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69" autoAdjust="0"/>
    <p:restoredTop sz="88235" autoAdjust="0"/>
  </p:normalViewPr>
  <p:slideViewPr>
    <p:cSldViewPr snapToGrid="0">
      <p:cViewPr varScale="1">
        <p:scale>
          <a:sx n="48" d="100"/>
          <a:sy n="48" d="100"/>
        </p:scale>
        <p:origin x="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15234231016199"/>
          <c:y val="9.4604923818834577E-2"/>
          <c:w val="0.83191212183481589"/>
          <c:h val="0.810790152362330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0D9-4F2D-9286-70B3F3E133C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60D9-4F2D-9286-70B3F3E133C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60D9-4F2D-9286-70B3F3E133CC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AE51-4B90-8840-9FAD25B77E7D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初めて</c:v>
                </c:pt>
                <c:pt idx="1">
                  <c:v>2回目</c:v>
                </c:pt>
                <c:pt idx="2">
                  <c:v>3-5回</c:v>
                </c:pt>
                <c:pt idx="3">
                  <c:v>6回以上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188</c:v>
                </c:pt>
                <c:pt idx="1">
                  <c:v>142</c:v>
                </c:pt>
                <c:pt idx="2">
                  <c:v>103</c:v>
                </c:pt>
                <c:pt idx="3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D9-4F2D-9286-70B3F3E133C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8"/>
        <c:overlap val="-90"/>
        <c:axId val="702345160"/>
        <c:axId val="702353032"/>
      </c:barChart>
      <c:catAx>
        <c:axId val="702345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defRPr>
            </a:pPr>
            <a:endParaRPr lang="ja-JP"/>
          </a:p>
        </c:txPr>
        <c:crossAx val="702353032"/>
        <c:crosses val="autoZero"/>
        <c:auto val="1"/>
        <c:lblAlgn val="ctr"/>
        <c:lblOffset val="100"/>
        <c:noMultiLvlLbl val="0"/>
      </c:catAx>
      <c:valAx>
        <c:axId val="7023530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02345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30315651195511"/>
          <c:y val="9.4604923818834577E-2"/>
          <c:w val="0.64873463517087004"/>
          <c:h val="0.8107901523623308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54E-4EC5-83AE-B69EEB4507D0}"/>
              </c:ext>
            </c:extLst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54E-4EC5-83AE-B69EEB4507D0}"/>
              </c:ext>
            </c:extLst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57D-4752-BE09-8907A793DC7A}"/>
              </c:ext>
            </c:extLst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5D7-49F3-A7DE-5020D961F7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やや不満</c:v>
                </c:pt>
                <c:pt idx="3">
                  <c:v>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74</c:v>
                </c:pt>
                <c:pt idx="1">
                  <c:v>56</c:v>
                </c:pt>
                <c:pt idx="2">
                  <c:v>32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7D-4752-BE09-8907A793DC7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BIZ UDPゴシック" panose="020B0400000000000000" pitchFamily="50" charset="-128"/>
          <a:ea typeface="BIZ UDPゴシック" panose="020B0400000000000000" pitchFamily="50" charset="-128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30315651195511"/>
          <c:y val="9.4604923818834577E-2"/>
          <c:w val="0.64873463517087004"/>
          <c:h val="0.8107901523623308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54E-4EC5-83AE-B69EEB4507D0}"/>
              </c:ext>
            </c:extLst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54E-4EC5-83AE-B69EEB4507D0}"/>
              </c:ext>
            </c:extLst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57D-4752-BE09-8907A793DC7A}"/>
              </c:ext>
            </c:extLst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C68-447D-9BC9-ED0493B20C0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やや不満</c:v>
                </c:pt>
                <c:pt idx="3">
                  <c:v>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42</c:v>
                </c:pt>
                <c:pt idx="1">
                  <c:v>55</c:v>
                </c:pt>
                <c:pt idx="2">
                  <c:v>45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7D-4752-BE09-8907A793DC7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BIZ UDPゴシック" panose="020B0400000000000000" pitchFamily="50" charset="-128"/>
          <a:ea typeface="BIZ UDPゴシック" panose="020B0400000000000000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228D04-5C7B-42A9-A111-A3D2B452FB82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6EC9C1EB-69A0-4CEA-8D67-08E6A7EB06D8}">
      <dgm:prSet custT="1"/>
      <dgm:spPr/>
      <dgm:t>
        <a:bodyPr/>
        <a:lstStyle/>
        <a:p>
          <a:pPr algn="ctr"/>
          <a:r>
            <a:rPr kumimoji="1" lang="en-US" altLang="ja-JP" sz="6000" dirty="0">
              <a:latin typeface="Arial Black" panose="020B0A04020102020204" pitchFamily="34" charset="0"/>
            </a:rPr>
            <a:t>0</a:t>
          </a:r>
          <a:r>
            <a:rPr kumimoji="1" lang="en-US" sz="6000" dirty="0">
              <a:latin typeface="Arial Black" panose="020B0A04020102020204" pitchFamily="34" charset="0"/>
            </a:rPr>
            <a:t>1</a:t>
          </a:r>
          <a:r>
            <a:rPr kumimoji="1" lang="ja-JP" sz="4200" dirty="0"/>
            <a:t>　</a:t>
          </a:r>
          <a:endParaRPr lang="ja-JP" sz="4200" dirty="0"/>
        </a:p>
      </dgm:t>
    </dgm:pt>
    <dgm:pt modelId="{F8655561-9A03-4F47-8F17-D42B2A1F06F8}" type="parTrans" cxnId="{9BED0FF5-6D17-423D-A1D5-3BE46CE81E77}">
      <dgm:prSet/>
      <dgm:spPr/>
      <dgm:t>
        <a:bodyPr/>
        <a:lstStyle/>
        <a:p>
          <a:endParaRPr kumimoji="1" lang="ja-JP" altLang="en-US"/>
        </a:p>
      </dgm:t>
    </dgm:pt>
    <dgm:pt modelId="{FB321C57-9FBA-45B1-BBDD-4219515500C7}" type="sibTrans" cxnId="{9BED0FF5-6D17-423D-A1D5-3BE46CE81E77}">
      <dgm:prSet/>
      <dgm:spPr/>
      <dgm:t>
        <a:bodyPr/>
        <a:lstStyle/>
        <a:p>
          <a:endParaRPr kumimoji="1" lang="ja-JP" altLang="en-US"/>
        </a:p>
      </dgm:t>
    </dgm:pt>
    <dgm:pt modelId="{9040E470-5E1C-4FAE-9E51-C62437561A1F}">
      <dgm:prSet custT="1"/>
      <dgm:spPr/>
      <dgm:t>
        <a:bodyPr/>
        <a:lstStyle/>
        <a:p>
          <a:pPr algn="ctr"/>
          <a:r>
            <a:rPr kumimoji="1" lang="en-US" altLang="ja-JP" sz="6000">
              <a:latin typeface="Arial Black" panose="020B0A04020102020204" pitchFamily="34" charset="0"/>
            </a:rPr>
            <a:t>02</a:t>
          </a:r>
          <a:r>
            <a:rPr kumimoji="1" lang="ja-JP" sz="4200" b="0" i="0" baseline="0"/>
            <a:t>　</a:t>
          </a:r>
          <a:endParaRPr lang="ja-JP" sz="4200" dirty="0"/>
        </a:p>
      </dgm:t>
    </dgm:pt>
    <dgm:pt modelId="{F44715EC-775E-47D0-8B7E-3D13524F79D2}" type="parTrans" cxnId="{691F6044-75E6-4083-ACFB-EA1573441712}">
      <dgm:prSet/>
      <dgm:spPr/>
      <dgm:t>
        <a:bodyPr/>
        <a:lstStyle/>
        <a:p>
          <a:endParaRPr kumimoji="1" lang="ja-JP" altLang="en-US"/>
        </a:p>
      </dgm:t>
    </dgm:pt>
    <dgm:pt modelId="{E24CC390-1A8C-4F56-8610-AC3AD0BB8A00}" type="sibTrans" cxnId="{691F6044-75E6-4083-ACFB-EA1573441712}">
      <dgm:prSet/>
      <dgm:spPr/>
      <dgm:t>
        <a:bodyPr/>
        <a:lstStyle/>
        <a:p>
          <a:endParaRPr kumimoji="1" lang="ja-JP" altLang="en-US"/>
        </a:p>
      </dgm:t>
    </dgm:pt>
    <dgm:pt modelId="{35996E32-DE7D-4AD4-A930-C4D47A6D54CE}">
      <dgm:prSet custT="1"/>
      <dgm:spPr/>
      <dgm:t>
        <a:bodyPr/>
        <a:lstStyle/>
        <a:p>
          <a:pPr algn="ctr"/>
          <a:r>
            <a:rPr kumimoji="1" lang="en-US" altLang="ja-JP" sz="6000">
              <a:latin typeface="Arial Black" panose="020B0A04020102020204" pitchFamily="34" charset="0"/>
            </a:rPr>
            <a:t>03</a:t>
          </a:r>
          <a:r>
            <a:rPr kumimoji="1" lang="ja-JP" sz="4200" b="0" i="0" baseline="0"/>
            <a:t>　</a:t>
          </a:r>
          <a:endParaRPr lang="ja-JP" sz="4200" dirty="0"/>
        </a:p>
      </dgm:t>
    </dgm:pt>
    <dgm:pt modelId="{9C12BC96-0E27-4FCB-9544-7D92842567C7}" type="parTrans" cxnId="{D20ACAE5-FA69-4097-B522-A1C9FAA730C2}">
      <dgm:prSet/>
      <dgm:spPr/>
      <dgm:t>
        <a:bodyPr/>
        <a:lstStyle/>
        <a:p>
          <a:endParaRPr kumimoji="1" lang="ja-JP" altLang="en-US"/>
        </a:p>
      </dgm:t>
    </dgm:pt>
    <dgm:pt modelId="{7A268A2A-C3B4-4F4C-83AF-A2D5802F7F46}" type="sibTrans" cxnId="{D20ACAE5-FA69-4097-B522-A1C9FAA730C2}">
      <dgm:prSet/>
      <dgm:spPr/>
      <dgm:t>
        <a:bodyPr/>
        <a:lstStyle/>
        <a:p>
          <a:endParaRPr kumimoji="1" lang="ja-JP" altLang="en-US"/>
        </a:p>
      </dgm:t>
    </dgm:pt>
    <dgm:pt modelId="{4F91DBF3-DE59-4D55-BE1F-ABE7CAA3E689}">
      <dgm:prSet custT="1"/>
      <dgm:spPr/>
      <dgm:t>
        <a:bodyPr anchor="ctr"/>
        <a:lstStyle/>
        <a:p>
          <a:pPr>
            <a:buFont typeface="Wingdings" panose="05000000000000000000" pitchFamily="2" charset="2"/>
            <a:buChar char="ü"/>
          </a:pPr>
          <a:r>
            <a:rPr kumimoji="1"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お客様の満足度を知りたい</a:t>
          </a:r>
        </a:p>
      </dgm:t>
    </dgm:pt>
    <dgm:pt modelId="{B603A4D5-80E1-47E8-95D0-9F62CD2DE8B3}" type="parTrans" cxnId="{0E57C26A-4DE1-4B00-88D0-77D520BB672D}">
      <dgm:prSet/>
      <dgm:spPr/>
      <dgm:t>
        <a:bodyPr/>
        <a:lstStyle/>
        <a:p>
          <a:endParaRPr kumimoji="1" lang="ja-JP" altLang="en-US"/>
        </a:p>
      </dgm:t>
    </dgm:pt>
    <dgm:pt modelId="{D666E576-EAED-4379-84E3-9E98B4063436}" type="sibTrans" cxnId="{0E57C26A-4DE1-4B00-88D0-77D520BB672D}">
      <dgm:prSet/>
      <dgm:spPr/>
      <dgm:t>
        <a:bodyPr/>
        <a:lstStyle/>
        <a:p>
          <a:endParaRPr kumimoji="1" lang="ja-JP" altLang="en-US"/>
        </a:p>
      </dgm:t>
    </dgm:pt>
    <dgm:pt modelId="{02C07B64-D9EF-4552-B761-A0B94607335E}">
      <dgm:prSet custT="1"/>
      <dgm:spPr/>
      <dgm:t>
        <a:bodyPr anchor="ctr"/>
        <a:lstStyle/>
        <a:p>
          <a:pPr>
            <a:buFont typeface="Wingdings" panose="05000000000000000000" pitchFamily="2" charset="2"/>
            <a:buChar char="ü"/>
          </a:pPr>
          <a:r>
            <a:rPr kumimoji="1"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デリバリー要員の研修に役立てたい</a:t>
          </a:r>
        </a:p>
      </dgm:t>
    </dgm:pt>
    <dgm:pt modelId="{545D3D0F-CEA1-49A7-855C-6B68AB41CC9D}" type="parTrans" cxnId="{25CEF87F-3944-4B09-B913-59BE5EE575C6}">
      <dgm:prSet/>
      <dgm:spPr/>
      <dgm:t>
        <a:bodyPr/>
        <a:lstStyle/>
        <a:p>
          <a:endParaRPr kumimoji="1" lang="ja-JP" altLang="en-US"/>
        </a:p>
      </dgm:t>
    </dgm:pt>
    <dgm:pt modelId="{7CCBACC9-ED3B-41CC-B873-E75129661405}" type="sibTrans" cxnId="{25CEF87F-3944-4B09-B913-59BE5EE575C6}">
      <dgm:prSet/>
      <dgm:spPr/>
      <dgm:t>
        <a:bodyPr/>
        <a:lstStyle/>
        <a:p>
          <a:endParaRPr kumimoji="1" lang="ja-JP" altLang="en-US"/>
        </a:p>
      </dgm:t>
    </dgm:pt>
    <dgm:pt modelId="{11F2DEB7-421C-415F-8C6E-299B08BF4A79}">
      <dgm:prSet custT="1"/>
      <dgm:spPr/>
      <dgm:t>
        <a:bodyPr anchor="ctr"/>
        <a:lstStyle/>
        <a:p>
          <a:pPr>
            <a:buFont typeface="Wingdings" panose="05000000000000000000" pitchFamily="2" charset="2"/>
            <a:buChar char="ü"/>
          </a:pPr>
          <a:r>
            <a:rPr kumimoji="1"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リピーターを増やしたい</a:t>
          </a:r>
        </a:p>
      </dgm:t>
    </dgm:pt>
    <dgm:pt modelId="{BFADAB4A-BAB3-4EB8-8995-C98EF776EE2A}" type="parTrans" cxnId="{7EC40364-563C-4B96-A2C6-077648DD98DF}">
      <dgm:prSet/>
      <dgm:spPr/>
      <dgm:t>
        <a:bodyPr/>
        <a:lstStyle/>
        <a:p>
          <a:endParaRPr kumimoji="1" lang="ja-JP" altLang="en-US"/>
        </a:p>
      </dgm:t>
    </dgm:pt>
    <dgm:pt modelId="{5E72DD7C-91D6-4047-BF7E-19C43AADF282}" type="sibTrans" cxnId="{7EC40364-563C-4B96-A2C6-077648DD98DF}">
      <dgm:prSet/>
      <dgm:spPr/>
      <dgm:t>
        <a:bodyPr/>
        <a:lstStyle/>
        <a:p>
          <a:endParaRPr kumimoji="1" lang="ja-JP" altLang="en-US"/>
        </a:p>
      </dgm:t>
    </dgm:pt>
    <dgm:pt modelId="{5C9C7229-ECC6-4D78-A6AD-00F046D9CC65}" type="pres">
      <dgm:prSet presAssocID="{73228D04-5C7B-42A9-A111-A3D2B452FB82}" presName="vert0" presStyleCnt="0">
        <dgm:presLayoutVars>
          <dgm:dir/>
          <dgm:animOne val="branch"/>
          <dgm:animLvl val="lvl"/>
        </dgm:presLayoutVars>
      </dgm:prSet>
      <dgm:spPr/>
    </dgm:pt>
    <dgm:pt modelId="{DE57F337-FC8D-4339-B3EB-3B4DB8F49611}" type="pres">
      <dgm:prSet presAssocID="{6EC9C1EB-69A0-4CEA-8D67-08E6A7EB06D8}" presName="thickLine" presStyleLbl="alignNode1" presStyleIdx="0" presStyleCnt="3"/>
      <dgm:spPr/>
    </dgm:pt>
    <dgm:pt modelId="{FF95D1FA-6F0C-4153-8828-FD624836B6B3}" type="pres">
      <dgm:prSet presAssocID="{6EC9C1EB-69A0-4CEA-8D67-08E6A7EB06D8}" presName="horz1" presStyleCnt="0"/>
      <dgm:spPr/>
    </dgm:pt>
    <dgm:pt modelId="{C63EF969-6EE3-49B8-B4F9-7A14E162244B}" type="pres">
      <dgm:prSet presAssocID="{6EC9C1EB-69A0-4CEA-8D67-08E6A7EB06D8}" presName="tx1" presStyleLbl="revTx" presStyleIdx="0" presStyleCnt="6"/>
      <dgm:spPr/>
    </dgm:pt>
    <dgm:pt modelId="{C38E3D17-8A5F-47F9-95AE-EAB4255027B4}" type="pres">
      <dgm:prSet presAssocID="{6EC9C1EB-69A0-4CEA-8D67-08E6A7EB06D8}" presName="vert1" presStyleCnt="0"/>
      <dgm:spPr/>
    </dgm:pt>
    <dgm:pt modelId="{9E293777-810C-49F6-BEC9-29BEA085F528}" type="pres">
      <dgm:prSet presAssocID="{4F91DBF3-DE59-4D55-BE1F-ABE7CAA3E689}" presName="vertSpace2a" presStyleCnt="0"/>
      <dgm:spPr/>
    </dgm:pt>
    <dgm:pt modelId="{23753D2D-DACA-4F66-974B-25D763F27CFD}" type="pres">
      <dgm:prSet presAssocID="{4F91DBF3-DE59-4D55-BE1F-ABE7CAA3E689}" presName="horz2" presStyleCnt="0"/>
      <dgm:spPr/>
    </dgm:pt>
    <dgm:pt modelId="{5B6CA72B-755C-4ACC-9EF2-328650C522D6}" type="pres">
      <dgm:prSet presAssocID="{4F91DBF3-DE59-4D55-BE1F-ABE7CAA3E689}" presName="horzSpace2" presStyleCnt="0"/>
      <dgm:spPr/>
    </dgm:pt>
    <dgm:pt modelId="{121F2846-9476-41D8-AA39-A8D5BA2377C2}" type="pres">
      <dgm:prSet presAssocID="{4F91DBF3-DE59-4D55-BE1F-ABE7CAA3E689}" presName="tx2" presStyleLbl="revTx" presStyleIdx="1" presStyleCnt="6"/>
      <dgm:spPr/>
    </dgm:pt>
    <dgm:pt modelId="{1C2AC713-B28A-40E1-BA54-1B447508692F}" type="pres">
      <dgm:prSet presAssocID="{4F91DBF3-DE59-4D55-BE1F-ABE7CAA3E689}" presName="vert2" presStyleCnt="0"/>
      <dgm:spPr/>
    </dgm:pt>
    <dgm:pt modelId="{F741928F-CEA2-4BD8-8326-AD0035BFD119}" type="pres">
      <dgm:prSet presAssocID="{4F91DBF3-DE59-4D55-BE1F-ABE7CAA3E689}" presName="thinLine2b" presStyleLbl="callout" presStyleIdx="0" presStyleCnt="3"/>
      <dgm:spPr/>
    </dgm:pt>
    <dgm:pt modelId="{2FA26D5F-236F-4DA3-B850-34BEB479082A}" type="pres">
      <dgm:prSet presAssocID="{4F91DBF3-DE59-4D55-BE1F-ABE7CAA3E689}" presName="vertSpace2b" presStyleCnt="0"/>
      <dgm:spPr/>
    </dgm:pt>
    <dgm:pt modelId="{EE84479A-07F1-48AC-A61D-EEDA1E498FA2}" type="pres">
      <dgm:prSet presAssocID="{9040E470-5E1C-4FAE-9E51-C62437561A1F}" presName="thickLine" presStyleLbl="alignNode1" presStyleIdx="1" presStyleCnt="3"/>
      <dgm:spPr/>
    </dgm:pt>
    <dgm:pt modelId="{1A330E89-213C-4860-AF11-CD0AF9F4E3D2}" type="pres">
      <dgm:prSet presAssocID="{9040E470-5E1C-4FAE-9E51-C62437561A1F}" presName="horz1" presStyleCnt="0"/>
      <dgm:spPr/>
    </dgm:pt>
    <dgm:pt modelId="{F8640F68-A22A-4897-A07B-1CFEC91F308A}" type="pres">
      <dgm:prSet presAssocID="{9040E470-5E1C-4FAE-9E51-C62437561A1F}" presName="tx1" presStyleLbl="revTx" presStyleIdx="2" presStyleCnt="6"/>
      <dgm:spPr/>
    </dgm:pt>
    <dgm:pt modelId="{55EF2485-2958-4AFB-88D2-087BE4B665A1}" type="pres">
      <dgm:prSet presAssocID="{9040E470-5E1C-4FAE-9E51-C62437561A1F}" presName="vert1" presStyleCnt="0"/>
      <dgm:spPr/>
    </dgm:pt>
    <dgm:pt modelId="{7118CF3D-A41D-48E7-9E56-F5C27EAA845A}" type="pres">
      <dgm:prSet presAssocID="{02C07B64-D9EF-4552-B761-A0B94607335E}" presName="vertSpace2a" presStyleCnt="0"/>
      <dgm:spPr/>
    </dgm:pt>
    <dgm:pt modelId="{56896075-6444-4105-ADED-BDC6FBEE0322}" type="pres">
      <dgm:prSet presAssocID="{02C07B64-D9EF-4552-B761-A0B94607335E}" presName="horz2" presStyleCnt="0"/>
      <dgm:spPr/>
    </dgm:pt>
    <dgm:pt modelId="{288BE46F-32C3-45A4-A989-36C9D1517F46}" type="pres">
      <dgm:prSet presAssocID="{02C07B64-D9EF-4552-B761-A0B94607335E}" presName="horzSpace2" presStyleCnt="0"/>
      <dgm:spPr/>
    </dgm:pt>
    <dgm:pt modelId="{E3778CD4-3D8E-4F5E-832B-9F33D6135E21}" type="pres">
      <dgm:prSet presAssocID="{02C07B64-D9EF-4552-B761-A0B94607335E}" presName="tx2" presStyleLbl="revTx" presStyleIdx="3" presStyleCnt="6"/>
      <dgm:spPr/>
    </dgm:pt>
    <dgm:pt modelId="{394F9393-70F1-4736-9808-D905A9991B1F}" type="pres">
      <dgm:prSet presAssocID="{02C07B64-D9EF-4552-B761-A0B94607335E}" presName="vert2" presStyleCnt="0"/>
      <dgm:spPr/>
    </dgm:pt>
    <dgm:pt modelId="{17B2FC17-A97B-4DAA-9CFF-7AB2691C8A14}" type="pres">
      <dgm:prSet presAssocID="{02C07B64-D9EF-4552-B761-A0B94607335E}" presName="thinLine2b" presStyleLbl="callout" presStyleIdx="1" presStyleCnt="3"/>
      <dgm:spPr/>
    </dgm:pt>
    <dgm:pt modelId="{AE69CC18-AAEA-48D4-884C-52492407DC0A}" type="pres">
      <dgm:prSet presAssocID="{02C07B64-D9EF-4552-B761-A0B94607335E}" presName="vertSpace2b" presStyleCnt="0"/>
      <dgm:spPr/>
    </dgm:pt>
    <dgm:pt modelId="{2FD6EE93-CF45-4070-8793-C5E2DFC6B900}" type="pres">
      <dgm:prSet presAssocID="{35996E32-DE7D-4AD4-A930-C4D47A6D54CE}" presName="thickLine" presStyleLbl="alignNode1" presStyleIdx="2" presStyleCnt="3"/>
      <dgm:spPr/>
    </dgm:pt>
    <dgm:pt modelId="{AD633A20-ED55-48E7-937F-43C3479DB667}" type="pres">
      <dgm:prSet presAssocID="{35996E32-DE7D-4AD4-A930-C4D47A6D54CE}" presName="horz1" presStyleCnt="0"/>
      <dgm:spPr/>
    </dgm:pt>
    <dgm:pt modelId="{FFDE5D04-9067-4947-AEED-5F446C534708}" type="pres">
      <dgm:prSet presAssocID="{35996E32-DE7D-4AD4-A930-C4D47A6D54CE}" presName="tx1" presStyleLbl="revTx" presStyleIdx="4" presStyleCnt="6"/>
      <dgm:spPr/>
    </dgm:pt>
    <dgm:pt modelId="{033EAC79-8B96-4998-825D-3096112E9EA8}" type="pres">
      <dgm:prSet presAssocID="{35996E32-DE7D-4AD4-A930-C4D47A6D54CE}" presName="vert1" presStyleCnt="0"/>
      <dgm:spPr/>
    </dgm:pt>
    <dgm:pt modelId="{23405D9A-33F4-4550-9A7B-94FCF2F501AC}" type="pres">
      <dgm:prSet presAssocID="{11F2DEB7-421C-415F-8C6E-299B08BF4A79}" presName="vertSpace2a" presStyleCnt="0"/>
      <dgm:spPr/>
    </dgm:pt>
    <dgm:pt modelId="{DA143978-8285-4F82-90BC-BB48FEDFCF5A}" type="pres">
      <dgm:prSet presAssocID="{11F2DEB7-421C-415F-8C6E-299B08BF4A79}" presName="horz2" presStyleCnt="0"/>
      <dgm:spPr/>
    </dgm:pt>
    <dgm:pt modelId="{15245A3A-3FB7-4658-852B-C95ECC9FFD4F}" type="pres">
      <dgm:prSet presAssocID="{11F2DEB7-421C-415F-8C6E-299B08BF4A79}" presName="horzSpace2" presStyleCnt="0"/>
      <dgm:spPr/>
    </dgm:pt>
    <dgm:pt modelId="{27A3D3B9-A725-46C8-8BB6-FD50D049D8E6}" type="pres">
      <dgm:prSet presAssocID="{11F2DEB7-421C-415F-8C6E-299B08BF4A79}" presName="tx2" presStyleLbl="revTx" presStyleIdx="5" presStyleCnt="6"/>
      <dgm:spPr/>
    </dgm:pt>
    <dgm:pt modelId="{37E45A8C-F5A2-4E53-8E1C-D00B0ECA54A9}" type="pres">
      <dgm:prSet presAssocID="{11F2DEB7-421C-415F-8C6E-299B08BF4A79}" presName="vert2" presStyleCnt="0"/>
      <dgm:spPr/>
    </dgm:pt>
    <dgm:pt modelId="{545A444E-B0A7-4975-A3DA-9116A21E11B1}" type="pres">
      <dgm:prSet presAssocID="{11F2DEB7-421C-415F-8C6E-299B08BF4A79}" presName="thinLine2b" presStyleLbl="callout" presStyleIdx="2" presStyleCnt="3"/>
      <dgm:spPr/>
    </dgm:pt>
    <dgm:pt modelId="{B3B16BEC-EEA7-4F5B-B92D-C0E3884CF99C}" type="pres">
      <dgm:prSet presAssocID="{11F2DEB7-421C-415F-8C6E-299B08BF4A79}" presName="vertSpace2b" presStyleCnt="0"/>
      <dgm:spPr/>
    </dgm:pt>
  </dgm:ptLst>
  <dgm:cxnLst>
    <dgm:cxn modelId="{63AEBD04-C6B8-4884-8883-4E499219B7EA}" type="presOf" srcId="{73228D04-5C7B-42A9-A111-A3D2B452FB82}" destId="{5C9C7229-ECC6-4D78-A6AD-00F046D9CC65}" srcOrd="0" destOrd="0" presId="urn:microsoft.com/office/officeart/2008/layout/LinedList"/>
    <dgm:cxn modelId="{70456209-8DC8-405E-9C0D-8A61B7FC0689}" type="presOf" srcId="{11F2DEB7-421C-415F-8C6E-299B08BF4A79}" destId="{27A3D3B9-A725-46C8-8BB6-FD50D049D8E6}" srcOrd="0" destOrd="0" presId="urn:microsoft.com/office/officeart/2008/layout/LinedList"/>
    <dgm:cxn modelId="{7EC40364-563C-4B96-A2C6-077648DD98DF}" srcId="{35996E32-DE7D-4AD4-A930-C4D47A6D54CE}" destId="{11F2DEB7-421C-415F-8C6E-299B08BF4A79}" srcOrd="0" destOrd="0" parTransId="{BFADAB4A-BAB3-4EB8-8995-C98EF776EE2A}" sibTransId="{5E72DD7C-91D6-4047-BF7E-19C43AADF282}"/>
    <dgm:cxn modelId="{691F6044-75E6-4083-ACFB-EA1573441712}" srcId="{73228D04-5C7B-42A9-A111-A3D2B452FB82}" destId="{9040E470-5E1C-4FAE-9E51-C62437561A1F}" srcOrd="1" destOrd="0" parTransId="{F44715EC-775E-47D0-8B7E-3D13524F79D2}" sibTransId="{E24CC390-1A8C-4F56-8610-AC3AD0BB8A00}"/>
    <dgm:cxn modelId="{0E57C26A-4DE1-4B00-88D0-77D520BB672D}" srcId="{6EC9C1EB-69A0-4CEA-8D67-08E6A7EB06D8}" destId="{4F91DBF3-DE59-4D55-BE1F-ABE7CAA3E689}" srcOrd="0" destOrd="0" parTransId="{B603A4D5-80E1-47E8-95D0-9F62CD2DE8B3}" sibTransId="{D666E576-EAED-4379-84E3-9E98B4063436}"/>
    <dgm:cxn modelId="{DEC2756D-B0B2-41D5-941F-CCDBE13EAED3}" type="presOf" srcId="{4F91DBF3-DE59-4D55-BE1F-ABE7CAA3E689}" destId="{121F2846-9476-41D8-AA39-A8D5BA2377C2}" srcOrd="0" destOrd="0" presId="urn:microsoft.com/office/officeart/2008/layout/LinedList"/>
    <dgm:cxn modelId="{AEC68C6D-FFE2-48A9-974A-FB76CF3FB842}" type="presOf" srcId="{9040E470-5E1C-4FAE-9E51-C62437561A1F}" destId="{F8640F68-A22A-4897-A07B-1CFEC91F308A}" srcOrd="0" destOrd="0" presId="urn:microsoft.com/office/officeart/2008/layout/LinedList"/>
    <dgm:cxn modelId="{25CEF87F-3944-4B09-B913-59BE5EE575C6}" srcId="{9040E470-5E1C-4FAE-9E51-C62437561A1F}" destId="{02C07B64-D9EF-4552-B761-A0B94607335E}" srcOrd="0" destOrd="0" parTransId="{545D3D0F-CEA1-49A7-855C-6B68AB41CC9D}" sibTransId="{7CCBACC9-ED3B-41CC-B873-E75129661405}"/>
    <dgm:cxn modelId="{B59D2B8B-58AF-4B04-8D5D-4365D7AC7805}" type="presOf" srcId="{6EC9C1EB-69A0-4CEA-8D67-08E6A7EB06D8}" destId="{C63EF969-6EE3-49B8-B4F9-7A14E162244B}" srcOrd="0" destOrd="0" presId="urn:microsoft.com/office/officeart/2008/layout/LinedList"/>
    <dgm:cxn modelId="{D20ACAE5-FA69-4097-B522-A1C9FAA730C2}" srcId="{73228D04-5C7B-42A9-A111-A3D2B452FB82}" destId="{35996E32-DE7D-4AD4-A930-C4D47A6D54CE}" srcOrd="2" destOrd="0" parTransId="{9C12BC96-0E27-4FCB-9544-7D92842567C7}" sibTransId="{7A268A2A-C3B4-4F4C-83AF-A2D5802F7F46}"/>
    <dgm:cxn modelId="{BC3861F3-617A-4A07-86B9-E6A567C68A93}" type="presOf" srcId="{35996E32-DE7D-4AD4-A930-C4D47A6D54CE}" destId="{FFDE5D04-9067-4947-AEED-5F446C534708}" srcOrd="0" destOrd="0" presId="urn:microsoft.com/office/officeart/2008/layout/LinedList"/>
    <dgm:cxn modelId="{9BED0FF5-6D17-423D-A1D5-3BE46CE81E77}" srcId="{73228D04-5C7B-42A9-A111-A3D2B452FB82}" destId="{6EC9C1EB-69A0-4CEA-8D67-08E6A7EB06D8}" srcOrd="0" destOrd="0" parTransId="{F8655561-9A03-4F47-8F17-D42B2A1F06F8}" sibTransId="{FB321C57-9FBA-45B1-BBDD-4219515500C7}"/>
    <dgm:cxn modelId="{D3AC86FA-B169-45F7-A09D-13399F90364E}" type="presOf" srcId="{02C07B64-D9EF-4552-B761-A0B94607335E}" destId="{E3778CD4-3D8E-4F5E-832B-9F33D6135E21}" srcOrd="0" destOrd="0" presId="urn:microsoft.com/office/officeart/2008/layout/LinedList"/>
    <dgm:cxn modelId="{173BD278-4352-4D4F-A5FF-412DF7C3B434}" type="presParOf" srcId="{5C9C7229-ECC6-4D78-A6AD-00F046D9CC65}" destId="{DE57F337-FC8D-4339-B3EB-3B4DB8F49611}" srcOrd="0" destOrd="0" presId="urn:microsoft.com/office/officeart/2008/layout/LinedList"/>
    <dgm:cxn modelId="{377356B5-2FC6-4C28-8B43-88202308F9BE}" type="presParOf" srcId="{5C9C7229-ECC6-4D78-A6AD-00F046D9CC65}" destId="{FF95D1FA-6F0C-4153-8828-FD624836B6B3}" srcOrd="1" destOrd="0" presId="urn:microsoft.com/office/officeart/2008/layout/LinedList"/>
    <dgm:cxn modelId="{31B5A127-D71A-4C79-BBCD-DBA142C09FD4}" type="presParOf" srcId="{FF95D1FA-6F0C-4153-8828-FD624836B6B3}" destId="{C63EF969-6EE3-49B8-B4F9-7A14E162244B}" srcOrd="0" destOrd="0" presId="urn:microsoft.com/office/officeart/2008/layout/LinedList"/>
    <dgm:cxn modelId="{C4312720-8570-4175-8D38-BDB0352F13B9}" type="presParOf" srcId="{FF95D1FA-6F0C-4153-8828-FD624836B6B3}" destId="{C38E3D17-8A5F-47F9-95AE-EAB4255027B4}" srcOrd="1" destOrd="0" presId="urn:microsoft.com/office/officeart/2008/layout/LinedList"/>
    <dgm:cxn modelId="{75A40EC5-52B8-4F8A-97AD-23212DCCCA5A}" type="presParOf" srcId="{C38E3D17-8A5F-47F9-95AE-EAB4255027B4}" destId="{9E293777-810C-49F6-BEC9-29BEA085F528}" srcOrd="0" destOrd="0" presId="urn:microsoft.com/office/officeart/2008/layout/LinedList"/>
    <dgm:cxn modelId="{04AAA94D-6E58-4924-8B07-477A9FFF9B43}" type="presParOf" srcId="{C38E3D17-8A5F-47F9-95AE-EAB4255027B4}" destId="{23753D2D-DACA-4F66-974B-25D763F27CFD}" srcOrd="1" destOrd="0" presId="urn:microsoft.com/office/officeart/2008/layout/LinedList"/>
    <dgm:cxn modelId="{4E5BFC4A-B343-4BED-AF1D-4951CB84893F}" type="presParOf" srcId="{23753D2D-DACA-4F66-974B-25D763F27CFD}" destId="{5B6CA72B-755C-4ACC-9EF2-328650C522D6}" srcOrd="0" destOrd="0" presId="urn:microsoft.com/office/officeart/2008/layout/LinedList"/>
    <dgm:cxn modelId="{ECE40F40-32EB-4805-8FA4-FE75CA88B221}" type="presParOf" srcId="{23753D2D-DACA-4F66-974B-25D763F27CFD}" destId="{121F2846-9476-41D8-AA39-A8D5BA2377C2}" srcOrd="1" destOrd="0" presId="urn:microsoft.com/office/officeart/2008/layout/LinedList"/>
    <dgm:cxn modelId="{0A5397D9-5C3E-4867-932F-130EE01872B3}" type="presParOf" srcId="{23753D2D-DACA-4F66-974B-25D763F27CFD}" destId="{1C2AC713-B28A-40E1-BA54-1B447508692F}" srcOrd="2" destOrd="0" presId="urn:microsoft.com/office/officeart/2008/layout/LinedList"/>
    <dgm:cxn modelId="{8563C505-8EC4-4233-9945-A5A9631A7893}" type="presParOf" srcId="{C38E3D17-8A5F-47F9-95AE-EAB4255027B4}" destId="{F741928F-CEA2-4BD8-8326-AD0035BFD119}" srcOrd="2" destOrd="0" presId="urn:microsoft.com/office/officeart/2008/layout/LinedList"/>
    <dgm:cxn modelId="{B7A3BC20-87E4-4CCC-828A-F27FB3CA8E16}" type="presParOf" srcId="{C38E3D17-8A5F-47F9-95AE-EAB4255027B4}" destId="{2FA26D5F-236F-4DA3-B850-34BEB479082A}" srcOrd="3" destOrd="0" presId="urn:microsoft.com/office/officeart/2008/layout/LinedList"/>
    <dgm:cxn modelId="{8A7EA52E-4106-42E2-A7B7-91EB0E4570BC}" type="presParOf" srcId="{5C9C7229-ECC6-4D78-A6AD-00F046D9CC65}" destId="{EE84479A-07F1-48AC-A61D-EEDA1E498FA2}" srcOrd="2" destOrd="0" presId="urn:microsoft.com/office/officeart/2008/layout/LinedList"/>
    <dgm:cxn modelId="{9A23E231-DC19-4D28-AC37-C877D1C42486}" type="presParOf" srcId="{5C9C7229-ECC6-4D78-A6AD-00F046D9CC65}" destId="{1A330E89-213C-4860-AF11-CD0AF9F4E3D2}" srcOrd="3" destOrd="0" presId="urn:microsoft.com/office/officeart/2008/layout/LinedList"/>
    <dgm:cxn modelId="{9BEF6F4D-8832-471F-AFF7-E85ACA2F06F6}" type="presParOf" srcId="{1A330E89-213C-4860-AF11-CD0AF9F4E3D2}" destId="{F8640F68-A22A-4897-A07B-1CFEC91F308A}" srcOrd="0" destOrd="0" presId="urn:microsoft.com/office/officeart/2008/layout/LinedList"/>
    <dgm:cxn modelId="{832EF0DB-AB45-4017-8E01-901A41D09EA0}" type="presParOf" srcId="{1A330E89-213C-4860-AF11-CD0AF9F4E3D2}" destId="{55EF2485-2958-4AFB-88D2-087BE4B665A1}" srcOrd="1" destOrd="0" presId="urn:microsoft.com/office/officeart/2008/layout/LinedList"/>
    <dgm:cxn modelId="{4A1C5947-5DAC-4C12-9235-65F880299904}" type="presParOf" srcId="{55EF2485-2958-4AFB-88D2-087BE4B665A1}" destId="{7118CF3D-A41D-48E7-9E56-F5C27EAA845A}" srcOrd="0" destOrd="0" presId="urn:microsoft.com/office/officeart/2008/layout/LinedList"/>
    <dgm:cxn modelId="{DDE02792-967E-4DF3-92A2-CADB0F3E2CAE}" type="presParOf" srcId="{55EF2485-2958-4AFB-88D2-087BE4B665A1}" destId="{56896075-6444-4105-ADED-BDC6FBEE0322}" srcOrd="1" destOrd="0" presId="urn:microsoft.com/office/officeart/2008/layout/LinedList"/>
    <dgm:cxn modelId="{258ACDEC-E34E-4F64-96B1-25A42AE69A22}" type="presParOf" srcId="{56896075-6444-4105-ADED-BDC6FBEE0322}" destId="{288BE46F-32C3-45A4-A989-36C9D1517F46}" srcOrd="0" destOrd="0" presId="urn:microsoft.com/office/officeart/2008/layout/LinedList"/>
    <dgm:cxn modelId="{4409DFDE-2F5F-4304-92F5-3C431696A8FA}" type="presParOf" srcId="{56896075-6444-4105-ADED-BDC6FBEE0322}" destId="{E3778CD4-3D8E-4F5E-832B-9F33D6135E21}" srcOrd="1" destOrd="0" presId="urn:microsoft.com/office/officeart/2008/layout/LinedList"/>
    <dgm:cxn modelId="{3977C0D4-DFFE-42F1-ACCD-81FA515F0DC4}" type="presParOf" srcId="{56896075-6444-4105-ADED-BDC6FBEE0322}" destId="{394F9393-70F1-4736-9808-D905A9991B1F}" srcOrd="2" destOrd="0" presId="urn:microsoft.com/office/officeart/2008/layout/LinedList"/>
    <dgm:cxn modelId="{77FA08B2-95F8-479E-87C3-81249EF5B579}" type="presParOf" srcId="{55EF2485-2958-4AFB-88D2-087BE4B665A1}" destId="{17B2FC17-A97B-4DAA-9CFF-7AB2691C8A14}" srcOrd="2" destOrd="0" presId="urn:microsoft.com/office/officeart/2008/layout/LinedList"/>
    <dgm:cxn modelId="{B4593F06-4FB2-44B1-80F8-D2B37709B37B}" type="presParOf" srcId="{55EF2485-2958-4AFB-88D2-087BE4B665A1}" destId="{AE69CC18-AAEA-48D4-884C-52492407DC0A}" srcOrd="3" destOrd="0" presId="urn:microsoft.com/office/officeart/2008/layout/LinedList"/>
    <dgm:cxn modelId="{5FA99AF6-1887-4F16-B615-A5E6D798AC7D}" type="presParOf" srcId="{5C9C7229-ECC6-4D78-A6AD-00F046D9CC65}" destId="{2FD6EE93-CF45-4070-8793-C5E2DFC6B900}" srcOrd="4" destOrd="0" presId="urn:microsoft.com/office/officeart/2008/layout/LinedList"/>
    <dgm:cxn modelId="{E37197DA-760A-408A-B6F5-724690B99432}" type="presParOf" srcId="{5C9C7229-ECC6-4D78-A6AD-00F046D9CC65}" destId="{AD633A20-ED55-48E7-937F-43C3479DB667}" srcOrd="5" destOrd="0" presId="urn:microsoft.com/office/officeart/2008/layout/LinedList"/>
    <dgm:cxn modelId="{BD79C9C8-FF84-421F-BFFA-5354A656E03C}" type="presParOf" srcId="{AD633A20-ED55-48E7-937F-43C3479DB667}" destId="{FFDE5D04-9067-4947-AEED-5F446C534708}" srcOrd="0" destOrd="0" presId="urn:microsoft.com/office/officeart/2008/layout/LinedList"/>
    <dgm:cxn modelId="{BB2E3B8C-037A-4838-ABB9-D1E9E4772524}" type="presParOf" srcId="{AD633A20-ED55-48E7-937F-43C3479DB667}" destId="{033EAC79-8B96-4998-825D-3096112E9EA8}" srcOrd="1" destOrd="0" presId="urn:microsoft.com/office/officeart/2008/layout/LinedList"/>
    <dgm:cxn modelId="{11C46FD6-A6FF-4792-8106-14DBEC20962E}" type="presParOf" srcId="{033EAC79-8B96-4998-825D-3096112E9EA8}" destId="{23405D9A-33F4-4550-9A7B-94FCF2F501AC}" srcOrd="0" destOrd="0" presId="urn:microsoft.com/office/officeart/2008/layout/LinedList"/>
    <dgm:cxn modelId="{AC91C758-0ABC-47E1-8069-90FC03DDD736}" type="presParOf" srcId="{033EAC79-8B96-4998-825D-3096112E9EA8}" destId="{DA143978-8285-4F82-90BC-BB48FEDFCF5A}" srcOrd="1" destOrd="0" presId="urn:microsoft.com/office/officeart/2008/layout/LinedList"/>
    <dgm:cxn modelId="{72AE30E9-8090-46C3-8318-A6BA8FF14140}" type="presParOf" srcId="{DA143978-8285-4F82-90BC-BB48FEDFCF5A}" destId="{15245A3A-3FB7-4658-852B-C95ECC9FFD4F}" srcOrd="0" destOrd="0" presId="urn:microsoft.com/office/officeart/2008/layout/LinedList"/>
    <dgm:cxn modelId="{B6C75298-066E-49CB-A04E-C5B9840FDB9E}" type="presParOf" srcId="{DA143978-8285-4F82-90BC-BB48FEDFCF5A}" destId="{27A3D3B9-A725-46C8-8BB6-FD50D049D8E6}" srcOrd="1" destOrd="0" presId="urn:microsoft.com/office/officeart/2008/layout/LinedList"/>
    <dgm:cxn modelId="{3AA6C4D7-7FE5-4FE2-A402-6815B6F874B5}" type="presParOf" srcId="{DA143978-8285-4F82-90BC-BB48FEDFCF5A}" destId="{37E45A8C-F5A2-4E53-8E1C-D00B0ECA54A9}" srcOrd="2" destOrd="0" presId="urn:microsoft.com/office/officeart/2008/layout/LinedList"/>
    <dgm:cxn modelId="{3BE1B0D1-F49E-4993-B780-5B79CE8468ED}" type="presParOf" srcId="{033EAC79-8B96-4998-825D-3096112E9EA8}" destId="{545A444E-B0A7-4975-A3DA-9116A21E11B1}" srcOrd="2" destOrd="0" presId="urn:microsoft.com/office/officeart/2008/layout/LinedList"/>
    <dgm:cxn modelId="{AD949DDC-ACCD-4079-9E5A-0F41D0DF600C}" type="presParOf" srcId="{033EAC79-8B96-4998-825D-3096112E9EA8}" destId="{B3B16BEC-EEA7-4F5B-B92D-C0E3884CF99C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C5AE2B-BCAD-42E0-8515-ED027E09D4A4}" type="doc">
      <dgm:prSet loTypeId="urn:microsoft.com/office/officeart/2008/layout/Lin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EC86AC4B-EA77-4A5D-8D40-56FF3EF74DA4}">
      <dgm:prSet custT="1"/>
      <dgm:spPr/>
      <dgm:t>
        <a:bodyPr anchor="ctr"/>
        <a:lstStyle/>
        <a:p>
          <a:r>
            <a: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実施期間</a:t>
          </a:r>
          <a:endParaRPr lang="ja-JP" altLang="en-US" sz="24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BBF257C-1B06-4B67-B00C-23DA1BD69096}" type="parTrans" cxnId="{C701AD27-07BE-46AC-8A5D-D5818A6B7677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2D673D0-C46E-4949-9F2D-265EC75E0E77}" type="sibTrans" cxnId="{C701AD27-07BE-46AC-8A5D-D5818A6B7677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BD45EA3-B2E5-4AC3-A63A-95F484F9AE42}">
      <dgm:prSet custT="1"/>
      <dgm:spPr/>
      <dgm:t>
        <a:bodyPr anchor="ctr"/>
        <a:lstStyle/>
        <a:p>
          <a:r>
            <a: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実施方式</a:t>
          </a:r>
          <a:endParaRPr lang="ja-JP" altLang="en-US" sz="24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1C8189C-AB5D-4553-80E7-74C98D8902D4}" type="parTrans" cxnId="{D244505F-F1C9-41D0-9C0E-2D31DDD8B768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B0CEE5FA-F1DE-4A11-8518-B1F569D2B77B}" type="sibTrans" cxnId="{D244505F-F1C9-41D0-9C0E-2D31DDD8B768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918066D-2403-4273-BE6C-551A6273561F}">
      <dgm:prSet custT="1"/>
      <dgm:spPr/>
      <dgm:t>
        <a:bodyPr anchor="ctr"/>
        <a:lstStyle/>
        <a:p>
          <a:r>
            <a: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アンケート数</a:t>
          </a:r>
          <a:endParaRPr lang="ja-JP" altLang="en-US" sz="24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16B528E-58F0-4789-B1A8-9E3C3758A1C1}" type="parTrans" cxnId="{C83A3160-898C-41D4-AFA0-1FF4D943839B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C5961F0-4203-49DC-956B-8DF1B3DFBC40}" type="sibTrans" cxnId="{C83A3160-898C-41D4-AFA0-1FF4D943839B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0257797-432A-44CD-A48E-7B976665ED7F}">
      <dgm:prSet custT="1"/>
      <dgm:spPr/>
      <dgm:t>
        <a:bodyPr anchor="ctr"/>
        <a:lstStyle/>
        <a:p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2022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年</a:t>
          </a:r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月</a:t>
          </a:r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20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日～</a:t>
          </a:r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31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日</a:t>
          </a:r>
          <a:endParaRPr lang="ja-JP" sz="28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F9E30C7-EEC4-46B2-B7E8-FC71A46951C9}" type="parTrans" cxnId="{CD780A07-4AE6-4B23-A145-3848C3EB2089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6AB31C1-2AF8-4015-A28D-FC850E86ACB9}" type="sibTrans" cxnId="{CD780A07-4AE6-4B23-A145-3848C3EB2089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C501AAF-FCBB-4A38-952C-C41F709AFA8E}">
      <dgm:prSet custT="1"/>
      <dgm:spPr/>
      <dgm:t>
        <a:bodyPr anchor="ctr"/>
        <a:lstStyle/>
        <a:p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注文客へのアンケートメール送信</a:t>
          </a:r>
        </a:p>
      </dgm:t>
    </dgm:pt>
    <dgm:pt modelId="{A4249FA8-A9C3-4185-BD59-644BD7C028C9}" type="parTrans" cxnId="{67A12F82-F35D-4EC0-BF5E-F50B8325C9F5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5DE6D6A-F0FC-465B-92A6-94F1D43506ED}" type="sibTrans" cxnId="{67A12F82-F35D-4EC0-BF5E-F50B8325C9F5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067B430-A449-4225-915D-0A3C60C7B2B2}">
      <dgm:prSet custT="1"/>
      <dgm:spPr/>
      <dgm:t>
        <a:bodyPr anchor="ctr"/>
        <a:lstStyle/>
        <a:p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</a:t>
          </a:r>
          <a:r>
            <a:rPr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，</a:t>
          </a:r>
          <a:r>
            <a: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265</a:t>
          </a:r>
          <a:endParaRPr lang="ja-JP" sz="28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14AAC46-A70A-426E-9D41-C23FC617E8BC}" type="parTrans" cxnId="{9D123446-ACDE-412F-BF44-442DFDE7F10B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9799EE2-B098-4996-9033-80A8920430D9}" type="sibTrans" cxnId="{9D123446-ACDE-412F-BF44-442DFDE7F10B}">
      <dgm:prSet/>
      <dgm:spPr/>
      <dgm:t>
        <a:bodyPr/>
        <a:lstStyle/>
        <a:p>
          <a:endParaRPr kumimoji="1" lang="ja-JP" altLang="en-US" sz="11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D664300-A919-487C-8584-4E175DEF41EA}" type="pres">
      <dgm:prSet presAssocID="{81C5AE2B-BCAD-42E0-8515-ED027E09D4A4}" presName="vert0" presStyleCnt="0">
        <dgm:presLayoutVars>
          <dgm:dir/>
          <dgm:animOne val="branch"/>
          <dgm:animLvl val="lvl"/>
        </dgm:presLayoutVars>
      </dgm:prSet>
      <dgm:spPr/>
    </dgm:pt>
    <dgm:pt modelId="{0FF565A8-E5C9-4633-9542-234ABEAE6885}" type="pres">
      <dgm:prSet presAssocID="{EC86AC4B-EA77-4A5D-8D40-56FF3EF74DA4}" presName="thickLine" presStyleLbl="alignNode1" presStyleIdx="0" presStyleCnt="3"/>
      <dgm:spPr/>
    </dgm:pt>
    <dgm:pt modelId="{48937464-3801-43B7-B41F-B359171F3A48}" type="pres">
      <dgm:prSet presAssocID="{EC86AC4B-EA77-4A5D-8D40-56FF3EF74DA4}" presName="horz1" presStyleCnt="0"/>
      <dgm:spPr/>
    </dgm:pt>
    <dgm:pt modelId="{F09C2B48-09F4-46C5-82C7-998B455760F4}" type="pres">
      <dgm:prSet presAssocID="{EC86AC4B-EA77-4A5D-8D40-56FF3EF74DA4}" presName="tx1" presStyleLbl="revTx" presStyleIdx="0" presStyleCnt="6"/>
      <dgm:spPr/>
    </dgm:pt>
    <dgm:pt modelId="{0DBD7D02-0AA4-43AE-8D61-E44FBC2BA6AA}" type="pres">
      <dgm:prSet presAssocID="{EC86AC4B-EA77-4A5D-8D40-56FF3EF74DA4}" presName="vert1" presStyleCnt="0"/>
      <dgm:spPr/>
    </dgm:pt>
    <dgm:pt modelId="{3961B3A9-2C4F-48CF-92F9-795F57338757}" type="pres">
      <dgm:prSet presAssocID="{90257797-432A-44CD-A48E-7B976665ED7F}" presName="vertSpace2a" presStyleCnt="0"/>
      <dgm:spPr/>
    </dgm:pt>
    <dgm:pt modelId="{26269B28-3BE7-446F-8D5F-22F57460F244}" type="pres">
      <dgm:prSet presAssocID="{90257797-432A-44CD-A48E-7B976665ED7F}" presName="horz2" presStyleCnt="0"/>
      <dgm:spPr/>
    </dgm:pt>
    <dgm:pt modelId="{A54AB92D-7CBB-4DAC-807B-563B355D2C29}" type="pres">
      <dgm:prSet presAssocID="{90257797-432A-44CD-A48E-7B976665ED7F}" presName="horzSpace2" presStyleCnt="0"/>
      <dgm:spPr/>
    </dgm:pt>
    <dgm:pt modelId="{F4AC62DD-74A4-41C1-8099-A67EE521F90B}" type="pres">
      <dgm:prSet presAssocID="{90257797-432A-44CD-A48E-7B976665ED7F}" presName="tx2" presStyleLbl="revTx" presStyleIdx="1" presStyleCnt="6"/>
      <dgm:spPr/>
    </dgm:pt>
    <dgm:pt modelId="{8F700E3F-4A1F-4545-8485-8FC2AFFA14C4}" type="pres">
      <dgm:prSet presAssocID="{90257797-432A-44CD-A48E-7B976665ED7F}" presName="vert2" presStyleCnt="0"/>
      <dgm:spPr/>
    </dgm:pt>
    <dgm:pt modelId="{14CB1D2C-5363-46D5-9AD5-1F5B6B25B534}" type="pres">
      <dgm:prSet presAssocID="{90257797-432A-44CD-A48E-7B976665ED7F}" presName="thinLine2b" presStyleLbl="callout" presStyleIdx="0" presStyleCnt="3"/>
      <dgm:spPr/>
    </dgm:pt>
    <dgm:pt modelId="{9F21B0D0-70E5-481C-A859-CCC1C6E8412B}" type="pres">
      <dgm:prSet presAssocID="{90257797-432A-44CD-A48E-7B976665ED7F}" presName="vertSpace2b" presStyleCnt="0"/>
      <dgm:spPr/>
    </dgm:pt>
    <dgm:pt modelId="{931A8CE9-EFEE-448E-B56D-A6A3A650CF6B}" type="pres">
      <dgm:prSet presAssocID="{FBD45EA3-B2E5-4AC3-A63A-95F484F9AE42}" presName="thickLine" presStyleLbl="alignNode1" presStyleIdx="1" presStyleCnt="3"/>
      <dgm:spPr/>
    </dgm:pt>
    <dgm:pt modelId="{3A9F108D-7A9D-433C-A6EE-BF0479AD34BC}" type="pres">
      <dgm:prSet presAssocID="{FBD45EA3-B2E5-4AC3-A63A-95F484F9AE42}" presName="horz1" presStyleCnt="0"/>
      <dgm:spPr/>
    </dgm:pt>
    <dgm:pt modelId="{12182FF2-A29C-42E3-95E7-1B4A4BDF542F}" type="pres">
      <dgm:prSet presAssocID="{FBD45EA3-B2E5-4AC3-A63A-95F484F9AE42}" presName="tx1" presStyleLbl="revTx" presStyleIdx="2" presStyleCnt="6"/>
      <dgm:spPr/>
    </dgm:pt>
    <dgm:pt modelId="{6ED75EFD-9BC7-411B-B801-C1713893F32B}" type="pres">
      <dgm:prSet presAssocID="{FBD45EA3-B2E5-4AC3-A63A-95F484F9AE42}" presName="vert1" presStyleCnt="0"/>
      <dgm:spPr/>
    </dgm:pt>
    <dgm:pt modelId="{70902370-A63E-448A-AF1B-3263C9217FD6}" type="pres">
      <dgm:prSet presAssocID="{0C501AAF-FCBB-4A38-952C-C41F709AFA8E}" presName="vertSpace2a" presStyleCnt="0"/>
      <dgm:spPr/>
    </dgm:pt>
    <dgm:pt modelId="{0197D69E-20E1-44A2-99BD-08A7AB5F8592}" type="pres">
      <dgm:prSet presAssocID="{0C501AAF-FCBB-4A38-952C-C41F709AFA8E}" presName="horz2" presStyleCnt="0"/>
      <dgm:spPr/>
    </dgm:pt>
    <dgm:pt modelId="{5DE90323-6178-4275-A9FD-B17CD29C5385}" type="pres">
      <dgm:prSet presAssocID="{0C501AAF-FCBB-4A38-952C-C41F709AFA8E}" presName="horzSpace2" presStyleCnt="0"/>
      <dgm:spPr/>
    </dgm:pt>
    <dgm:pt modelId="{7218E580-2EF1-45F1-AC55-F8E28CCDBD64}" type="pres">
      <dgm:prSet presAssocID="{0C501AAF-FCBB-4A38-952C-C41F709AFA8E}" presName="tx2" presStyleLbl="revTx" presStyleIdx="3" presStyleCnt="6"/>
      <dgm:spPr/>
    </dgm:pt>
    <dgm:pt modelId="{4EF3FA77-3346-4897-B5E5-BD4CABA09E7B}" type="pres">
      <dgm:prSet presAssocID="{0C501AAF-FCBB-4A38-952C-C41F709AFA8E}" presName="vert2" presStyleCnt="0"/>
      <dgm:spPr/>
    </dgm:pt>
    <dgm:pt modelId="{99DFF4F6-EA8A-4F0D-AC9E-73F01976A008}" type="pres">
      <dgm:prSet presAssocID="{0C501AAF-FCBB-4A38-952C-C41F709AFA8E}" presName="thinLine2b" presStyleLbl="callout" presStyleIdx="1" presStyleCnt="3"/>
      <dgm:spPr/>
    </dgm:pt>
    <dgm:pt modelId="{545C51DE-519B-4FB1-AEBB-8FF3D6F56EB4}" type="pres">
      <dgm:prSet presAssocID="{0C501AAF-FCBB-4A38-952C-C41F709AFA8E}" presName="vertSpace2b" presStyleCnt="0"/>
      <dgm:spPr/>
    </dgm:pt>
    <dgm:pt modelId="{AA8D060F-BED6-4439-A109-1E24BAD00717}" type="pres">
      <dgm:prSet presAssocID="{1918066D-2403-4273-BE6C-551A6273561F}" presName="thickLine" presStyleLbl="alignNode1" presStyleIdx="2" presStyleCnt="3"/>
      <dgm:spPr/>
    </dgm:pt>
    <dgm:pt modelId="{45A21F2C-B7DD-4AD6-9A53-7FFE3972DB14}" type="pres">
      <dgm:prSet presAssocID="{1918066D-2403-4273-BE6C-551A6273561F}" presName="horz1" presStyleCnt="0"/>
      <dgm:spPr/>
    </dgm:pt>
    <dgm:pt modelId="{C4E39981-0B89-4D06-A964-C77425AEF19D}" type="pres">
      <dgm:prSet presAssocID="{1918066D-2403-4273-BE6C-551A6273561F}" presName="tx1" presStyleLbl="revTx" presStyleIdx="4" presStyleCnt="6"/>
      <dgm:spPr/>
    </dgm:pt>
    <dgm:pt modelId="{2084F944-4556-4A57-849F-44767578DFD7}" type="pres">
      <dgm:prSet presAssocID="{1918066D-2403-4273-BE6C-551A6273561F}" presName="vert1" presStyleCnt="0"/>
      <dgm:spPr/>
    </dgm:pt>
    <dgm:pt modelId="{01B2557B-5BDA-4384-B553-10F7B2122DD6}" type="pres">
      <dgm:prSet presAssocID="{A067B430-A449-4225-915D-0A3C60C7B2B2}" presName="vertSpace2a" presStyleCnt="0"/>
      <dgm:spPr/>
    </dgm:pt>
    <dgm:pt modelId="{6B335845-FC4E-4468-89FF-BD0DD5197078}" type="pres">
      <dgm:prSet presAssocID="{A067B430-A449-4225-915D-0A3C60C7B2B2}" presName="horz2" presStyleCnt="0"/>
      <dgm:spPr/>
    </dgm:pt>
    <dgm:pt modelId="{21D712D7-0013-4425-ABF9-9E98F6F5C3E9}" type="pres">
      <dgm:prSet presAssocID="{A067B430-A449-4225-915D-0A3C60C7B2B2}" presName="horzSpace2" presStyleCnt="0"/>
      <dgm:spPr/>
    </dgm:pt>
    <dgm:pt modelId="{C718D5D0-7CC4-4A5C-ABDB-0BB0F36CBC25}" type="pres">
      <dgm:prSet presAssocID="{A067B430-A449-4225-915D-0A3C60C7B2B2}" presName="tx2" presStyleLbl="revTx" presStyleIdx="5" presStyleCnt="6"/>
      <dgm:spPr/>
    </dgm:pt>
    <dgm:pt modelId="{A2FAA9F1-464E-4158-8822-6628F5378EC2}" type="pres">
      <dgm:prSet presAssocID="{A067B430-A449-4225-915D-0A3C60C7B2B2}" presName="vert2" presStyleCnt="0"/>
      <dgm:spPr/>
    </dgm:pt>
    <dgm:pt modelId="{B6F94A17-CE1D-40E7-B4E2-E2637D8F1DA4}" type="pres">
      <dgm:prSet presAssocID="{A067B430-A449-4225-915D-0A3C60C7B2B2}" presName="thinLine2b" presStyleLbl="callout" presStyleIdx="2" presStyleCnt="3"/>
      <dgm:spPr/>
    </dgm:pt>
    <dgm:pt modelId="{C511A38D-1E46-427C-93CA-DAA5BE163D66}" type="pres">
      <dgm:prSet presAssocID="{A067B430-A449-4225-915D-0A3C60C7B2B2}" presName="vertSpace2b" presStyleCnt="0"/>
      <dgm:spPr/>
    </dgm:pt>
  </dgm:ptLst>
  <dgm:cxnLst>
    <dgm:cxn modelId="{CD780A07-4AE6-4B23-A145-3848C3EB2089}" srcId="{EC86AC4B-EA77-4A5D-8D40-56FF3EF74DA4}" destId="{90257797-432A-44CD-A48E-7B976665ED7F}" srcOrd="0" destOrd="0" parTransId="{4F9E30C7-EEC4-46B2-B7E8-FC71A46951C9}" sibTransId="{06AB31C1-2AF8-4015-A28D-FC850E86ACB9}"/>
    <dgm:cxn modelId="{C701AD27-07BE-46AC-8A5D-D5818A6B7677}" srcId="{81C5AE2B-BCAD-42E0-8515-ED027E09D4A4}" destId="{EC86AC4B-EA77-4A5D-8D40-56FF3EF74DA4}" srcOrd="0" destOrd="0" parTransId="{3BBF257C-1B06-4B67-B00C-23DA1BD69096}" sibTransId="{32D673D0-C46E-4949-9F2D-265EC75E0E77}"/>
    <dgm:cxn modelId="{1B023A34-79EC-4CD5-AFBF-B546DBA25524}" type="presOf" srcId="{EC86AC4B-EA77-4A5D-8D40-56FF3EF74DA4}" destId="{F09C2B48-09F4-46C5-82C7-998B455760F4}" srcOrd="0" destOrd="0" presId="urn:microsoft.com/office/officeart/2008/layout/LinedList"/>
    <dgm:cxn modelId="{0DA4D53F-D463-4EE9-BAB6-1AE61A216418}" type="presOf" srcId="{1918066D-2403-4273-BE6C-551A6273561F}" destId="{C4E39981-0B89-4D06-A964-C77425AEF19D}" srcOrd="0" destOrd="0" presId="urn:microsoft.com/office/officeart/2008/layout/LinedList"/>
    <dgm:cxn modelId="{D244505F-F1C9-41D0-9C0E-2D31DDD8B768}" srcId="{81C5AE2B-BCAD-42E0-8515-ED027E09D4A4}" destId="{FBD45EA3-B2E5-4AC3-A63A-95F484F9AE42}" srcOrd="1" destOrd="0" parTransId="{71C8189C-AB5D-4553-80E7-74C98D8902D4}" sibTransId="{B0CEE5FA-F1DE-4A11-8518-B1F569D2B77B}"/>
    <dgm:cxn modelId="{C83A3160-898C-41D4-AFA0-1FF4D943839B}" srcId="{81C5AE2B-BCAD-42E0-8515-ED027E09D4A4}" destId="{1918066D-2403-4273-BE6C-551A6273561F}" srcOrd="2" destOrd="0" parTransId="{416B528E-58F0-4789-B1A8-9E3C3758A1C1}" sibTransId="{EC5961F0-4203-49DC-956B-8DF1B3DFBC40}"/>
    <dgm:cxn modelId="{9D123446-ACDE-412F-BF44-442DFDE7F10B}" srcId="{1918066D-2403-4273-BE6C-551A6273561F}" destId="{A067B430-A449-4225-915D-0A3C60C7B2B2}" srcOrd="0" destOrd="0" parTransId="{F14AAC46-A70A-426E-9D41-C23FC617E8BC}" sibTransId="{C9799EE2-B098-4996-9033-80A8920430D9}"/>
    <dgm:cxn modelId="{67A12F82-F35D-4EC0-BF5E-F50B8325C9F5}" srcId="{FBD45EA3-B2E5-4AC3-A63A-95F484F9AE42}" destId="{0C501AAF-FCBB-4A38-952C-C41F709AFA8E}" srcOrd="0" destOrd="0" parTransId="{A4249FA8-A9C3-4185-BD59-644BD7C028C9}" sibTransId="{45DE6D6A-F0FC-465B-92A6-94F1D43506ED}"/>
    <dgm:cxn modelId="{D345459A-AB99-4C99-82BF-2868379450A7}" type="presOf" srcId="{81C5AE2B-BCAD-42E0-8515-ED027E09D4A4}" destId="{4D664300-A919-487C-8584-4E175DEF41EA}" srcOrd="0" destOrd="0" presId="urn:microsoft.com/office/officeart/2008/layout/LinedList"/>
    <dgm:cxn modelId="{BD5120D0-E56A-491D-A17E-9D4F2C4E8398}" type="presOf" srcId="{A067B430-A449-4225-915D-0A3C60C7B2B2}" destId="{C718D5D0-7CC4-4A5C-ABDB-0BB0F36CBC25}" srcOrd="0" destOrd="0" presId="urn:microsoft.com/office/officeart/2008/layout/LinedList"/>
    <dgm:cxn modelId="{6296A6D6-77D9-49E7-8999-514D84EB5AAC}" type="presOf" srcId="{90257797-432A-44CD-A48E-7B976665ED7F}" destId="{F4AC62DD-74A4-41C1-8099-A67EE521F90B}" srcOrd="0" destOrd="0" presId="urn:microsoft.com/office/officeart/2008/layout/LinedList"/>
    <dgm:cxn modelId="{FB3CB7DB-6B01-4E79-B98A-EECA1EA60B56}" type="presOf" srcId="{0C501AAF-FCBB-4A38-952C-C41F709AFA8E}" destId="{7218E580-2EF1-45F1-AC55-F8E28CCDBD64}" srcOrd="0" destOrd="0" presId="urn:microsoft.com/office/officeart/2008/layout/LinedList"/>
    <dgm:cxn modelId="{F2CCADFC-E464-435B-9490-A7C599741DBD}" type="presOf" srcId="{FBD45EA3-B2E5-4AC3-A63A-95F484F9AE42}" destId="{12182FF2-A29C-42E3-95E7-1B4A4BDF542F}" srcOrd="0" destOrd="0" presId="urn:microsoft.com/office/officeart/2008/layout/LinedList"/>
    <dgm:cxn modelId="{763EDD1A-547C-4EEE-8F5E-E5DD000FC2F0}" type="presParOf" srcId="{4D664300-A919-487C-8584-4E175DEF41EA}" destId="{0FF565A8-E5C9-4633-9542-234ABEAE6885}" srcOrd="0" destOrd="0" presId="urn:microsoft.com/office/officeart/2008/layout/LinedList"/>
    <dgm:cxn modelId="{04DEE91C-54BC-4B2D-A786-50DD8BEFFDEF}" type="presParOf" srcId="{4D664300-A919-487C-8584-4E175DEF41EA}" destId="{48937464-3801-43B7-B41F-B359171F3A48}" srcOrd="1" destOrd="0" presId="urn:microsoft.com/office/officeart/2008/layout/LinedList"/>
    <dgm:cxn modelId="{B9450A9C-50EC-4F98-BE79-09B015D7DDF8}" type="presParOf" srcId="{48937464-3801-43B7-B41F-B359171F3A48}" destId="{F09C2B48-09F4-46C5-82C7-998B455760F4}" srcOrd="0" destOrd="0" presId="urn:microsoft.com/office/officeart/2008/layout/LinedList"/>
    <dgm:cxn modelId="{4D805921-B523-4864-B427-832DF64AA367}" type="presParOf" srcId="{48937464-3801-43B7-B41F-B359171F3A48}" destId="{0DBD7D02-0AA4-43AE-8D61-E44FBC2BA6AA}" srcOrd="1" destOrd="0" presId="urn:microsoft.com/office/officeart/2008/layout/LinedList"/>
    <dgm:cxn modelId="{B3725305-265E-4E30-ADDF-F85EF89DB0E6}" type="presParOf" srcId="{0DBD7D02-0AA4-43AE-8D61-E44FBC2BA6AA}" destId="{3961B3A9-2C4F-48CF-92F9-795F57338757}" srcOrd="0" destOrd="0" presId="urn:microsoft.com/office/officeart/2008/layout/LinedList"/>
    <dgm:cxn modelId="{DCD9FD78-7B84-4D02-8DDE-3B359802DD33}" type="presParOf" srcId="{0DBD7D02-0AA4-43AE-8D61-E44FBC2BA6AA}" destId="{26269B28-3BE7-446F-8D5F-22F57460F244}" srcOrd="1" destOrd="0" presId="urn:microsoft.com/office/officeart/2008/layout/LinedList"/>
    <dgm:cxn modelId="{F56DCEF3-E7EF-40DD-A16D-5C24793588ED}" type="presParOf" srcId="{26269B28-3BE7-446F-8D5F-22F57460F244}" destId="{A54AB92D-7CBB-4DAC-807B-563B355D2C29}" srcOrd="0" destOrd="0" presId="urn:microsoft.com/office/officeart/2008/layout/LinedList"/>
    <dgm:cxn modelId="{AD804A7C-1306-457B-9E90-E35478D4CB6A}" type="presParOf" srcId="{26269B28-3BE7-446F-8D5F-22F57460F244}" destId="{F4AC62DD-74A4-41C1-8099-A67EE521F90B}" srcOrd="1" destOrd="0" presId="urn:microsoft.com/office/officeart/2008/layout/LinedList"/>
    <dgm:cxn modelId="{32338D8A-42EA-448C-B9A2-88DD7BF25CA8}" type="presParOf" srcId="{26269B28-3BE7-446F-8D5F-22F57460F244}" destId="{8F700E3F-4A1F-4545-8485-8FC2AFFA14C4}" srcOrd="2" destOrd="0" presId="urn:microsoft.com/office/officeart/2008/layout/LinedList"/>
    <dgm:cxn modelId="{49EE5DA4-624C-4D65-8187-5AFE0A7225AE}" type="presParOf" srcId="{0DBD7D02-0AA4-43AE-8D61-E44FBC2BA6AA}" destId="{14CB1D2C-5363-46D5-9AD5-1F5B6B25B534}" srcOrd="2" destOrd="0" presId="urn:microsoft.com/office/officeart/2008/layout/LinedList"/>
    <dgm:cxn modelId="{5910ABCC-B922-46F1-B4D9-5646EC394A61}" type="presParOf" srcId="{0DBD7D02-0AA4-43AE-8D61-E44FBC2BA6AA}" destId="{9F21B0D0-70E5-481C-A859-CCC1C6E8412B}" srcOrd="3" destOrd="0" presId="urn:microsoft.com/office/officeart/2008/layout/LinedList"/>
    <dgm:cxn modelId="{0E2CF92B-9A17-430C-91CA-02841254D30E}" type="presParOf" srcId="{4D664300-A919-487C-8584-4E175DEF41EA}" destId="{931A8CE9-EFEE-448E-B56D-A6A3A650CF6B}" srcOrd="2" destOrd="0" presId="urn:microsoft.com/office/officeart/2008/layout/LinedList"/>
    <dgm:cxn modelId="{74BB2AF1-BECE-42AA-ACD8-532768AF0C05}" type="presParOf" srcId="{4D664300-A919-487C-8584-4E175DEF41EA}" destId="{3A9F108D-7A9D-433C-A6EE-BF0479AD34BC}" srcOrd="3" destOrd="0" presId="urn:microsoft.com/office/officeart/2008/layout/LinedList"/>
    <dgm:cxn modelId="{127B3579-2DAF-48DB-B494-233FC2283ED5}" type="presParOf" srcId="{3A9F108D-7A9D-433C-A6EE-BF0479AD34BC}" destId="{12182FF2-A29C-42E3-95E7-1B4A4BDF542F}" srcOrd="0" destOrd="0" presId="urn:microsoft.com/office/officeart/2008/layout/LinedList"/>
    <dgm:cxn modelId="{078838A7-CE06-45F2-9229-505F59C830A2}" type="presParOf" srcId="{3A9F108D-7A9D-433C-A6EE-BF0479AD34BC}" destId="{6ED75EFD-9BC7-411B-B801-C1713893F32B}" srcOrd="1" destOrd="0" presId="urn:microsoft.com/office/officeart/2008/layout/LinedList"/>
    <dgm:cxn modelId="{75C0FE0D-ACE1-4708-AD50-D6276BBE30FF}" type="presParOf" srcId="{6ED75EFD-9BC7-411B-B801-C1713893F32B}" destId="{70902370-A63E-448A-AF1B-3263C9217FD6}" srcOrd="0" destOrd="0" presId="urn:microsoft.com/office/officeart/2008/layout/LinedList"/>
    <dgm:cxn modelId="{99A091A2-6AEC-40B0-B759-88BE9C876F9B}" type="presParOf" srcId="{6ED75EFD-9BC7-411B-B801-C1713893F32B}" destId="{0197D69E-20E1-44A2-99BD-08A7AB5F8592}" srcOrd="1" destOrd="0" presId="urn:microsoft.com/office/officeart/2008/layout/LinedList"/>
    <dgm:cxn modelId="{E555587C-F1D3-47B6-933B-ACA6D64D5EAC}" type="presParOf" srcId="{0197D69E-20E1-44A2-99BD-08A7AB5F8592}" destId="{5DE90323-6178-4275-A9FD-B17CD29C5385}" srcOrd="0" destOrd="0" presId="urn:microsoft.com/office/officeart/2008/layout/LinedList"/>
    <dgm:cxn modelId="{476930B8-6C76-4D71-8CCE-3E4C23CFB941}" type="presParOf" srcId="{0197D69E-20E1-44A2-99BD-08A7AB5F8592}" destId="{7218E580-2EF1-45F1-AC55-F8E28CCDBD64}" srcOrd="1" destOrd="0" presId="urn:microsoft.com/office/officeart/2008/layout/LinedList"/>
    <dgm:cxn modelId="{9DFBB064-DAF4-4AA9-ABAE-7ADC443148CB}" type="presParOf" srcId="{0197D69E-20E1-44A2-99BD-08A7AB5F8592}" destId="{4EF3FA77-3346-4897-B5E5-BD4CABA09E7B}" srcOrd="2" destOrd="0" presId="urn:microsoft.com/office/officeart/2008/layout/LinedList"/>
    <dgm:cxn modelId="{4B06F2AE-4B51-4409-A443-9A4D342F6986}" type="presParOf" srcId="{6ED75EFD-9BC7-411B-B801-C1713893F32B}" destId="{99DFF4F6-EA8A-4F0D-AC9E-73F01976A008}" srcOrd="2" destOrd="0" presId="urn:microsoft.com/office/officeart/2008/layout/LinedList"/>
    <dgm:cxn modelId="{36011960-046D-4E45-97C0-BBFFDB3266A8}" type="presParOf" srcId="{6ED75EFD-9BC7-411B-B801-C1713893F32B}" destId="{545C51DE-519B-4FB1-AEBB-8FF3D6F56EB4}" srcOrd="3" destOrd="0" presId="urn:microsoft.com/office/officeart/2008/layout/LinedList"/>
    <dgm:cxn modelId="{A72237C3-3470-4C62-AD0E-63BD339C6085}" type="presParOf" srcId="{4D664300-A919-487C-8584-4E175DEF41EA}" destId="{AA8D060F-BED6-4439-A109-1E24BAD00717}" srcOrd="4" destOrd="0" presId="urn:microsoft.com/office/officeart/2008/layout/LinedList"/>
    <dgm:cxn modelId="{8925AA37-5804-4520-A954-EA1BC54120C0}" type="presParOf" srcId="{4D664300-A919-487C-8584-4E175DEF41EA}" destId="{45A21F2C-B7DD-4AD6-9A53-7FFE3972DB14}" srcOrd="5" destOrd="0" presId="urn:microsoft.com/office/officeart/2008/layout/LinedList"/>
    <dgm:cxn modelId="{2A95556F-9905-4B9B-9FEB-769D590058D3}" type="presParOf" srcId="{45A21F2C-B7DD-4AD6-9A53-7FFE3972DB14}" destId="{C4E39981-0B89-4D06-A964-C77425AEF19D}" srcOrd="0" destOrd="0" presId="urn:microsoft.com/office/officeart/2008/layout/LinedList"/>
    <dgm:cxn modelId="{D7C60392-850F-412A-A85B-2717154A159F}" type="presParOf" srcId="{45A21F2C-B7DD-4AD6-9A53-7FFE3972DB14}" destId="{2084F944-4556-4A57-849F-44767578DFD7}" srcOrd="1" destOrd="0" presId="urn:microsoft.com/office/officeart/2008/layout/LinedList"/>
    <dgm:cxn modelId="{0E29F79C-132F-476A-9DAC-F15DDA4747CF}" type="presParOf" srcId="{2084F944-4556-4A57-849F-44767578DFD7}" destId="{01B2557B-5BDA-4384-B553-10F7B2122DD6}" srcOrd="0" destOrd="0" presId="urn:microsoft.com/office/officeart/2008/layout/LinedList"/>
    <dgm:cxn modelId="{4AB5DE0D-ACB8-4125-873E-415F81BA57E4}" type="presParOf" srcId="{2084F944-4556-4A57-849F-44767578DFD7}" destId="{6B335845-FC4E-4468-89FF-BD0DD5197078}" srcOrd="1" destOrd="0" presId="urn:microsoft.com/office/officeart/2008/layout/LinedList"/>
    <dgm:cxn modelId="{9E03C51C-C42E-4373-AFF5-DBB3EF6349CC}" type="presParOf" srcId="{6B335845-FC4E-4468-89FF-BD0DD5197078}" destId="{21D712D7-0013-4425-ABF9-9E98F6F5C3E9}" srcOrd="0" destOrd="0" presId="urn:microsoft.com/office/officeart/2008/layout/LinedList"/>
    <dgm:cxn modelId="{2A46ADD3-E5F3-4516-99A7-092C25C60035}" type="presParOf" srcId="{6B335845-FC4E-4468-89FF-BD0DD5197078}" destId="{C718D5D0-7CC4-4A5C-ABDB-0BB0F36CBC25}" srcOrd="1" destOrd="0" presId="urn:microsoft.com/office/officeart/2008/layout/LinedList"/>
    <dgm:cxn modelId="{51B60D4C-8A64-471B-B2C1-4F561FAFA749}" type="presParOf" srcId="{6B335845-FC4E-4468-89FF-BD0DD5197078}" destId="{A2FAA9F1-464E-4158-8822-6628F5378EC2}" srcOrd="2" destOrd="0" presId="urn:microsoft.com/office/officeart/2008/layout/LinedList"/>
    <dgm:cxn modelId="{B9E10B86-7F2E-4616-AAB5-7F8157CB4317}" type="presParOf" srcId="{2084F944-4556-4A57-849F-44767578DFD7}" destId="{B6F94A17-CE1D-40E7-B4E2-E2637D8F1DA4}" srcOrd="2" destOrd="0" presId="urn:microsoft.com/office/officeart/2008/layout/LinedList"/>
    <dgm:cxn modelId="{7D8D12DA-21BE-44CF-95F1-4C5FEAA8FDD7}" type="presParOf" srcId="{2084F944-4556-4A57-849F-44767578DFD7}" destId="{C511A38D-1E46-427C-93CA-DAA5BE163D66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7F337-FC8D-4339-B3EB-3B4DB8F49611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3EF969-6EE3-49B8-B4F9-7A14E162244B}">
      <dsp:nvSpPr>
        <dsp:cNvPr id="0" name=""/>
        <dsp:cNvSpPr/>
      </dsp:nvSpPr>
      <dsp:spPr>
        <a:xfrm>
          <a:off x="0" y="2124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000" kern="1200" dirty="0">
              <a:latin typeface="Arial Black" panose="020B0A04020102020204" pitchFamily="34" charset="0"/>
            </a:rPr>
            <a:t>0</a:t>
          </a:r>
          <a:r>
            <a:rPr kumimoji="1" lang="en-US" sz="6000" kern="1200" dirty="0">
              <a:latin typeface="Arial Black" panose="020B0A04020102020204" pitchFamily="34" charset="0"/>
            </a:rPr>
            <a:t>1</a:t>
          </a:r>
          <a:r>
            <a:rPr kumimoji="1" lang="ja-JP" sz="4200" kern="1200" dirty="0"/>
            <a:t>　</a:t>
          </a:r>
          <a:endParaRPr lang="ja-JP" sz="4200" kern="1200" dirty="0"/>
        </a:p>
      </dsp:txBody>
      <dsp:txXfrm>
        <a:off x="0" y="2124"/>
        <a:ext cx="2103120" cy="1449029"/>
      </dsp:txXfrm>
    </dsp:sp>
    <dsp:sp modelId="{121F2846-9476-41D8-AA39-A8D5BA2377C2}">
      <dsp:nvSpPr>
        <dsp:cNvPr id="0" name=""/>
        <dsp:cNvSpPr/>
      </dsp:nvSpPr>
      <dsp:spPr>
        <a:xfrm>
          <a:off x="2260854" y="67925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kumimoji="1"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お客様の満足度を知りたい</a:t>
          </a:r>
        </a:p>
      </dsp:txBody>
      <dsp:txXfrm>
        <a:off x="2260854" y="67925"/>
        <a:ext cx="8254746" cy="1316013"/>
      </dsp:txXfrm>
    </dsp:sp>
    <dsp:sp modelId="{F741928F-CEA2-4BD8-8326-AD0035BFD119}">
      <dsp:nvSpPr>
        <dsp:cNvPr id="0" name=""/>
        <dsp:cNvSpPr/>
      </dsp:nvSpPr>
      <dsp:spPr>
        <a:xfrm>
          <a:off x="2103120" y="1383938"/>
          <a:ext cx="841248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84479A-07F1-48AC-A61D-EEDA1E498FA2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640F68-A22A-4897-A07B-1CFEC91F308A}">
      <dsp:nvSpPr>
        <dsp:cNvPr id="0" name=""/>
        <dsp:cNvSpPr/>
      </dsp:nvSpPr>
      <dsp:spPr>
        <a:xfrm>
          <a:off x="0" y="1451154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000" kern="1200">
              <a:latin typeface="Arial Black" panose="020B0A04020102020204" pitchFamily="34" charset="0"/>
            </a:rPr>
            <a:t>02</a:t>
          </a:r>
          <a:r>
            <a:rPr kumimoji="1" lang="ja-JP" sz="4200" b="0" i="0" kern="1200" baseline="0"/>
            <a:t>　</a:t>
          </a:r>
          <a:endParaRPr lang="ja-JP" sz="4200" kern="1200" dirty="0"/>
        </a:p>
      </dsp:txBody>
      <dsp:txXfrm>
        <a:off x="0" y="1451154"/>
        <a:ext cx="2103120" cy="1449029"/>
      </dsp:txXfrm>
    </dsp:sp>
    <dsp:sp modelId="{E3778CD4-3D8E-4F5E-832B-9F33D6135E21}">
      <dsp:nvSpPr>
        <dsp:cNvPr id="0" name=""/>
        <dsp:cNvSpPr/>
      </dsp:nvSpPr>
      <dsp:spPr>
        <a:xfrm>
          <a:off x="2260854" y="1516954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kumimoji="1"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デリバリー要員の研修に役立てたい</a:t>
          </a:r>
        </a:p>
      </dsp:txBody>
      <dsp:txXfrm>
        <a:off x="2260854" y="1516954"/>
        <a:ext cx="8254746" cy="1316013"/>
      </dsp:txXfrm>
    </dsp:sp>
    <dsp:sp modelId="{17B2FC17-A97B-4DAA-9CFF-7AB2691C8A14}">
      <dsp:nvSpPr>
        <dsp:cNvPr id="0" name=""/>
        <dsp:cNvSpPr/>
      </dsp:nvSpPr>
      <dsp:spPr>
        <a:xfrm>
          <a:off x="2103120" y="2832968"/>
          <a:ext cx="841248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D6EE93-CF45-4070-8793-C5E2DFC6B900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DE5D04-9067-4947-AEED-5F446C534708}">
      <dsp:nvSpPr>
        <dsp:cNvPr id="0" name=""/>
        <dsp:cNvSpPr/>
      </dsp:nvSpPr>
      <dsp:spPr>
        <a:xfrm>
          <a:off x="0" y="2900183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000" kern="1200">
              <a:latin typeface="Arial Black" panose="020B0A04020102020204" pitchFamily="34" charset="0"/>
            </a:rPr>
            <a:t>03</a:t>
          </a:r>
          <a:r>
            <a:rPr kumimoji="1" lang="ja-JP" sz="4200" b="0" i="0" kern="1200" baseline="0"/>
            <a:t>　</a:t>
          </a:r>
          <a:endParaRPr lang="ja-JP" sz="4200" kern="1200" dirty="0"/>
        </a:p>
      </dsp:txBody>
      <dsp:txXfrm>
        <a:off x="0" y="2900183"/>
        <a:ext cx="2103120" cy="1449029"/>
      </dsp:txXfrm>
    </dsp:sp>
    <dsp:sp modelId="{27A3D3B9-A725-46C8-8BB6-FD50D049D8E6}">
      <dsp:nvSpPr>
        <dsp:cNvPr id="0" name=""/>
        <dsp:cNvSpPr/>
      </dsp:nvSpPr>
      <dsp:spPr>
        <a:xfrm>
          <a:off x="2260854" y="2965984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kumimoji="1"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リピーターを増やしたい</a:t>
          </a:r>
        </a:p>
      </dsp:txBody>
      <dsp:txXfrm>
        <a:off x="2260854" y="2965984"/>
        <a:ext cx="8254746" cy="1316013"/>
      </dsp:txXfrm>
    </dsp:sp>
    <dsp:sp modelId="{545A444E-B0A7-4975-A3DA-9116A21E11B1}">
      <dsp:nvSpPr>
        <dsp:cNvPr id="0" name=""/>
        <dsp:cNvSpPr/>
      </dsp:nvSpPr>
      <dsp:spPr>
        <a:xfrm>
          <a:off x="2103120" y="4281997"/>
          <a:ext cx="841248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565A8-E5C9-4633-9542-234ABEAE6885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C2B48-09F4-46C5-82C7-998B455760F4}">
      <dsp:nvSpPr>
        <dsp:cNvPr id="0" name=""/>
        <dsp:cNvSpPr/>
      </dsp:nvSpPr>
      <dsp:spPr>
        <a:xfrm>
          <a:off x="0" y="2124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実施期間</a:t>
          </a:r>
          <a:endParaRPr lang="ja-JP" altLang="en-US" sz="24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2124"/>
        <a:ext cx="2103120" cy="1449029"/>
      </dsp:txXfrm>
    </dsp:sp>
    <dsp:sp modelId="{F4AC62DD-74A4-41C1-8099-A67EE521F90B}">
      <dsp:nvSpPr>
        <dsp:cNvPr id="0" name=""/>
        <dsp:cNvSpPr/>
      </dsp:nvSpPr>
      <dsp:spPr>
        <a:xfrm>
          <a:off x="2260854" y="67925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2022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年</a:t>
          </a: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月</a:t>
          </a: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20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日～</a:t>
          </a: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31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日</a:t>
          </a:r>
          <a:endParaRPr lang="ja-JP" sz="28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2260854" y="67925"/>
        <a:ext cx="8254746" cy="1316013"/>
      </dsp:txXfrm>
    </dsp:sp>
    <dsp:sp modelId="{14CB1D2C-5363-46D5-9AD5-1F5B6B25B534}">
      <dsp:nvSpPr>
        <dsp:cNvPr id="0" name=""/>
        <dsp:cNvSpPr/>
      </dsp:nvSpPr>
      <dsp:spPr>
        <a:xfrm>
          <a:off x="2103120" y="1383938"/>
          <a:ext cx="841248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A8CE9-EFEE-448E-B56D-A6A3A650CF6B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182FF2-A29C-42E3-95E7-1B4A4BDF542F}">
      <dsp:nvSpPr>
        <dsp:cNvPr id="0" name=""/>
        <dsp:cNvSpPr/>
      </dsp:nvSpPr>
      <dsp:spPr>
        <a:xfrm>
          <a:off x="0" y="1451154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実施方式</a:t>
          </a:r>
          <a:endParaRPr lang="ja-JP" altLang="en-US" sz="24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451154"/>
        <a:ext cx="2103120" cy="1449029"/>
      </dsp:txXfrm>
    </dsp:sp>
    <dsp:sp modelId="{7218E580-2EF1-45F1-AC55-F8E28CCDBD64}">
      <dsp:nvSpPr>
        <dsp:cNvPr id="0" name=""/>
        <dsp:cNvSpPr/>
      </dsp:nvSpPr>
      <dsp:spPr>
        <a:xfrm>
          <a:off x="2260854" y="1516954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注文客へのアンケートメール送信</a:t>
          </a:r>
        </a:p>
      </dsp:txBody>
      <dsp:txXfrm>
        <a:off x="2260854" y="1516954"/>
        <a:ext cx="8254746" cy="1316013"/>
      </dsp:txXfrm>
    </dsp:sp>
    <dsp:sp modelId="{99DFF4F6-EA8A-4F0D-AC9E-73F01976A008}">
      <dsp:nvSpPr>
        <dsp:cNvPr id="0" name=""/>
        <dsp:cNvSpPr/>
      </dsp:nvSpPr>
      <dsp:spPr>
        <a:xfrm>
          <a:off x="2103120" y="2832968"/>
          <a:ext cx="841248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D060F-BED6-4439-A109-1E24BAD00717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E39981-0B89-4D06-A964-C77425AEF19D}">
      <dsp:nvSpPr>
        <dsp:cNvPr id="0" name=""/>
        <dsp:cNvSpPr/>
      </dsp:nvSpPr>
      <dsp:spPr>
        <a:xfrm>
          <a:off x="0" y="2900183"/>
          <a:ext cx="210312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アンケート数</a:t>
          </a:r>
          <a:endParaRPr lang="ja-JP" altLang="en-US" sz="24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2900183"/>
        <a:ext cx="2103120" cy="1449029"/>
      </dsp:txXfrm>
    </dsp:sp>
    <dsp:sp modelId="{C718D5D0-7CC4-4A5C-ABDB-0BB0F36CBC25}">
      <dsp:nvSpPr>
        <dsp:cNvPr id="0" name=""/>
        <dsp:cNvSpPr/>
      </dsp:nvSpPr>
      <dsp:spPr>
        <a:xfrm>
          <a:off x="2260854" y="2965984"/>
          <a:ext cx="8254746" cy="131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</a:t>
          </a:r>
          <a:r>
            <a:rPr lang="ja-JP" altLang="en-US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，</a:t>
          </a:r>
          <a:r>
            <a:rPr lang="en-US" altLang="ja-JP" sz="2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265</a:t>
          </a:r>
          <a:endParaRPr lang="ja-JP" sz="28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2260854" y="2965984"/>
        <a:ext cx="8254746" cy="1316013"/>
      </dsp:txXfrm>
    </dsp:sp>
    <dsp:sp modelId="{B6F94A17-CE1D-40E7-B4E2-E2637D8F1DA4}">
      <dsp:nvSpPr>
        <dsp:cNvPr id="0" name=""/>
        <dsp:cNvSpPr/>
      </dsp:nvSpPr>
      <dsp:spPr>
        <a:xfrm>
          <a:off x="2103120" y="4281997"/>
          <a:ext cx="841248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EE9BE-73BA-4A1D-A22E-D7DE5B6FCCFB}" type="datetimeFigureOut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CA439-654F-4B40-B9F4-FF654BBB4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744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・発表時間：</a:t>
            </a:r>
            <a:r>
              <a:rPr kumimoji="1" lang="en-US" altLang="ja-JP" dirty="0"/>
              <a:t>10</a:t>
            </a:r>
            <a:r>
              <a:rPr kumimoji="1" lang="ja-JP" altLang="en-US" dirty="0"/>
              <a:t>分</a:t>
            </a:r>
          </a:p>
          <a:p>
            <a:r>
              <a:rPr kumimoji="1" lang="ja-JP" altLang="en-US" dirty="0"/>
              <a:t>・配布資料の確認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CA439-654F-4B40-B9F4-FF654BBB471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046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・業界の動向</a:t>
            </a:r>
          </a:p>
          <a:p>
            <a:r>
              <a:rPr kumimoji="1" lang="ja-JP" altLang="en-US" dirty="0"/>
              <a:t>・競合他社の動き</a:t>
            </a:r>
          </a:p>
          <a:p>
            <a:r>
              <a:rPr kumimoji="1" lang="ja-JP" altLang="en-US" dirty="0"/>
              <a:t>・差別化が必要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CA439-654F-4B40-B9F4-FF654BBB47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746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・初回のお客様には、</a:t>
            </a:r>
            <a:r>
              <a:rPr kumimoji="1" lang="en-US" altLang="ja-JP" dirty="0"/>
              <a:t>10</a:t>
            </a:r>
            <a:r>
              <a:rPr kumimoji="1" lang="ja-JP" altLang="en-US" dirty="0"/>
              <a:t>％引きのクーポンがある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CA439-654F-4B40-B9F4-FF654BBB471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060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・メニューが多い割には、片寄っている</a:t>
            </a:r>
          </a:p>
          <a:p>
            <a:r>
              <a:rPr kumimoji="1" lang="ja-JP" altLang="en-US" dirty="0"/>
              <a:t>・新メニューの開発が必要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CA439-654F-4B40-B9F4-FF654BBB471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549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・配達員の対応は個人の差が出る</a:t>
            </a:r>
          </a:p>
          <a:p>
            <a:r>
              <a:rPr kumimoji="1" lang="ja-JP" altLang="en-US" dirty="0"/>
              <a:t>・特に多いクレームは、配達時の商品の破損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CA439-654F-4B40-B9F4-FF654BBB471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718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・配達員の対応は個人の差が出る</a:t>
            </a:r>
          </a:p>
          <a:p>
            <a:r>
              <a:rPr kumimoji="1" lang="ja-JP" altLang="en-US" dirty="0"/>
              <a:t>・特に多いクレームは、配達時の商品の破損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CA439-654F-4B40-B9F4-FF654BBB471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12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5C8100-B503-5229-072D-6D9C292481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A72F659-EF96-CD40-9ED8-06BAEA500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ADBD3B-3F3A-7E24-4D09-ED84BA770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68F03-FCBD-4343-881D-3F8EA298AF86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AF215C-31DD-463B-7ED5-F81A25BC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EB42DE-9C40-ADEA-29D8-AE0898625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64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F5604F-8249-8B25-B905-4A9F05DEB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3E553B-EFB5-59B5-5DB3-693FA3A79D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4E9130-4BF1-DCDB-1AB1-FEF67E890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22C41-A38F-4074-9437-B9FDCEC2446B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489B0B-24D5-AEC1-B168-0768F2268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E219B9-30B2-3DF9-5C91-3BCF6C175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88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000A81E-9603-5325-B32D-7C83705636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3C66C24-4328-2785-7191-E4C8375A1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DF71DD-C2E5-303F-AF66-AF0F6799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7227-0A16-42B5-A2AF-B94FB8DD0ED2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A8D547-B955-80B1-44E5-2D498F085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D0B780-F11A-D799-38D4-B147F461F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396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DC0A0B-BD43-C35A-1DA1-CCBFAA9F7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3FB04F-1BDB-EBD9-E2A0-F7C9A020E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764AE8-F00F-C968-0B2F-EA41860D0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CD495-4D78-454F-90F1-C39D63430288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5EC61F-D5EE-C058-FF22-488052B42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1D8E4E-14CD-C834-C01E-D79F3ABBA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829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0F1622-8F88-1355-FE96-D11392634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AE3FF5-41C8-5FA3-EAFB-954E6E5A8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FCE96A-594C-FEA3-DD3E-F357E54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2ED5-7E08-4E6A-94DD-26E0E14FAE09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F47221-E778-10C7-3A59-6D46558FF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31A8B7-240B-E02E-18F9-90B3884B0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41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6D1BE7-692C-224D-0336-6612ACBDD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473FD3-29E1-1335-8C66-645E28DD3D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F6C16B1-ED96-B8EC-AB28-A08C305BF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7584B2-94A3-A3D2-8153-3BD3364F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284D-B01C-4962-80EE-FAC1E4AC05CB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413263-351F-BB6D-F6DF-8E1B7DC8F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D25351-B652-A1F9-1A20-00025FFA8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88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006832-F05A-B9D2-71E0-CDC3890B6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3C8ED6-BC0A-721B-8A57-9DCD18EEA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8C61D50-941E-1CF1-AE26-521970B495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53F6825-B80F-6A84-1240-EFBB9122A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F393A6-0B3D-2BFD-26AB-EB191EE2A1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4C1F952-8160-5A29-EF74-0B84A5FBD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33D9-FD35-475C-9EB6-C4D2B3A07590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F84BDBA-2044-2CEC-BDFF-C3BFAEB8D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81EB436-1B2E-C584-6A75-3E8A4FCB6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84B643-3732-C2EF-80BD-E7ED471C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CE7EDA6-588E-EEC0-582A-1B00890C2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54D8-5CFD-4577-A78A-B876982E8F4D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D93318F-B6D8-ADFB-FED5-B968DF8D7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9D754D-FFA1-FC46-FA1E-A9584F80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86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9AADCF-F4B5-E8F3-58D9-DA7F196E8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7EA2-3EFC-48DF-BBBE-DD2E2C9E7615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0529227-16F5-117C-B325-DC66C30FF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185137-F60F-302A-8A47-A50BB00F2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55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6713B-EAAB-C3FE-9166-36FFA6D4B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4DBAA-3BB9-7F8E-4A06-5392A63FC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AB937B6-50FF-7A4C-CF2F-AD67D5823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BF748CB-0822-795A-28BA-775B4023B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CAFB-5BCF-4490-B3BA-66E452EC3518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E22021-9974-75D2-E013-CC8E8BBA2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EE704DB-1595-83F7-3AB4-E23BA53AC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65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957A09-A85F-4EE9-139E-088A4BDD2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17E0079-4BD3-EB21-71AE-B7A45A1279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0803C23-83FC-D5D9-B621-31D3A0DAB0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49A68B-CADD-8BDB-E0D6-B17EA2A1D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CD2-B241-4017-8A21-D203E4C3902F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997595-4D55-89BA-595E-A9C376268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6D704E-DFC2-3075-43DE-02DC4180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735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D8F6486-669C-313F-5F0A-FF21C2086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EDBED3-3C0D-343F-A85E-53E619A6E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27744-2875-156F-68E3-53D9A07A3B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B7F4C-65B7-4B70-9CCC-03A258DEED4F}" type="datetime1">
              <a:rPr kumimoji="1" lang="ja-JP" altLang="en-US" smtClean="0"/>
              <a:t>2022/10/26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208DCB-8C47-CF1D-FA1C-6B4506EEB2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CE245C-E2F1-0030-1CB6-6C2DC48F88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fld id="{D75A7EBA-21C4-43B2-8A32-452FFAA4342F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7602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1883D2-4CC1-54D0-F1F6-EF5435A82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15827"/>
            <a:ext cx="9144000" cy="2387600"/>
          </a:xfrm>
        </p:spPr>
        <p:txBody>
          <a:bodyPr/>
          <a:lstStyle/>
          <a:p>
            <a:r>
              <a:rPr lang="en-US" altLang="ja-JP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</a:rPr>
              <a:t>D</a:t>
            </a:r>
            <a:r>
              <a:rPr lang="en-US" altLang="ja-JP" b="1" i="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</a:rPr>
              <a:t>elivery</a:t>
            </a:r>
            <a:r>
              <a:rPr lang="ja-JP" altLang="en-US" b="1" i="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</a:rPr>
              <a:t> </a:t>
            </a:r>
            <a:r>
              <a:rPr lang="en-US" altLang="ja-JP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</a:rPr>
              <a:t>21</a:t>
            </a:r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13E500-A062-83AC-F4D6-2756798166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550"/>
            <a:ext cx="9144000" cy="1655762"/>
          </a:xfrm>
        </p:spPr>
        <p:txBody>
          <a:bodyPr>
            <a:normAutofit/>
          </a:bodyPr>
          <a:lstStyle/>
          <a:p>
            <a:r>
              <a:rPr lang="ja-JP" altLang="en-US" sz="3200" b="1" dirty="0">
                <a:solidFill>
                  <a:srgbClr val="111111"/>
                </a:solidFill>
                <a:cs typeface="+mj-cs"/>
              </a:rPr>
              <a:t>お客様アンケート実施結果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87A7797-6059-BCE9-EAFD-9E9B93144185}"/>
              </a:ext>
            </a:extLst>
          </p:cNvPr>
          <p:cNvCxnSpPr/>
          <p:nvPr/>
        </p:nvCxnSpPr>
        <p:spPr>
          <a:xfrm>
            <a:off x="1632408" y="3494988"/>
            <a:ext cx="8927184" cy="0"/>
          </a:xfrm>
          <a:prstGeom prst="line">
            <a:avLst/>
          </a:prstGeom>
          <a:ln w="889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グラフィックス 6" descr="スクーター 単色塗りつぶし">
            <a:extLst>
              <a:ext uri="{FF2B5EF4-FFF2-40B4-BE49-F238E27FC236}">
                <a16:creationId xmlns:a16="http://schemas.microsoft.com/office/drawing/2014/main" id="{664DB91E-59AE-27EF-1781-FB7FAA09D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565627" y="1770201"/>
            <a:ext cx="1060746" cy="106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10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B6EE13-5CA4-4194-9CE0-ED7F9B86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78384"/>
          </a:xfrm>
          <a:solidFill>
            <a:schemeClr val="accent5"/>
          </a:solidFill>
        </p:spPr>
        <p:txBody>
          <a:bodyPr/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アンケートの目的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560656B6-54A5-4014-B748-B3A7133245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45186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4D2BD31-A6FB-27E2-2E80-DB805DCB6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638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6F026D46-6BB7-4F83-809F-449C11EFF0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3499956"/>
              </p:ext>
            </p:extLst>
          </p:nvPr>
        </p:nvGraphicFramePr>
        <p:xfrm>
          <a:off x="480134" y="1751993"/>
          <a:ext cx="5615866" cy="428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9E6645-096E-452B-A8FD-4E9604BA2AC8}"/>
              </a:ext>
            </a:extLst>
          </p:cNvPr>
          <p:cNvSpPr txBox="1"/>
          <p:nvPr/>
        </p:nvSpPr>
        <p:spPr>
          <a:xfrm>
            <a:off x="6375568" y="2926455"/>
            <a:ext cx="4907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回目以降のリピート率が</a:t>
            </a:r>
            <a:r>
              <a:rPr lang="en-US" altLang="ja-JP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BIZ UDPゴシック" panose="020B0400000000000000" pitchFamily="50" charset="-128"/>
              </a:rPr>
              <a:t>DOWN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傾向</a:t>
            </a:r>
            <a:endParaRPr kumimoji="1" lang="ja-JP" altLang="en-US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31B19C-5AA3-4A6D-E1F3-C2256BFFF05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利用回数について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1A12CAF-EF89-E344-144A-F565D72BB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1284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7CA82ED7-4CF7-4AAB-83FC-D4BDD898C0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598807"/>
              </p:ext>
            </p:extLst>
          </p:nvPr>
        </p:nvGraphicFramePr>
        <p:xfrm>
          <a:off x="720000" y="1980000"/>
          <a:ext cx="56160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01449F-AFD1-45F8-9835-0AA236600981}"/>
              </a:ext>
            </a:extLst>
          </p:cNvPr>
          <p:cNvSpPr txBox="1"/>
          <p:nvPr/>
        </p:nvSpPr>
        <p:spPr>
          <a:xfrm>
            <a:off x="6480000" y="2484000"/>
            <a:ext cx="480208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満足している人が</a:t>
            </a:r>
            <a:endParaRPr kumimoji="1"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sz="1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BIZ UDPゴシック" panose="020B0400000000000000" pitchFamily="50" charset="-128"/>
              </a:rPr>
              <a:t>75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</a:t>
            </a:r>
            <a:endParaRPr kumimoji="1" lang="ja-JP" altLang="en-US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A6B85717-C986-87C2-8583-29206FD28050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料理の品質・味について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542FDC-70BF-1CED-BCD1-DBE780D02D1E}"/>
              </a:ext>
            </a:extLst>
          </p:cNvPr>
          <p:cNvSpPr txBox="1"/>
          <p:nvPr/>
        </p:nvSpPr>
        <p:spPr>
          <a:xfrm>
            <a:off x="6374167" y="5220418"/>
            <a:ext cx="480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メニューが豊富・美味しい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冷えている・似たようなメニューが多い</a:t>
            </a:r>
          </a:p>
        </p:txBody>
      </p:sp>
      <p:pic>
        <p:nvPicPr>
          <p:cNvPr id="13" name="グラフィックス 12" descr="面白い顔 (塗りつぶし) 単色塗りつぶし">
            <a:extLst>
              <a:ext uri="{FF2B5EF4-FFF2-40B4-BE49-F238E27FC236}">
                <a16:creationId xmlns:a16="http://schemas.microsoft.com/office/drawing/2014/main" id="{6B1B4558-2585-219F-31FD-7074808DE7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90392" y="5213970"/>
            <a:ext cx="540000" cy="540000"/>
          </a:xfrm>
          <a:prstGeom prst="rect">
            <a:avLst/>
          </a:prstGeom>
        </p:spPr>
      </p:pic>
      <p:pic>
        <p:nvPicPr>
          <p:cNvPr id="15" name="グラフィックス 14" descr="悲しそうな顔 (塗りつぶし) 単色塗りつぶし">
            <a:extLst>
              <a:ext uri="{FF2B5EF4-FFF2-40B4-BE49-F238E27FC236}">
                <a16:creationId xmlns:a16="http://schemas.microsoft.com/office/drawing/2014/main" id="{8A922B8F-4DB5-8B61-1EFE-854E882145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90392" y="5680234"/>
            <a:ext cx="540000" cy="540000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F77731C-C449-FE85-17CE-F8D7CC15D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00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7CA82ED7-4CF7-4AAB-83FC-D4BDD898C0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69420"/>
              </p:ext>
            </p:extLst>
          </p:nvPr>
        </p:nvGraphicFramePr>
        <p:xfrm>
          <a:off x="720000" y="1980000"/>
          <a:ext cx="56160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01449F-AFD1-45F8-9835-0AA236600981}"/>
              </a:ext>
            </a:extLst>
          </p:cNvPr>
          <p:cNvSpPr txBox="1"/>
          <p:nvPr/>
        </p:nvSpPr>
        <p:spPr>
          <a:xfrm>
            <a:off x="6480000" y="2484000"/>
            <a:ext cx="480208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不満を感じている人が</a:t>
            </a:r>
            <a:endParaRPr kumimoji="1"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sz="1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BIZ UDPゴシック" panose="020B0400000000000000" pitchFamily="50" charset="-128"/>
              </a:rPr>
              <a:t>40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</a:t>
            </a:r>
            <a:endParaRPr kumimoji="1" lang="ja-JP" altLang="en-US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68FC21A3-4F24-BD44-0D29-AE006FC47D09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配達員の対応について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BBE92BE-6426-E92B-3285-6687F60053E8}"/>
              </a:ext>
            </a:extLst>
          </p:cNvPr>
          <p:cNvSpPr txBox="1"/>
          <p:nvPr/>
        </p:nvSpPr>
        <p:spPr>
          <a:xfrm>
            <a:off x="6552280" y="5255437"/>
            <a:ext cx="480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清潔感がある・明るい・丁寧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不愛想・商品を乱雑に扱う・配達が遅い</a:t>
            </a:r>
          </a:p>
        </p:txBody>
      </p:sp>
      <p:pic>
        <p:nvPicPr>
          <p:cNvPr id="9" name="グラフィックス 8" descr="面白い顔 (塗りつぶし) 単色塗りつぶし">
            <a:extLst>
              <a:ext uri="{FF2B5EF4-FFF2-40B4-BE49-F238E27FC236}">
                <a16:creationId xmlns:a16="http://schemas.microsoft.com/office/drawing/2014/main" id="{0FE38F33-756D-8891-310A-44830A28F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90392" y="5213970"/>
            <a:ext cx="540000" cy="540000"/>
          </a:xfrm>
          <a:prstGeom prst="rect">
            <a:avLst/>
          </a:prstGeom>
        </p:spPr>
      </p:pic>
      <p:pic>
        <p:nvPicPr>
          <p:cNvPr id="10" name="グラフィックス 9" descr="悲しそうな顔 (塗りつぶし) 単色塗りつぶし">
            <a:extLst>
              <a:ext uri="{FF2B5EF4-FFF2-40B4-BE49-F238E27FC236}">
                <a16:creationId xmlns:a16="http://schemas.microsoft.com/office/drawing/2014/main" id="{396A6B74-B4BB-8A85-2089-7EA1CAC83A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90392" y="5680234"/>
            <a:ext cx="540000" cy="540000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0F35E3-757D-D5FA-892B-1B2F165EA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53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BBC5F0-3EC5-4AAD-BD70-3D6F46F90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0000"/>
              <a:buFont typeface="Wingdings" panose="05000000000000000000" pitchFamily="2" charset="2"/>
              <a:buChar char="l"/>
            </a:pPr>
            <a:r>
              <a:rPr kumimoji="1" lang="ja-JP" altLang="en-US" dirty="0"/>
              <a:t>リピーターを増やして</a:t>
            </a:r>
            <a:r>
              <a:rPr kumimoji="1" lang="en-US" altLang="ja-JP" dirty="0"/>
              <a:t>2</a:t>
            </a:r>
            <a:r>
              <a:rPr kumimoji="1" lang="ja-JP" altLang="en-US" dirty="0"/>
              <a:t>回目以降の利用</a:t>
            </a:r>
            <a:r>
              <a:rPr lang="ja-JP" altLang="en-US" dirty="0"/>
              <a:t>者を</a:t>
            </a:r>
            <a:r>
              <a:rPr lang="en-US" altLang="ja-JP" sz="5400" b="1" dirty="0">
                <a:latin typeface="Arial Black" panose="020B0A04020102020204" pitchFamily="34" charset="0"/>
              </a:rPr>
              <a:t>2</a:t>
            </a:r>
            <a:r>
              <a:rPr lang="ja-JP" altLang="en-US" sz="5400" b="1" dirty="0">
                <a:latin typeface="Arial Black" panose="020B0A04020102020204" pitchFamily="34" charset="0"/>
              </a:rPr>
              <a:t>倍</a:t>
            </a:r>
            <a:r>
              <a:rPr lang="ja-JP" altLang="en-US" dirty="0"/>
              <a:t>に増やす</a:t>
            </a:r>
            <a:endParaRPr kumimoji="1" lang="en-US" altLang="ja-JP" dirty="0"/>
          </a:p>
          <a:p>
            <a:pPr lvl="1">
              <a:buClr>
                <a:schemeClr val="accent5"/>
              </a:buClr>
              <a:buSzPct val="120000"/>
            </a:pPr>
            <a:r>
              <a:rPr lang="ja-JP" altLang="en-US" dirty="0"/>
              <a:t>ポイント制度を導入する</a:t>
            </a:r>
            <a:endParaRPr lang="en-US" altLang="ja-JP" dirty="0"/>
          </a:p>
          <a:p>
            <a:pPr lvl="1">
              <a:buClr>
                <a:schemeClr val="accent5"/>
              </a:buClr>
              <a:buSzPct val="120000"/>
            </a:pPr>
            <a:r>
              <a:rPr lang="ja-JP" altLang="en-US" dirty="0"/>
              <a:t>季節の新メニューを開発する</a:t>
            </a:r>
            <a:endParaRPr lang="en-US" altLang="ja-JP" dirty="0"/>
          </a:p>
          <a:p>
            <a:pPr lvl="1">
              <a:buClr>
                <a:schemeClr val="accent5"/>
              </a:buClr>
              <a:buSzPct val="120000"/>
              <a:buFont typeface="Wingdings" panose="05000000000000000000" pitchFamily="2" charset="2"/>
              <a:buChar char="l"/>
            </a:pPr>
            <a:endParaRPr lang="en-US" altLang="ja-JP" dirty="0"/>
          </a:p>
          <a:p>
            <a:pPr>
              <a:buClr>
                <a:schemeClr val="accent5"/>
              </a:buClr>
              <a:buSzPct val="120000"/>
              <a:buFont typeface="Wingdings" panose="05000000000000000000" pitchFamily="2" charset="2"/>
              <a:buChar char="l"/>
            </a:pPr>
            <a:r>
              <a:rPr lang="ja-JP" altLang="en-US" dirty="0"/>
              <a:t>デリバリー要員の再教育</a:t>
            </a:r>
            <a:endParaRPr lang="en-US" altLang="ja-JP" dirty="0"/>
          </a:p>
          <a:p>
            <a:pPr lvl="1">
              <a:buClr>
                <a:schemeClr val="accent5"/>
              </a:buClr>
              <a:buSzPct val="120000"/>
            </a:pPr>
            <a:r>
              <a:rPr kumimoji="1" lang="ja-JP" altLang="en-US" dirty="0"/>
              <a:t>不満を感じているお客様が</a:t>
            </a:r>
            <a:r>
              <a:rPr lang="en-US" altLang="ja-JP" sz="5400" b="1" dirty="0">
                <a:latin typeface="Arial Black" panose="020B0A04020102020204" pitchFamily="34" charset="0"/>
              </a:rPr>
              <a:t>40</a:t>
            </a:r>
            <a:r>
              <a:rPr kumimoji="1" lang="ja-JP" altLang="en-US" dirty="0"/>
              <a:t>％であることへの危機意識を持つ</a:t>
            </a:r>
            <a:endParaRPr kumimoji="1" lang="en-US" altLang="ja-JP" dirty="0"/>
          </a:p>
          <a:p>
            <a:pPr lvl="1">
              <a:buClr>
                <a:schemeClr val="accent5"/>
              </a:buClr>
              <a:buSzPct val="120000"/>
            </a:pPr>
            <a:r>
              <a:rPr lang="ja-JP" altLang="en-US" dirty="0"/>
              <a:t>マナー研修を定期的に行う</a:t>
            </a:r>
            <a:endParaRPr lang="en-US" altLang="ja-JP" dirty="0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C4559D7D-5394-BCB8-D520-3FA2287240DE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今後の課題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1C425A7-DBA3-CBD2-A7FE-0D183743F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144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04C93EFC-4D20-2142-4875-B3966A0772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7830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タイトル 1">
            <a:extLst>
              <a:ext uri="{FF2B5EF4-FFF2-40B4-BE49-F238E27FC236}">
                <a16:creationId xmlns:a16="http://schemas.microsoft.com/office/drawing/2014/main" id="{BC8164C5-4281-F0DB-DB07-F34E4250C157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27838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defRPr>
            </a:lvl1pPr>
          </a:lstStyle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アンケート実施概要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822E266-EB47-3D46-9142-2D07085E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7EBA-21C4-43B2-8A32-452FFAA4342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4714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ワイド画面</PresentationFormat>
  <Paragraphs>62</Paragraphs>
  <Slides>7</Slides>
  <Notes>6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游ゴシック</vt:lpstr>
      <vt:lpstr>Arial</vt:lpstr>
      <vt:lpstr>Arial Black</vt:lpstr>
      <vt:lpstr>Roboto</vt:lpstr>
      <vt:lpstr>Wingdings</vt:lpstr>
      <vt:lpstr>Office テーマ</vt:lpstr>
      <vt:lpstr>Delivery 21</vt:lpstr>
      <vt:lpstr>アンケートの目的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2022-10-25T06:14:42Z</dcterms:created>
  <dcterms:modified xsi:type="dcterms:W3CDTF">2022-10-26T04:54:01Z</dcterms:modified>
</cp:coreProperties>
</file>