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rawings/drawing3.xml" ContentType="application/vnd.openxmlformats-officedocument.drawingml.chartshapes+xml"/>
  <Override PartName="/ppt/drawings/drawing2.xml" ContentType="application/vnd.openxmlformats-officedocument.drawingml.chartshapes+xml"/>
  <Override PartName="/ppt/slides/slide17.xml" ContentType="application/vnd.openxmlformats-officedocument.presentationml.slide+xml"/>
  <Override PartName="/ppt/drawings/drawing4.xml" ContentType="application/vnd.openxmlformats-officedocument.drawingml.chartshapes+xml"/>
  <Override PartName="/ppt/drawings/drawing1.xml" ContentType="application/vnd.openxmlformats-officedocument.drawingml.chartshapes+xml"/>
  <Override PartName="/ppt/presentation.xml" ContentType="application/vnd.openxmlformats-officedocument.presentationml.presentation.main+xml"/>
  <Override PartName="/ppt/drawings/drawing5.xml" ContentType="application/vnd.openxmlformats-officedocument.drawingml.chartshapes+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Masters/notesMaster1.xml" ContentType="application/vnd.openxmlformats-officedocument.presentationml.notesMaster+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ommentAuthors.xml" ContentType="application/vnd.openxmlformats-officedocument.presentationml.commentAuthors+xml"/>
  <Override PartName="/ppt/theme/theme2.xml" ContentType="application/vnd.openxmlformats-officedocument.theme+xml"/>
  <Override PartName="/ppt/charts/chart3.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80" r:id="rId4"/>
    <p:sldId id="275" r:id="rId5"/>
    <p:sldId id="279" r:id="rId6"/>
    <p:sldId id="284" r:id="rId7"/>
    <p:sldId id="285" r:id="rId8"/>
    <p:sldId id="286" r:id="rId9"/>
    <p:sldId id="287" r:id="rId10"/>
    <p:sldId id="289" r:id="rId11"/>
    <p:sldId id="274" r:id="rId12"/>
    <p:sldId id="295" r:id="rId13"/>
    <p:sldId id="278" r:id="rId14"/>
    <p:sldId id="276" r:id="rId15"/>
    <p:sldId id="292" r:id="rId16"/>
    <p:sldId id="283" r:id="rId17"/>
    <p:sldId id="282" r:id="rId18"/>
    <p:sldId id="290" r:id="rId19"/>
    <p:sldId id="291" r:id="rId20"/>
  </p:sldIdLst>
  <p:sldSz cx="12192000" cy="6858000"/>
  <p:notesSz cx="6635750" cy="9766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村 勇一郎" initials="高村" lastIdx="1" clrIdx="0">
    <p:extLst>
      <p:ext uri="{19B8F6BF-5375-455C-9EA6-DF929625EA0E}">
        <p15:presenceInfo xmlns:p15="http://schemas.microsoft.com/office/powerpoint/2012/main" userId="S::ytakamur@nikkeibp.co.jp::60ff4cc4-96f1-468b-84c9-2753a22165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3B201"/>
    <a:srgbClr val="73B400"/>
    <a:srgbClr val="78B400"/>
    <a:srgbClr val="669900"/>
    <a:srgbClr val="FFE699"/>
    <a:srgbClr val="FFB4A2"/>
    <a:srgbClr val="FDFDEB"/>
    <a:srgbClr val="FAD3CF"/>
    <a:srgbClr val="EE7D31"/>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CB574-E2F7-4DE2-94B6-B5432A236438}" v="1983" dt="2022-04-18T04:50:17.15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3" autoAdjust="0"/>
    <p:restoredTop sz="95412" autoAdjust="0"/>
  </p:normalViewPr>
  <p:slideViewPr>
    <p:cSldViewPr snapToGrid="0">
      <p:cViewPr varScale="1">
        <p:scale>
          <a:sx n="121" d="100"/>
          <a:sy n="121" d="100"/>
        </p:scale>
        <p:origin x="51" y="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高村 勇一郎" userId="60ff4cc4-96f1-468b-84c9-2753a221650f" providerId="ADAL" clId="{3E591EA9-A814-4228-B0F7-78F2FD415547}"/>
    <pc:docChg chg="undo custSel modSld">
      <pc:chgData name="高村 勇一郎" userId="60ff4cc4-96f1-468b-84c9-2753a221650f" providerId="ADAL" clId="{3E591EA9-A814-4228-B0F7-78F2FD415547}" dt="2021-10-12T00:37:45.146" v="32" actId="20577"/>
      <pc:docMkLst>
        <pc:docMk/>
      </pc:docMkLst>
      <pc:sldChg chg="modSp mod">
        <pc:chgData name="高村 勇一郎" userId="60ff4cc4-96f1-468b-84c9-2753a221650f" providerId="ADAL" clId="{3E591EA9-A814-4228-B0F7-78F2FD415547}" dt="2021-10-12T00:37:08.855" v="14" actId="207"/>
        <pc:sldMkLst>
          <pc:docMk/>
          <pc:sldMk cId="3953555529" sldId="256"/>
        </pc:sldMkLst>
        <pc:spChg chg="mod">
          <ac:chgData name="高村 勇一郎" userId="60ff4cc4-96f1-468b-84c9-2753a221650f" providerId="ADAL" clId="{3E591EA9-A814-4228-B0F7-78F2FD415547}" dt="2021-10-12T00:37:06.421" v="13" actId="207"/>
          <ac:spMkLst>
            <pc:docMk/>
            <pc:sldMk cId="3953555529" sldId="256"/>
            <ac:spMk id="6" creationId="{1C073382-4A68-4466-9A61-C1DED9B51E9A}"/>
          </ac:spMkLst>
        </pc:spChg>
        <pc:spChg chg="mod">
          <ac:chgData name="高村 勇一郎" userId="60ff4cc4-96f1-468b-84c9-2753a221650f" providerId="ADAL" clId="{3E591EA9-A814-4228-B0F7-78F2FD415547}" dt="2021-10-12T00:37:08.855" v="14" actId="207"/>
          <ac:spMkLst>
            <pc:docMk/>
            <pc:sldMk cId="3953555529" sldId="256"/>
            <ac:spMk id="7" creationId="{D858097F-563B-49D2-93ED-066D244B8AB0}"/>
          </ac:spMkLst>
        </pc:spChg>
      </pc:sldChg>
      <pc:sldChg chg="addSp delSp modSp mod">
        <pc:chgData name="高村 勇一郎" userId="60ff4cc4-96f1-468b-84c9-2753a221650f" providerId="ADAL" clId="{3E591EA9-A814-4228-B0F7-78F2FD415547}" dt="2021-10-12T00:37:45.146" v="32" actId="20577"/>
        <pc:sldMkLst>
          <pc:docMk/>
          <pc:sldMk cId="158444531" sldId="258"/>
        </pc:sldMkLst>
        <pc:spChg chg="mod">
          <ac:chgData name="高村 勇一郎" userId="60ff4cc4-96f1-468b-84c9-2753a221650f" providerId="ADAL" clId="{3E591EA9-A814-4228-B0F7-78F2FD415547}" dt="2021-10-12T00:37:45.146" v="32" actId="20577"/>
          <ac:spMkLst>
            <pc:docMk/>
            <pc:sldMk cId="158444531" sldId="258"/>
            <ac:spMk id="13" creationId="{461B9CE1-7036-49EC-9700-9477BCC3093C}"/>
          </ac:spMkLst>
        </pc:spChg>
        <pc:spChg chg="add mod">
          <ac:chgData name="高村 勇一郎" userId="60ff4cc4-96f1-468b-84c9-2753a221650f" providerId="ADAL" clId="{3E591EA9-A814-4228-B0F7-78F2FD415547}" dt="2021-10-12T00:33:05.602" v="10"/>
          <ac:spMkLst>
            <pc:docMk/>
            <pc:sldMk cId="158444531" sldId="258"/>
            <ac:spMk id="18" creationId="{AD9DB107-E0CF-4656-9703-31A220923D4B}"/>
          </ac:spMkLst>
        </pc:spChg>
        <pc:picChg chg="del">
          <ac:chgData name="高村 勇一郎" userId="60ff4cc4-96f1-468b-84c9-2753a221650f" providerId="ADAL" clId="{3E591EA9-A814-4228-B0F7-78F2FD415547}" dt="2021-10-12T00:32:52.146" v="9" actId="478"/>
          <ac:picMkLst>
            <pc:docMk/>
            <pc:sldMk cId="158444531" sldId="258"/>
            <ac:picMk id="15" creationId="{D547F743-3DCE-4ECD-8D17-3581304359C9}"/>
          </ac:picMkLst>
        </pc:picChg>
        <pc:picChg chg="add mod">
          <ac:chgData name="高村 勇一郎" userId="60ff4cc4-96f1-468b-84c9-2753a221650f" providerId="ADAL" clId="{3E591EA9-A814-4228-B0F7-78F2FD415547}" dt="2021-10-12T00:33:05.602" v="10"/>
          <ac:picMkLst>
            <pc:docMk/>
            <pc:sldMk cId="158444531" sldId="258"/>
            <ac:picMk id="16" creationId="{11FA608E-1383-415D-A7C5-58B02262D84A}"/>
          </ac:picMkLst>
        </pc:picChg>
        <pc:picChg chg="add mod">
          <ac:chgData name="高村 勇一郎" userId="60ff4cc4-96f1-468b-84c9-2753a221650f" providerId="ADAL" clId="{3E591EA9-A814-4228-B0F7-78F2FD415547}" dt="2021-10-12T00:33:05.602" v="10"/>
          <ac:picMkLst>
            <pc:docMk/>
            <pc:sldMk cId="158444531" sldId="258"/>
            <ac:picMk id="17" creationId="{A34DBB6B-80E5-4BB1-ACAA-2B0D5152D460}"/>
          </ac:picMkLst>
        </pc:picChg>
      </pc:sldChg>
    </pc:docChg>
  </pc:docChgLst>
  <pc:docChgLst>
    <pc:chgData name="高村 勇一郎" userId="60ff4cc4-96f1-468b-84c9-2753a221650f" providerId="ADAL" clId="{22DCB574-E2F7-4DE2-94B6-B5432A236438}"/>
    <pc:docChg chg="undo redo custSel addSld delSld modSld sldOrd">
      <pc:chgData name="高村 勇一郎" userId="60ff4cc4-96f1-468b-84c9-2753a221650f" providerId="ADAL" clId="{22DCB574-E2F7-4DE2-94B6-B5432A236438}" dt="2022-04-18T04:50:39.895" v="12851" actId="20577"/>
      <pc:docMkLst>
        <pc:docMk/>
      </pc:docMkLst>
      <pc:sldChg chg="addSp delSp modSp mod">
        <pc:chgData name="高村 勇一郎" userId="60ff4cc4-96f1-468b-84c9-2753a221650f" providerId="ADAL" clId="{22DCB574-E2F7-4DE2-94B6-B5432A236438}" dt="2022-04-18T04:50:39.895" v="12851" actId="20577"/>
        <pc:sldMkLst>
          <pc:docMk/>
          <pc:sldMk cId="3953555529" sldId="256"/>
        </pc:sldMkLst>
        <pc:spChg chg="del mod">
          <ac:chgData name="高村 勇一郎" userId="60ff4cc4-96f1-468b-84c9-2753a221650f" providerId="ADAL" clId="{22DCB574-E2F7-4DE2-94B6-B5432A236438}" dt="2022-03-30T06:58:59.032" v="10504" actId="478"/>
          <ac:spMkLst>
            <pc:docMk/>
            <pc:sldMk cId="3953555529" sldId="256"/>
            <ac:spMk id="3" creationId="{582A9D40-80FF-4701-B248-540AD184A48D}"/>
          </ac:spMkLst>
        </pc:spChg>
        <pc:spChg chg="add del mod">
          <ac:chgData name="高村 勇一郎" userId="60ff4cc4-96f1-468b-84c9-2753a221650f" providerId="ADAL" clId="{22DCB574-E2F7-4DE2-94B6-B5432A236438}" dt="2022-03-15T06:00:30.220" v="13"/>
          <ac:spMkLst>
            <pc:docMk/>
            <pc:sldMk cId="3953555529" sldId="256"/>
            <ac:spMk id="5" creationId="{47BE8696-E4BA-4626-9F92-09F623494E80}"/>
          </ac:spMkLst>
        </pc:spChg>
        <pc:spChg chg="add del mod">
          <ac:chgData name="高村 勇一郎" userId="60ff4cc4-96f1-468b-84c9-2753a221650f" providerId="ADAL" clId="{22DCB574-E2F7-4DE2-94B6-B5432A236438}" dt="2022-03-30T06:58:59.032" v="10504" actId="478"/>
          <ac:spMkLst>
            <pc:docMk/>
            <pc:sldMk cId="3953555529" sldId="256"/>
            <ac:spMk id="5" creationId="{87B58679-DB9D-4475-BC0A-2C9D62E5F93C}"/>
          </ac:spMkLst>
        </pc:spChg>
        <pc:spChg chg="del">
          <ac:chgData name="高村 勇一郎" userId="60ff4cc4-96f1-468b-84c9-2753a221650f" providerId="ADAL" clId="{22DCB574-E2F7-4DE2-94B6-B5432A236438}" dt="2022-03-15T05:59:20.533" v="0" actId="478"/>
          <ac:spMkLst>
            <pc:docMk/>
            <pc:sldMk cId="3953555529" sldId="256"/>
            <ac:spMk id="6" creationId="{1C073382-4A68-4466-9A61-C1DED9B51E9A}"/>
          </ac:spMkLst>
        </pc:spChg>
        <pc:spChg chg="del">
          <ac:chgData name="高村 勇一郎" userId="60ff4cc4-96f1-468b-84c9-2753a221650f" providerId="ADAL" clId="{22DCB574-E2F7-4DE2-94B6-B5432A236438}" dt="2022-03-15T05:59:25.813" v="2" actId="478"/>
          <ac:spMkLst>
            <pc:docMk/>
            <pc:sldMk cId="3953555529" sldId="256"/>
            <ac:spMk id="7" creationId="{D858097F-563B-49D2-93ED-066D244B8AB0}"/>
          </ac:spMkLst>
        </pc:spChg>
        <pc:spChg chg="add del mod">
          <ac:chgData name="高村 勇一郎" userId="60ff4cc4-96f1-468b-84c9-2753a221650f" providerId="ADAL" clId="{22DCB574-E2F7-4DE2-94B6-B5432A236438}" dt="2022-03-15T06:00:41.223" v="15"/>
          <ac:spMkLst>
            <pc:docMk/>
            <pc:sldMk cId="3953555529" sldId="256"/>
            <ac:spMk id="10" creationId="{925C4EF1-CB0F-4696-AC59-A9B514DA9CB8}"/>
          </ac:spMkLst>
        </pc:spChg>
        <pc:spChg chg="mod">
          <ac:chgData name="高村 勇一郎" userId="60ff4cc4-96f1-468b-84c9-2753a221650f" providerId="ADAL" clId="{22DCB574-E2F7-4DE2-94B6-B5432A236438}" dt="2022-03-22T06:50:18.082" v="7197" actId="1076"/>
          <ac:spMkLst>
            <pc:docMk/>
            <pc:sldMk cId="3953555529" sldId="256"/>
            <ac:spMk id="11" creationId="{E360DD80-E927-4645-93BA-004EDF6B682D}"/>
          </ac:spMkLst>
        </pc:spChg>
        <pc:spChg chg="mod">
          <ac:chgData name="高村 勇一郎" userId="60ff4cc4-96f1-468b-84c9-2753a221650f" providerId="ADAL" clId="{22DCB574-E2F7-4DE2-94B6-B5432A236438}" dt="2022-03-15T06:38:49.869" v="78" actId="207"/>
          <ac:spMkLst>
            <pc:docMk/>
            <pc:sldMk cId="3953555529" sldId="256"/>
            <ac:spMk id="15" creationId="{8783A7CD-9A0D-4BEF-96FF-25326448439C}"/>
          </ac:spMkLst>
        </pc:spChg>
        <pc:spChg chg="add del mod">
          <ac:chgData name="高村 勇一郎" userId="60ff4cc4-96f1-468b-84c9-2753a221650f" providerId="ADAL" clId="{22DCB574-E2F7-4DE2-94B6-B5432A236438}" dt="2022-03-30T06:58:59.032" v="10504" actId="478"/>
          <ac:spMkLst>
            <pc:docMk/>
            <pc:sldMk cId="3953555529" sldId="256"/>
            <ac:spMk id="17" creationId="{352C5225-2121-432F-A929-9C90F6485E9D}"/>
          </ac:spMkLst>
        </pc:spChg>
        <pc:spChg chg="mod">
          <ac:chgData name="高村 勇一郎" userId="60ff4cc4-96f1-468b-84c9-2753a221650f" providerId="ADAL" clId="{22DCB574-E2F7-4DE2-94B6-B5432A236438}" dt="2022-03-17T09:18:48.848" v="4910" actId="404"/>
          <ac:spMkLst>
            <pc:docMk/>
            <pc:sldMk cId="3953555529" sldId="256"/>
            <ac:spMk id="18" creationId="{765CA481-E8C2-4A53-9551-18A620253257}"/>
          </ac:spMkLst>
        </pc:spChg>
        <pc:spChg chg="add del mod">
          <ac:chgData name="高村 勇一郎" userId="60ff4cc4-96f1-468b-84c9-2753a221650f" providerId="ADAL" clId="{22DCB574-E2F7-4DE2-94B6-B5432A236438}" dt="2022-03-30T06:58:59.032" v="10504" actId="478"/>
          <ac:spMkLst>
            <pc:docMk/>
            <pc:sldMk cId="3953555529" sldId="256"/>
            <ac:spMk id="18" creationId="{F90D5380-63C1-46AF-A431-E6ED6FE45C24}"/>
          </ac:spMkLst>
        </pc:spChg>
        <pc:spChg chg="mod topLvl">
          <ac:chgData name="高村 勇一郎" userId="60ff4cc4-96f1-468b-84c9-2753a221650f" providerId="ADAL" clId="{22DCB574-E2F7-4DE2-94B6-B5432A236438}" dt="2022-03-15T06:01:19.571" v="20" actId="207"/>
          <ac:spMkLst>
            <pc:docMk/>
            <pc:sldMk cId="3953555529" sldId="256"/>
            <ac:spMk id="19" creationId="{4019BA04-5977-47F8-8A83-3A57E6557769}"/>
          </ac:spMkLst>
        </pc:spChg>
        <pc:spChg chg="mod">
          <ac:chgData name="高村 勇一郎" userId="60ff4cc4-96f1-468b-84c9-2753a221650f" providerId="ADAL" clId="{22DCB574-E2F7-4DE2-94B6-B5432A236438}" dt="2022-03-17T09:18:24.454" v="4858"/>
          <ac:spMkLst>
            <pc:docMk/>
            <pc:sldMk cId="3953555529" sldId="256"/>
            <ac:spMk id="20" creationId="{AAE4C5BA-727E-40C9-A73E-57875666386E}"/>
          </ac:spMkLst>
        </pc:spChg>
        <pc:spChg chg="add del mod">
          <ac:chgData name="高村 勇一郎" userId="60ff4cc4-96f1-468b-84c9-2753a221650f" providerId="ADAL" clId="{22DCB574-E2F7-4DE2-94B6-B5432A236438}" dt="2022-03-30T06:58:59.032" v="10504" actId="478"/>
          <ac:spMkLst>
            <pc:docMk/>
            <pc:sldMk cId="3953555529" sldId="256"/>
            <ac:spMk id="20" creationId="{BDC9B533-4079-4B8D-B87E-E96DA0EE276A}"/>
          </ac:spMkLst>
        </pc:spChg>
        <pc:spChg chg="add del mod">
          <ac:chgData name="高村 勇一郎" userId="60ff4cc4-96f1-468b-84c9-2753a221650f" providerId="ADAL" clId="{22DCB574-E2F7-4DE2-94B6-B5432A236438}" dt="2022-03-30T06:58:59.032" v="10504" actId="478"/>
          <ac:spMkLst>
            <pc:docMk/>
            <pc:sldMk cId="3953555529" sldId="256"/>
            <ac:spMk id="21" creationId="{7734A222-8CD9-45FF-826E-2086A850357B}"/>
          </ac:spMkLst>
        </pc:spChg>
        <pc:spChg chg="mod">
          <ac:chgData name="高村 勇一郎" userId="60ff4cc4-96f1-468b-84c9-2753a221650f" providerId="ADAL" clId="{22DCB574-E2F7-4DE2-94B6-B5432A236438}" dt="2022-03-17T09:18:24.454" v="4858"/>
          <ac:spMkLst>
            <pc:docMk/>
            <pc:sldMk cId="3953555529" sldId="256"/>
            <ac:spMk id="21" creationId="{E859A2B2-66E6-4100-9D3B-D5481EE328B3}"/>
          </ac:spMkLst>
        </pc:spChg>
        <pc:spChg chg="mod">
          <ac:chgData name="高村 勇一郎" userId="60ff4cc4-96f1-468b-84c9-2753a221650f" providerId="ADAL" clId="{22DCB574-E2F7-4DE2-94B6-B5432A236438}" dt="2022-03-15T07:05:31.606" v="107" actId="20577"/>
          <ac:spMkLst>
            <pc:docMk/>
            <pc:sldMk cId="3953555529" sldId="256"/>
            <ac:spMk id="22" creationId="{1DB9DC53-2C1A-45F5-879B-6758F8634CAE}"/>
          </ac:spMkLst>
        </pc:spChg>
        <pc:spChg chg="mod">
          <ac:chgData name="高村 勇一郎" userId="60ff4cc4-96f1-468b-84c9-2753a221650f" providerId="ADAL" clId="{22DCB574-E2F7-4DE2-94B6-B5432A236438}" dt="2022-03-17T09:18:24.454" v="4858"/>
          <ac:spMkLst>
            <pc:docMk/>
            <pc:sldMk cId="3953555529" sldId="256"/>
            <ac:spMk id="22" creationId="{67C6297F-A340-4ADE-A46B-A72BE02C7E60}"/>
          </ac:spMkLst>
        </pc:spChg>
        <pc:spChg chg="add mod ord">
          <ac:chgData name="高村 勇一郎" userId="60ff4cc4-96f1-468b-84c9-2753a221650f" providerId="ADAL" clId="{22DCB574-E2F7-4DE2-94B6-B5432A236438}" dt="2022-04-18T04:50:39.895" v="12851" actId="20577"/>
          <ac:spMkLst>
            <pc:docMk/>
            <pc:sldMk cId="3953555529" sldId="256"/>
            <ac:spMk id="22" creationId="{CC888D19-D526-47AE-8F58-D58D9B6B5894}"/>
          </ac:spMkLst>
        </pc:spChg>
        <pc:spChg chg="mod">
          <ac:chgData name="高村 勇一郎" userId="60ff4cc4-96f1-468b-84c9-2753a221650f" providerId="ADAL" clId="{22DCB574-E2F7-4DE2-94B6-B5432A236438}" dt="2022-03-15T06:40:10.756" v="79"/>
          <ac:spMkLst>
            <pc:docMk/>
            <pc:sldMk cId="3953555529" sldId="256"/>
            <ac:spMk id="23" creationId="{D11A2D68-4CAA-4D16-85F7-33E9C39D1086}"/>
          </ac:spMkLst>
        </pc:spChg>
        <pc:spChg chg="mod">
          <ac:chgData name="高村 勇一郎" userId="60ff4cc4-96f1-468b-84c9-2753a221650f" providerId="ADAL" clId="{22DCB574-E2F7-4DE2-94B6-B5432A236438}" dt="2022-03-17T09:18:24.454" v="4858"/>
          <ac:spMkLst>
            <pc:docMk/>
            <pc:sldMk cId="3953555529" sldId="256"/>
            <ac:spMk id="23" creationId="{DF40EECD-CA43-453B-B81D-C3664627D9D0}"/>
          </ac:spMkLst>
        </pc:spChg>
        <pc:spChg chg="mod">
          <ac:chgData name="高村 勇一郎" userId="60ff4cc4-96f1-468b-84c9-2753a221650f" providerId="ADAL" clId="{22DCB574-E2F7-4DE2-94B6-B5432A236438}" dt="2022-03-15T06:40:10.756" v="79"/>
          <ac:spMkLst>
            <pc:docMk/>
            <pc:sldMk cId="3953555529" sldId="256"/>
            <ac:spMk id="24" creationId="{F335B5FB-FE34-4F22-857C-83766FADC3DD}"/>
          </ac:spMkLst>
        </pc:spChg>
        <pc:spChg chg="mod">
          <ac:chgData name="高村 勇一郎" userId="60ff4cc4-96f1-468b-84c9-2753a221650f" providerId="ADAL" clId="{22DCB574-E2F7-4DE2-94B6-B5432A236438}" dt="2022-03-15T06:40:29.450" v="82" actId="20577"/>
          <ac:spMkLst>
            <pc:docMk/>
            <pc:sldMk cId="3953555529" sldId="256"/>
            <ac:spMk id="25" creationId="{FE3CC863-1765-45AB-AEAF-F4E79C472E2E}"/>
          </ac:spMkLst>
        </pc:spChg>
        <pc:spChg chg="mod">
          <ac:chgData name="高村 勇一郎" userId="60ff4cc4-96f1-468b-84c9-2753a221650f" providerId="ADAL" clId="{22DCB574-E2F7-4DE2-94B6-B5432A236438}" dt="2022-03-15T06:40:10.756" v="79"/>
          <ac:spMkLst>
            <pc:docMk/>
            <pc:sldMk cId="3953555529" sldId="256"/>
            <ac:spMk id="26" creationId="{BABB2179-58DD-47B0-9D0C-8DE108028E88}"/>
          </ac:spMkLst>
        </pc:spChg>
        <pc:spChg chg="add del mod">
          <ac:chgData name="高村 勇一郎" userId="60ff4cc4-96f1-468b-84c9-2753a221650f" providerId="ADAL" clId="{22DCB574-E2F7-4DE2-94B6-B5432A236438}" dt="2022-03-15T07:05:54.420" v="131"/>
          <ac:spMkLst>
            <pc:docMk/>
            <pc:sldMk cId="3953555529" sldId="256"/>
            <ac:spMk id="27" creationId="{9A0B3320-EDD3-496E-A4E3-3D35AF7293AD}"/>
          </ac:spMkLst>
        </pc:spChg>
        <pc:spChg chg="add del mod">
          <ac:chgData name="高村 勇一郎" userId="60ff4cc4-96f1-468b-84c9-2753a221650f" providerId="ADAL" clId="{22DCB574-E2F7-4DE2-94B6-B5432A236438}" dt="2022-03-22T06:07:36.278" v="5649" actId="478"/>
          <ac:spMkLst>
            <pc:docMk/>
            <pc:sldMk cId="3953555529" sldId="256"/>
            <ac:spMk id="28" creationId="{F5956309-6EE7-451F-ABBC-02979A0ADBD9}"/>
          </ac:spMkLst>
        </pc:spChg>
        <pc:grpChg chg="add mod">
          <ac:chgData name="高村 勇一郎" userId="60ff4cc4-96f1-468b-84c9-2753a221650f" providerId="ADAL" clId="{22DCB574-E2F7-4DE2-94B6-B5432A236438}" dt="2022-03-15T06:38:49.869" v="78" actId="207"/>
          <ac:grpSpMkLst>
            <pc:docMk/>
            <pc:sldMk cId="3953555529" sldId="256"/>
            <ac:grpSpMk id="13" creationId="{19B25925-7600-48C1-A4B0-9CFAECB07216}"/>
          </ac:grpSpMkLst>
        </pc:grpChg>
        <pc:grpChg chg="del mod">
          <ac:chgData name="高村 勇一郎" userId="60ff4cc4-96f1-468b-84c9-2753a221650f" providerId="ADAL" clId="{22DCB574-E2F7-4DE2-94B6-B5432A236438}" dt="2022-03-23T07:07:30.209" v="9974" actId="478"/>
          <ac:grpSpMkLst>
            <pc:docMk/>
            <pc:sldMk cId="3953555529" sldId="256"/>
            <ac:grpSpMk id="14" creationId="{00FCA084-AF82-4138-80E9-54A6450FFA0F}"/>
          </ac:grpSpMkLst>
        </pc:grpChg>
        <pc:grpChg chg="add del mod">
          <ac:chgData name="高村 勇一郎" userId="60ff4cc4-96f1-468b-84c9-2753a221650f" providerId="ADAL" clId="{22DCB574-E2F7-4DE2-94B6-B5432A236438}" dt="2022-03-17T09:18:52.327" v="4911" actId="478"/>
          <ac:grpSpMkLst>
            <pc:docMk/>
            <pc:sldMk cId="3953555529" sldId="256"/>
            <ac:grpSpMk id="17" creationId="{89CBA5D7-9B7B-486A-A486-0AC21C5CCE1C}"/>
          </ac:grpSpMkLst>
        </pc:grpChg>
        <pc:grpChg chg="add del mod">
          <ac:chgData name="高村 勇一郎" userId="60ff4cc4-96f1-468b-84c9-2753a221650f" providerId="ADAL" clId="{22DCB574-E2F7-4DE2-94B6-B5432A236438}" dt="2022-03-15T06:00:52.324" v="18" actId="478"/>
          <ac:grpSpMkLst>
            <pc:docMk/>
            <pc:sldMk cId="3953555529" sldId="256"/>
            <ac:grpSpMk id="18" creationId="{A78F35A7-299E-4485-84C2-A8C903FF9B5D}"/>
          </ac:grpSpMkLst>
        </pc:grpChg>
        <pc:grpChg chg="add del mod">
          <ac:chgData name="高村 勇一郎" userId="60ff4cc4-96f1-468b-84c9-2753a221650f" providerId="ADAL" clId="{22DCB574-E2F7-4DE2-94B6-B5432A236438}" dt="2022-03-15T07:05:34.565" v="108" actId="478"/>
          <ac:grpSpMkLst>
            <pc:docMk/>
            <pc:sldMk cId="3953555529" sldId="256"/>
            <ac:grpSpMk id="21" creationId="{A600612E-EF72-42FB-8336-E44A6C5879F5}"/>
          </ac:grpSpMkLst>
        </pc:grpChg>
        <pc:picChg chg="mod ord">
          <ac:chgData name="高村 勇一郎" userId="60ff4cc4-96f1-468b-84c9-2753a221650f" providerId="ADAL" clId="{22DCB574-E2F7-4DE2-94B6-B5432A236438}" dt="2022-04-04T06:45:42.263" v="10591" actId="1076"/>
          <ac:picMkLst>
            <pc:docMk/>
            <pc:sldMk cId="3953555529" sldId="256"/>
            <ac:picMk id="8" creationId="{D87A5887-7C02-4DC9-A028-4DB6442EF633}"/>
          </ac:picMkLst>
        </pc:picChg>
        <pc:picChg chg="mod">
          <ac:chgData name="高村 勇一郎" userId="60ff4cc4-96f1-468b-84c9-2753a221650f" providerId="ADAL" clId="{22DCB574-E2F7-4DE2-94B6-B5432A236438}" dt="2022-03-15T06:38:49.869" v="78" actId="207"/>
          <ac:picMkLst>
            <pc:docMk/>
            <pc:sldMk cId="3953555529" sldId="256"/>
            <ac:picMk id="16" creationId="{26151900-9E74-432B-AB4C-D94968CCDE39}"/>
          </ac:picMkLst>
        </pc:picChg>
        <pc:picChg chg="del mod">
          <ac:chgData name="高村 勇一郎" userId="60ff4cc4-96f1-468b-84c9-2753a221650f" providerId="ADAL" clId="{22DCB574-E2F7-4DE2-94B6-B5432A236438}" dt="2022-03-15T05:59:29.416" v="4" actId="478"/>
          <ac:picMkLst>
            <pc:docMk/>
            <pc:sldMk cId="3953555529" sldId="256"/>
            <ac:picMk id="17" creationId="{CC25B354-93E7-4046-8CB2-AC165956284A}"/>
          </ac:picMkLst>
        </pc:picChg>
        <pc:picChg chg="del mod topLvl">
          <ac:chgData name="高村 勇一郎" userId="60ff4cc4-96f1-468b-84c9-2753a221650f" providerId="ADAL" clId="{22DCB574-E2F7-4DE2-94B6-B5432A236438}" dt="2022-03-15T06:00:52.324" v="18" actId="478"/>
          <ac:picMkLst>
            <pc:docMk/>
            <pc:sldMk cId="3953555529" sldId="256"/>
            <ac:picMk id="20" creationId="{F386DA3B-B5FF-4F39-8566-63D1AA39F6A0}"/>
          </ac:picMkLst>
        </pc:picChg>
      </pc:sldChg>
      <pc:sldChg chg="addSp delSp modSp mod">
        <pc:chgData name="高村 勇一郎" userId="60ff4cc4-96f1-468b-84c9-2753a221650f" providerId="ADAL" clId="{22DCB574-E2F7-4DE2-94B6-B5432A236438}" dt="2022-04-18T04:50:17.154" v="12839"/>
        <pc:sldMkLst>
          <pc:docMk/>
          <pc:sldMk cId="4163615108" sldId="257"/>
        </pc:sldMkLst>
        <pc:spChg chg="del mod">
          <ac:chgData name="高村 勇一郎" userId="60ff4cc4-96f1-468b-84c9-2753a221650f" providerId="ADAL" clId="{22DCB574-E2F7-4DE2-94B6-B5432A236438}" dt="2022-03-22T06:56:52.815" v="7248" actId="478"/>
          <ac:spMkLst>
            <pc:docMk/>
            <pc:sldMk cId="4163615108" sldId="257"/>
            <ac:spMk id="2" creationId="{3B6A7440-B03A-4F09-A546-39309AEAB943}"/>
          </ac:spMkLst>
        </pc:spChg>
        <pc:spChg chg="add del mod ord topLvl">
          <ac:chgData name="高村 勇一郎" userId="60ff4cc4-96f1-468b-84c9-2753a221650f" providerId="ADAL" clId="{22DCB574-E2F7-4DE2-94B6-B5432A236438}" dt="2022-03-23T06:25:04.529" v="8196" actId="478"/>
          <ac:spMkLst>
            <pc:docMk/>
            <pc:sldMk cId="4163615108" sldId="257"/>
            <ac:spMk id="2" creationId="{C976D98E-7755-40FE-A3B2-6DF5674200CA}"/>
          </ac:spMkLst>
        </pc:spChg>
        <pc:spChg chg="mod">
          <ac:chgData name="高村 勇一郎" userId="60ff4cc4-96f1-468b-84c9-2753a221650f" providerId="ADAL" clId="{22DCB574-E2F7-4DE2-94B6-B5432A236438}" dt="2022-03-23T06:29:28.414" v="8600" actId="1076"/>
          <ac:spMkLst>
            <pc:docMk/>
            <pc:sldMk cId="4163615108" sldId="257"/>
            <ac:spMk id="4" creationId="{22975359-0967-4F82-965B-7CC7410441F6}"/>
          </ac:spMkLst>
        </pc:spChg>
        <pc:spChg chg="del">
          <ac:chgData name="高村 勇一郎" userId="60ff4cc4-96f1-468b-84c9-2753a221650f" providerId="ADAL" clId="{22DCB574-E2F7-4DE2-94B6-B5432A236438}" dt="2022-03-15T06:30:34.261" v="21" actId="478"/>
          <ac:spMkLst>
            <pc:docMk/>
            <pc:sldMk cId="4163615108" sldId="257"/>
            <ac:spMk id="6" creationId="{1C073382-4A68-4466-9A61-C1DED9B51E9A}"/>
          </ac:spMkLst>
        </pc:spChg>
        <pc:spChg chg="del">
          <ac:chgData name="高村 勇一郎" userId="60ff4cc4-96f1-468b-84c9-2753a221650f" providerId="ADAL" clId="{22DCB574-E2F7-4DE2-94B6-B5432A236438}" dt="2022-03-15T06:30:36.258" v="22" actId="478"/>
          <ac:spMkLst>
            <pc:docMk/>
            <pc:sldMk cId="4163615108" sldId="257"/>
            <ac:spMk id="7" creationId="{D858097F-563B-49D2-93ED-066D244B8AB0}"/>
          </ac:spMkLst>
        </pc:spChg>
        <pc:spChg chg="add del mod ord topLvl">
          <ac:chgData name="高村 勇一郎" userId="60ff4cc4-96f1-468b-84c9-2753a221650f" providerId="ADAL" clId="{22DCB574-E2F7-4DE2-94B6-B5432A236438}" dt="2022-03-23T07:08:54.505" v="10036" actId="478"/>
          <ac:spMkLst>
            <pc:docMk/>
            <pc:sldMk cId="4163615108" sldId="257"/>
            <ac:spMk id="9" creationId="{53E4E4DE-A7E9-4111-B379-1361E4ED1913}"/>
          </ac:spMkLst>
        </pc:spChg>
        <pc:spChg chg="mod ord">
          <ac:chgData name="高村 勇一郎" userId="60ff4cc4-96f1-468b-84c9-2753a221650f" providerId="ADAL" clId="{22DCB574-E2F7-4DE2-94B6-B5432A236438}" dt="2022-04-18T04:50:17.154" v="12839"/>
          <ac:spMkLst>
            <pc:docMk/>
            <pc:sldMk cId="4163615108" sldId="257"/>
            <ac:spMk id="11" creationId="{08F26FF1-79C8-4AD5-A343-D86A7210ECC2}"/>
          </ac:spMkLst>
        </pc:spChg>
        <pc:spChg chg="del mod ord topLvl">
          <ac:chgData name="高村 勇一郎" userId="60ff4cc4-96f1-468b-84c9-2753a221650f" providerId="ADAL" clId="{22DCB574-E2F7-4DE2-94B6-B5432A236438}" dt="2022-03-23T07:08:59.264" v="10038" actId="478"/>
          <ac:spMkLst>
            <pc:docMk/>
            <pc:sldMk cId="4163615108" sldId="257"/>
            <ac:spMk id="15" creationId="{93809179-665F-4B22-9958-4C6357ABED99}"/>
          </ac:spMkLst>
        </pc:spChg>
        <pc:spChg chg="mod ord topLvl">
          <ac:chgData name="高村 勇一郎" userId="60ff4cc4-96f1-468b-84c9-2753a221650f" providerId="ADAL" clId="{22DCB574-E2F7-4DE2-94B6-B5432A236438}" dt="2022-03-23T06:38:32.865" v="9693" actId="2711"/>
          <ac:spMkLst>
            <pc:docMk/>
            <pc:sldMk cId="4163615108" sldId="257"/>
            <ac:spMk id="22" creationId="{E4646D25-A323-4D6C-94F6-6EBFD316EBD2}"/>
          </ac:spMkLst>
        </pc:spChg>
        <pc:spChg chg="mod">
          <ac:chgData name="高村 勇一郎" userId="60ff4cc4-96f1-468b-84c9-2753a221650f" providerId="ADAL" clId="{22DCB574-E2F7-4DE2-94B6-B5432A236438}" dt="2022-03-15T06:30:41.821" v="23"/>
          <ac:spMkLst>
            <pc:docMk/>
            <pc:sldMk cId="4163615108" sldId="257"/>
            <ac:spMk id="24" creationId="{5980F963-D9CE-484C-9A1F-FE753529D354}"/>
          </ac:spMkLst>
        </pc:spChg>
        <pc:spChg chg="add mod ord">
          <ac:chgData name="高村 勇一郎" userId="60ff4cc4-96f1-468b-84c9-2753a221650f" providerId="ADAL" clId="{22DCB574-E2F7-4DE2-94B6-B5432A236438}" dt="2022-03-15T06:30:51.554" v="25" actId="167"/>
          <ac:spMkLst>
            <pc:docMk/>
            <pc:sldMk cId="4163615108" sldId="257"/>
            <ac:spMk id="26" creationId="{49310302-F94A-4261-9BCC-C5C1A63F12C5}"/>
          </ac:spMkLst>
        </pc:spChg>
        <pc:grpChg chg="add mod">
          <ac:chgData name="高村 勇一郎" userId="60ff4cc4-96f1-468b-84c9-2753a221650f" providerId="ADAL" clId="{22DCB574-E2F7-4DE2-94B6-B5432A236438}" dt="2022-03-23T07:09:23.231" v="10047" actId="1076"/>
          <ac:grpSpMkLst>
            <pc:docMk/>
            <pc:sldMk cId="4163615108" sldId="257"/>
            <ac:grpSpMk id="3" creationId="{A2DF95EC-FD83-4BCD-85EA-560B46596A35}"/>
          </ac:grpSpMkLst>
        </pc:grpChg>
        <pc:grpChg chg="add del mod">
          <ac:chgData name="高村 勇一郎" userId="60ff4cc4-96f1-468b-84c9-2753a221650f" providerId="ADAL" clId="{22DCB574-E2F7-4DE2-94B6-B5432A236438}" dt="2022-03-23T06:24:01.939" v="8191" actId="165"/>
          <ac:grpSpMkLst>
            <pc:docMk/>
            <pc:sldMk cId="4163615108" sldId="257"/>
            <ac:grpSpMk id="6" creationId="{962BAC00-1238-4AE7-990F-4AAD13D74723}"/>
          </ac:grpSpMkLst>
        </pc:grpChg>
        <pc:grpChg chg="add del mod topLvl">
          <ac:chgData name="高村 勇一郎" userId="60ff4cc4-96f1-468b-84c9-2753a221650f" providerId="ADAL" clId="{22DCB574-E2F7-4DE2-94B6-B5432A236438}" dt="2022-03-23T07:09:01.415" v="10040" actId="478"/>
          <ac:grpSpMkLst>
            <pc:docMk/>
            <pc:sldMk cId="4163615108" sldId="257"/>
            <ac:grpSpMk id="8" creationId="{EAA3F343-CCD4-47ED-AE17-6F642AB3AF44}"/>
          </ac:grpSpMkLst>
        </pc:grpChg>
        <pc:grpChg chg="add del mod">
          <ac:chgData name="高村 勇一郎" userId="60ff4cc4-96f1-468b-84c9-2753a221650f" providerId="ADAL" clId="{22DCB574-E2F7-4DE2-94B6-B5432A236438}" dt="2022-03-23T07:08:54.505" v="10036" actId="478"/>
          <ac:grpSpMkLst>
            <pc:docMk/>
            <pc:sldMk cId="4163615108" sldId="257"/>
            <ac:grpSpMk id="10" creationId="{33BF5C6A-D5EB-4E14-A366-A6A0FE361D35}"/>
          </ac:grpSpMkLst>
        </pc:grpChg>
        <pc:grpChg chg="add del mod">
          <ac:chgData name="高村 勇一郎" userId="60ff4cc4-96f1-468b-84c9-2753a221650f" providerId="ADAL" clId="{22DCB574-E2F7-4DE2-94B6-B5432A236438}" dt="2022-03-23T06:20:41.873" v="8126" actId="478"/>
          <ac:grpSpMkLst>
            <pc:docMk/>
            <pc:sldMk cId="4163615108" sldId="257"/>
            <ac:grpSpMk id="12" creationId="{AF0AA7DB-F21A-4C14-B183-0BB8DF02D19D}"/>
          </ac:grpSpMkLst>
        </pc:grpChg>
        <pc:grpChg chg="add del mod">
          <ac:chgData name="高村 勇一郎" userId="60ff4cc4-96f1-468b-84c9-2753a221650f" providerId="ADAL" clId="{22DCB574-E2F7-4DE2-94B6-B5432A236438}" dt="2022-03-17T09:08:43.849" v="4675" actId="165"/>
          <ac:grpSpMkLst>
            <pc:docMk/>
            <pc:sldMk cId="4163615108" sldId="257"/>
            <ac:grpSpMk id="14" creationId="{0B07ACD1-F704-4AE0-8E91-B9F21F5C37D4}"/>
          </ac:grpSpMkLst>
        </pc:grpChg>
        <pc:grpChg chg="del mod">
          <ac:chgData name="高村 勇一郎" userId="60ff4cc4-96f1-468b-84c9-2753a221650f" providerId="ADAL" clId="{22DCB574-E2F7-4DE2-94B6-B5432A236438}" dt="2022-03-15T06:31:06.151" v="27" actId="478"/>
          <ac:grpSpMkLst>
            <pc:docMk/>
            <pc:sldMk cId="4163615108" sldId="257"/>
            <ac:grpSpMk id="16" creationId="{2C45E42B-2C26-450F-A0F2-5A879310E266}"/>
          </ac:grpSpMkLst>
        </pc:grpChg>
        <pc:grpChg chg="add mod">
          <ac:chgData name="高村 勇一郎" userId="60ff4cc4-96f1-468b-84c9-2753a221650f" providerId="ADAL" clId="{22DCB574-E2F7-4DE2-94B6-B5432A236438}" dt="2022-03-15T06:30:41.821" v="23"/>
          <ac:grpSpMkLst>
            <pc:docMk/>
            <pc:sldMk cId="4163615108" sldId="257"/>
            <ac:grpSpMk id="23" creationId="{F1337EBE-7F89-4C1E-88C0-E50E3444FC6B}"/>
          </ac:grpSpMkLst>
        </pc:grpChg>
        <pc:picChg chg="add mod">
          <ac:chgData name="高村 勇一郎" userId="60ff4cc4-96f1-468b-84c9-2753a221650f" providerId="ADAL" clId="{22DCB574-E2F7-4DE2-94B6-B5432A236438}" dt="2022-03-23T03:17:57.181" v="7269" actId="164"/>
          <ac:picMkLst>
            <pc:docMk/>
            <pc:sldMk cId="4163615108" sldId="257"/>
            <ac:picMk id="5" creationId="{B0C4EA9D-4F6B-4B9F-ACD8-2D11183E52C1}"/>
          </ac:picMkLst>
        </pc:picChg>
        <pc:picChg chg="add mod">
          <ac:chgData name="高村 勇一郎" userId="60ff4cc4-96f1-468b-84c9-2753a221650f" providerId="ADAL" clId="{22DCB574-E2F7-4DE2-94B6-B5432A236438}" dt="2022-03-23T03:17:57.181" v="7269" actId="164"/>
          <ac:picMkLst>
            <pc:docMk/>
            <pc:sldMk cId="4163615108" sldId="257"/>
            <ac:picMk id="7" creationId="{575325A0-F2AE-488D-AD5E-C40D3D37D47E}"/>
          </ac:picMkLst>
        </pc:picChg>
        <pc:picChg chg="del">
          <ac:chgData name="高村 勇一郎" userId="60ff4cc4-96f1-468b-84c9-2753a221650f" providerId="ADAL" clId="{22DCB574-E2F7-4DE2-94B6-B5432A236438}" dt="2022-03-15T06:31:08.117" v="28" actId="478"/>
          <ac:picMkLst>
            <pc:docMk/>
            <pc:sldMk cId="4163615108" sldId="257"/>
            <ac:picMk id="9" creationId="{3E4D44E8-33B3-472B-84AD-53B034B94F36}"/>
          </ac:picMkLst>
        </pc:picChg>
        <pc:picChg chg="add del mod">
          <ac:chgData name="高村 勇一郎" userId="60ff4cc4-96f1-468b-84c9-2753a221650f" providerId="ADAL" clId="{22DCB574-E2F7-4DE2-94B6-B5432A236438}" dt="2022-04-14T03:16:04.551" v="11550" actId="478"/>
          <ac:picMkLst>
            <pc:docMk/>
            <pc:sldMk cId="4163615108" sldId="257"/>
            <ac:picMk id="12" creationId="{7FCA9FF2-AB68-4A69-AB8E-6AC3575AC515}"/>
          </ac:picMkLst>
        </pc:picChg>
        <pc:picChg chg="add mod">
          <ac:chgData name="高村 勇一郎" userId="60ff4cc4-96f1-468b-84c9-2753a221650f" providerId="ADAL" clId="{22DCB574-E2F7-4DE2-94B6-B5432A236438}" dt="2022-04-14T03:16:04.834" v="11551"/>
          <ac:picMkLst>
            <pc:docMk/>
            <pc:sldMk cId="4163615108" sldId="257"/>
            <ac:picMk id="13" creationId="{11150328-4BF1-447C-AB4E-C4E2D6574844}"/>
          </ac:picMkLst>
        </pc:picChg>
        <pc:picChg chg="del mod">
          <ac:chgData name="高村 勇一郎" userId="60ff4cc4-96f1-468b-84c9-2753a221650f" providerId="ADAL" clId="{22DCB574-E2F7-4DE2-94B6-B5432A236438}" dt="2022-03-23T06:19:59.768" v="8114" actId="478"/>
          <ac:picMkLst>
            <pc:docMk/>
            <pc:sldMk cId="4163615108" sldId="257"/>
            <ac:picMk id="13" creationId="{471221D3-2701-4F49-8962-F4E3251B60D5}"/>
          </ac:picMkLst>
        </pc:picChg>
        <pc:picChg chg="add mod">
          <ac:chgData name="高村 勇一郎" userId="60ff4cc4-96f1-468b-84c9-2753a221650f" providerId="ADAL" clId="{22DCB574-E2F7-4DE2-94B6-B5432A236438}" dt="2022-04-14T03:16:28.025" v="11564"/>
          <ac:picMkLst>
            <pc:docMk/>
            <pc:sldMk cId="4163615108" sldId="257"/>
            <ac:picMk id="14" creationId="{03EB593D-3BE8-49B7-B361-893C8DC64BBB}"/>
          </ac:picMkLst>
        </pc:picChg>
        <pc:picChg chg="del mod topLvl">
          <ac:chgData name="高村 勇一郎" userId="60ff4cc4-96f1-468b-84c9-2753a221650f" providerId="ADAL" clId="{22DCB574-E2F7-4DE2-94B6-B5432A236438}" dt="2022-03-23T06:20:41.873" v="8126" actId="478"/>
          <ac:picMkLst>
            <pc:docMk/>
            <pc:sldMk cId="4163615108" sldId="257"/>
            <ac:picMk id="14" creationId="{D345D40F-6A6A-4EA7-886E-9FDA807B93A4}"/>
          </ac:picMkLst>
        </pc:picChg>
        <pc:picChg chg="add del mod topLvl">
          <ac:chgData name="高村 勇一郎" userId="60ff4cc4-96f1-468b-84c9-2753a221650f" providerId="ADAL" clId="{22DCB574-E2F7-4DE2-94B6-B5432A236438}" dt="2022-03-17T09:08:59.637" v="4680" actId="478"/>
          <ac:picMkLst>
            <pc:docMk/>
            <pc:sldMk cId="4163615108" sldId="257"/>
            <ac:picMk id="15" creationId="{739D609D-6C49-4908-BE5B-62480CC3E156}"/>
          </ac:picMkLst>
        </pc:picChg>
        <pc:picChg chg="mod">
          <ac:chgData name="高村 勇一郎" userId="60ff4cc4-96f1-468b-84c9-2753a221650f" providerId="ADAL" clId="{22DCB574-E2F7-4DE2-94B6-B5432A236438}" dt="2022-03-15T06:30:41.821" v="23"/>
          <ac:picMkLst>
            <pc:docMk/>
            <pc:sldMk cId="4163615108" sldId="257"/>
            <ac:picMk id="25" creationId="{0811CC51-5850-495D-B6E5-EF4D6AC76A45}"/>
          </ac:picMkLst>
        </pc:picChg>
        <pc:picChg chg="add del mod">
          <ac:chgData name="高村 勇一郎" userId="60ff4cc4-96f1-468b-84c9-2753a221650f" providerId="ADAL" clId="{22DCB574-E2F7-4DE2-94B6-B5432A236438}" dt="2022-03-15T07:05:55.656" v="132" actId="478"/>
          <ac:picMkLst>
            <pc:docMk/>
            <pc:sldMk cId="4163615108" sldId="257"/>
            <ac:picMk id="27" creationId="{3E82766F-6B88-422E-AC37-7BA738186EFB}"/>
          </ac:picMkLst>
        </pc:picChg>
        <pc:picChg chg="add del mod">
          <ac:chgData name="高村 勇一郎" userId="60ff4cc4-96f1-468b-84c9-2753a221650f" providerId="ADAL" clId="{22DCB574-E2F7-4DE2-94B6-B5432A236438}" dt="2022-03-23T06:19:48.029" v="8110" actId="478"/>
          <ac:picMkLst>
            <pc:docMk/>
            <pc:sldMk cId="4163615108" sldId="257"/>
            <ac:picMk id="1026" creationId="{C1220BC0-54D6-41B7-9B82-B934FA6B90CC}"/>
          </ac:picMkLst>
        </pc:picChg>
        <pc:picChg chg="add del mod topLvl">
          <ac:chgData name="高村 勇一郎" userId="60ff4cc4-96f1-468b-84c9-2753a221650f" providerId="ADAL" clId="{22DCB574-E2F7-4DE2-94B6-B5432A236438}" dt="2022-03-23T07:09:03.151" v="10041" actId="478"/>
          <ac:picMkLst>
            <pc:docMk/>
            <pc:sldMk cId="4163615108" sldId="257"/>
            <ac:picMk id="1028" creationId="{F9E19D12-6624-4154-80E8-F86A1D8B0A7E}"/>
          </ac:picMkLst>
        </pc:picChg>
        <pc:picChg chg="add del mod topLvl">
          <ac:chgData name="高村 勇一郎" userId="60ff4cc4-96f1-468b-84c9-2753a221650f" providerId="ADAL" clId="{22DCB574-E2F7-4DE2-94B6-B5432A236438}" dt="2022-03-23T07:09:01.415" v="10040" actId="478"/>
          <ac:picMkLst>
            <pc:docMk/>
            <pc:sldMk cId="4163615108" sldId="257"/>
            <ac:picMk id="1030" creationId="{BB2D94F2-92D6-4862-8421-59EC9692CA7D}"/>
          </ac:picMkLst>
        </pc:picChg>
      </pc:sldChg>
      <pc:sldChg chg="addSp delSp modSp mod">
        <pc:chgData name="高村 勇一郎" userId="60ff4cc4-96f1-468b-84c9-2753a221650f" providerId="ADAL" clId="{22DCB574-E2F7-4DE2-94B6-B5432A236438}" dt="2022-04-18T04:45:36.483" v="12736" actId="20577"/>
        <pc:sldMkLst>
          <pc:docMk/>
          <pc:sldMk cId="158444531" sldId="258"/>
        </pc:sldMkLst>
        <pc:spChg chg="add del mod">
          <ac:chgData name="高村 勇一郎" userId="60ff4cc4-96f1-468b-84c9-2753a221650f" providerId="ADAL" clId="{22DCB574-E2F7-4DE2-94B6-B5432A236438}" dt="2022-04-18T04:44:49.019" v="12693" actId="478"/>
          <ac:spMkLst>
            <pc:docMk/>
            <pc:sldMk cId="158444531" sldId="258"/>
            <ac:spMk id="3" creationId="{3AB27127-4CDC-4D0A-99A1-3D80594D5120}"/>
          </ac:spMkLst>
        </pc:spChg>
        <pc:spChg chg="add del mod">
          <ac:chgData name="高村 勇一郎" userId="60ff4cc4-96f1-468b-84c9-2753a221650f" providerId="ADAL" clId="{22DCB574-E2F7-4DE2-94B6-B5432A236438}" dt="2022-04-14T03:16:41.562" v="11571" actId="478"/>
          <ac:spMkLst>
            <pc:docMk/>
            <pc:sldMk cId="158444531" sldId="258"/>
            <ac:spMk id="3" creationId="{61EED9A8-6C3C-4933-8DA2-3AD4B2C21AA9}"/>
          </ac:spMkLst>
        </pc:spChg>
        <pc:spChg chg="del">
          <ac:chgData name="高村 勇一郎" userId="60ff4cc4-96f1-468b-84c9-2753a221650f" providerId="ADAL" clId="{22DCB574-E2F7-4DE2-94B6-B5432A236438}" dt="2022-03-15T06:31:53.421" v="32" actId="478"/>
          <ac:spMkLst>
            <pc:docMk/>
            <pc:sldMk cId="158444531" sldId="258"/>
            <ac:spMk id="6" creationId="{1C073382-4A68-4466-9A61-C1DED9B51E9A}"/>
          </ac:spMkLst>
        </pc:spChg>
        <pc:spChg chg="del">
          <ac:chgData name="高村 勇一郎" userId="60ff4cc4-96f1-468b-84c9-2753a221650f" providerId="ADAL" clId="{22DCB574-E2F7-4DE2-94B6-B5432A236438}" dt="2022-03-15T06:32:03.229" v="35" actId="478"/>
          <ac:spMkLst>
            <pc:docMk/>
            <pc:sldMk cId="158444531" sldId="258"/>
            <ac:spMk id="7" creationId="{D858097F-563B-49D2-93ED-066D244B8AB0}"/>
          </ac:spMkLst>
        </pc:spChg>
        <pc:spChg chg="add mod">
          <ac:chgData name="高村 勇一郎" userId="60ff4cc4-96f1-468b-84c9-2753a221650f" providerId="ADAL" clId="{22DCB574-E2F7-4DE2-94B6-B5432A236438}" dt="2022-03-23T07:12:06.024" v="10061" actId="1076"/>
          <ac:spMkLst>
            <pc:docMk/>
            <pc:sldMk cId="158444531" sldId="258"/>
            <ac:spMk id="10" creationId="{D5A4535F-EFE1-4901-A58C-250FBC4DD8EA}"/>
          </ac:spMkLst>
        </pc:spChg>
        <pc:spChg chg="mod">
          <ac:chgData name="高村 勇一郎" userId="60ff4cc4-96f1-468b-84c9-2753a221650f" providerId="ADAL" clId="{22DCB574-E2F7-4DE2-94B6-B5432A236438}" dt="2022-04-18T04:45:36.483" v="12736" actId="20577"/>
          <ac:spMkLst>
            <pc:docMk/>
            <pc:sldMk cId="158444531" sldId="258"/>
            <ac:spMk id="13" creationId="{461B9CE1-7036-49EC-9700-9477BCC3093C}"/>
          </ac:spMkLst>
        </pc:spChg>
        <pc:spChg chg="add del mod">
          <ac:chgData name="高村 勇一郎" userId="60ff4cc4-96f1-468b-84c9-2753a221650f" providerId="ADAL" clId="{22DCB574-E2F7-4DE2-94B6-B5432A236438}" dt="2022-04-14T03:15:07.557" v="11533" actId="478"/>
          <ac:spMkLst>
            <pc:docMk/>
            <pc:sldMk cId="158444531" sldId="258"/>
            <ac:spMk id="15" creationId="{0D81841D-E3C1-481A-A1C5-EE2674F58F81}"/>
          </ac:spMkLst>
        </pc:spChg>
        <pc:spChg chg="del">
          <ac:chgData name="高村 勇一郎" userId="60ff4cc4-96f1-468b-84c9-2753a221650f" providerId="ADAL" clId="{22DCB574-E2F7-4DE2-94B6-B5432A236438}" dt="2022-03-17T09:16:33.691" v="4856" actId="478"/>
          <ac:spMkLst>
            <pc:docMk/>
            <pc:sldMk cId="158444531" sldId="258"/>
            <ac:spMk id="18" creationId="{AD9DB107-E0CF-4656-9703-31A220923D4B}"/>
          </ac:spMkLst>
        </pc:spChg>
        <pc:spChg chg="mod">
          <ac:chgData name="高村 勇一郎" userId="60ff4cc4-96f1-468b-84c9-2753a221650f" providerId="ADAL" clId="{22DCB574-E2F7-4DE2-94B6-B5432A236438}" dt="2022-03-15T06:31:54.067" v="33"/>
          <ac:spMkLst>
            <pc:docMk/>
            <pc:sldMk cId="158444531" sldId="258"/>
            <ac:spMk id="26" creationId="{04745FDC-15E6-41CB-B8C8-9FFE6D22AD19}"/>
          </ac:spMkLst>
        </pc:spChg>
        <pc:spChg chg="add mod">
          <ac:chgData name="高村 勇一郎" userId="60ff4cc4-96f1-468b-84c9-2753a221650f" providerId="ADAL" clId="{22DCB574-E2F7-4DE2-94B6-B5432A236438}" dt="2022-03-15T06:32:05.635" v="37"/>
          <ac:spMkLst>
            <pc:docMk/>
            <pc:sldMk cId="158444531" sldId="258"/>
            <ac:spMk id="28" creationId="{0F3150D8-5D0C-41F7-8728-4835B1E453D9}"/>
          </ac:spMkLst>
        </pc:spChg>
        <pc:grpChg chg="add mod">
          <ac:chgData name="高村 勇一郎" userId="60ff4cc4-96f1-468b-84c9-2753a221650f" providerId="ADAL" clId="{22DCB574-E2F7-4DE2-94B6-B5432A236438}" dt="2022-03-23T07:12:06.024" v="10061" actId="1076"/>
          <ac:grpSpMkLst>
            <pc:docMk/>
            <pc:sldMk cId="158444531" sldId="258"/>
            <ac:grpSpMk id="2" creationId="{297B3B5D-EA7B-4A8E-A66F-1945A3442FAA}"/>
          </ac:grpSpMkLst>
        </pc:grpChg>
        <pc:grpChg chg="del">
          <ac:chgData name="高村 勇一郎" userId="60ff4cc4-96f1-468b-84c9-2753a221650f" providerId="ADAL" clId="{22DCB574-E2F7-4DE2-94B6-B5432A236438}" dt="2022-03-15T06:32:01.953" v="34" actId="478"/>
          <ac:grpSpMkLst>
            <pc:docMk/>
            <pc:sldMk cId="158444531" sldId="258"/>
            <ac:grpSpMk id="19" creationId="{766B4CEE-F08D-43FE-B292-A72E4C102EE7}"/>
          </ac:grpSpMkLst>
        </pc:grpChg>
        <pc:grpChg chg="add mod">
          <ac:chgData name="高村 勇一郎" userId="60ff4cc4-96f1-468b-84c9-2753a221650f" providerId="ADAL" clId="{22DCB574-E2F7-4DE2-94B6-B5432A236438}" dt="2022-03-15T06:31:54.067" v="33"/>
          <ac:grpSpMkLst>
            <pc:docMk/>
            <pc:sldMk cId="158444531" sldId="258"/>
            <ac:grpSpMk id="25" creationId="{B85EE30C-61F7-4403-9F53-E943B58197A8}"/>
          </ac:grpSpMkLst>
        </pc:grpChg>
        <pc:picChg chg="add mod modCrop">
          <ac:chgData name="高村 勇一郎" userId="60ff4cc4-96f1-468b-84c9-2753a221650f" providerId="ADAL" clId="{22DCB574-E2F7-4DE2-94B6-B5432A236438}" dt="2022-04-14T03:16:00.309" v="11549" actId="1076"/>
          <ac:picMkLst>
            <pc:docMk/>
            <pc:sldMk cId="158444531" sldId="258"/>
            <ac:picMk id="6" creationId="{2502ADB4-1C3B-4A8B-898C-30550E0010DE}"/>
          </ac:picMkLst>
        </pc:picChg>
        <pc:picChg chg="add mod">
          <ac:chgData name="高村 勇一郎" userId="60ff4cc4-96f1-468b-84c9-2753a221650f" providerId="ADAL" clId="{22DCB574-E2F7-4DE2-94B6-B5432A236438}" dt="2022-04-14T03:15:57.051" v="11548" actId="1076"/>
          <ac:picMkLst>
            <pc:docMk/>
            <pc:sldMk cId="158444531" sldId="258"/>
            <ac:picMk id="12" creationId="{48ABFADE-C9DB-4444-827C-18FC20BF94B5}"/>
          </ac:picMkLst>
        </pc:picChg>
        <pc:picChg chg="del">
          <ac:chgData name="高村 勇一郎" userId="60ff4cc4-96f1-468b-84c9-2753a221650f" providerId="ADAL" clId="{22DCB574-E2F7-4DE2-94B6-B5432A236438}" dt="2022-03-15T06:32:05.026" v="36" actId="478"/>
          <ac:picMkLst>
            <pc:docMk/>
            <pc:sldMk cId="158444531" sldId="258"/>
            <ac:picMk id="12" creationId="{D5C308EA-E194-4F6F-9F16-8B3D97F6285A}"/>
          </ac:picMkLst>
        </pc:picChg>
        <pc:picChg chg="del">
          <ac:chgData name="高村 勇一郎" userId="60ff4cc4-96f1-468b-84c9-2753a221650f" providerId="ADAL" clId="{22DCB574-E2F7-4DE2-94B6-B5432A236438}" dt="2022-03-17T09:16:32.307" v="4855" actId="478"/>
          <ac:picMkLst>
            <pc:docMk/>
            <pc:sldMk cId="158444531" sldId="258"/>
            <ac:picMk id="16" creationId="{11FA608E-1383-415D-A7C5-58B02262D84A}"/>
          </ac:picMkLst>
        </pc:picChg>
        <pc:picChg chg="del">
          <ac:chgData name="高村 勇一郎" userId="60ff4cc4-96f1-468b-84c9-2753a221650f" providerId="ADAL" clId="{22DCB574-E2F7-4DE2-94B6-B5432A236438}" dt="2022-03-17T09:16:34.191" v="4857" actId="478"/>
          <ac:picMkLst>
            <pc:docMk/>
            <pc:sldMk cId="158444531" sldId="258"/>
            <ac:picMk id="17" creationId="{A34DBB6B-80E5-4BB1-ACAA-2B0D5152D460}"/>
          </ac:picMkLst>
        </pc:picChg>
        <pc:picChg chg="mod">
          <ac:chgData name="高村 勇一郎" userId="60ff4cc4-96f1-468b-84c9-2753a221650f" providerId="ADAL" clId="{22DCB574-E2F7-4DE2-94B6-B5432A236438}" dt="2022-03-15T06:31:54.067" v="33"/>
          <ac:picMkLst>
            <pc:docMk/>
            <pc:sldMk cId="158444531" sldId="258"/>
            <ac:picMk id="27" creationId="{AE56CC80-A57A-4C3D-B925-FB6558D9C58A}"/>
          </ac:picMkLst>
        </pc:picChg>
        <pc:picChg chg="add del mod">
          <ac:chgData name="高村 勇一郎" userId="60ff4cc4-96f1-468b-84c9-2753a221650f" providerId="ADAL" clId="{22DCB574-E2F7-4DE2-94B6-B5432A236438}" dt="2022-03-15T07:05:57.097" v="133" actId="478"/>
          <ac:picMkLst>
            <pc:docMk/>
            <pc:sldMk cId="158444531" sldId="258"/>
            <ac:picMk id="29" creationId="{438A89F4-4AA1-4D24-B18C-2F880C7678E1}"/>
          </ac:picMkLst>
        </pc:picChg>
        <pc:picChg chg="add mod">
          <ac:chgData name="高村 勇一郎" userId="60ff4cc4-96f1-468b-84c9-2753a221650f" providerId="ADAL" clId="{22DCB574-E2F7-4DE2-94B6-B5432A236438}" dt="2022-03-23T07:12:06.024" v="10061" actId="1076"/>
          <ac:picMkLst>
            <pc:docMk/>
            <pc:sldMk cId="158444531" sldId="258"/>
            <ac:picMk id="2050" creationId="{ADCCA4A1-E1E7-40D0-ADD2-370A03980F8D}"/>
          </ac:picMkLst>
        </pc:picChg>
      </pc:sldChg>
      <pc:sldChg chg="addSp delSp modSp del mod">
        <pc:chgData name="高村 勇一郎" userId="60ff4cc4-96f1-468b-84c9-2753a221650f" providerId="ADAL" clId="{22DCB574-E2F7-4DE2-94B6-B5432A236438}" dt="2022-04-14T03:18:49.114" v="11615" actId="2696"/>
        <pc:sldMkLst>
          <pc:docMk/>
          <pc:sldMk cId="3139621178" sldId="259"/>
        </pc:sldMkLst>
        <pc:spChg chg="mod">
          <ac:chgData name="高村 勇一郎" userId="60ff4cc4-96f1-468b-84c9-2753a221650f" providerId="ADAL" clId="{22DCB574-E2F7-4DE2-94B6-B5432A236438}" dt="2022-03-30T06:56:21.819" v="10433"/>
          <ac:spMkLst>
            <pc:docMk/>
            <pc:sldMk cId="3139621178" sldId="259"/>
            <ac:spMk id="2" creationId="{AE43B7F7-11FD-4186-AB20-5D86A15A534D}"/>
          </ac:spMkLst>
        </pc:spChg>
        <pc:spChg chg="mod">
          <ac:chgData name="高村 勇一郎" userId="60ff4cc4-96f1-468b-84c9-2753a221650f" providerId="ADAL" clId="{22DCB574-E2F7-4DE2-94B6-B5432A236438}" dt="2022-03-23T06:49:21.941" v="9897" actId="20577"/>
          <ac:spMkLst>
            <pc:docMk/>
            <pc:sldMk cId="3139621178" sldId="259"/>
            <ac:spMk id="4" creationId="{22975359-0967-4F82-965B-7CC7410441F6}"/>
          </ac:spMkLst>
        </pc:spChg>
        <pc:spChg chg="del">
          <ac:chgData name="高村 勇一郎" userId="60ff4cc4-96f1-468b-84c9-2753a221650f" providerId="ADAL" clId="{22DCB574-E2F7-4DE2-94B6-B5432A236438}" dt="2022-03-15T06:33:05.747" v="39" actId="478"/>
          <ac:spMkLst>
            <pc:docMk/>
            <pc:sldMk cId="3139621178" sldId="259"/>
            <ac:spMk id="6" creationId="{1C073382-4A68-4466-9A61-C1DED9B51E9A}"/>
          </ac:spMkLst>
        </pc:spChg>
        <pc:spChg chg="del">
          <ac:chgData name="高村 勇一郎" userId="60ff4cc4-96f1-468b-84c9-2753a221650f" providerId="ADAL" clId="{22DCB574-E2F7-4DE2-94B6-B5432A236438}" dt="2022-03-15T06:33:12.997" v="41" actId="478"/>
          <ac:spMkLst>
            <pc:docMk/>
            <pc:sldMk cId="3139621178" sldId="259"/>
            <ac:spMk id="7" creationId="{D858097F-563B-49D2-93ED-066D244B8AB0}"/>
          </ac:spMkLst>
        </pc:spChg>
        <pc:spChg chg="mod">
          <ac:chgData name="高村 勇一郎" userId="60ff4cc4-96f1-468b-84c9-2753a221650f" providerId="ADAL" clId="{22DCB574-E2F7-4DE2-94B6-B5432A236438}" dt="2022-03-23T06:45:45.186" v="9841" actId="207"/>
          <ac:spMkLst>
            <pc:docMk/>
            <pc:sldMk cId="3139621178" sldId="259"/>
            <ac:spMk id="10" creationId="{3B07EB0E-7F8B-4D60-A0F1-A05E1DCD1660}"/>
          </ac:spMkLst>
        </pc:spChg>
        <pc:spChg chg="add del mod">
          <ac:chgData name="高村 勇一郎" userId="60ff4cc4-96f1-468b-84c9-2753a221650f" providerId="ADAL" clId="{22DCB574-E2F7-4DE2-94B6-B5432A236438}" dt="2022-04-04T06:48:36.677" v="10655" actId="478"/>
          <ac:spMkLst>
            <pc:docMk/>
            <pc:sldMk cId="3139621178" sldId="259"/>
            <ac:spMk id="14" creationId="{D9B9EB8E-3952-4676-84EE-319DAD6D88B3}"/>
          </ac:spMkLst>
        </pc:spChg>
        <pc:spChg chg="mod">
          <ac:chgData name="高村 勇一郎" userId="60ff4cc4-96f1-468b-84c9-2753a221650f" providerId="ADAL" clId="{22DCB574-E2F7-4DE2-94B6-B5432A236438}" dt="2022-03-15T06:33:06.358" v="40"/>
          <ac:spMkLst>
            <pc:docMk/>
            <pc:sldMk cId="3139621178" sldId="259"/>
            <ac:spMk id="28" creationId="{A2FCE78D-A015-47C1-B2F3-1B82DB67926A}"/>
          </ac:spMkLst>
        </pc:spChg>
        <pc:spChg chg="add mod">
          <ac:chgData name="高村 勇一郎" userId="60ff4cc4-96f1-468b-84c9-2753a221650f" providerId="ADAL" clId="{22DCB574-E2F7-4DE2-94B6-B5432A236438}" dt="2022-03-15T06:33:17.839" v="44"/>
          <ac:spMkLst>
            <pc:docMk/>
            <pc:sldMk cId="3139621178" sldId="259"/>
            <ac:spMk id="30" creationId="{351D661F-3371-473A-A813-8A5C501A7FD6}"/>
          </ac:spMkLst>
        </pc:spChg>
        <pc:grpChg chg="del">
          <ac:chgData name="高村 勇一郎" userId="60ff4cc4-96f1-468b-84c9-2753a221650f" providerId="ADAL" clId="{22DCB574-E2F7-4DE2-94B6-B5432A236438}" dt="2022-03-15T06:33:15.591" v="42" actId="478"/>
          <ac:grpSpMkLst>
            <pc:docMk/>
            <pc:sldMk cId="3139621178" sldId="259"/>
            <ac:grpSpMk id="21" creationId="{D625C863-9F0C-4B7C-B840-980B4CAF3FAF}"/>
          </ac:grpSpMkLst>
        </pc:grpChg>
        <pc:grpChg chg="add mod">
          <ac:chgData name="高村 勇一郎" userId="60ff4cc4-96f1-468b-84c9-2753a221650f" providerId="ADAL" clId="{22DCB574-E2F7-4DE2-94B6-B5432A236438}" dt="2022-03-15T06:33:06.358" v="40"/>
          <ac:grpSpMkLst>
            <pc:docMk/>
            <pc:sldMk cId="3139621178" sldId="259"/>
            <ac:grpSpMk id="27" creationId="{1A885B44-7B73-464B-AC94-AA9425F170F9}"/>
          </ac:grpSpMkLst>
        </pc:grpChg>
        <pc:picChg chg="del">
          <ac:chgData name="高村 勇一郎" userId="60ff4cc4-96f1-468b-84c9-2753a221650f" providerId="ADAL" clId="{22DCB574-E2F7-4DE2-94B6-B5432A236438}" dt="2022-03-15T06:33:17.261" v="43" actId="478"/>
          <ac:picMkLst>
            <pc:docMk/>
            <pc:sldMk cId="3139621178" sldId="259"/>
            <ac:picMk id="5" creationId="{79BCCAEA-99A7-4E7A-9BCE-3946266F52C2}"/>
          </ac:picMkLst>
        </pc:picChg>
        <pc:picChg chg="mod">
          <ac:chgData name="高村 勇一郎" userId="60ff4cc4-96f1-468b-84c9-2753a221650f" providerId="ADAL" clId="{22DCB574-E2F7-4DE2-94B6-B5432A236438}" dt="2022-03-23T06:45:04.776" v="9835" actId="1076"/>
          <ac:picMkLst>
            <pc:docMk/>
            <pc:sldMk cId="3139621178" sldId="259"/>
            <ac:picMk id="8" creationId="{9624F885-DC4B-4A21-ACD6-8831C22010D9}"/>
          </ac:picMkLst>
        </pc:picChg>
        <pc:picChg chg="add del mod">
          <ac:chgData name="高村 勇一郎" userId="60ff4cc4-96f1-468b-84c9-2753a221650f" providerId="ADAL" clId="{22DCB574-E2F7-4DE2-94B6-B5432A236438}" dt="2022-04-14T03:16:07.467" v="11552" actId="478"/>
          <ac:picMkLst>
            <pc:docMk/>
            <pc:sldMk cId="3139621178" sldId="259"/>
            <ac:picMk id="13" creationId="{07EA83B6-C4FF-47AA-8637-A067909EAEA8}"/>
          </ac:picMkLst>
        </pc:picChg>
        <pc:picChg chg="add mod">
          <ac:chgData name="高村 勇一郎" userId="60ff4cc4-96f1-468b-84c9-2753a221650f" providerId="ADAL" clId="{22DCB574-E2F7-4DE2-94B6-B5432A236438}" dt="2022-04-14T03:16:07.702" v="11553"/>
          <ac:picMkLst>
            <pc:docMk/>
            <pc:sldMk cId="3139621178" sldId="259"/>
            <ac:picMk id="15" creationId="{5DC84D28-719D-4E87-9B82-20DB6A6D143F}"/>
          </ac:picMkLst>
        </pc:picChg>
        <pc:picChg chg="add mod">
          <ac:chgData name="高村 勇一郎" userId="60ff4cc4-96f1-468b-84c9-2753a221650f" providerId="ADAL" clId="{22DCB574-E2F7-4DE2-94B6-B5432A236438}" dt="2022-04-14T03:16:29.158" v="11565"/>
          <ac:picMkLst>
            <pc:docMk/>
            <pc:sldMk cId="3139621178" sldId="259"/>
            <ac:picMk id="16" creationId="{5DA85E27-B170-40B8-B72C-81DF02130233}"/>
          </ac:picMkLst>
        </pc:picChg>
        <pc:picChg chg="del">
          <ac:chgData name="高村 勇一郎" userId="60ff4cc4-96f1-468b-84c9-2753a221650f" providerId="ADAL" clId="{22DCB574-E2F7-4DE2-94B6-B5432A236438}" dt="2022-03-23T06:44:42.298" v="9825" actId="478"/>
          <ac:picMkLst>
            <pc:docMk/>
            <pc:sldMk cId="3139621178" sldId="259"/>
            <ac:picMk id="18" creationId="{EE3B26A8-D8BD-40C8-9FDF-0F85660B9C5E}"/>
          </ac:picMkLst>
        </pc:picChg>
        <pc:picChg chg="mod">
          <ac:chgData name="高村 勇一郎" userId="60ff4cc4-96f1-468b-84c9-2753a221650f" providerId="ADAL" clId="{22DCB574-E2F7-4DE2-94B6-B5432A236438}" dt="2022-03-23T06:44:48.047" v="9828" actId="1076"/>
          <ac:picMkLst>
            <pc:docMk/>
            <pc:sldMk cId="3139621178" sldId="259"/>
            <ac:picMk id="19" creationId="{5B825E0B-96B9-4F9F-A90D-178984A95904}"/>
          </ac:picMkLst>
        </pc:picChg>
        <pc:picChg chg="mod">
          <ac:chgData name="高村 勇一郎" userId="60ff4cc4-96f1-468b-84c9-2753a221650f" providerId="ADAL" clId="{22DCB574-E2F7-4DE2-94B6-B5432A236438}" dt="2022-03-23T06:45:02.673" v="9834" actId="1076"/>
          <ac:picMkLst>
            <pc:docMk/>
            <pc:sldMk cId="3139621178" sldId="259"/>
            <ac:picMk id="20" creationId="{2470B590-ECEA-4287-808D-27867DD9897D}"/>
          </ac:picMkLst>
        </pc:picChg>
        <pc:picChg chg="mod">
          <ac:chgData name="高村 勇一郎" userId="60ff4cc4-96f1-468b-84c9-2753a221650f" providerId="ADAL" clId="{22DCB574-E2F7-4DE2-94B6-B5432A236438}" dt="2022-03-15T06:33:06.358" v="40"/>
          <ac:picMkLst>
            <pc:docMk/>
            <pc:sldMk cId="3139621178" sldId="259"/>
            <ac:picMk id="29" creationId="{D64BFDD5-7D3C-4450-BAAC-FB5FB7B17BD7}"/>
          </ac:picMkLst>
        </pc:picChg>
        <pc:picChg chg="add del mod">
          <ac:chgData name="高村 勇一郎" userId="60ff4cc4-96f1-468b-84c9-2753a221650f" providerId="ADAL" clId="{22DCB574-E2F7-4DE2-94B6-B5432A236438}" dt="2022-03-15T07:05:58.624" v="134" actId="478"/>
          <ac:picMkLst>
            <pc:docMk/>
            <pc:sldMk cId="3139621178" sldId="259"/>
            <ac:picMk id="31" creationId="{39B6408A-CC97-459A-B4C6-9FCDEB71327B}"/>
          </ac:picMkLst>
        </pc:picChg>
        <pc:picChg chg="add mod">
          <ac:chgData name="高村 勇一郎" userId="60ff4cc4-96f1-468b-84c9-2753a221650f" providerId="ADAL" clId="{22DCB574-E2F7-4DE2-94B6-B5432A236438}" dt="2022-03-23T06:44:49.956" v="9829" actId="1076"/>
          <ac:picMkLst>
            <pc:docMk/>
            <pc:sldMk cId="3139621178" sldId="259"/>
            <ac:picMk id="3074" creationId="{1E55EAD7-D341-4BAF-B2CA-19E1A0DAE5AA}"/>
          </ac:picMkLst>
        </pc:picChg>
      </pc:sldChg>
      <pc:sldChg chg="addSp delSp modSp add del mod">
        <pc:chgData name="高村 勇一郎" userId="60ff4cc4-96f1-468b-84c9-2753a221650f" providerId="ADAL" clId="{22DCB574-E2F7-4DE2-94B6-B5432A236438}" dt="2022-03-23T07:11:50.272" v="10056" actId="47"/>
        <pc:sldMkLst>
          <pc:docMk/>
          <pc:sldMk cId="109562567" sldId="260"/>
        </pc:sldMkLst>
        <pc:spChg chg="add mod">
          <ac:chgData name="高村 勇一郎" userId="60ff4cc4-96f1-468b-84c9-2753a221650f" providerId="ADAL" clId="{22DCB574-E2F7-4DE2-94B6-B5432A236438}" dt="2022-03-23T06:48:30.489" v="9862" actId="1076"/>
          <ac:spMkLst>
            <pc:docMk/>
            <pc:sldMk cId="109562567" sldId="260"/>
            <ac:spMk id="2" creationId="{C91F3C68-EE4E-450E-9761-0861EF2D1F74}"/>
          </ac:spMkLst>
        </pc:spChg>
        <pc:spChg chg="mod">
          <ac:chgData name="高村 勇一郎" userId="60ff4cc4-96f1-468b-84c9-2753a221650f" providerId="ADAL" clId="{22DCB574-E2F7-4DE2-94B6-B5432A236438}" dt="2022-03-23T07:11:17.822" v="10050" actId="1076"/>
          <ac:spMkLst>
            <pc:docMk/>
            <pc:sldMk cId="109562567" sldId="260"/>
            <ac:spMk id="4" creationId="{22975359-0967-4F82-965B-7CC7410441F6}"/>
          </ac:spMkLst>
        </pc:spChg>
        <pc:spChg chg="del">
          <ac:chgData name="高村 勇一郎" userId="60ff4cc4-96f1-468b-84c9-2753a221650f" providerId="ADAL" clId="{22DCB574-E2F7-4DE2-94B6-B5432A236438}" dt="2022-03-15T06:33:29.367" v="45" actId="478"/>
          <ac:spMkLst>
            <pc:docMk/>
            <pc:sldMk cId="109562567" sldId="260"/>
            <ac:spMk id="6" creationId="{1C073382-4A68-4466-9A61-C1DED9B51E9A}"/>
          </ac:spMkLst>
        </pc:spChg>
        <pc:spChg chg="del">
          <ac:chgData name="高村 勇一郎" userId="60ff4cc4-96f1-468b-84c9-2753a221650f" providerId="ADAL" clId="{22DCB574-E2F7-4DE2-94B6-B5432A236438}" dt="2022-03-15T06:33:35.776" v="47" actId="478"/>
          <ac:spMkLst>
            <pc:docMk/>
            <pc:sldMk cId="109562567" sldId="260"/>
            <ac:spMk id="7" creationId="{D858097F-563B-49D2-93ED-066D244B8AB0}"/>
          </ac:spMkLst>
        </pc:spChg>
        <pc:spChg chg="mod">
          <ac:chgData name="高村 勇一郎" userId="60ff4cc4-96f1-468b-84c9-2753a221650f" providerId="ADAL" clId="{22DCB574-E2F7-4DE2-94B6-B5432A236438}" dt="2022-03-23T07:11:17.822" v="10050" actId="1076"/>
          <ac:spMkLst>
            <pc:docMk/>
            <pc:sldMk cId="109562567" sldId="260"/>
            <ac:spMk id="13" creationId="{41A9B34C-7128-4C61-AB73-6D950E0FAC34}"/>
          </ac:spMkLst>
        </pc:spChg>
        <pc:spChg chg="mod">
          <ac:chgData name="高村 勇一郎" userId="60ff4cc4-96f1-468b-84c9-2753a221650f" providerId="ADAL" clId="{22DCB574-E2F7-4DE2-94B6-B5432A236438}" dt="2022-03-15T06:33:29.932" v="46"/>
          <ac:spMkLst>
            <pc:docMk/>
            <pc:sldMk cId="109562567" sldId="260"/>
            <ac:spMk id="17" creationId="{597EF6E3-A3A5-4F55-AF54-56D8E1F35521}"/>
          </ac:spMkLst>
        </pc:spChg>
        <pc:spChg chg="add mod">
          <ac:chgData name="高村 勇一郎" userId="60ff4cc4-96f1-468b-84c9-2753a221650f" providerId="ADAL" clId="{22DCB574-E2F7-4DE2-94B6-B5432A236438}" dt="2022-03-15T06:33:40.343" v="50"/>
          <ac:spMkLst>
            <pc:docMk/>
            <pc:sldMk cId="109562567" sldId="260"/>
            <ac:spMk id="19" creationId="{D06EE179-0C03-400D-86E8-36075353DFE5}"/>
          </ac:spMkLst>
        </pc:spChg>
        <pc:grpChg chg="add mod">
          <ac:chgData name="高村 勇一郎" userId="60ff4cc4-96f1-468b-84c9-2753a221650f" providerId="ADAL" clId="{22DCB574-E2F7-4DE2-94B6-B5432A236438}" dt="2022-03-15T06:33:29.932" v="46"/>
          <ac:grpSpMkLst>
            <pc:docMk/>
            <pc:sldMk cId="109562567" sldId="260"/>
            <ac:grpSpMk id="16" creationId="{A26134BB-E6A3-41E3-9371-7B50DD7CCF43}"/>
          </ac:grpSpMkLst>
        </pc:grpChg>
        <pc:grpChg chg="del">
          <ac:chgData name="高村 勇一郎" userId="60ff4cc4-96f1-468b-84c9-2753a221650f" providerId="ADAL" clId="{22DCB574-E2F7-4DE2-94B6-B5432A236438}" dt="2022-03-15T06:33:38.160" v="48" actId="478"/>
          <ac:grpSpMkLst>
            <pc:docMk/>
            <pc:sldMk cId="109562567" sldId="260"/>
            <ac:grpSpMk id="22" creationId="{20F99968-8AA9-453C-A560-5FC8FA70F76E}"/>
          </ac:grpSpMkLst>
        </pc:grpChg>
        <pc:picChg chg="del">
          <ac:chgData name="高村 勇一郎" userId="60ff4cc4-96f1-468b-84c9-2753a221650f" providerId="ADAL" clId="{22DCB574-E2F7-4DE2-94B6-B5432A236438}" dt="2022-03-15T06:33:39.782" v="49" actId="478"/>
          <ac:picMkLst>
            <pc:docMk/>
            <pc:sldMk cId="109562567" sldId="260"/>
            <ac:picMk id="5" creationId="{79BCCAEA-99A7-4E7A-9BCE-3946266F52C2}"/>
          </ac:picMkLst>
        </pc:picChg>
        <pc:picChg chg="add mod">
          <ac:chgData name="高村 勇一郎" userId="60ff4cc4-96f1-468b-84c9-2753a221650f" providerId="ADAL" clId="{22DCB574-E2F7-4DE2-94B6-B5432A236438}" dt="2022-03-23T07:11:17.822" v="10050" actId="1076"/>
          <ac:picMkLst>
            <pc:docMk/>
            <pc:sldMk cId="109562567" sldId="260"/>
            <ac:picMk id="11" creationId="{7096891A-3227-4315-ABE6-FD569D03DA0A}"/>
          </ac:picMkLst>
        </pc:picChg>
        <pc:picChg chg="add mod">
          <ac:chgData name="高村 勇一郎" userId="60ff4cc4-96f1-468b-84c9-2753a221650f" providerId="ADAL" clId="{22DCB574-E2F7-4DE2-94B6-B5432A236438}" dt="2022-03-23T07:11:17.822" v="10050" actId="1076"/>
          <ac:picMkLst>
            <pc:docMk/>
            <pc:sldMk cId="109562567" sldId="260"/>
            <ac:picMk id="12" creationId="{5806FCCD-C90B-49BB-962F-54C23CF3CFC6}"/>
          </ac:picMkLst>
        </pc:picChg>
        <pc:picChg chg="mod">
          <ac:chgData name="高村 勇一郎" userId="60ff4cc4-96f1-468b-84c9-2753a221650f" providerId="ADAL" clId="{22DCB574-E2F7-4DE2-94B6-B5432A236438}" dt="2022-03-15T06:33:29.932" v="46"/>
          <ac:picMkLst>
            <pc:docMk/>
            <pc:sldMk cId="109562567" sldId="260"/>
            <ac:picMk id="18" creationId="{83252880-C679-4705-BB5C-52E3EDC93716}"/>
          </ac:picMkLst>
        </pc:picChg>
        <pc:picChg chg="del">
          <ac:chgData name="高村 勇一郎" userId="60ff4cc4-96f1-468b-84c9-2753a221650f" providerId="ADAL" clId="{22DCB574-E2F7-4DE2-94B6-B5432A236438}" dt="2022-03-23T06:46:06.853" v="9843" actId="478"/>
          <ac:picMkLst>
            <pc:docMk/>
            <pc:sldMk cId="109562567" sldId="260"/>
            <ac:picMk id="20" creationId="{DCD1928C-09D3-4DFF-A6EA-D77DB8BE9A79}"/>
          </ac:picMkLst>
        </pc:picChg>
        <pc:picChg chg="del">
          <ac:chgData name="高村 勇一郎" userId="60ff4cc4-96f1-468b-84c9-2753a221650f" providerId="ADAL" clId="{22DCB574-E2F7-4DE2-94B6-B5432A236438}" dt="2022-03-23T06:46:05.246" v="9842" actId="478"/>
          <ac:picMkLst>
            <pc:docMk/>
            <pc:sldMk cId="109562567" sldId="260"/>
            <ac:picMk id="21" creationId="{6B500258-E703-417F-929E-A559F11AD298}"/>
          </ac:picMkLst>
        </pc:picChg>
        <pc:picChg chg="add del mod">
          <ac:chgData name="高村 勇一郎" userId="60ff4cc4-96f1-468b-84c9-2753a221650f" providerId="ADAL" clId="{22DCB574-E2F7-4DE2-94B6-B5432A236438}" dt="2022-03-15T07:06:01.827" v="137" actId="478"/>
          <ac:picMkLst>
            <pc:docMk/>
            <pc:sldMk cId="109562567" sldId="260"/>
            <ac:picMk id="28" creationId="{C07A93CB-E9D2-4087-92B3-C3AFAD89CF03}"/>
          </ac:picMkLst>
        </pc:picChg>
        <pc:picChg chg="add del mod">
          <ac:chgData name="高村 勇一郎" userId="60ff4cc4-96f1-468b-84c9-2753a221650f" providerId="ADAL" clId="{22DCB574-E2F7-4DE2-94B6-B5432A236438}" dt="2022-03-23T06:48:55.878" v="9892" actId="478"/>
          <ac:picMkLst>
            <pc:docMk/>
            <pc:sldMk cId="109562567" sldId="260"/>
            <ac:picMk id="4097" creationId="{46783F7B-4EB0-4CB8-BC51-1A3669313D2B}"/>
          </ac:picMkLst>
        </pc:picChg>
      </pc:sldChg>
      <pc:sldChg chg="addSp delSp modSp mod">
        <pc:chgData name="高村 勇一郎" userId="60ff4cc4-96f1-468b-84c9-2753a221650f" providerId="ADAL" clId="{22DCB574-E2F7-4DE2-94B6-B5432A236438}" dt="2022-04-18T04:48:56.088" v="12760" actId="20577"/>
        <pc:sldMkLst>
          <pc:docMk/>
          <pc:sldMk cId="3085664668" sldId="261"/>
        </pc:sldMkLst>
        <pc:spChg chg="mod">
          <ac:chgData name="高村 勇一郎" userId="60ff4cc4-96f1-468b-84c9-2753a221650f" providerId="ADAL" clId="{22DCB574-E2F7-4DE2-94B6-B5432A236438}" dt="2022-04-18T04:48:56.088" v="12760" actId="20577"/>
          <ac:spMkLst>
            <pc:docMk/>
            <pc:sldMk cId="3085664668" sldId="261"/>
            <ac:spMk id="4" creationId="{22975359-0967-4F82-965B-7CC7410441F6}"/>
          </ac:spMkLst>
        </pc:spChg>
        <pc:spChg chg="del">
          <ac:chgData name="高村 勇一郎" userId="60ff4cc4-96f1-468b-84c9-2753a221650f" providerId="ADAL" clId="{22DCB574-E2F7-4DE2-94B6-B5432A236438}" dt="2022-03-15T06:33:50.327" v="51" actId="478"/>
          <ac:spMkLst>
            <pc:docMk/>
            <pc:sldMk cId="3085664668" sldId="261"/>
            <ac:spMk id="6" creationId="{1C073382-4A68-4466-9A61-C1DED9B51E9A}"/>
          </ac:spMkLst>
        </pc:spChg>
        <pc:spChg chg="del">
          <ac:chgData name="高村 勇一郎" userId="60ff4cc4-96f1-468b-84c9-2753a221650f" providerId="ADAL" clId="{22DCB574-E2F7-4DE2-94B6-B5432A236438}" dt="2022-03-15T06:33:56.554" v="53" actId="478"/>
          <ac:spMkLst>
            <pc:docMk/>
            <pc:sldMk cId="3085664668" sldId="261"/>
            <ac:spMk id="7" creationId="{D858097F-563B-49D2-93ED-066D244B8AB0}"/>
          </ac:spMkLst>
        </pc:spChg>
        <pc:spChg chg="mod">
          <ac:chgData name="高村 勇一郎" userId="60ff4cc4-96f1-468b-84c9-2753a221650f" providerId="ADAL" clId="{22DCB574-E2F7-4DE2-94B6-B5432A236438}" dt="2022-03-15T06:33:50.859" v="52"/>
          <ac:spMkLst>
            <pc:docMk/>
            <pc:sldMk cId="3085664668" sldId="261"/>
            <ac:spMk id="115" creationId="{6C1CC19E-3BE2-4F70-B2F8-5B1E8140C2C4}"/>
          </ac:spMkLst>
        </pc:spChg>
        <pc:spChg chg="mod">
          <ac:chgData name="高村 勇一郎" userId="60ff4cc4-96f1-468b-84c9-2753a221650f" providerId="ADAL" clId="{22DCB574-E2F7-4DE2-94B6-B5432A236438}" dt="2022-04-18T04:47:39.235" v="12753" actId="1076"/>
          <ac:spMkLst>
            <pc:docMk/>
            <pc:sldMk cId="3085664668" sldId="261"/>
            <ac:spMk id="128" creationId="{58182FDF-16B6-400C-8C69-C646BECF01C7}"/>
          </ac:spMkLst>
        </pc:spChg>
        <pc:spChg chg="add mod">
          <ac:chgData name="高村 勇一郎" userId="60ff4cc4-96f1-468b-84c9-2753a221650f" providerId="ADAL" clId="{22DCB574-E2F7-4DE2-94B6-B5432A236438}" dt="2022-03-15T06:34:00.843" v="56"/>
          <ac:spMkLst>
            <pc:docMk/>
            <pc:sldMk cId="3085664668" sldId="261"/>
            <ac:spMk id="138" creationId="{AACE2CF5-9812-4F4F-99CD-49C17713F9F5}"/>
          </ac:spMkLst>
        </pc:spChg>
        <pc:grpChg chg="mod">
          <ac:chgData name="高村 勇一郎" userId="60ff4cc4-96f1-468b-84c9-2753a221650f" providerId="ADAL" clId="{22DCB574-E2F7-4DE2-94B6-B5432A236438}" dt="2022-04-18T04:47:48.695" v="12756" actId="1076"/>
          <ac:grpSpMkLst>
            <pc:docMk/>
            <pc:sldMk cId="3085664668" sldId="261"/>
            <ac:grpSpMk id="3" creationId="{C042BF7D-4B65-45C8-BDF4-114D9A27FC59}"/>
          </ac:grpSpMkLst>
        </pc:grpChg>
        <pc:grpChg chg="add mod">
          <ac:chgData name="高村 勇一郎" userId="60ff4cc4-96f1-468b-84c9-2753a221650f" providerId="ADAL" clId="{22DCB574-E2F7-4DE2-94B6-B5432A236438}" dt="2022-03-15T06:33:50.859" v="52"/>
          <ac:grpSpMkLst>
            <pc:docMk/>
            <pc:sldMk cId="3085664668" sldId="261"/>
            <ac:grpSpMk id="113" creationId="{A58F5BB8-D233-4282-9B21-97F2BC7CE796}"/>
          </ac:grpSpMkLst>
        </pc:grpChg>
        <pc:grpChg chg="del">
          <ac:chgData name="高村 勇一郎" userId="60ff4cc4-96f1-468b-84c9-2753a221650f" providerId="ADAL" clId="{22DCB574-E2F7-4DE2-94B6-B5432A236438}" dt="2022-03-15T06:33:58.663" v="54" actId="478"/>
          <ac:grpSpMkLst>
            <pc:docMk/>
            <pc:sldMk cId="3085664668" sldId="261"/>
            <ac:grpSpMk id="117" creationId="{C2B735EC-C1D8-4458-9CE1-FF5605727642}"/>
          </ac:grpSpMkLst>
        </pc:grpChg>
        <pc:picChg chg="del">
          <ac:chgData name="高村 勇一郎" userId="60ff4cc4-96f1-468b-84c9-2753a221650f" providerId="ADAL" clId="{22DCB574-E2F7-4DE2-94B6-B5432A236438}" dt="2022-03-15T06:34:00.303" v="55" actId="478"/>
          <ac:picMkLst>
            <pc:docMk/>
            <pc:sldMk cId="3085664668" sldId="261"/>
            <ac:picMk id="5" creationId="{79BCCAEA-99A7-4E7A-9BCE-3946266F52C2}"/>
          </ac:picMkLst>
        </pc:picChg>
        <pc:picChg chg="mod">
          <ac:chgData name="高村 勇一郎" userId="60ff4cc4-96f1-468b-84c9-2753a221650f" providerId="ADAL" clId="{22DCB574-E2F7-4DE2-94B6-B5432A236438}" dt="2022-03-15T06:33:50.859" v="52"/>
          <ac:picMkLst>
            <pc:docMk/>
            <pc:sldMk cId="3085664668" sldId="261"/>
            <ac:picMk id="116" creationId="{CF4E13A5-B8BD-4BCF-893F-876FA6AF0184}"/>
          </ac:picMkLst>
        </pc:picChg>
        <pc:picChg chg="add del mod">
          <ac:chgData name="高村 勇一郎" userId="60ff4cc4-96f1-468b-84c9-2753a221650f" providerId="ADAL" clId="{22DCB574-E2F7-4DE2-94B6-B5432A236438}" dt="2022-04-14T03:16:19.353" v="11560" actId="478"/>
          <ac:picMkLst>
            <pc:docMk/>
            <pc:sldMk cId="3085664668" sldId="261"/>
            <ac:picMk id="117" creationId="{3C776F05-1FCB-4E71-BBFB-A936C0E70C84}"/>
          </ac:picMkLst>
        </pc:picChg>
        <pc:picChg chg="add mod">
          <ac:chgData name="高村 勇一郎" userId="60ff4cc4-96f1-468b-84c9-2753a221650f" providerId="ADAL" clId="{22DCB574-E2F7-4DE2-94B6-B5432A236438}" dt="2022-04-14T03:16:19.639" v="11561"/>
          <ac:picMkLst>
            <pc:docMk/>
            <pc:sldMk cId="3085664668" sldId="261"/>
            <ac:picMk id="124" creationId="{156A783C-E636-4D3D-835D-8AC02C7B47FF}"/>
          </ac:picMkLst>
        </pc:picChg>
        <pc:picChg chg="add mod">
          <ac:chgData name="高村 勇一郎" userId="60ff4cc4-96f1-468b-84c9-2753a221650f" providerId="ADAL" clId="{22DCB574-E2F7-4DE2-94B6-B5432A236438}" dt="2022-04-14T03:16:33.406" v="11569"/>
          <ac:picMkLst>
            <pc:docMk/>
            <pc:sldMk cId="3085664668" sldId="261"/>
            <ac:picMk id="134" creationId="{7661DAFC-1B5A-4E7B-8C8F-B1D0F24FF8F2}"/>
          </ac:picMkLst>
        </pc:picChg>
        <pc:picChg chg="add del mod">
          <ac:chgData name="高村 勇一郎" userId="60ff4cc4-96f1-468b-84c9-2753a221650f" providerId="ADAL" clId="{22DCB574-E2F7-4DE2-94B6-B5432A236438}" dt="2022-03-15T07:06:03.638" v="138" actId="478"/>
          <ac:picMkLst>
            <pc:docMk/>
            <pc:sldMk cId="3085664668" sldId="261"/>
            <ac:picMk id="139" creationId="{338A22B5-93DF-42C3-A941-6F56843EFEE4}"/>
          </ac:picMkLst>
        </pc:picChg>
        <pc:picChg chg="mod">
          <ac:chgData name="高村 勇一郎" userId="60ff4cc4-96f1-468b-84c9-2753a221650f" providerId="ADAL" clId="{22DCB574-E2F7-4DE2-94B6-B5432A236438}" dt="2022-04-18T04:47:48.695" v="12756" actId="1076"/>
          <ac:picMkLst>
            <pc:docMk/>
            <pc:sldMk cId="3085664668" sldId="261"/>
            <ac:picMk id="190" creationId="{7033EC94-A7E7-47FC-8354-08C1BE3302EC}"/>
          </ac:picMkLst>
        </pc:picChg>
      </pc:sldChg>
      <pc:sldChg chg="addSp delSp modSp mod ord">
        <pc:chgData name="高村 勇一郎" userId="60ff4cc4-96f1-468b-84c9-2753a221650f" providerId="ADAL" clId="{22DCB574-E2F7-4DE2-94B6-B5432A236438}" dt="2022-04-18T04:48:30.401" v="12759" actId="2711"/>
        <pc:sldMkLst>
          <pc:docMk/>
          <pc:sldMk cId="760449070" sldId="262"/>
        </pc:sldMkLst>
        <pc:spChg chg="del">
          <ac:chgData name="高村 勇一郎" userId="60ff4cc4-96f1-468b-84c9-2753a221650f" providerId="ADAL" clId="{22DCB574-E2F7-4DE2-94B6-B5432A236438}" dt="2022-03-15T06:34:11.085" v="57" actId="478"/>
          <ac:spMkLst>
            <pc:docMk/>
            <pc:sldMk cId="760449070" sldId="262"/>
            <ac:spMk id="6" creationId="{1C073382-4A68-4466-9A61-C1DED9B51E9A}"/>
          </ac:spMkLst>
        </pc:spChg>
        <pc:spChg chg="del">
          <ac:chgData name="高村 勇一郎" userId="60ff4cc4-96f1-468b-84c9-2753a221650f" providerId="ADAL" clId="{22DCB574-E2F7-4DE2-94B6-B5432A236438}" dt="2022-03-15T06:34:16.853" v="59" actId="478"/>
          <ac:spMkLst>
            <pc:docMk/>
            <pc:sldMk cId="760449070" sldId="262"/>
            <ac:spMk id="7" creationId="{D858097F-563B-49D2-93ED-066D244B8AB0}"/>
          </ac:spMkLst>
        </pc:spChg>
        <pc:spChg chg="mod">
          <ac:chgData name="高村 勇一郎" userId="60ff4cc4-96f1-468b-84c9-2753a221650f" providerId="ADAL" clId="{22DCB574-E2F7-4DE2-94B6-B5432A236438}" dt="2022-04-18T04:48:16.377" v="12758" actId="2711"/>
          <ac:spMkLst>
            <pc:docMk/>
            <pc:sldMk cId="760449070" sldId="262"/>
            <ac:spMk id="8" creationId="{B465F744-4E7B-4D74-9826-39FA3DA5A480}"/>
          </ac:spMkLst>
        </pc:spChg>
        <pc:spChg chg="mod">
          <ac:chgData name="高村 勇一郎" userId="60ff4cc4-96f1-468b-84c9-2753a221650f" providerId="ADAL" clId="{22DCB574-E2F7-4DE2-94B6-B5432A236438}" dt="2022-03-15T06:34:11.710" v="58"/>
          <ac:spMkLst>
            <pc:docMk/>
            <pc:sldMk cId="760449070" sldId="262"/>
            <ac:spMk id="27" creationId="{DF1AF46B-CB1A-47FD-88FC-228D71ADFB39}"/>
          </ac:spMkLst>
        </pc:spChg>
        <pc:spChg chg="mod">
          <ac:chgData name="高村 勇一郎" userId="60ff4cc4-96f1-468b-84c9-2753a221650f" providerId="ADAL" clId="{22DCB574-E2F7-4DE2-94B6-B5432A236438}" dt="2022-04-18T04:47:54.753" v="12757" actId="2711"/>
          <ac:spMkLst>
            <pc:docMk/>
            <pc:sldMk cId="760449070" sldId="262"/>
            <ac:spMk id="29" creationId="{E3C1EF35-77AD-4E45-ADC8-A14AA107F850}"/>
          </ac:spMkLst>
        </pc:spChg>
        <pc:spChg chg="mod">
          <ac:chgData name="高村 勇一郎" userId="60ff4cc4-96f1-468b-84c9-2753a221650f" providerId="ADAL" clId="{22DCB574-E2F7-4DE2-94B6-B5432A236438}" dt="2022-04-18T04:48:30.401" v="12759" actId="2711"/>
          <ac:spMkLst>
            <pc:docMk/>
            <pc:sldMk cId="760449070" sldId="262"/>
            <ac:spMk id="32" creationId="{BB277357-AA9F-4CEC-B2F0-4BC4950C7205}"/>
          </ac:spMkLst>
        </pc:spChg>
        <pc:spChg chg="add mod">
          <ac:chgData name="高村 勇一郎" userId="60ff4cc4-96f1-468b-84c9-2753a221650f" providerId="ADAL" clId="{22DCB574-E2F7-4DE2-94B6-B5432A236438}" dt="2022-03-15T06:34:21.096" v="62"/>
          <ac:spMkLst>
            <pc:docMk/>
            <pc:sldMk cId="760449070" sldId="262"/>
            <ac:spMk id="33" creationId="{756EED54-6BAD-44E8-88A1-6FD2753C81A2}"/>
          </ac:spMkLst>
        </pc:spChg>
        <pc:grpChg chg="del">
          <ac:chgData name="高村 勇一郎" userId="60ff4cc4-96f1-468b-84c9-2753a221650f" providerId="ADAL" clId="{22DCB574-E2F7-4DE2-94B6-B5432A236438}" dt="2022-03-15T06:34:18.823" v="60" actId="478"/>
          <ac:grpSpMkLst>
            <pc:docMk/>
            <pc:sldMk cId="760449070" sldId="262"/>
            <ac:grpSpMk id="20" creationId="{28F77DED-AA87-4475-9421-525A1C5D4F69}"/>
          </ac:grpSpMkLst>
        </pc:grpChg>
        <pc:grpChg chg="add mod">
          <ac:chgData name="高村 勇一郎" userId="60ff4cc4-96f1-468b-84c9-2753a221650f" providerId="ADAL" clId="{22DCB574-E2F7-4DE2-94B6-B5432A236438}" dt="2022-03-15T06:34:11.710" v="58"/>
          <ac:grpSpMkLst>
            <pc:docMk/>
            <pc:sldMk cId="760449070" sldId="262"/>
            <ac:grpSpMk id="26" creationId="{F9BD6646-F9B2-4293-A612-2574DE536A5A}"/>
          </ac:grpSpMkLst>
        </pc:grpChg>
        <pc:picChg chg="del">
          <ac:chgData name="高村 勇一郎" userId="60ff4cc4-96f1-468b-84c9-2753a221650f" providerId="ADAL" clId="{22DCB574-E2F7-4DE2-94B6-B5432A236438}" dt="2022-03-15T06:34:20.578" v="61" actId="478"/>
          <ac:picMkLst>
            <pc:docMk/>
            <pc:sldMk cId="760449070" sldId="262"/>
            <ac:picMk id="5" creationId="{79BCCAEA-99A7-4E7A-9BCE-3946266F52C2}"/>
          </ac:picMkLst>
        </pc:picChg>
        <pc:picChg chg="add del mod">
          <ac:chgData name="高村 勇一郎" userId="60ff4cc4-96f1-468b-84c9-2753a221650f" providerId="ADAL" clId="{22DCB574-E2F7-4DE2-94B6-B5432A236438}" dt="2022-04-14T03:16:16.648" v="11558" actId="478"/>
          <ac:picMkLst>
            <pc:docMk/>
            <pc:sldMk cId="760449070" sldId="262"/>
            <ac:picMk id="20" creationId="{EDDE74ED-62DB-4628-81C6-324BAA376E9A}"/>
          </ac:picMkLst>
        </pc:picChg>
        <pc:picChg chg="add mod">
          <ac:chgData name="高村 勇一郎" userId="60ff4cc4-96f1-468b-84c9-2753a221650f" providerId="ADAL" clId="{22DCB574-E2F7-4DE2-94B6-B5432A236438}" dt="2022-04-14T03:16:16.938" v="11559"/>
          <ac:picMkLst>
            <pc:docMk/>
            <pc:sldMk cId="760449070" sldId="262"/>
            <ac:picMk id="21" creationId="{29FCD040-9005-44AA-8B77-2A66F5A43BBB}"/>
          </ac:picMkLst>
        </pc:picChg>
        <pc:picChg chg="add mod">
          <ac:chgData name="高村 勇一郎" userId="60ff4cc4-96f1-468b-84c9-2753a221650f" providerId="ADAL" clId="{22DCB574-E2F7-4DE2-94B6-B5432A236438}" dt="2022-04-14T03:16:32.151" v="11568"/>
          <ac:picMkLst>
            <pc:docMk/>
            <pc:sldMk cId="760449070" sldId="262"/>
            <ac:picMk id="22" creationId="{CDAE9196-7515-4CF2-9E39-9DC317138517}"/>
          </ac:picMkLst>
        </pc:picChg>
        <pc:picChg chg="mod">
          <ac:chgData name="高村 勇一郎" userId="60ff4cc4-96f1-468b-84c9-2753a221650f" providerId="ADAL" clId="{22DCB574-E2F7-4DE2-94B6-B5432A236438}" dt="2022-03-15T06:34:11.710" v="58"/>
          <ac:picMkLst>
            <pc:docMk/>
            <pc:sldMk cId="760449070" sldId="262"/>
            <ac:picMk id="28" creationId="{C2CE22E4-FFAE-4626-883D-792939A5B904}"/>
          </ac:picMkLst>
        </pc:picChg>
        <pc:picChg chg="add del mod">
          <ac:chgData name="高村 勇一郎" userId="60ff4cc4-96f1-468b-84c9-2753a221650f" providerId="ADAL" clId="{22DCB574-E2F7-4DE2-94B6-B5432A236438}" dt="2022-03-15T07:06:05.353" v="139" actId="478"/>
          <ac:picMkLst>
            <pc:docMk/>
            <pc:sldMk cId="760449070" sldId="262"/>
            <ac:picMk id="37" creationId="{E64C3B24-BBCF-4AEC-B010-6B5092E2626E}"/>
          </ac:picMkLst>
        </pc:picChg>
      </pc:sldChg>
      <pc:sldChg chg="addSp delSp modSp mod">
        <pc:chgData name="高村 勇一郎" userId="60ff4cc4-96f1-468b-84c9-2753a221650f" providerId="ADAL" clId="{22DCB574-E2F7-4DE2-94B6-B5432A236438}" dt="2022-04-18T04:49:05.285" v="12761" actId="2711"/>
        <pc:sldMkLst>
          <pc:docMk/>
          <pc:sldMk cId="3594032558" sldId="264"/>
        </pc:sldMkLst>
        <pc:spChg chg="del">
          <ac:chgData name="高村 勇一郎" userId="60ff4cc4-96f1-468b-84c9-2753a221650f" providerId="ADAL" clId="{22DCB574-E2F7-4DE2-94B6-B5432A236438}" dt="2022-03-15T06:34:27.868" v="63" actId="478"/>
          <ac:spMkLst>
            <pc:docMk/>
            <pc:sldMk cId="3594032558" sldId="264"/>
            <ac:spMk id="6" creationId="{1C073382-4A68-4466-9A61-C1DED9B51E9A}"/>
          </ac:spMkLst>
        </pc:spChg>
        <pc:spChg chg="del">
          <ac:chgData name="高村 勇一郎" userId="60ff4cc4-96f1-468b-84c9-2753a221650f" providerId="ADAL" clId="{22DCB574-E2F7-4DE2-94B6-B5432A236438}" dt="2022-03-15T06:34:32.991" v="65" actId="478"/>
          <ac:spMkLst>
            <pc:docMk/>
            <pc:sldMk cId="3594032558" sldId="264"/>
            <ac:spMk id="7" creationId="{D858097F-563B-49D2-93ED-066D244B8AB0}"/>
          </ac:spMkLst>
        </pc:spChg>
        <pc:spChg chg="mod">
          <ac:chgData name="高村 勇一郎" userId="60ff4cc4-96f1-468b-84c9-2753a221650f" providerId="ADAL" clId="{22DCB574-E2F7-4DE2-94B6-B5432A236438}" dt="2022-04-18T04:49:05.285" v="12761" actId="2711"/>
          <ac:spMkLst>
            <pc:docMk/>
            <pc:sldMk cId="3594032558" sldId="264"/>
            <ac:spMk id="10" creationId="{74CEC6F5-AA07-4E73-B349-F411EC5F927D}"/>
          </ac:spMkLst>
        </pc:spChg>
        <pc:spChg chg="mod">
          <ac:chgData name="高村 勇一郎" userId="60ff4cc4-96f1-468b-84c9-2753a221650f" providerId="ADAL" clId="{22DCB574-E2F7-4DE2-94B6-B5432A236438}" dt="2022-03-15T06:34:28.410" v="64"/>
          <ac:spMkLst>
            <pc:docMk/>
            <pc:sldMk cId="3594032558" sldId="264"/>
            <ac:spMk id="16" creationId="{ABF0792E-DE24-48D7-8E3C-F141D8E62E7A}"/>
          </ac:spMkLst>
        </pc:spChg>
        <pc:spChg chg="add mod">
          <ac:chgData name="高村 勇一郎" userId="60ff4cc4-96f1-468b-84c9-2753a221650f" providerId="ADAL" clId="{22DCB574-E2F7-4DE2-94B6-B5432A236438}" dt="2022-03-15T06:34:37.130" v="68"/>
          <ac:spMkLst>
            <pc:docMk/>
            <pc:sldMk cId="3594032558" sldId="264"/>
            <ac:spMk id="18" creationId="{5EA2E95D-BE4A-4B3C-B103-84CE3166872A}"/>
          </ac:spMkLst>
        </pc:spChg>
        <pc:grpChg chg="del">
          <ac:chgData name="高村 勇一郎" userId="60ff4cc4-96f1-468b-84c9-2753a221650f" providerId="ADAL" clId="{22DCB574-E2F7-4DE2-94B6-B5432A236438}" dt="2022-03-15T06:34:34.796" v="66" actId="478"/>
          <ac:grpSpMkLst>
            <pc:docMk/>
            <pc:sldMk cId="3594032558" sldId="264"/>
            <ac:grpSpMk id="8" creationId="{C55BD2F8-F789-4ABD-88D7-AEFD21165327}"/>
          </ac:grpSpMkLst>
        </pc:grpChg>
        <pc:grpChg chg="add mod">
          <ac:chgData name="高村 勇一郎" userId="60ff4cc4-96f1-468b-84c9-2753a221650f" providerId="ADAL" clId="{22DCB574-E2F7-4DE2-94B6-B5432A236438}" dt="2022-03-15T06:34:28.410" v="64"/>
          <ac:grpSpMkLst>
            <pc:docMk/>
            <pc:sldMk cId="3594032558" sldId="264"/>
            <ac:grpSpMk id="15" creationId="{20D9E0CC-7B70-4F66-B052-4955CDD33B53}"/>
          </ac:grpSpMkLst>
        </pc:grpChg>
        <pc:picChg chg="del">
          <ac:chgData name="高村 勇一郎" userId="60ff4cc4-96f1-468b-84c9-2753a221650f" providerId="ADAL" clId="{22DCB574-E2F7-4DE2-94B6-B5432A236438}" dt="2022-03-15T06:34:36.610" v="67" actId="478"/>
          <ac:picMkLst>
            <pc:docMk/>
            <pc:sldMk cId="3594032558" sldId="264"/>
            <ac:picMk id="5" creationId="{79BCCAEA-99A7-4E7A-9BCE-3946266F52C2}"/>
          </ac:picMkLst>
        </pc:picChg>
        <pc:picChg chg="add del mod">
          <ac:chgData name="高村 勇一郎" userId="60ff4cc4-96f1-468b-84c9-2753a221650f" providerId="ADAL" clId="{22DCB574-E2F7-4DE2-94B6-B5432A236438}" dt="2022-04-14T03:16:22.517" v="11562" actId="478"/>
          <ac:picMkLst>
            <pc:docMk/>
            <pc:sldMk cId="3594032558" sldId="264"/>
            <ac:picMk id="8" creationId="{546FF150-BAB5-4E39-AE3F-E7628A58ECA1}"/>
          </ac:picMkLst>
        </pc:picChg>
        <pc:picChg chg="add mod">
          <ac:chgData name="高村 勇一郎" userId="60ff4cc4-96f1-468b-84c9-2753a221650f" providerId="ADAL" clId="{22DCB574-E2F7-4DE2-94B6-B5432A236438}" dt="2022-04-14T03:16:22.792" v="11563"/>
          <ac:picMkLst>
            <pc:docMk/>
            <pc:sldMk cId="3594032558" sldId="264"/>
            <ac:picMk id="9" creationId="{FBB12456-26E2-4822-8FD4-FE54E9746349}"/>
          </ac:picMkLst>
        </pc:picChg>
        <pc:picChg chg="add mod">
          <ac:chgData name="高村 勇一郎" userId="60ff4cc4-96f1-468b-84c9-2753a221650f" providerId="ADAL" clId="{22DCB574-E2F7-4DE2-94B6-B5432A236438}" dt="2022-04-14T03:16:35.399" v="11570"/>
          <ac:picMkLst>
            <pc:docMk/>
            <pc:sldMk cId="3594032558" sldId="264"/>
            <ac:picMk id="11" creationId="{33B4BA41-06DB-4FAF-AA91-049205E68FB0}"/>
          </ac:picMkLst>
        </pc:picChg>
        <pc:picChg chg="mod">
          <ac:chgData name="高村 勇一郎" userId="60ff4cc4-96f1-468b-84c9-2753a221650f" providerId="ADAL" clId="{22DCB574-E2F7-4DE2-94B6-B5432A236438}" dt="2022-03-15T06:34:28.410" v="64"/>
          <ac:picMkLst>
            <pc:docMk/>
            <pc:sldMk cId="3594032558" sldId="264"/>
            <ac:picMk id="17" creationId="{8002E4ED-B75F-4F63-B260-A7A92E31AFC4}"/>
          </ac:picMkLst>
        </pc:picChg>
        <pc:picChg chg="add del mod">
          <ac:chgData name="高村 勇一郎" userId="60ff4cc4-96f1-468b-84c9-2753a221650f" providerId="ADAL" clId="{22DCB574-E2F7-4DE2-94B6-B5432A236438}" dt="2022-03-15T07:06:07.422" v="140" actId="478"/>
          <ac:picMkLst>
            <pc:docMk/>
            <pc:sldMk cId="3594032558" sldId="264"/>
            <ac:picMk id="19" creationId="{C457BF63-63EC-4297-84F5-F5234F45825A}"/>
          </ac:picMkLst>
        </pc:picChg>
      </pc:sldChg>
      <pc:sldChg chg="add del">
        <pc:chgData name="高村 勇一郎" userId="60ff4cc4-96f1-468b-84c9-2753a221650f" providerId="ADAL" clId="{22DCB574-E2F7-4DE2-94B6-B5432A236438}" dt="2022-03-23T07:11:28.420" v="10052"/>
        <pc:sldMkLst>
          <pc:docMk/>
          <pc:sldMk cId="1628013587" sldId="265"/>
        </pc:sldMkLst>
      </pc:sldChg>
      <pc:sldChg chg="addSp delSp modSp add del mod">
        <pc:chgData name="高村 勇一郎" userId="60ff4cc4-96f1-468b-84c9-2753a221650f" providerId="ADAL" clId="{22DCB574-E2F7-4DE2-94B6-B5432A236438}" dt="2022-04-14T03:14:17.903" v="11529" actId="2696"/>
        <pc:sldMkLst>
          <pc:docMk/>
          <pc:sldMk cId="2545543121" sldId="265"/>
        </pc:sldMkLst>
        <pc:spChg chg="del">
          <ac:chgData name="高村 勇一郎" userId="60ff4cc4-96f1-468b-84c9-2753a221650f" providerId="ADAL" clId="{22DCB574-E2F7-4DE2-94B6-B5432A236438}" dt="2022-03-23T07:11:40.331" v="10054" actId="478"/>
          <ac:spMkLst>
            <pc:docMk/>
            <pc:sldMk cId="2545543121" sldId="265"/>
            <ac:spMk id="2" creationId="{AE43B7F7-11FD-4186-AB20-5D86A15A534D}"/>
          </ac:spMkLst>
        </pc:spChg>
        <pc:spChg chg="del">
          <ac:chgData name="高村 勇一郎" userId="60ff4cc4-96f1-468b-84c9-2753a221650f" providerId="ADAL" clId="{22DCB574-E2F7-4DE2-94B6-B5432A236438}" dt="2022-03-23T07:11:40.331" v="10054" actId="478"/>
          <ac:spMkLst>
            <pc:docMk/>
            <pc:sldMk cId="2545543121" sldId="265"/>
            <ac:spMk id="4" creationId="{22975359-0967-4F82-965B-7CC7410441F6}"/>
          </ac:spMkLst>
        </pc:spChg>
        <pc:spChg chg="del">
          <ac:chgData name="高村 勇一郎" userId="60ff4cc4-96f1-468b-84c9-2753a221650f" providerId="ADAL" clId="{22DCB574-E2F7-4DE2-94B6-B5432A236438}" dt="2022-03-23T07:11:40.331" v="10054" actId="478"/>
          <ac:spMkLst>
            <pc:docMk/>
            <pc:sldMk cId="2545543121" sldId="265"/>
            <ac:spMk id="10" creationId="{3B07EB0E-7F8B-4D60-A0F1-A05E1DCD1660}"/>
          </ac:spMkLst>
        </pc:spChg>
        <pc:spChg chg="add mod">
          <ac:chgData name="高村 勇一郎" userId="60ff4cc4-96f1-468b-84c9-2753a221650f" providerId="ADAL" clId="{22DCB574-E2F7-4DE2-94B6-B5432A236438}" dt="2022-03-23T07:11:46.739" v="10055"/>
          <ac:spMkLst>
            <pc:docMk/>
            <pc:sldMk cId="2545543121" sldId="265"/>
            <ac:spMk id="13" creationId="{DBA1787F-242E-4D46-B871-1B23280F919F}"/>
          </ac:spMkLst>
        </pc:spChg>
        <pc:spChg chg="add mod">
          <ac:chgData name="高村 勇一郎" userId="60ff4cc4-96f1-468b-84c9-2753a221650f" providerId="ADAL" clId="{22DCB574-E2F7-4DE2-94B6-B5432A236438}" dt="2022-03-30T06:56:12.544" v="10432" actId="20577"/>
          <ac:spMkLst>
            <pc:docMk/>
            <pc:sldMk cId="2545543121" sldId="265"/>
            <ac:spMk id="14" creationId="{B51C2273-1461-4A39-90EC-CD092BCDAE64}"/>
          </ac:spMkLst>
        </pc:spChg>
        <pc:spChg chg="add mod">
          <ac:chgData name="高村 勇一郎" userId="60ff4cc4-96f1-468b-84c9-2753a221650f" providerId="ADAL" clId="{22DCB574-E2F7-4DE2-94B6-B5432A236438}" dt="2022-03-23T07:11:46.739" v="10055"/>
          <ac:spMkLst>
            <pc:docMk/>
            <pc:sldMk cId="2545543121" sldId="265"/>
            <ac:spMk id="15" creationId="{7B4E3397-D6B3-4723-9BFF-4E38A0EEA3F5}"/>
          </ac:spMkLst>
        </pc:spChg>
        <pc:picChg chg="del">
          <ac:chgData name="高村 勇一郎" userId="60ff4cc4-96f1-468b-84c9-2753a221650f" providerId="ADAL" clId="{22DCB574-E2F7-4DE2-94B6-B5432A236438}" dt="2022-03-23T07:11:40.331" v="10054" actId="478"/>
          <ac:picMkLst>
            <pc:docMk/>
            <pc:sldMk cId="2545543121" sldId="265"/>
            <ac:picMk id="8" creationId="{9624F885-DC4B-4A21-ACD6-8831C22010D9}"/>
          </ac:picMkLst>
        </pc:picChg>
        <pc:picChg chg="add mod">
          <ac:chgData name="高村 勇一郎" userId="60ff4cc4-96f1-468b-84c9-2753a221650f" providerId="ADAL" clId="{22DCB574-E2F7-4DE2-94B6-B5432A236438}" dt="2022-03-23T07:11:46.739" v="10055"/>
          <ac:picMkLst>
            <pc:docMk/>
            <pc:sldMk cId="2545543121" sldId="265"/>
            <ac:picMk id="16" creationId="{87F17936-0574-4EF0-AE8B-4950D38A9161}"/>
          </ac:picMkLst>
        </pc:picChg>
        <pc:picChg chg="add mod">
          <ac:chgData name="高村 勇一郎" userId="60ff4cc4-96f1-468b-84c9-2753a221650f" providerId="ADAL" clId="{22DCB574-E2F7-4DE2-94B6-B5432A236438}" dt="2022-03-23T07:11:46.739" v="10055"/>
          <ac:picMkLst>
            <pc:docMk/>
            <pc:sldMk cId="2545543121" sldId="265"/>
            <ac:picMk id="17" creationId="{85876809-D21B-40AD-BD0F-A51D37B614EE}"/>
          </ac:picMkLst>
        </pc:picChg>
        <pc:picChg chg="add mod">
          <ac:chgData name="高村 勇一郎" userId="60ff4cc4-96f1-468b-84c9-2753a221650f" providerId="ADAL" clId="{22DCB574-E2F7-4DE2-94B6-B5432A236438}" dt="2022-03-23T07:12:16.345" v="10065"/>
          <ac:picMkLst>
            <pc:docMk/>
            <pc:sldMk cId="2545543121" sldId="265"/>
            <ac:picMk id="18" creationId="{5B900E9C-8003-460F-AE58-B1496F0FD596}"/>
          </ac:picMkLst>
        </pc:picChg>
        <pc:picChg chg="del">
          <ac:chgData name="高村 勇一郎" userId="60ff4cc4-96f1-468b-84c9-2753a221650f" providerId="ADAL" clId="{22DCB574-E2F7-4DE2-94B6-B5432A236438}" dt="2022-03-23T07:11:40.331" v="10054" actId="478"/>
          <ac:picMkLst>
            <pc:docMk/>
            <pc:sldMk cId="2545543121" sldId="265"/>
            <ac:picMk id="19" creationId="{5B825E0B-96B9-4F9F-A90D-178984A95904}"/>
          </ac:picMkLst>
        </pc:picChg>
        <pc:picChg chg="del">
          <ac:chgData name="高村 勇一郎" userId="60ff4cc4-96f1-468b-84c9-2753a221650f" providerId="ADAL" clId="{22DCB574-E2F7-4DE2-94B6-B5432A236438}" dt="2022-03-23T07:11:40.331" v="10054" actId="478"/>
          <ac:picMkLst>
            <pc:docMk/>
            <pc:sldMk cId="2545543121" sldId="265"/>
            <ac:picMk id="20" creationId="{2470B590-ECEA-4287-808D-27867DD9897D}"/>
          </ac:picMkLst>
        </pc:picChg>
        <pc:picChg chg="del">
          <ac:chgData name="高村 勇一郎" userId="60ff4cc4-96f1-468b-84c9-2753a221650f" providerId="ADAL" clId="{22DCB574-E2F7-4DE2-94B6-B5432A236438}" dt="2022-03-23T07:11:40.331" v="10054" actId="478"/>
          <ac:picMkLst>
            <pc:docMk/>
            <pc:sldMk cId="2545543121" sldId="265"/>
            <ac:picMk id="3074" creationId="{1E55EAD7-D341-4BAF-B2CA-19E1A0DAE5AA}"/>
          </ac:picMkLst>
        </pc:picChg>
      </pc:sldChg>
      <pc:sldChg chg="addSp delSp modSp add mod">
        <pc:chgData name="高村 勇一郎" userId="60ff4cc4-96f1-468b-84c9-2753a221650f" providerId="ADAL" clId="{22DCB574-E2F7-4DE2-94B6-B5432A236438}" dt="2022-04-18T04:49:35.402" v="12768" actId="1076"/>
        <pc:sldMkLst>
          <pc:docMk/>
          <pc:sldMk cId="4237195630" sldId="266"/>
        </pc:sldMkLst>
        <pc:spChg chg="del">
          <ac:chgData name="高村 勇一郎" userId="60ff4cc4-96f1-468b-84c9-2753a221650f" providerId="ADAL" clId="{22DCB574-E2F7-4DE2-94B6-B5432A236438}" dt="2022-04-04T06:51:37.184" v="10993" actId="478"/>
          <ac:spMkLst>
            <pc:docMk/>
            <pc:sldMk cId="4237195630" sldId="266"/>
            <ac:spMk id="2" creationId="{AE43B7F7-11FD-4186-AB20-5D86A15A534D}"/>
          </ac:spMkLst>
        </pc:spChg>
        <pc:spChg chg="mod">
          <ac:chgData name="高村 勇一郎" userId="60ff4cc4-96f1-468b-84c9-2753a221650f" providerId="ADAL" clId="{22DCB574-E2F7-4DE2-94B6-B5432A236438}" dt="2022-04-14T03:12:09.843" v="11482" actId="1076"/>
          <ac:spMkLst>
            <pc:docMk/>
            <pc:sldMk cId="4237195630" sldId="266"/>
            <ac:spMk id="4" creationId="{22975359-0967-4F82-965B-7CC7410441F6}"/>
          </ac:spMkLst>
        </pc:spChg>
        <pc:spChg chg="del">
          <ac:chgData name="高村 勇一郎" userId="60ff4cc4-96f1-468b-84c9-2753a221650f" providerId="ADAL" clId="{22DCB574-E2F7-4DE2-94B6-B5432A236438}" dt="2022-04-14T03:06:50.929" v="11345" actId="478"/>
          <ac:spMkLst>
            <pc:docMk/>
            <pc:sldMk cId="4237195630" sldId="266"/>
            <ac:spMk id="10" creationId="{3B07EB0E-7F8B-4D60-A0F1-A05E1DCD1660}"/>
          </ac:spMkLst>
        </pc:spChg>
        <pc:spChg chg="add mod">
          <ac:chgData name="高村 勇一郎" userId="60ff4cc4-96f1-468b-84c9-2753a221650f" providerId="ADAL" clId="{22DCB574-E2F7-4DE2-94B6-B5432A236438}" dt="2022-04-14T03:09:52.803" v="11430"/>
          <ac:spMkLst>
            <pc:docMk/>
            <pc:sldMk cId="4237195630" sldId="266"/>
            <ac:spMk id="21" creationId="{E0A4B5FD-100D-477B-82C6-3A425DC75C9C}"/>
          </ac:spMkLst>
        </pc:spChg>
        <pc:spChg chg="add mod">
          <ac:chgData name="高村 勇一郎" userId="60ff4cc4-96f1-468b-84c9-2753a221650f" providerId="ADAL" clId="{22DCB574-E2F7-4DE2-94B6-B5432A236438}" dt="2022-04-18T04:49:31.552" v="12767" actId="1076"/>
          <ac:spMkLst>
            <pc:docMk/>
            <pc:sldMk cId="4237195630" sldId="266"/>
            <ac:spMk id="22" creationId="{860A7AAA-2473-478F-89D6-C9F832E4317A}"/>
          </ac:spMkLst>
        </pc:spChg>
        <pc:spChg chg="add mod">
          <ac:chgData name="高村 勇一郎" userId="60ff4cc4-96f1-468b-84c9-2753a221650f" providerId="ADAL" clId="{22DCB574-E2F7-4DE2-94B6-B5432A236438}" dt="2022-04-18T04:49:35.402" v="12768" actId="1076"/>
          <ac:spMkLst>
            <pc:docMk/>
            <pc:sldMk cId="4237195630" sldId="266"/>
            <ac:spMk id="23" creationId="{26864DEB-08E6-4DC8-A285-CE4A6BAD99AB}"/>
          </ac:spMkLst>
        </pc:spChg>
        <pc:spChg chg="add mod">
          <ac:chgData name="高村 勇一郎" userId="60ff4cc4-96f1-468b-84c9-2753a221650f" providerId="ADAL" clId="{22DCB574-E2F7-4DE2-94B6-B5432A236438}" dt="2022-04-14T03:13:56.415" v="11513"/>
          <ac:spMkLst>
            <pc:docMk/>
            <pc:sldMk cId="4237195630" sldId="266"/>
            <ac:spMk id="25" creationId="{D60B2F09-464F-4175-B1E2-E3AEE48AD4D5}"/>
          </ac:spMkLst>
        </pc:spChg>
        <pc:spChg chg="mod">
          <ac:chgData name="高村 勇一郎" userId="60ff4cc4-96f1-468b-84c9-2753a221650f" providerId="ADAL" clId="{22DCB574-E2F7-4DE2-94B6-B5432A236438}" dt="2022-04-14T03:13:59.893" v="11514"/>
          <ac:spMkLst>
            <pc:docMk/>
            <pc:sldMk cId="4237195630" sldId="266"/>
            <ac:spMk id="32" creationId="{53ACFE80-19DB-4B0F-A2B2-8EBFEB5533F5}"/>
          </ac:spMkLst>
        </pc:spChg>
        <pc:grpChg chg="add mod">
          <ac:chgData name="高村 勇一郎" userId="60ff4cc4-96f1-468b-84c9-2753a221650f" providerId="ADAL" clId="{22DCB574-E2F7-4DE2-94B6-B5432A236438}" dt="2022-04-14T03:11:29.328" v="11446" actId="1076"/>
          <ac:grpSpMkLst>
            <pc:docMk/>
            <pc:sldMk cId="4237195630" sldId="266"/>
            <ac:grpSpMk id="6" creationId="{5E27E745-9CE0-4FE4-9626-0F231CFBB67C}"/>
          </ac:grpSpMkLst>
        </pc:grpChg>
        <pc:grpChg chg="add mod">
          <ac:chgData name="高村 勇一郎" userId="60ff4cc4-96f1-468b-84c9-2753a221650f" providerId="ADAL" clId="{22DCB574-E2F7-4DE2-94B6-B5432A236438}" dt="2022-04-14T03:11:32.971" v="11447" actId="1076"/>
          <ac:grpSpMkLst>
            <pc:docMk/>
            <pc:sldMk cId="4237195630" sldId="266"/>
            <ac:grpSpMk id="7" creationId="{E70D6316-D8C5-43AC-8692-06A1A7127967}"/>
          </ac:grpSpMkLst>
        </pc:grpChg>
        <pc:grpChg chg="add del mod">
          <ac:chgData name="高村 勇一郎" userId="60ff4cc4-96f1-468b-84c9-2753a221650f" providerId="ADAL" clId="{22DCB574-E2F7-4DE2-94B6-B5432A236438}" dt="2022-04-14T03:13:50.422" v="11510" actId="478"/>
          <ac:grpSpMkLst>
            <pc:docMk/>
            <pc:sldMk cId="4237195630" sldId="266"/>
            <ac:grpSpMk id="12" creationId="{989575AE-4A44-4EEB-B428-6055301393E4}"/>
          </ac:grpSpMkLst>
        </pc:grpChg>
        <pc:grpChg chg="add mod">
          <ac:chgData name="高村 勇一郎" userId="60ff4cc4-96f1-468b-84c9-2753a221650f" providerId="ADAL" clId="{22DCB574-E2F7-4DE2-94B6-B5432A236438}" dt="2022-04-14T03:13:59.893" v="11514"/>
          <ac:grpSpMkLst>
            <pc:docMk/>
            <pc:sldMk cId="4237195630" sldId="266"/>
            <ac:grpSpMk id="26" creationId="{5606C030-70BB-4B75-BF98-E04C38609113}"/>
          </ac:grpSpMkLst>
        </pc:grpChg>
        <pc:graphicFrameChg chg="add mod modGraphic">
          <ac:chgData name="高村 勇一郎" userId="60ff4cc4-96f1-468b-84c9-2753a221650f" providerId="ADAL" clId="{22DCB574-E2F7-4DE2-94B6-B5432A236438}" dt="2022-04-18T04:46:22.298" v="12744" actId="2165"/>
          <ac:graphicFrameMkLst>
            <pc:docMk/>
            <pc:sldMk cId="4237195630" sldId="266"/>
            <ac:graphicFrameMk id="3" creationId="{AA1A093C-693F-4469-9171-AD79F302C04A}"/>
          </ac:graphicFrameMkLst>
        </pc:graphicFrameChg>
        <pc:graphicFrameChg chg="add del mod">
          <ac:chgData name="高村 勇一郎" userId="60ff4cc4-96f1-468b-84c9-2753a221650f" providerId="ADAL" clId="{22DCB574-E2F7-4DE2-94B6-B5432A236438}" dt="2022-04-04T06:53:05.865" v="11047"/>
          <ac:graphicFrameMkLst>
            <pc:docMk/>
            <pc:sldMk cId="4237195630" sldId="266"/>
            <ac:graphicFrameMk id="5" creationId="{F0FE98A3-BDC6-43D1-A5EF-7FE734841213}"/>
          </ac:graphicFrameMkLst>
        </pc:graphicFrameChg>
        <pc:picChg chg="mod">
          <ac:chgData name="高村 勇一郎" userId="60ff4cc4-96f1-468b-84c9-2753a221650f" providerId="ADAL" clId="{22DCB574-E2F7-4DE2-94B6-B5432A236438}" dt="2022-04-14T03:08:22.060" v="11373" actId="1076"/>
          <ac:picMkLst>
            <pc:docMk/>
            <pc:sldMk cId="4237195630" sldId="266"/>
            <ac:picMk id="8" creationId="{9624F885-DC4B-4A21-ACD6-8831C22010D9}"/>
          </ac:picMkLst>
        </pc:picChg>
        <pc:picChg chg="add mod modCrop">
          <ac:chgData name="高村 勇一郎" userId="60ff4cc4-96f1-468b-84c9-2753a221650f" providerId="ADAL" clId="{22DCB574-E2F7-4DE2-94B6-B5432A236438}" dt="2022-04-14T03:09:37.084" v="11386" actId="164"/>
          <ac:picMkLst>
            <pc:docMk/>
            <pc:sldMk cId="4237195630" sldId="266"/>
            <ac:picMk id="11" creationId="{8D69D3AF-C6F3-44DA-8DB0-925F314AFD40}"/>
          </ac:picMkLst>
        </pc:picChg>
        <pc:picChg chg="del">
          <ac:chgData name="高村 勇一郎" userId="60ff4cc4-96f1-468b-84c9-2753a221650f" providerId="ADAL" clId="{22DCB574-E2F7-4DE2-94B6-B5432A236438}" dt="2022-04-14T03:16:11.064" v="11554" actId="478"/>
          <ac:picMkLst>
            <pc:docMk/>
            <pc:sldMk cId="4237195630" sldId="266"/>
            <ac:picMk id="13" creationId="{07EA83B6-C4FF-47AA-8637-A067909EAEA8}"/>
          </ac:picMkLst>
        </pc:picChg>
        <pc:picChg chg="mod">
          <ac:chgData name="高村 勇一郎" userId="60ff4cc4-96f1-468b-84c9-2753a221650f" providerId="ADAL" clId="{22DCB574-E2F7-4DE2-94B6-B5432A236438}" dt="2022-04-14T03:11:29.328" v="11446" actId="1076"/>
          <ac:picMkLst>
            <pc:docMk/>
            <pc:sldMk cId="4237195630" sldId="266"/>
            <ac:picMk id="19" creationId="{5B825E0B-96B9-4F9F-A90D-178984A95904}"/>
          </ac:picMkLst>
        </pc:picChg>
        <pc:picChg chg="mod">
          <ac:chgData name="高村 勇一郎" userId="60ff4cc4-96f1-468b-84c9-2753a221650f" providerId="ADAL" clId="{22DCB574-E2F7-4DE2-94B6-B5432A236438}" dt="2022-04-14T03:08:22.060" v="11373" actId="1076"/>
          <ac:picMkLst>
            <pc:docMk/>
            <pc:sldMk cId="4237195630" sldId="266"/>
            <ac:picMk id="20" creationId="{2470B590-ECEA-4287-808D-27867DD9897D}"/>
          </ac:picMkLst>
        </pc:picChg>
        <pc:picChg chg="add del mod">
          <ac:chgData name="高村 勇一郎" userId="60ff4cc4-96f1-468b-84c9-2753a221650f" providerId="ADAL" clId="{22DCB574-E2F7-4DE2-94B6-B5432A236438}" dt="2022-04-14T03:13:52.410" v="11512"/>
          <ac:picMkLst>
            <pc:docMk/>
            <pc:sldMk cId="4237195630" sldId="266"/>
            <ac:picMk id="24" creationId="{EE536F6F-9041-4BE5-A76D-86D730B71C63}"/>
          </ac:picMkLst>
        </pc:picChg>
        <pc:picChg chg="mod">
          <ac:chgData name="高村 勇一郎" userId="60ff4cc4-96f1-468b-84c9-2753a221650f" providerId="ADAL" clId="{22DCB574-E2F7-4DE2-94B6-B5432A236438}" dt="2022-04-14T03:13:59.893" v="11514"/>
          <ac:picMkLst>
            <pc:docMk/>
            <pc:sldMk cId="4237195630" sldId="266"/>
            <ac:picMk id="31" creationId="{C1ED2A33-4A82-4219-A58E-3C867E1D2BC5}"/>
          </ac:picMkLst>
        </pc:picChg>
        <pc:picChg chg="add mod">
          <ac:chgData name="高村 勇一郎" userId="60ff4cc4-96f1-468b-84c9-2753a221650f" providerId="ADAL" clId="{22DCB574-E2F7-4DE2-94B6-B5432A236438}" dt="2022-04-14T03:16:11.322" v="11555"/>
          <ac:picMkLst>
            <pc:docMk/>
            <pc:sldMk cId="4237195630" sldId="266"/>
            <ac:picMk id="33" creationId="{758EA3F1-B94F-4108-B921-63D0FE31B4A9}"/>
          </ac:picMkLst>
        </pc:picChg>
        <pc:picChg chg="add mod">
          <ac:chgData name="高村 勇一郎" userId="60ff4cc4-96f1-468b-84c9-2753a221650f" providerId="ADAL" clId="{22DCB574-E2F7-4DE2-94B6-B5432A236438}" dt="2022-04-14T03:16:30.270" v="11566"/>
          <ac:picMkLst>
            <pc:docMk/>
            <pc:sldMk cId="4237195630" sldId="266"/>
            <ac:picMk id="34" creationId="{36AD55BE-321A-4566-A550-8A8AFC6C0417}"/>
          </ac:picMkLst>
        </pc:picChg>
        <pc:picChg chg="mod">
          <ac:chgData name="高村 勇一郎" userId="60ff4cc4-96f1-468b-84c9-2753a221650f" providerId="ADAL" clId="{22DCB574-E2F7-4DE2-94B6-B5432A236438}" dt="2022-04-14T03:11:29.328" v="11446" actId="1076"/>
          <ac:picMkLst>
            <pc:docMk/>
            <pc:sldMk cId="4237195630" sldId="266"/>
            <ac:picMk id="3074" creationId="{1E55EAD7-D341-4BAF-B2CA-19E1A0DAE5AA}"/>
          </ac:picMkLst>
        </pc:picChg>
      </pc:sldChg>
      <pc:sldChg chg="addSp delSp modSp add mod">
        <pc:chgData name="高村 勇一郎" userId="60ff4cc4-96f1-468b-84c9-2753a221650f" providerId="ADAL" clId="{22DCB574-E2F7-4DE2-94B6-B5432A236438}" dt="2022-04-18T04:49:24.372" v="12764" actId="1076"/>
        <pc:sldMkLst>
          <pc:docMk/>
          <pc:sldMk cId="1678681808" sldId="267"/>
        </pc:sldMkLst>
        <pc:spChg chg="del">
          <ac:chgData name="高村 勇一郎" userId="60ff4cc4-96f1-468b-84c9-2753a221650f" providerId="ADAL" clId="{22DCB574-E2F7-4DE2-94B6-B5432A236438}" dt="2022-04-14T03:12:15.920" v="11483" actId="478"/>
          <ac:spMkLst>
            <pc:docMk/>
            <pc:sldMk cId="1678681808" sldId="267"/>
            <ac:spMk id="4" creationId="{22975359-0967-4F82-965B-7CC7410441F6}"/>
          </ac:spMkLst>
        </pc:spChg>
        <pc:spChg chg="add mod">
          <ac:chgData name="高村 勇一郎" userId="60ff4cc4-96f1-468b-84c9-2753a221650f" providerId="ADAL" clId="{22DCB574-E2F7-4DE2-94B6-B5432A236438}" dt="2022-04-14T03:14:12.354" v="11528"/>
          <ac:spMkLst>
            <pc:docMk/>
            <pc:sldMk cId="1678681808" sldId="267"/>
            <ac:spMk id="18" creationId="{80E08D48-2C01-46AF-9410-F1F19683C41B}"/>
          </ac:spMkLst>
        </pc:spChg>
        <pc:spChg chg="mod">
          <ac:chgData name="高村 勇一郎" userId="60ff4cc4-96f1-468b-84c9-2753a221650f" providerId="ADAL" clId="{22DCB574-E2F7-4DE2-94B6-B5432A236438}" dt="2022-04-14T03:12:40.659" v="11491"/>
          <ac:spMkLst>
            <pc:docMk/>
            <pc:sldMk cId="1678681808" sldId="267"/>
            <ac:spMk id="31" creationId="{A17DF97F-6AA8-47F2-88A7-FE7C4E2FCF8F}"/>
          </ac:spMkLst>
        </pc:spChg>
        <pc:spChg chg="add mod">
          <ac:chgData name="高村 勇一郎" userId="60ff4cc4-96f1-468b-84c9-2753a221650f" providerId="ADAL" clId="{22DCB574-E2F7-4DE2-94B6-B5432A236438}" dt="2022-04-18T04:49:24.372" v="12764" actId="1076"/>
          <ac:spMkLst>
            <pc:docMk/>
            <pc:sldMk cId="1678681808" sldId="267"/>
            <ac:spMk id="32" creationId="{90946C83-77A8-420E-A6D8-521B77498B54}"/>
          </ac:spMkLst>
        </pc:spChg>
        <pc:grpChg chg="del">
          <ac:chgData name="高村 勇一郎" userId="60ff4cc4-96f1-468b-84c9-2753a221650f" providerId="ADAL" clId="{22DCB574-E2F7-4DE2-94B6-B5432A236438}" dt="2022-04-14T03:10:43.837" v="11438" actId="478"/>
          <ac:grpSpMkLst>
            <pc:docMk/>
            <pc:sldMk cId="1678681808" sldId="267"/>
            <ac:grpSpMk id="6" creationId="{5E27E745-9CE0-4FE4-9626-0F231CFBB67C}"/>
          </ac:grpSpMkLst>
        </pc:grpChg>
        <pc:grpChg chg="del mod">
          <ac:chgData name="高村 勇一郎" userId="60ff4cc4-96f1-468b-84c9-2753a221650f" providerId="ADAL" clId="{22DCB574-E2F7-4DE2-94B6-B5432A236438}" dt="2022-04-14T03:12:39.811" v="11490" actId="478"/>
          <ac:grpSpMkLst>
            <pc:docMk/>
            <pc:sldMk cId="1678681808" sldId="267"/>
            <ac:grpSpMk id="7" creationId="{E70D6316-D8C5-43AC-8692-06A1A7127967}"/>
          </ac:grpSpMkLst>
        </pc:grpChg>
        <pc:grpChg chg="del mod">
          <ac:chgData name="高村 勇一郎" userId="60ff4cc4-96f1-468b-84c9-2753a221650f" providerId="ADAL" clId="{22DCB574-E2F7-4DE2-94B6-B5432A236438}" dt="2022-04-14T03:12:38.660" v="11489" actId="478"/>
          <ac:grpSpMkLst>
            <pc:docMk/>
            <pc:sldMk cId="1678681808" sldId="267"/>
            <ac:grpSpMk id="12" creationId="{989575AE-4A44-4EEB-B428-6055301393E4}"/>
          </ac:grpSpMkLst>
        </pc:grpChg>
        <pc:grpChg chg="add mod">
          <ac:chgData name="高村 勇一郎" userId="60ff4cc4-96f1-468b-84c9-2753a221650f" providerId="ADAL" clId="{22DCB574-E2F7-4DE2-94B6-B5432A236438}" dt="2022-04-18T04:46:52.686" v="12748" actId="1076"/>
          <ac:grpSpMkLst>
            <pc:docMk/>
            <pc:sldMk cId="1678681808" sldId="267"/>
            <ac:grpSpMk id="17" creationId="{A75E1CCF-C1F6-4396-B089-C324BC540328}"/>
          </ac:grpSpMkLst>
        </pc:grpChg>
        <pc:grpChg chg="add del mod">
          <ac:chgData name="高村 勇一郎" userId="60ff4cc4-96f1-468b-84c9-2753a221650f" providerId="ADAL" clId="{22DCB574-E2F7-4DE2-94B6-B5432A236438}" dt="2022-04-14T03:13:06.247" v="11501" actId="478"/>
          <ac:grpSpMkLst>
            <pc:docMk/>
            <pc:sldMk cId="1678681808" sldId="267"/>
            <ac:grpSpMk id="22" creationId="{B1611EBF-138A-4F7A-8FFA-B9CA193EA02F}"/>
          </ac:grpSpMkLst>
        </pc:grpChg>
        <pc:grpChg chg="add mod">
          <ac:chgData name="高村 勇一郎" userId="60ff4cc4-96f1-468b-84c9-2753a221650f" providerId="ADAL" clId="{22DCB574-E2F7-4DE2-94B6-B5432A236438}" dt="2022-04-14T03:12:50.561" v="11495" actId="1076"/>
          <ac:grpSpMkLst>
            <pc:docMk/>
            <pc:sldMk cId="1678681808" sldId="267"/>
            <ac:grpSpMk id="25" creationId="{303A5DFF-9814-45B4-8B6F-C5A64E824A8D}"/>
          </ac:grpSpMkLst>
        </pc:grpChg>
        <pc:grpChg chg="add del mod">
          <ac:chgData name="高村 勇一郎" userId="60ff4cc4-96f1-468b-84c9-2753a221650f" providerId="ADAL" clId="{22DCB574-E2F7-4DE2-94B6-B5432A236438}" dt="2022-04-18T04:46:46.798" v="12746" actId="478"/>
          <ac:grpSpMkLst>
            <pc:docMk/>
            <pc:sldMk cId="1678681808" sldId="267"/>
            <ac:grpSpMk id="33" creationId="{8A2195C5-C6A4-40D5-B09B-10E2778FDA3B}"/>
          </ac:grpSpMkLst>
        </pc:grpChg>
        <pc:graphicFrameChg chg="modGraphic">
          <ac:chgData name="高村 勇一郎" userId="60ff4cc4-96f1-468b-84c9-2753a221650f" providerId="ADAL" clId="{22DCB574-E2F7-4DE2-94B6-B5432A236438}" dt="2022-04-18T04:46:41.034" v="12745" actId="20577"/>
          <ac:graphicFrameMkLst>
            <pc:docMk/>
            <pc:sldMk cId="1678681808" sldId="267"/>
            <ac:graphicFrameMk id="3" creationId="{AA1A093C-693F-4469-9171-AD79F302C04A}"/>
          </ac:graphicFrameMkLst>
        </pc:graphicFrameChg>
        <pc:picChg chg="del">
          <ac:chgData name="高村 勇一郎" userId="60ff4cc4-96f1-468b-84c9-2753a221650f" providerId="ADAL" clId="{22DCB574-E2F7-4DE2-94B6-B5432A236438}" dt="2022-04-14T03:16:13.652" v="11556" actId="478"/>
          <ac:picMkLst>
            <pc:docMk/>
            <pc:sldMk cId="1678681808" sldId="267"/>
            <ac:picMk id="13" creationId="{07EA83B6-C4FF-47AA-8637-A067909EAEA8}"/>
          </ac:picMkLst>
        </pc:picChg>
        <pc:picChg chg="mod">
          <ac:chgData name="高村 勇一郎" userId="60ff4cc4-96f1-468b-84c9-2753a221650f" providerId="ADAL" clId="{22DCB574-E2F7-4DE2-94B6-B5432A236438}" dt="2022-04-18T04:46:47.055" v="12747"/>
          <ac:picMkLst>
            <pc:docMk/>
            <pc:sldMk cId="1678681808" sldId="267"/>
            <ac:picMk id="19" creationId="{E4EF4A0E-45A2-4903-ACE9-5CF00FCBE2AA}"/>
          </ac:picMkLst>
        </pc:picChg>
        <pc:picChg chg="mod">
          <ac:chgData name="高村 勇一郎" userId="60ff4cc4-96f1-468b-84c9-2753a221650f" providerId="ADAL" clId="{22DCB574-E2F7-4DE2-94B6-B5432A236438}" dt="2022-04-18T04:46:47.055" v="12747"/>
          <ac:picMkLst>
            <pc:docMk/>
            <pc:sldMk cId="1678681808" sldId="267"/>
            <ac:picMk id="20" creationId="{B05DF487-822B-4F0F-AFF3-F1D3268D2275}"/>
          </ac:picMkLst>
        </pc:picChg>
        <pc:picChg chg="mod">
          <ac:chgData name="高村 勇一郎" userId="60ff4cc4-96f1-468b-84c9-2753a221650f" providerId="ADAL" clId="{22DCB574-E2F7-4DE2-94B6-B5432A236438}" dt="2022-04-14T03:12:40.659" v="11491"/>
          <ac:picMkLst>
            <pc:docMk/>
            <pc:sldMk cId="1678681808" sldId="267"/>
            <ac:picMk id="23" creationId="{0F4DA7BF-51CE-40A2-BC50-06E866D8AD7E}"/>
          </ac:picMkLst>
        </pc:picChg>
        <pc:picChg chg="mod">
          <ac:chgData name="高村 勇一郎" userId="60ff4cc4-96f1-468b-84c9-2753a221650f" providerId="ADAL" clId="{22DCB574-E2F7-4DE2-94B6-B5432A236438}" dt="2022-04-14T03:12:40.659" v="11491"/>
          <ac:picMkLst>
            <pc:docMk/>
            <pc:sldMk cId="1678681808" sldId="267"/>
            <ac:picMk id="24" creationId="{5F997A26-5F14-42DB-9FFD-D40DC245BC46}"/>
          </ac:picMkLst>
        </pc:picChg>
        <pc:picChg chg="mod">
          <ac:chgData name="高村 勇一郎" userId="60ff4cc4-96f1-468b-84c9-2753a221650f" providerId="ADAL" clId="{22DCB574-E2F7-4DE2-94B6-B5432A236438}" dt="2022-04-14T03:12:40.659" v="11491"/>
          <ac:picMkLst>
            <pc:docMk/>
            <pc:sldMk cId="1678681808" sldId="267"/>
            <ac:picMk id="26" creationId="{7E1F47B7-4691-4102-BCF9-74599595A690}"/>
          </ac:picMkLst>
        </pc:picChg>
        <pc:picChg chg="mod">
          <ac:chgData name="高村 勇一郎" userId="60ff4cc4-96f1-468b-84c9-2753a221650f" providerId="ADAL" clId="{22DCB574-E2F7-4DE2-94B6-B5432A236438}" dt="2022-04-14T03:13:06.496" v="11502"/>
          <ac:picMkLst>
            <pc:docMk/>
            <pc:sldMk cId="1678681808" sldId="267"/>
            <ac:picMk id="34" creationId="{9B0A0EC1-4049-4F0B-8E65-5D1A8C9CD7BA}"/>
          </ac:picMkLst>
        </pc:picChg>
        <pc:picChg chg="mod">
          <ac:chgData name="高村 勇一郎" userId="60ff4cc4-96f1-468b-84c9-2753a221650f" providerId="ADAL" clId="{22DCB574-E2F7-4DE2-94B6-B5432A236438}" dt="2022-04-14T03:13:06.496" v="11502"/>
          <ac:picMkLst>
            <pc:docMk/>
            <pc:sldMk cId="1678681808" sldId="267"/>
            <ac:picMk id="35" creationId="{A798A20C-08DA-42B4-AF78-AEC8889E08E4}"/>
          </ac:picMkLst>
        </pc:picChg>
        <pc:picChg chg="add mod">
          <ac:chgData name="高村 勇一郎" userId="60ff4cc4-96f1-468b-84c9-2753a221650f" providerId="ADAL" clId="{22DCB574-E2F7-4DE2-94B6-B5432A236438}" dt="2022-04-14T03:16:13.898" v="11557"/>
          <ac:picMkLst>
            <pc:docMk/>
            <pc:sldMk cId="1678681808" sldId="267"/>
            <ac:picMk id="36" creationId="{34B2505E-68D0-4DFD-89CB-30CBB9D638DD}"/>
          </ac:picMkLst>
        </pc:picChg>
        <pc:picChg chg="add mod">
          <ac:chgData name="高村 勇一郎" userId="60ff4cc4-96f1-468b-84c9-2753a221650f" providerId="ADAL" clId="{22DCB574-E2F7-4DE2-94B6-B5432A236438}" dt="2022-04-14T03:16:31.150" v="11567"/>
          <ac:picMkLst>
            <pc:docMk/>
            <pc:sldMk cId="1678681808" sldId="267"/>
            <ac:picMk id="37" creationId="{F97D164B-6DA2-4402-A422-D3183CCF9E4D}"/>
          </ac:picMkLst>
        </pc:picChg>
      </pc:sldChg>
    </pc:docChg>
  </pc:docChgLst>
  <pc:docChgLst>
    <pc:chgData name="高村 勇一郎" userId="60ff4cc4-96f1-468b-84c9-2753a221650f" providerId="ADAL" clId="{417A9559-66F0-1544-A206-AC4A21873514}"/>
    <pc:docChg chg="undo custSel modSld">
      <pc:chgData name="高村 勇一郎" userId="60ff4cc4-96f1-468b-84c9-2753a221650f" providerId="ADAL" clId="{417A9559-66F0-1544-A206-AC4A21873514}" dt="2021-10-05T08:24:44.314" v="20" actId="207"/>
      <pc:docMkLst>
        <pc:docMk/>
      </pc:docMkLst>
      <pc:sldChg chg="modSp mod">
        <pc:chgData name="高村 勇一郎" userId="60ff4cc4-96f1-468b-84c9-2753a221650f" providerId="ADAL" clId="{417A9559-66F0-1544-A206-AC4A21873514}" dt="2021-10-05T08:23:23.010" v="1" actId="207"/>
        <pc:sldMkLst>
          <pc:docMk/>
          <pc:sldMk cId="3953555529" sldId="256"/>
        </pc:sldMkLst>
        <pc:spChg chg="mod">
          <ac:chgData name="高村 勇一郎" userId="60ff4cc4-96f1-468b-84c9-2753a221650f" providerId="ADAL" clId="{417A9559-66F0-1544-A206-AC4A21873514}" dt="2021-10-05T08:23:19.349" v="0" actId="207"/>
          <ac:spMkLst>
            <pc:docMk/>
            <pc:sldMk cId="3953555529" sldId="256"/>
            <ac:spMk id="6" creationId="{1C073382-4A68-4466-9A61-C1DED9B51E9A}"/>
          </ac:spMkLst>
        </pc:spChg>
        <pc:spChg chg="mod">
          <ac:chgData name="高村 勇一郎" userId="60ff4cc4-96f1-468b-84c9-2753a221650f" providerId="ADAL" clId="{417A9559-66F0-1544-A206-AC4A21873514}" dt="2021-10-05T08:23:23.010" v="1" actId="207"/>
          <ac:spMkLst>
            <pc:docMk/>
            <pc:sldMk cId="3953555529" sldId="256"/>
            <ac:spMk id="7" creationId="{D858097F-563B-49D2-93ED-066D244B8AB0}"/>
          </ac:spMkLst>
        </pc:spChg>
      </pc:sldChg>
      <pc:sldChg chg="modSp mod">
        <pc:chgData name="高村 勇一郎" userId="60ff4cc4-96f1-468b-84c9-2753a221650f" providerId="ADAL" clId="{417A9559-66F0-1544-A206-AC4A21873514}" dt="2021-10-05T08:23:46.560" v="7" actId="208"/>
        <pc:sldMkLst>
          <pc:docMk/>
          <pc:sldMk cId="4163615108" sldId="257"/>
        </pc:sldMkLst>
        <pc:spChg chg="mod">
          <ac:chgData name="高村 勇一郎" userId="60ff4cc4-96f1-468b-84c9-2753a221650f" providerId="ADAL" clId="{417A9559-66F0-1544-A206-AC4A21873514}" dt="2021-10-05T08:23:26.860" v="2" actId="207"/>
          <ac:spMkLst>
            <pc:docMk/>
            <pc:sldMk cId="4163615108" sldId="257"/>
            <ac:spMk id="6" creationId="{1C073382-4A68-4466-9A61-C1DED9B51E9A}"/>
          </ac:spMkLst>
        </pc:spChg>
        <pc:spChg chg="mod">
          <ac:chgData name="高村 勇一郎" userId="60ff4cc4-96f1-468b-84c9-2753a221650f" providerId="ADAL" clId="{417A9559-66F0-1544-A206-AC4A21873514}" dt="2021-10-05T08:23:29.324" v="3" actId="207"/>
          <ac:spMkLst>
            <pc:docMk/>
            <pc:sldMk cId="4163615108" sldId="257"/>
            <ac:spMk id="7" creationId="{D858097F-563B-49D2-93ED-066D244B8AB0}"/>
          </ac:spMkLst>
        </pc:spChg>
        <pc:grpChg chg="mod">
          <ac:chgData name="高村 勇一郎" userId="60ff4cc4-96f1-468b-84c9-2753a221650f" providerId="ADAL" clId="{417A9559-66F0-1544-A206-AC4A21873514}" dt="2021-10-05T08:23:31.718" v="4" actId="207"/>
          <ac:grpSpMkLst>
            <pc:docMk/>
            <pc:sldMk cId="4163615108" sldId="257"/>
            <ac:grpSpMk id="14" creationId="{0B07ACD1-F704-4AE0-8E91-B9F21F5C37D4}"/>
          </ac:grpSpMkLst>
        </pc:grpChg>
        <pc:picChg chg="mod">
          <ac:chgData name="高村 勇一郎" userId="60ff4cc4-96f1-468b-84c9-2753a221650f" providerId="ADAL" clId="{417A9559-66F0-1544-A206-AC4A21873514}" dt="2021-10-05T08:23:46.560" v="7" actId="208"/>
          <ac:picMkLst>
            <pc:docMk/>
            <pc:sldMk cId="4163615108" sldId="257"/>
            <ac:picMk id="15" creationId="{739D609D-6C49-4908-BE5B-62480CC3E156}"/>
          </ac:picMkLst>
        </pc:picChg>
      </pc:sldChg>
      <pc:sldChg chg="modSp mod">
        <pc:chgData name="高村 勇一郎" userId="60ff4cc4-96f1-468b-84c9-2753a221650f" providerId="ADAL" clId="{417A9559-66F0-1544-A206-AC4A21873514}" dt="2021-10-05T08:23:56.975" v="13" actId="207"/>
        <pc:sldMkLst>
          <pc:docMk/>
          <pc:sldMk cId="158444531" sldId="258"/>
        </pc:sldMkLst>
        <pc:spChg chg="mod">
          <ac:chgData name="高村 勇一郎" userId="60ff4cc4-96f1-468b-84c9-2753a221650f" providerId="ADAL" clId="{417A9559-66F0-1544-A206-AC4A21873514}" dt="2021-10-05T08:23:53.480" v="10" actId="207"/>
          <ac:spMkLst>
            <pc:docMk/>
            <pc:sldMk cId="158444531" sldId="258"/>
            <ac:spMk id="6" creationId="{1C073382-4A68-4466-9A61-C1DED9B51E9A}"/>
          </ac:spMkLst>
        </pc:spChg>
        <pc:spChg chg="mod">
          <ac:chgData name="高村 勇一郎" userId="60ff4cc4-96f1-468b-84c9-2753a221650f" providerId="ADAL" clId="{417A9559-66F0-1544-A206-AC4A21873514}" dt="2021-10-05T08:23:56.975" v="13" actId="207"/>
          <ac:spMkLst>
            <pc:docMk/>
            <pc:sldMk cId="158444531" sldId="258"/>
            <ac:spMk id="7" creationId="{D858097F-563B-49D2-93ED-066D244B8AB0}"/>
          </ac:spMkLst>
        </pc:spChg>
      </pc:sldChg>
      <pc:sldChg chg="modSp mod">
        <pc:chgData name="高村 勇一郎" userId="60ff4cc4-96f1-468b-84c9-2753a221650f" providerId="ADAL" clId="{417A9559-66F0-1544-A206-AC4A21873514}" dt="2021-10-05T08:24:03.851" v="14" actId="207"/>
        <pc:sldMkLst>
          <pc:docMk/>
          <pc:sldMk cId="3139621178" sldId="259"/>
        </pc:sldMkLst>
        <pc:spChg chg="mod">
          <ac:chgData name="高村 勇一郎" userId="60ff4cc4-96f1-468b-84c9-2753a221650f" providerId="ADAL" clId="{417A9559-66F0-1544-A206-AC4A21873514}" dt="2021-10-05T08:24:03.851" v="14" actId="207"/>
          <ac:spMkLst>
            <pc:docMk/>
            <pc:sldMk cId="3139621178" sldId="259"/>
            <ac:spMk id="6" creationId="{1C073382-4A68-4466-9A61-C1DED9B51E9A}"/>
          </ac:spMkLst>
        </pc:spChg>
        <pc:spChg chg="mod">
          <ac:chgData name="高村 勇一郎" userId="60ff4cc4-96f1-468b-84c9-2753a221650f" providerId="ADAL" clId="{417A9559-66F0-1544-A206-AC4A21873514}" dt="2021-10-05T08:24:03.851" v="14" actId="207"/>
          <ac:spMkLst>
            <pc:docMk/>
            <pc:sldMk cId="3139621178" sldId="259"/>
            <ac:spMk id="7" creationId="{D858097F-563B-49D2-93ED-066D244B8AB0}"/>
          </ac:spMkLst>
        </pc:spChg>
      </pc:sldChg>
      <pc:sldChg chg="modSp mod">
        <pc:chgData name="高村 勇一郎" userId="60ff4cc4-96f1-468b-84c9-2753a221650f" providerId="ADAL" clId="{417A9559-66F0-1544-A206-AC4A21873514}" dt="2021-10-05T08:24:08.138" v="15" actId="207"/>
        <pc:sldMkLst>
          <pc:docMk/>
          <pc:sldMk cId="109562567" sldId="260"/>
        </pc:sldMkLst>
        <pc:spChg chg="mod">
          <ac:chgData name="高村 勇一郎" userId="60ff4cc4-96f1-468b-84c9-2753a221650f" providerId="ADAL" clId="{417A9559-66F0-1544-A206-AC4A21873514}" dt="2021-10-05T08:24:08.138" v="15" actId="207"/>
          <ac:spMkLst>
            <pc:docMk/>
            <pc:sldMk cId="109562567" sldId="260"/>
            <ac:spMk id="6" creationId="{1C073382-4A68-4466-9A61-C1DED9B51E9A}"/>
          </ac:spMkLst>
        </pc:spChg>
        <pc:spChg chg="mod">
          <ac:chgData name="高村 勇一郎" userId="60ff4cc4-96f1-468b-84c9-2753a221650f" providerId="ADAL" clId="{417A9559-66F0-1544-A206-AC4A21873514}" dt="2021-10-05T08:24:08.138" v="15" actId="207"/>
          <ac:spMkLst>
            <pc:docMk/>
            <pc:sldMk cId="109562567" sldId="260"/>
            <ac:spMk id="7" creationId="{D858097F-563B-49D2-93ED-066D244B8AB0}"/>
          </ac:spMkLst>
        </pc:spChg>
      </pc:sldChg>
      <pc:sldChg chg="modSp mod">
        <pc:chgData name="高村 勇一郎" userId="60ff4cc4-96f1-468b-84c9-2753a221650f" providerId="ADAL" clId="{417A9559-66F0-1544-A206-AC4A21873514}" dt="2021-10-05T08:24:13.319" v="16" actId="207"/>
        <pc:sldMkLst>
          <pc:docMk/>
          <pc:sldMk cId="3085664668" sldId="261"/>
        </pc:sldMkLst>
        <pc:spChg chg="mod">
          <ac:chgData name="高村 勇一郎" userId="60ff4cc4-96f1-468b-84c9-2753a221650f" providerId="ADAL" clId="{417A9559-66F0-1544-A206-AC4A21873514}" dt="2021-10-05T08:24:13.319" v="16" actId="207"/>
          <ac:spMkLst>
            <pc:docMk/>
            <pc:sldMk cId="3085664668" sldId="261"/>
            <ac:spMk id="6" creationId="{1C073382-4A68-4466-9A61-C1DED9B51E9A}"/>
          </ac:spMkLst>
        </pc:spChg>
        <pc:spChg chg="mod">
          <ac:chgData name="高村 勇一郎" userId="60ff4cc4-96f1-468b-84c9-2753a221650f" providerId="ADAL" clId="{417A9559-66F0-1544-A206-AC4A21873514}" dt="2021-10-05T08:24:13.319" v="16" actId="207"/>
          <ac:spMkLst>
            <pc:docMk/>
            <pc:sldMk cId="3085664668" sldId="261"/>
            <ac:spMk id="7" creationId="{D858097F-563B-49D2-93ED-066D244B8AB0}"/>
          </ac:spMkLst>
        </pc:spChg>
      </pc:sldChg>
      <pc:sldChg chg="modSp mod">
        <pc:chgData name="高村 勇一郎" userId="60ff4cc4-96f1-468b-84c9-2753a221650f" providerId="ADAL" clId="{417A9559-66F0-1544-A206-AC4A21873514}" dt="2021-10-05T08:24:27.105" v="19" actId="207"/>
        <pc:sldMkLst>
          <pc:docMk/>
          <pc:sldMk cId="760449070" sldId="262"/>
        </pc:sldMkLst>
        <pc:spChg chg="mod">
          <ac:chgData name="高村 勇一郎" userId="60ff4cc4-96f1-468b-84c9-2753a221650f" providerId="ADAL" clId="{417A9559-66F0-1544-A206-AC4A21873514}" dt="2021-10-05T08:24:18.600" v="17" actId="207"/>
          <ac:spMkLst>
            <pc:docMk/>
            <pc:sldMk cId="760449070" sldId="262"/>
            <ac:spMk id="6" creationId="{1C073382-4A68-4466-9A61-C1DED9B51E9A}"/>
          </ac:spMkLst>
        </pc:spChg>
        <pc:spChg chg="mod">
          <ac:chgData name="高村 勇一郎" userId="60ff4cc4-96f1-468b-84c9-2753a221650f" providerId="ADAL" clId="{417A9559-66F0-1544-A206-AC4A21873514}" dt="2021-10-05T08:24:18.600" v="17" actId="207"/>
          <ac:spMkLst>
            <pc:docMk/>
            <pc:sldMk cId="760449070" sldId="262"/>
            <ac:spMk id="7" creationId="{D858097F-563B-49D2-93ED-066D244B8AB0}"/>
          </ac:spMkLst>
        </pc:spChg>
        <pc:spChg chg="mod">
          <ac:chgData name="高村 勇一郎" userId="60ff4cc4-96f1-468b-84c9-2753a221650f" providerId="ADAL" clId="{417A9559-66F0-1544-A206-AC4A21873514}" dt="2021-10-05T08:24:21.772" v="18" actId="207"/>
          <ac:spMkLst>
            <pc:docMk/>
            <pc:sldMk cId="760449070" sldId="262"/>
            <ac:spMk id="32" creationId="{BB277357-AA9F-4CEC-B2F0-4BC4950C7205}"/>
          </ac:spMkLst>
        </pc:spChg>
        <pc:graphicFrameChg chg="mod">
          <ac:chgData name="高村 勇一郎" userId="60ff4cc4-96f1-468b-84c9-2753a221650f" providerId="ADAL" clId="{417A9559-66F0-1544-A206-AC4A21873514}" dt="2021-10-05T08:24:27.105" v="19" actId="207"/>
          <ac:graphicFrameMkLst>
            <pc:docMk/>
            <pc:sldMk cId="760449070" sldId="262"/>
            <ac:graphicFrameMk id="17" creationId="{6BB922B6-2375-4B1F-A581-4DA06847C6E6}"/>
          </ac:graphicFrameMkLst>
        </pc:graphicFrameChg>
      </pc:sldChg>
      <pc:sldChg chg="modSp mod">
        <pc:chgData name="高村 勇一郎" userId="60ff4cc4-96f1-468b-84c9-2753a221650f" providerId="ADAL" clId="{417A9559-66F0-1544-A206-AC4A21873514}" dt="2021-10-05T08:24:44.314" v="20" actId="207"/>
        <pc:sldMkLst>
          <pc:docMk/>
          <pc:sldMk cId="3594032558" sldId="264"/>
        </pc:sldMkLst>
        <pc:spChg chg="mod">
          <ac:chgData name="高村 勇一郎" userId="60ff4cc4-96f1-468b-84c9-2753a221650f" providerId="ADAL" clId="{417A9559-66F0-1544-A206-AC4A21873514}" dt="2021-10-05T08:24:44.314" v="20" actId="207"/>
          <ac:spMkLst>
            <pc:docMk/>
            <pc:sldMk cId="3594032558" sldId="264"/>
            <ac:spMk id="6" creationId="{1C073382-4A68-4466-9A61-C1DED9B51E9A}"/>
          </ac:spMkLst>
        </pc:spChg>
        <pc:spChg chg="mod">
          <ac:chgData name="高村 勇一郎" userId="60ff4cc4-96f1-468b-84c9-2753a221650f" providerId="ADAL" clId="{417A9559-66F0-1544-A206-AC4A21873514}" dt="2021-10-05T08:24:44.314" v="20" actId="207"/>
          <ac:spMkLst>
            <pc:docMk/>
            <pc:sldMk cId="3594032558" sldId="264"/>
            <ac:spMk id="7" creationId="{D858097F-563B-49D2-93ED-066D244B8AB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hashio\Desktop\&#26085;&#32076;&#12504;&#12523;&#12473;&#23186;&#20307;&#36039;&#26009;2020&#12288;&#12464;&#12521;&#12501;&#12487;&#12540;&#12479;&#20316;&#2510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5774039813733107"/>
          <c:y val="0.35123674120929127"/>
          <c:w val="0.52362445152371218"/>
          <c:h val="0.52968938489875861"/>
        </c:manualLayout>
      </c:layout>
      <c:doughnutChart>
        <c:varyColors val="1"/>
        <c:ser>
          <c:idx val="0"/>
          <c:order val="0"/>
          <c:dPt>
            <c:idx val="0"/>
            <c:bubble3D val="0"/>
            <c:spPr>
              <a:solidFill>
                <a:schemeClr val="accent6">
                  <a:tint val="48000"/>
                </a:schemeClr>
              </a:solidFill>
              <a:ln w="19050">
                <a:solidFill>
                  <a:schemeClr val="lt1"/>
                </a:solidFill>
              </a:ln>
              <a:effectLst/>
            </c:spPr>
            <c:extLst>
              <c:ext xmlns:c16="http://schemas.microsoft.com/office/drawing/2014/chart" uri="{C3380CC4-5D6E-409C-BE32-E72D297353CC}">
                <c16:uniqueId val="{00000001-91A0-4837-95D0-E4A154394EB5}"/>
              </c:ext>
            </c:extLst>
          </c:dPt>
          <c:dPt>
            <c:idx val="1"/>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3-91A0-4837-95D0-E4A154394EB5}"/>
              </c:ext>
            </c:extLst>
          </c:dPt>
          <c:dPt>
            <c:idx val="2"/>
            <c:bubble3D val="0"/>
            <c:spPr>
              <a:solidFill>
                <a:schemeClr val="accent6">
                  <a:tint val="83000"/>
                </a:schemeClr>
              </a:solidFill>
              <a:ln w="19050">
                <a:solidFill>
                  <a:schemeClr val="lt1"/>
                </a:solidFill>
              </a:ln>
              <a:effectLst/>
            </c:spPr>
            <c:extLst>
              <c:ext xmlns:c16="http://schemas.microsoft.com/office/drawing/2014/chart" uri="{C3380CC4-5D6E-409C-BE32-E72D297353CC}">
                <c16:uniqueId val="{00000005-91A0-4837-95D0-E4A154394EB5}"/>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91A0-4837-95D0-E4A154394EB5}"/>
              </c:ext>
            </c:extLst>
          </c:dPt>
          <c:dPt>
            <c:idx val="4"/>
            <c:bubble3D val="0"/>
            <c:spPr>
              <a:solidFill>
                <a:schemeClr val="accent6">
                  <a:shade val="82000"/>
                </a:schemeClr>
              </a:solidFill>
              <a:ln w="19050">
                <a:solidFill>
                  <a:schemeClr val="lt1"/>
                </a:solidFill>
              </a:ln>
              <a:effectLst/>
            </c:spPr>
            <c:extLst>
              <c:ext xmlns:c16="http://schemas.microsoft.com/office/drawing/2014/chart" uri="{C3380CC4-5D6E-409C-BE32-E72D297353CC}">
                <c16:uniqueId val="{00000009-91A0-4837-95D0-E4A154394EB5}"/>
              </c:ext>
            </c:extLst>
          </c:dPt>
          <c:dPt>
            <c:idx val="5"/>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B-91A0-4837-95D0-E4A154394EB5}"/>
              </c:ext>
            </c:extLst>
          </c:dPt>
          <c:dPt>
            <c:idx val="6"/>
            <c:bubble3D val="0"/>
            <c:spPr>
              <a:solidFill>
                <a:schemeClr val="accent6">
                  <a:shade val="47000"/>
                </a:schemeClr>
              </a:solidFill>
              <a:ln w="19050">
                <a:solidFill>
                  <a:schemeClr val="lt1"/>
                </a:solidFill>
              </a:ln>
              <a:effectLst/>
            </c:spPr>
            <c:extLst>
              <c:ext xmlns:c16="http://schemas.microsoft.com/office/drawing/2014/chart" uri="{C3380CC4-5D6E-409C-BE32-E72D297353CC}">
                <c16:uniqueId val="{0000000D-91A0-4837-95D0-E4A154394EB5}"/>
              </c:ext>
            </c:extLst>
          </c:dPt>
          <c:dLbls>
            <c:dLbl>
              <c:idx val="0"/>
              <c:layout>
                <c:manualLayout>
                  <c:x val="0.12762544428960776"/>
                  <c:y val="-0.17471435272900265"/>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AA6AA6AA-E63B-4195-A14D-25EC51C0763C}" type="CATEGORYNAME">
                      <a:rPr lang="ja-JP" altLang="en-US" sz="800" b="0"/>
                      <a:pPr>
                        <a:defRPr sz="800" b="1">
                          <a:latin typeface="游ゴシック" panose="020B0400000000000000" pitchFamily="50" charset="-128"/>
                          <a:ea typeface="游ゴシック" panose="020B0400000000000000" pitchFamily="50" charset="-128"/>
                        </a:defRPr>
                      </a:pPr>
                      <a:t>[分類名]</a:t>
                    </a:fld>
                    <a:r>
                      <a:rPr lang="ja-JP" altLang="en-US" sz="800" baseline="0" dirty="0"/>
                      <a:t>
</a:t>
                    </a:r>
                    <a:fld id="{B34FED8F-8460-453B-8C7E-C0C478807E49}" type="VALUE">
                      <a:rPr lang="en-US" altLang="ja-JP" sz="900" baseline="0"/>
                      <a:pPr>
                        <a:defRPr sz="800" b="1">
                          <a:latin typeface="游ゴシック" panose="020B0400000000000000" pitchFamily="50" charset="-128"/>
                          <a:ea typeface="游ゴシック" panose="020B0400000000000000" pitchFamily="50" charset="-128"/>
                        </a:defRPr>
                      </a:pPr>
                      <a:t>[値]</a:t>
                    </a:fld>
                    <a:endParaRPr lang="ja-JP" altLang="en-US" sz="800" baseline="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83329637561697"/>
                      <c:h val="0.20823574167176381"/>
                    </c:manualLayout>
                  </c15:layout>
                  <c15:dlblFieldTable/>
                  <c15:showDataLabelsRange val="0"/>
                </c:ext>
                <c:ext xmlns:c16="http://schemas.microsoft.com/office/drawing/2014/chart" uri="{C3380CC4-5D6E-409C-BE32-E72D297353CC}">
                  <c16:uniqueId val="{00000001-91A0-4837-95D0-E4A154394EB5}"/>
                </c:ext>
              </c:extLst>
            </c:dLbl>
            <c:dLbl>
              <c:idx val="1"/>
              <c:layout>
                <c:manualLayout>
                  <c:x val="0.25347266746627573"/>
                  <c:y val="-7.7634891981985116E-2"/>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967C0FB0-0EEE-4AA3-B0AE-7D17899614F5}" type="CATEGORYNAME">
                      <a:rPr lang="ja-JP" altLang="en-US" sz="800" b="0"/>
                      <a:pPr>
                        <a:defRPr sz="800" b="1">
                          <a:latin typeface="游ゴシック" panose="020B0400000000000000" pitchFamily="50" charset="-128"/>
                          <a:ea typeface="游ゴシック" panose="020B0400000000000000" pitchFamily="50" charset="-128"/>
                        </a:defRPr>
                      </a:pPr>
                      <a:t>[分類名]</a:t>
                    </a:fld>
                    <a:r>
                      <a:rPr lang="ja-JP" altLang="en-US" sz="800" baseline="0" dirty="0"/>
                      <a:t>
</a:t>
                    </a:r>
                    <a:fld id="{AA90055E-6029-4556-9024-47BA59D0D61C}" type="VALUE">
                      <a:rPr lang="en-US" altLang="ja-JP" sz="900" baseline="0"/>
                      <a:pPr>
                        <a:defRPr sz="800" b="1">
                          <a:latin typeface="游ゴシック" panose="020B0400000000000000" pitchFamily="50" charset="-128"/>
                          <a:ea typeface="游ゴシック" panose="020B0400000000000000" pitchFamily="50" charset="-128"/>
                        </a:defRPr>
                      </a:pPr>
                      <a:t>[値]</a:t>
                    </a:fld>
                    <a:endParaRPr lang="ja-JP" altLang="en-US" sz="800" baseline="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279898218829515"/>
                      <c:h val="0.19802990213267879"/>
                    </c:manualLayout>
                  </c15:layout>
                  <c15:dlblFieldTable/>
                  <c15:showDataLabelsRange val="0"/>
                </c:ext>
                <c:ext xmlns:c16="http://schemas.microsoft.com/office/drawing/2014/chart" uri="{C3380CC4-5D6E-409C-BE32-E72D297353CC}">
                  <c16:uniqueId val="{00000003-91A0-4837-95D0-E4A154394EB5}"/>
                </c:ext>
              </c:extLst>
            </c:dLbl>
            <c:dLbl>
              <c:idx val="2"/>
              <c:layout>
                <c:manualLayout>
                  <c:x val="9.4027663858026911E-2"/>
                  <c:y val="0.15092581541873651"/>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r>
                      <a:rPr lang="ja-JP" altLang="en-US" sz="800" b="0" i="0" baseline="0" dirty="0">
                        <a:latin typeface="游ゴシック" panose="020B0400000000000000" pitchFamily="50" charset="-128"/>
                        <a:ea typeface="游ゴシック" panose="020B0400000000000000" pitchFamily="50" charset="-128"/>
                      </a:rPr>
                      <a:t>３０～３９歳</a:t>
                    </a:r>
                  </a:p>
                  <a:p>
                    <a:pPr>
                      <a:defRPr sz="800" b="1">
                        <a:latin typeface="游ゴシック" panose="020B0400000000000000" pitchFamily="50" charset="-128"/>
                        <a:ea typeface="游ゴシック" panose="020B0400000000000000" pitchFamily="50" charset="-128"/>
                      </a:defRPr>
                    </a:pPr>
                    <a:r>
                      <a:rPr lang="en-US" altLang="ja-JP" sz="1100" b="1" i="0" baseline="0" dirty="0">
                        <a:solidFill>
                          <a:srgbClr val="FF0000"/>
                        </a:solidFill>
                        <a:latin typeface="游ゴシック" panose="020B0400000000000000" pitchFamily="50" charset="-128"/>
                        <a:ea typeface="游ゴシック" panose="020B0400000000000000" pitchFamily="50" charset="-128"/>
                      </a:rPr>
                      <a:t>44.1</a:t>
                    </a:r>
                    <a:r>
                      <a:rPr lang="en-US" altLang="ja-JP" sz="900" b="1" i="0" baseline="0" dirty="0">
                        <a:solidFill>
                          <a:srgbClr val="FF0000"/>
                        </a:solidFill>
                        <a:latin typeface="游ゴシック" panose="020B0400000000000000" pitchFamily="50" charset="-128"/>
                        <a:ea typeface="游ゴシック" panose="020B0400000000000000" pitchFamily="50" charset="-128"/>
                      </a:rPr>
                      <a:t>%</a:t>
                    </a:r>
                    <a:endParaRPr lang="ja-JP" altLang="en-US" sz="90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32386361941689656"/>
                      <c:h val="0.21702686485025996"/>
                    </c:manualLayout>
                  </c15:layout>
                  <c15:showDataLabelsRange val="0"/>
                </c:ext>
                <c:ext xmlns:c16="http://schemas.microsoft.com/office/drawing/2014/chart" uri="{C3380CC4-5D6E-409C-BE32-E72D297353CC}">
                  <c16:uniqueId val="{00000005-91A0-4837-95D0-E4A154394EB5}"/>
                </c:ext>
              </c:extLst>
            </c:dLbl>
            <c:dLbl>
              <c:idx val="3"/>
              <c:layout>
                <c:manualLayout>
                  <c:x val="-0.18357967558437749"/>
                  <c:y val="0.13832270763694421"/>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r>
                      <a:rPr lang="ja-JP" altLang="en-US" sz="800" b="0" i="0" baseline="0" dirty="0">
                        <a:latin typeface="游ゴシック" panose="020B0400000000000000" pitchFamily="50" charset="-128"/>
                        <a:ea typeface="游ゴシック" panose="020B0400000000000000" pitchFamily="50" charset="-128"/>
                      </a:rPr>
                      <a:t>４０～４９歳</a:t>
                    </a:r>
                  </a:p>
                  <a:p>
                    <a:pPr>
                      <a:defRPr sz="800" b="1">
                        <a:latin typeface="游ゴシック" panose="020B0400000000000000" pitchFamily="50" charset="-128"/>
                        <a:ea typeface="游ゴシック" panose="020B0400000000000000" pitchFamily="50" charset="-128"/>
                      </a:defRPr>
                    </a:pPr>
                    <a:r>
                      <a:rPr lang="en-US" altLang="ja-JP" sz="1100" b="1" i="0" baseline="0" dirty="0">
                        <a:solidFill>
                          <a:srgbClr val="FF0000"/>
                        </a:solidFill>
                        <a:latin typeface="游ゴシック" panose="020B0400000000000000" pitchFamily="50" charset="-128"/>
                        <a:ea typeface="游ゴシック" panose="020B0400000000000000" pitchFamily="50" charset="-128"/>
                      </a:rPr>
                      <a:t>35.7</a:t>
                    </a:r>
                    <a:r>
                      <a:rPr lang="en-US" altLang="ja-JP" sz="900" b="1" i="0" baseline="0" dirty="0">
                        <a:solidFill>
                          <a:srgbClr val="FF0000"/>
                        </a:solidFill>
                        <a:latin typeface="游ゴシック" panose="020B0400000000000000" pitchFamily="50" charset="-128"/>
                        <a:ea typeface="游ゴシック" panose="020B0400000000000000" pitchFamily="50" charset="-128"/>
                      </a:rPr>
                      <a:t>%</a:t>
                    </a:r>
                    <a:endParaRPr lang="ja-JP" altLang="en-US" sz="90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31120647229885917"/>
                      <c:h val="0.29195115361217605"/>
                    </c:manualLayout>
                  </c15:layout>
                  <c15:showDataLabelsRange val="0"/>
                </c:ext>
                <c:ext xmlns:c16="http://schemas.microsoft.com/office/drawing/2014/chart" uri="{C3380CC4-5D6E-409C-BE32-E72D297353CC}">
                  <c16:uniqueId val="{00000007-91A0-4837-95D0-E4A154394EB5}"/>
                </c:ext>
              </c:extLst>
            </c:dLbl>
            <c:dLbl>
              <c:idx val="4"/>
              <c:layout>
                <c:manualLayout>
                  <c:x val="-0.26928132075093669"/>
                  <c:y val="4.7989927749601128E-3"/>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6414DB86-9CFF-4653-9E9C-8DD48776D0D9}" type="CATEGORYNAME">
                      <a:rPr lang="ja-JP" altLang="en-US" sz="800" b="0"/>
                      <a:pPr>
                        <a:defRPr sz="800" b="1">
                          <a:latin typeface="游ゴシック" panose="020B0400000000000000" pitchFamily="50" charset="-128"/>
                          <a:ea typeface="游ゴシック" panose="020B0400000000000000" pitchFamily="50" charset="-128"/>
                        </a:defRPr>
                      </a:pPr>
                      <a:t>[分類名]</a:t>
                    </a:fld>
                    <a:r>
                      <a:rPr lang="ja-JP" altLang="en-US" sz="800" baseline="0" dirty="0"/>
                      <a:t>
</a:t>
                    </a:r>
                    <a:fld id="{3F96FF4D-93DB-48B1-8DDE-3016AD0A02B2}" type="VALUE">
                      <a:rPr lang="en-US" altLang="ja-JP" sz="900" baseline="0"/>
                      <a:pPr>
                        <a:defRPr sz="800" b="1">
                          <a:latin typeface="游ゴシック" panose="020B0400000000000000" pitchFamily="50" charset="-128"/>
                          <a:ea typeface="游ゴシック" panose="020B0400000000000000" pitchFamily="50" charset="-128"/>
                        </a:defRPr>
                      </a:pPr>
                      <a:t>[値]</a:t>
                    </a:fld>
                    <a:endParaRPr lang="ja-JP" altLang="en-US" sz="800" baseline="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9770992366412213"/>
                      <c:h val="0.21422421620640006"/>
                    </c:manualLayout>
                  </c15:layout>
                  <c15:dlblFieldTable/>
                  <c15:showDataLabelsRange val="0"/>
                </c:ext>
                <c:ext xmlns:c16="http://schemas.microsoft.com/office/drawing/2014/chart" uri="{C3380CC4-5D6E-409C-BE32-E72D297353CC}">
                  <c16:uniqueId val="{00000009-91A0-4837-95D0-E4A154394EB5}"/>
                </c:ext>
              </c:extLst>
            </c:dLbl>
            <c:dLbl>
              <c:idx val="5"/>
              <c:layout>
                <c:manualLayout>
                  <c:x val="-0.29612199021907543"/>
                  <c:y val="-0.1327225877247509"/>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E07CCCD0-CC97-4094-9A34-8F165F569B2F}" type="CATEGORYNAME">
                      <a:rPr lang="ja-JP" altLang="en-US" sz="800" b="0"/>
                      <a:pPr>
                        <a:defRPr sz="800" b="1">
                          <a:latin typeface="游ゴシック" panose="020B0400000000000000" pitchFamily="50" charset="-128"/>
                          <a:ea typeface="游ゴシック" panose="020B0400000000000000" pitchFamily="50" charset="-128"/>
                        </a:defRPr>
                      </a:pPr>
                      <a:t>[分類名]</a:t>
                    </a:fld>
                    <a:r>
                      <a:rPr lang="ja-JP" altLang="en-US" sz="800" baseline="0" dirty="0"/>
                      <a:t>
</a:t>
                    </a:r>
                    <a:fld id="{8118BB81-8FE3-44D9-99DB-79C710D869EF}" type="VALUE">
                      <a:rPr lang="en-US" altLang="ja-JP" sz="900" baseline="0"/>
                      <a:pPr>
                        <a:defRPr sz="800" b="1">
                          <a:latin typeface="游ゴシック" panose="020B0400000000000000" pitchFamily="50" charset="-128"/>
                          <a:ea typeface="游ゴシック" panose="020B0400000000000000" pitchFamily="50" charset="-128"/>
                        </a:defRPr>
                      </a:pPr>
                      <a:t>[値]</a:t>
                    </a:fld>
                    <a:endParaRPr lang="ja-JP" altLang="en-US" sz="800" baseline="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544529262086514"/>
                      <c:h val="0.21033759444037106"/>
                    </c:manualLayout>
                  </c15:layout>
                  <c15:dlblFieldTable/>
                  <c15:showDataLabelsRange val="0"/>
                </c:ext>
                <c:ext xmlns:c16="http://schemas.microsoft.com/office/drawing/2014/chart" uri="{C3380CC4-5D6E-409C-BE32-E72D297353CC}">
                  <c16:uniqueId val="{0000000B-91A0-4837-95D0-E4A154394EB5}"/>
                </c:ext>
              </c:extLst>
            </c:dLbl>
            <c:dLbl>
              <c:idx val="6"/>
              <c:layout>
                <c:manualLayout>
                  <c:x val="-6.6299663554897789E-2"/>
                  <c:y val="-0.17705033657727187"/>
                </c:manualLayout>
              </c:layout>
              <c:tx>
                <c:rich>
                  <a:bodyPr/>
                  <a:lstStyle/>
                  <a:p>
                    <a:fld id="{357DF965-EEE5-4EE7-8F97-13730ABA736E}" type="CATEGORYNAME">
                      <a:rPr lang="ja-JP" altLang="en-US" b="0"/>
                      <a:pPr/>
                      <a:t>[分類名]</a:t>
                    </a:fld>
                    <a:r>
                      <a:rPr lang="ja-JP" altLang="en-US" baseline="0" dirty="0"/>
                      <a:t>
</a:t>
                    </a:r>
                    <a:fld id="{18D03FB1-402D-40B6-B1A4-DADA6759EF3E}" type="VALUE">
                      <a:rPr lang="en-US" altLang="ja-JP" sz="900"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91A0-4837-95D0-E4A154394EB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'Ｐ14'!$B$4:$B$10</c:f>
              <c:strCache>
                <c:ptCount val="7"/>
                <c:pt idx="0">
                  <c:v>１９歳以下</c:v>
                </c:pt>
                <c:pt idx="1">
                  <c:v>２０～２９歳</c:v>
                </c:pt>
                <c:pt idx="2">
                  <c:v>３０～３９歳</c:v>
                </c:pt>
                <c:pt idx="3">
                  <c:v>４０～４９歳</c:v>
                </c:pt>
                <c:pt idx="4">
                  <c:v>５０～５９歳</c:v>
                </c:pt>
                <c:pt idx="5">
                  <c:v>６０歳以上</c:v>
                </c:pt>
                <c:pt idx="6">
                  <c:v>無回答</c:v>
                </c:pt>
              </c:strCache>
            </c:strRef>
          </c:cat>
          <c:val>
            <c:numRef>
              <c:f>'Ｐ14'!$E$4:$E$10</c:f>
              <c:numCache>
                <c:formatCode>0.0%</c:formatCode>
                <c:ptCount val="7"/>
                <c:pt idx="0">
                  <c:v>1E-3</c:v>
                </c:pt>
                <c:pt idx="1">
                  <c:v>0.107</c:v>
                </c:pt>
                <c:pt idx="2">
                  <c:v>0.441</c:v>
                </c:pt>
                <c:pt idx="3">
                  <c:v>0.35699999999999998</c:v>
                </c:pt>
                <c:pt idx="4">
                  <c:v>7.8E-2</c:v>
                </c:pt>
                <c:pt idx="5">
                  <c:v>8.9999999999999993E-3</c:v>
                </c:pt>
                <c:pt idx="6">
                  <c:v>6.0000000000000001E-3</c:v>
                </c:pt>
              </c:numCache>
            </c:numRef>
          </c:val>
          <c:extLst>
            <c:ext xmlns:c16="http://schemas.microsoft.com/office/drawing/2014/chart" uri="{C3380CC4-5D6E-409C-BE32-E72D297353CC}">
              <c16:uniqueId val="{0000000E-91A0-4837-95D0-E4A154394EB5}"/>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r>
              <a:rPr lang="ja-JP" altLang="en-US" sz="1050" b="1" baseline="0" dirty="0">
                <a:latin typeface="游ゴシック" panose="020B0400000000000000" pitchFamily="50" charset="-128"/>
                <a:ea typeface="游ゴシック" panose="020B0400000000000000" pitchFamily="50" charset="-128"/>
              </a:rPr>
              <a:t>「日経ヘルス」を購読する理由</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30875829994934845"/>
          <c:y val="0.13116402116402118"/>
          <c:w val="0.66551070589860473"/>
          <c:h val="0.84790873581747173"/>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'Ｐ20'!$B$3:$B$12</c:f>
              <c:strCache>
                <c:ptCount val="10"/>
                <c:pt idx="0">
                  <c:v>内容が科学的で信頼できる</c:v>
                </c:pt>
                <c:pt idx="1">
                  <c:v>情報量が多い</c:v>
                </c:pt>
                <c:pt idx="2">
                  <c:v>文章や表現がわかりやすい</c:v>
                </c:pt>
                <c:pt idx="3">
                  <c:v>ビジュアルがきれい</c:v>
                </c:pt>
                <c:pt idx="4">
                  <c:v>流行やトレンドがよくわかる</c:v>
                </c:pt>
                <c:pt idx="5">
                  <c:v>結論がすぐにわかる</c:v>
                </c:pt>
                <c:pt idx="6">
                  <c:v>ちょうど気になるテーマが載っている</c:v>
                </c:pt>
                <c:pt idx="7">
                  <c:v>内容が実用的で役に立つ</c:v>
                </c:pt>
                <c:pt idx="8">
                  <c:v>読んで楽しい</c:v>
                </c:pt>
                <c:pt idx="9">
                  <c:v>その他・無回答</c:v>
                </c:pt>
              </c:strCache>
            </c:strRef>
          </c:cat>
          <c:val>
            <c:numRef>
              <c:f>'Ｐ20'!$G$3:$G$12</c:f>
              <c:numCache>
                <c:formatCode>0.0%</c:formatCode>
                <c:ptCount val="10"/>
                <c:pt idx="0">
                  <c:v>0.48099999999999998</c:v>
                </c:pt>
                <c:pt idx="1">
                  <c:v>0.40600000000000003</c:v>
                </c:pt>
                <c:pt idx="2">
                  <c:v>0.50600000000000001</c:v>
                </c:pt>
                <c:pt idx="3">
                  <c:v>0.29899999999999999</c:v>
                </c:pt>
                <c:pt idx="4">
                  <c:v>0.34799999999999998</c:v>
                </c:pt>
                <c:pt idx="5">
                  <c:v>0.114</c:v>
                </c:pt>
                <c:pt idx="6">
                  <c:v>0.64500000000000002</c:v>
                </c:pt>
                <c:pt idx="7">
                  <c:v>0.58699999999999997</c:v>
                </c:pt>
                <c:pt idx="8">
                  <c:v>0.26100000000000001</c:v>
                </c:pt>
                <c:pt idx="9">
                  <c:v>2.1999999999999999E-2</c:v>
                </c:pt>
              </c:numCache>
            </c:numRef>
          </c:val>
          <c:extLst>
            <c:ext xmlns:c16="http://schemas.microsoft.com/office/drawing/2014/chart" uri="{C3380CC4-5D6E-409C-BE32-E72D297353CC}">
              <c16:uniqueId val="{00000000-1C41-4A4E-B72A-ADD301373E57}"/>
            </c:ext>
          </c:extLst>
        </c:ser>
        <c:dLbls>
          <c:dLblPos val="outEnd"/>
          <c:showLegendKey val="0"/>
          <c:showVal val="1"/>
          <c:showCatName val="0"/>
          <c:showSerName val="0"/>
          <c:showPercent val="0"/>
          <c:showBubbleSize val="0"/>
        </c:dLbls>
        <c:gapWidth val="182"/>
        <c:axId val="699045120"/>
        <c:axId val="699045776"/>
      </c:barChart>
      <c:catAx>
        <c:axId val="699045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699045776"/>
        <c:crosses val="autoZero"/>
        <c:auto val="1"/>
        <c:lblAlgn val="ctr"/>
        <c:lblOffset val="100"/>
        <c:noMultiLvlLbl val="0"/>
      </c:catAx>
      <c:valAx>
        <c:axId val="699045776"/>
        <c:scaling>
          <c:orientation val="minMax"/>
        </c:scaling>
        <c:delete val="1"/>
        <c:axPos val="t"/>
        <c:numFmt formatCode="0.0%" sourceLinked="1"/>
        <c:majorTickMark val="none"/>
        <c:minorTickMark val="none"/>
        <c:tickLblPos val="nextTo"/>
        <c:crossAx val="69904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r>
              <a:rPr lang="ja-JP" altLang="en-US" sz="1050" b="1" baseline="0" dirty="0">
                <a:latin typeface="游ゴシック" panose="020B0400000000000000" pitchFamily="50" charset="-128"/>
                <a:ea typeface="游ゴシック" panose="020B0400000000000000" pitchFamily="50" charset="-128"/>
              </a:rPr>
              <a:t>「日経ヘルス」で試した記事内容</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40037197337087832"/>
          <c:y val="0.17315349034285513"/>
          <c:w val="0.56351694448789924"/>
          <c:h val="0.786769299577463"/>
        </c:manualLayout>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'Ｐ20'!$B$16:$B$28</c:f>
              <c:strCache>
                <c:ptCount val="13"/>
                <c:pt idx="0">
                  <c:v>ダイエット法</c:v>
                </c:pt>
                <c:pt idx="1">
                  <c:v>歩き方・姿勢などの生活習慣の改善</c:v>
                </c:pt>
                <c:pt idx="2">
                  <c:v>エクササイズ</c:v>
                </c:pt>
                <c:pt idx="3">
                  <c:v>料理のレシピ</c:v>
                </c:pt>
                <c:pt idx="4">
                  <c:v>美容・スキンケア法</c:v>
                </c:pt>
                <c:pt idx="5">
                  <c:v>化粧品の購入</c:v>
                </c:pt>
                <c:pt idx="6">
                  <c:v>食品・食料品の購入</c:v>
                </c:pt>
                <c:pt idx="7">
                  <c:v>医薬品の購入</c:v>
                </c:pt>
                <c:pt idx="8">
                  <c:v>サプリメントなどの購入</c:v>
                </c:pt>
                <c:pt idx="9">
                  <c:v>健康グッズ、健康機器などの購入</c:v>
                </c:pt>
                <c:pt idx="10">
                  <c:v>サービスの利用</c:v>
                </c:pt>
                <c:pt idx="11">
                  <c:v>医療機関への相談・受診</c:v>
                </c:pt>
                <c:pt idx="12">
                  <c:v>その他・無回答</c:v>
                </c:pt>
              </c:strCache>
            </c:strRef>
          </c:cat>
          <c:val>
            <c:numRef>
              <c:f>'Ｐ20'!$G$16:$G$28</c:f>
              <c:numCache>
                <c:formatCode>0.0%</c:formatCode>
                <c:ptCount val="13"/>
                <c:pt idx="0">
                  <c:v>0.52800000000000002</c:v>
                </c:pt>
                <c:pt idx="1">
                  <c:v>0.58599999999999997</c:v>
                </c:pt>
                <c:pt idx="2">
                  <c:v>0.57299999999999995</c:v>
                </c:pt>
                <c:pt idx="3">
                  <c:v>0.41499999999999998</c:v>
                </c:pt>
                <c:pt idx="4">
                  <c:v>0.46100000000000002</c:v>
                </c:pt>
                <c:pt idx="5">
                  <c:v>0.16600000000000001</c:v>
                </c:pt>
                <c:pt idx="6">
                  <c:v>0.26100000000000001</c:v>
                </c:pt>
                <c:pt idx="7">
                  <c:v>8.5000000000000006E-2</c:v>
                </c:pt>
                <c:pt idx="8">
                  <c:v>0.377</c:v>
                </c:pt>
                <c:pt idx="9">
                  <c:v>0.157</c:v>
                </c:pt>
                <c:pt idx="10">
                  <c:v>4.3999999999999997E-2</c:v>
                </c:pt>
                <c:pt idx="11">
                  <c:v>5.8999999999999997E-2</c:v>
                </c:pt>
                <c:pt idx="12">
                  <c:v>2.9000000000000001E-2</c:v>
                </c:pt>
              </c:numCache>
            </c:numRef>
          </c:val>
          <c:extLst>
            <c:ext xmlns:c16="http://schemas.microsoft.com/office/drawing/2014/chart" uri="{C3380CC4-5D6E-409C-BE32-E72D297353CC}">
              <c16:uniqueId val="{00000000-85E9-48C3-AED9-A2B0FFE71931}"/>
            </c:ext>
          </c:extLst>
        </c:ser>
        <c:dLbls>
          <c:dLblPos val="outEnd"/>
          <c:showLegendKey val="0"/>
          <c:showVal val="1"/>
          <c:showCatName val="0"/>
          <c:showSerName val="0"/>
          <c:showPercent val="0"/>
          <c:showBubbleSize val="0"/>
        </c:dLbls>
        <c:gapWidth val="182"/>
        <c:axId val="514156864"/>
        <c:axId val="514150632"/>
      </c:barChart>
      <c:catAx>
        <c:axId val="514156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514150632"/>
        <c:crosses val="autoZero"/>
        <c:auto val="1"/>
        <c:lblAlgn val="ctr"/>
        <c:lblOffset val="100"/>
        <c:noMultiLvlLbl val="0"/>
      </c:catAx>
      <c:valAx>
        <c:axId val="514150632"/>
        <c:scaling>
          <c:orientation val="minMax"/>
        </c:scaling>
        <c:delete val="1"/>
        <c:axPos val="t"/>
        <c:numFmt formatCode="0.0%" sourceLinked="1"/>
        <c:majorTickMark val="none"/>
        <c:minorTickMark val="none"/>
        <c:tickLblPos val="nextTo"/>
        <c:crossAx val="514156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ea"/>
                <a:ea typeface="+mn-ea"/>
                <a:cs typeface="+mn-cs"/>
              </a:defRPr>
            </a:pPr>
            <a:r>
              <a:rPr lang="ja-JP" sz="1050" b="1" baseline="0" dirty="0">
                <a:latin typeface="游ゴシック" panose="020B0400000000000000" pitchFamily="50" charset="-128"/>
                <a:ea typeface="游ゴシック" panose="020B0400000000000000" pitchFamily="50" charset="-128"/>
              </a:rPr>
              <a:t>「日経ヘルス」から得たい情報</a:t>
            </a:r>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28346589029312513"/>
          <c:y val="0.20934337949135665"/>
          <c:w val="0.65704466244998061"/>
          <c:h val="0.72977837411579172"/>
        </c:manualLayout>
      </c:layout>
      <c:barChart>
        <c:barDir val="bar"/>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'Ｐ20'!$B$32:$B$40</c:f>
              <c:strCache>
                <c:ptCount val="9"/>
                <c:pt idx="0">
                  <c:v>ダイエット法</c:v>
                </c:pt>
                <c:pt idx="1">
                  <c:v>料理のレシピ</c:v>
                </c:pt>
                <c:pt idx="2">
                  <c:v>サプリメント</c:v>
                </c:pt>
                <c:pt idx="3">
                  <c:v>美容、コスメ</c:v>
                </c:pt>
                <c:pt idx="4">
                  <c:v>エクササイズ</c:v>
                </c:pt>
                <c:pt idx="5">
                  <c:v>健康グッズ、健康機器</c:v>
                </c:pt>
                <c:pt idx="6">
                  <c:v>リラックス、ストレス解消</c:v>
                </c:pt>
                <c:pt idx="7">
                  <c:v>健康、医療スポット情報</c:v>
                </c:pt>
                <c:pt idx="8">
                  <c:v>その他・無回答</c:v>
                </c:pt>
              </c:strCache>
            </c:strRef>
          </c:cat>
          <c:val>
            <c:numRef>
              <c:f>'Ｐ20'!$G$32:$G$40</c:f>
              <c:numCache>
                <c:formatCode>0.0%</c:formatCode>
                <c:ptCount val="9"/>
                <c:pt idx="0">
                  <c:v>0.56499999999999995</c:v>
                </c:pt>
                <c:pt idx="1">
                  <c:v>0.43</c:v>
                </c:pt>
                <c:pt idx="2">
                  <c:v>0.38300000000000001</c:v>
                </c:pt>
                <c:pt idx="3">
                  <c:v>0.52300000000000002</c:v>
                </c:pt>
                <c:pt idx="4">
                  <c:v>0.63900000000000001</c:v>
                </c:pt>
                <c:pt idx="5">
                  <c:v>0.42099999999999999</c:v>
                </c:pt>
                <c:pt idx="6">
                  <c:v>0.75</c:v>
                </c:pt>
                <c:pt idx="7">
                  <c:v>0.54400000000000004</c:v>
                </c:pt>
                <c:pt idx="8">
                  <c:v>3.7999999999999999E-2</c:v>
                </c:pt>
              </c:numCache>
            </c:numRef>
          </c:val>
          <c:extLst>
            <c:ext xmlns:c16="http://schemas.microsoft.com/office/drawing/2014/chart" uri="{C3380CC4-5D6E-409C-BE32-E72D297353CC}">
              <c16:uniqueId val="{00000000-5850-40AB-9439-4A392AC60D4D}"/>
            </c:ext>
          </c:extLst>
        </c:ser>
        <c:dLbls>
          <c:dLblPos val="outEnd"/>
          <c:showLegendKey val="0"/>
          <c:showVal val="1"/>
          <c:showCatName val="0"/>
          <c:showSerName val="0"/>
          <c:showPercent val="0"/>
          <c:showBubbleSize val="0"/>
        </c:dLbls>
        <c:gapWidth val="182"/>
        <c:axId val="701471936"/>
        <c:axId val="701470296"/>
      </c:barChart>
      <c:catAx>
        <c:axId val="70147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701470296"/>
        <c:crosses val="autoZero"/>
        <c:auto val="1"/>
        <c:lblAlgn val="ctr"/>
        <c:lblOffset val="100"/>
        <c:noMultiLvlLbl val="0"/>
      </c:catAx>
      <c:valAx>
        <c:axId val="701470296"/>
        <c:scaling>
          <c:orientation val="minMax"/>
        </c:scaling>
        <c:delete val="1"/>
        <c:axPos val="t"/>
        <c:numFmt formatCode="0.0%" sourceLinked="1"/>
        <c:majorTickMark val="none"/>
        <c:minorTickMark val="none"/>
        <c:tickLblPos val="nextTo"/>
        <c:crossAx val="701471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ea"/>
          <a:ea typeface="+mn-ea"/>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808950131233596"/>
          <c:y val="0.3953922426363371"/>
          <c:w val="0.31182600128648263"/>
          <c:h val="0.51594117529201977"/>
        </c:manualLayout>
      </c:layout>
      <c:pieChart>
        <c:varyColors val="1"/>
        <c:ser>
          <c:idx val="0"/>
          <c:order val="0"/>
          <c:dPt>
            <c:idx val="0"/>
            <c:bubble3D val="0"/>
            <c:spPr>
              <a:solidFill>
                <a:schemeClr val="accent6">
                  <a:shade val="50000"/>
                </a:schemeClr>
              </a:solidFill>
              <a:ln w="19050">
                <a:solidFill>
                  <a:schemeClr val="lt1"/>
                </a:solidFill>
              </a:ln>
              <a:effectLst/>
            </c:spPr>
            <c:extLst>
              <c:ext xmlns:c16="http://schemas.microsoft.com/office/drawing/2014/chart" uri="{C3380CC4-5D6E-409C-BE32-E72D297353CC}">
                <c16:uniqueId val="{00000001-EF6D-4439-B6F3-6F3926DBB1AF}"/>
              </c:ext>
            </c:extLst>
          </c:dPt>
          <c:dPt>
            <c:idx val="1"/>
            <c:bubble3D val="0"/>
            <c:spPr>
              <a:solidFill>
                <a:schemeClr val="accent6">
                  <a:shade val="70000"/>
                </a:schemeClr>
              </a:solidFill>
              <a:ln w="19050">
                <a:solidFill>
                  <a:schemeClr val="lt1"/>
                </a:solidFill>
              </a:ln>
              <a:effectLst/>
            </c:spPr>
            <c:extLst>
              <c:ext xmlns:c16="http://schemas.microsoft.com/office/drawing/2014/chart" uri="{C3380CC4-5D6E-409C-BE32-E72D297353CC}">
                <c16:uniqueId val="{00000003-EF6D-4439-B6F3-6F3926DBB1AF}"/>
              </c:ext>
            </c:extLst>
          </c:dPt>
          <c:dPt>
            <c:idx val="2"/>
            <c:bubble3D val="0"/>
            <c:spPr>
              <a:solidFill>
                <a:schemeClr val="accent6">
                  <a:shade val="90000"/>
                </a:schemeClr>
              </a:solidFill>
              <a:ln w="19050">
                <a:solidFill>
                  <a:schemeClr val="lt1"/>
                </a:solidFill>
              </a:ln>
              <a:effectLst/>
            </c:spPr>
            <c:extLst>
              <c:ext xmlns:c16="http://schemas.microsoft.com/office/drawing/2014/chart" uri="{C3380CC4-5D6E-409C-BE32-E72D297353CC}">
                <c16:uniqueId val="{00000005-EF6D-4439-B6F3-6F3926DBB1AF}"/>
              </c:ext>
            </c:extLst>
          </c:dPt>
          <c:dPt>
            <c:idx val="3"/>
            <c:bubble3D val="0"/>
            <c:spPr>
              <a:solidFill>
                <a:schemeClr val="accent6">
                  <a:tint val="90000"/>
                </a:schemeClr>
              </a:solidFill>
              <a:ln w="19050">
                <a:solidFill>
                  <a:schemeClr val="lt1"/>
                </a:solidFill>
              </a:ln>
              <a:effectLst/>
            </c:spPr>
            <c:extLst>
              <c:ext xmlns:c16="http://schemas.microsoft.com/office/drawing/2014/chart" uri="{C3380CC4-5D6E-409C-BE32-E72D297353CC}">
                <c16:uniqueId val="{00000007-EF6D-4439-B6F3-6F3926DBB1AF}"/>
              </c:ext>
            </c:extLst>
          </c:dPt>
          <c:dPt>
            <c:idx val="4"/>
            <c:bubble3D val="0"/>
            <c:spPr>
              <a:solidFill>
                <a:schemeClr val="accent6">
                  <a:tint val="70000"/>
                </a:schemeClr>
              </a:solidFill>
              <a:ln w="19050">
                <a:solidFill>
                  <a:schemeClr val="lt1"/>
                </a:solidFill>
              </a:ln>
              <a:effectLst/>
            </c:spPr>
            <c:extLst>
              <c:ext xmlns:c16="http://schemas.microsoft.com/office/drawing/2014/chart" uri="{C3380CC4-5D6E-409C-BE32-E72D297353CC}">
                <c16:uniqueId val="{00000009-EF6D-4439-B6F3-6F3926DBB1AF}"/>
              </c:ext>
            </c:extLst>
          </c:dPt>
          <c:dPt>
            <c:idx val="5"/>
            <c:bubble3D val="0"/>
            <c:spPr>
              <a:solidFill>
                <a:schemeClr val="accent6">
                  <a:tint val="50000"/>
                </a:schemeClr>
              </a:solidFill>
              <a:ln w="19050">
                <a:solidFill>
                  <a:schemeClr val="lt1"/>
                </a:solidFill>
              </a:ln>
              <a:effectLst/>
            </c:spPr>
            <c:extLst>
              <c:ext xmlns:c16="http://schemas.microsoft.com/office/drawing/2014/chart" uri="{C3380CC4-5D6E-409C-BE32-E72D297353CC}">
                <c16:uniqueId val="{0000000B-EF6D-4439-B6F3-6F3926DBB1AF}"/>
              </c:ext>
            </c:extLst>
          </c:dPt>
          <c:dLbls>
            <c:dLbl>
              <c:idx val="0"/>
              <c:layout>
                <c:manualLayout>
                  <c:x val="0.18953289443092508"/>
                  <c:y val="5.815471539340023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B913EAF4-D8AA-4BB0-82A1-D64C2EDF6E2E}" type="CATEGORYNAME">
                      <a:rPr lang="ja-JP" altLang="en-US"/>
                      <a:pPr>
                        <a:defRPr>
                          <a:latin typeface="游ゴシック" panose="020B0400000000000000" pitchFamily="50" charset="-128"/>
                          <a:ea typeface="游ゴシック" panose="020B0400000000000000" pitchFamily="50" charset="-128"/>
                        </a:defRPr>
                      </a:pPr>
                      <a:t>[分類名]</a:t>
                    </a:fld>
                    <a:r>
                      <a:rPr lang="ja-JP" altLang="en-US" b="1" baseline="0" dirty="0">
                        <a:solidFill>
                          <a:srgbClr val="FF0000"/>
                        </a:solidFill>
                      </a:rPr>
                      <a:t> </a:t>
                    </a:r>
                    <a:fld id="{3DEBF16A-7D2A-44E1-AB63-22F05E6AE049}" type="VALUE">
                      <a:rPr lang="en-US" altLang="ja-JP" sz="1100" b="1" baseline="0">
                        <a:solidFill>
                          <a:srgbClr val="FF0000"/>
                        </a:solidFill>
                      </a:rPr>
                      <a:pPr>
                        <a:defRPr>
                          <a:latin typeface="游ゴシック" panose="020B0400000000000000" pitchFamily="50" charset="-128"/>
                          <a:ea typeface="游ゴシック" panose="020B0400000000000000" pitchFamily="50" charset="-128"/>
                        </a:defRPr>
                      </a:pPr>
                      <a:t>[値]</a:t>
                    </a:fld>
                    <a:endParaRPr lang="ja-JP" altLang="en-US" b="1" baseline="0" dirty="0">
                      <a:solidFill>
                        <a:srgbClr val="FF0000"/>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2093430801184186"/>
                      <c:h val="0.2672549137464687"/>
                    </c:manualLayout>
                  </c15:layout>
                  <c15:dlblFieldTable/>
                  <c15:showDataLabelsRange val="0"/>
                </c:ext>
                <c:ext xmlns:c16="http://schemas.microsoft.com/office/drawing/2014/chart" uri="{C3380CC4-5D6E-409C-BE32-E72D297353CC}">
                  <c16:uniqueId val="{00000001-EF6D-4439-B6F3-6F3926DBB1AF}"/>
                </c:ext>
              </c:extLst>
            </c:dLbl>
            <c:dLbl>
              <c:idx val="1"/>
              <c:layout>
                <c:manualLayout>
                  <c:x val="5.7634034440534943E-2"/>
                  <c:y val="9.3536895674300249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A7F3D78C-AA9B-4D31-A5D0-4903A6F1CA16}" type="CATEGORYNAME">
                      <a:rPr lang="ja-JP" altLang="en-US"/>
                      <a:pPr>
                        <a:defRPr>
                          <a:latin typeface="游ゴシック" panose="020B0400000000000000" pitchFamily="50" charset="-128"/>
                          <a:ea typeface="游ゴシック" panose="020B0400000000000000" pitchFamily="50" charset="-128"/>
                        </a:defRPr>
                      </a:pPr>
                      <a:t>[分類名]</a:t>
                    </a:fld>
                    <a:r>
                      <a:rPr lang="ja-JP" altLang="en-US" baseline="0" dirty="0"/>
                      <a:t> </a:t>
                    </a:r>
                    <a:fld id="{EFAD7DF6-B822-4A5F-8545-4BC51EF13C05}" type="VALUE">
                      <a:rPr lang="en-US" altLang="ja-JP" sz="1100" b="1" baseline="0">
                        <a:solidFill>
                          <a:srgbClr val="FF0000"/>
                        </a:solidFill>
                      </a:rPr>
                      <a:pPr>
                        <a:defRPr>
                          <a:latin typeface="游ゴシック" panose="020B0400000000000000" pitchFamily="50" charset="-128"/>
                          <a:ea typeface="游ゴシック" panose="020B0400000000000000" pitchFamily="50" charset="-128"/>
                        </a:defRPr>
                      </a:pPr>
                      <a:t>[値]</a:t>
                    </a:fld>
                    <a:endParaRPr lang="ja-JP" altLang="en-US" baseline="0"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79914208658183"/>
                      <c:h val="0.24508905852417304"/>
                    </c:manualLayout>
                  </c15:layout>
                  <c15:dlblFieldTable/>
                  <c15:showDataLabelsRange val="0"/>
                </c:ext>
                <c:ext xmlns:c16="http://schemas.microsoft.com/office/drawing/2014/chart" uri="{C3380CC4-5D6E-409C-BE32-E72D297353CC}">
                  <c16:uniqueId val="{00000003-EF6D-4439-B6F3-6F3926DBB1AF}"/>
                </c:ext>
              </c:extLst>
            </c:dLbl>
            <c:dLbl>
              <c:idx val="2"/>
              <c:layout>
                <c:manualLayout>
                  <c:x val="-9.018044662647054E-2"/>
                  <c:y val="-2.0035663480996172E-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7E34AA51-2F04-40C2-A6A9-B343D7E92D74}" type="CATEGORYNAME">
                      <a:rPr lang="ja-JP" altLang="en-US">
                        <a:latin typeface="游ゴシック" panose="020B0400000000000000" pitchFamily="50" charset="-128"/>
                        <a:ea typeface="游ゴシック" panose="020B0400000000000000" pitchFamily="50" charset="-128"/>
                      </a:rPr>
                      <a:pPr>
                        <a:defRPr>
                          <a:latin typeface="游ゴシック" panose="020B0400000000000000" pitchFamily="50" charset="-128"/>
                          <a:ea typeface="游ゴシック" panose="020B0400000000000000" pitchFamily="50" charset="-128"/>
                        </a:defRPr>
                      </a:pPr>
                      <a:t>[分類名]</a:t>
                    </a:fld>
                    <a:r>
                      <a:rPr lang="ja-JP" altLang="en-US" baseline="0" dirty="0">
                        <a:latin typeface="游ゴシック" panose="020B0400000000000000" pitchFamily="50" charset="-128"/>
                        <a:ea typeface="游ゴシック" panose="020B0400000000000000" pitchFamily="50" charset="-128"/>
                      </a:rPr>
                      <a:t> </a:t>
                    </a:r>
                    <a:fld id="{66486B5A-0B78-482B-8ABB-5446EEAE1E46}" type="VALUE">
                      <a:rPr lang="en-US" altLang="ja-JP" sz="1100" b="1" baseline="0">
                        <a:solidFill>
                          <a:srgbClr val="FF0000"/>
                        </a:solidFill>
                        <a:latin typeface="游ゴシック" panose="020B0400000000000000" pitchFamily="50" charset="-128"/>
                        <a:ea typeface="游ゴシック" panose="020B0400000000000000" pitchFamily="50" charset="-128"/>
                      </a:rPr>
                      <a:pPr>
                        <a:defRPr>
                          <a:latin typeface="游ゴシック" panose="020B0400000000000000" pitchFamily="50" charset="-128"/>
                          <a:ea typeface="游ゴシック" panose="020B0400000000000000" pitchFamily="50" charset="-128"/>
                        </a:defRPr>
                      </a:pPr>
                      <a:t>[値]</a:t>
                    </a:fld>
                    <a:endParaRPr lang="ja-JP" altLang="en-US" baseline="0" dirty="0">
                      <a:latin typeface="游ゴシック" panose="020B0400000000000000" pitchFamily="50" charset="-128"/>
                      <a:ea typeface="游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4444444444444444"/>
                      <c:h val="0.18865740740740741"/>
                    </c:manualLayout>
                  </c15:layout>
                  <c15:dlblFieldTable/>
                  <c15:showDataLabelsRange val="0"/>
                </c:ext>
                <c:ext xmlns:c16="http://schemas.microsoft.com/office/drawing/2014/chart" uri="{C3380CC4-5D6E-409C-BE32-E72D297353CC}">
                  <c16:uniqueId val="{00000005-EF6D-4439-B6F3-6F3926DBB1AF}"/>
                </c:ext>
              </c:extLst>
            </c:dLbl>
            <c:dLbl>
              <c:idx val="3"/>
              <c:layout>
                <c:manualLayout>
                  <c:x val="-0.15916951006124236"/>
                  <c:y val="0.154503864100320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F6D-4439-B6F3-6F3926DBB1AF}"/>
                </c:ext>
              </c:extLst>
            </c:dLbl>
            <c:dLbl>
              <c:idx val="4"/>
              <c:layout>
                <c:manualLayout>
                  <c:x val="-0.10984205703052403"/>
                  <c:y val="-3.660281690297620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068047956352591"/>
                      <c:h val="0.17368956743002542"/>
                    </c:manualLayout>
                  </c15:layout>
                </c:ext>
                <c:ext xmlns:c16="http://schemas.microsoft.com/office/drawing/2014/chart" uri="{C3380CC4-5D6E-409C-BE32-E72D297353CC}">
                  <c16:uniqueId val="{00000009-EF6D-4439-B6F3-6F3926DBB1AF}"/>
                </c:ext>
              </c:extLst>
            </c:dLbl>
            <c:dLbl>
              <c:idx val="5"/>
              <c:layout>
                <c:manualLayout>
                  <c:x val="6.1110104701086534E-2"/>
                  <c:y val="-0.1491919616918114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F6D-4439-B6F3-6F3926DBB1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'Ｐ22'!$B$3:$B$8</c:f>
              <c:strCache>
                <c:ptCount val="6"/>
                <c:pt idx="0">
                  <c:v>すべてをよく見る</c:v>
                </c:pt>
                <c:pt idx="1">
                  <c:v>一通り目を通す</c:v>
                </c:pt>
                <c:pt idx="2">
                  <c:v>関心のあるものだけ見る</c:v>
                </c:pt>
                <c:pt idx="3">
                  <c:v>あまり見ない</c:v>
                </c:pt>
                <c:pt idx="4">
                  <c:v>ほとんど見ない</c:v>
                </c:pt>
                <c:pt idx="5">
                  <c:v>無回答</c:v>
                </c:pt>
              </c:strCache>
            </c:strRef>
          </c:cat>
          <c:val>
            <c:numRef>
              <c:f>'Ｐ22'!$G$3:$G$8</c:f>
              <c:numCache>
                <c:formatCode>0.0%</c:formatCode>
                <c:ptCount val="6"/>
                <c:pt idx="0">
                  <c:v>4.2000000000000003E-2</c:v>
                </c:pt>
                <c:pt idx="1">
                  <c:v>0.316</c:v>
                </c:pt>
                <c:pt idx="2">
                  <c:v>0.48299999999999998</c:v>
                </c:pt>
                <c:pt idx="3">
                  <c:v>0.13200000000000001</c:v>
                </c:pt>
                <c:pt idx="4">
                  <c:v>2.5000000000000001E-2</c:v>
                </c:pt>
                <c:pt idx="5">
                  <c:v>1E-3</c:v>
                </c:pt>
              </c:numCache>
            </c:numRef>
          </c:val>
          <c:extLst>
            <c:ext xmlns:c16="http://schemas.microsoft.com/office/drawing/2014/chart" uri="{C3380CC4-5D6E-409C-BE32-E72D297353CC}">
              <c16:uniqueId val="{0000000C-EF6D-4439-B6F3-6F3926DBB1A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0579713851344973"/>
          <c:y val="0.28916467937390272"/>
          <c:w val="0.55224208719450307"/>
          <c:h val="0.63317996433108181"/>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'Ｐ22'!$B$13:$B$17</c:f>
              <c:strCache>
                <c:ptCount val="5"/>
                <c:pt idx="0">
                  <c:v>新製品やサービスの情報を得る</c:v>
                </c:pt>
                <c:pt idx="1">
                  <c:v>お店の情報を得る</c:v>
                </c:pt>
                <c:pt idx="2">
                  <c:v>家族や友人・知人との話題を得る</c:v>
                </c:pt>
                <c:pt idx="3">
                  <c:v>購入する製品、サービスの参考となる</c:v>
                </c:pt>
                <c:pt idx="4">
                  <c:v>その他・無回答</c:v>
                </c:pt>
              </c:strCache>
            </c:strRef>
          </c:cat>
          <c:val>
            <c:numRef>
              <c:f>'Ｐ22'!$G$13:$G$17</c:f>
              <c:numCache>
                <c:formatCode>0.0%</c:formatCode>
                <c:ptCount val="5"/>
                <c:pt idx="0">
                  <c:v>0.81499999999999995</c:v>
                </c:pt>
                <c:pt idx="1">
                  <c:v>0.17299999999999999</c:v>
                </c:pt>
                <c:pt idx="2">
                  <c:v>0.114</c:v>
                </c:pt>
                <c:pt idx="3">
                  <c:v>0.36</c:v>
                </c:pt>
                <c:pt idx="4">
                  <c:v>3.4000000000000002E-2</c:v>
                </c:pt>
              </c:numCache>
            </c:numRef>
          </c:val>
          <c:extLst>
            <c:ext xmlns:c16="http://schemas.microsoft.com/office/drawing/2014/chart" uri="{C3380CC4-5D6E-409C-BE32-E72D297353CC}">
              <c16:uniqueId val="{00000000-A509-47F1-8BED-5A4FB69DF052}"/>
            </c:ext>
          </c:extLst>
        </c:ser>
        <c:dLbls>
          <c:dLblPos val="outEnd"/>
          <c:showLegendKey val="0"/>
          <c:showVal val="1"/>
          <c:showCatName val="0"/>
          <c:showSerName val="0"/>
          <c:showPercent val="0"/>
          <c:showBubbleSize val="0"/>
        </c:dLbls>
        <c:gapWidth val="182"/>
        <c:axId val="772799136"/>
        <c:axId val="772795856"/>
      </c:barChart>
      <c:catAx>
        <c:axId val="77279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772795856"/>
        <c:crosses val="autoZero"/>
        <c:auto val="1"/>
        <c:lblAlgn val="ctr"/>
        <c:lblOffset val="100"/>
        <c:noMultiLvlLbl val="0"/>
      </c:catAx>
      <c:valAx>
        <c:axId val="772795856"/>
        <c:scaling>
          <c:orientation val="minMax"/>
        </c:scaling>
        <c:delete val="1"/>
        <c:axPos val="b"/>
        <c:numFmt formatCode="0.0%" sourceLinked="1"/>
        <c:majorTickMark val="none"/>
        <c:minorTickMark val="none"/>
        <c:tickLblPos val="nextTo"/>
        <c:crossAx val="77279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6945329226739141"/>
          <c:y val="0.11637897303724198"/>
          <c:w val="0.5170313517791888"/>
          <c:h val="0.79057792845440611"/>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'Ｐ22'!$B$22:$B$29</c:f>
              <c:strCache>
                <c:ptCount val="8"/>
                <c:pt idx="0">
                  <c:v>広告主のホームページにアクセスした</c:v>
                </c:pt>
                <c:pt idx="1">
                  <c:v>広告主にメールで問い合わせをした</c:v>
                </c:pt>
                <c:pt idx="2">
                  <c:v>広告主に電話して資料を請求した</c:v>
                </c:pt>
                <c:pt idx="3">
                  <c:v>製品・サービスを注文あるいは購入した</c:v>
                </c:pt>
                <c:pt idx="4">
                  <c:v>コピーするなど保存した</c:v>
                </c:pt>
                <c:pt idx="5">
                  <c:v>ブログやホームページ、SNS（ソーシャル・ネットワーキング・サービス）で紹介した</c:v>
                </c:pt>
                <c:pt idx="6">
                  <c:v>掲載商品・サービスを家族や友人に紹介した、話題にした</c:v>
                </c:pt>
                <c:pt idx="7">
                  <c:v>その他・無回答</c:v>
                </c:pt>
              </c:strCache>
            </c:strRef>
          </c:cat>
          <c:val>
            <c:numRef>
              <c:f>'Ｐ22'!$G$22:$G$29</c:f>
              <c:numCache>
                <c:formatCode>0.0%</c:formatCode>
                <c:ptCount val="8"/>
                <c:pt idx="0">
                  <c:v>0.50900000000000001</c:v>
                </c:pt>
                <c:pt idx="1">
                  <c:v>1.4E-2</c:v>
                </c:pt>
                <c:pt idx="2">
                  <c:v>1.7999999999999999E-2</c:v>
                </c:pt>
                <c:pt idx="3">
                  <c:v>0.20799999999999999</c:v>
                </c:pt>
                <c:pt idx="4">
                  <c:v>7.9000000000000001E-2</c:v>
                </c:pt>
                <c:pt idx="5">
                  <c:v>2.1999999999999999E-2</c:v>
                </c:pt>
                <c:pt idx="6">
                  <c:v>0.22500000000000001</c:v>
                </c:pt>
                <c:pt idx="7">
                  <c:v>0.23499999999999999</c:v>
                </c:pt>
              </c:numCache>
            </c:numRef>
          </c:val>
          <c:extLst>
            <c:ext xmlns:c16="http://schemas.microsoft.com/office/drawing/2014/chart" uri="{C3380CC4-5D6E-409C-BE32-E72D297353CC}">
              <c16:uniqueId val="{00000000-E17F-41C9-AE14-312EC20246FF}"/>
            </c:ext>
          </c:extLst>
        </c:ser>
        <c:dLbls>
          <c:dLblPos val="outEnd"/>
          <c:showLegendKey val="0"/>
          <c:showVal val="1"/>
          <c:showCatName val="0"/>
          <c:showSerName val="0"/>
          <c:showPercent val="0"/>
          <c:showBubbleSize val="0"/>
        </c:dLbls>
        <c:gapWidth val="182"/>
        <c:axId val="754166680"/>
        <c:axId val="754169960"/>
      </c:barChart>
      <c:catAx>
        <c:axId val="754166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754169960"/>
        <c:crosses val="autoZero"/>
        <c:auto val="1"/>
        <c:lblAlgn val="ctr"/>
        <c:lblOffset val="100"/>
        <c:noMultiLvlLbl val="0"/>
      </c:catAx>
      <c:valAx>
        <c:axId val="754169960"/>
        <c:scaling>
          <c:orientation val="minMax"/>
        </c:scaling>
        <c:delete val="1"/>
        <c:axPos val="t"/>
        <c:numFmt formatCode="0.0%" sourceLinked="1"/>
        <c:majorTickMark val="none"/>
        <c:minorTickMark val="none"/>
        <c:tickLblPos val="nextTo"/>
        <c:crossAx val="754166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6873614327620809"/>
          <c:y val="0.29966441729282806"/>
          <c:w val="0.53849951109052541"/>
          <c:h val="0.54201621471988914"/>
        </c:manualLayout>
      </c:layout>
      <c:doughnutChart>
        <c:varyColors val="1"/>
        <c:ser>
          <c:idx val="0"/>
          <c:order val="0"/>
          <c:dPt>
            <c:idx val="0"/>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1-86D7-4734-B823-AC45327C2328}"/>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6D7-4734-B823-AC45327C2328}"/>
              </c:ext>
            </c:extLst>
          </c:dPt>
          <c:dPt>
            <c:idx val="2"/>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5-86D7-4734-B823-AC45327C2328}"/>
              </c:ext>
            </c:extLst>
          </c:dPt>
          <c:dLbls>
            <c:dLbl>
              <c:idx val="0"/>
              <c:layout>
                <c:manualLayout>
                  <c:x val="0.26005105244197418"/>
                  <c:y val="2.533819343951969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r>
                      <a:rPr lang="ja-JP" altLang="en-US" sz="800" dirty="0"/>
                      <a:t>女性</a:t>
                    </a:r>
                    <a:endParaRPr lang="ja-JP" altLang="en-US" sz="800" baseline="0" dirty="0"/>
                  </a:p>
                  <a:p>
                    <a:pPr>
                      <a:defRPr sz="800">
                        <a:latin typeface="游ゴシック" panose="020B0400000000000000" pitchFamily="50" charset="-128"/>
                        <a:ea typeface="游ゴシック" panose="020B0400000000000000" pitchFamily="50" charset="-128"/>
                      </a:defRPr>
                    </a:pPr>
                    <a:r>
                      <a:rPr lang="en-US" altLang="ja-JP" sz="1100" b="1" dirty="0">
                        <a:solidFill>
                          <a:srgbClr val="FF0000"/>
                        </a:solidFill>
                      </a:rPr>
                      <a:t>89.8</a:t>
                    </a:r>
                    <a:r>
                      <a:rPr lang="en-US" altLang="ja-JP" sz="900" b="1" dirty="0">
                        <a:solidFill>
                          <a:srgbClr val="FF0000"/>
                        </a:solidFill>
                      </a:rPr>
                      <a:t>%</a:t>
                    </a:r>
                    <a:endParaRPr lang="ja-JP" altLang="en-US" sz="90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8988255879779726"/>
                      <c:h val="0.24018944800001327"/>
                    </c:manualLayout>
                  </c15:layout>
                  <c15:showDataLabelsRange val="0"/>
                </c:ext>
                <c:ext xmlns:c16="http://schemas.microsoft.com/office/drawing/2014/chart" uri="{C3380CC4-5D6E-409C-BE32-E72D297353CC}">
                  <c16:uniqueId val="{00000001-86D7-4734-B823-AC45327C2328}"/>
                </c:ext>
              </c:extLst>
            </c:dLbl>
            <c:dLbl>
              <c:idx val="1"/>
              <c:layout>
                <c:manualLayout>
                  <c:x val="-0.25806451612903225"/>
                  <c:y val="-0.12996394817512275"/>
                </c:manualLayout>
              </c:layout>
              <c:tx>
                <c:rich>
                  <a:bodyPr/>
                  <a:lstStyle/>
                  <a:p>
                    <a:fld id="{727A559B-26CE-44D3-8650-C656AF6DED2A}" type="CATEGORYNAME">
                      <a:rPr lang="ja-JP" altLang="en-US"/>
                      <a:pPr/>
                      <a:t>[分類名]</a:t>
                    </a:fld>
                    <a:r>
                      <a:rPr lang="ja-JP" altLang="en-US" baseline="0" dirty="0"/>
                      <a:t>
</a:t>
                    </a:r>
                    <a:fld id="{EAA7821E-508E-4FA3-87CD-6FC0B0B30FB8}" type="VALUE">
                      <a:rPr lang="en-US" altLang="ja-JP" sz="900" b="1"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86D7-4734-B823-AC45327C2328}"/>
                </c:ext>
              </c:extLst>
            </c:dLbl>
            <c:dLbl>
              <c:idx val="2"/>
              <c:layout>
                <c:manualLayout>
                  <c:x val="0.3249701314217443"/>
                  <c:y val="-3.3694356934291098E-2"/>
                </c:manualLayout>
              </c:layout>
              <c:tx>
                <c:rich>
                  <a:bodyPr/>
                  <a:lstStyle/>
                  <a:p>
                    <a:fld id="{5B257F88-6778-40A1-AA20-822D11B5D179}" type="CATEGORYNAME">
                      <a:rPr lang="ja-JP" altLang="en-US"/>
                      <a:pPr/>
                      <a:t>[分類名]</a:t>
                    </a:fld>
                    <a:r>
                      <a:rPr lang="ja-JP" altLang="en-US" baseline="0" dirty="0"/>
                      <a:t>
</a:t>
                    </a:r>
                    <a:fld id="{A018C184-5EE0-4E32-A2B7-64002042A51E}" type="VALUE">
                      <a:rPr lang="en-US" altLang="ja-JP" sz="900" b="1"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86D7-4734-B823-AC45327C232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'Ｐ14'!$J$4:$J$6</c:f>
              <c:strCache>
                <c:ptCount val="3"/>
                <c:pt idx="0">
                  <c:v>女性</c:v>
                </c:pt>
                <c:pt idx="1">
                  <c:v>男性</c:v>
                </c:pt>
                <c:pt idx="2">
                  <c:v>無回答</c:v>
                </c:pt>
              </c:strCache>
            </c:strRef>
          </c:cat>
          <c:val>
            <c:numRef>
              <c:f>'Ｐ14'!$L$4:$L$6</c:f>
              <c:numCache>
                <c:formatCode>0.0%</c:formatCode>
                <c:ptCount val="3"/>
                <c:pt idx="0">
                  <c:v>0.89800000000000002</c:v>
                </c:pt>
                <c:pt idx="1">
                  <c:v>9.9000000000000005E-2</c:v>
                </c:pt>
                <c:pt idx="2">
                  <c:v>3.0000000000000001E-3</c:v>
                </c:pt>
              </c:numCache>
            </c:numRef>
          </c:val>
          <c:extLst>
            <c:ext xmlns:c16="http://schemas.microsoft.com/office/drawing/2014/chart" uri="{C3380CC4-5D6E-409C-BE32-E72D297353CC}">
              <c16:uniqueId val="{00000006-86D7-4734-B823-AC45327C2328}"/>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787682959511118"/>
          <c:y val="0.3403339937729975"/>
          <c:w val="0.46372399409586307"/>
          <c:h val="0.54015041850309331"/>
        </c:manualLayout>
      </c:layout>
      <c:doughnutChart>
        <c:varyColors val="1"/>
        <c:ser>
          <c:idx val="0"/>
          <c:order val="0"/>
          <c:dPt>
            <c:idx val="0"/>
            <c:bubble3D val="0"/>
            <c:spPr>
              <a:solidFill>
                <a:schemeClr val="accent6">
                  <a:tint val="44000"/>
                </a:schemeClr>
              </a:solidFill>
              <a:ln w="19050">
                <a:solidFill>
                  <a:schemeClr val="lt1"/>
                </a:solidFill>
              </a:ln>
              <a:effectLst/>
            </c:spPr>
            <c:extLst>
              <c:ext xmlns:c16="http://schemas.microsoft.com/office/drawing/2014/chart" uri="{C3380CC4-5D6E-409C-BE32-E72D297353CC}">
                <c16:uniqueId val="{00000001-1310-4DD0-92A2-79EFF65DF2B0}"/>
              </c:ext>
            </c:extLst>
          </c:dPt>
          <c:dPt>
            <c:idx val="1"/>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3-1310-4DD0-92A2-79EFF65DF2B0}"/>
              </c:ext>
            </c:extLst>
          </c:dPt>
          <c:dPt>
            <c:idx val="2"/>
            <c:bubble3D val="0"/>
            <c:spPr>
              <a:solidFill>
                <a:schemeClr val="accent6">
                  <a:tint val="72000"/>
                </a:schemeClr>
              </a:solidFill>
              <a:ln w="19050">
                <a:solidFill>
                  <a:schemeClr val="lt1"/>
                </a:solidFill>
              </a:ln>
              <a:effectLst/>
            </c:spPr>
            <c:extLst>
              <c:ext xmlns:c16="http://schemas.microsoft.com/office/drawing/2014/chart" uri="{C3380CC4-5D6E-409C-BE32-E72D297353CC}">
                <c16:uniqueId val="{00000005-1310-4DD0-92A2-79EFF65DF2B0}"/>
              </c:ext>
            </c:extLst>
          </c:dPt>
          <c:dPt>
            <c:idx val="3"/>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7-1310-4DD0-92A2-79EFF65DF2B0}"/>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1310-4DD0-92A2-79EFF65DF2B0}"/>
              </c:ext>
            </c:extLst>
          </c:dPt>
          <c:dPt>
            <c:idx val="5"/>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B-1310-4DD0-92A2-79EFF65DF2B0}"/>
              </c:ext>
            </c:extLst>
          </c:dPt>
          <c:dPt>
            <c:idx val="6"/>
            <c:bubble3D val="0"/>
            <c:spPr>
              <a:solidFill>
                <a:schemeClr val="accent6">
                  <a:shade val="72000"/>
                </a:schemeClr>
              </a:solidFill>
              <a:ln w="19050">
                <a:solidFill>
                  <a:schemeClr val="lt1"/>
                </a:solidFill>
              </a:ln>
              <a:effectLst/>
            </c:spPr>
            <c:extLst>
              <c:ext xmlns:c16="http://schemas.microsoft.com/office/drawing/2014/chart" uri="{C3380CC4-5D6E-409C-BE32-E72D297353CC}">
                <c16:uniqueId val="{0000000D-1310-4DD0-92A2-79EFF65DF2B0}"/>
              </c:ext>
            </c:extLst>
          </c:dPt>
          <c:dPt>
            <c:idx val="7"/>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F-1310-4DD0-92A2-79EFF65DF2B0}"/>
              </c:ext>
            </c:extLst>
          </c:dPt>
          <c:dPt>
            <c:idx val="8"/>
            <c:bubble3D val="0"/>
            <c:spPr>
              <a:solidFill>
                <a:schemeClr val="accent6">
                  <a:shade val="44000"/>
                </a:schemeClr>
              </a:solidFill>
              <a:ln w="19050">
                <a:solidFill>
                  <a:schemeClr val="lt1"/>
                </a:solidFill>
              </a:ln>
              <a:effectLst/>
            </c:spPr>
            <c:extLst>
              <c:ext xmlns:c16="http://schemas.microsoft.com/office/drawing/2014/chart" uri="{C3380CC4-5D6E-409C-BE32-E72D297353CC}">
                <c16:uniqueId val="{00000011-1310-4DD0-92A2-79EFF65DF2B0}"/>
              </c:ext>
            </c:extLst>
          </c:dPt>
          <c:dLbls>
            <c:dLbl>
              <c:idx val="0"/>
              <c:layout>
                <c:manualLayout>
                  <c:x val="0.21509172101703333"/>
                  <c:y val="-0.20133779467065627"/>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D4B04881-E16C-4E7F-AFBF-4C71E6FE052E}" type="CATEGORYNAME">
                      <a:rPr lang="ja-JP" altLang="en-US" b="0"/>
                      <a:pPr>
                        <a:defRPr sz="800" b="1">
                          <a:latin typeface="游ゴシック" panose="020B0400000000000000" pitchFamily="50" charset="-128"/>
                          <a:ea typeface="游ゴシック" panose="020B0400000000000000" pitchFamily="50" charset="-128"/>
                        </a:defRPr>
                      </a:pPr>
                      <a:t>[分類名]</a:t>
                    </a:fld>
                    <a:r>
                      <a:rPr lang="ja-JP" altLang="en-US" baseline="0" dirty="0"/>
                      <a:t>
</a:t>
                    </a:r>
                    <a:fld id="{D0B47B15-78D9-4575-8AFD-E034FE7BAD2A}" type="VALUE">
                      <a:rPr lang="en-US" altLang="ja-JP" sz="900" baseline="0"/>
                      <a:pPr>
                        <a:defRPr sz="800" b="1">
                          <a:latin typeface="游ゴシック" panose="020B0400000000000000" pitchFamily="50" charset="-128"/>
                          <a:ea typeface="游ゴシック" panose="020B0400000000000000" pitchFamily="50" charset="-128"/>
                        </a:defRPr>
                      </a:pPr>
                      <a:t>[値]</a:t>
                    </a:fld>
                    <a:endParaRPr lang="ja-JP" altLang="en-US" baseline="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278884462151395"/>
                      <c:h val="0.16376596893108492"/>
                    </c:manualLayout>
                  </c15:layout>
                  <c15:dlblFieldTable/>
                  <c15:showDataLabelsRange val="0"/>
                </c:ext>
                <c:ext xmlns:c16="http://schemas.microsoft.com/office/drawing/2014/chart" uri="{C3380CC4-5D6E-409C-BE32-E72D297353CC}">
                  <c16:uniqueId val="{00000001-1310-4DD0-92A2-79EFF65DF2B0}"/>
                </c:ext>
              </c:extLst>
            </c:dLbl>
            <c:dLbl>
              <c:idx val="1"/>
              <c:layout>
                <c:manualLayout>
                  <c:x val="0.21779548472775564"/>
                  <c:y val="1.0178121126854251E-2"/>
                </c:manualLayout>
              </c:layout>
              <c:tx>
                <c:rich>
                  <a:bodyPr/>
                  <a:lstStyle/>
                  <a:p>
                    <a:fld id="{45A27A5A-004C-4E8D-B7A2-DAC00E08142E}" type="CATEGORYNAME">
                      <a:rPr lang="ja-JP" altLang="en-US" b="0"/>
                      <a:pPr/>
                      <a:t>[分類名]</a:t>
                    </a:fld>
                    <a:r>
                      <a:rPr lang="ja-JP" altLang="en-US" baseline="0" dirty="0"/>
                      <a:t>
</a:t>
                    </a:r>
                    <a:fld id="{320AB8E8-9311-4096-94FD-ABAE68A85E0D}" type="VALUE">
                      <a:rPr lang="en-US" altLang="ja-JP" sz="900"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310-4DD0-92A2-79EFF65DF2B0}"/>
                </c:ext>
              </c:extLst>
            </c:dLbl>
            <c:dLbl>
              <c:idx val="2"/>
              <c:layout>
                <c:manualLayout>
                  <c:x val="7.1713147410358474E-2"/>
                  <c:y val="0.14084355787043251"/>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r>
                      <a:rPr lang="ja-JP" altLang="en-US" sz="800" b="0" baseline="0" dirty="0">
                        <a:latin typeface="游ゴシック" panose="020B0400000000000000" pitchFamily="50" charset="-128"/>
                        <a:ea typeface="游ゴシック" panose="020B0400000000000000" pitchFamily="50" charset="-128"/>
                      </a:rPr>
                      <a:t>首都圏</a:t>
                    </a:r>
                  </a:p>
                  <a:p>
                    <a:pPr>
                      <a:defRPr sz="800" b="1">
                        <a:latin typeface="游ゴシック" panose="020B0400000000000000" pitchFamily="50" charset="-128"/>
                        <a:ea typeface="游ゴシック" panose="020B0400000000000000" pitchFamily="50" charset="-128"/>
                      </a:defRPr>
                    </a:pPr>
                    <a:r>
                      <a:rPr lang="en-US" altLang="ja-JP" sz="1100" b="1" baseline="0" dirty="0">
                        <a:solidFill>
                          <a:srgbClr val="FF0000"/>
                        </a:solidFill>
                        <a:latin typeface="游ゴシック" panose="020B0400000000000000" pitchFamily="50" charset="-128"/>
                        <a:ea typeface="游ゴシック" panose="020B0400000000000000" pitchFamily="50" charset="-128"/>
                      </a:rPr>
                      <a:t>54.0</a:t>
                    </a:r>
                    <a:r>
                      <a:rPr lang="en-US" altLang="ja-JP" sz="900" b="1" baseline="0" dirty="0">
                        <a:solidFill>
                          <a:srgbClr val="FF0000"/>
                        </a:solidFill>
                        <a:latin typeface="游ゴシック" panose="020B0400000000000000" pitchFamily="50" charset="-128"/>
                        <a:ea typeface="游ゴシック" panose="020B0400000000000000" pitchFamily="50" charset="-128"/>
                      </a:rPr>
                      <a:t>%</a:t>
                    </a:r>
                    <a:endParaRPr lang="ja-JP" altLang="en-US" sz="90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9747675962815406"/>
                      <c:h val="0.1964705962495627"/>
                    </c:manualLayout>
                  </c15:layout>
                  <c15:showDataLabelsRange val="0"/>
                </c:ext>
                <c:ext xmlns:c16="http://schemas.microsoft.com/office/drawing/2014/chart" uri="{C3380CC4-5D6E-409C-BE32-E72D297353CC}">
                  <c16:uniqueId val="{00000005-1310-4DD0-92A2-79EFF65DF2B0}"/>
                </c:ext>
              </c:extLst>
            </c:dLbl>
            <c:dLbl>
              <c:idx val="3"/>
              <c:layout>
                <c:manualLayout>
                  <c:x val="-9.9122710793101143E-2"/>
                  <c:y val="0.13525696494278436"/>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3A1EEF55-289E-4361-9028-9D341E64E43F}" type="CATEGORYNAME">
                      <a:rPr lang="ja-JP" altLang="en-US" b="0"/>
                      <a:pPr>
                        <a:defRPr sz="800" b="1">
                          <a:latin typeface="游ゴシック" panose="020B0400000000000000" pitchFamily="50" charset="-128"/>
                          <a:ea typeface="游ゴシック" panose="020B0400000000000000" pitchFamily="50" charset="-128"/>
                        </a:defRPr>
                      </a:pPr>
                      <a:t>[分類名]</a:t>
                    </a:fld>
                    <a:r>
                      <a:rPr lang="ja-JP" altLang="en-US" baseline="0" dirty="0"/>
                      <a:t>
</a:t>
                    </a:r>
                    <a:fld id="{C2EA7990-0D82-4C58-B5C0-34C24774CEFD}" type="VALUE">
                      <a:rPr lang="en-US" altLang="ja-JP" sz="900" baseline="0"/>
                      <a:pPr>
                        <a:defRPr sz="800" b="1">
                          <a:latin typeface="游ゴシック" panose="020B0400000000000000" pitchFamily="50" charset="-128"/>
                          <a:ea typeface="游ゴシック" panose="020B0400000000000000" pitchFamily="50" charset="-128"/>
                        </a:defRPr>
                      </a:pPr>
                      <a:t>[値]</a:t>
                    </a:fld>
                    <a:endParaRPr lang="ja-JP" altLang="en-US" baseline="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9747678682760947"/>
                      <c:h val="0.17793942824794792"/>
                    </c:manualLayout>
                  </c15:layout>
                  <c15:dlblFieldTable/>
                  <c15:showDataLabelsRange val="0"/>
                </c:ext>
                <c:ext xmlns:c16="http://schemas.microsoft.com/office/drawing/2014/chart" uri="{C3380CC4-5D6E-409C-BE32-E72D297353CC}">
                  <c16:uniqueId val="{00000007-1310-4DD0-92A2-79EFF65DF2B0}"/>
                </c:ext>
              </c:extLst>
            </c:dLbl>
            <c:dLbl>
              <c:idx val="4"/>
              <c:layout>
                <c:manualLayout>
                  <c:x val="-0.15856745531976343"/>
                  <c:y val="3.0580647770005256E-2"/>
                </c:manualLayout>
              </c:layout>
              <c:tx>
                <c:rich>
                  <a:bodyPr/>
                  <a:lstStyle/>
                  <a:p>
                    <a:fld id="{116256F0-0EAC-4FBC-8E1D-CC02B21D5240}" type="CATEGORYNAME">
                      <a:rPr lang="ja-JP" altLang="en-US" b="0"/>
                      <a:pPr/>
                      <a:t>[分類名]</a:t>
                    </a:fld>
                    <a:r>
                      <a:rPr lang="ja-JP" altLang="en-US" baseline="0" dirty="0"/>
                      <a:t>
</a:t>
                    </a:r>
                    <a:fld id="{07106824-53BC-446D-8473-D3B1627015F4}" type="VALUE">
                      <a:rPr lang="en-US" altLang="ja-JP" sz="900"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1310-4DD0-92A2-79EFF65DF2B0}"/>
                </c:ext>
              </c:extLst>
            </c:dLbl>
            <c:dLbl>
              <c:idx val="5"/>
              <c:layout>
                <c:manualLayout>
                  <c:x val="-0.30138813989706964"/>
                  <c:y val="3.0637379979676069E-2"/>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DE73A1DE-EE32-4F92-867A-B05CA2857D2D}" type="CATEGORYNAME">
                      <a:rPr lang="ja-JP" altLang="en-US" b="0"/>
                      <a:pPr>
                        <a:defRPr sz="800" b="1">
                          <a:latin typeface="游ゴシック" panose="020B0400000000000000" pitchFamily="50" charset="-128"/>
                          <a:ea typeface="游ゴシック" panose="020B0400000000000000" pitchFamily="50" charset="-128"/>
                        </a:defRPr>
                      </a:pPr>
                      <a:t>[分類名]</a:t>
                    </a:fld>
                    <a:r>
                      <a:rPr lang="ja-JP" altLang="en-US" baseline="0" dirty="0"/>
                      <a:t>
</a:t>
                    </a:r>
                    <a:fld id="{F75E6479-3655-45C8-A832-98853FD857F0}" type="VALUE">
                      <a:rPr lang="en-US" altLang="ja-JP" sz="900" baseline="0"/>
                      <a:pPr>
                        <a:defRPr sz="800" b="1">
                          <a:latin typeface="游ゴシック" panose="020B0400000000000000" pitchFamily="50" charset="-128"/>
                          <a:ea typeface="游ゴシック" panose="020B0400000000000000" pitchFamily="50" charset="-128"/>
                        </a:defRPr>
                      </a:pPr>
                      <a:t>[値]</a:t>
                    </a:fld>
                    <a:endParaRPr lang="ja-JP" altLang="en-US" baseline="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8225047998416921"/>
                      <c:h val="0.1832619225600893"/>
                    </c:manualLayout>
                  </c15:layout>
                  <c15:dlblFieldTable/>
                  <c15:showDataLabelsRange val="0"/>
                </c:ext>
                <c:ext xmlns:c16="http://schemas.microsoft.com/office/drawing/2014/chart" uri="{C3380CC4-5D6E-409C-BE32-E72D297353CC}">
                  <c16:uniqueId val="{0000000B-1310-4DD0-92A2-79EFF65DF2B0}"/>
                </c:ext>
              </c:extLst>
            </c:dLbl>
            <c:dLbl>
              <c:idx val="6"/>
              <c:layout>
                <c:manualLayout>
                  <c:x val="-0.23628155395535655"/>
                  <c:y val="-7.4792716464200798E-3"/>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41360799-67F1-4F77-99A4-1ED6CF3258E8}" type="CATEGORYNAME">
                      <a:rPr lang="ja-JP" altLang="en-US" b="0"/>
                      <a:pPr>
                        <a:defRPr sz="800" b="1">
                          <a:latin typeface="游ゴシック" panose="020B0400000000000000" pitchFamily="50" charset="-128"/>
                          <a:ea typeface="游ゴシック" panose="020B0400000000000000" pitchFamily="50" charset="-128"/>
                        </a:defRPr>
                      </a:pPr>
                      <a:t>[分類名]</a:t>
                    </a:fld>
                    <a:r>
                      <a:rPr lang="ja-JP" altLang="en-US" baseline="0" dirty="0"/>
                      <a:t>
</a:t>
                    </a:r>
                    <a:fld id="{593C7CAE-9F1E-4AD8-BAE5-28866D71FD0D}" type="VALUE">
                      <a:rPr lang="en-US" altLang="ja-JP" sz="900" baseline="0"/>
                      <a:pPr>
                        <a:defRPr sz="800" b="1">
                          <a:latin typeface="游ゴシック" panose="020B0400000000000000" pitchFamily="50" charset="-128"/>
                          <a:ea typeface="游ゴシック" panose="020B0400000000000000" pitchFamily="50" charset="-128"/>
                        </a:defRPr>
                      </a:pPr>
                      <a:t>[値]</a:t>
                    </a:fld>
                    <a:endParaRPr lang="ja-JP" altLang="en-US" baseline="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524698603174311"/>
                      <c:h val="0.16789189830288304"/>
                    </c:manualLayout>
                  </c15:layout>
                  <c15:dlblFieldTable/>
                  <c15:showDataLabelsRange val="0"/>
                </c:ext>
                <c:ext xmlns:c16="http://schemas.microsoft.com/office/drawing/2014/chart" uri="{C3380CC4-5D6E-409C-BE32-E72D297353CC}">
                  <c16:uniqueId val="{0000000D-1310-4DD0-92A2-79EFF65DF2B0}"/>
                </c:ext>
              </c:extLst>
            </c:dLbl>
            <c:dLbl>
              <c:idx val="7"/>
              <c:layout>
                <c:manualLayout>
                  <c:x val="-0.27918821119605558"/>
                  <c:y val="-0.18850084172061976"/>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AD5BB747-2C2F-4CCC-BE2B-19C1C769A442}" type="CATEGORYNAME">
                      <a:rPr lang="ja-JP" altLang="en-US" b="0"/>
                      <a:pPr>
                        <a:defRPr sz="800" b="1">
                          <a:latin typeface="游ゴシック" panose="020B0400000000000000" pitchFamily="50" charset="-128"/>
                          <a:ea typeface="游ゴシック" panose="020B0400000000000000" pitchFamily="50" charset="-128"/>
                        </a:defRPr>
                      </a:pPr>
                      <a:t>[分類名]</a:t>
                    </a:fld>
                    <a:r>
                      <a:rPr lang="ja-JP" altLang="en-US" baseline="0" dirty="0"/>
                      <a:t>
</a:t>
                    </a:r>
                    <a:fld id="{5003D4A0-F6A8-44CD-B9F2-1EA6AF6A4C5D}" type="VALUE">
                      <a:rPr lang="en-US" altLang="ja-JP" sz="900" baseline="0"/>
                      <a:pPr>
                        <a:defRPr sz="800" b="1">
                          <a:latin typeface="游ゴシック" panose="020B0400000000000000" pitchFamily="50" charset="-128"/>
                          <a:ea typeface="游ゴシック" panose="020B0400000000000000" pitchFamily="50" charset="-128"/>
                        </a:defRPr>
                      </a:pPr>
                      <a:t>[値]</a:t>
                    </a:fld>
                    <a:endParaRPr lang="ja-JP" altLang="en-US" baseline="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6029216467463479"/>
                      <c:h val="0.19829544521065304"/>
                    </c:manualLayout>
                  </c15:layout>
                  <c15:dlblFieldTable/>
                  <c15:showDataLabelsRange val="0"/>
                </c:ext>
                <c:ext xmlns:c16="http://schemas.microsoft.com/office/drawing/2014/chart" uri="{C3380CC4-5D6E-409C-BE32-E72D297353CC}">
                  <c16:uniqueId val="{0000000F-1310-4DD0-92A2-79EFF65DF2B0}"/>
                </c:ext>
              </c:extLst>
            </c:dLbl>
            <c:dLbl>
              <c:idx val="8"/>
              <c:layout>
                <c:manualLayout>
                  <c:x val="-2.5548548751480549E-2"/>
                  <c:y val="-0.19070154866362055"/>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fld id="{70614405-A336-4F7F-A476-EB1A70AB2334}" type="CATEGORYNAME">
                      <a:rPr lang="ja-JP" altLang="en-US" b="0"/>
                      <a:pPr>
                        <a:defRPr sz="800" b="1">
                          <a:latin typeface="游ゴシック" panose="020B0400000000000000" pitchFamily="50" charset="-128"/>
                          <a:ea typeface="游ゴシック" panose="020B0400000000000000" pitchFamily="50" charset="-128"/>
                        </a:defRPr>
                      </a:pPr>
                      <a:t>[分類名]</a:t>
                    </a:fld>
                    <a:r>
                      <a:rPr lang="ja-JP" altLang="en-US" baseline="0" dirty="0"/>
                      <a:t>
</a:t>
                    </a:r>
                    <a:fld id="{010B1A3A-78E8-44F0-9E40-383A197867FE}" type="VALUE">
                      <a:rPr lang="en-US" altLang="ja-JP" sz="900" baseline="0"/>
                      <a:pPr>
                        <a:defRPr sz="800" b="1">
                          <a:latin typeface="游ゴシック" panose="020B0400000000000000" pitchFamily="50" charset="-128"/>
                          <a:ea typeface="游ゴシック" panose="020B0400000000000000" pitchFamily="50" charset="-128"/>
                        </a:defRPr>
                      </a:pPr>
                      <a:t>[値]</a:t>
                    </a:fld>
                    <a:endParaRPr lang="ja-JP" altLang="en-US" baseline="0" dirty="0"/>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lt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8685258964143429"/>
                      <c:h val="0.18302826352037169"/>
                    </c:manualLayout>
                  </c15:layout>
                  <c15:dlblFieldTable/>
                  <c15:showDataLabelsRange val="0"/>
                </c:ext>
                <c:ext xmlns:c16="http://schemas.microsoft.com/office/drawing/2014/chart" uri="{C3380CC4-5D6E-409C-BE32-E72D297353CC}">
                  <c16:uniqueId val="{00000011-1310-4DD0-92A2-79EFF65DF2B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extLst>
          </c:dLbls>
          <c:cat>
            <c:strRef>
              <c:f>'Ｐ14'!$Q$4:$Q$12</c:f>
              <c:strCache>
                <c:ptCount val="9"/>
                <c:pt idx="0">
                  <c:v>北海道・東北</c:v>
                </c:pt>
                <c:pt idx="1">
                  <c:v>北関東</c:v>
                </c:pt>
                <c:pt idx="2">
                  <c:v>首都圏</c:v>
                </c:pt>
                <c:pt idx="3">
                  <c:v>甲信越・北陸</c:v>
                </c:pt>
                <c:pt idx="4">
                  <c:v>東海</c:v>
                </c:pt>
                <c:pt idx="5">
                  <c:v>京阪神</c:v>
                </c:pt>
                <c:pt idx="6">
                  <c:v>近畿</c:v>
                </c:pt>
                <c:pt idx="7">
                  <c:v>中国・四国</c:v>
                </c:pt>
                <c:pt idx="8">
                  <c:v>九州・沖縄</c:v>
                </c:pt>
              </c:strCache>
            </c:strRef>
          </c:cat>
          <c:val>
            <c:numRef>
              <c:f>'Ｐ14'!$T$4:$T$12</c:f>
              <c:numCache>
                <c:formatCode>0.0%</c:formatCode>
                <c:ptCount val="9"/>
                <c:pt idx="0">
                  <c:v>4.2999999999999997E-2</c:v>
                </c:pt>
                <c:pt idx="1">
                  <c:v>3.4000000000000002E-2</c:v>
                </c:pt>
                <c:pt idx="2">
                  <c:v>0.54</c:v>
                </c:pt>
                <c:pt idx="3">
                  <c:v>2.9000000000000001E-2</c:v>
                </c:pt>
                <c:pt idx="4">
                  <c:v>8.1000000000000003E-2</c:v>
                </c:pt>
                <c:pt idx="5">
                  <c:v>0.156</c:v>
                </c:pt>
                <c:pt idx="6">
                  <c:v>0.02</c:v>
                </c:pt>
                <c:pt idx="7">
                  <c:v>4.3999999999999997E-2</c:v>
                </c:pt>
                <c:pt idx="8">
                  <c:v>5.2999999999999999E-2</c:v>
                </c:pt>
              </c:numCache>
            </c:numRef>
          </c:val>
          <c:extLst>
            <c:ext xmlns:c16="http://schemas.microsoft.com/office/drawing/2014/chart" uri="{C3380CC4-5D6E-409C-BE32-E72D297353CC}">
              <c16:uniqueId val="{00000012-1310-4DD0-92A2-79EFF65DF2B0}"/>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0833327229445157"/>
          <c:y val="0.24659747920202554"/>
          <c:w val="0.31847549288897026"/>
          <c:h val="0.48390269237546718"/>
        </c:manualLayout>
      </c:layout>
      <c:doughnutChart>
        <c:varyColors val="1"/>
        <c:ser>
          <c:idx val="0"/>
          <c:order val="0"/>
          <c:dPt>
            <c:idx val="0"/>
            <c:bubble3D val="0"/>
            <c:spPr>
              <a:solidFill>
                <a:schemeClr val="accent6">
                  <a:tint val="44000"/>
                </a:schemeClr>
              </a:solidFill>
              <a:ln w="19050">
                <a:solidFill>
                  <a:schemeClr val="lt1"/>
                </a:solidFill>
              </a:ln>
              <a:effectLst/>
            </c:spPr>
            <c:extLst>
              <c:ext xmlns:c16="http://schemas.microsoft.com/office/drawing/2014/chart" uri="{C3380CC4-5D6E-409C-BE32-E72D297353CC}">
                <c16:uniqueId val="{00000001-7F1B-4D5C-A965-F994E3E28D44}"/>
              </c:ext>
            </c:extLst>
          </c:dPt>
          <c:dPt>
            <c:idx val="1"/>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3-7F1B-4D5C-A965-F994E3E28D44}"/>
              </c:ext>
            </c:extLst>
          </c:dPt>
          <c:dPt>
            <c:idx val="2"/>
            <c:bubble3D val="0"/>
            <c:spPr>
              <a:solidFill>
                <a:schemeClr val="accent6">
                  <a:tint val="72000"/>
                </a:schemeClr>
              </a:solidFill>
              <a:ln w="19050">
                <a:solidFill>
                  <a:schemeClr val="lt1"/>
                </a:solidFill>
              </a:ln>
              <a:effectLst/>
            </c:spPr>
            <c:extLst>
              <c:ext xmlns:c16="http://schemas.microsoft.com/office/drawing/2014/chart" uri="{C3380CC4-5D6E-409C-BE32-E72D297353CC}">
                <c16:uniqueId val="{00000005-7F1B-4D5C-A965-F994E3E28D44}"/>
              </c:ext>
            </c:extLst>
          </c:dPt>
          <c:dPt>
            <c:idx val="3"/>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7-7F1B-4D5C-A965-F994E3E28D44}"/>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7F1B-4D5C-A965-F994E3E28D44}"/>
              </c:ext>
            </c:extLst>
          </c:dPt>
          <c:dPt>
            <c:idx val="5"/>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B-7F1B-4D5C-A965-F994E3E28D44}"/>
              </c:ext>
            </c:extLst>
          </c:dPt>
          <c:dPt>
            <c:idx val="6"/>
            <c:bubble3D val="0"/>
            <c:spPr>
              <a:solidFill>
                <a:schemeClr val="accent6">
                  <a:shade val="72000"/>
                </a:schemeClr>
              </a:solidFill>
              <a:ln w="19050">
                <a:solidFill>
                  <a:schemeClr val="lt1"/>
                </a:solidFill>
              </a:ln>
              <a:effectLst/>
            </c:spPr>
            <c:extLst>
              <c:ext xmlns:c16="http://schemas.microsoft.com/office/drawing/2014/chart" uri="{C3380CC4-5D6E-409C-BE32-E72D297353CC}">
                <c16:uniqueId val="{0000000D-7F1B-4D5C-A965-F994E3E28D44}"/>
              </c:ext>
            </c:extLst>
          </c:dPt>
          <c:dPt>
            <c:idx val="7"/>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F-7F1B-4D5C-A965-F994E3E28D44}"/>
              </c:ext>
            </c:extLst>
          </c:dPt>
          <c:dPt>
            <c:idx val="8"/>
            <c:bubble3D val="0"/>
            <c:spPr>
              <a:solidFill>
                <a:schemeClr val="accent6">
                  <a:shade val="44000"/>
                </a:schemeClr>
              </a:solidFill>
              <a:ln w="19050">
                <a:solidFill>
                  <a:schemeClr val="lt1"/>
                </a:solidFill>
              </a:ln>
              <a:effectLst/>
            </c:spPr>
            <c:extLst>
              <c:ext xmlns:c16="http://schemas.microsoft.com/office/drawing/2014/chart" uri="{C3380CC4-5D6E-409C-BE32-E72D297353CC}">
                <c16:uniqueId val="{00000011-7F1B-4D5C-A965-F994E3E28D44}"/>
              </c:ext>
            </c:extLst>
          </c:dPt>
          <c:dLbls>
            <c:dLbl>
              <c:idx val="0"/>
              <c:layout>
                <c:manualLayout>
                  <c:x val="0.14263565891472868"/>
                  <c:y val="-7.0671378091872808E-2"/>
                </c:manualLayout>
              </c:layout>
              <c:tx>
                <c:rich>
                  <a:bodyPr/>
                  <a:lstStyle/>
                  <a:p>
                    <a:r>
                      <a:rPr lang="ja-JP" altLang="en-US" b="0" dirty="0"/>
                      <a:t>４００万円未満</a:t>
                    </a:r>
                    <a:r>
                      <a:rPr lang="ja-JP" altLang="en-US" baseline="0" dirty="0"/>
                      <a:t>
</a:t>
                    </a:r>
                    <a:r>
                      <a:rPr lang="en-US" altLang="ja-JP" sz="1100" baseline="0" dirty="0">
                        <a:solidFill>
                          <a:srgbClr val="FF0000"/>
                        </a:solidFill>
                      </a:rPr>
                      <a:t>19.2</a:t>
                    </a:r>
                    <a:r>
                      <a:rPr lang="en-US" altLang="ja-JP" sz="900" baseline="0" dirty="0">
                        <a:solidFill>
                          <a:srgbClr val="FF0000"/>
                        </a:solidFill>
                      </a:rPr>
                      <a:t>%</a:t>
                    </a:r>
                    <a:endParaRPr lang="ja-JP" altLang="en-US" sz="900" baseline="0" dirty="0"/>
                  </a:p>
                </c:rich>
              </c:tx>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7F1B-4D5C-A965-F994E3E28D44}"/>
                </c:ext>
              </c:extLst>
            </c:dLbl>
            <c:dLbl>
              <c:idx val="1"/>
              <c:layout>
                <c:manualLayout>
                  <c:x val="0.24449368247573705"/>
                  <c:y val="-6.3370523914192706E-2"/>
                </c:manualLayout>
              </c:layout>
              <c:tx>
                <c:rich>
                  <a:bodyPr/>
                  <a:lstStyle/>
                  <a:p>
                    <a:fld id="{BE89B1F1-B902-4845-8165-5FD129D110A4}" type="CATEGORYNAME">
                      <a:rPr lang="ja-JP" altLang="en-US" b="0"/>
                      <a:pPr/>
                      <a:t>[分類名]</a:t>
                    </a:fld>
                    <a:r>
                      <a:rPr lang="ja-JP" altLang="en-US" baseline="0" dirty="0"/>
                      <a:t>
</a:t>
                    </a:r>
                    <a:fld id="{13D96D0E-83CE-4529-9023-C22F76CDDF20}" type="VALUE">
                      <a:rPr lang="en-US" altLang="ja-JP" sz="900"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0393163645242018"/>
                      <c:h val="0.21504428554204577"/>
                    </c:manualLayout>
                  </c15:layout>
                  <c15:dlblFieldTable/>
                  <c15:showDataLabelsRange val="0"/>
                </c:ext>
                <c:ext xmlns:c16="http://schemas.microsoft.com/office/drawing/2014/chart" uri="{C3380CC4-5D6E-409C-BE32-E72D297353CC}">
                  <c16:uniqueId val="{00000003-7F1B-4D5C-A965-F994E3E28D44}"/>
                </c:ext>
              </c:extLst>
            </c:dLbl>
            <c:dLbl>
              <c:idx val="2"/>
              <c:layout>
                <c:manualLayout>
                  <c:x val="0.22428456326680085"/>
                  <c:y val="4.0168238687478555E-2"/>
                </c:manualLayout>
              </c:layout>
              <c:tx>
                <c:rich>
                  <a:bodyPr/>
                  <a:lstStyle/>
                  <a:p>
                    <a:fld id="{CDD5309F-79E3-41A0-B978-B80F4B69369A}" type="CATEGORYNAME">
                      <a:rPr lang="ja-JP" altLang="en-US" b="0"/>
                      <a:pPr/>
                      <a:t>[分類名]</a:t>
                    </a:fld>
                    <a:r>
                      <a:rPr lang="ja-JP" altLang="en-US" baseline="0" dirty="0"/>
                      <a:t>
</a:t>
                    </a:r>
                    <a:fld id="{82BE2899-5AD7-4059-BB63-2D6C3B305D68}" type="VALUE">
                      <a:rPr lang="en-US" altLang="ja-JP" sz="900"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31989745467863"/>
                      <c:h val="0.21889244409819794"/>
                    </c:manualLayout>
                  </c15:layout>
                  <c15:dlblFieldTable/>
                  <c15:showDataLabelsRange val="0"/>
                </c:ext>
                <c:ext xmlns:c16="http://schemas.microsoft.com/office/drawing/2014/chart" uri="{C3380CC4-5D6E-409C-BE32-E72D297353CC}">
                  <c16:uniqueId val="{00000005-7F1B-4D5C-A965-F994E3E28D44}"/>
                </c:ext>
              </c:extLst>
            </c:dLbl>
            <c:dLbl>
              <c:idx val="3"/>
              <c:layout>
                <c:manualLayout>
                  <c:x val="0.14837673197827003"/>
                  <c:y val="0.16271741650668209"/>
                </c:manualLayout>
              </c:layout>
              <c:tx>
                <c:rich>
                  <a:bodyPr/>
                  <a:lstStyle/>
                  <a:p>
                    <a:fld id="{7D82EAE6-D256-483B-A2B0-0094626B9329}" type="CATEGORYNAME">
                      <a:rPr lang="ja-JP" altLang="en-US" b="0"/>
                      <a:pPr/>
                      <a:t>[分類名]</a:t>
                    </a:fld>
                    <a:r>
                      <a:rPr lang="ja-JP" altLang="en-US" baseline="0" dirty="0"/>
                      <a:t>
</a:t>
                    </a:r>
                    <a:fld id="{73632EE6-F524-4386-9653-E22D95E0E896}" type="VALUE">
                      <a:rPr lang="en-US" altLang="ja-JP" sz="900"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7F1B-4D5C-A965-F994E3E28D44}"/>
                </c:ext>
              </c:extLst>
            </c:dLbl>
            <c:dLbl>
              <c:idx val="4"/>
              <c:layout>
                <c:manualLayout>
                  <c:x val="-1.0759201611426478E-2"/>
                  <c:y val="0.17194531778933986"/>
                </c:manualLayout>
              </c:layout>
              <c:tx>
                <c:rich>
                  <a:bodyPr/>
                  <a:lstStyle/>
                  <a:p>
                    <a:fld id="{646EC060-AAC3-4849-A362-25761E09760E}" type="CATEGORYNAME">
                      <a:rPr lang="ja-JP" altLang="en-US" b="0"/>
                      <a:pPr/>
                      <a:t>[分類名]</a:t>
                    </a:fld>
                    <a:r>
                      <a:rPr lang="ja-JP" altLang="en-US" baseline="0" dirty="0"/>
                      <a:t>
</a:t>
                    </a:r>
                    <a:fld id="{53718CA8-38B9-4F25-955A-0C87FF1B7EF1}" type="VALUE">
                      <a:rPr lang="en-US" altLang="ja-JP" sz="900"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3875968992248062"/>
                      <c:h val="0.25093050647820964"/>
                    </c:manualLayout>
                  </c15:layout>
                  <c15:dlblFieldTable/>
                  <c15:showDataLabelsRange val="0"/>
                </c:ext>
                <c:ext xmlns:c16="http://schemas.microsoft.com/office/drawing/2014/chart" uri="{C3380CC4-5D6E-409C-BE32-E72D297353CC}">
                  <c16:uniqueId val="{00000009-7F1B-4D5C-A965-F994E3E28D44}"/>
                </c:ext>
              </c:extLst>
            </c:dLbl>
            <c:dLbl>
              <c:idx val="5"/>
              <c:layout>
                <c:manualLayout>
                  <c:x val="-0.21355771226271134"/>
                  <c:y val="0.19083609248490574"/>
                </c:manualLayout>
              </c:layout>
              <c:tx>
                <c:rich>
                  <a:bodyPr/>
                  <a:lstStyle/>
                  <a:p>
                    <a:fld id="{D6326BBC-050E-4FB3-8E41-DACA38C4B72F}" type="CATEGORYNAME">
                      <a:rPr lang="ja-JP" altLang="en-US" b="0"/>
                      <a:pPr/>
                      <a:t>[分類名]</a:t>
                    </a:fld>
                    <a:r>
                      <a:rPr lang="ja-JP" altLang="en-US" baseline="0" dirty="0"/>
                      <a:t>
</a:t>
                    </a:r>
                    <a:fld id="{9E741C84-EDDF-4CA0-B7EF-67EBF713D7D4}" type="VALUE">
                      <a:rPr lang="en-US" altLang="ja-JP" sz="900"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043545138253067"/>
                      <c:h val="0.25944186305333744"/>
                    </c:manualLayout>
                  </c15:layout>
                  <c15:dlblFieldTable/>
                  <c15:showDataLabelsRange val="0"/>
                </c:ext>
                <c:ext xmlns:c16="http://schemas.microsoft.com/office/drawing/2014/chart" uri="{C3380CC4-5D6E-409C-BE32-E72D297353CC}">
                  <c16:uniqueId val="{0000000B-7F1B-4D5C-A965-F994E3E28D44}"/>
                </c:ext>
              </c:extLst>
            </c:dLbl>
            <c:dLbl>
              <c:idx val="6"/>
              <c:layout>
                <c:manualLayout>
                  <c:x val="-0.22586732837912879"/>
                  <c:y val="1.2090113917635054E-2"/>
                </c:manualLayout>
              </c:layout>
              <c:tx>
                <c:rich>
                  <a:bodyPr/>
                  <a:lstStyle/>
                  <a:p>
                    <a:fld id="{918B8826-4011-4AC5-AC0C-010759214782}" type="CATEGORYNAME">
                      <a:rPr lang="ja-JP" altLang="en-US" b="0"/>
                      <a:pPr/>
                      <a:t>[分類名]</a:t>
                    </a:fld>
                    <a:r>
                      <a:rPr lang="ja-JP" altLang="en-US" baseline="0" dirty="0"/>
                      <a:t>
</a:t>
                    </a:r>
                    <a:fld id="{17630FCF-65A6-421B-811A-1464E1CD21AB}" type="VALUE">
                      <a:rPr lang="en-US" altLang="ja-JP" sz="900"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2278093145333577"/>
                      <c:h val="0.28675774185470626"/>
                    </c:manualLayout>
                  </c15:layout>
                  <c15:dlblFieldTable/>
                  <c15:showDataLabelsRange val="0"/>
                </c:ext>
                <c:ext xmlns:c16="http://schemas.microsoft.com/office/drawing/2014/chart" uri="{C3380CC4-5D6E-409C-BE32-E72D297353CC}">
                  <c16:uniqueId val="{0000000D-7F1B-4D5C-A965-F994E3E28D44}"/>
                </c:ext>
              </c:extLst>
            </c:dLbl>
            <c:dLbl>
              <c:idx val="7"/>
              <c:layout>
                <c:manualLayout>
                  <c:x val="-0.16240224623084903"/>
                  <c:y val="-0.11574153937471601"/>
                </c:manualLayout>
              </c:layout>
              <c:tx>
                <c:rich>
                  <a:bodyPr/>
                  <a:lstStyle/>
                  <a:p>
                    <a:r>
                      <a:rPr lang="ja-JP" altLang="en-US" b="0" dirty="0"/>
                      <a:t>１０００万円以上</a:t>
                    </a:r>
                    <a:r>
                      <a:rPr lang="ja-JP" altLang="en-US" baseline="0" dirty="0"/>
                      <a:t>
</a:t>
                    </a:r>
                    <a:r>
                      <a:rPr lang="en-US" altLang="ja-JP" sz="1100" b="1" baseline="0" dirty="0">
                        <a:solidFill>
                          <a:srgbClr val="FF0000"/>
                        </a:solidFill>
                      </a:rPr>
                      <a:t>17.4</a:t>
                    </a:r>
                    <a:r>
                      <a:rPr lang="en-US" altLang="ja-JP" b="1" baseline="0" dirty="0">
                        <a:solidFill>
                          <a:srgbClr val="FF0000"/>
                        </a:solidFill>
                      </a:rPr>
                      <a:t>%</a:t>
                    </a:r>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2635658914728682"/>
                      <c:h val="0.20332174025949937"/>
                    </c:manualLayout>
                  </c15:layout>
                  <c15:showDataLabelsRange val="0"/>
                </c:ext>
                <c:ext xmlns:c16="http://schemas.microsoft.com/office/drawing/2014/chart" uri="{C3380CC4-5D6E-409C-BE32-E72D297353CC}">
                  <c16:uniqueId val="{0000000F-7F1B-4D5C-A965-F994E3E28D44}"/>
                </c:ext>
              </c:extLst>
            </c:dLbl>
            <c:dLbl>
              <c:idx val="8"/>
              <c:layout>
                <c:manualLayout>
                  <c:x val="-7.1101995971433865E-2"/>
                  <c:y val="-7.4863062611873157E-2"/>
                </c:manualLayout>
              </c:layout>
              <c:tx>
                <c:rich>
                  <a:bodyPr/>
                  <a:lstStyle/>
                  <a:p>
                    <a:fld id="{CF69938A-76F8-4E3D-BBFB-32817AE066C9}" type="CATEGORYNAME">
                      <a:rPr lang="ja-JP" altLang="en-US" b="0"/>
                      <a:pPr/>
                      <a:t>[分類名]</a:t>
                    </a:fld>
                    <a:r>
                      <a:rPr lang="ja-JP" altLang="en-US" baseline="0" dirty="0"/>
                      <a:t>
</a:t>
                    </a:r>
                    <a:fld id="{CF9903EF-2D94-44F7-BE59-B3AB6D5529DE}" type="VALUE">
                      <a:rPr lang="en-US" altLang="ja-JP" sz="900" baseline="0"/>
                      <a:pPr/>
                      <a:t>[値]</a:t>
                    </a:fld>
                    <a:endParaRPr lang="ja-JP" alt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7F1B-4D5C-A965-F994E3E28D44}"/>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ysClr val="windowText" lastClr="000000"/>
                  </a:solidFill>
                  <a:round/>
                </a:ln>
                <a:effectLst/>
              </c:spPr>
            </c:leaderLines>
            <c:extLst>
              <c:ext xmlns:c15="http://schemas.microsoft.com/office/drawing/2012/chart" uri="{CE6537A1-D6FC-4f65-9D91-7224C49458BB}"/>
            </c:extLst>
          </c:dLbls>
          <c:cat>
            <c:strRef>
              <c:f>'Ｐ14'!$M$39:$M$47</c:f>
              <c:strCache>
                <c:ptCount val="9"/>
                <c:pt idx="0">
                  <c:v>４００万円未満</c:v>
                </c:pt>
                <c:pt idx="1">
                  <c:v>４００万円～
５００万円未満</c:v>
                </c:pt>
                <c:pt idx="2">
                  <c:v>５００万円～
６００万円未満</c:v>
                </c:pt>
                <c:pt idx="3">
                  <c:v>６００万円～
７００万円未満</c:v>
                </c:pt>
                <c:pt idx="4">
                  <c:v>７００万円～
８００万円未満</c:v>
                </c:pt>
                <c:pt idx="5">
                  <c:v>８００万円～
９００万円未満</c:v>
                </c:pt>
                <c:pt idx="6">
                  <c:v>９００万円～
１０００万円未満</c:v>
                </c:pt>
                <c:pt idx="7">
                  <c:v>１０００万円以上</c:v>
                </c:pt>
                <c:pt idx="8">
                  <c:v>無回答</c:v>
                </c:pt>
              </c:strCache>
            </c:strRef>
          </c:cat>
          <c:val>
            <c:numRef>
              <c:f>'Ｐ14'!$Q$39:$Q$47</c:f>
              <c:numCache>
                <c:formatCode>0.0%</c:formatCode>
                <c:ptCount val="9"/>
                <c:pt idx="0">
                  <c:v>0.192</c:v>
                </c:pt>
                <c:pt idx="1">
                  <c:v>0.11799999999999999</c:v>
                </c:pt>
                <c:pt idx="2">
                  <c:v>0.112</c:v>
                </c:pt>
                <c:pt idx="3">
                  <c:v>8.5999999999999993E-2</c:v>
                </c:pt>
                <c:pt idx="4">
                  <c:v>7.1999999999999995E-2</c:v>
                </c:pt>
                <c:pt idx="5">
                  <c:v>6.5000000000000002E-2</c:v>
                </c:pt>
                <c:pt idx="6">
                  <c:v>6.0999999999999999E-2</c:v>
                </c:pt>
                <c:pt idx="7">
                  <c:v>0.17399999999999999</c:v>
                </c:pt>
                <c:pt idx="8">
                  <c:v>0.11799999999999999</c:v>
                </c:pt>
              </c:numCache>
            </c:numRef>
          </c:val>
          <c:extLst>
            <c:ext xmlns:c16="http://schemas.microsoft.com/office/drawing/2014/chart" uri="{C3380CC4-5D6E-409C-BE32-E72D297353CC}">
              <c16:uniqueId val="{00000012-7F1B-4D5C-A965-F994E3E28D44}"/>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8513320158350967"/>
          <c:y val="0.5031622532331973"/>
          <c:w val="0.33378396198572041"/>
          <c:h val="0.38676957459525479"/>
        </c:manualLayout>
      </c:layout>
      <c:pieChart>
        <c:varyColors val="1"/>
        <c:ser>
          <c:idx val="0"/>
          <c:order val="0"/>
          <c:dPt>
            <c:idx val="0"/>
            <c:bubble3D val="0"/>
            <c:spPr>
              <a:solidFill>
                <a:schemeClr val="accent6">
                  <a:tint val="54000"/>
                </a:schemeClr>
              </a:solidFill>
              <a:ln w="19050">
                <a:solidFill>
                  <a:schemeClr val="lt1"/>
                </a:solidFill>
              </a:ln>
              <a:effectLst/>
            </c:spPr>
            <c:extLst>
              <c:ext xmlns:c16="http://schemas.microsoft.com/office/drawing/2014/chart" uri="{C3380CC4-5D6E-409C-BE32-E72D297353CC}">
                <c16:uniqueId val="{00000001-975D-499D-BBCC-6C5719DED31C}"/>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975D-499D-BBCC-6C5719DED31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975D-499D-BBCC-6C5719DED31C}"/>
              </c:ext>
            </c:extLst>
          </c:dPt>
          <c:dPt>
            <c:idx val="3"/>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7-975D-499D-BBCC-6C5719DED31C}"/>
              </c:ext>
            </c:extLst>
          </c:dPt>
          <c:dPt>
            <c:idx val="4"/>
            <c:bubble3D val="0"/>
            <c:spPr>
              <a:solidFill>
                <a:schemeClr val="accent6">
                  <a:shade val="53000"/>
                </a:schemeClr>
              </a:solidFill>
              <a:ln w="19050">
                <a:solidFill>
                  <a:schemeClr val="lt1"/>
                </a:solidFill>
              </a:ln>
              <a:effectLst/>
            </c:spPr>
            <c:extLst>
              <c:ext xmlns:c16="http://schemas.microsoft.com/office/drawing/2014/chart" uri="{C3380CC4-5D6E-409C-BE32-E72D297353CC}">
                <c16:uniqueId val="{00000009-975D-499D-BBCC-6C5719DED31C}"/>
              </c:ext>
            </c:extLst>
          </c:dPt>
          <c:dLbls>
            <c:dLbl>
              <c:idx val="0"/>
              <c:layout>
                <c:manualLayout>
                  <c:x val="-0.24322524525172859"/>
                  <c:y val="-0.12733175679772701"/>
                </c:manualLayout>
              </c:layout>
              <c:tx>
                <c:rich>
                  <a:bodyPr rot="0" spcFirstLastPara="1" vertOverflow="ellipsis" vert="horz" wrap="square" anchor="ctr" anchorCtr="1"/>
                  <a:lstStyle/>
                  <a:p>
                    <a:pPr>
                      <a:defRPr sz="800" b="1" i="0" u="none" strike="noStrike" kern="1200" baseline="0">
                        <a:solidFill>
                          <a:schemeClr val="bg1"/>
                        </a:solidFill>
                        <a:latin typeface="游ゴシック" panose="020B0400000000000000" pitchFamily="50" charset="-128"/>
                        <a:ea typeface="游ゴシック" panose="020B0400000000000000" pitchFamily="50" charset="-128"/>
                        <a:cs typeface="+mn-cs"/>
                      </a:defRPr>
                    </a:pPr>
                    <a:r>
                      <a:rPr lang="ja-JP" altLang="en-US" sz="900" b="0" i="0" baseline="0" dirty="0">
                        <a:solidFill>
                          <a:schemeClr val="tx1"/>
                        </a:solidFill>
                      </a:rPr>
                      <a:t>一般の消費者として</a:t>
                    </a:r>
                    <a:r>
                      <a:rPr lang="ja-JP" altLang="en-US" sz="800" b="1" i="0" baseline="0" dirty="0">
                        <a:solidFill>
                          <a:schemeClr val="tx1"/>
                        </a:solidFill>
                      </a:rPr>
                      <a:t>
</a:t>
                    </a:r>
                    <a:r>
                      <a:rPr lang="en-US" altLang="ja-JP" sz="900" b="1" i="0" baseline="0" dirty="0">
                        <a:solidFill>
                          <a:schemeClr val="tx1"/>
                        </a:solidFill>
                      </a:rPr>
                      <a:t>81.1%</a:t>
                    </a:r>
                  </a:p>
                </c:rich>
              </c:tx>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8735524638502822"/>
                      <c:h val="0.23848202143048949"/>
                    </c:manualLayout>
                  </c15:layout>
                  <c15:showDataLabelsRange val="0"/>
                </c:ext>
                <c:ext xmlns:c16="http://schemas.microsoft.com/office/drawing/2014/chart" uri="{C3380CC4-5D6E-409C-BE32-E72D297353CC}">
                  <c16:uniqueId val="{00000001-975D-499D-BBCC-6C5719DED31C}"/>
                </c:ext>
              </c:extLst>
            </c:dLbl>
            <c:dLbl>
              <c:idx val="1"/>
              <c:layout>
                <c:manualLayout>
                  <c:x val="-5.4285352894264935E-2"/>
                  <c:y val="0.268759301126963"/>
                </c:manualLayout>
              </c:layout>
              <c:tx>
                <c:rich>
                  <a:bodyPr/>
                  <a:lstStyle/>
                  <a:p>
                    <a:fld id="{3AFCD23A-6FDB-4E19-9EBA-3AA9329D5BA0}" type="CATEGORYNAME">
                      <a:rPr lang="ja-JP" altLang="en-US"/>
                      <a:pPr/>
                      <a:t>[分類名]</a:t>
                    </a:fld>
                    <a:r>
                      <a:rPr lang="ja-JP" altLang="en-US" baseline="0" dirty="0"/>
                      <a:t>
</a:t>
                    </a:r>
                    <a:fld id="{66722DC1-BB68-4F0A-9C68-0649A80518E7}" type="VALUE">
                      <a:rPr lang="en-US" altLang="ja-JP" b="1" baseline="0"/>
                      <a:pPr/>
                      <a:t>[値]</a:t>
                    </a:fld>
                    <a:endParaRPr lang="ja-JP" alt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762612294596917"/>
                      <c:h val="0.31231655449009466"/>
                    </c:manualLayout>
                  </c15:layout>
                  <c15:dlblFieldTable/>
                  <c15:showDataLabelsRange val="0"/>
                </c:ext>
                <c:ext xmlns:c16="http://schemas.microsoft.com/office/drawing/2014/chart" uri="{C3380CC4-5D6E-409C-BE32-E72D297353CC}">
                  <c16:uniqueId val="{00000003-975D-499D-BBCC-6C5719DED31C}"/>
                </c:ext>
              </c:extLst>
            </c:dLbl>
            <c:dLbl>
              <c:idx val="2"/>
              <c:layout>
                <c:manualLayout>
                  <c:x val="-0.17712397251733367"/>
                  <c:y val="6.202905329903069E-2"/>
                </c:manualLayout>
              </c:layout>
              <c:tx>
                <c:rich>
                  <a:bodyPr/>
                  <a:lstStyle/>
                  <a:p>
                    <a:fld id="{2995B8F3-D570-49B2-ADDD-69CB70ED24EC}" type="CATEGORYNAME">
                      <a:rPr lang="ja-JP" altLang="en-US"/>
                      <a:pPr/>
                      <a:t>[分類名]</a:t>
                    </a:fld>
                    <a:r>
                      <a:rPr lang="ja-JP" altLang="en-US" baseline="0" dirty="0"/>
                      <a:t>
</a:t>
                    </a:r>
                    <a:fld id="{B49F100A-BACA-459E-B41E-8E89078F2DB1}" type="VALUE">
                      <a:rPr lang="en-US" altLang="ja-JP" b="1" baseline="0"/>
                      <a:pPr/>
                      <a:t>[値]</a:t>
                    </a:fld>
                    <a:endParaRPr lang="ja-JP" alt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382852249121398"/>
                      <c:h val="0.37461153989414681"/>
                    </c:manualLayout>
                  </c15:layout>
                  <c15:dlblFieldTable/>
                  <c15:showDataLabelsRange val="0"/>
                </c:ext>
                <c:ext xmlns:c16="http://schemas.microsoft.com/office/drawing/2014/chart" uri="{C3380CC4-5D6E-409C-BE32-E72D297353CC}">
                  <c16:uniqueId val="{00000005-975D-499D-BBCC-6C5719DED31C}"/>
                </c:ext>
              </c:extLst>
            </c:dLbl>
            <c:dLbl>
              <c:idx val="3"/>
              <c:layout>
                <c:manualLayout>
                  <c:x val="0.17564036663888744"/>
                  <c:y val="-5.5886628032882024E-2"/>
                </c:manualLayout>
              </c:layout>
              <c:tx>
                <c:rich>
                  <a:bodyPr/>
                  <a:lstStyle/>
                  <a:p>
                    <a:fld id="{245F8B57-D5C3-4289-836B-5EAFC65DB5DF}" type="CATEGORYNAME">
                      <a:rPr lang="ja-JP" altLang="en-US"/>
                      <a:pPr/>
                      <a:t>[分類名]</a:t>
                    </a:fld>
                    <a:r>
                      <a:rPr lang="ja-JP" altLang="en-US" baseline="0" dirty="0"/>
                      <a:t>
</a:t>
                    </a:r>
                    <a:fld id="{0EE1B752-6C57-4485-A338-17FE9E5DDC53}" type="VALUE">
                      <a:rPr lang="en-US" altLang="ja-JP" b="1" baseline="0"/>
                      <a:pPr/>
                      <a:t>[値]</a:t>
                    </a:fld>
                    <a:endParaRPr lang="ja-JP" alt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7864298279686995"/>
                      <c:h val="0.24209731209341406"/>
                    </c:manualLayout>
                  </c15:layout>
                  <c15:dlblFieldTable/>
                  <c15:showDataLabelsRange val="0"/>
                </c:ext>
                <c:ext xmlns:c16="http://schemas.microsoft.com/office/drawing/2014/chart" uri="{C3380CC4-5D6E-409C-BE32-E72D297353CC}">
                  <c16:uniqueId val="{00000007-975D-499D-BBCC-6C5719DED31C}"/>
                </c:ext>
              </c:extLst>
            </c:dLbl>
            <c:dLbl>
              <c:idx val="4"/>
              <c:layout>
                <c:manualLayout>
                  <c:x val="0.2072275812245436"/>
                  <c:y val="2.2790121531838223E-2"/>
                </c:manualLayout>
              </c:layout>
              <c:tx>
                <c:rich>
                  <a:bodyPr/>
                  <a:lstStyle/>
                  <a:p>
                    <a:fld id="{BA05616D-B4AA-4FDA-9E0F-EE1E0A38144F}" type="CATEGORYNAME">
                      <a:rPr lang="ja-JP" altLang="en-US"/>
                      <a:pPr/>
                      <a:t>[分類名]</a:t>
                    </a:fld>
                    <a:r>
                      <a:rPr lang="ja-JP" altLang="en-US" baseline="0" dirty="0"/>
                      <a:t>
</a:t>
                    </a:r>
                    <a:fld id="{CC7D806F-DDAA-40A3-A590-DE83C8E98D8E}" type="VALUE">
                      <a:rPr lang="en-US" altLang="ja-JP" b="1" baseline="0"/>
                      <a:pPr/>
                      <a:t>[値]</a:t>
                    </a:fld>
                    <a:endParaRPr lang="ja-JP" alt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975D-499D-BBCC-6C5719DED31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'Ｐ14'!$B$39:$B$43</c:f>
              <c:strCache>
                <c:ptCount val="5"/>
                <c:pt idx="0">
                  <c:v>一般の消費者として</c:v>
                </c:pt>
                <c:pt idx="1">
                  <c:v>健康関連製品・食品を生産・製造する立場から</c:v>
                </c:pt>
                <c:pt idx="2">
                  <c:v>健康関連のサービスを提供する立場から</c:v>
                </c:pt>
                <c:pt idx="3">
                  <c:v>健康関連製品・食品の流通・販売する立場から</c:v>
                </c:pt>
                <c:pt idx="4">
                  <c:v>無回答</c:v>
                </c:pt>
              </c:strCache>
            </c:strRef>
          </c:cat>
          <c:val>
            <c:numRef>
              <c:f>'Ｐ14'!$F$39:$F$43</c:f>
              <c:numCache>
                <c:formatCode>0.0%</c:formatCode>
                <c:ptCount val="5"/>
                <c:pt idx="0">
                  <c:v>0.81100000000000005</c:v>
                </c:pt>
                <c:pt idx="1">
                  <c:v>4.4999999999999998E-2</c:v>
                </c:pt>
                <c:pt idx="2">
                  <c:v>8.4000000000000005E-2</c:v>
                </c:pt>
                <c:pt idx="3">
                  <c:v>5.0999999999999997E-2</c:v>
                </c:pt>
                <c:pt idx="4">
                  <c:v>8.9999999999999993E-3</c:v>
                </c:pt>
              </c:numCache>
            </c:numRef>
          </c:val>
          <c:extLst>
            <c:ext xmlns:c16="http://schemas.microsoft.com/office/drawing/2014/chart" uri="{C3380CC4-5D6E-409C-BE32-E72D297353CC}">
              <c16:uniqueId val="{0000000A-975D-499D-BBCC-6C5719DED31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15280161674576"/>
          <c:y val="1.3577499417138254E-2"/>
          <c:w val="0.7241861349549491"/>
          <c:h val="0.94382383546241877"/>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'Ｐ16'!$B$4:$B$27</c:f>
              <c:strCache>
                <c:ptCount val="24"/>
                <c:pt idx="0">
                  <c:v>健康</c:v>
                </c:pt>
                <c:pt idx="1">
                  <c:v>美容</c:v>
                </c:pt>
                <c:pt idx="2">
                  <c:v>エステ・マッサージ</c:v>
                </c:pt>
                <c:pt idx="3">
                  <c:v>ファッション</c:v>
                </c:pt>
                <c:pt idx="4">
                  <c:v>家具</c:v>
                </c:pt>
                <c:pt idx="5">
                  <c:v>住居</c:v>
                </c:pt>
                <c:pt idx="6">
                  <c:v>料理</c:v>
                </c:pt>
                <c:pt idx="7">
                  <c:v>育児・しつけ</c:v>
                </c:pt>
                <c:pt idx="8">
                  <c:v>教育</c:v>
                </c:pt>
                <c:pt idx="9">
                  <c:v>資産運用</c:v>
                </c:pt>
                <c:pt idx="10">
                  <c:v>パソコン・インターネット</c:v>
                </c:pt>
                <c:pt idx="11">
                  <c:v>ヨガ</c:v>
                </c:pt>
                <c:pt idx="12">
                  <c:v>フィットネスクラブ</c:v>
                </c:pt>
                <c:pt idx="13">
                  <c:v>スポーツ</c:v>
                </c:pt>
                <c:pt idx="14">
                  <c:v>温泉</c:v>
                </c:pt>
                <c:pt idx="15">
                  <c:v>国内旅行</c:v>
                </c:pt>
                <c:pt idx="16">
                  <c:v>海外旅行</c:v>
                </c:pt>
                <c:pt idx="17">
                  <c:v>ドライブ</c:v>
                </c:pt>
                <c:pt idx="18">
                  <c:v>アウトドア</c:v>
                </c:pt>
                <c:pt idx="19">
                  <c:v>映画</c:v>
                </c:pt>
                <c:pt idx="20">
                  <c:v>音楽</c:v>
                </c:pt>
                <c:pt idx="21">
                  <c:v>本</c:v>
                </c:pt>
                <c:pt idx="22">
                  <c:v>社会参加</c:v>
                </c:pt>
                <c:pt idx="23">
                  <c:v>その他・無回答</c:v>
                </c:pt>
              </c:strCache>
            </c:strRef>
          </c:cat>
          <c:val>
            <c:numRef>
              <c:f>'Ｐ16'!$D$4:$D$27</c:f>
              <c:numCache>
                <c:formatCode>0.0%</c:formatCode>
                <c:ptCount val="24"/>
                <c:pt idx="0">
                  <c:v>0.90200000000000002</c:v>
                </c:pt>
                <c:pt idx="1">
                  <c:v>0.70399999999999996</c:v>
                </c:pt>
                <c:pt idx="2">
                  <c:v>0.49199999999999999</c:v>
                </c:pt>
                <c:pt idx="3">
                  <c:v>0.48799999999999999</c:v>
                </c:pt>
                <c:pt idx="4">
                  <c:v>0.27900000000000003</c:v>
                </c:pt>
                <c:pt idx="5">
                  <c:v>0.32700000000000001</c:v>
                </c:pt>
                <c:pt idx="6">
                  <c:v>0.52900000000000003</c:v>
                </c:pt>
                <c:pt idx="7">
                  <c:v>0.14099999999999999</c:v>
                </c:pt>
                <c:pt idx="8">
                  <c:v>0.19900000000000001</c:v>
                </c:pt>
                <c:pt idx="9">
                  <c:v>0.26200000000000001</c:v>
                </c:pt>
                <c:pt idx="10">
                  <c:v>0.41199999999999998</c:v>
                </c:pt>
                <c:pt idx="11">
                  <c:v>0.33200000000000002</c:v>
                </c:pt>
                <c:pt idx="12">
                  <c:v>0.30099999999999999</c:v>
                </c:pt>
                <c:pt idx="13">
                  <c:v>0.32600000000000001</c:v>
                </c:pt>
                <c:pt idx="14">
                  <c:v>0.50800000000000001</c:v>
                </c:pt>
                <c:pt idx="15">
                  <c:v>0.52300000000000002</c:v>
                </c:pt>
                <c:pt idx="16">
                  <c:v>0.42099999999999999</c:v>
                </c:pt>
                <c:pt idx="17">
                  <c:v>0.21099999999999999</c:v>
                </c:pt>
                <c:pt idx="18">
                  <c:v>0.154</c:v>
                </c:pt>
                <c:pt idx="19">
                  <c:v>0.45900000000000002</c:v>
                </c:pt>
                <c:pt idx="20">
                  <c:v>0.44600000000000001</c:v>
                </c:pt>
                <c:pt idx="21">
                  <c:v>0.52</c:v>
                </c:pt>
                <c:pt idx="22">
                  <c:v>0.11600000000000001</c:v>
                </c:pt>
                <c:pt idx="23">
                  <c:v>6.2E-2</c:v>
                </c:pt>
              </c:numCache>
            </c:numRef>
          </c:val>
          <c:extLst>
            <c:ext xmlns:c16="http://schemas.microsoft.com/office/drawing/2014/chart" uri="{C3380CC4-5D6E-409C-BE32-E72D297353CC}">
              <c16:uniqueId val="{00000000-695C-49D8-9799-DB723323E571}"/>
            </c:ext>
          </c:extLst>
        </c:ser>
        <c:dLbls>
          <c:dLblPos val="outEnd"/>
          <c:showLegendKey val="0"/>
          <c:showVal val="1"/>
          <c:showCatName val="0"/>
          <c:showSerName val="0"/>
          <c:showPercent val="0"/>
          <c:showBubbleSize val="0"/>
        </c:dLbls>
        <c:gapWidth val="182"/>
        <c:axId val="545157912"/>
        <c:axId val="545155944"/>
      </c:barChart>
      <c:catAx>
        <c:axId val="5451579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545155944"/>
        <c:crosses val="autoZero"/>
        <c:auto val="1"/>
        <c:lblAlgn val="ctr"/>
        <c:lblOffset val="100"/>
        <c:noMultiLvlLbl val="0"/>
      </c:catAx>
      <c:valAx>
        <c:axId val="545155944"/>
        <c:scaling>
          <c:orientation val="minMax"/>
        </c:scaling>
        <c:delete val="1"/>
        <c:axPos val="t"/>
        <c:numFmt formatCode="0.0%" sourceLinked="1"/>
        <c:majorTickMark val="out"/>
        <c:minorTickMark val="none"/>
        <c:tickLblPos val="nextTo"/>
        <c:crossAx val="54515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3073833772514832"/>
          <c:y val="0"/>
          <c:w val="0.64546118827571952"/>
          <c:h val="0.92021756561348522"/>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'Ｐ18'!$B$3:$B$14</c:f>
              <c:strCache>
                <c:ptCount val="12"/>
                <c:pt idx="0">
                  <c:v>体脂肪・体重の減少（ダイエット）</c:v>
                </c:pt>
                <c:pt idx="1">
                  <c:v>骨盤や姿勢のゆがみ</c:v>
                </c:pt>
                <c:pt idx="2">
                  <c:v>気になる部位（下腹部、二の腕など）の引き締め</c:v>
                </c:pt>
                <c:pt idx="3">
                  <c:v>肩のこりや、腰の痛みなど</c:v>
                </c:pt>
                <c:pt idx="4">
                  <c:v>解毒（デトックス）</c:v>
                </c:pt>
                <c:pt idx="5">
                  <c:v>眼精疲労、近眼などの目の悩み</c:v>
                </c:pt>
                <c:pt idx="6">
                  <c:v>冷え性</c:v>
                </c:pt>
                <c:pt idx="7">
                  <c:v>ストレスや心の問題</c:v>
                </c:pt>
                <c:pt idx="8">
                  <c:v>むくみ</c:v>
                </c:pt>
                <c:pt idx="9">
                  <c:v>便秘</c:v>
                </c:pt>
                <c:pt idx="10">
                  <c:v>不眠症など眠りに関する悩み</c:v>
                </c:pt>
                <c:pt idx="11">
                  <c:v>その他・無回答</c:v>
                </c:pt>
              </c:strCache>
            </c:strRef>
          </c:cat>
          <c:val>
            <c:numRef>
              <c:f>'Ｐ18'!$H$3:$H$14</c:f>
              <c:numCache>
                <c:formatCode>0.0%</c:formatCode>
                <c:ptCount val="12"/>
                <c:pt idx="0">
                  <c:v>0.66100000000000003</c:v>
                </c:pt>
                <c:pt idx="1">
                  <c:v>0.69599999999999995</c:v>
                </c:pt>
                <c:pt idx="2">
                  <c:v>0.57399999999999995</c:v>
                </c:pt>
                <c:pt idx="3">
                  <c:v>0.66400000000000003</c:v>
                </c:pt>
                <c:pt idx="4">
                  <c:v>0.52</c:v>
                </c:pt>
                <c:pt idx="5">
                  <c:v>0.52800000000000002</c:v>
                </c:pt>
                <c:pt idx="6">
                  <c:v>0.442</c:v>
                </c:pt>
                <c:pt idx="7">
                  <c:v>0.47199999999999998</c:v>
                </c:pt>
                <c:pt idx="8">
                  <c:v>0.36</c:v>
                </c:pt>
                <c:pt idx="9">
                  <c:v>0.27400000000000002</c:v>
                </c:pt>
                <c:pt idx="10">
                  <c:v>0.19700000000000001</c:v>
                </c:pt>
                <c:pt idx="11">
                  <c:v>5.5E-2</c:v>
                </c:pt>
              </c:numCache>
            </c:numRef>
          </c:val>
          <c:extLst>
            <c:ext xmlns:c16="http://schemas.microsoft.com/office/drawing/2014/chart" uri="{C3380CC4-5D6E-409C-BE32-E72D297353CC}">
              <c16:uniqueId val="{00000000-156A-49B8-B6DD-C6115130740E}"/>
            </c:ext>
          </c:extLst>
        </c:ser>
        <c:dLbls>
          <c:dLblPos val="outEnd"/>
          <c:showLegendKey val="0"/>
          <c:showVal val="1"/>
          <c:showCatName val="0"/>
          <c:showSerName val="0"/>
          <c:showPercent val="0"/>
          <c:showBubbleSize val="0"/>
        </c:dLbls>
        <c:gapWidth val="182"/>
        <c:axId val="626146272"/>
        <c:axId val="633698288"/>
      </c:barChart>
      <c:catAx>
        <c:axId val="626146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633698288"/>
        <c:crosses val="autoZero"/>
        <c:auto val="1"/>
        <c:lblAlgn val="ctr"/>
        <c:lblOffset val="100"/>
        <c:noMultiLvlLbl val="0"/>
      </c:catAx>
      <c:valAx>
        <c:axId val="633698288"/>
        <c:scaling>
          <c:orientation val="minMax"/>
        </c:scaling>
        <c:delete val="1"/>
        <c:axPos val="t"/>
        <c:numFmt formatCode="0.0%" sourceLinked="1"/>
        <c:majorTickMark val="none"/>
        <c:minorTickMark val="none"/>
        <c:tickLblPos val="nextTo"/>
        <c:crossAx val="626146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5375988149809884"/>
          <c:y val="4.721441167249308E-2"/>
          <c:w val="0.63325797367125347"/>
          <c:h val="0.86622583359460292"/>
        </c:manualLayout>
      </c:layout>
      <c:barChart>
        <c:barDir val="bar"/>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'Ｐ18'!$B$18:$B$27</c:f>
              <c:strCache>
                <c:ptCount val="10"/>
                <c:pt idx="0">
                  <c:v>肌のシミ・色素沈着、美白</c:v>
                </c:pt>
                <c:pt idx="1">
                  <c:v>肌のシワ</c:v>
                </c:pt>
                <c:pt idx="2">
                  <c:v>肌のたるみ</c:v>
                </c:pt>
                <c:pt idx="3">
                  <c:v>毛穴</c:v>
                </c:pt>
                <c:pt idx="4">
                  <c:v>ニキビ</c:v>
                </c:pt>
                <c:pt idx="5">
                  <c:v>肌荒れ</c:v>
                </c:pt>
                <c:pt idx="6">
                  <c:v>歯のホワイトニング、歯周予防など歯や口腔の悩み</c:v>
                </c:pt>
                <c:pt idx="7">
                  <c:v>白髪、脱毛など毛髪の悩み</c:v>
                </c:pt>
                <c:pt idx="8">
                  <c:v>アトピー性皮膚炎の悩み</c:v>
                </c:pt>
                <c:pt idx="9">
                  <c:v>その他の肌の悩み・無回答</c:v>
                </c:pt>
              </c:strCache>
            </c:strRef>
          </c:cat>
          <c:val>
            <c:numRef>
              <c:f>'Ｐ18'!$H$18:$H$27</c:f>
              <c:numCache>
                <c:formatCode>0.0%</c:formatCode>
                <c:ptCount val="10"/>
                <c:pt idx="0">
                  <c:v>0.70099999999999996</c:v>
                </c:pt>
                <c:pt idx="1">
                  <c:v>0.38100000000000001</c:v>
                </c:pt>
                <c:pt idx="2">
                  <c:v>0.46300000000000002</c:v>
                </c:pt>
                <c:pt idx="3">
                  <c:v>0.53300000000000003</c:v>
                </c:pt>
                <c:pt idx="4">
                  <c:v>0.20200000000000001</c:v>
                </c:pt>
                <c:pt idx="5">
                  <c:v>0.29199999999999998</c:v>
                </c:pt>
                <c:pt idx="6">
                  <c:v>0.435</c:v>
                </c:pt>
                <c:pt idx="7">
                  <c:v>0.377</c:v>
                </c:pt>
                <c:pt idx="8">
                  <c:v>0.104</c:v>
                </c:pt>
                <c:pt idx="9">
                  <c:v>7.6999999999999999E-2</c:v>
                </c:pt>
              </c:numCache>
            </c:numRef>
          </c:val>
          <c:extLst>
            <c:ext xmlns:c16="http://schemas.microsoft.com/office/drawing/2014/chart" uri="{C3380CC4-5D6E-409C-BE32-E72D297353CC}">
              <c16:uniqueId val="{00000000-99D8-4277-814E-6F305168FCF0}"/>
            </c:ext>
          </c:extLst>
        </c:ser>
        <c:dLbls>
          <c:dLblPos val="outEnd"/>
          <c:showLegendKey val="0"/>
          <c:showVal val="1"/>
          <c:showCatName val="0"/>
          <c:showSerName val="0"/>
          <c:showPercent val="0"/>
          <c:showBubbleSize val="0"/>
        </c:dLbls>
        <c:gapWidth val="182"/>
        <c:axId val="614431448"/>
        <c:axId val="614433088"/>
      </c:barChart>
      <c:catAx>
        <c:axId val="614431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614433088"/>
        <c:crosses val="autoZero"/>
        <c:auto val="1"/>
        <c:lblAlgn val="ctr"/>
        <c:lblOffset val="100"/>
        <c:noMultiLvlLbl val="0"/>
      </c:catAx>
      <c:valAx>
        <c:axId val="614433088"/>
        <c:scaling>
          <c:orientation val="minMax"/>
        </c:scaling>
        <c:delete val="1"/>
        <c:axPos val="t"/>
        <c:numFmt formatCode="0.0%" sourceLinked="1"/>
        <c:majorTickMark val="none"/>
        <c:minorTickMark val="none"/>
        <c:tickLblPos val="nextTo"/>
        <c:crossAx val="614431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6568291505435239"/>
          <c:y val="2.0149293030358884E-2"/>
          <c:w val="0.50264225151659658"/>
          <c:h val="0.92198581560283688"/>
        </c:manualLayout>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'Ｐ18'!$B$33:$B$38</c:f>
              <c:strCache>
                <c:ptCount val="6"/>
                <c:pt idx="0">
                  <c:v>花粉症、カゼ、水虫など季節の病気の予防、改善</c:v>
                </c:pt>
                <c:pt idx="1">
                  <c:v>子宮の病気、乳房の病気など女性特有の病気の予防、改善</c:v>
                </c:pt>
                <c:pt idx="2">
                  <c:v>月経痛、ＰＭＳなど月経に関する悩み</c:v>
                </c:pt>
                <c:pt idx="3">
                  <c:v>糖尿病、高血圧など生活習慣病の予防、改善</c:v>
                </c:pt>
                <c:pt idx="4">
                  <c:v>妊娠、出産に関する悩み</c:v>
                </c:pt>
                <c:pt idx="5">
                  <c:v>その他・無回答</c:v>
                </c:pt>
              </c:strCache>
            </c:strRef>
          </c:cat>
          <c:val>
            <c:numRef>
              <c:f>'Ｐ18'!$K$33:$K$38</c:f>
              <c:numCache>
                <c:formatCode>0.0%</c:formatCode>
                <c:ptCount val="6"/>
                <c:pt idx="0">
                  <c:v>0.52400000000000002</c:v>
                </c:pt>
                <c:pt idx="1">
                  <c:v>0.44</c:v>
                </c:pt>
                <c:pt idx="2">
                  <c:v>0.34499999999999997</c:v>
                </c:pt>
                <c:pt idx="3">
                  <c:v>0.222</c:v>
                </c:pt>
                <c:pt idx="4">
                  <c:v>0.11899999999999999</c:v>
                </c:pt>
                <c:pt idx="5">
                  <c:v>0.17499999999999999</c:v>
                </c:pt>
              </c:numCache>
            </c:numRef>
          </c:val>
          <c:extLst>
            <c:ext xmlns:c16="http://schemas.microsoft.com/office/drawing/2014/chart" uri="{C3380CC4-5D6E-409C-BE32-E72D297353CC}">
              <c16:uniqueId val="{00000000-4274-4978-BF91-933FB7904AAE}"/>
            </c:ext>
          </c:extLst>
        </c:ser>
        <c:dLbls>
          <c:dLblPos val="outEnd"/>
          <c:showLegendKey val="0"/>
          <c:showVal val="1"/>
          <c:showCatName val="0"/>
          <c:showSerName val="0"/>
          <c:showPercent val="0"/>
          <c:showBubbleSize val="0"/>
        </c:dLbls>
        <c:gapWidth val="182"/>
        <c:axId val="620176392"/>
        <c:axId val="620180000"/>
      </c:barChart>
      <c:catAx>
        <c:axId val="620176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620180000"/>
        <c:crosses val="autoZero"/>
        <c:auto val="1"/>
        <c:lblAlgn val="ctr"/>
        <c:lblOffset val="100"/>
        <c:noMultiLvlLbl val="0"/>
      </c:catAx>
      <c:valAx>
        <c:axId val="620180000"/>
        <c:scaling>
          <c:orientation val="minMax"/>
        </c:scaling>
        <c:delete val="1"/>
        <c:axPos val="t"/>
        <c:numFmt formatCode="0.0%" sourceLinked="1"/>
        <c:majorTickMark val="none"/>
        <c:minorTickMark val="none"/>
        <c:tickLblPos val="nextTo"/>
        <c:crossAx val="620176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10.xml><?xml version="1.0" encoding="utf-8"?>
<cs:colorStyle xmlns:cs="http://schemas.microsoft.com/office/drawing/2012/chartStyle" xmlns:a="http://schemas.openxmlformats.org/drawingml/2006/main" meth="withinLinearReversed" id="26">
  <a:schemeClr val="accent6"/>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Reversed" id="24">
  <a:schemeClr val="accent4"/>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14.xml><?xml version="1.0" encoding="utf-8"?>
<cs:colorStyle xmlns:cs="http://schemas.microsoft.com/office/drawing/2012/chartStyle" xmlns:a="http://schemas.openxmlformats.org/drawingml/2006/main" meth="withinLinearReversed" id="26">
  <a:schemeClr val="accent6"/>
</cs:colorStyle>
</file>

<file path=ppt/charts/colors15.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colors8.xml><?xml version="1.0" encoding="utf-8"?>
<cs:colorStyle xmlns:cs="http://schemas.microsoft.com/office/drawing/2012/chartStyle" xmlns:a="http://schemas.openxmlformats.org/drawingml/2006/main" meth="withinLinearReversed" id="24">
  <a:schemeClr val="accent4"/>
</cs:colorStyle>
</file>

<file path=ppt/charts/colors9.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0.28093</cdr:x>
      <cdr:y>0.02232</cdr:y>
    </cdr:from>
    <cdr:to>
      <cdr:x>0.80383</cdr:x>
      <cdr:y>0.09384</cdr:y>
    </cdr:to>
    <cdr:sp macro="" textlink="">
      <cdr:nvSpPr>
        <cdr:cNvPr id="2" name="フローチャート: 端子 1"/>
        <cdr:cNvSpPr/>
      </cdr:nvSpPr>
      <cdr:spPr>
        <a:xfrm xmlns:a="http://schemas.openxmlformats.org/drawingml/2006/main">
          <a:off x="793090" y="53860"/>
          <a:ext cx="1476171" cy="172586"/>
        </a:xfrm>
        <a:prstGeom xmlns:a="http://schemas.openxmlformats.org/drawingml/2006/main" prst="flowChartTerminator">
          <a:avLst/>
        </a:prstGeom>
        <a:solidFill xmlns:a="http://schemas.openxmlformats.org/drawingml/2006/main">
          <a:schemeClr val="accent2">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ja-JP" altLang="en-US" sz="1050" b="1" dirty="0">
              <a:solidFill>
                <a:schemeClr val="bg1"/>
              </a:solidFill>
              <a:latin typeface="游ゴシック" panose="020B0400000000000000" pitchFamily="50" charset="-128"/>
              <a:ea typeface="游ゴシック" panose="020B0400000000000000" pitchFamily="50" charset="-128"/>
            </a:rPr>
            <a:t>年　齢</a:t>
          </a:r>
          <a:endParaRPr kumimoji="1" lang="en-US" altLang="ja-JP" sz="1050" b="1" dirty="0">
            <a:solidFill>
              <a:schemeClr val="bg1"/>
            </a:solidFill>
            <a:latin typeface="游ゴシック" panose="020B0400000000000000" pitchFamily="50" charset="-128"/>
            <a:ea typeface="游ゴシック" panose="020B0400000000000000" pitchFamily="50" charset="-128"/>
          </a:endParaRPr>
        </a:p>
      </cdr:txBody>
    </cdr:sp>
  </cdr:relSizeAnchor>
  <cdr:relSizeAnchor xmlns:cdr="http://schemas.openxmlformats.org/drawingml/2006/chartDrawing">
    <cdr:from>
      <cdr:x>0.34743</cdr:x>
      <cdr:y>0.54381</cdr:y>
    </cdr:from>
    <cdr:to>
      <cdr:x>0.69094</cdr:x>
      <cdr:y>0.78319</cdr:y>
    </cdr:to>
    <cdr:sp macro="" textlink="">
      <cdr:nvSpPr>
        <cdr:cNvPr id="3" name="テキスト ボックス 10"/>
        <cdr:cNvSpPr txBox="1"/>
      </cdr:nvSpPr>
      <cdr:spPr>
        <a:xfrm xmlns:a="http://schemas.openxmlformats.org/drawingml/2006/main">
          <a:off x="980797" y="1312279"/>
          <a:ext cx="969772" cy="57765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000" b="1" dirty="0">
              <a:latin typeface="游ゴシック" panose="020B0400000000000000" pitchFamily="50" charset="-128"/>
              <a:ea typeface="游ゴシック" panose="020B0400000000000000" pitchFamily="50" charset="-128"/>
            </a:rPr>
            <a:t>平均年齢</a:t>
          </a:r>
          <a:endParaRPr kumimoji="1" lang="en-US" altLang="ja-JP" sz="1000" b="1" dirty="0">
            <a:latin typeface="游ゴシック" panose="020B0400000000000000" pitchFamily="50" charset="-128"/>
            <a:ea typeface="游ゴシック" panose="020B0400000000000000" pitchFamily="50" charset="-128"/>
          </a:endParaRPr>
        </a:p>
        <a:p xmlns:a="http://schemas.openxmlformats.org/drawingml/2006/main">
          <a:pPr algn="ctr"/>
          <a:r>
            <a:rPr kumimoji="1" lang="ja-JP" altLang="en-US" sz="1000" b="1" dirty="0">
              <a:latin typeface="游ゴシック" panose="020B0400000000000000" pitchFamily="50" charset="-128"/>
              <a:ea typeface="游ゴシック" panose="020B0400000000000000" pitchFamily="50" charset="-128"/>
            </a:rPr>
            <a:t>３８．９歳</a:t>
          </a:r>
        </a:p>
      </cdr:txBody>
    </cdr:sp>
  </cdr:relSizeAnchor>
</c:userShapes>
</file>

<file path=ppt/drawings/drawing2.xml><?xml version="1.0" encoding="utf-8"?>
<c:userShapes xmlns:c="http://schemas.openxmlformats.org/drawingml/2006/chart">
  <cdr:relSizeAnchor xmlns:cdr="http://schemas.openxmlformats.org/drawingml/2006/chartDrawing">
    <cdr:from>
      <cdr:x>0.16944</cdr:x>
      <cdr:y>0</cdr:y>
    </cdr:from>
    <cdr:to>
      <cdr:x>0.72894</cdr:x>
      <cdr:y>0.07153</cdr:y>
    </cdr:to>
    <cdr:sp macro="" textlink="">
      <cdr:nvSpPr>
        <cdr:cNvPr id="2" name="フローチャート: 端子 1"/>
        <cdr:cNvSpPr/>
      </cdr:nvSpPr>
      <cdr:spPr>
        <a:xfrm xmlns:a="http://schemas.openxmlformats.org/drawingml/2006/main">
          <a:off x="411538" y="-1502569"/>
          <a:ext cx="1358967" cy="172610"/>
        </a:xfrm>
        <a:prstGeom xmlns:a="http://schemas.openxmlformats.org/drawingml/2006/main" prst="flowChartTerminator">
          <a:avLst/>
        </a:prstGeom>
        <a:solidFill xmlns:a="http://schemas.openxmlformats.org/drawingml/2006/main">
          <a:schemeClr val="accent2">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ja-JP" altLang="en-US" sz="1050" b="1" dirty="0">
              <a:solidFill>
                <a:schemeClr val="bg1"/>
              </a:solidFill>
              <a:latin typeface="游ゴシック" panose="020B0400000000000000" pitchFamily="50" charset="-128"/>
              <a:ea typeface="游ゴシック" panose="020B0400000000000000" pitchFamily="50" charset="-128"/>
            </a:rPr>
            <a:t>性　別</a:t>
          </a:r>
          <a:endParaRPr kumimoji="1" lang="en-US" altLang="ja-JP" sz="1050" b="1" dirty="0">
            <a:solidFill>
              <a:schemeClr val="bg1"/>
            </a:solidFill>
            <a:latin typeface="游ゴシック" panose="020B0400000000000000" pitchFamily="50" charset="-128"/>
            <a:ea typeface="游ゴシック" panose="020B0400000000000000" pitchFamily="50" charset="-128"/>
          </a:endParaRPr>
        </a:p>
      </cdr:txBody>
    </cdr:sp>
  </cdr:relSizeAnchor>
  <cdr:relSizeAnchor xmlns:cdr="http://schemas.openxmlformats.org/drawingml/2006/chartDrawing">
    <cdr:from>
      <cdr:x>0.26609</cdr:x>
      <cdr:y>0.49929</cdr:y>
    </cdr:from>
    <cdr:to>
      <cdr:x>0.60596</cdr:x>
      <cdr:y>0.75705</cdr:y>
    </cdr:to>
    <cdr:sp macro="" textlink="">
      <cdr:nvSpPr>
        <cdr:cNvPr id="3" name="テキスト ボックス 10"/>
        <cdr:cNvSpPr txBox="1"/>
      </cdr:nvSpPr>
      <cdr:spPr>
        <a:xfrm xmlns:a="http://schemas.openxmlformats.org/drawingml/2006/main">
          <a:off x="646290" y="1204833"/>
          <a:ext cx="825502" cy="62200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000" b="1" dirty="0">
              <a:latin typeface="游ゴシック" panose="020B0400000000000000" pitchFamily="50" charset="-128"/>
              <a:ea typeface="游ゴシック" panose="020B0400000000000000" pitchFamily="50" charset="-128"/>
            </a:rPr>
            <a:t>女性読者が約９割</a:t>
          </a:r>
        </a:p>
      </cdr:txBody>
    </cdr:sp>
  </cdr:relSizeAnchor>
</c:userShapes>
</file>

<file path=ppt/drawings/drawing3.xml><?xml version="1.0" encoding="utf-8"?>
<c:userShapes xmlns:c="http://schemas.openxmlformats.org/drawingml/2006/chart">
  <cdr:relSizeAnchor xmlns:cdr="http://schemas.openxmlformats.org/drawingml/2006/chartDrawing">
    <cdr:from>
      <cdr:x>0.32465</cdr:x>
      <cdr:y>0.01213</cdr:y>
    </cdr:from>
    <cdr:to>
      <cdr:x>0.87047</cdr:x>
      <cdr:y>0.07956</cdr:y>
    </cdr:to>
    <cdr:sp macro="" textlink="">
      <cdr:nvSpPr>
        <cdr:cNvPr id="3" name="フローチャート: 端子 2"/>
        <cdr:cNvSpPr/>
      </cdr:nvSpPr>
      <cdr:spPr>
        <a:xfrm xmlns:a="http://schemas.openxmlformats.org/drawingml/2006/main">
          <a:off x="935212" y="29992"/>
          <a:ext cx="1572339" cy="166762"/>
        </a:xfrm>
        <a:prstGeom xmlns:a="http://schemas.openxmlformats.org/drawingml/2006/main" prst="flowChartTerminator">
          <a:avLst/>
        </a:prstGeom>
        <a:solidFill xmlns:a="http://schemas.openxmlformats.org/drawingml/2006/main">
          <a:schemeClr val="accent2">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ja-JP" altLang="en-US" sz="1050" b="1" dirty="0">
              <a:solidFill>
                <a:schemeClr val="bg1"/>
              </a:solidFill>
              <a:latin typeface="游ゴシック" panose="020B0400000000000000" pitchFamily="50" charset="-128"/>
              <a:ea typeface="游ゴシック" panose="020B0400000000000000" pitchFamily="50" charset="-128"/>
            </a:rPr>
            <a:t>地　域</a:t>
          </a:r>
          <a:endParaRPr kumimoji="1" lang="en-US" altLang="ja-JP" sz="1050" b="1" dirty="0">
            <a:solidFill>
              <a:schemeClr val="bg1"/>
            </a:solidFill>
            <a:latin typeface="游ゴシック" panose="020B0400000000000000" pitchFamily="50" charset="-128"/>
            <a:ea typeface="游ゴシック" panose="020B0400000000000000" pitchFamily="50" charset="-128"/>
          </a:endParaRPr>
        </a:p>
      </cdr:txBody>
    </cdr:sp>
  </cdr:relSizeAnchor>
  <cdr:relSizeAnchor xmlns:cdr="http://schemas.openxmlformats.org/drawingml/2006/chartDrawing">
    <cdr:from>
      <cdr:x>0.37464</cdr:x>
      <cdr:y>0.55815</cdr:y>
    </cdr:from>
    <cdr:to>
      <cdr:x>0.80003</cdr:x>
      <cdr:y>0.76222</cdr:y>
    </cdr:to>
    <cdr:sp macro="" textlink="">
      <cdr:nvSpPr>
        <cdr:cNvPr id="4" name="テキスト ボックス 10"/>
        <cdr:cNvSpPr txBox="1"/>
      </cdr:nvSpPr>
      <cdr:spPr>
        <a:xfrm xmlns:a="http://schemas.openxmlformats.org/drawingml/2006/main">
          <a:off x="1079228" y="1380359"/>
          <a:ext cx="1225418" cy="50468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750" b="1" dirty="0">
              <a:latin typeface="游ゴシック" panose="020B0400000000000000" pitchFamily="50" charset="-128"/>
              <a:ea typeface="游ゴシック" panose="020B0400000000000000" pitchFamily="50" charset="-128"/>
            </a:rPr>
            <a:t>関東・中部・関西が</a:t>
          </a:r>
          <a:endParaRPr kumimoji="1" lang="en-US" altLang="ja-JP" sz="750" b="1" dirty="0">
            <a:latin typeface="游ゴシック" panose="020B0400000000000000" pitchFamily="50" charset="-128"/>
            <a:ea typeface="游ゴシック" panose="020B0400000000000000" pitchFamily="50" charset="-128"/>
          </a:endParaRPr>
        </a:p>
        <a:p xmlns:a="http://schemas.openxmlformats.org/drawingml/2006/main">
          <a:pPr algn="ctr"/>
          <a:r>
            <a:rPr kumimoji="1" lang="ja-JP" altLang="en-US" sz="1000" b="1" dirty="0">
              <a:latin typeface="游ゴシック" panose="020B0400000000000000" pitchFamily="50" charset="-128"/>
              <a:ea typeface="游ゴシック" panose="020B0400000000000000" pitchFamily="50" charset="-128"/>
            </a:rPr>
            <a:t>８割以上</a:t>
          </a:r>
        </a:p>
      </cdr:txBody>
    </cdr:sp>
  </cdr:relSizeAnchor>
</c:userShapes>
</file>

<file path=ppt/drawings/drawing4.xml><?xml version="1.0" encoding="utf-8"?>
<c:userShapes xmlns:c="http://schemas.openxmlformats.org/drawingml/2006/chart">
  <cdr:relSizeAnchor xmlns:cdr="http://schemas.openxmlformats.org/drawingml/2006/chartDrawing">
    <cdr:from>
      <cdr:x>0.3382</cdr:x>
      <cdr:y>0.39011</cdr:y>
    </cdr:from>
    <cdr:to>
      <cdr:x>0.59168</cdr:x>
      <cdr:y>0.63039</cdr:y>
    </cdr:to>
    <cdr:sp macro="" textlink="">
      <cdr:nvSpPr>
        <cdr:cNvPr id="3" name="テキスト ボックス 15"/>
        <cdr:cNvSpPr txBox="1"/>
      </cdr:nvSpPr>
      <cdr:spPr>
        <a:xfrm xmlns:a="http://schemas.openxmlformats.org/drawingml/2006/main">
          <a:off x="1385166" y="1051563"/>
          <a:ext cx="1038225" cy="64770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050" dirty="0">
              <a:latin typeface="游ゴシック" panose="020B0400000000000000" pitchFamily="50" charset="-128"/>
              <a:ea typeface="游ゴシック" panose="020B0400000000000000" pitchFamily="50" charset="-128"/>
            </a:rPr>
            <a:t>平均年収</a:t>
          </a:r>
          <a:r>
            <a:rPr kumimoji="1" lang="en-US" altLang="ja-JP" sz="1400" b="1" dirty="0">
              <a:latin typeface="游ゴシック" panose="020B0400000000000000" pitchFamily="50" charset="-128"/>
              <a:ea typeface="游ゴシック" panose="020B0400000000000000" pitchFamily="50" charset="-128"/>
            </a:rPr>
            <a:t>729.1</a:t>
          </a:r>
          <a:r>
            <a:rPr kumimoji="1" lang="ja-JP" altLang="en-US" sz="1100" dirty="0">
              <a:latin typeface="游ゴシック" panose="020B0400000000000000" pitchFamily="50" charset="-128"/>
              <a:ea typeface="游ゴシック" panose="020B0400000000000000" pitchFamily="50" charset="-128"/>
            </a:rPr>
            <a:t>万円</a:t>
          </a:r>
        </a:p>
      </cdr:txBody>
    </cdr:sp>
  </cdr:relSizeAnchor>
  <cdr:relSizeAnchor xmlns:cdr="http://schemas.openxmlformats.org/drawingml/2006/chartDrawing">
    <cdr:from>
      <cdr:x>0.30108</cdr:x>
      <cdr:y>0.01813</cdr:y>
    </cdr:from>
    <cdr:to>
      <cdr:x>0.63288</cdr:x>
      <cdr:y>0.08216</cdr:y>
    </cdr:to>
    <cdr:sp macro="" textlink="">
      <cdr:nvSpPr>
        <cdr:cNvPr id="4" name="フローチャート: 端子 3"/>
        <cdr:cNvSpPr/>
      </cdr:nvSpPr>
      <cdr:spPr>
        <a:xfrm xmlns:a="http://schemas.openxmlformats.org/drawingml/2006/main">
          <a:off x="1233150" y="48870"/>
          <a:ext cx="1358967" cy="172610"/>
        </a:xfrm>
        <a:prstGeom xmlns:a="http://schemas.openxmlformats.org/drawingml/2006/main" prst="flowChartTerminator">
          <a:avLst/>
        </a:prstGeom>
        <a:solidFill xmlns:a="http://schemas.openxmlformats.org/drawingml/2006/main">
          <a:schemeClr val="accent2">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ja-JP" altLang="en-US" sz="1050" b="1" dirty="0">
              <a:solidFill>
                <a:schemeClr val="bg1"/>
              </a:solidFill>
              <a:latin typeface="游ゴシック" panose="020B0400000000000000" pitchFamily="50" charset="-128"/>
              <a:ea typeface="游ゴシック" panose="020B0400000000000000" pitchFamily="50" charset="-128"/>
            </a:rPr>
            <a:t>世帯年収</a:t>
          </a:r>
          <a:endParaRPr kumimoji="1" lang="en-US" altLang="ja-JP" sz="1050" b="1" dirty="0">
            <a:solidFill>
              <a:schemeClr val="bg1"/>
            </a:solidFill>
            <a:latin typeface="游ゴシック" panose="020B0400000000000000" pitchFamily="50" charset="-128"/>
            <a:ea typeface="游ゴシック" panose="020B0400000000000000"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0.23939</cdr:x>
      <cdr:y>0.03118</cdr:y>
    </cdr:from>
    <cdr:to>
      <cdr:x>0.82838</cdr:x>
      <cdr:y>0.09808</cdr:y>
    </cdr:to>
    <cdr:sp macro="" textlink="">
      <cdr:nvSpPr>
        <cdr:cNvPr id="2" name="フローチャート: 端子 1"/>
        <cdr:cNvSpPr/>
      </cdr:nvSpPr>
      <cdr:spPr>
        <a:xfrm xmlns:a="http://schemas.openxmlformats.org/drawingml/2006/main">
          <a:off x="800567" y="89997"/>
          <a:ext cx="1969710" cy="193078"/>
        </a:xfrm>
        <a:prstGeom xmlns:a="http://schemas.openxmlformats.org/drawingml/2006/main" prst="flowChartTerminator">
          <a:avLst/>
        </a:prstGeom>
        <a:solidFill xmlns:a="http://schemas.openxmlformats.org/drawingml/2006/main">
          <a:schemeClr val="accent2">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ja-JP" altLang="en-US" sz="1050" b="1" dirty="0">
              <a:solidFill>
                <a:schemeClr val="bg1"/>
              </a:solidFill>
              <a:latin typeface="游ゴシック" panose="020B0400000000000000" pitchFamily="50" charset="-128"/>
              <a:ea typeface="游ゴシック" panose="020B0400000000000000" pitchFamily="50" charset="-128"/>
            </a:rPr>
            <a:t>健康製品に関わる立場</a:t>
          </a:r>
          <a:endParaRPr kumimoji="1" lang="en-US" altLang="ja-JP" sz="1050" b="1" dirty="0">
            <a:solidFill>
              <a:schemeClr val="bg1"/>
            </a:solidFill>
            <a:latin typeface="游ゴシック" panose="020B0400000000000000" pitchFamily="50" charset="-128"/>
            <a:ea typeface="游ゴシック" panose="020B0400000000000000" pitchFamily="50" charset="-128"/>
          </a:endParaRPr>
        </a:p>
      </cdr:txBody>
    </cdr:sp>
  </cdr:relSizeAnchor>
  <cdr:relSizeAnchor xmlns:cdr="http://schemas.openxmlformats.org/drawingml/2006/chartDrawing">
    <cdr:from>
      <cdr:x>0.27194</cdr:x>
      <cdr:y>0.11939</cdr:y>
    </cdr:from>
    <cdr:to>
      <cdr:x>0.87076</cdr:x>
      <cdr:y>0.21903</cdr:y>
    </cdr:to>
    <cdr:sp macro="" textlink="">
      <cdr:nvSpPr>
        <cdr:cNvPr id="3" name="テキスト ボックス 2"/>
        <cdr:cNvSpPr txBox="1"/>
      </cdr:nvSpPr>
      <cdr:spPr>
        <a:xfrm xmlns:a="http://schemas.openxmlformats.org/drawingml/2006/main">
          <a:off x="967911" y="360368"/>
          <a:ext cx="2131339" cy="3007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000" b="1" dirty="0">
              <a:solidFill>
                <a:srgbClr val="C00000"/>
              </a:solidFill>
              <a:latin typeface="游ゴシック" panose="020B0400000000000000" pitchFamily="50" charset="-128"/>
              <a:ea typeface="游ゴシック" panose="020B0400000000000000" pitchFamily="50" charset="-128"/>
            </a:rPr>
            <a:t>18</a:t>
          </a:r>
          <a:r>
            <a:rPr lang="ja-JP" altLang="en-US" sz="1000" b="1" dirty="0">
              <a:solidFill>
                <a:srgbClr val="C00000"/>
              </a:solidFill>
              <a:latin typeface="游ゴシック" panose="020B0400000000000000" pitchFamily="50" charset="-128"/>
              <a:ea typeface="游ゴシック" panose="020B0400000000000000" pitchFamily="50" charset="-128"/>
            </a:rPr>
            <a:t>％が健康製品に関わる立場</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74963" cy="4889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9200" y="0"/>
            <a:ext cx="2874963" cy="488950"/>
          </a:xfrm>
          <a:prstGeom prst="rect">
            <a:avLst/>
          </a:prstGeom>
        </p:spPr>
        <p:txBody>
          <a:bodyPr vert="horz" lIns="91440" tIns="45720" rIns="91440" bIns="45720" rtlCol="0"/>
          <a:lstStyle>
            <a:lvl1pPr algn="r">
              <a:defRPr sz="1200"/>
            </a:lvl1pPr>
          </a:lstStyle>
          <a:p>
            <a:fld id="{8D44E688-438D-424A-BBEC-A0ABC28867CE}" type="datetimeFigureOut">
              <a:rPr kumimoji="1" lang="ja-JP" altLang="en-US" smtClean="0"/>
              <a:t>2025/12/26</a:t>
            </a:fld>
            <a:endParaRPr kumimoji="1" lang="ja-JP" altLang="en-US"/>
          </a:p>
        </p:txBody>
      </p:sp>
      <p:sp>
        <p:nvSpPr>
          <p:cNvPr id="4" name="スライド イメージ プレースホルダー 3"/>
          <p:cNvSpPr>
            <a:spLocks noGrp="1" noRot="1" noChangeAspect="1"/>
          </p:cNvSpPr>
          <p:nvPr>
            <p:ph type="sldImg" idx="2"/>
          </p:nvPr>
        </p:nvSpPr>
        <p:spPr>
          <a:xfrm>
            <a:off x="388938" y="1220788"/>
            <a:ext cx="5857875" cy="32956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63575" y="4700588"/>
            <a:ext cx="5308600" cy="38449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7350"/>
            <a:ext cx="2874963" cy="4889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9200" y="9277350"/>
            <a:ext cx="2874963" cy="488950"/>
          </a:xfrm>
          <a:prstGeom prst="rect">
            <a:avLst/>
          </a:prstGeom>
        </p:spPr>
        <p:txBody>
          <a:bodyPr vert="horz" lIns="91440" tIns="45720" rIns="91440" bIns="45720" rtlCol="0" anchor="b"/>
          <a:lstStyle>
            <a:lvl1pPr algn="r">
              <a:defRPr sz="1200"/>
            </a:lvl1pPr>
          </a:lstStyle>
          <a:p>
            <a:fld id="{1F5FE3DF-6D26-42C7-9AEA-1F01F14E4CA0}" type="slidenum">
              <a:rPr kumimoji="1" lang="ja-JP" altLang="en-US" smtClean="0"/>
              <a:t>‹#›</a:t>
            </a:fld>
            <a:endParaRPr kumimoji="1" lang="ja-JP" altLang="en-US"/>
          </a:p>
        </p:txBody>
      </p:sp>
    </p:spTree>
    <p:extLst>
      <p:ext uri="{BB962C8B-B14F-4D97-AF65-F5344CB8AC3E}">
        <p14:creationId xmlns:p14="http://schemas.microsoft.com/office/powerpoint/2010/main" val="4754026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F5FE3DF-6D26-42C7-9AEA-1F01F14E4CA0}" type="slidenum">
              <a:rPr kumimoji="1" lang="ja-JP" altLang="en-US" smtClean="0"/>
              <a:t>4</a:t>
            </a:fld>
            <a:endParaRPr kumimoji="1" lang="ja-JP" altLang="en-US"/>
          </a:p>
        </p:txBody>
      </p:sp>
    </p:spTree>
    <p:extLst>
      <p:ext uri="{BB962C8B-B14F-4D97-AF65-F5344CB8AC3E}">
        <p14:creationId xmlns:p14="http://schemas.microsoft.com/office/powerpoint/2010/main" val="407692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F5FE3DF-6D26-42C7-9AEA-1F01F14E4CA0}" type="slidenum">
              <a:rPr kumimoji="1" lang="ja-JP" altLang="en-US" smtClean="0"/>
              <a:t>7</a:t>
            </a:fld>
            <a:endParaRPr kumimoji="1" lang="ja-JP" altLang="en-US"/>
          </a:p>
        </p:txBody>
      </p:sp>
    </p:spTree>
    <p:extLst>
      <p:ext uri="{BB962C8B-B14F-4D97-AF65-F5344CB8AC3E}">
        <p14:creationId xmlns:p14="http://schemas.microsoft.com/office/powerpoint/2010/main" val="271663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F5FE3DF-6D26-42C7-9AEA-1F01F14E4CA0}" type="slidenum">
              <a:rPr kumimoji="1" lang="ja-JP" altLang="en-US" smtClean="0"/>
              <a:t>16</a:t>
            </a:fld>
            <a:endParaRPr kumimoji="1" lang="ja-JP" altLang="en-US"/>
          </a:p>
        </p:txBody>
      </p:sp>
    </p:spTree>
    <p:extLst>
      <p:ext uri="{BB962C8B-B14F-4D97-AF65-F5344CB8AC3E}">
        <p14:creationId xmlns:p14="http://schemas.microsoft.com/office/powerpoint/2010/main" val="258161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C248F-C08D-44FE-8151-3C0ED5EA6D7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0D455F5-29AB-4210-9DD7-0120AD0F14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7D487BF-771E-45CF-BF25-DD1871D38198}"/>
              </a:ext>
            </a:extLst>
          </p:cNvPr>
          <p:cNvSpPr>
            <a:spLocks noGrp="1"/>
          </p:cNvSpPr>
          <p:nvPr>
            <p:ph type="dt" sz="half" idx="10"/>
          </p:nvPr>
        </p:nvSpPr>
        <p:spPr/>
        <p:txBody>
          <a:bodyPr/>
          <a:lstStyle/>
          <a:p>
            <a:fld id="{0573A17D-EB09-4604-B04D-7D1E61E3F160}" type="datetime1">
              <a:rPr kumimoji="1" lang="ja-JP" altLang="en-US" smtClean="0"/>
              <a:t>2025/12/26</a:t>
            </a:fld>
            <a:endParaRPr kumimoji="1" lang="ja-JP" altLang="en-US"/>
          </a:p>
        </p:txBody>
      </p:sp>
      <p:sp>
        <p:nvSpPr>
          <p:cNvPr id="5" name="フッター プレースホルダー 4">
            <a:extLst>
              <a:ext uri="{FF2B5EF4-FFF2-40B4-BE49-F238E27FC236}">
                <a16:creationId xmlns:a16="http://schemas.microsoft.com/office/drawing/2014/main" id="{D9A40274-BB46-4F94-BCEE-2F480328C2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137669-A572-48E6-B99E-F0CC16B81B1F}"/>
              </a:ext>
            </a:extLst>
          </p:cNvPr>
          <p:cNvSpPr>
            <a:spLocks noGrp="1"/>
          </p:cNvSpPr>
          <p:nvPr>
            <p:ph type="sldNum" sz="quarter" idx="12"/>
          </p:nvPr>
        </p:nvSpPr>
        <p:spPr>
          <a:xfrm>
            <a:off x="9448800" y="6468090"/>
            <a:ext cx="2743200" cy="365125"/>
          </a:xfrm>
        </p:spPr>
        <p:txBody>
          <a:body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9655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5E16BD-F765-4E26-8ECA-1A67F418800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8C4166-EC6D-4704-8760-44685E1621F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56A75F-0BF0-4579-8E0D-E2CF0595F6B1}"/>
              </a:ext>
            </a:extLst>
          </p:cNvPr>
          <p:cNvSpPr>
            <a:spLocks noGrp="1"/>
          </p:cNvSpPr>
          <p:nvPr>
            <p:ph type="dt" sz="half" idx="10"/>
          </p:nvPr>
        </p:nvSpPr>
        <p:spPr/>
        <p:txBody>
          <a:bodyPr/>
          <a:lstStyle/>
          <a:p>
            <a:fld id="{8DB107BB-EB0F-4D0F-AE17-5E9500E3EA5A}" type="datetime1">
              <a:rPr kumimoji="1" lang="ja-JP" altLang="en-US" smtClean="0"/>
              <a:t>2025/12/26</a:t>
            </a:fld>
            <a:endParaRPr kumimoji="1" lang="ja-JP" altLang="en-US"/>
          </a:p>
        </p:txBody>
      </p:sp>
      <p:sp>
        <p:nvSpPr>
          <p:cNvPr id="5" name="フッター プレースホルダー 4">
            <a:extLst>
              <a:ext uri="{FF2B5EF4-FFF2-40B4-BE49-F238E27FC236}">
                <a16:creationId xmlns:a16="http://schemas.microsoft.com/office/drawing/2014/main" id="{D29BDA92-ECCB-4C7B-BB88-AC3856C069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8D1E19-2307-4832-9942-D696D9474012}"/>
              </a:ext>
            </a:extLst>
          </p:cNvPr>
          <p:cNvSpPr>
            <a:spLocks noGrp="1"/>
          </p:cNvSpPr>
          <p:nvPr>
            <p:ph type="sldNum" sz="quarter" idx="12"/>
          </p:nvPr>
        </p:nvSpPr>
        <p:spPr/>
        <p:txBody>
          <a:body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110166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32687AF-178E-464F-9569-3E39CAB891C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FC8FF2-7753-4B53-B13A-03EBCFE83A0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DB5BE0-0345-409E-9875-C1C5B72CD210}"/>
              </a:ext>
            </a:extLst>
          </p:cNvPr>
          <p:cNvSpPr>
            <a:spLocks noGrp="1"/>
          </p:cNvSpPr>
          <p:nvPr>
            <p:ph type="dt" sz="half" idx="10"/>
          </p:nvPr>
        </p:nvSpPr>
        <p:spPr/>
        <p:txBody>
          <a:bodyPr/>
          <a:lstStyle/>
          <a:p>
            <a:fld id="{89C5E2C0-5E7C-4B97-9282-B98070885075}" type="datetime1">
              <a:rPr kumimoji="1" lang="ja-JP" altLang="en-US" smtClean="0"/>
              <a:t>2025/12/26</a:t>
            </a:fld>
            <a:endParaRPr kumimoji="1" lang="ja-JP" altLang="en-US"/>
          </a:p>
        </p:txBody>
      </p:sp>
      <p:sp>
        <p:nvSpPr>
          <p:cNvPr id="5" name="フッター プレースホルダー 4">
            <a:extLst>
              <a:ext uri="{FF2B5EF4-FFF2-40B4-BE49-F238E27FC236}">
                <a16:creationId xmlns:a16="http://schemas.microsoft.com/office/drawing/2014/main" id="{6748891A-EA50-4CE1-9A45-947DDBC7BC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246B59-21C3-417D-A0B3-6A729A72A2A8}"/>
              </a:ext>
            </a:extLst>
          </p:cNvPr>
          <p:cNvSpPr>
            <a:spLocks noGrp="1"/>
          </p:cNvSpPr>
          <p:nvPr>
            <p:ph type="sldNum" sz="quarter" idx="12"/>
          </p:nvPr>
        </p:nvSpPr>
        <p:spPr/>
        <p:txBody>
          <a:body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409284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24279E-77F2-41CE-A842-CD62A8FFE7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B8D547-06C8-4BF2-B67D-474EAA81051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63366CA-3EE1-444D-90A3-663848E2A557}"/>
              </a:ext>
            </a:extLst>
          </p:cNvPr>
          <p:cNvSpPr>
            <a:spLocks noGrp="1"/>
          </p:cNvSpPr>
          <p:nvPr>
            <p:ph type="dt" sz="half" idx="10"/>
          </p:nvPr>
        </p:nvSpPr>
        <p:spPr/>
        <p:txBody>
          <a:bodyPr/>
          <a:lstStyle/>
          <a:p>
            <a:fld id="{9876C691-4936-40A1-95AF-2BFE380544A8}" type="datetime1">
              <a:rPr kumimoji="1" lang="ja-JP" altLang="en-US" smtClean="0"/>
              <a:t>2025/12/26</a:t>
            </a:fld>
            <a:endParaRPr kumimoji="1" lang="ja-JP" altLang="en-US"/>
          </a:p>
        </p:txBody>
      </p:sp>
      <p:sp>
        <p:nvSpPr>
          <p:cNvPr id="5" name="フッター プレースホルダー 4">
            <a:extLst>
              <a:ext uri="{FF2B5EF4-FFF2-40B4-BE49-F238E27FC236}">
                <a16:creationId xmlns:a16="http://schemas.microsoft.com/office/drawing/2014/main" id="{C43BB80C-60ED-46ED-A8C7-3C052191FE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BEEF9E-0F65-47A2-963A-AA0ADD7F1078}"/>
              </a:ext>
            </a:extLst>
          </p:cNvPr>
          <p:cNvSpPr>
            <a:spLocks noGrp="1"/>
          </p:cNvSpPr>
          <p:nvPr>
            <p:ph type="sldNum" sz="quarter" idx="12"/>
          </p:nvPr>
        </p:nvSpPr>
        <p:spPr>
          <a:xfrm>
            <a:off x="9367684" y="6468090"/>
            <a:ext cx="2743200" cy="365125"/>
          </a:xfrm>
        </p:spPr>
        <p:txBody>
          <a:body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49598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FD3B8-7428-4B35-BDF5-240D25052DF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C62059-F89B-4290-8BD2-54FCA0EA77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D4D862-E122-466E-95AA-3E5D0FA881B5}"/>
              </a:ext>
            </a:extLst>
          </p:cNvPr>
          <p:cNvSpPr>
            <a:spLocks noGrp="1"/>
          </p:cNvSpPr>
          <p:nvPr>
            <p:ph type="dt" sz="half" idx="10"/>
          </p:nvPr>
        </p:nvSpPr>
        <p:spPr/>
        <p:txBody>
          <a:bodyPr/>
          <a:lstStyle/>
          <a:p>
            <a:fld id="{5B4B2A7E-E6CF-47DC-9121-7FA2C17C748E}" type="datetime1">
              <a:rPr kumimoji="1" lang="ja-JP" altLang="en-US" smtClean="0"/>
              <a:t>2025/12/26</a:t>
            </a:fld>
            <a:endParaRPr kumimoji="1" lang="ja-JP" altLang="en-US"/>
          </a:p>
        </p:txBody>
      </p:sp>
      <p:sp>
        <p:nvSpPr>
          <p:cNvPr id="5" name="フッター プレースホルダー 4">
            <a:extLst>
              <a:ext uri="{FF2B5EF4-FFF2-40B4-BE49-F238E27FC236}">
                <a16:creationId xmlns:a16="http://schemas.microsoft.com/office/drawing/2014/main" id="{CDC2790C-4772-41F8-AB9F-6979582C1E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E5C680-998E-4700-8D3E-FF3356E8315B}"/>
              </a:ext>
            </a:extLst>
          </p:cNvPr>
          <p:cNvSpPr>
            <a:spLocks noGrp="1"/>
          </p:cNvSpPr>
          <p:nvPr>
            <p:ph type="sldNum" sz="quarter" idx="12"/>
          </p:nvPr>
        </p:nvSpPr>
        <p:spPr/>
        <p:txBody>
          <a:body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276843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A44398-A85B-48A1-BEB2-BFC621735F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BD475E-F775-4522-A1A6-DBA045612DD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986EA68-CF60-42C2-9863-BE798D02208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DB0C54C-1438-491F-96F3-26AD6EC08DE7}"/>
              </a:ext>
            </a:extLst>
          </p:cNvPr>
          <p:cNvSpPr>
            <a:spLocks noGrp="1"/>
          </p:cNvSpPr>
          <p:nvPr>
            <p:ph type="dt" sz="half" idx="10"/>
          </p:nvPr>
        </p:nvSpPr>
        <p:spPr/>
        <p:txBody>
          <a:bodyPr/>
          <a:lstStyle/>
          <a:p>
            <a:fld id="{58D4EC4F-4377-4EA5-9FA4-1A07137B67FB}" type="datetime1">
              <a:rPr kumimoji="1" lang="ja-JP" altLang="en-US" smtClean="0"/>
              <a:t>2025/12/26</a:t>
            </a:fld>
            <a:endParaRPr kumimoji="1" lang="ja-JP" altLang="en-US"/>
          </a:p>
        </p:txBody>
      </p:sp>
      <p:sp>
        <p:nvSpPr>
          <p:cNvPr id="6" name="フッター プレースホルダー 5">
            <a:extLst>
              <a:ext uri="{FF2B5EF4-FFF2-40B4-BE49-F238E27FC236}">
                <a16:creationId xmlns:a16="http://schemas.microsoft.com/office/drawing/2014/main" id="{A66F0E23-8328-4E3F-9283-69A54EE7BB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B6AF72-11A7-4874-9FD9-BBC4F47E803A}"/>
              </a:ext>
            </a:extLst>
          </p:cNvPr>
          <p:cNvSpPr>
            <a:spLocks noGrp="1"/>
          </p:cNvSpPr>
          <p:nvPr>
            <p:ph type="sldNum" sz="quarter" idx="12"/>
          </p:nvPr>
        </p:nvSpPr>
        <p:spPr/>
        <p:txBody>
          <a:body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173559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DC160-C246-43FB-9B54-69395ED9C6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2453F9-B844-47E5-9017-0F582B16E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09C6929-3932-4EC2-8E95-2A3F1E9F777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3EB90D7-C2F7-47BA-8D81-51771AF715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08BC491-B4ED-47B4-A449-85420C336AA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23690BF-3B79-4BFD-B491-1AA94E24C2C2}"/>
              </a:ext>
            </a:extLst>
          </p:cNvPr>
          <p:cNvSpPr>
            <a:spLocks noGrp="1"/>
          </p:cNvSpPr>
          <p:nvPr>
            <p:ph type="dt" sz="half" idx="10"/>
          </p:nvPr>
        </p:nvSpPr>
        <p:spPr/>
        <p:txBody>
          <a:bodyPr/>
          <a:lstStyle/>
          <a:p>
            <a:fld id="{0E4053D8-882C-4696-AA3E-BF04CE9A4049}" type="datetime1">
              <a:rPr kumimoji="1" lang="ja-JP" altLang="en-US" smtClean="0"/>
              <a:t>2025/12/26</a:t>
            </a:fld>
            <a:endParaRPr kumimoji="1" lang="ja-JP" altLang="en-US"/>
          </a:p>
        </p:txBody>
      </p:sp>
      <p:sp>
        <p:nvSpPr>
          <p:cNvPr id="8" name="フッター プレースホルダー 7">
            <a:extLst>
              <a:ext uri="{FF2B5EF4-FFF2-40B4-BE49-F238E27FC236}">
                <a16:creationId xmlns:a16="http://schemas.microsoft.com/office/drawing/2014/main" id="{073AEFFB-5CCC-46BD-9866-4908050D9BA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DE95D42-2798-4412-A52B-6B6B6A7EE9CD}"/>
              </a:ext>
            </a:extLst>
          </p:cNvPr>
          <p:cNvSpPr>
            <a:spLocks noGrp="1"/>
          </p:cNvSpPr>
          <p:nvPr>
            <p:ph type="sldNum" sz="quarter" idx="12"/>
          </p:nvPr>
        </p:nvSpPr>
        <p:spPr/>
        <p:txBody>
          <a:body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419682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56759-7FF9-4D65-AF02-6EB612FBE6D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75B6BFB-D56D-4DD2-86C4-F27815ADBBB1}"/>
              </a:ext>
            </a:extLst>
          </p:cNvPr>
          <p:cNvSpPr>
            <a:spLocks noGrp="1"/>
          </p:cNvSpPr>
          <p:nvPr>
            <p:ph type="dt" sz="half" idx="10"/>
          </p:nvPr>
        </p:nvSpPr>
        <p:spPr/>
        <p:txBody>
          <a:bodyPr/>
          <a:lstStyle/>
          <a:p>
            <a:fld id="{E87C14FC-5705-4D7C-8AA1-049C3B349EDF}" type="datetime1">
              <a:rPr kumimoji="1" lang="ja-JP" altLang="en-US" smtClean="0"/>
              <a:t>2025/12/26</a:t>
            </a:fld>
            <a:endParaRPr kumimoji="1" lang="ja-JP" altLang="en-US"/>
          </a:p>
        </p:txBody>
      </p:sp>
      <p:sp>
        <p:nvSpPr>
          <p:cNvPr id="4" name="フッター プレースホルダー 3">
            <a:extLst>
              <a:ext uri="{FF2B5EF4-FFF2-40B4-BE49-F238E27FC236}">
                <a16:creationId xmlns:a16="http://schemas.microsoft.com/office/drawing/2014/main" id="{19D639A6-E717-4855-AC72-5D6C8B2F7A1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2209FE5-0061-4F7C-B90D-35E4A6D4416F}"/>
              </a:ext>
            </a:extLst>
          </p:cNvPr>
          <p:cNvSpPr>
            <a:spLocks noGrp="1"/>
          </p:cNvSpPr>
          <p:nvPr>
            <p:ph type="sldNum" sz="quarter" idx="12"/>
          </p:nvPr>
        </p:nvSpPr>
        <p:spPr/>
        <p:txBody>
          <a:body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247971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87A0BD5-A537-4A46-AF37-BC244D0B8B09}"/>
              </a:ext>
            </a:extLst>
          </p:cNvPr>
          <p:cNvSpPr>
            <a:spLocks noGrp="1"/>
          </p:cNvSpPr>
          <p:nvPr>
            <p:ph type="dt" sz="half" idx="10"/>
          </p:nvPr>
        </p:nvSpPr>
        <p:spPr/>
        <p:txBody>
          <a:bodyPr/>
          <a:lstStyle/>
          <a:p>
            <a:fld id="{A75E0B86-D1A2-416F-A0D4-A30107D81154}" type="datetime1">
              <a:rPr kumimoji="1" lang="ja-JP" altLang="en-US" smtClean="0"/>
              <a:t>2025/12/26</a:t>
            </a:fld>
            <a:endParaRPr kumimoji="1" lang="ja-JP" altLang="en-US"/>
          </a:p>
        </p:txBody>
      </p:sp>
      <p:sp>
        <p:nvSpPr>
          <p:cNvPr id="3" name="フッター プレースホルダー 2">
            <a:extLst>
              <a:ext uri="{FF2B5EF4-FFF2-40B4-BE49-F238E27FC236}">
                <a16:creationId xmlns:a16="http://schemas.microsoft.com/office/drawing/2014/main" id="{F4837B4B-0292-48C8-B389-321BAABADDD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240DA8A-F017-404E-9CD9-0B0574791A49}"/>
              </a:ext>
            </a:extLst>
          </p:cNvPr>
          <p:cNvSpPr>
            <a:spLocks noGrp="1"/>
          </p:cNvSpPr>
          <p:nvPr>
            <p:ph type="sldNum" sz="quarter" idx="12"/>
          </p:nvPr>
        </p:nvSpPr>
        <p:spPr/>
        <p:txBody>
          <a:body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64764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7C6DDC-918D-42F0-B9BC-E36CD6A57CE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2D6362-0426-4711-A507-AA056E70D1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C9EFFEF-D516-43FA-BF62-3B8F1B331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5E49FB0-BA92-4711-9660-E4AE59AE1014}"/>
              </a:ext>
            </a:extLst>
          </p:cNvPr>
          <p:cNvSpPr>
            <a:spLocks noGrp="1"/>
          </p:cNvSpPr>
          <p:nvPr>
            <p:ph type="dt" sz="half" idx="10"/>
          </p:nvPr>
        </p:nvSpPr>
        <p:spPr/>
        <p:txBody>
          <a:bodyPr/>
          <a:lstStyle/>
          <a:p>
            <a:fld id="{D87009A3-F47D-4AB4-AD57-D2D3B760C9DE}" type="datetime1">
              <a:rPr kumimoji="1" lang="ja-JP" altLang="en-US" smtClean="0"/>
              <a:t>2025/12/26</a:t>
            </a:fld>
            <a:endParaRPr kumimoji="1" lang="ja-JP" altLang="en-US"/>
          </a:p>
        </p:txBody>
      </p:sp>
      <p:sp>
        <p:nvSpPr>
          <p:cNvPr id="6" name="フッター プレースホルダー 5">
            <a:extLst>
              <a:ext uri="{FF2B5EF4-FFF2-40B4-BE49-F238E27FC236}">
                <a16:creationId xmlns:a16="http://schemas.microsoft.com/office/drawing/2014/main" id="{F2DEC2D8-5410-44E3-BBAD-E1D6ACF2564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812ED8-CEA8-4D97-BD83-39239B51C027}"/>
              </a:ext>
            </a:extLst>
          </p:cNvPr>
          <p:cNvSpPr>
            <a:spLocks noGrp="1"/>
          </p:cNvSpPr>
          <p:nvPr>
            <p:ph type="sldNum" sz="quarter" idx="12"/>
          </p:nvPr>
        </p:nvSpPr>
        <p:spPr>
          <a:xfrm>
            <a:off x="9269361" y="6356350"/>
            <a:ext cx="2743200" cy="365125"/>
          </a:xfrm>
        </p:spPr>
        <p:txBody>
          <a:body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354899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22337-B086-4012-98F7-78C2EB03933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4B4F5D5-0A92-4B36-9E45-F255CE367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AED008C-1F92-4CD9-9DAF-B7CDBC0A3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2EBD608-A8CA-4ADE-8E2E-ED8A2A5C5E6A}"/>
              </a:ext>
            </a:extLst>
          </p:cNvPr>
          <p:cNvSpPr>
            <a:spLocks noGrp="1"/>
          </p:cNvSpPr>
          <p:nvPr>
            <p:ph type="dt" sz="half" idx="10"/>
          </p:nvPr>
        </p:nvSpPr>
        <p:spPr/>
        <p:txBody>
          <a:bodyPr/>
          <a:lstStyle/>
          <a:p>
            <a:fld id="{386E538A-2EDF-4574-95AF-63E9F2CBF32C}" type="datetime1">
              <a:rPr kumimoji="1" lang="ja-JP" altLang="en-US" smtClean="0"/>
              <a:t>2025/12/26</a:t>
            </a:fld>
            <a:endParaRPr kumimoji="1" lang="ja-JP" altLang="en-US"/>
          </a:p>
        </p:txBody>
      </p:sp>
      <p:sp>
        <p:nvSpPr>
          <p:cNvPr id="6" name="フッター プレースホルダー 5">
            <a:extLst>
              <a:ext uri="{FF2B5EF4-FFF2-40B4-BE49-F238E27FC236}">
                <a16:creationId xmlns:a16="http://schemas.microsoft.com/office/drawing/2014/main" id="{85C211A7-B3B2-49D7-A9EE-20EF6799DB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7648E0-10E3-4908-ABC6-1DBE702AD7B6}"/>
              </a:ext>
            </a:extLst>
          </p:cNvPr>
          <p:cNvSpPr>
            <a:spLocks noGrp="1"/>
          </p:cNvSpPr>
          <p:nvPr>
            <p:ph type="sldNum" sz="quarter" idx="12"/>
          </p:nvPr>
        </p:nvSpPr>
        <p:spPr/>
        <p:txBody>
          <a:body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11978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0AE5912-DC16-412A-9865-ACDFAFD427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E038EA-C15A-4C06-B8FC-F88E0C255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F7E0AA-E221-4E3F-AB87-B2F4255CA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A1081-800D-451C-8D35-1C40F1C9B418}" type="datetime1">
              <a:rPr kumimoji="1" lang="ja-JP" altLang="en-US" smtClean="0"/>
              <a:t>2025/12/26</a:t>
            </a:fld>
            <a:endParaRPr kumimoji="1" lang="ja-JP" altLang="en-US"/>
          </a:p>
        </p:txBody>
      </p:sp>
      <p:sp>
        <p:nvSpPr>
          <p:cNvPr id="5" name="フッター プレースホルダー 4">
            <a:extLst>
              <a:ext uri="{FF2B5EF4-FFF2-40B4-BE49-F238E27FC236}">
                <a16:creationId xmlns:a16="http://schemas.microsoft.com/office/drawing/2014/main" id="{D328FD7E-A81D-42A3-B404-27B45B49B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4568F92-4F67-4D02-AD47-DA3EE6737E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B13E1-54A1-4020-9C1C-4277E72C5805}" type="slidenum">
              <a:rPr kumimoji="1" lang="ja-JP" altLang="en-US" smtClean="0"/>
              <a:t>‹#›</a:t>
            </a:fld>
            <a:endParaRPr kumimoji="1" lang="ja-JP" altLang="en-US"/>
          </a:p>
        </p:txBody>
      </p:sp>
    </p:spTree>
    <p:extLst>
      <p:ext uri="{BB962C8B-B14F-4D97-AF65-F5344CB8AC3E}">
        <p14:creationId xmlns:p14="http://schemas.microsoft.com/office/powerpoint/2010/main" val="3036803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jpe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hart" Target="../charts/chart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kkeibp.co.jp/ad/form/" TargetMode="External"/><Relationship Id="rId2" Type="http://schemas.openxmlformats.org/officeDocument/2006/relationships/hyperlink" Target="https://www.nikkeibp.co.jp/ad/atcl/magazine/N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EE5F705A-5E81-4B3A-8EF4-911982DB3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D8F92D9-1751-4ABF-9CB7-D198C9A05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9067" y="0"/>
            <a:ext cx="1715241" cy="6858000"/>
          </a:xfrm>
          <a:custGeom>
            <a:avLst/>
            <a:gdLst>
              <a:gd name="connsiteX0" fmla="*/ 1619628 w 1715241"/>
              <a:gd name="connsiteY0" fmla="*/ 0 h 6858000"/>
              <a:gd name="connsiteX1" fmla="*/ 1715241 w 1715241"/>
              <a:gd name="connsiteY1" fmla="*/ 0 h 6858000"/>
              <a:gd name="connsiteX2" fmla="*/ 1711235 w 1715241"/>
              <a:gd name="connsiteY2" fmla="*/ 3148 h 6858000"/>
              <a:gd name="connsiteX3" fmla="*/ 95613 w 1715241"/>
              <a:gd name="connsiteY3" fmla="*/ 3429000 h 6858000"/>
              <a:gd name="connsiteX4" fmla="*/ 1711235 w 1715241"/>
              <a:gd name="connsiteY4" fmla="*/ 6854853 h 6858000"/>
              <a:gd name="connsiteX5" fmla="*/ 1715240 w 1715241"/>
              <a:gd name="connsiteY5" fmla="*/ 6858000 h 6858000"/>
              <a:gd name="connsiteX6" fmla="*/ 1619627 w 1715241"/>
              <a:gd name="connsiteY6" fmla="*/ 6858000 h 6858000"/>
              <a:gd name="connsiteX7" fmla="*/ 1615622 w 1715241"/>
              <a:gd name="connsiteY7" fmla="*/ 6854853 h 6858000"/>
              <a:gd name="connsiteX8" fmla="*/ 0 w 1715241"/>
              <a:gd name="connsiteY8" fmla="*/ 3429000 h 6858000"/>
              <a:gd name="connsiteX9" fmla="*/ 1615622 w 1715241"/>
              <a:gd name="connsiteY9"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5241" h="6858000">
                <a:moveTo>
                  <a:pt x="1619628" y="0"/>
                </a:moveTo>
                <a:lnTo>
                  <a:pt x="1715241" y="0"/>
                </a:lnTo>
                <a:lnTo>
                  <a:pt x="1711235" y="3148"/>
                </a:lnTo>
                <a:cubicBezTo>
                  <a:pt x="724534" y="817446"/>
                  <a:pt x="95613" y="2049777"/>
                  <a:pt x="95613" y="3429000"/>
                </a:cubicBezTo>
                <a:cubicBezTo>
                  <a:pt x="95613" y="4808224"/>
                  <a:pt x="724534" y="6040555"/>
                  <a:pt x="1711235" y="6854853"/>
                </a:cubicBezTo>
                <a:lnTo>
                  <a:pt x="1715240"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Freeform: Shape 71">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7816" y="2306119"/>
            <a:ext cx="1164184" cy="2245762"/>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9" name="Picture 15">
            <a:extLst>
              <a:ext uri="{FF2B5EF4-FFF2-40B4-BE49-F238E27FC236}">
                <a16:creationId xmlns:a16="http://schemas.microsoft.com/office/drawing/2014/main" id="{1A694981-2F29-4B02-1332-93B841753F33}"/>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116706" y="2230"/>
            <a:ext cx="2526604" cy="12001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正方形/長方形 18">
            <a:extLst>
              <a:ext uri="{FF2B5EF4-FFF2-40B4-BE49-F238E27FC236}">
                <a16:creationId xmlns:a16="http://schemas.microsoft.com/office/drawing/2014/main" id="{8F113503-F2F3-1E6E-E9F2-27C34EBA404E}"/>
              </a:ext>
            </a:extLst>
          </p:cNvPr>
          <p:cNvSpPr>
            <a:spLocks noChangeArrowheads="1"/>
          </p:cNvSpPr>
          <p:nvPr/>
        </p:nvSpPr>
        <p:spPr bwMode="auto">
          <a:xfrm>
            <a:off x="6992606" y="1411691"/>
            <a:ext cx="6318018" cy="1323439"/>
          </a:xfrm>
          <a:prstGeom prst="rect">
            <a:avLst/>
          </a:prstGeom>
          <a:noFill/>
          <a:ln>
            <a:noFill/>
          </a:ln>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rgbClr val="73B201"/>
                </a:solidFill>
                <a:latin typeface="+mn-ea"/>
                <a:ea typeface="+mn-ea"/>
              </a:rPr>
              <a:t>もっと健康に、もっと美しく</a:t>
            </a:r>
            <a:br>
              <a:rPr lang="ja-JP" altLang="en-US" sz="2600" dirty="0">
                <a:solidFill>
                  <a:srgbClr val="73B201"/>
                </a:solidFill>
                <a:latin typeface="+mn-ea"/>
                <a:ea typeface="+mn-ea"/>
              </a:rPr>
            </a:br>
            <a:endParaRPr lang="ja-JP" altLang="en-US" sz="2600" dirty="0">
              <a:solidFill>
                <a:srgbClr val="73B201"/>
              </a:solidFill>
              <a:latin typeface="+mn-ea"/>
              <a:ea typeface="+mn-ea"/>
            </a:endParaRPr>
          </a:p>
          <a:p>
            <a:pPr algn="dist" eaLnBrk="1" hangingPunct="1">
              <a:defRPr/>
            </a:pPr>
            <a:endParaRPr lang="ja-JP" altLang="en-US" sz="2600" dirty="0">
              <a:solidFill>
                <a:srgbClr val="FF6699"/>
              </a:solidFill>
              <a:latin typeface="HGP創英角ｺﾞｼｯｸUB" pitchFamily="50" charset="-128"/>
              <a:ea typeface="HGP創英角ｺﾞｼｯｸUB" pitchFamily="50" charset="-128"/>
            </a:endParaRPr>
          </a:p>
        </p:txBody>
      </p:sp>
      <p:sp>
        <p:nvSpPr>
          <p:cNvPr id="41" name="Rectangle 5">
            <a:extLst>
              <a:ext uri="{FF2B5EF4-FFF2-40B4-BE49-F238E27FC236}">
                <a16:creationId xmlns:a16="http://schemas.microsoft.com/office/drawing/2014/main" id="{8C24E0C8-75D9-B695-9841-8BCD16D6D03F}"/>
              </a:ext>
            </a:extLst>
          </p:cNvPr>
          <p:cNvSpPr>
            <a:spLocks noChangeArrowheads="1"/>
          </p:cNvSpPr>
          <p:nvPr/>
        </p:nvSpPr>
        <p:spPr bwMode="auto">
          <a:xfrm>
            <a:off x="791451" y="3291531"/>
            <a:ext cx="4027576" cy="1431161"/>
          </a:xfrm>
          <a:prstGeom prst="rect">
            <a:avLst/>
          </a:prstGeom>
          <a:noFill/>
          <a:ln>
            <a:noFill/>
          </a:ln>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defRPr/>
            </a:pPr>
            <a:r>
              <a:rPr lang="ja-JP" altLang="en-US" sz="2400" b="1" dirty="0">
                <a:solidFill>
                  <a:schemeClr val="tx1">
                    <a:lumMod val="65000"/>
                    <a:lumOff val="35000"/>
                  </a:schemeClr>
                </a:solidFill>
                <a:latin typeface="游ゴシック" panose="020B0400000000000000" pitchFamily="50" charset="-128"/>
                <a:ea typeface="游ゴシック" panose="020B0400000000000000" pitchFamily="50" charset="-128"/>
              </a:rPr>
              <a:t>「日経ヘルス」媒体資料</a:t>
            </a:r>
            <a:endParaRPr lang="en-US" altLang="ja-JP" sz="2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spcBef>
                <a:spcPct val="50000"/>
              </a:spcBef>
              <a:defRPr/>
            </a:pPr>
            <a:r>
              <a:rPr lang="ja-JP" altLang="en-US" sz="24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en-US" altLang="ja-JP" sz="2400" b="1" dirty="0">
                <a:solidFill>
                  <a:schemeClr val="tx1">
                    <a:lumMod val="65000"/>
                    <a:lumOff val="35000"/>
                  </a:schemeClr>
                </a:solidFill>
                <a:latin typeface="游ゴシック" panose="020B0400000000000000" pitchFamily="50" charset="-128"/>
                <a:ea typeface="游ゴシック" panose="020B0400000000000000" pitchFamily="50" charset="-128"/>
              </a:rPr>
              <a:t>2026</a:t>
            </a:r>
            <a:r>
              <a:rPr lang="ja-JP" altLang="en-US" sz="2400" b="1" dirty="0">
                <a:solidFill>
                  <a:schemeClr val="tx1">
                    <a:lumMod val="65000"/>
                    <a:lumOff val="35000"/>
                  </a:schemeClr>
                </a:solidFill>
                <a:latin typeface="游ゴシック" panose="020B0400000000000000" pitchFamily="50" charset="-128"/>
                <a:ea typeface="游ゴシック" panose="020B0400000000000000" pitchFamily="50" charset="-128"/>
              </a:rPr>
              <a:t>年度版</a:t>
            </a:r>
            <a:endParaRPr lang="en-US" altLang="ja-JP" sz="2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spcBef>
                <a:spcPct val="50000"/>
              </a:spcBef>
              <a:defRPr/>
            </a:pPr>
            <a:r>
              <a:rPr lang="ja-JP" altLang="en-US" b="1" dirty="0">
                <a:solidFill>
                  <a:schemeClr val="accent6"/>
                </a:solidFill>
                <a:latin typeface="游ゴシック" panose="020B0400000000000000" pitchFamily="50" charset="-128"/>
                <a:ea typeface="游ゴシック" panose="020B0400000000000000" pitchFamily="50" charset="-128"/>
              </a:rPr>
              <a:t>　　</a:t>
            </a:r>
          </a:p>
        </p:txBody>
      </p:sp>
      <p:sp>
        <p:nvSpPr>
          <p:cNvPr id="42" name="正方形/長方形 51">
            <a:extLst>
              <a:ext uri="{FF2B5EF4-FFF2-40B4-BE49-F238E27FC236}">
                <a16:creationId xmlns:a16="http://schemas.microsoft.com/office/drawing/2014/main" id="{5CDD1738-2450-ED96-7490-F830BB143DAF}"/>
              </a:ext>
            </a:extLst>
          </p:cNvPr>
          <p:cNvSpPr>
            <a:spLocks noChangeArrowheads="1"/>
          </p:cNvSpPr>
          <p:nvPr/>
        </p:nvSpPr>
        <p:spPr bwMode="auto">
          <a:xfrm>
            <a:off x="0" y="1202366"/>
            <a:ext cx="4427537" cy="711200"/>
          </a:xfrm>
          <a:prstGeom prst="rect">
            <a:avLst/>
          </a:prstGeom>
          <a:solidFill>
            <a:schemeClr val="bg2">
              <a:lumMod val="75000"/>
            </a:schemeClr>
          </a:solidFill>
          <a:ln>
            <a:noFill/>
          </a:ln>
        </p:spPr>
        <p:txBody>
          <a:bodyPr lIns="144000" tIns="108000" rIns="144000" bIns="108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dist"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現代女性に、信頼性の高い健康・美容・医療情報をお届けするオンリーワンマガジン</a:t>
            </a:r>
            <a:endParaRPr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43" name="Rectangle 16">
            <a:extLst>
              <a:ext uri="{FF2B5EF4-FFF2-40B4-BE49-F238E27FC236}">
                <a16:creationId xmlns:a16="http://schemas.microsoft.com/office/drawing/2014/main" id="{B29A45ED-9460-61DE-D743-1A13A646A525}"/>
              </a:ext>
            </a:extLst>
          </p:cNvPr>
          <p:cNvSpPr>
            <a:spLocks noChangeArrowheads="1"/>
          </p:cNvSpPr>
          <p:nvPr/>
        </p:nvSpPr>
        <p:spPr bwMode="auto">
          <a:xfrm>
            <a:off x="8273602" y="5977193"/>
            <a:ext cx="3756025" cy="569387"/>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defRPr/>
            </a:pPr>
            <a:r>
              <a:rPr lang="en-US" altLang="ja-JP" sz="1000" b="1" dirty="0">
                <a:solidFill>
                  <a:schemeClr val="tx1">
                    <a:lumMod val="65000"/>
                    <a:lumOff val="35000"/>
                  </a:schemeClr>
                </a:solidFill>
                <a:latin typeface="游ゴシック" panose="020B0400000000000000" pitchFamily="50" charset="-128"/>
                <a:ea typeface="游ゴシック" panose="020B0400000000000000" pitchFamily="50" charset="-128"/>
              </a:rPr>
              <a:t>2025.12.20</a:t>
            </a:r>
            <a:r>
              <a:rPr lang="ja-JP" altLang="en-US" sz="1000" b="1" dirty="0">
                <a:solidFill>
                  <a:schemeClr val="tx1">
                    <a:lumMod val="65000"/>
                    <a:lumOff val="35000"/>
                  </a:schemeClr>
                </a:solidFill>
                <a:latin typeface="游ゴシック" panose="020B0400000000000000" pitchFamily="50" charset="-128"/>
                <a:ea typeface="游ゴシック" panose="020B0400000000000000" pitchFamily="50" charset="-128"/>
              </a:rPr>
              <a:t>改訂　</a:t>
            </a:r>
            <a:endParaRPr lang="en-US" altLang="ja-JP" sz="1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r" eaLnBrk="1" hangingPunct="1">
              <a:spcBef>
                <a:spcPct val="50000"/>
              </a:spcBef>
              <a:defRPr/>
            </a:pP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日経</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BP</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　メディアビジネス推進部</a:t>
            </a:r>
          </a:p>
        </p:txBody>
      </p:sp>
    </p:spTree>
    <p:extLst>
      <p:ext uri="{BB962C8B-B14F-4D97-AF65-F5344CB8AC3E}">
        <p14:creationId xmlns:p14="http://schemas.microsoft.com/office/powerpoint/2010/main" val="39535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0E631A1-0382-2E2F-2B93-0D5CC0888E5F}"/>
              </a:ext>
            </a:extLst>
          </p:cNvPr>
          <p:cNvPicPr>
            <a:picLocks noChangeAspect="1"/>
          </p:cNvPicPr>
          <p:nvPr/>
        </p:nvPicPr>
        <p:blipFill>
          <a:blip r:embed="rId2"/>
          <a:stretch>
            <a:fillRect/>
          </a:stretch>
        </p:blipFill>
        <p:spPr>
          <a:xfrm flipH="1">
            <a:off x="0" y="-135570"/>
            <a:ext cx="12327802" cy="6979920"/>
          </a:xfrm>
          <a:prstGeom prst="rect">
            <a:avLst/>
          </a:prstGeom>
        </p:spPr>
      </p:pic>
      <p:sp>
        <p:nvSpPr>
          <p:cNvPr id="12" name="Rectangle 34">
            <a:extLst>
              <a:ext uri="{FF2B5EF4-FFF2-40B4-BE49-F238E27FC236}">
                <a16:creationId xmlns:a16="http://schemas.microsoft.com/office/drawing/2014/main" id="{49BE6001-1F4C-B122-9140-845BC5DFB2D5}"/>
              </a:ext>
            </a:extLst>
          </p:cNvPr>
          <p:cNvSpPr>
            <a:spLocks noChangeArrowheads="1"/>
          </p:cNvSpPr>
          <p:nvPr/>
        </p:nvSpPr>
        <p:spPr bwMode="auto">
          <a:xfrm>
            <a:off x="10356866" y="4894265"/>
            <a:ext cx="296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00" b="1">
                <a:solidFill>
                  <a:srgbClr val="5F5F5F"/>
                </a:solidFill>
                <a:latin typeface="游ゴシック" panose="020B0400000000000000" pitchFamily="50" charset="-128"/>
                <a:ea typeface="游ゴシック" panose="020B0400000000000000" pitchFamily="50" charset="-128"/>
              </a:rPr>
              <a:t>　</a:t>
            </a:r>
          </a:p>
        </p:txBody>
      </p:sp>
      <p:sp>
        <p:nvSpPr>
          <p:cNvPr id="13" name="角丸四角形 24">
            <a:extLst>
              <a:ext uri="{FF2B5EF4-FFF2-40B4-BE49-F238E27FC236}">
                <a16:creationId xmlns:a16="http://schemas.microsoft.com/office/drawing/2014/main" id="{B5466CA0-DFEF-F848-D094-D5EC8941EC6B}"/>
              </a:ext>
            </a:extLst>
          </p:cNvPr>
          <p:cNvSpPr/>
          <p:nvPr/>
        </p:nvSpPr>
        <p:spPr>
          <a:xfrm>
            <a:off x="8820066" y="1059945"/>
            <a:ext cx="2143125" cy="357187"/>
          </a:xfrm>
          <a:prstGeom prst="roundRect">
            <a:avLst/>
          </a:prstGeom>
          <a:solidFill>
            <a:schemeClr val="accent5"/>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ja-JP" altLang="en-US" sz="1200" b="1" dirty="0">
                <a:solidFill>
                  <a:srgbClr val="FFFFFF"/>
                </a:solidFill>
                <a:latin typeface="游ゴシック" panose="020B0400000000000000" pitchFamily="50" charset="-128"/>
                <a:ea typeface="游ゴシック" panose="020B0400000000000000" pitchFamily="50" charset="-128"/>
              </a:rPr>
              <a:t>ＯＴＣ・ＤＴＣ</a:t>
            </a:r>
          </a:p>
        </p:txBody>
      </p:sp>
      <p:sp>
        <p:nvSpPr>
          <p:cNvPr id="14" name="角丸四角形 26">
            <a:extLst>
              <a:ext uri="{FF2B5EF4-FFF2-40B4-BE49-F238E27FC236}">
                <a16:creationId xmlns:a16="http://schemas.microsoft.com/office/drawing/2014/main" id="{40063889-8044-E9C6-C11B-CD6A3C848AD4}"/>
              </a:ext>
            </a:extLst>
          </p:cNvPr>
          <p:cNvSpPr/>
          <p:nvPr/>
        </p:nvSpPr>
        <p:spPr>
          <a:xfrm>
            <a:off x="6462492" y="1039229"/>
            <a:ext cx="2143125" cy="357187"/>
          </a:xfrm>
          <a:prstGeom prst="roundRect">
            <a:avLst/>
          </a:prstGeom>
          <a:solidFill>
            <a:srgbClr val="FF6699"/>
          </a:solidFill>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lIns="0" rIns="0" anchor="ctr"/>
          <a:lstStyle/>
          <a:p>
            <a:pPr algn="ctr" eaLnBrk="1" hangingPunct="1">
              <a:defRPr/>
            </a:pPr>
            <a:r>
              <a:rPr lang="ja-JP" altLang="en-US" sz="1200" b="1" dirty="0">
                <a:solidFill>
                  <a:srgbClr val="FFFFFF"/>
                </a:solidFill>
                <a:latin typeface="游ゴシック" panose="020B0400000000000000" pitchFamily="50" charset="-128"/>
                <a:ea typeface="游ゴシック" panose="020B0400000000000000" pitchFamily="50" charset="-128"/>
              </a:rPr>
              <a:t>ビューティー</a:t>
            </a:r>
          </a:p>
        </p:txBody>
      </p:sp>
      <p:sp>
        <p:nvSpPr>
          <p:cNvPr id="15" name="角丸四角形 27">
            <a:extLst>
              <a:ext uri="{FF2B5EF4-FFF2-40B4-BE49-F238E27FC236}">
                <a16:creationId xmlns:a16="http://schemas.microsoft.com/office/drawing/2014/main" id="{5C5FBF89-8412-478C-49C6-E8821F734CB4}"/>
              </a:ext>
            </a:extLst>
          </p:cNvPr>
          <p:cNvSpPr/>
          <p:nvPr/>
        </p:nvSpPr>
        <p:spPr>
          <a:xfrm>
            <a:off x="3999001" y="1029103"/>
            <a:ext cx="2143125" cy="357187"/>
          </a:xfrm>
          <a:prstGeom prst="roundRect">
            <a:avLst/>
          </a:prstGeom>
          <a:solidFill>
            <a:srgbClr val="FFC000"/>
          </a:solidFill>
          <a:effectLst>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ja-JP" altLang="en-US" sz="1200" b="1" dirty="0">
                <a:solidFill>
                  <a:srgbClr val="FFFFFF"/>
                </a:solidFill>
                <a:latin typeface="游ゴシック" panose="020B0400000000000000" pitchFamily="50" charset="-128"/>
                <a:ea typeface="游ゴシック" panose="020B0400000000000000" pitchFamily="50" charset="-128"/>
              </a:rPr>
              <a:t>運動・コンディショニング</a:t>
            </a:r>
          </a:p>
        </p:txBody>
      </p:sp>
      <p:sp>
        <p:nvSpPr>
          <p:cNvPr id="16" name="正方形/長方形 46">
            <a:extLst>
              <a:ext uri="{FF2B5EF4-FFF2-40B4-BE49-F238E27FC236}">
                <a16:creationId xmlns:a16="http://schemas.microsoft.com/office/drawing/2014/main" id="{CC7397E8-C376-3204-DC6C-D5EFE537FD06}"/>
              </a:ext>
            </a:extLst>
          </p:cNvPr>
          <p:cNvSpPr>
            <a:spLocks noChangeArrowheads="1"/>
          </p:cNvSpPr>
          <p:nvPr/>
        </p:nvSpPr>
        <p:spPr bwMode="auto">
          <a:xfrm>
            <a:off x="8926528" y="5465768"/>
            <a:ext cx="1677987" cy="877888"/>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ＯＴＣ</a:t>
            </a:r>
            <a:r>
              <a:rPr lang="zh-CN"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（一般用医薬品）</a:t>
            </a: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　　　　　</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ＤＴＣ（疾病啓発）</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医療用医薬品</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漢方薬</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サプリメント（</a:t>
            </a:r>
            <a:r>
              <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rPr>
              <a:t>NMN</a:t>
            </a: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など）</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栄養ドリンク</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17" name="正方形/長方形 51">
            <a:extLst>
              <a:ext uri="{FF2B5EF4-FFF2-40B4-BE49-F238E27FC236}">
                <a16:creationId xmlns:a16="http://schemas.microsoft.com/office/drawing/2014/main" id="{E9C92D1C-05E3-C84D-FE12-37A087CEEC7F}"/>
              </a:ext>
            </a:extLst>
          </p:cNvPr>
          <p:cNvSpPr>
            <a:spLocks noChangeArrowheads="1"/>
          </p:cNvSpPr>
          <p:nvPr/>
        </p:nvSpPr>
        <p:spPr bwMode="auto">
          <a:xfrm>
            <a:off x="6515116" y="5467866"/>
            <a:ext cx="1000125" cy="877887"/>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ダイエット</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スキンケア</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メイクアップ</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オーラルケア</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ヘアケア</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睡眠</a:t>
            </a:r>
          </a:p>
        </p:txBody>
      </p:sp>
      <p:sp>
        <p:nvSpPr>
          <p:cNvPr id="18" name="正方形/長方形 53">
            <a:extLst>
              <a:ext uri="{FF2B5EF4-FFF2-40B4-BE49-F238E27FC236}">
                <a16:creationId xmlns:a16="http://schemas.microsoft.com/office/drawing/2014/main" id="{8B8A96CC-289D-750C-C33E-1A5A50543E32}"/>
              </a:ext>
            </a:extLst>
          </p:cNvPr>
          <p:cNvSpPr>
            <a:spLocks noChangeArrowheads="1"/>
          </p:cNvSpPr>
          <p:nvPr/>
        </p:nvSpPr>
        <p:spPr bwMode="auto">
          <a:xfrm>
            <a:off x="3994166" y="5472625"/>
            <a:ext cx="1441450" cy="877888"/>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エクササイズ・筋トレ</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ストレッチ</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マッサージ</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睡眠</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肩こり対策</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つぼ・経絡</a:t>
            </a:r>
          </a:p>
        </p:txBody>
      </p:sp>
      <p:sp>
        <p:nvSpPr>
          <p:cNvPr id="20" name="正方形/長方形 53">
            <a:extLst>
              <a:ext uri="{FF2B5EF4-FFF2-40B4-BE49-F238E27FC236}">
                <a16:creationId xmlns:a16="http://schemas.microsoft.com/office/drawing/2014/main" id="{1BFE8FF3-939D-33F4-9970-8C645254A84E}"/>
              </a:ext>
            </a:extLst>
          </p:cNvPr>
          <p:cNvSpPr>
            <a:spLocks noChangeArrowheads="1"/>
          </p:cNvSpPr>
          <p:nvPr/>
        </p:nvSpPr>
        <p:spPr bwMode="auto">
          <a:xfrm>
            <a:off x="5172567" y="5469453"/>
            <a:ext cx="1152525" cy="1284287"/>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ヨガ・瞑想</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自律神経ケア</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ストレスケア</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rPr>
              <a:t>PMS</a:t>
            </a: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対策</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更年期対策</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温活・妊活</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筋膜</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defRPr/>
            </a:pPr>
            <a:endParaRPr lang="en-US" altLang="ja-JP" sz="900" b="1" dirty="0">
              <a:latin typeface="游ゴシック" panose="020B0400000000000000" pitchFamily="50" charset="-128"/>
              <a:ea typeface="游ゴシック" panose="020B0400000000000000" pitchFamily="50" charset="-128"/>
            </a:endParaRPr>
          </a:p>
          <a:p>
            <a:pPr eaLnBrk="1" hangingPunct="1">
              <a:defRPr/>
            </a:pPr>
            <a:endParaRPr lang="en-US" altLang="ja-JP" sz="900" b="1" dirty="0">
              <a:latin typeface="游ゴシック" panose="020B0400000000000000" pitchFamily="50" charset="-128"/>
              <a:ea typeface="游ゴシック" panose="020B0400000000000000" pitchFamily="50" charset="-128"/>
            </a:endParaRPr>
          </a:p>
        </p:txBody>
      </p:sp>
      <p:sp>
        <p:nvSpPr>
          <p:cNvPr id="21" name="Text Box 8">
            <a:extLst>
              <a:ext uri="{FF2B5EF4-FFF2-40B4-BE49-F238E27FC236}">
                <a16:creationId xmlns:a16="http://schemas.microsoft.com/office/drawing/2014/main" id="{C1080D4D-A5B1-8DA8-1254-F3885311FCF5}"/>
              </a:ext>
            </a:extLst>
          </p:cNvPr>
          <p:cNvSpPr txBox="1">
            <a:spLocks noChangeArrowheads="1"/>
          </p:cNvSpPr>
          <p:nvPr/>
        </p:nvSpPr>
        <p:spPr bwMode="auto">
          <a:xfrm>
            <a:off x="191741" y="78343"/>
            <a:ext cx="5929313" cy="5238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日経ヘルスの編集コンテンツの特長</a:t>
            </a:r>
          </a:p>
        </p:txBody>
      </p:sp>
      <p:sp>
        <p:nvSpPr>
          <p:cNvPr id="25" name="Rectangle 34">
            <a:extLst>
              <a:ext uri="{FF2B5EF4-FFF2-40B4-BE49-F238E27FC236}">
                <a16:creationId xmlns:a16="http://schemas.microsoft.com/office/drawing/2014/main" id="{BEF842CB-3753-18A3-0BBB-4671991066A9}"/>
              </a:ext>
            </a:extLst>
          </p:cNvPr>
          <p:cNvSpPr>
            <a:spLocks noChangeArrowheads="1"/>
          </p:cNvSpPr>
          <p:nvPr/>
        </p:nvSpPr>
        <p:spPr bwMode="auto">
          <a:xfrm>
            <a:off x="3344878" y="4883153"/>
            <a:ext cx="29686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00" b="1">
                <a:solidFill>
                  <a:srgbClr val="5F5F5F"/>
                </a:solidFill>
                <a:latin typeface="游ゴシック" panose="020B0400000000000000" pitchFamily="50" charset="-128"/>
                <a:ea typeface="游ゴシック" panose="020B0400000000000000" pitchFamily="50" charset="-128"/>
              </a:rPr>
              <a:t>　</a:t>
            </a:r>
          </a:p>
        </p:txBody>
      </p:sp>
      <p:sp>
        <p:nvSpPr>
          <p:cNvPr id="26" name="角丸四角形 36">
            <a:extLst>
              <a:ext uri="{FF2B5EF4-FFF2-40B4-BE49-F238E27FC236}">
                <a16:creationId xmlns:a16="http://schemas.microsoft.com/office/drawing/2014/main" id="{C3838A06-C9EB-57A5-AE92-2EFB6C35E851}"/>
              </a:ext>
            </a:extLst>
          </p:cNvPr>
          <p:cNvSpPr/>
          <p:nvPr/>
        </p:nvSpPr>
        <p:spPr>
          <a:xfrm>
            <a:off x="1503999" y="1014562"/>
            <a:ext cx="2143125" cy="357187"/>
          </a:xfrm>
          <a:prstGeom prst="roundRect">
            <a:avLst/>
          </a:prstGeom>
          <a:solidFill>
            <a:schemeClr val="accent6"/>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ja-JP" altLang="en-US" sz="1200" b="1" dirty="0">
                <a:solidFill>
                  <a:srgbClr val="FFFFFF"/>
                </a:solidFill>
                <a:latin typeface="游ゴシック" panose="020B0400000000000000" pitchFamily="50" charset="-128"/>
                <a:ea typeface="游ゴシック" panose="020B0400000000000000" pitchFamily="50" charset="-128"/>
              </a:rPr>
              <a:t>食</a:t>
            </a:r>
          </a:p>
        </p:txBody>
      </p:sp>
      <p:sp>
        <p:nvSpPr>
          <p:cNvPr id="27" name="正方形/長方形 42">
            <a:extLst>
              <a:ext uri="{FF2B5EF4-FFF2-40B4-BE49-F238E27FC236}">
                <a16:creationId xmlns:a16="http://schemas.microsoft.com/office/drawing/2014/main" id="{5A4CB849-575F-BD60-BD63-B43DE2CC48AC}"/>
              </a:ext>
            </a:extLst>
          </p:cNvPr>
          <p:cNvSpPr>
            <a:spLocks noChangeArrowheads="1"/>
          </p:cNvSpPr>
          <p:nvPr/>
        </p:nvSpPr>
        <p:spPr bwMode="auto">
          <a:xfrm>
            <a:off x="1489091" y="1427165"/>
            <a:ext cx="2290762" cy="923925"/>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900" dirty="0">
                <a:solidFill>
                  <a:schemeClr val="tx1">
                    <a:lumMod val="65000"/>
                    <a:lumOff val="35000"/>
                  </a:schemeClr>
                </a:solidFill>
                <a:latin typeface="游ゴシック" panose="020B0400000000000000" pitchFamily="50" charset="-128"/>
                <a:ea typeface="游ゴシック" panose="020B0400000000000000" pitchFamily="50" charset="-128"/>
              </a:rPr>
              <a:t>新しい健康食材の紹介は勿論、身近な食材の健康効果に最新データを基に新たにスポットを当てるなど、独自の切り口で、健康食のムーブメントを牽引してきました。人気の料理家のヘルシーレシピも、数多く紹介。</a:t>
            </a:r>
          </a:p>
        </p:txBody>
      </p:sp>
      <p:sp>
        <p:nvSpPr>
          <p:cNvPr id="28" name="正方形/長方形 51">
            <a:extLst>
              <a:ext uri="{FF2B5EF4-FFF2-40B4-BE49-F238E27FC236}">
                <a16:creationId xmlns:a16="http://schemas.microsoft.com/office/drawing/2014/main" id="{72E53373-09D2-2D2E-B9B2-5258F43164DE}"/>
              </a:ext>
            </a:extLst>
          </p:cNvPr>
          <p:cNvSpPr>
            <a:spLocks noChangeArrowheads="1"/>
          </p:cNvSpPr>
          <p:nvPr/>
        </p:nvSpPr>
        <p:spPr bwMode="auto">
          <a:xfrm>
            <a:off x="1521652" y="5481642"/>
            <a:ext cx="1319212" cy="120015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健康食品・サプリ</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健康食材</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機能性食品</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トクホ</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ヘルシーレシピ</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ダイエット</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defRPr/>
            </a:pPr>
            <a:endParaRPr lang="en-US" altLang="ja-JP" sz="900" b="1" dirty="0">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endParaRPr lang="en-US" altLang="ja-JP" sz="900" b="1" dirty="0">
              <a:latin typeface="游ゴシック" panose="020B0400000000000000" pitchFamily="50" charset="-128"/>
              <a:ea typeface="游ゴシック" panose="020B0400000000000000" pitchFamily="50" charset="-128"/>
            </a:endParaRPr>
          </a:p>
        </p:txBody>
      </p:sp>
      <p:sp>
        <p:nvSpPr>
          <p:cNvPr id="29" name="正方形/長方形 51">
            <a:extLst>
              <a:ext uri="{FF2B5EF4-FFF2-40B4-BE49-F238E27FC236}">
                <a16:creationId xmlns:a16="http://schemas.microsoft.com/office/drawing/2014/main" id="{938190A0-72F3-5441-48E8-8778C3F6E264}"/>
              </a:ext>
            </a:extLst>
          </p:cNvPr>
          <p:cNvSpPr>
            <a:spLocks noChangeArrowheads="1"/>
          </p:cNvSpPr>
          <p:nvPr/>
        </p:nvSpPr>
        <p:spPr bwMode="auto">
          <a:xfrm>
            <a:off x="7373953" y="5445128"/>
            <a:ext cx="1143000" cy="746125"/>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むくみ対策</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マッサージ</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アンチエイジング</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美腸</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頭ほぐし</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30" name="正方形/長方形 51">
            <a:extLst>
              <a:ext uri="{FF2B5EF4-FFF2-40B4-BE49-F238E27FC236}">
                <a16:creationId xmlns:a16="http://schemas.microsoft.com/office/drawing/2014/main" id="{6D278002-4E38-7950-0D0C-EAF4A672DDCC}"/>
              </a:ext>
            </a:extLst>
          </p:cNvPr>
          <p:cNvSpPr>
            <a:spLocks noChangeArrowheads="1"/>
          </p:cNvSpPr>
          <p:nvPr/>
        </p:nvSpPr>
        <p:spPr bwMode="auto">
          <a:xfrm>
            <a:off x="2568606" y="5459415"/>
            <a:ext cx="1490662" cy="1008062"/>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スーパーフード</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デトックス</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腸活</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血管力</a:t>
            </a:r>
            <a:r>
              <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rPr>
              <a:t>UP</a:t>
            </a: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血糖値対策</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ヘルシースナッキング</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buFont typeface="Wingdings" pitchFamily="2" charset="2"/>
              <a:buChar char="l"/>
              <a:defRPr/>
            </a:pPr>
            <a:r>
              <a:rPr lang="ja-JP" altLang="en-US" sz="850" b="1" dirty="0">
                <a:solidFill>
                  <a:schemeClr val="tx1">
                    <a:lumMod val="65000"/>
                    <a:lumOff val="35000"/>
                  </a:schemeClr>
                </a:solidFill>
                <a:latin typeface="游ゴシック" panose="020B0400000000000000" pitchFamily="50" charset="-128"/>
                <a:ea typeface="游ゴシック" panose="020B0400000000000000" pitchFamily="50" charset="-128"/>
              </a:rPr>
              <a:t>オートミール</a:t>
            </a:r>
            <a:endParaRPr lang="en-US" altLang="ja-JP" sz="85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pic>
        <p:nvPicPr>
          <p:cNvPr id="32" name="Picture 40">
            <a:extLst>
              <a:ext uri="{FF2B5EF4-FFF2-40B4-BE49-F238E27FC236}">
                <a16:creationId xmlns:a16="http://schemas.microsoft.com/office/drawing/2014/main" id="{B7D62077-4E5B-9863-B7EF-27B8B7879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16" y="4237040"/>
            <a:ext cx="719137" cy="9604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41">
            <a:extLst>
              <a:ext uri="{FF2B5EF4-FFF2-40B4-BE49-F238E27FC236}">
                <a16:creationId xmlns:a16="http://schemas.microsoft.com/office/drawing/2014/main" id="{967A35A6-5680-383F-FD2D-302BB2832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16" y="4237040"/>
            <a:ext cx="719137" cy="958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4" name="Picture 42">
            <a:extLst>
              <a:ext uri="{FF2B5EF4-FFF2-40B4-BE49-F238E27FC236}">
                <a16:creationId xmlns:a16="http://schemas.microsoft.com/office/drawing/2014/main" id="{30EE8CD9-F52E-5A73-1666-4AB82928A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878" y="3190878"/>
            <a:ext cx="719138" cy="968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5" name="Picture 43">
            <a:extLst>
              <a:ext uri="{FF2B5EF4-FFF2-40B4-BE49-F238E27FC236}">
                <a16:creationId xmlns:a16="http://schemas.microsoft.com/office/drawing/2014/main" id="{1AF81199-5F37-70E2-B44C-C06FFE8E57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9628" y="3194053"/>
            <a:ext cx="719138" cy="968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6" name="Picture 44">
            <a:extLst>
              <a:ext uri="{FF2B5EF4-FFF2-40B4-BE49-F238E27FC236}">
                <a16:creationId xmlns:a16="http://schemas.microsoft.com/office/drawing/2014/main" id="{7EE7E63C-5DF6-55A4-EFF9-3CA5703825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4903" y="2155828"/>
            <a:ext cx="719138" cy="9636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45">
            <a:extLst>
              <a:ext uri="{FF2B5EF4-FFF2-40B4-BE49-F238E27FC236}">
                <a16:creationId xmlns:a16="http://schemas.microsoft.com/office/drawing/2014/main" id="{B45F7FB7-DF5B-4D76-70A2-F93FE45F82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4178" y="2160590"/>
            <a:ext cx="720725" cy="963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 name="Picture 48">
            <a:extLst>
              <a:ext uri="{FF2B5EF4-FFF2-40B4-BE49-F238E27FC236}">
                <a16:creationId xmlns:a16="http://schemas.microsoft.com/office/drawing/2014/main" id="{8F7A4712-0E86-B57C-3E39-6221617F05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4728" y="2219328"/>
            <a:ext cx="720725" cy="962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9" name="Picture 49">
            <a:extLst>
              <a:ext uri="{FF2B5EF4-FFF2-40B4-BE49-F238E27FC236}">
                <a16:creationId xmlns:a16="http://schemas.microsoft.com/office/drawing/2014/main" id="{56A6B0AA-E336-AF05-5C40-71A7C69DCE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4003" y="2219328"/>
            <a:ext cx="719138" cy="955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50">
            <a:extLst>
              <a:ext uri="{FF2B5EF4-FFF2-40B4-BE49-F238E27FC236}">
                <a16:creationId xmlns:a16="http://schemas.microsoft.com/office/drawing/2014/main" id="{2BADA578-8356-4008-9FB8-8103AB9C6E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21903" y="3262315"/>
            <a:ext cx="735013" cy="9604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 name="Picture 51">
            <a:extLst>
              <a:ext uri="{FF2B5EF4-FFF2-40B4-BE49-F238E27FC236}">
                <a16:creationId xmlns:a16="http://schemas.microsoft.com/office/drawing/2014/main" id="{A5B7CF8E-66CE-1398-3D53-7B13D327BA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86891" y="3260728"/>
            <a:ext cx="720725" cy="962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2" name="Picture 55">
            <a:extLst>
              <a:ext uri="{FF2B5EF4-FFF2-40B4-BE49-F238E27FC236}">
                <a16:creationId xmlns:a16="http://schemas.microsoft.com/office/drawing/2014/main" id="{3528F07E-9DA0-7937-F4CF-9FCCC52E12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26528" y="2236790"/>
            <a:ext cx="720725" cy="962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3" name="Picture 59">
            <a:extLst>
              <a:ext uri="{FF2B5EF4-FFF2-40B4-BE49-F238E27FC236}">
                <a16:creationId xmlns:a16="http://schemas.microsoft.com/office/drawing/2014/main" id="{353A6C12-9266-5CB8-6B1F-E57EF519FF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5116" y="4257678"/>
            <a:ext cx="720725" cy="958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4" name="Picture 60">
            <a:extLst>
              <a:ext uri="{FF2B5EF4-FFF2-40B4-BE49-F238E27FC236}">
                <a16:creationId xmlns:a16="http://schemas.microsoft.com/office/drawing/2014/main" id="{0DA3879F-254B-38D6-F197-2CF31016271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5841" y="4257678"/>
            <a:ext cx="720725" cy="958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5" name="Picture 36">
            <a:extLst>
              <a:ext uri="{FF2B5EF4-FFF2-40B4-BE49-F238E27FC236}">
                <a16:creationId xmlns:a16="http://schemas.microsoft.com/office/drawing/2014/main" id="{768A0D81-9560-C1BE-12F4-0F9A7CE9AE5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5228" y="2336803"/>
            <a:ext cx="739775" cy="939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37">
            <a:extLst>
              <a:ext uri="{FF2B5EF4-FFF2-40B4-BE49-F238E27FC236}">
                <a16:creationId xmlns:a16="http://schemas.microsoft.com/office/drawing/2014/main" id="{957C48E8-00E5-EB71-110C-55122F8794A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4503" y="2327278"/>
            <a:ext cx="720725" cy="9509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7" name="Picture 38">
            <a:extLst>
              <a:ext uri="{FF2B5EF4-FFF2-40B4-BE49-F238E27FC236}">
                <a16:creationId xmlns:a16="http://schemas.microsoft.com/office/drawing/2014/main" id="{CA457B9E-AE40-A911-BE75-9B034747906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7841" y="3354390"/>
            <a:ext cx="719137" cy="965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8" name="Picture 39">
            <a:extLst>
              <a:ext uri="{FF2B5EF4-FFF2-40B4-BE49-F238E27FC236}">
                <a16:creationId xmlns:a16="http://schemas.microsoft.com/office/drawing/2014/main" id="{831594F1-E440-A837-3019-C00A12AD01B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95528" y="3354390"/>
            <a:ext cx="719138" cy="9667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9" name="Picture 56">
            <a:extLst>
              <a:ext uri="{FF2B5EF4-FFF2-40B4-BE49-F238E27FC236}">
                <a16:creationId xmlns:a16="http://schemas.microsoft.com/office/drawing/2014/main" id="{9478C1D0-DF48-EDF5-5212-D3C435F9D91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55191" y="2238378"/>
            <a:ext cx="720725" cy="958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0" name="正方形/長方形 42">
            <a:extLst>
              <a:ext uri="{FF2B5EF4-FFF2-40B4-BE49-F238E27FC236}">
                <a16:creationId xmlns:a16="http://schemas.microsoft.com/office/drawing/2014/main" id="{58D67516-A3FA-B3BF-3FCC-D06CAD70714B}"/>
              </a:ext>
            </a:extLst>
          </p:cNvPr>
          <p:cNvSpPr>
            <a:spLocks noChangeArrowheads="1"/>
          </p:cNvSpPr>
          <p:nvPr/>
        </p:nvSpPr>
        <p:spPr bwMode="auto">
          <a:xfrm>
            <a:off x="8770953" y="1430340"/>
            <a:ext cx="2143125" cy="646113"/>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900" dirty="0">
                <a:solidFill>
                  <a:schemeClr val="tx1">
                    <a:lumMod val="65000"/>
                    <a:lumOff val="35000"/>
                  </a:schemeClr>
                </a:solidFill>
                <a:latin typeface="游ゴシック" panose="020B0400000000000000" pitchFamily="50" charset="-128"/>
                <a:ea typeface="游ゴシック" panose="020B0400000000000000" pitchFamily="50" charset="-128"/>
              </a:rPr>
              <a:t>女性達の悩みを解決してくれる薬やサプリメント、養生法などのソリューションを紹介しています。また、</a:t>
            </a:r>
            <a:r>
              <a:rPr lang="en-US" altLang="ja-JP" sz="900" dirty="0">
                <a:solidFill>
                  <a:schemeClr val="tx1">
                    <a:lumMod val="65000"/>
                    <a:lumOff val="35000"/>
                  </a:schemeClr>
                </a:solidFill>
                <a:latin typeface="游ゴシック" panose="020B0400000000000000" pitchFamily="50" charset="-128"/>
                <a:ea typeface="游ゴシック" panose="020B0400000000000000" pitchFamily="50" charset="-128"/>
              </a:rPr>
              <a:t>DTC</a:t>
            </a:r>
            <a:r>
              <a:rPr lang="ja-JP" altLang="en-US" sz="900" dirty="0">
                <a:solidFill>
                  <a:schemeClr val="tx1">
                    <a:lumMod val="65000"/>
                    <a:lumOff val="35000"/>
                  </a:schemeClr>
                </a:solidFill>
                <a:latin typeface="游ゴシック" panose="020B0400000000000000" pitchFamily="50" charset="-128"/>
                <a:ea typeface="游ゴシック" panose="020B0400000000000000" pitchFamily="50" charset="-128"/>
              </a:rPr>
              <a:t>（疾病啓発）にも力を入れています。</a:t>
            </a:r>
          </a:p>
        </p:txBody>
      </p:sp>
      <p:sp>
        <p:nvSpPr>
          <p:cNvPr id="51" name="正方形/長方形 42">
            <a:extLst>
              <a:ext uri="{FF2B5EF4-FFF2-40B4-BE49-F238E27FC236}">
                <a16:creationId xmlns:a16="http://schemas.microsoft.com/office/drawing/2014/main" id="{76DC6E59-A764-063E-D770-341206C14FD6}"/>
              </a:ext>
            </a:extLst>
          </p:cNvPr>
          <p:cNvSpPr>
            <a:spLocks noChangeArrowheads="1"/>
          </p:cNvSpPr>
          <p:nvPr/>
        </p:nvSpPr>
        <p:spPr bwMode="auto">
          <a:xfrm>
            <a:off x="3994166" y="1404940"/>
            <a:ext cx="2268537" cy="523875"/>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900" dirty="0">
                <a:solidFill>
                  <a:schemeClr val="tx1">
                    <a:lumMod val="65000"/>
                    <a:lumOff val="35000"/>
                  </a:schemeClr>
                </a:solidFill>
                <a:latin typeface="游ゴシック" panose="020B0400000000000000" pitchFamily="50" charset="-128"/>
                <a:ea typeface="游ゴシック" panose="020B0400000000000000" pitchFamily="50" charset="-128"/>
              </a:rPr>
              <a:t>エクササイズ、筋トレ、マッサージなど、身体を整える為の様々なアプローチを分かりやすく解説・紹介しています</a:t>
            </a:r>
            <a:r>
              <a:rPr lang="ja-JP" altLang="en-US" sz="1000" dirty="0">
                <a:solidFill>
                  <a:schemeClr val="tx1">
                    <a:lumMod val="65000"/>
                    <a:lumOff val="35000"/>
                  </a:schemeClr>
                </a:solidFill>
                <a:latin typeface="游ゴシック" panose="020B0400000000000000" pitchFamily="50" charset="-128"/>
                <a:ea typeface="游ゴシック" panose="020B0400000000000000" pitchFamily="50" charset="-128"/>
              </a:rPr>
              <a:t>。</a:t>
            </a:r>
          </a:p>
        </p:txBody>
      </p:sp>
      <p:sp>
        <p:nvSpPr>
          <p:cNvPr id="52" name="正方形/長方形 42">
            <a:extLst>
              <a:ext uri="{FF2B5EF4-FFF2-40B4-BE49-F238E27FC236}">
                <a16:creationId xmlns:a16="http://schemas.microsoft.com/office/drawing/2014/main" id="{822BB48A-7AB7-B328-47DD-FD9AA0A21DBA}"/>
              </a:ext>
            </a:extLst>
          </p:cNvPr>
          <p:cNvSpPr>
            <a:spLocks noChangeArrowheads="1"/>
          </p:cNvSpPr>
          <p:nvPr/>
        </p:nvSpPr>
        <p:spPr bwMode="auto">
          <a:xfrm>
            <a:off x="6418278" y="1454153"/>
            <a:ext cx="2143125" cy="5080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900" dirty="0">
                <a:solidFill>
                  <a:schemeClr val="tx1">
                    <a:lumMod val="65000"/>
                    <a:lumOff val="35000"/>
                  </a:schemeClr>
                </a:solidFill>
                <a:latin typeface="游ゴシック" panose="020B0400000000000000" pitchFamily="50" charset="-128"/>
                <a:ea typeface="游ゴシック" panose="020B0400000000000000" pitchFamily="50" charset="-128"/>
              </a:rPr>
              <a:t>ダイエットやスキンケア、ヘアケアなど、美容に関する情報も充実しています。</a:t>
            </a:r>
          </a:p>
        </p:txBody>
      </p:sp>
      <p:pic>
        <p:nvPicPr>
          <p:cNvPr id="53" name="Picture 63">
            <a:extLst>
              <a:ext uri="{FF2B5EF4-FFF2-40B4-BE49-F238E27FC236}">
                <a16:creationId xmlns:a16="http://schemas.microsoft.com/office/drawing/2014/main" id="{00B8D67C-EE21-9811-9194-03C5D98EB3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55866" y="4392615"/>
            <a:ext cx="719137" cy="958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4" name="Picture 64">
            <a:extLst>
              <a:ext uri="{FF2B5EF4-FFF2-40B4-BE49-F238E27FC236}">
                <a16:creationId xmlns:a16="http://schemas.microsoft.com/office/drawing/2014/main" id="{9B672DE4-2567-78DE-09B4-8F8B3BDBEAA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35141" y="4386265"/>
            <a:ext cx="720725" cy="965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66">
            <a:extLst>
              <a:ext uri="{FF2B5EF4-FFF2-40B4-BE49-F238E27FC236}">
                <a16:creationId xmlns:a16="http://schemas.microsoft.com/office/drawing/2014/main" id="{D1357264-A419-EA39-28FA-6B8558FD693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632966" y="4319590"/>
            <a:ext cx="733425" cy="9953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6" name="Picture 67">
            <a:extLst>
              <a:ext uri="{FF2B5EF4-FFF2-40B4-BE49-F238E27FC236}">
                <a16:creationId xmlns:a16="http://schemas.microsoft.com/office/drawing/2014/main" id="{46314D73-C1DC-15B6-E6A9-E2873C9F823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877316" y="4318003"/>
            <a:ext cx="746125" cy="996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7" name="Picture 64">
            <a:extLst>
              <a:ext uri="{FF2B5EF4-FFF2-40B4-BE49-F238E27FC236}">
                <a16:creationId xmlns:a16="http://schemas.microsoft.com/office/drawing/2014/main" id="{3ABF16FF-83DB-F657-1E8D-91524F2B532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15241" y="3248028"/>
            <a:ext cx="720725" cy="957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8" name="Picture 65">
            <a:extLst>
              <a:ext uri="{FF2B5EF4-FFF2-40B4-BE49-F238E27FC236}">
                <a16:creationId xmlns:a16="http://schemas.microsoft.com/office/drawing/2014/main" id="{A58C4B91-32A4-4566-3BA9-C5C83D8C3D6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88166" y="3243265"/>
            <a:ext cx="720725" cy="965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0" name="正方形/長方形 4">
            <a:extLst>
              <a:ext uri="{FF2B5EF4-FFF2-40B4-BE49-F238E27FC236}">
                <a16:creationId xmlns:a16="http://schemas.microsoft.com/office/drawing/2014/main" id="{F687A000-90FE-14A7-5D22-1C7942CA4EFF}"/>
              </a:ext>
            </a:extLst>
          </p:cNvPr>
          <p:cNvSpPr>
            <a:spLocks noChangeArrowheads="1"/>
          </p:cNvSpPr>
          <p:nvPr/>
        </p:nvSpPr>
        <p:spPr bwMode="auto">
          <a:xfrm>
            <a:off x="398550" y="547838"/>
            <a:ext cx="11929252" cy="523220"/>
          </a:xfrm>
          <a:prstGeom prst="rect">
            <a:avLst/>
          </a:prstGeom>
          <a:noFill/>
          <a:ln>
            <a:noFill/>
          </a:ln>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400" dirty="0">
                <a:solidFill>
                  <a:schemeClr val="tx1">
                    <a:lumMod val="65000"/>
                    <a:lumOff val="35000"/>
                  </a:schemeClr>
                </a:solidFill>
                <a:latin typeface="游ゴシック" panose="020B0400000000000000" pitchFamily="50" charset="-128"/>
                <a:ea typeface="游ゴシック" panose="020B0400000000000000" pitchFamily="50" charset="-128"/>
              </a:rPr>
              <a:t>女性が「本来の美しさ」を取り戻し、自分らしく輝くために必要な最新情報を、様々な切り口で取材し、いち早く紹介しています。 </a:t>
            </a:r>
            <a:endParaRPr lang="en-US" altLang="ja-JP" sz="14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eaLnBrk="1" hangingPunct="1">
              <a:defRPr/>
            </a:pPr>
            <a:r>
              <a:rPr lang="ja-JP" altLang="en-US" sz="1400" dirty="0">
                <a:solidFill>
                  <a:schemeClr val="tx1">
                    <a:lumMod val="65000"/>
                    <a:lumOff val="35000"/>
                  </a:schemeClr>
                </a:solidFill>
                <a:latin typeface="游ゴシック" panose="020B0400000000000000" pitchFamily="50" charset="-128"/>
                <a:ea typeface="游ゴシック" panose="020B0400000000000000" pitchFamily="50" charset="-128"/>
              </a:rPr>
              <a:t>信頼できる情報をお届けする事をモットーとしており、主な取材先は大学、医療・研究機関を初めとした専門家の方です。</a:t>
            </a:r>
            <a:endParaRPr lang="en-US" altLang="ja-JP" sz="14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10851C4A-CD23-F15B-97D2-1DB9E060FF9D}"/>
              </a:ext>
            </a:extLst>
          </p:cNvPr>
          <p:cNvSpPr>
            <a:spLocks noGrp="1"/>
          </p:cNvSpPr>
          <p:nvPr>
            <p:ph type="sldNum" sz="quarter" idx="12"/>
          </p:nvPr>
        </p:nvSpPr>
        <p:spPr/>
        <p:txBody>
          <a:bodyPr/>
          <a:lstStyle/>
          <a:p>
            <a:fld id="{538B13E1-54A1-4020-9C1C-4277E72C5805}" type="slidenum">
              <a:rPr kumimoji="1" lang="ja-JP" altLang="en-US" smtClean="0"/>
              <a:t>10</a:t>
            </a:fld>
            <a:endParaRPr kumimoji="1" lang="ja-JP" altLang="en-US"/>
          </a:p>
        </p:txBody>
      </p:sp>
    </p:spTree>
    <p:extLst>
      <p:ext uri="{BB962C8B-B14F-4D97-AF65-F5344CB8AC3E}">
        <p14:creationId xmlns:p14="http://schemas.microsoft.com/office/powerpoint/2010/main" val="231141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6">
            <a:extLst>
              <a:ext uri="{FF2B5EF4-FFF2-40B4-BE49-F238E27FC236}">
                <a16:creationId xmlns:a16="http://schemas.microsoft.com/office/drawing/2014/main" id="{FD327E05-A7EF-4E1C-8C2C-4B4409A18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762" y="0"/>
            <a:ext cx="6067238" cy="6858000"/>
          </a:xfrm>
          <a:custGeom>
            <a:avLst/>
            <a:gdLst>
              <a:gd name="connsiteX0" fmla="*/ 1619628 w 6067238"/>
              <a:gd name="connsiteY0" fmla="*/ 0 h 6858000"/>
              <a:gd name="connsiteX1" fmla="*/ 6067238 w 6067238"/>
              <a:gd name="connsiteY1" fmla="*/ 0 h 6858000"/>
              <a:gd name="connsiteX2" fmla="*/ 6067238 w 6067238"/>
              <a:gd name="connsiteY2" fmla="*/ 6858000 h 6858000"/>
              <a:gd name="connsiteX3" fmla="*/ 1619627 w 6067238"/>
              <a:gd name="connsiteY3" fmla="*/ 6858000 h 6858000"/>
              <a:gd name="connsiteX4" fmla="*/ 1615622 w 6067238"/>
              <a:gd name="connsiteY4" fmla="*/ 6854853 h 6858000"/>
              <a:gd name="connsiteX5" fmla="*/ 0 w 6067238"/>
              <a:gd name="connsiteY5" fmla="*/ 3429000 h 6858000"/>
              <a:gd name="connsiteX6" fmla="*/ 1615622 w 6067238"/>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7238" h="6858000">
                <a:moveTo>
                  <a:pt x="1619628" y="0"/>
                </a:moveTo>
                <a:lnTo>
                  <a:pt x="6067238" y="0"/>
                </a:lnTo>
                <a:lnTo>
                  <a:pt x="6067238"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28">
            <a:extLst>
              <a:ext uri="{FF2B5EF4-FFF2-40B4-BE49-F238E27FC236}">
                <a16:creationId xmlns:a16="http://schemas.microsoft.com/office/drawing/2014/main" id="{B2DDB937-68D3-4159-B17C-BE48C5DBD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95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0">
            <a:extLst>
              <a:ext uri="{FF2B5EF4-FFF2-40B4-BE49-F238E27FC236}">
                <a16:creationId xmlns:a16="http://schemas.microsoft.com/office/drawing/2014/main" id="{93CFD3CC-5F48-4351-92B2-B8D02F08E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Box 8">
            <a:extLst>
              <a:ext uri="{FF2B5EF4-FFF2-40B4-BE49-F238E27FC236}">
                <a16:creationId xmlns:a16="http://schemas.microsoft.com/office/drawing/2014/main" id="{380B1A39-DB4C-8D3A-5B59-DC60C91B5103}"/>
              </a:ext>
            </a:extLst>
          </p:cNvPr>
          <p:cNvSpPr txBox="1">
            <a:spLocks noChangeArrowheads="1"/>
          </p:cNvSpPr>
          <p:nvPr/>
        </p:nvSpPr>
        <p:spPr bwMode="auto">
          <a:xfrm>
            <a:off x="578778" y="158547"/>
            <a:ext cx="5333511" cy="523220"/>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過去の主要特集紹介</a:t>
            </a:r>
            <a:r>
              <a:rPr lang="ja-JP" altLang="en-US" b="1" dirty="0">
                <a:solidFill>
                  <a:schemeClr val="accent6"/>
                </a:solidFill>
                <a:latin typeface="游ゴシック" panose="020B0400000000000000" pitchFamily="50" charset="-128"/>
                <a:ea typeface="游ゴシック" panose="020B0400000000000000" pitchFamily="50" charset="-128"/>
              </a:rPr>
              <a:t>（</a:t>
            </a:r>
            <a:r>
              <a:rPr lang="en-US" altLang="ja-JP" b="1" dirty="0">
                <a:solidFill>
                  <a:schemeClr val="accent6"/>
                </a:solidFill>
                <a:latin typeface="游ゴシック" panose="020B0400000000000000" pitchFamily="50" charset="-128"/>
                <a:ea typeface="游ゴシック" panose="020B0400000000000000" pitchFamily="50" charset="-128"/>
              </a:rPr>
              <a:t>2024</a:t>
            </a:r>
            <a:r>
              <a:rPr lang="ja-JP" altLang="en-US" b="1" dirty="0">
                <a:solidFill>
                  <a:schemeClr val="accent6"/>
                </a:solidFill>
                <a:latin typeface="游ゴシック" panose="020B0400000000000000" pitchFamily="50" charset="-128"/>
                <a:ea typeface="游ゴシック" panose="020B0400000000000000" pitchFamily="50" charset="-128"/>
              </a:rPr>
              <a:t>年発行号）</a:t>
            </a:r>
            <a:endParaRPr lang="en-US" altLang="ja-JP" b="1" dirty="0">
              <a:solidFill>
                <a:schemeClr val="accent6"/>
              </a:solidFill>
              <a:latin typeface="游ゴシック" panose="020B0400000000000000" pitchFamily="50" charset="-128"/>
              <a:ea typeface="游ゴシック" panose="020B0400000000000000" pitchFamily="50" charset="-128"/>
            </a:endParaRPr>
          </a:p>
        </p:txBody>
      </p:sp>
      <p:sp>
        <p:nvSpPr>
          <p:cNvPr id="8" name="正方形/長方形 16">
            <a:extLst>
              <a:ext uri="{FF2B5EF4-FFF2-40B4-BE49-F238E27FC236}">
                <a16:creationId xmlns:a16="http://schemas.microsoft.com/office/drawing/2014/main" id="{BEE872CB-4BBC-A6CC-EBC6-071B082C4823}"/>
              </a:ext>
            </a:extLst>
          </p:cNvPr>
          <p:cNvSpPr>
            <a:spLocks noChangeArrowheads="1"/>
          </p:cNvSpPr>
          <p:nvPr/>
        </p:nvSpPr>
        <p:spPr bwMode="auto">
          <a:xfrm>
            <a:off x="6392970" y="4123478"/>
            <a:ext cx="390120" cy="400110"/>
          </a:xfrm>
          <a:prstGeom prst="rect">
            <a:avLst/>
          </a:prstGeom>
          <a:noFill/>
          <a:ln>
            <a:noFill/>
          </a:ln>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endParaRPr lang="en-US" altLang="ja-JP" sz="1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endParaRPr lang="ja-JP" altLang="en-US" sz="10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11" name="正方形/長方形 51">
            <a:extLst>
              <a:ext uri="{FF2B5EF4-FFF2-40B4-BE49-F238E27FC236}">
                <a16:creationId xmlns:a16="http://schemas.microsoft.com/office/drawing/2014/main" id="{F6D95A0A-80CE-66D6-90ED-D494CB600F9D}"/>
              </a:ext>
            </a:extLst>
          </p:cNvPr>
          <p:cNvSpPr>
            <a:spLocks noChangeArrowheads="1"/>
          </p:cNvSpPr>
          <p:nvPr/>
        </p:nvSpPr>
        <p:spPr bwMode="auto">
          <a:xfrm>
            <a:off x="6588030" y="712318"/>
            <a:ext cx="803275" cy="556664"/>
          </a:xfrm>
          <a:prstGeom prst="rect">
            <a:avLst/>
          </a:prstGeom>
          <a:solidFill>
            <a:schemeClr val="accent6"/>
          </a:solidFill>
          <a:ln>
            <a:noFill/>
          </a:ln>
          <a:effectLst>
            <a:softEdge rad="31750"/>
          </a:effectLst>
        </p:spPr>
        <p:txBody>
          <a:bodyPr lIns="144000" tIns="108000" rIns="144000" bIns="108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100" b="1" dirty="0">
                <a:solidFill>
                  <a:schemeClr val="bg1"/>
                </a:solidFill>
                <a:latin typeface="游ゴシック" panose="020B0400000000000000" pitchFamily="50" charset="-128"/>
                <a:ea typeface="游ゴシック" panose="020B0400000000000000" pitchFamily="50" charset="-128"/>
              </a:rPr>
              <a:t>2024</a:t>
            </a:r>
          </a:p>
          <a:p>
            <a:pPr algn="ctr" eaLnBrk="1" hangingPunct="1">
              <a:defRPr/>
            </a:pPr>
            <a:r>
              <a:rPr lang="ja-JP" altLang="en-US" sz="1100" b="1" dirty="0">
                <a:solidFill>
                  <a:schemeClr val="bg1"/>
                </a:solidFill>
                <a:latin typeface="游ゴシック" panose="020B0400000000000000" pitchFamily="50" charset="-128"/>
                <a:ea typeface="游ゴシック" panose="020B0400000000000000" pitchFamily="50" charset="-128"/>
              </a:rPr>
              <a:t>夏号</a:t>
            </a:r>
            <a:endParaRPr lang="en-US" altLang="ja-JP" sz="1100" b="1" dirty="0">
              <a:solidFill>
                <a:schemeClr val="bg1"/>
              </a:solidFill>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00B77424-FE78-8891-DD90-A201574E09DF}"/>
              </a:ext>
            </a:extLst>
          </p:cNvPr>
          <p:cNvSpPr>
            <a:spLocks noGrp="1"/>
          </p:cNvSpPr>
          <p:nvPr>
            <p:ph type="sldNum" sz="quarter" idx="12"/>
          </p:nvPr>
        </p:nvSpPr>
        <p:spPr/>
        <p:txBody>
          <a:bodyPr/>
          <a:lstStyle/>
          <a:p>
            <a:fld id="{538B13E1-54A1-4020-9C1C-4277E72C5805}" type="slidenum">
              <a:rPr kumimoji="1" lang="ja-JP" altLang="en-US" smtClean="0">
                <a:solidFill>
                  <a:schemeClr val="bg1"/>
                </a:solidFill>
              </a:rPr>
              <a:t>11</a:t>
            </a:fld>
            <a:endParaRPr kumimoji="1" lang="ja-JP" altLang="en-US" dirty="0">
              <a:solidFill>
                <a:schemeClr val="bg1"/>
              </a:solidFill>
            </a:endParaRPr>
          </a:p>
        </p:txBody>
      </p:sp>
      <p:sp>
        <p:nvSpPr>
          <p:cNvPr id="20" name="正方形/長方形 51">
            <a:extLst>
              <a:ext uri="{FF2B5EF4-FFF2-40B4-BE49-F238E27FC236}">
                <a16:creationId xmlns:a16="http://schemas.microsoft.com/office/drawing/2014/main" id="{2761F757-1B0E-D9FA-9A6D-038C1A41911C}"/>
              </a:ext>
            </a:extLst>
          </p:cNvPr>
          <p:cNvSpPr>
            <a:spLocks noChangeArrowheads="1"/>
          </p:cNvSpPr>
          <p:nvPr/>
        </p:nvSpPr>
        <p:spPr bwMode="auto">
          <a:xfrm>
            <a:off x="264369" y="3816843"/>
            <a:ext cx="803275" cy="556664"/>
          </a:xfrm>
          <a:prstGeom prst="rect">
            <a:avLst/>
          </a:prstGeom>
          <a:solidFill>
            <a:schemeClr val="accent6"/>
          </a:solidFill>
          <a:ln>
            <a:noFill/>
          </a:ln>
          <a:effectLst>
            <a:softEdge rad="31750"/>
          </a:effectLst>
        </p:spPr>
        <p:txBody>
          <a:bodyPr lIns="144000" tIns="108000" rIns="144000" bIns="108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100" b="1" dirty="0">
                <a:solidFill>
                  <a:schemeClr val="bg1"/>
                </a:solidFill>
                <a:latin typeface="游ゴシック" panose="020B0400000000000000" pitchFamily="50" charset="-128"/>
                <a:ea typeface="游ゴシック" panose="020B0400000000000000" pitchFamily="50" charset="-128"/>
              </a:rPr>
              <a:t>2024</a:t>
            </a:r>
          </a:p>
          <a:p>
            <a:pPr algn="ctr" eaLnBrk="1" hangingPunct="1">
              <a:defRPr/>
            </a:pPr>
            <a:r>
              <a:rPr lang="ja-JP" altLang="en-US" sz="1100" b="1" dirty="0">
                <a:solidFill>
                  <a:schemeClr val="bg1"/>
                </a:solidFill>
                <a:latin typeface="游ゴシック" panose="020B0400000000000000" pitchFamily="50" charset="-128"/>
                <a:ea typeface="游ゴシック" panose="020B0400000000000000" pitchFamily="50" charset="-128"/>
              </a:rPr>
              <a:t>秋号</a:t>
            </a:r>
            <a:endParaRPr lang="en-US" altLang="ja-JP" sz="1100" b="1" dirty="0">
              <a:solidFill>
                <a:schemeClr val="bg1"/>
              </a:solidFill>
              <a:latin typeface="游ゴシック" panose="020B0400000000000000" pitchFamily="50" charset="-128"/>
              <a:ea typeface="游ゴシック" panose="020B0400000000000000" pitchFamily="50" charset="-128"/>
            </a:endParaRPr>
          </a:p>
        </p:txBody>
      </p:sp>
      <p:sp>
        <p:nvSpPr>
          <p:cNvPr id="22" name="正方形/長方形 51">
            <a:extLst>
              <a:ext uri="{FF2B5EF4-FFF2-40B4-BE49-F238E27FC236}">
                <a16:creationId xmlns:a16="http://schemas.microsoft.com/office/drawing/2014/main" id="{A4D2BE40-F28D-041B-22AE-F6BEC3E0BEDF}"/>
              </a:ext>
            </a:extLst>
          </p:cNvPr>
          <p:cNvSpPr>
            <a:spLocks noChangeArrowheads="1"/>
          </p:cNvSpPr>
          <p:nvPr/>
        </p:nvSpPr>
        <p:spPr bwMode="auto">
          <a:xfrm>
            <a:off x="6649660" y="3747334"/>
            <a:ext cx="803275" cy="556664"/>
          </a:xfrm>
          <a:prstGeom prst="rect">
            <a:avLst/>
          </a:prstGeom>
          <a:solidFill>
            <a:schemeClr val="accent6"/>
          </a:solidFill>
          <a:ln>
            <a:noFill/>
          </a:ln>
          <a:effectLst>
            <a:softEdge rad="31750"/>
          </a:effectLst>
        </p:spPr>
        <p:txBody>
          <a:bodyPr lIns="144000" tIns="108000" rIns="144000" bIns="108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100" b="1" dirty="0">
                <a:solidFill>
                  <a:schemeClr val="bg1"/>
                </a:solidFill>
                <a:latin typeface="游ゴシック" panose="020B0400000000000000" pitchFamily="50" charset="-128"/>
                <a:ea typeface="游ゴシック" panose="020B0400000000000000" pitchFamily="50" charset="-128"/>
              </a:rPr>
              <a:t>2025 </a:t>
            </a:r>
          </a:p>
          <a:p>
            <a:pPr algn="ctr" eaLnBrk="1" hangingPunct="1">
              <a:defRPr/>
            </a:pPr>
            <a:r>
              <a:rPr lang="ja-JP" altLang="en-US" sz="1100" b="1" dirty="0">
                <a:solidFill>
                  <a:schemeClr val="bg1"/>
                </a:solidFill>
                <a:latin typeface="游ゴシック" panose="020B0400000000000000" pitchFamily="50" charset="-128"/>
                <a:ea typeface="游ゴシック" panose="020B0400000000000000" pitchFamily="50" charset="-128"/>
              </a:rPr>
              <a:t>冬号</a:t>
            </a:r>
            <a:endParaRPr lang="en-US" altLang="ja-JP" sz="1100" b="1" dirty="0">
              <a:solidFill>
                <a:schemeClr val="bg1"/>
              </a:solidFill>
              <a:latin typeface="游ゴシック" panose="020B0400000000000000" pitchFamily="50" charset="-128"/>
              <a:ea typeface="游ゴシック" panose="020B0400000000000000" pitchFamily="50" charset="-128"/>
            </a:endParaRPr>
          </a:p>
        </p:txBody>
      </p:sp>
      <p:sp>
        <p:nvSpPr>
          <p:cNvPr id="27" name="正方形/長方形 51">
            <a:extLst>
              <a:ext uri="{FF2B5EF4-FFF2-40B4-BE49-F238E27FC236}">
                <a16:creationId xmlns:a16="http://schemas.microsoft.com/office/drawing/2014/main" id="{4975DBEA-23F6-4448-FD46-BF9AD306AD35}"/>
              </a:ext>
            </a:extLst>
          </p:cNvPr>
          <p:cNvSpPr>
            <a:spLocks noChangeArrowheads="1"/>
          </p:cNvSpPr>
          <p:nvPr/>
        </p:nvSpPr>
        <p:spPr bwMode="auto">
          <a:xfrm>
            <a:off x="258630" y="815579"/>
            <a:ext cx="803275" cy="556664"/>
          </a:xfrm>
          <a:prstGeom prst="rect">
            <a:avLst/>
          </a:prstGeom>
          <a:solidFill>
            <a:schemeClr val="accent6"/>
          </a:solidFill>
          <a:ln>
            <a:noFill/>
          </a:ln>
          <a:effectLst>
            <a:softEdge rad="31750"/>
          </a:effectLst>
        </p:spPr>
        <p:txBody>
          <a:bodyPr lIns="144000" tIns="108000" rIns="144000" bIns="108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100" b="1" dirty="0">
                <a:solidFill>
                  <a:schemeClr val="bg1"/>
                </a:solidFill>
                <a:latin typeface="游ゴシック" panose="020B0400000000000000" pitchFamily="50" charset="-128"/>
                <a:ea typeface="游ゴシック" panose="020B0400000000000000" pitchFamily="50" charset="-128"/>
              </a:rPr>
              <a:t>2024</a:t>
            </a:r>
          </a:p>
          <a:p>
            <a:pPr algn="ctr" eaLnBrk="1" hangingPunct="1">
              <a:defRPr/>
            </a:pPr>
            <a:r>
              <a:rPr lang="ja-JP" altLang="en-US" sz="1100" b="1" dirty="0">
                <a:solidFill>
                  <a:schemeClr val="bg1"/>
                </a:solidFill>
                <a:latin typeface="游ゴシック" panose="020B0400000000000000" pitchFamily="50" charset="-128"/>
                <a:ea typeface="游ゴシック" panose="020B0400000000000000" pitchFamily="50" charset="-128"/>
              </a:rPr>
              <a:t>春号</a:t>
            </a:r>
            <a:endParaRPr lang="en-US" altLang="ja-JP" sz="1100" b="1" dirty="0">
              <a:solidFill>
                <a:schemeClr val="bg1"/>
              </a:solidFill>
              <a:latin typeface="游ゴシック" panose="020B0400000000000000" pitchFamily="50" charset="-128"/>
              <a:ea typeface="游ゴシック" panose="020B0400000000000000" pitchFamily="50" charset="-128"/>
            </a:endParaRPr>
          </a:p>
        </p:txBody>
      </p:sp>
      <p:pic>
        <p:nvPicPr>
          <p:cNvPr id="1026" name="Picture 2" descr="日経ヘルス">
            <a:extLst>
              <a:ext uri="{FF2B5EF4-FFF2-40B4-BE49-F238E27FC236}">
                <a16:creationId xmlns:a16="http://schemas.microsoft.com/office/drawing/2014/main" id="{D23656E1-0C2B-BF4B-221F-BD1476E72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522" y="3799569"/>
            <a:ext cx="2185461" cy="291600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5" name="図 4" descr="女性の写真と文字の加工写真&#10;&#10;中程度の精度で自動的に生成された説明">
            <a:extLst>
              <a:ext uri="{FF2B5EF4-FFF2-40B4-BE49-F238E27FC236}">
                <a16:creationId xmlns:a16="http://schemas.microsoft.com/office/drawing/2014/main" id="{F8CD874D-B72E-90F5-4FB1-0F0601049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861" y="3865391"/>
            <a:ext cx="2185461" cy="2916000"/>
          </a:xfrm>
          <a:prstGeom prst="rect">
            <a:avLst/>
          </a:prstGeom>
          <a:ln>
            <a:solidFill>
              <a:schemeClr val="tx1">
                <a:lumMod val="50000"/>
                <a:lumOff val="50000"/>
              </a:schemeClr>
            </a:solidFill>
          </a:ln>
        </p:spPr>
      </p:pic>
      <p:pic>
        <p:nvPicPr>
          <p:cNvPr id="10" name="図 9" descr="テキスト&#10;&#10;自動的に生成された説明">
            <a:extLst>
              <a:ext uri="{FF2B5EF4-FFF2-40B4-BE49-F238E27FC236}">
                <a16:creationId xmlns:a16="http://schemas.microsoft.com/office/drawing/2014/main" id="{DF25FC61-F8C9-14B3-D69F-A7DCB87CB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501" y="741139"/>
            <a:ext cx="2185461" cy="2916000"/>
          </a:xfrm>
          <a:prstGeom prst="rect">
            <a:avLst/>
          </a:prstGeom>
          <a:ln>
            <a:solidFill>
              <a:schemeClr val="tx1">
                <a:lumMod val="50000"/>
                <a:lumOff val="50000"/>
              </a:schemeClr>
            </a:solidFill>
          </a:ln>
        </p:spPr>
      </p:pic>
      <p:pic>
        <p:nvPicPr>
          <p:cNvPr id="13" name="図 12" descr="テキスト&#10;&#10;自動的に生成された説明">
            <a:extLst>
              <a:ext uri="{FF2B5EF4-FFF2-40B4-BE49-F238E27FC236}">
                <a16:creationId xmlns:a16="http://schemas.microsoft.com/office/drawing/2014/main" id="{C07F572B-2CC9-82F8-22E8-41A7933050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7861" y="815579"/>
            <a:ext cx="2185461" cy="2916000"/>
          </a:xfrm>
          <a:prstGeom prst="rect">
            <a:avLst/>
          </a:prstGeom>
          <a:ln>
            <a:solidFill>
              <a:schemeClr val="tx1">
                <a:lumMod val="50000"/>
                <a:lumOff val="50000"/>
              </a:schemeClr>
            </a:solidFill>
          </a:ln>
        </p:spPr>
      </p:pic>
    </p:spTree>
    <p:extLst>
      <p:ext uri="{BB962C8B-B14F-4D97-AF65-F5344CB8AC3E}">
        <p14:creationId xmlns:p14="http://schemas.microsoft.com/office/powerpoint/2010/main" val="89817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FA2C-2810-FB2A-C09A-7EFA9F8E03E1}"/>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267A2BFF-4F06-769E-D86C-C6C1F7BAD9FE}"/>
              </a:ext>
            </a:extLst>
          </p:cNvPr>
          <p:cNvPicPr>
            <a:picLocks noChangeAspect="1"/>
          </p:cNvPicPr>
          <p:nvPr/>
        </p:nvPicPr>
        <p:blipFill>
          <a:blip r:embed="rId2"/>
          <a:srcRect l="19631"/>
          <a:stretch>
            <a:fillRect/>
          </a:stretch>
        </p:blipFill>
        <p:spPr>
          <a:xfrm flipH="1">
            <a:off x="0" y="0"/>
            <a:ext cx="3629596" cy="6858000"/>
          </a:xfrm>
          <a:prstGeom prst="rect">
            <a:avLst/>
          </a:prstGeom>
        </p:spPr>
      </p:pic>
      <p:sp>
        <p:nvSpPr>
          <p:cNvPr id="6" name="Text Box 8">
            <a:extLst>
              <a:ext uri="{FF2B5EF4-FFF2-40B4-BE49-F238E27FC236}">
                <a16:creationId xmlns:a16="http://schemas.microsoft.com/office/drawing/2014/main" id="{398F3D13-FBD8-8B05-740F-F5A73F84FA2D}"/>
              </a:ext>
            </a:extLst>
          </p:cNvPr>
          <p:cNvSpPr txBox="1">
            <a:spLocks noChangeArrowheads="1"/>
          </p:cNvSpPr>
          <p:nvPr/>
        </p:nvSpPr>
        <p:spPr bwMode="auto">
          <a:xfrm>
            <a:off x="578778" y="158547"/>
            <a:ext cx="5466561" cy="523220"/>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過去の主要特集紹介</a:t>
            </a:r>
            <a:r>
              <a:rPr lang="ja-JP" altLang="en-US" b="1" dirty="0">
                <a:solidFill>
                  <a:schemeClr val="accent6"/>
                </a:solidFill>
                <a:latin typeface="游ゴシック" panose="020B0400000000000000" pitchFamily="50" charset="-128"/>
                <a:ea typeface="游ゴシック" panose="020B0400000000000000" pitchFamily="50" charset="-128"/>
              </a:rPr>
              <a:t>（</a:t>
            </a:r>
            <a:r>
              <a:rPr lang="en-US" altLang="ja-JP" b="1" dirty="0">
                <a:solidFill>
                  <a:schemeClr val="accent6"/>
                </a:solidFill>
                <a:latin typeface="游ゴシック" panose="020B0400000000000000" pitchFamily="50" charset="-128"/>
                <a:ea typeface="游ゴシック" panose="020B0400000000000000" pitchFamily="50" charset="-128"/>
              </a:rPr>
              <a:t>2025</a:t>
            </a:r>
            <a:r>
              <a:rPr lang="ja-JP" altLang="en-US" b="1" dirty="0">
                <a:solidFill>
                  <a:schemeClr val="accent6"/>
                </a:solidFill>
                <a:latin typeface="游ゴシック" panose="020B0400000000000000" pitchFamily="50" charset="-128"/>
                <a:ea typeface="游ゴシック" panose="020B0400000000000000" pitchFamily="50" charset="-128"/>
              </a:rPr>
              <a:t>年発行号）</a:t>
            </a:r>
            <a:endParaRPr lang="en-US" altLang="ja-JP" b="1" dirty="0">
              <a:solidFill>
                <a:schemeClr val="accent6"/>
              </a:solidFill>
              <a:latin typeface="游ゴシック" panose="020B0400000000000000" pitchFamily="50" charset="-128"/>
              <a:ea typeface="游ゴシック" panose="020B0400000000000000" pitchFamily="50" charset="-128"/>
            </a:endParaRPr>
          </a:p>
        </p:txBody>
      </p:sp>
      <p:sp>
        <p:nvSpPr>
          <p:cNvPr id="8" name="正方形/長方形 16">
            <a:extLst>
              <a:ext uri="{FF2B5EF4-FFF2-40B4-BE49-F238E27FC236}">
                <a16:creationId xmlns:a16="http://schemas.microsoft.com/office/drawing/2014/main" id="{97530CB7-1345-EC3E-9C50-1CEB3BD12F16}"/>
              </a:ext>
            </a:extLst>
          </p:cNvPr>
          <p:cNvSpPr>
            <a:spLocks noChangeArrowheads="1"/>
          </p:cNvSpPr>
          <p:nvPr/>
        </p:nvSpPr>
        <p:spPr bwMode="auto">
          <a:xfrm>
            <a:off x="6392970" y="4123478"/>
            <a:ext cx="390120" cy="400110"/>
          </a:xfrm>
          <a:prstGeom prst="rect">
            <a:avLst/>
          </a:prstGeom>
          <a:noFill/>
          <a:ln>
            <a:noFill/>
          </a:ln>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endParaRPr lang="en-US" altLang="ja-JP" sz="1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endParaRPr lang="ja-JP" altLang="en-US" sz="10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11" name="正方形/長方形 51">
            <a:extLst>
              <a:ext uri="{FF2B5EF4-FFF2-40B4-BE49-F238E27FC236}">
                <a16:creationId xmlns:a16="http://schemas.microsoft.com/office/drawing/2014/main" id="{05EECE2B-8C37-E87D-F5B1-437226D705EC}"/>
              </a:ext>
            </a:extLst>
          </p:cNvPr>
          <p:cNvSpPr>
            <a:spLocks noChangeArrowheads="1"/>
          </p:cNvSpPr>
          <p:nvPr/>
        </p:nvSpPr>
        <p:spPr bwMode="auto">
          <a:xfrm>
            <a:off x="6588030" y="712318"/>
            <a:ext cx="803275" cy="556664"/>
          </a:xfrm>
          <a:prstGeom prst="rect">
            <a:avLst/>
          </a:prstGeom>
          <a:solidFill>
            <a:schemeClr val="accent6"/>
          </a:solidFill>
          <a:ln>
            <a:noFill/>
          </a:ln>
          <a:effectLst>
            <a:softEdge rad="31750"/>
          </a:effectLst>
        </p:spPr>
        <p:txBody>
          <a:bodyPr lIns="144000" tIns="108000" rIns="144000" bIns="108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100" b="1" dirty="0">
                <a:solidFill>
                  <a:schemeClr val="bg1"/>
                </a:solidFill>
                <a:latin typeface="游ゴシック" panose="020B0400000000000000" pitchFamily="50" charset="-128"/>
                <a:ea typeface="游ゴシック" panose="020B0400000000000000" pitchFamily="50" charset="-128"/>
              </a:rPr>
              <a:t>2025</a:t>
            </a:r>
          </a:p>
          <a:p>
            <a:pPr algn="ctr" eaLnBrk="1" hangingPunct="1">
              <a:defRPr/>
            </a:pPr>
            <a:r>
              <a:rPr lang="ja-JP" altLang="en-US" sz="1100" b="1" dirty="0">
                <a:solidFill>
                  <a:schemeClr val="bg1"/>
                </a:solidFill>
                <a:latin typeface="游ゴシック" panose="020B0400000000000000" pitchFamily="50" charset="-128"/>
                <a:ea typeface="游ゴシック" panose="020B0400000000000000" pitchFamily="50" charset="-128"/>
              </a:rPr>
              <a:t>夏号</a:t>
            </a:r>
            <a:endParaRPr lang="en-US" altLang="ja-JP" sz="1100" b="1" dirty="0">
              <a:solidFill>
                <a:schemeClr val="bg1"/>
              </a:solidFill>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8DCAB55F-ED10-7CB8-952C-EC8453209834}"/>
              </a:ext>
            </a:extLst>
          </p:cNvPr>
          <p:cNvSpPr>
            <a:spLocks noGrp="1"/>
          </p:cNvSpPr>
          <p:nvPr>
            <p:ph type="sldNum" sz="quarter" idx="12"/>
          </p:nvPr>
        </p:nvSpPr>
        <p:spPr/>
        <p:txBody>
          <a:bodyPr/>
          <a:lstStyle/>
          <a:p>
            <a:fld id="{538B13E1-54A1-4020-9C1C-4277E72C5805}" type="slidenum">
              <a:rPr kumimoji="1" lang="ja-JP" altLang="en-US" smtClean="0">
                <a:solidFill>
                  <a:schemeClr val="bg1"/>
                </a:solidFill>
              </a:rPr>
              <a:t>12</a:t>
            </a:fld>
            <a:endParaRPr kumimoji="1" lang="ja-JP" altLang="en-US" dirty="0">
              <a:solidFill>
                <a:schemeClr val="bg1"/>
              </a:solidFill>
            </a:endParaRPr>
          </a:p>
        </p:txBody>
      </p:sp>
      <p:sp>
        <p:nvSpPr>
          <p:cNvPr id="20" name="正方形/長方形 51">
            <a:extLst>
              <a:ext uri="{FF2B5EF4-FFF2-40B4-BE49-F238E27FC236}">
                <a16:creationId xmlns:a16="http://schemas.microsoft.com/office/drawing/2014/main" id="{DE6A6F2A-5802-6BE8-49F1-9BF7421A3CD9}"/>
              </a:ext>
            </a:extLst>
          </p:cNvPr>
          <p:cNvSpPr>
            <a:spLocks noChangeArrowheads="1"/>
          </p:cNvSpPr>
          <p:nvPr/>
        </p:nvSpPr>
        <p:spPr bwMode="auto">
          <a:xfrm>
            <a:off x="264369" y="3816843"/>
            <a:ext cx="803275" cy="556664"/>
          </a:xfrm>
          <a:prstGeom prst="rect">
            <a:avLst/>
          </a:prstGeom>
          <a:solidFill>
            <a:schemeClr val="accent6"/>
          </a:solidFill>
          <a:ln>
            <a:noFill/>
          </a:ln>
          <a:effectLst>
            <a:softEdge rad="31750"/>
          </a:effectLst>
        </p:spPr>
        <p:txBody>
          <a:bodyPr lIns="144000" tIns="108000" rIns="144000" bIns="108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100" b="1" dirty="0">
                <a:solidFill>
                  <a:schemeClr val="bg1"/>
                </a:solidFill>
                <a:latin typeface="游ゴシック" panose="020B0400000000000000" pitchFamily="50" charset="-128"/>
                <a:ea typeface="游ゴシック" panose="020B0400000000000000" pitchFamily="50" charset="-128"/>
              </a:rPr>
              <a:t>2025</a:t>
            </a:r>
          </a:p>
          <a:p>
            <a:pPr algn="ctr" eaLnBrk="1" hangingPunct="1">
              <a:defRPr/>
            </a:pPr>
            <a:r>
              <a:rPr lang="ja-JP" altLang="en-US" sz="1100" b="1" dirty="0">
                <a:solidFill>
                  <a:schemeClr val="bg1"/>
                </a:solidFill>
                <a:latin typeface="游ゴシック" panose="020B0400000000000000" pitchFamily="50" charset="-128"/>
                <a:ea typeface="游ゴシック" panose="020B0400000000000000" pitchFamily="50" charset="-128"/>
              </a:rPr>
              <a:t>秋号</a:t>
            </a:r>
            <a:endParaRPr lang="en-US" altLang="ja-JP" sz="1100" b="1" dirty="0">
              <a:solidFill>
                <a:schemeClr val="bg1"/>
              </a:solidFill>
              <a:latin typeface="游ゴシック" panose="020B0400000000000000" pitchFamily="50" charset="-128"/>
              <a:ea typeface="游ゴシック" panose="020B0400000000000000" pitchFamily="50" charset="-128"/>
            </a:endParaRPr>
          </a:p>
        </p:txBody>
      </p:sp>
      <p:sp>
        <p:nvSpPr>
          <p:cNvPr id="27" name="正方形/長方形 51">
            <a:extLst>
              <a:ext uri="{FF2B5EF4-FFF2-40B4-BE49-F238E27FC236}">
                <a16:creationId xmlns:a16="http://schemas.microsoft.com/office/drawing/2014/main" id="{63F1BD0D-F954-D850-218E-2041B3B80232}"/>
              </a:ext>
            </a:extLst>
          </p:cNvPr>
          <p:cNvSpPr>
            <a:spLocks noChangeArrowheads="1"/>
          </p:cNvSpPr>
          <p:nvPr/>
        </p:nvSpPr>
        <p:spPr bwMode="auto">
          <a:xfrm>
            <a:off x="258630" y="815579"/>
            <a:ext cx="803275" cy="556664"/>
          </a:xfrm>
          <a:prstGeom prst="rect">
            <a:avLst/>
          </a:prstGeom>
          <a:solidFill>
            <a:schemeClr val="accent6"/>
          </a:solidFill>
          <a:ln>
            <a:noFill/>
          </a:ln>
          <a:effectLst>
            <a:softEdge rad="31750"/>
          </a:effectLst>
        </p:spPr>
        <p:txBody>
          <a:bodyPr lIns="144000" tIns="108000" rIns="144000" bIns="108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100" b="1" dirty="0">
                <a:solidFill>
                  <a:schemeClr val="bg1"/>
                </a:solidFill>
                <a:latin typeface="游ゴシック" panose="020B0400000000000000" pitchFamily="50" charset="-128"/>
                <a:ea typeface="游ゴシック" panose="020B0400000000000000" pitchFamily="50" charset="-128"/>
              </a:rPr>
              <a:t>2025</a:t>
            </a:r>
          </a:p>
          <a:p>
            <a:pPr algn="ctr" eaLnBrk="1" hangingPunct="1">
              <a:defRPr/>
            </a:pPr>
            <a:r>
              <a:rPr lang="ja-JP" altLang="en-US" sz="1100" b="1" dirty="0">
                <a:solidFill>
                  <a:schemeClr val="bg1"/>
                </a:solidFill>
                <a:latin typeface="游ゴシック" panose="020B0400000000000000" pitchFamily="50" charset="-128"/>
                <a:ea typeface="游ゴシック" panose="020B0400000000000000" pitchFamily="50" charset="-128"/>
              </a:rPr>
              <a:t>春号</a:t>
            </a:r>
            <a:endParaRPr lang="en-US" altLang="ja-JP" sz="1100" b="1" dirty="0">
              <a:solidFill>
                <a:schemeClr val="bg1"/>
              </a:solidFill>
              <a:latin typeface="游ゴシック" panose="020B0400000000000000" pitchFamily="50" charset="-128"/>
              <a:ea typeface="游ゴシック" panose="020B0400000000000000" pitchFamily="50" charset="-128"/>
            </a:endParaRPr>
          </a:p>
        </p:txBody>
      </p:sp>
      <p:pic>
        <p:nvPicPr>
          <p:cNvPr id="7" name="Picture 2" descr="カバー冊子">
            <a:extLst>
              <a:ext uri="{FF2B5EF4-FFF2-40B4-BE49-F238E27FC236}">
                <a16:creationId xmlns:a16="http://schemas.microsoft.com/office/drawing/2014/main" id="{E447560B-4CDE-A4C2-841A-148D55B3D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284" y="3860459"/>
            <a:ext cx="2130560" cy="2838994"/>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27" name="Picture 3" descr="カバー冊子">
            <a:extLst>
              <a:ext uri="{FF2B5EF4-FFF2-40B4-BE49-F238E27FC236}">
                <a16:creationId xmlns:a16="http://schemas.microsoft.com/office/drawing/2014/main" id="{993C1DDC-F6A3-33A9-2FAA-44A6A0983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385" y="712319"/>
            <a:ext cx="2138608" cy="2853842"/>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28" name="図 1" descr="カバー冊子">
            <a:extLst>
              <a:ext uri="{FF2B5EF4-FFF2-40B4-BE49-F238E27FC236}">
                <a16:creationId xmlns:a16="http://schemas.microsoft.com/office/drawing/2014/main" id="{ED4CFB68-DA3C-35E2-65FB-BA6A0316F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704" y="852824"/>
            <a:ext cx="2096283" cy="2791714"/>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カバー冊子">
            <a:extLst>
              <a:ext uri="{FF2B5EF4-FFF2-40B4-BE49-F238E27FC236}">
                <a16:creationId xmlns:a16="http://schemas.microsoft.com/office/drawing/2014/main" id="{37C941A3-D4D8-447A-664E-9A3E1ED281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5433" y="3856074"/>
            <a:ext cx="2130560" cy="284337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3" name="正方形/長方形 51">
            <a:extLst>
              <a:ext uri="{FF2B5EF4-FFF2-40B4-BE49-F238E27FC236}">
                <a16:creationId xmlns:a16="http://schemas.microsoft.com/office/drawing/2014/main" id="{DEB5C4E9-E5B3-E832-F840-497505E96D04}"/>
              </a:ext>
            </a:extLst>
          </p:cNvPr>
          <p:cNvSpPr>
            <a:spLocks noChangeArrowheads="1"/>
          </p:cNvSpPr>
          <p:nvPr/>
        </p:nvSpPr>
        <p:spPr bwMode="auto">
          <a:xfrm>
            <a:off x="6588029" y="3816843"/>
            <a:ext cx="803275" cy="556664"/>
          </a:xfrm>
          <a:prstGeom prst="rect">
            <a:avLst/>
          </a:prstGeom>
          <a:solidFill>
            <a:schemeClr val="accent6"/>
          </a:solidFill>
          <a:ln>
            <a:noFill/>
          </a:ln>
          <a:effectLst>
            <a:softEdge rad="31750"/>
          </a:effectLst>
        </p:spPr>
        <p:txBody>
          <a:bodyPr lIns="144000" tIns="108000" rIns="144000" bIns="108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100" b="1" dirty="0">
                <a:solidFill>
                  <a:schemeClr val="bg1"/>
                </a:solidFill>
                <a:latin typeface="游ゴシック" panose="020B0400000000000000" pitchFamily="50" charset="-128"/>
                <a:ea typeface="游ゴシック" panose="020B0400000000000000" pitchFamily="50" charset="-128"/>
              </a:rPr>
              <a:t>2026 </a:t>
            </a:r>
          </a:p>
          <a:p>
            <a:pPr algn="ctr" eaLnBrk="1" hangingPunct="1">
              <a:defRPr/>
            </a:pPr>
            <a:r>
              <a:rPr lang="ja-JP" altLang="en-US" sz="1100" b="1" dirty="0">
                <a:solidFill>
                  <a:schemeClr val="bg1"/>
                </a:solidFill>
                <a:latin typeface="游ゴシック" panose="020B0400000000000000" pitchFamily="50" charset="-128"/>
                <a:ea typeface="游ゴシック" panose="020B0400000000000000" pitchFamily="50" charset="-128"/>
              </a:rPr>
              <a:t>冬号</a:t>
            </a:r>
            <a:endParaRPr lang="en-US" altLang="ja-JP"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6463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5BD903B-118F-1ECC-7FA8-D009510AC0DD}"/>
              </a:ext>
            </a:extLst>
          </p:cNvPr>
          <p:cNvPicPr>
            <a:picLocks noChangeAspect="1"/>
          </p:cNvPicPr>
          <p:nvPr/>
        </p:nvPicPr>
        <p:blipFill>
          <a:blip r:embed="rId2"/>
          <a:stretch>
            <a:fillRect/>
          </a:stretch>
        </p:blipFill>
        <p:spPr>
          <a:xfrm>
            <a:off x="9620462" y="0"/>
            <a:ext cx="2876550" cy="6858000"/>
          </a:xfrm>
          <a:prstGeom prst="rect">
            <a:avLst/>
          </a:prstGeom>
        </p:spPr>
      </p:pic>
      <p:sp>
        <p:nvSpPr>
          <p:cNvPr id="10" name="Text Box 8">
            <a:extLst>
              <a:ext uri="{FF2B5EF4-FFF2-40B4-BE49-F238E27FC236}">
                <a16:creationId xmlns:a16="http://schemas.microsoft.com/office/drawing/2014/main" id="{EDEA86D8-7FAB-9966-A57D-5D9E1BA72D10}"/>
              </a:ext>
            </a:extLst>
          </p:cNvPr>
          <p:cNvSpPr txBox="1">
            <a:spLocks noChangeArrowheads="1"/>
          </p:cNvSpPr>
          <p:nvPr/>
        </p:nvSpPr>
        <p:spPr bwMode="auto">
          <a:xfrm>
            <a:off x="590550" y="188913"/>
            <a:ext cx="3057525" cy="5238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読者プロフィール</a:t>
            </a:r>
          </a:p>
        </p:txBody>
      </p:sp>
      <p:sp>
        <p:nvSpPr>
          <p:cNvPr id="11" name="スライド番号プレースホルダ 3">
            <a:extLst>
              <a:ext uri="{FF2B5EF4-FFF2-40B4-BE49-F238E27FC236}">
                <a16:creationId xmlns:a16="http://schemas.microsoft.com/office/drawing/2014/main" id="{4BD25792-3D02-6B52-39FB-C0CBFCF4968E}"/>
              </a:ext>
            </a:extLst>
          </p:cNvPr>
          <p:cNvSpPr txBox="1">
            <a:spLocks/>
          </p:cNvSpPr>
          <p:nvPr/>
        </p:nvSpPr>
        <p:spPr bwMode="auto">
          <a:xfrm>
            <a:off x="8913813" y="6572250"/>
            <a:ext cx="465137" cy="285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marL="0" algn="l" defTabSz="914400" rtl="0" eaLnBrk="1" latinLnBrk="0" hangingPunct="1">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1" latinLnBrk="0" hangingPunct="1">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1" latinLnBrk="0" hangingPunct="1">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1" latinLnBrk="0" hangingPunct="1">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1" latinLnBrk="0" hangingPunct="1">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endParaRPr lang="en-US" altLang="ja-JP" dirty="0">
              <a:solidFill>
                <a:srgbClr val="7F7F7F"/>
              </a:solidFill>
              <a:latin typeface="HGP創英角ｺﾞｼｯｸUB" panose="020B0900000000000000" pitchFamily="50" charset="-128"/>
              <a:ea typeface="HGP創英角ｺﾞｼｯｸUB" panose="020B0900000000000000" pitchFamily="50" charset="-128"/>
            </a:endParaRPr>
          </a:p>
        </p:txBody>
      </p:sp>
      <p:sp>
        <p:nvSpPr>
          <p:cNvPr id="12" name="正方形/長方形 18">
            <a:extLst>
              <a:ext uri="{FF2B5EF4-FFF2-40B4-BE49-F238E27FC236}">
                <a16:creationId xmlns:a16="http://schemas.microsoft.com/office/drawing/2014/main" id="{D87651C8-0D00-75FB-179D-83A82A72C9E3}"/>
              </a:ext>
            </a:extLst>
          </p:cNvPr>
          <p:cNvSpPr>
            <a:spLocks noChangeArrowheads="1"/>
          </p:cNvSpPr>
          <p:nvPr/>
        </p:nvSpPr>
        <p:spPr bwMode="auto">
          <a:xfrm>
            <a:off x="185738" y="1000125"/>
            <a:ext cx="7981950" cy="338138"/>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読者の中心は、経済的にゆとりがあり、健康情報に対して、意識の高い女性達です。</a:t>
            </a:r>
          </a:p>
        </p:txBody>
      </p:sp>
      <p:graphicFrame>
        <p:nvGraphicFramePr>
          <p:cNvPr id="14" name="グラフ 13">
            <a:extLst>
              <a:ext uri="{FF2B5EF4-FFF2-40B4-BE49-F238E27FC236}">
                <a16:creationId xmlns:a16="http://schemas.microsoft.com/office/drawing/2014/main" id="{BFC19AD9-C992-49C0-4C71-420C047C2B94}"/>
              </a:ext>
            </a:extLst>
          </p:cNvPr>
          <p:cNvGraphicFramePr>
            <a:graphicFrameLocks/>
          </p:cNvGraphicFramePr>
          <p:nvPr>
            <p:extLst>
              <p:ext uri="{D42A27DB-BD31-4B8C-83A1-F6EECF244321}">
                <p14:modId xmlns:p14="http://schemas.microsoft.com/office/powerpoint/2010/main" val="2744405940"/>
              </p:ext>
            </p:extLst>
          </p:nvPr>
        </p:nvGraphicFramePr>
        <p:xfrm>
          <a:off x="185737" y="1338263"/>
          <a:ext cx="2876549" cy="25235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50A25CDD-1FE9-7982-5393-15BEB624CC4E}"/>
              </a:ext>
            </a:extLst>
          </p:cNvPr>
          <p:cNvGraphicFramePr>
            <a:graphicFrameLocks/>
          </p:cNvGraphicFramePr>
          <p:nvPr>
            <p:extLst>
              <p:ext uri="{D42A27DB-BD31-4B8C-83A1-F6EECF244321}">
                <p14:modId xmlns:p14="http://schemas.microsoft.com/office/powerpoint/2010/main" val="1924460825"/>
              </p:ext>
            </p:extLst>
          </p:nvPr>
        </p:nvGraphicFramePr>
        <p:xfrm>
          <a:off x="3425715" y="1400259"/>
          <a:ext cx="2481907" cy="2577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429F5CBC-8CEA-BE89-E2A7-92373EBD9DF2}"/>
              </a:ext>
            </a:extLst>
          </p:cNvPr>
          <p:cNvGraphicFramePr>
            <a:graphicFrameLocks/>
          </p:cNvGraphicFramePr>
          <p:nvPr>
            <p:extLst>
              <p:ext uri="{D42A27DB-BD31-4B8C-83A1-F6EECF244321}">
                <p14:modId xmlns:p14="http://schemas.microsoft.com/office/powerpoint/2010/main" val="2586295903"/>
              </p:ext>
            </p:extLst>
          </p:nvPr>
        </p:nvGraphicFramePr>
        <p:xfrm>
          <a:off x="6034011" y="1357422"/>
          <a:ext cx="3000661" cy="25882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グラフ 18">
            <a:extLst>
              <a:ext uri="{FF2B5EF4-FFF2-40B4-BE49-F238E27FC236}">
                <a16:creationId xmlns:a16="http://schemas.microsoft.com/office/drawing/2014/main" id="{F9B24518-8C33-E4EE-7BF7-D76D834037E8}"/>
              </a:ext>
            </a:extLst>
          </p:cNvPr>
          <p:cNvGraphicFramePr>
            <a:graphicFrameLocks/>
          </p:cNvGraphicFramePr>
          <p:nvPr>
            <p:extLst>
              <p:ext uri="{D42A27DB-BD31-4B8C-83A1-F6EECF244321}">
                <p14:modId xmlns:p14="http://schemas.microsoft.com/office/powerpoint/2010/main" val="363338284"/>
              </p:ext>
            </p:extLst>
          </p:nvPr>
        </p:nvGraphicFramePr>
        <p:xfrm>
          <a:off x="5426484" y="3945677"/>
          <a:ext cx="4244428" cy="28860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グラフ 19">
            <a:extLst>
              <a:ext uri="{FF2B5EF4-FFF2-40B4-BE49-F238E27FC236}">
                <a16:creationId xmlns:a16="http://schemas.microsoft.com/office/drawing/2014/main" id="{D3944901-F072-9118-CEB4-6CDFE6BE1298}"/>
              </a:ext>
            </a:extLst>
          </p:cNvPr>
          <p:cNvGraphicFramePr>
            <a:graphicFrameLocks/>
          </p:cNvGraphicFramePr>
          <p:nvPr>
            <p:extLst>
              <p:ext uri="{D42A27DB-BD31-4B8C-83A1-F6EECF244321}">
                <p14:modId xmlns:p14="http://schemas.microsoft.com/office/powerpoint/2010/main" val="1423541532"/>
              </p:ext>
            </p:extLst>
          </p:nvPr>
        </p:nvGraphicFramePr>
        <p:xfrm>
          <a:off x="1917701" y="3839595"/>
          <a:ext cx="3559232" cy="3018405"/>
        </p:xfrm>
        <a:graphic>
          <a:graphicData uri="http://schemas.openxmlformats.org/drawingml/2006/chart">
            <c:chart xmlns:c="http://schemas.openxmlformats.org/drawingml/2006/chart" xmlns:r="http://schemas.openxmlformats.org/officeDocument/2006/relationships" r:id="rId7"/>
          </a:graphicData>
        </a:graphic>
      </p:graphicFrame>
      <p:sp>
        <p:nvSpPr>
          <p:cNvPr id="2" name="スライド番号プレースホルダー 1">
            <a:extLst>
              <a:ext uri="{FF2B5EF4-FFF2-40B4-BE49-F238E27FC236}">
                <a16:creationId xmlns:a16="http://schemas.microsoft.com/office/drawing/2014/main" id="{370943BF-8690-5562-C6E3-632350CE0C3A}"/>
              </a:ext>
            </a:extLst>
          </p:cNvPr>
          <p:cNvSpPr>
            <a:spLocks noGrp="1"/>
          </p:cNvSpPr>
          <p:nvPr>
            <p:ph type="sldNum" sz="quarter" idx="12"/>
          </p:nvPr>
        </p:nvSpPr>
        <p:spPr/>
        <p:txBody>
          <a:bodyPr/>
          <a:lstStyle/>
          <a:p>
            <a:fld id="{538B13E1-54A1-4020-9C1C-4277E72C5805}" type="slidenum">
              <a:rPr kumimoji="1" lang="ja-JP" altLang="en-US" smtClean="0">
                <a:solidFill>
                  <a:schemeClr val="bg1"/>
                </a:solidFill>
              </a:rPr>
              <a:t>13</a:t>
            </a:fld>
            <a:endParaRPr kumimoji="1" lang="ja-JP" altLang="en-US" dirty="0">
              <a:solidFill>
                <a:schemeClr val="bg1"/>
              </a:solidFill>
            </a:endParaRPr>
          </a:p>
        </p:txBody>
      </p:sp>
    </p:spTree>
    <p:extLst>
      <p:ext uri="{BB962C8B-B14F-4D97-AF65-F5344CB8AC3E}">
        <p14:creationId xmlns:p14="http://schemas.microsoft.com/office/powerpoint/2010/main" val="74335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3">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Box 8">
            <a:extLst>
              <a:ext uri="{FF2B5EF4-FFF2-40B4-BE49-F238E27FC236}">
                <a16:creationId xmlns:a16="http://schemas.microsoft.com/office/drawing/2014/main" id="{B0B2B52B-B631-022E-686A-EAC63289A6B2}"/>
              </a:ext>
            </a:extLst>
          </p:cNvPr>
          <p:cNvSpPr txBox="1">
            <a:spLocks noChangeArrowheads="1"/>
          </p:cNvSpPr>
          <p:nvPr/>
        </p:nvSpPr>
        <p:spPr bwMode="auto">
          <a:xfrm>
            <a:off x="590550" y="188913"/>
            <a:ext cx="1980029" cy="523220"/>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読者データ</a:t>
            </a:r>
          </a:p>
        </p:txBody>
      </p:sp>
      <p:sp>
        <p:nvSpPr>
          <p:cNvPr id="6" name="正方形/長方形 18">
            <a:extLst>
              <a:ext uri="{FF2B5EF4-FFF2-40B4-BE49-F238E27FC236}">
                <a16:creationId xmlns:a16="http://schemas.microsoft.com/office/drawing/2014/main" id="{3BDD51DB-6F74-39BC-0E48-A1595C103F85}"/>
              </a:ext>
            </a:extLst>
          </p:cNvPr>
          <p:cNvSpPr>
            <a:spLocks noChangeArrowheads="1"/>
          </p:cNvSpPr>
          <p:nvPr/>
        </p:nvSpPr>
        <p:spPr bwMode="auto">
          <a:xfrm>
            <a:off x="506413" y="963613"/>
            <a:ext cx="5930900" cy="338137"/>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健康、美容はもちろん、自分磨きに高い関心を持っています。</a:t>
            </a:r>
          </a:p>
        </p:txBody>
      </p:sp>
      <p:graphicFrame>
        <p:nvGraphicFramePr>
          <p:cNvPr id="7" name="グラフ 6">
            <a:extLst>
              <a:ext uri="{FF2B5EF4-FFF2-40B4-BE49-F238E27FC236}">
                <a16:creationId xmlns:a16="http://schemas.microsoft.com/office/drawing/2014/main" id="{8C5AA92F-45FF-3EA3-7C7A-99B520B9192B}"/>
              </a:ext>
            </a:extLst>
          </p:cNvPr>
          <p:cNvGraphicFramePr>
            <a:graphicFrameLocks/>
          </p:cNvGraphicFramePr>
          <p:nvPr>
            <p:extLst>
              <p:ext uri="{D42A27DB-BD31-4B8C-83A1-F6EECF244321}">
                <p14:modId xmlns:p14="http://schemas.microsoft.com/office/powerpoint/2010/main" val="3698562875"/>
              </p:ext>
            </p:extLst>
          </p:nvPr>
        </p:nvGraphicFramePr>
        <p:xfrm>
          <a:off x="2049518" y="1746207"/>
          <a:ext cx="6322020" cy="5259945"/>
        </p:xfrm>
        <a:graphic>
          <a:graphicData uri="http://schemas.openxmlformats.org/drawingml/2006/chart">
            <c:chart xmlns:c="http://schemas.openxmlformats.org/drawingml/2006/chart" xmlns:r="http://schemas.openxmlformats.org/officeDocument/2006/relationships" r:id="rId2"/>
          </a:graphicData>
        </a:graphic>
      </p:graphicFrame>
      <p:sp>
        <p:nvSpPr>
          <p:cNvPr id="8" name="フローチャート: 端子 7">
            <a:extLst>
              <a:ext uri="{FF2B5EF4-FFF2-40B4-BE49-F238E27FC236}">
                <a16:creationId xmlns:a16="http://schemas.microsoft.com/office/drawing/2014/main" id="{8904DD01-7A76-19D1-52B8-723EE48265EB}"/>
              </a:ext>
            </a:extLst>
          </p:cNvPr>
          <p:cNvSpPr/>
          <p:nvPr/>
        </p:nvSpPr>
        <p:spPr>
          <a:xfrm>
            <a:off x="1016164" y="1383743"/>
            <a:ext cx="6480175" cy="257175"/>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50" b="1" dirty="0">
                <a:solidFill>
                  <a:schemeClr val="bg1"/>
                </a:solidFill>
                <a:latin typeface="游ゴシック" panose="020B0400000000000000" pitchFamily="50" charset="-128"/>
                <a:ea typeface="游ゴシック" panose="020B0400000000000000" pitchFamily="50" charset="-128"/>
              </a:rPr>
              <a:t>興味・関心のあること</a:t>
            </a:r>
            <a:endParaRPr lang="en-US" altLang="ja-JP" sz="1050" b="1" dirty="0">
              <a:solidFill>
                <a:schemeClr val="bg1"/>
              </a:solidFill>
              <a:latin typeface="游ゴシック" panose="020B0400000000000000" pitchFamily="50" charset="-128"/>
              <a:ea typeface="游ゴシック" panose="020B0400000000000000" pitchFamily="50" charset="-128"/>
            </a:endParaRPr>
          </a:p>
        </p:txBody>
      </p:sp>
      <p:pic>
        <p:nvPicPr>
          <p:cNvPr id="9" name="図 8" descr="ダイアグラム が含まれている画像&#10;&#10;自動的に生成された説明">
            <a:extLst>
              <a:ext uri="{FF2B5EF4-FFF2-40B4-BE49-F238E27FC236}">
                <a16:creationId xmlns:a16="http://schemas.microsoft.com/office/drawing/2014/main" id="{205FC8AD-855D-CE09-94FB-D0B40927702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4" b="50768" l="44782" r="64175">
                        <a14:foregroundMark x1="52332" y1="18108" x2="52159" y2="28820"/>
                        <a14:foregroundMark x1="52159" y1="28820" x2="49766" y2="37470"/>
                        <a14:foregroundMark x1="49766" y1="37470" x2="49494" y2="42522"/>
                        <a14:foregroundMark x1="49494" y1="42522" x2="51419" y2="47534"/>
                        <a14:foregroundMark x1="51419" y1="47534" x2="55786" y2="44179"/>
                        <a14:foregroundMark x1="55786" y1="44179" x2="56921" y2="38844"/>
                        <a14:foregroundMark x1="56921" y1="38844" x2="55687" y2="22272"/>
                        <a14:foregroundMark x1="55687" y1="22272" x2="55638" y2="22433"/>
                        <a14:foregroundMark x1="54503" y1="34398" x2="55564" y2="21140"/>
                        <a14:foregroundMark x1="55564" y1="21140" x2="55564" y2="21261"/>
                        <a14:foregroundMark x1="54947" y1="27850" x2="52554" y2="34155"/>
                        <a14:foregroundMark x1="52554" y1="34155" x2="52554" y2="41310"/>
                        <a14:foregroundMark x1="52554" y1="41310" x2="54848" y2="48626"/>
                        <a14:foregroundMark x1="54848" y1="48626" x2="56452" y2="40582"/>
                        <a14:foregroundMark x1="56452" y1="40582" x2="54404" y2="42441"/>
                        <a14:foregroundMark x1="53022" y1="45473" x2="54503" y2="41310"/>
                        <a14:foregroundMark x1="48038" y1="27203" x2="48038" y2="27203"/>
                        <a14:foregroundMark x1="47866" y1="26071" x2="47866" y2="26071"/>
                        <a14:foregroundMark x1="47940" y1="26960" x2="47940" y2="26960"/>
                        <a14:foregroundMark x1="53343" y1="35893" x2="54034" y2="35166"/>
                        <a14:foregroundMark x1="54034" y1="36176" x2="53886" y2="37025"/>
                        <a14:foregroundMark x1="53886" y1="36297" x2="53886" y2="36297"/>
                        <a14:foregroundMark x1="51887" y1="23161" x2="51887" y2="18513"/>
                        <a14:foregroundMark x1="50580" y1="19766" x2="50580" y2="19644"/>
                        <a14:foregroundMark x1="51715" y1="9297" x2="51715" y2="9297"/>
                        <a14:foregroundMark x1="47101" y1="14228" x2="46805" y2="14713"/>
                        <a14:foregroundMark x1="47101" y1="14107" x2="47422" y2="14107"/>
                        <a14:foregroundMark x1="47101" y1="13460" x2="48113" y2="16492"/>
                        <a14:foregroundMark x1="51345" y1="8690" x2="52036" y2="11196"/>
                        <a14:foregroundMark x1="48261" y1="26314" x2="48261" y2="26839"/>
                        <a14:foregroundMark x1="48261" y1="27324" x2="47940" y2="27728"/>
                        <a14:foregroundMark x1="47940" y1="27728" x2="48877" y2="27324"/>
                        <a14:foregroundMark x1="52406" y1="22797" x2="52406" y2="22797"/>
                        <a14:foregroundMark x1="52406" y1="22797" x2="52652" y2="22676"/>
                        <a14:foregroundMark x1="52406" y1="20776" x2="53960" y2="26718"/>
                        <a14:foregroundMark x1="53960" y1="26718" x2="53787" y2="26960"/>
                        <a14:foregroundMark x1="53960" y1="45998" x2="51493" y2="41835"/>
                        <a14:foregroundMark x1="51493" y1="41835" x2="51493" y2="41835"/>
                        <a14:foregroundMark x1="47866" y1="27728" x2="47792" y2="23161"/>
                        <a14:foregroundMark x1="47644" y1="26839" x2="47027" y2="27971"/>
                        <a14:foregroundMark x1="47866" y1="27082" x2="47866" y2="27082"/>
                        <a14:foregroundMark x1="47718" y1="26435" x2="47718" y2="26435"/>
                        <a14:foregroundMark x1="47718" y1="26192" x2="47718" y2="26192"/>
                        <a14:foregroundMark x1="47718" y1="25950" x2="47718" y2="25950"/>
                        <a14:foregroundMark x1="47101" y1="15724" x2="46805" y2="15602"/>
                        <a14:foregroundMark x1="46632" y1="14470" x2="46632" y2="14470"/>
                        <a14:foregroundMark x1="46484" y1="14107" x2="46484" y2="14107"/>
                        <a14:foregroundMark x1="46484" y1="13985" x2="46484" y2="13985"/>
                        <a14:foregroundMark x1="46484" y1="13985" x2="46731" y2="14107"/>
                        <a14:foregroundMark x1="46805" y1="13703" x2="46805" y2="13703"/>
                        <a14:foregroundMark x1="46953" y1="13339" x2="47422" y2="13217"/>
                        <a14:foregroundMark x1="51493" y1="9539" x2="51493" y2="9539"/>
                        <a14:foregroundMark x1="51715" y1="8286" x2="51715" y2="8286"/>
                        <a14:foregroundMark x1="51789" y1="7922" x2="51789" y2="7922"/>
                        <a14:foregroundMark x1="51789" y1="7801" x2="51789" y2="7801"/>
                        <a14:foregroundMark x1="51789" y1="7801" x2="52184" y2="8407"/>
                        <a14:foregroundMark x1="52258" y1="8529" x2="52726" y2="9297"/>
                        <a14:foregroundMark x1="52800" y1="9539" x2="53022" y2="9701"/>
                        <a14:foregroundMark x1="53195" y1="9701" x2="53195" y2="9701"/>
                        <a14:foregroundMark x1="53195" y1="8812" x2="53195" y2="8812"/>
                        <a14:foregroundMark x1="53195" y1="8812" x2="53417" y2="9822"/>
                        <a14:foregroundMark x1="48557" y1="26556" x2="48557" y2="26556"/>
                        <a14:foregroundMark x1="48557" y1="26192" x2="49420" y2="26718"/>
                        <a14:foregroundMark x1="48261" y1="29224" x2="48409" y2="22272"/>
                        <a14:foregroundMark x1="48409" y1="22272" x2="48409" y2="22272"/>
                        <a14:foregroundMark x1="48261" y1="30356" x2="48038" y2="24050"/>
                        <a14:foregroundMark x1="48038" y1="24050" x2="48038" y2="24050"/>
                        <a14:foregroundMark x1="44806" y1="11843" x2="44954" y2="12571"/>
                        <a14:foregroundMark x1="46558" y1="14107" x2="46632" y2="14470"/>
                        <a14:foregroundMark x1="46632" y1="14349" x2="46632" y2="14349"/>
                        <a14:foregroundMark x1="46805" y1="13985" x2="46731" y2="12692"/>
                        <a14:foregroundMark x1="47570" y1="12975" x2="45571" y2="17502"/>
                        <a14:foregroundMark x1="45571" y1="17502" x2="45571" y2="17502"/>
                        <a14:foregroundMark x1="55342" y1="49394" x2="55811" y2="48383"/>
                        <a14:foregroundMark x1="56427" y1="47494" x2="56871" y2="49151"/>
                        <a14:foregroundMark x1="54947" y1="48909" x2="56427" y2="47373"/>
                        <a14:foregroundMark x1="56329" y1="48141" x2="56501" y2="47130"/>
                        <a14:foregroundMark x1="52652" y1="7033" x2="52652" y2="7033"/>
                        <a14:foregroundMark x1="53022" y1="7154" x2="51715" y2="9175"/>
                        <a14:foregroundMark x1="52036" y1="6912" x2="52948" y2="9175"/>
                        <a14:foregroundMark x1="51715" y1="7801" x2="52258" y2="8529"/>
                        <a14:foregroundMark x1="47348" y1="12449" x2="47422" y2="14996"/>
                        <a14:foregroundMark x1="47101" y1="13703" x2="47866" y2="15602"/>
                        <a14:foregroundMark x1="47644" y1="14228" x2="48261" y2="15360"/>
                        <a14:foregroundMark x1="48113" y1="14470" x2="49025" y2="16734"/>
                        <a14:foregroundMark x1="48483" y1="24293" x2="48655" y2="26960"/>
                        <a14:foregroundMark x1="53195" y1="50768" x2="53096" y2="45998"/>
                        <a14:foregroundMark x1="53195" y1="50647" x2="54330" y2="47373"/>
                        <a14:foregroundMark x1="55885" y1="49879" x2="56329" y2="49515"/>
                        <a14:foregroundMark x1="57340" y1="26718" x2="55416" y2="21423"/>
                        <a14:foregroundMark x1="55416" y1="21423" x2="55416" y2="21423"/>
                        <a14:foregroundMark x1="53343" y1="24171" x2="53960" y2="18998"/>
                        <a14:foregroundMark x1="53960" y1="18998" x2="53960" y2="18998"/>
                        <a14:foregroundMark x1="52652" y1="24818" x2="54503" y2="21787"/>
                        <a14:foregroundMark x1="53960" y1="22272" x2="53960" y2="22272"/>
                        <a14:foregroundMark x1="53960" y1="22150" x2="53886" y2="22555"/>
                        <a14:foregroundMark x1="53886" y1="22433" x2="53886" y2="22433"/>
                        <a14:foregroundMark x1="53713" y1="21908" x2="54256" y2="23565"/>
                        <a14:foregroundMark x1="57192" y1="24576" x2="56797" y2="26839"/>
                      </a14:backgroundRemoval>
                    </a14:imgEffect>
                  </a14:imgLayer>
                </a14:imgProps>
              </a:ext>
              <a:ext uri="{28A0092B-C50C-407E-A947-70E740481C1C}">
                <a14:useLocalDpi xmlns:a14="http://schemas.microsoft.com/office/drawing/2010/main" val="0"/>
              </a:ext>
            </a:extLst>
          </a:blip>
          <a:srcRect l="43699" r="33473" b="48052"/>
          <a:stretch/>
        </p:blipFill>
        <p:spPr>
          <a:xfrm>
            <a:off x="7594601" y="2223286"/>
            <a:ext cx="3108438" cy="4317414"/>
          </a:xfrm>
          <a:prstGeom prst="rect">
            <a:avLst/>
          </a:prstGeom>
        </p:spPr>
      </p:pic>
      <p:sp>
        <p:nvSpPr>
          <p:cNvPr id="2" name="スライド番号プレースホルダー 1">
            <a:extLst>
              <a:ext uri="{FF2B5EF4-FFF2-40B4-BE49-F238E27FC236}">
                <a16:creationId xmlns:a16="http://schemas.microsoft.com/office/drawing/2014/main" id="{21FA5AE8-2C83-98D7-B704-3BF04BD0FBA6}"/>
              </a:ext>
            </a:extLst>
          </p:cNvPr>
          <p:cNvSpPr>
            <a:spLocks noGrp="1"/>
          </p:cNvSpPr>
          <p:nvPr>
            <p:ph type="sldNum" sz="quarter" idx="12"/>
          </p:nvPr>
        </p:nvSpPr>
        <p:spPr/>
        <p:txBody>
          <a:bodyPr/>
          <a:lstStyle/>
          <a:p>
            <a:fld id="{538B13E1-54A1-4020-9C1C-4277E72C5805}" type="slidenum">
              <a:rPr kumimoji="1" lang="ja-JP" altLang="en-US" smtClean="0"/>
              <a:t>14</a:t>
            </a:fld>
            <a:endParaRPr kumimoji="1" lang="ja-JP" altLang="en-US"/>
          </a:p>
        </p:txBody>
      </p:sp>
    </p:spTree>
    <p:extLst>
      <p:ext uri="{BB962C8B-B14F-4D97-AF65-F5344CB8AC3E}">
        <p14:creationId xmlns:p14="http://schemas.microsoft.com/office/powerpoint/2010/main" val="260988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5228747-7B82-86EE-ACD9-43CDC8B9DC73}"/>
              </a:ext>
            </a:extLst>
          </p:cNvPr>
          <p:cNvSpPr>
            <a:spLocks noGrp="1"/>
          </p:cNvSpPr>
          <p:nvPr>
            <p:ph type="sldNum" sz="quarter" idx="12"/>
          </p:nvPr>
        </p:nvSpPr>
        <p:spPr/>
        <p:txBody>
          <a:bodyPr/>
          <a:lstStyle/>
          <a:p>
            <a:fld id="{538B13E1-54A1-4020-9C1C-4277E72C5805}" type="slidenum">
              <a:rPr kumimoji="1" lang="ja-JP" altLang="en-US" smtClean="0"/>
              <a:t>15</a:t>
            </a:fld>
            <a:endParaRPr kumimoji="1" lang="ja-JP" altLang="en-US"/>
          </a:p>
        </p:txBody>
      </p:sp>
      <p:sp>
        <p:nvSpPr>
          <p:cNvPr id="6" name="正方形/長方形 18">
            <a:extLst>
              <a:ext uri="{FF2B5EF4-FFF2-40B4-BE49-F238E27FC236}">
                <a16:creationId xmlns:a16="http://schemas.microsoft.com/office/drawing/2014/main" id="{B18FB906-46EE-5DBF-C42B-59CEE1CA609D}"/>
              </a:ext>
            </a:extLst>
          </p:cNvPr>
          <p:cNvSpPr>
            <a:spLocks noChangeArrowheads="1"/>
          </p:cNvSpPr>
          <p:nvPr/>
        </p:nvSpPr>
        <p:spPr bwMode="auto">
          <a:xfrm>
            <a:off x="625614" y="555254"/>
            <a:ext cx="7981950" cy="338137"/>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健康・美容に対する悩みを抱える読者から「日経ヘルス」は高い評価を得ています。</a:t>
            </a:r>
          </a:p>
        </p:txBody>
      </p:sp>
      <p:sp>
        <p:nvSpPr>
          <p:cNvPr id="8" name="フローチャート: 端子 7">
            <a:extLst>
              <a:ext uri="{FF2B5EF4-FFF2-40B4-BE49-F238E27FC236}">
                <a16:creationId xmlns:a16="http://schemas.microsoft.com/office/drawing/2014/main" id="{C2CCA2E7-6F6C-9046-2B5D-FDFF643A7A72}"/>
              </a:ext>
            </a:extLst>
          </p:cNvPr>
          <p:cNvSpPr/>
          <p:nvPr/>
        </p:nvSpPr>
        <p:spPr>
          <a:xfrm>
            <a:off x="1983238" y="855845"/>
            <a:ext cx="6445250" cy="230187"/>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50" b="1" dirty="0">
                <a:solidFill>
                  <a:schemeClr val="bg1"/>
                </a:solidFill>
                <a:latin typeface="游ゴシック" panose="020B0400000000000000" pitchFamily="50" charset="-128"/>
                <a:ea typeface="游ゴシック" panose="020B0400000000000000" pitchFamily="50" charset="-128"/>
              </a:rPr>
              <a:t>解消したい悩み</a:t>
            </a:r>
            <a:endParaRPr lang="en-US" altLang="ja-JP" sz="105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9" name="グラフ 8">
            <a:extLst>
              <a:ext uri="{FF2B5EF4-FFF2-40B4-BE49-F238E27FC236}">
                <a16:creationId xmlns:a16="http://schemas.microsoft.com/office/drawing/2014/main" id="{E331A408-74B1-2E7F-5886-34D7CC5359C4}"/>
              </a:ext>
            </a:extLst>
          </p:cNvPr>
          <p:cNvGraphicFramePr>
            <a:graphicFrameLocks/>
          </p:cNvGraphicFramePr>
          <p:nvPr>
            <p:extLst>
              <p:ext uri="{D42A27DB-BD31-4B8C-83A1-F6EECF244321}">
                <p14:modId xmlns:p14="http://schemas.microsoft.com/office/powerpoint/2010/main" val="3810146331"/>
              </p:ext>
            </p:extLst>
          </p:nvPr>
        </p:nvGraphicFramePr>
        <p:xfrm>
          <a:off x="1855055" y="1352550"/>
          <a:ext cx="7512629" cy="2047621"/>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2">
            <a:extLst>
              <a:ext uri="{FF2B5EF4-FFF2-40B4-BE49-F238E27FC236}">
                <a16:creationId xmlns:a16="http://schemas.microsoft.com/office/drawing/2014/main" id="{29D0796C-CC46-32C6-74DF-175E2CBF290A}"/>
              </a:ext>
            </a:extLst>
          </p:cNvPr>
          <p:cNvSpPr txBox="1">
            <a:spLocks noChangeArrowheads="1"/>
          </p:cNvSpPr>
          <p:nvPr/>
        </p:nvSpPr>
        <p:spPr bwMode="auto">
          <a:xfrm>
            <a:off x="431800" y="1250696"/>
            <a:ext cx="1766888" cy="254000"/>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1050" b="1" dirty="0">
                <a:latin typeface="游ゴシック" panose="020B0400000000000000" pitchFamily="50" charset="-128"/>
                <a:ea typeface="游ゴシック" panose="020B0400000000000000" pitchFamily="50" charset="-128"/>
              </a:rPr>
              <a:t>ダイエット、不調</a:t>
            </a:r>
          </a:p>
        </p:txBody>
      </p:sp>
      <p:sp>
        <p:nvSpPr>
          <p:cNvPr id="11" name="フローチャート: 結合子 10">
            <a:extLst>
              <a:ext uri="{FF2B5EF4-FFF2-40B4-BE49-F238E27FC236}">
                <a16:creationId xmlns:a16="http://schemas.microsoft.com/office/drawing/2014/main" id="{A8A6F87A-8019-B7FA-64B7-DB4CC7FB465C}"/>
              </a:ext>
            </a:extLst>
          </p:cNvPr>
          <p:cNvSpPr/>
          <p:nvPr/>
        </p:nvSpPr>
        <p:spPr>
          <a:xfrm>
            <a:off x="192699" y="1288002"/>
            <a:ext cx="215900" cy="179387"/>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テキスト ボックス 17">
            <a:extLst>
              <a:ext uri="{FF2B5EF4-FFF2-40B4-BE49-F238E27FC236}">
                <a16:creationId xmlns:a16="http://schemas.microsoft.com/office/drawing/2014/main" id="{8CCE181F-F46D-EB3C-08B7-397E54BA4FD1}"/>
              </a:ext>
            </a:extLst>
          </p:cNvPr>
          <p:cNvSpPr txBox="1">
            <a:spLocks noChangeArrowheads="1"/>
          </p:cNvSpPr>
          <p:nvPr/>
        </p:nvSpPr>
        <p:spPr bwMode="auto">
          <a:xfrm>
            <a:off x="431800" y="3502025"/>
            <a:ext cx="1817688" cy="254000"/>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1050" b="1" dirty="0">
                <a:latin typeface="游ゴシック" panose="020B0400000000000000" pitchFamily="50" charset="-128"/>
                <a:ea typeface="游ゴシック" panose="020B0400000000000000" pitchFamily="50" charset="-128"/>
              </a:rPr>
              <a:t>肌、美容</a:t>
            </a:r>
          </a:p>
        </p:txBody>
      </p:sp>
      <p:sp>
        <p:nvSpPr>
          <p:cNvPr id="13" name="フローチャート: 結合子 12">
            <a:extLst>
              <a:ext uri="{FF2B5EF4-FFF2-40B4-BE49-F238E27FC236}">
                <a16:creationId xmlns:a16="http://schemas.microsoft.com/office/drawing/2014/main" id="{CCEDEBF7-681D-3AFF-F194-0871135CABDC}"/>
              </a:ext>
            </a:extLst>
          </p:cNvPr>
          <p:cNvSpPr/>
          <p:nvPr/>
        </p:nvSpPr>
        <p:spPr>
          <a:xfrm>
            <a:off x="215900" y="3502025"/>
            <a:ext cx="215900" cy="180975"/>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4" name="グラフ 13">
            <a:extLst>
              <a:ext uri="{FF2B5EF4-FFF2-40B4-BE49-F238E27FC236}">
                <a16:creationId xmlns:a16="http://schemas.microsoft.com/office/drawing/2014/main" id="{2A6D89CD-6971-8CB6-DDEB-32D0B6F19E1C}"/>
              </a:ext>
            </a:extLst>
          </p:cNvPr>
          <p:cNvGraphicFramePr>
            <a:graphicFrameLocks/>
          </p:cNvGraphicFramePr>
          <p:nvPr>
            <p:extLst>
              <p:ext uri="{D42A27DB-BD31-4B8C-83A1-F6EECF244321}">
                <p14:modId xmlns:p14="http://schemas.microsoft.com/office/powerpoint/2010/main" val="841795068"/>
              </p:ext>
            </p:extLst>
          </p:nvPr>
        </p:nvGraphicFramePr>
        <p:xfrm>
          <a:off x="1767743" y="3355975"/>
          <a:ext cx="7307216" cy="1887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C1E1A55F-2FFB-334D-6C45-B477541DACFB}"/>
              </a:ext>
            </a:extLst>
          </p:cNvPr>
          <p:cNvGraphicFramePr>
            <a:graphicFrameLocks/>
          </p:cNvGraphicFramePr>
          <p:nvPr>
            <p:extLst>
              <p:ext uri="{D42A27DB-BD31-4B8C-83A1-F6EECF244321}">
                <p14:modId xmlns:p14="http://schemas.microsoft.com/office/powerpoint/2010/main" val="1777786167"/>
              </p:ext>
            </p:extLst>
          </p:nvPr>
        </p:nvGraphicFramePr>
        <p:xfrm>
          <a:off x="605647" y="5270709"/>
          <a:ext cx="7891667" cy="1431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23">
            <a:extLst>
              <a:ext uri="{FF2B5EF4-FFF2-40B4-BE49-F238E27FC236}">
                <a16:creationId xmlns:a16="http://schemas.microsoft.com/office/drawing/2014/main" id="{05512C8F-8D67-D564-4DEF-2BD8D6830F8C}"/>
              </a:ext>
            </a:extLst>
          </p:cNvPr>
          <p:cNvSpPr txBox="1">
            <a:spLocks noChangeArrowheads="1"/>
          </p:cNvSpPr>
          <p:nvPr/>
        </p:nvSpPr>
        <p:spPr bwMode="auto">
          <a:xfrm>
            <a:off x="433388" y="5251450"/>
            <a:ext cx="1816100" cy="254000"/>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1050" b="1" dirty="0">
                <a:latin typeface="游ゴシック" panose="020B0400000000000000" pitchFamily="50" charset="-128"/>
                <a:ea typeface="游ゴシック" panose="020B0400000000000000" pitchFamily="50" charset="-128"/>
              </a:rPr>
              <a:t>病気予防</a:t>
            </a:r>
          </a:p>
        </p:txBody>
      </p:sp>
      <p:sp>
        <p:nvSpPr>
          <p:cNvPr id="17" name="フローチャート: 結合子 16">
            <a:extLst>
              <a:ext uri="{FF2B5EF4-FFF2-40B4-BE49-F238E27FC236}">
                <a16:creationId xmlns:a16="http://schemas.microsoft.com/office/drawing/2014/main" id="{33819001-0D45-95C4-7EB0-6D97E641A81C}"/>
              </a:ext>
            </a:extLst>
          </p:cNvPr>
          <p:cNvSpPr/>
          <p:nvPr/>
        </p:nvSpPr>
        <p:spPr>
          <a:xfrm>
            <a:off x="179435" y="5243110"/>
            <a:ext cx="215900" cy="180975"/>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9" name="図 18">
            <a:extLst>
              <a:ext uri="{FF2B5EF4-FFF2-40B4-BE49-F238E27FC236}">
                <a16:creationId xmlns:a16="http://schemas.microsoft.com/office/drawing/2014/main" id="{C52982C1-ABCF-CA24-7131-ADC5B3ED4E5A}"/>
              </a:ext>
            </a:extLst>
          </p:cNvPr>
          <p:cNvPicPr>
            <a:picLocks noChangeAspect="1"/>
          </p:cNvPicPr>
          <p:nvPr/>
        </p:nvPicPr>
        <p:blipFill>
          <a:blip r:embed="rId5"/>
          <a:stretch>
            <a:fillRect/>
          </a:stretch>
        </p:blipFill>
        <p:spPr>
          <a:xfrm>
            <a:off x="9772650" y="629265"/>
            <a:ext cx="2419350" cy="5838825"/>
          </a:xfrm>
          <a:prstGeom prst="rect">
            <a:avLst/>
          </a:prstGeom>
        </p:spPr>
      </p:pic>
      <p:sp>
        <p:nvSpPr>
          <p:cNvPr id="2" name="Text Box 8">
            <a:extLst>
              <a:ext uri="{FF2B5EF4-FFF2-40B4-BE49-F238E27FC236}">
                <a16:creationId xmlns:a16="http://schemas.microsoft.com/office/drawing/2014/main" id="{5E78CEA7-6B95-3AEB-5608-35B66C4D719F}"/>
              </a:ext>
            </a:extLst>
          </p:cNvPr>
          <p:cNvSpPr txBox="1">
            <a:spLocks noChangeArrowheads="1"/>
          </p:cNvSpPr>
          <p:nvPr/>
        </p:nvSpPr>
        <p:spPr bwMode="auto">
          <a:xfrm>
            <a:off x="395335" y="20088"/>
            <a:ext cx="1980029" cy="523220"/>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読者データ</a:t>
            </a:r>
          </a:p>
        </p:txBody>
      </p:sp>
    </p:spTree>
    <p:extLst>
      <p:ext uri="{BB962C8B-B14F-4D97-AF65-F5344CB8AC3E}">
        <p14:creationId xmlns:p14="http://schemas.microsoft.com/office/powerpoint/2010/main" val="1657730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847B0B24-63C4-A6A0-C291-7B2DED7AED62}"/>
              </a:ext>
            </a:extLst>
          </p:cNvPr>
          <p:cNvSpPr txBox="1">
            <a:spLocks noChangeArrowheads="1"/>
          </p:cNvSpPr>
          <p:nvPr/>
        </p:nvSpPr>
        <p:spPr bwMode="auto">
          <a:xfrm>
            <a:off x="590550" y="188913"/>
            <a:ext cx="1979613" cy="5238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読者データ</a:t>
            </a:r>
          </a:p>
        </p:txBody>
      </p:sp>
      <p:pic>
        <p:nvPicPr>
          <p:cNvPr id="9" name="図 8">
            <a:extLst>
              <a:ext uri="{FF2B5EF4-FFF2-40B4-BE49-F238E27FC236}">
                <a16:creationId xmlns:a16="http://schemas.microsoft.com/office/drawing/2014/main" id="{BE54170C-8ABB-B018-88EC-E649C4254453}"/>
              </a:ext>
            </a:extLst>
          </p:cNvPr>
          <p:cNvPicPr>
            <a:picLocks noChangeAspect="1"/>
          </p:cNvPicPr>
          <p:nvPr/>
        </p:nvPicPr>
        <p:blipFill rotWithShape="1">
          <a:blip r:embed="rId3"/>
          <a:srcRect l="10961" t="-4548" r="65283" b="4548"/>
          <a:stretch/>
        </p:blipFill>
        <p:spPr>
          <a:xfrm flipH="1">
            <a:off x="9232999" y="-318342"/>
            <a:ext cx="2991941" cy="7176342"/>
          </a:xfrm>
          <a:prstGeom prst="rect">
            <a:avLst/>
          </a:prstGeom>
        </p:spPr>
      </p:pic>
      <p:sp>
        <p:nvSpPr>
          <p:cNvPr id="11" name="フローチャート: 端子 10">
            <a:extLst>
              <a:ext uri="{FF2B5EF4-FFF2-40B4-BE49-F238E27FC236}">
                <a16:creationId xmlns:a16="http://schemas.microsoft.com/office/drawing/2014/main" id="{45AD57AF-E9C0-6198-794F-47AE29DD1B1A}"/>
              </a:ext>
            </a:extLst>
          </p:cNvPr>
          <p:cNvSpPr/>
          <p:nvPr/>
        </p:nvSpPr>
        <p:spPr>
          <a:xfrm>
            <a:off x="1613226" y="1169932"/>
            <a:ext cx="6402387" cy="265113"/>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50" b="1" dirty="0">
                <a:solidFill>
                  <a:schemeClr val="bg1"/>
                </a:solidFill>
                <a:latin typeface="游ゴシック" panose="020B0400000000000000" pitchFamily="50" charset="-128"/>
                <a:ea typeface="游ゴシック" panose="020B0400000000000000" pitchFamily="50" charset="-128"/>
              </a:rPr>
              <a:t>日経ヘルスの影響力</a:t>
            </a:r>
            <a:endParaRPr lang="en-US" altLang="ja-JP" sz="105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12" name="グラフ 11">
            <a:extLst>
              <a:ext uri="{FF2B5EF4-FFF2-40B4-BE49-F238E27FC236}">
                <a16:creationId xmlns:a16="http://schemas.microsoft.com/office/drawing/2014/main" id="{8F69AA30-722D-D683-0126-D3279EDEFFE7}"/>
              </a:ext>
            </a:extLst>
          </p:cNvPr>
          <p:cNvGraphicFramePr>
            <a:graphicFrameLocks/>
          </p:cNvGraphicFramePr>
          <p:nvPr>
            <p:extLst>
              <p:ext uri="{D42A27DB-BD31-4B8C-83A1-F6EECF244321}">
                <p14:modId xmlns:p14="http://schemas.microsoft.com/office/powerpoint/2010/main" val="201659171"/>
              </p:ext>
            </p:extLst>
          </p:nvPr>
        </p:nvGraphicFramePr>
        <p:xfrm>
          <a:off x="2117539" y="1409171"/>
          <a:ext cx="5705661" cy="25472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a:extLst>
              <a:ext uri="{FF2B5EF4-FFF2-40B4-BE49-F238E27FC236}">
                <a16:creationId xmlns:a16="http://schemas.microsoft.com/office/drawing/2014/main" id="{D3B687EC-367A-2183-39D0-5086A18B5139}"/>
              </a:ext>
            </a:extLst>
          </p:cNvPr>
          <p:cNvGraphicFramePr>
            <a:graphicFrameLocks/>
          </p:cNvGraphicFramePr>
          <p:nvPr>
            <p:extLst>
              <p:ext uri="{D42A27DB-BD31-4B8C-83A1-F6EECF244321}">
                <p14:modId xmlns:p14="http://schemas.microsoft.com/office/powerpoint/2010/main" val="1221993189"/>
              </p:ext>
            </p:extLst>
          </p:nvPr>
        </p:nvGraphicFramePr>
        <p:xfrm>
          <a:off x="1" y="4094834"/>
          <a:ext cx="4807000" cy="27631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D1949751-4178-40E6-0583-7B7334B536C4}"/>
              </a:ext>
            </a:extLst>
          </p:cNvPr>
          <p:cNvGraphicFramePr>
            <a:graphicFrameLocks/>
          </p:cNvGraphicFramePr>
          <p:nvPr>
            <p:extLst>
              <p:ext uri="{D42A27DB-BD31-4B8C-83A1-F6EECF244321}">
                <p14:modId xmlns:p14="http://schemas.microsoft.com/office/powerpoint/2010/main" val="498729792"/>
              </p:ext>
            </p:extLst>
          </p:nvPr>
        </p:nvGraphicFramePr>
        <p:xfrm>
          <a:off x="4970369" y="4006728"/>
          <a:ext cx="4758063" cy="2884201"/>
        </p:xfrm>
        <a:graphic>
          <a:graphicData uri="http://schemas.openxmlformats.org/drawingml/2006/chart">
            <c:chart xmlns:c="http://schemas.openxmlformats.org/drawingml/2006/chart" xmlns:r="http://schemas.openxmlformats.org/officeDocument/2006/relationships" r:id="rId6"/>
          </a:graphicData>
        </a:graphic>
      </p:graphicFrame>
      <p:sp>
        <p:nvSpPr>
          <p:cNvPr id="15" name="正方形/長方形 18">
            <a:extLst>
              <a:ext uri="{FF2B5EF4-FFF2-40B4-BE49-F238E27FC236}">
                <a16:creationId xmlns:a16="http://schemas.microsoft.com/office/drawing/2014/main" id="{EED2B9F1-DA1E-72AB-0098-304A6865D7AF}"/>
              </a:ext>
            </a:extLst>
          </p:cNvPr>
          <p:cNvSpPr>
            <a:spLocks noChangeArrowheads="1"/>
          </p:cNvSpPr>
          <p:nvPr/>
        </p:nvSpPr>
        <p:spPr bwMode="auto">
          <a:xfrm>
            <a:off x="382780" y="682118"/>
            <a:ext cx="7981950" cy="338137"/>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健康・美容に対する悩みを抱える読者から「日経ヘルス」は高い評価を得ています。</a:t>
            </a:r>
          </a:p>
        </p:txBody>
      </p:sp>
      <p:sp>
        <p:nvSpPr>
          <p:cNvPr id="2" name="スライド番号プレースホルダー 1">
            <a:extLst>
              <a:ext uri="{FF2B5EF4-FFF2-40B4-BE49-F238E27FC236}">
                <a16:creationId xmlns:a16="http://schemas.microsoft.com/office/drawing/2014/main" id="{1660AA42-485B-B130-3E61-A0B0538258C2}"/>
              </a:ext>
            </a:extLst>
          </p:cNvPr>
          <p:cNvSpPr>
            <a:spLocks noGrp="1"/>
          </p:cNvSpPr>
          <p:nvPr>
            <p:ph type="sldNum" sz="quarter" idx="12"/>
          </p:nvPr>
        </p:nvSpPr>
        <p:spPr/>
        <p:txBody>
          <a:bodyPr/>
          <a:lstStyle/>
          <a:p>
            <a:fld id="{538B13E1-54A1-4020-9C1C-4277E72C5805}" type="slidenum">
              <a:rPr kumimoji="1" lang="ja-JP" altLang="en-US" smtClean="0"/>
              <a:t>16</a:t>
            </a:fld>
            <a:endParaRPr kumimoji="1" lang="ja-JP" altLang="en-US"/>
          </a:p>
        </p:txBody>
      </p:sp>
    </p:spTree>
    <p:extLst>
      <p:ext uri="{BB962C8B-B14F-4D97-AF65-F5344CB8AC3E}">
        <p14:creationId xmlns:p14="http://schemas.microsoft.com/office/powerpoint/2010/main" val="11594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6AF104DE-6AC6-EA49-C482-FE045176CEB5}"/>
              </a:ext>
            </a:extLst>
          </p:cNvPr>
          <p:cNvPicPr>
            <a:picLocks noChangeAspect="1"/>
          </p:cNvPicPr>
          <p:nvPr/>
        </p:nvPicPr>
        <p:blipFill rotWithShape="1">
          <a:blip r:embed="rId2"/>
          <a:srcRect l="10961" t="-4548" r="65283" b="4548"/>
          <a:stretch/>
        </p:blipFill>
        <p:spPr>
          <a:xfrm>
            <a:off x="-141288" y="-318342"/>
            <a:ext cx="3568799" cy="7176342"/>
          </a:xfrm>
          <a:prstGeom prst="rect">
            <a:avLst/>
          </a:prstGeom>
        </p:spPr>
      </p:pic>
      <p:sp>
        <p:nvSpPr>
          <p:cNvPr id="3" name="Text Box 8">
            <a:extLst>
              <a:ext uri="{FF2B5EF4-FFF2-40B4-BE49-F238E27FC236}">
                <a16:creationId xmlns:a16="http://schemas.microsoft.com/office/drawing/2014/main" id="{7ABF5B4E-14A5-AA1C-7273-43DC21280D29}"/>
              </a:ext>
            </a:extLst>
          </p:cNvPr>
          <p:cNvSpPr txBox="1">
            <a:spLocks noChangeArrowheads="1"/>
          </p:cNvSpPr>
          <p:nvPr/>
        </p:nvSpPr>
        <p:spPr bwMode="auto">
          <a:xfrm>
            <a:off x="-141288" y="135337"/>
            <a:ext cx="1979613" cy="5238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読者データ</a:t>
            </a:r>
          </a:p>
        </p:txBody>
      </p:sp>
      <p:sp>
        <p:nvSpPr>
          <p:cNvPr id="6" name="正方形/長方形 18">
            <a:extLst>
              <a:ext uri="{FF2B5EF4-FFF2-40B4-BE49-F238E27FC236}">
                <a16:creationId xmlns:a16="http://schemas.microsoft.com/office/drawing/2014/main" id="{2211DA96-2E58-8933-F976-A6CDE628600A}"/>
              </a:ext>
            </a:extLst>
          </p:cNvPr>
          <p:cNvSpPr>
            <a:spLocks noChangeArrowheads="1"/>
          </p:cNvSpPr>
          <p:nvPr/>
        </p:nvSpPr>
        <p:spPr bwMode="auto">
          <a:xfrm>
            <a:off x="0" y="695462"/>
            <a:ext cx="7572375" cy="338137"/>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日経ヘルス」読者は広告も情報源のひとつとして、高い関心を抱いています。</a:t>
            </a:r>
          </a:p>
        </p:txBody>
      </p:sp>
      <p:sp>
        <p:nvSpPr>
          <p:cNvPr id="7" name="円/楕円 52">
            <a:extLst>
              <a:ext uri="{FF2B5EF4-FFF2-40B4-BE49-F238E27FC236}">
                <a16:creationId xmlns:a16="http://schemas.microsoft.com/office/drawing/2014/main" id="{32029871-464B-E7DF-A632-0993673C22D3}"/>
              </a:ext>
            </a:extLst>
          </p:cNvPr>
          <p:cNvSpPr/>
          <p:nvPr/>
        </p:nvSpPr>
        <p:spPr>
          <a:xfrm>
            <a:off x="6234475" y="1953430"/>
            <a:ext cx="4492089" cy="1089327"/>
          </a:xfrm>
          <a:prstGeom prst="ellipse">
            <a:avLst/>
          </a:prstGeom>
          <a:solidFill>
            <a:srgbClr val="FFC000">
              <a:alpha val="52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18">
            <a:extLst>
              <a:ext uri="{FF2B5EF4-FFF2-40B4-BE49-F238E27FC236}">
                <a16:creationId xmlns:a16="http://schemas.microsoft.com/office/drawing/2014/main" id="{0795C332-4867-E542-3103-13D3C23AAD5E}"/>
              </a:ext>
            </a:extLst>
          </p:cNvPr>
          <p:cNvSpPr>
            <a:spLocks noChangeArrowheads="1"/>
          </p:cNvSpPr>
          <p:nvPr/>
        </p:nvSpPr>
        <p:spPr bwMode="auto">
          <a:xfrm>
            <a:off x="6413500" y="2417681"/>
            <a:ext cx="4524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latin typeface="游ゴシック" panose="020B0400000000000000" pitchFamily="50" charset="-128"/>
                <a:ea typeface="游ゴシック" panose="020B0400000000000000" pitchFamily="50" charset="-128"/>
              </a:rPr>
              <a:t>8</a:t>
            </a:r>
            <a:r>
              <a:rPr lang="ja-JP" altLang="en-US" sz="1600">
                <a:latin typeface="游ゴシック" panose="020B0400000000000000" pitchFamily="50" charset="-128"/>
                <a:ea typeface="游ゴシック" panose="020B0400000000000000" pitchFamily="50" charset="-128"/>
              </a:rPr>
              <a:t>割以上の読者が、広告に目を通しています</a:t>
            </a:r>
            <a:endParaRPr lang="en-US" altLang="ja-JP" sz="1600">
              <a:latin typeface="HGP創英角ｺﾞｼｯｸUB" panose="020B0900000000000000" pitchFamily="50" charset="-128"/>
              <a:ea typeface="HGP創英角ｺﾞｼｯｸUB" panose="020B0900000000000000" pitchFamily="50" charset="-128"/>
            </a:endParaRPr>
          </a:p>
        </p:txBody>
      </p:sp>
      <p:sp>
        <p:nvSpPr>
          <p:cNvPr id="9" name="フローチャート: 端子 8">
            <a:extLst>
              <a:ext uri="{FF2B5EF4-FFF2-40B4-BE49-F238E27FC236}">
                <a16:creationId xmlns:a16="http://schemas.microsoft.com/office/drawing/2014/main" id="{F46C1D12-8918-544F-15D7-E5B8264DF850}"/>
              </a:ext>
            </a:extLst>
          </p:cNvPr>
          <p:cNvSpPr/>
          <p:nvPr/>
        </p:nvSpPr>
        <p:spPr>
          <a:xfrm>
            <a:off x="1487488" y="1403269"/>
            <a:ext cx="4179887" cy="201612"/>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50" b="1" dirty="0">
                <a:solidFill>
                  <a:schemeClr val="bg1"/>
                </a:solidFill>
                <a:latin typeface="游ゴシック" panose="020B0400000000000000" pitchFamily="50" charset="-128"/>
                <a:ea typeface="游ゴシック" panose="020B0400000000000000" pitchFamily="50" charset="-128"/>
              </a:rPr>
              <a:t>「日経ヘルス」の広告に高い関心</a:t>
            </a:r>
            <a:endParaRPr lang="en-US" altLang="ja-JP" sz="105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10" name="グラフ 9">
            <a:extLst>
              <a:ext uri="{FF2B5EF4-FFF2-40B4-BE49-F238E27FC236}">
                <a16:creationId xmlns:a16="http://schemas.microsoft.com/office/drawing/2014/main" id="{2CE64A08-73BE-1517-12CD-A02C61587AA8}"/>
              </a:ext>
            </a:extLst>
          </p:cNvPr>
          <p:cNvGraphicFramePr>
            <a:graphicFrameLocks/>
          </p:cNvGraphicFramePr>
          <p:nvPr>
            <p:extLst>
              <p:ext uri="{D42A27DB-BD31-4B8C-83A1-F6EECF244321}">
                <p14:modId xmlns:p14="http://schemas.microsoft.com/office/powerpoint/2010/main" val="1505280209"/>
              </p:ext>
            </p:extLst>
          </p:nvPr>
        </p:nvGraphicFramePr>
        <p:xfrm>
          <a:off x="1589088" y="1673143"/>
          <a:ext cx="4129088" cy="2495550"/>
        </p:xfrm>
        <a:graphic>
          <a:graphicData uri="http://schemas.openxmlformats.org/drawingml/2006/chart">
            <c:chart xmlns:c="http://schemas.openxmlformats.org/drawingml/2006/chart" xmlns:r="http://schemas.openxmlformats.org/officeDocument/2006/relationships" r:id="rId3"/>
          </a:graphicData>
        </a:graphic>
      </p:graphicFrame>
      <p:sp>
        <p:nvSpPr>
          <p:cNvPr id="11" name="フローチャート: 端子 10">
            <a:extLst>
              <a:ext uri="{FF2B5EF4-FFF2-40B4-BE49-F238E27FC236}">
                <a16:creationId xmlns:a16="http://schemas.microsoft.com/office/drawing/2014/main" id="{1B528E03-5B1B-7C08-FDC6-68FB036AAA13}"/>
              </a:ext>
            </a:extLst>
          </p:cNvPr>
          <p:cNvSpPr/>
          <p:nvPr/>
        </p:nvSpPr>
        <p:spPr>
          <a:xfrm>
            <a:off x="5765800" y="3755944"/>
            <a:ext cx="4230688" cy="219075"/>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50" b="1" dirty="0">
                <a:solidFill>
                  <a:schemeClr val="bg1"/>
                </a:solidFill>
                <a:latin typeface="游ゴシック" panose="020B0400000000000000" pitchFamily="50" charset="-128"/>
                <a:ea typeface="游ゴシック" panose="020B0400000000000000" pitchFamily="50" charset="-128"/>
              </a:rPr>
              <a:t>「日経ヘルス」の広告で情報を得る</a:t>
            </a:r>
            <a:endParaRPr lang="en-US" altLang="ja-JP" sz="1050" b="1" dirty="0">
              <a:solidFill>
                <a:schemeClr val="bg1"/>
              </a:solidFill>
              <a:latin typeface="游ゴシック" panose="020B0400000000000000" pitchFamily="50" charset="-128"/>
              <a:ea typeface="游ゴシック" panose="020B0400000000000000" pitchFamily="50" charset="-128"/>
            </a:endParaRPr>
          </a:p>
        </p:txBody>
      </p:sp>
      <p:sp>
        <p:nvSpPr>
          <p:cNvPr id="12" name="フローチャート: 端子 11">
            <a:extLst>
              <a:ext uri="{FF2B5EF4-FFF2-40B4-BE49-F238E27FC236}">
                <a16:creationId xmlns:a16="http://schemas.microsoft.com/office/drawing/2014/main" id="{4DC48ABD-990F-B698-B185-970C5D4D605C}"/>
              </a:ext>
            </a:extLst>
          </p:cNvPr>
          <p:cNvSpPr/>
          <p:nvPr/>
        </p:nvSpPr>
        <p:spPr>
          <a:xfrm>
            <a:off x="1487488" y="4725906"/>
            <a:ext cx="4179887" cy="200025"/>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50" b="1" dirty="0">
                <a:solidFill>
                  <a:schemeClr val="bg1"/>
                </a:solidFill>
                <a:latin typeface="游ゴシック" panose="020B0400000000000000" pitchFamily="50" charset="-128"/>
                <a:ea typeface="游ゴシック" panose="020B0400000000000000" pitchFamily="50" charset="-128"/>
              </a:rPr>
              <a:t>広告を見た後のアクション</a:t>
            </a:r>
            <a:endParaRPr lang="en-US" altLang="ja-JP" sz="105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13" name="グラフ 12">
            <a:extLst>
              <a:ext uri="{FF2B5EF4-FFF2-40B4-BE49-F238E27FC236}">
                <a16:creationId xmlns:a16="http://schemas.microsoft.com/office/drawing/2014/main" id="{46A966D1-1A19-3EBC-CFA9-31E36720A554}"/>
              </a:ext>
            </a:extLst>
          </p:cNvPr>
          <p:cNvGraphicFramePr>
            <a:graphicFrameLocks/>
          </p:cNvGraphicFramePr>
          <p:nvPr>
            <p:extLst>
              <p:ext uri="{D42A27DB-BD31-4B8C-83A1-F6EECF244321}">
                <p14:modId xmlns:p14="http://schemas.microsoft.com/office/powerpoint/2010/main" val="3876740841"/>
              </p:ext>
            </p:extLst>
          </p:nvPr>
        </p:nvGraphicFramePr>
        <p:xfrm>
          <a:off x="5938904" y="3777760"/>
          <a:ext cx="5083232" cy="13988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a:extLst>
              <a:ext uri="{FF2B5EF4-FFF2-40B4-BE49-F238E27FC236}">
                <a16:creationId xmlns:a16="http://schemas.microsoft.com/office/drawing/2014/main" id="{9084A4EF-55F1-C8AE-456C-EECD4185ED9E}"/>
              </a:ext>
            </a:extLst>
          </p:cNvPr>
          <p:cNvGraphicFramePr>
            <a:graphicFrameLocks/>
          </p:cNvGraphicFramePr>
          <p:nvPr>
            <p:extLst>
              <p:ext uri="{D42A27DB-BD31-4B8C-83A1-F6EECF244321}">
                <p14:modId xmlns:p14="http://schemas.microsoft.com/office/powerpoint/2010/main" val="1575085555"/>
              </p:ext>
            </p:extLst>
          </p:nvPr>
        </p:nvGraphicFramePr>
        <p:xfrm>
          <a:off x="1373064" y="5138107"/>
          <a:ext cx="7686677" cy="1584556"/>
        </p:xfrm>
        <a:graphic>
          <a:graphicData uri="http://schemas.openxmlformats.org/drawingml/2006/chart">
            <c:chart xmlns:c="http://schemas.openxmlformats.org/drawingml/2006/chart" xmlns:r="http://schemas.openxmlformats.org/officeDocument/2006/relationships" r:id="rId5"/>
          </a:graphicData>
        </a:graphic>
      </p:graphicFrame>
      <p:sp>
        <p:nvSpPr>
          <p:cNvPr id="2" name="スライド番号プレースホルダー 1">
            <a:extLst>
              <a:ext uri="{FF2B5EF4-FFF2-40B4-BE49-F238E27FC236}">
                <a16:creationId xmlns:a16="http://schemas.microsoft.com/office/drawing/2014/main" id="{0A023090-4769-FEAD-785E-30FF7B69DCD3}"/>
              </a:ext>
            </a:extLst>
          </p:cNvPr>
          <p:cNvSpPr>
            <a:spLocks noGrp="1"/>
          </p:cNvSpPr>
          <p:nvPr>
            <p:ph type="sldNum" sz="quarter" idx="12"/>
          </p:nvPr>
        </p:nvSpPr>
        <p:spPr/>
        <p:txBody>
          <a:bodyPr/>
          <a:lstStyle/>
          <a:p>
            <a:fld id="{538B13E1-54A1-4020-9C1C-4277E72C5805}" type="slidenum">
              <a:rPr kumimoji="1" lang="ja-JP" altLang="en-US" smtClean="0"/>
              <a:t>17</a:t>
            </a:fld>
            <a:endParaRPr kumimoji="1" lang="ja-JP" altLang="en-US"/>
          </a:p>
        </p:txBody>
      </p:sp>
    </p:spTree>
    <p:extLst>
      <p:ext uri="{BB962C8B-B14F-4D97-AF65-F5344CB8AC3E}">
        <p14:creationId xmlns:p14="http://schemas.microsoft.com/office/powerpoint/2010/main" val="2329828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519AAA3-12D5-DD67-7B2C-C01B54DEFDE0}"/>
              </a:ext>
            </a:extLst>
          </p:cNvPr>
          <p:cNvPicPr>
            <a:picLocks noChangeAspect="1"/>
          </p:cNvPicPr>
          <p:nvPr/>
        </p:nvPicPr>
        <p:blipFill>
          <a:blip r:embed="rId2"/>
          <a:stretch>
            <a:fillRect/>
          </a:stretch>
        </p:blipFill>
        <p:spPr>
          <a:xfrm>
            <a:off x="9620462" y="0"/>
            <a:ext cx="2876550" cy="6858000"/>
          </a:xfrm>
          <a:prstGeom prst="rect">
            <a:avLst/>
          </a:prstGeom>
        </p:spPr>
      </p:pic>
      <p:sp>
        <p:nvSpPr>
          <p:cNvPr id="5" name="Text Box 8">
            <a:extLst>
              <a:ext uri="{FF2B5EF4-FFF2-40B4-BE49-F238E27FC236}">
                <a16:creationId xmlns:a16="http://schemas.microsoft.com/office/drawing/2014/main" id="{FDEE1F2A-5417-E2F1-8AC4-F51288506EFF}"/>
              </a:ext>
            </a:extLst>
          </p:cNvPr>
          <p:cNvSpPr txBox="1">
            <a:spLocks noChangeArrowheads="1"/>
          </p:cNvSpPr>
          <p:nvPr/>
        </p:nvSpPr>
        <p:spPr bwMode="auto">
          <a:xfrm>
            <a:off x="590550" y="188913"/>
            <a:ext cx="2338388" cy="5238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広告メニュー</a:t>
            </a:r>
          </a:p>
        </p:txBody>
      </p:sp>
      <p:sp>
        <p:nvSpPr>
          <p:cNvPr id="6" name="正方形/長方形 18">
            <a:extLst>
              <a:ext uri="{FF2B5EF4-FFF2-40B4-BE49-F238E27FC236}">
                <a16:creationId xmlns:a16="http://schemas.microsoft.com/office/drawing/2014/main" id="{386D5096-3475-E338-B282-3274B996CB6C}"/>
              </a:ext>
            </a:extLst>
          </p:cNvPr>
          <p:cNvSpPr>
            <a:spLocks noChangeArrowheads="1"/>
          </p:cNvSpPr>
          <p:nvPr/>
        </p:nvSpPr>
        <p:spPr bwMode="auto">
          <a:xfrm>
            <a:off x="554038" y="1049338"/>
            <a:ext cx="3467100" cy="338137"/>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600" b="1" dirty="0">
                <a:solidFill>
                  <a:schemeClr val="accent6"/>
                </a:solidFill>
                <a:latin typeface="游ゴシック" panose="020B0400000000000000" pitchFamily="50" charset="-128"/>
                <a:ea typeface="游ゴシック" panose="020B0400000000000000" pitchFamily="50" charset="-128"/>
              </a:rPr>
              <a:t>純広告　出稿料金（グロス、税別）</a:t>
            </a:r>
          </a:p>
        </p:txBody>
      </p:sp>
      <p:sp>
        <p:nvSpPr>
          <p:cNvPr id="7" name="正方形/長方形 18">
            <a:extLst>
              <a:ext uri="{FF2B5EF4-FFF2-40B4-BE49-F238E27FC236}">
                <a16:creationId xmlns:a16="http://schemas.microsoft.com/office/drawing/2014/main" id="{CBE08D7B-3840-7862-CFF1-729CE96CE8A9}"/>
              </a:ext>
            </a:extLst>
          </p:cNvPr>
          <p:cNvSpPr>
            <a:spLocks noChangeArrowheads="1"/>
          </p:cNvSpPr>
          <p:nvPr/>
        </p:nvSpPr>
        <p:spPr bwMode="auto">
          <a:xfrm>
            <a:off x="365125" y="4567238"/>
            <a:ext cx="3557588" cy="338137"/>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600" b="1" dirty="0">
                <a:solidFill>
                  <a:schemeClr val="accent6"/>
                </a:solidFill>
                <a:latin typeface="游ゴシック" panose="020B0400000000000000" pitchFamily="50" charset="-128"/>
                <a:ea typeface="游ゴシック" panose="020B0400000000000000" pitchFamily="50" charset="-128"/>
              </a:rPr>
              <a:t>タイアップ広告　料金例（税別）</a:t>
            </a:r>
          </a:p>
        </p:txBody>
      </p:sp>
      <p:sp>
        <p:nvSpPr>
          <p:cNvPr id="8" name="正方形/長方形 2">
            <a:extLst>
              <a:ext uri="{FF2B5EF4-FFF2-40B4-BE49-F238E27FC236}">
                <a16:creationId xmlns:a16="http://schemas.microsoft.com/office/drawing/2014/main" id="{3E144482-E8A8-4942-C25A-35B7C74D198A}"/>
              </a:ext>
            </a:extLst>
          </p:cNvPr>
          <p:cNvSpPr>
            <a:spLocks noChangeArrowheads="1"/>
          </p:cNvSpPr>
          <p:nvPr/>
        </p:nvSpPr>
        <p:spPr bwMode="auto">
          <a:xfrm>
            <a:off x="554038" y="4905375"/>
            <a:ext cx="9356725" cy="149225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●４色２ページタイアップ料金：　</a:t>
            </a:r>
            <a:endPar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掲載料</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125</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万円（</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G</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/P×</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２</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P</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＋制作費</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35</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万円（</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N)/P×</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２</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P=320</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万円（Ｇ／Ｎ）　</a:t>
            </a:r>
            <a:endPar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●４色４ページタイアップ料金：　</a:t>
            </a:r>
            <a:endPar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掲載料</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125</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万円（</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G</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/P×</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４</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P</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＋制作費</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35</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万円（</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N)/P×</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４</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P=640</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万円（Ｇ／Ｎ）　</a:t>
            </a:r>
            <a:endPar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endPar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1050" b="1" dirty="0">
                <a:solidFill>
                  <a:srgbClr val="FF0000"/>
                </a:solidFill>
                <a:latin typeface="游ゴシック" panose="020B0400000000000000" pitchFamily="50" charset="-128"/>
                <a:ea typeface="游ゴシック" panose="020B0400000000000000" pitchFamily="50" charset="-128"/>
              </a:rPr>
              <a:t>　      </a:t>
            </a:r>
            <a:r>
              <a:rPr lang="en-US" altLang="ja-JP" sz="105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1050" b="1" dirty="0">
                <a:solidFill>
                  <a:schemeClr val="tx1">
                    <a:lumMod val="65000"/>
                    <a:lumOff val="35000"/>
                  </a:schemeClr>
                </a:solidFill>
                <a:latin typeface="游ゴシック" panose="020B0400000000000000" pitchFamily="50" charset="-128"/>
                <a:ea typeface="游ゴシック" panose="020B0400000000000000" pitchFamily="50" charset="-128"/>
              </a:rPr>
              <a:t>特定のモデル起用、遠隔地での取材・撮影は別料金になります。</a:t>
            </a:r>
            <a:endParaRPr lang="en-US" altLang="ja-JP" sz="105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en-US" altLang="ja-JP" sz="1050" b="1" dirty="0">
                <a:solidFill>
                  <a:schemeClr val="tx1">
                    <a:lumMod val="65000"/>
                    <a:lumOff val="35000"/>
                  </a:schemeClr>
                </a:solidFill>
                <a:latin typeface="游ゴシック" panose="020B0400000000000000" pitchFamily="50" charset="-128"/>
                <a:ea typeface="游ゴシック" panose="020B0400000000000000" pitchFamily="50" charset="-128"/>
              </a:rPr>
              <a:t>   </a:t>
            </a:r>
          </a:p>
        </p:txBody>
      </p:sp>
      <p:sp>
        <p:nvSpPr>
          <p:cNvPr id="10" name="正方形/長方形 2">
            <a:extLst>
              <a:ext uri="{FF2B5EF4-FFF2-40B4-BE49-F238E27FC236}">
                <a16:creationId xmlns:a16="http://schemas.microsoft.com/office/drawing/2014/main" id="{1AA43D80-C1BA-2589-C68D-471BA02F863A}"/>
              </a:ext>
            </a:extLst>
          </p:cNvPr>
          <p:cNvSpPr>
            <a:spLocks noChangeArrowheads="1"/>
          </p:cNvSpPr>
          <p:nvPr/>
        </p:nvSpPr>
        <p:spPr bwMode="auto">
          <a:xfrm>
            <a:off x="365125" y="1520826"/>
            <a:ext cx="6769100" cy="2308324"/>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1">
              <a:tabLst>
                <a:tab pos="2417763" algn="l"/>
                <a:tab pos="2689225" algn="l"/>
                <a:tab pos="2779713" algn="l"/>
              </a:tabLst>
              <a:defRPr/>
            </a:pP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４色１ページ           ： </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125</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万円（Ｇ）</a:t>
            </a:r>
            <a:endPar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lvl="1">
              <a:tabLst>
                <a:tab pos="2417763" algn="l"/>
                <a:tab pos="2689225" algn="l"/>
                <a:tab pos="2779713" algn="l"/>
              </a:tabLst>
              <a:defRPr/>
            </a:pP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白黒１ページ           ：   </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94</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万円（Ｇ）</a:t>
            </a:r>
            <a:endPar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lvl="1">
              <a:tabLst>
                <a:tab pos="2417763" algn="l"/>
                <a:tab pos="2689225" algn="l"/>
                <a:tab pos="2779713" algn="l"/>
              </a:tabLst>
              <a:defRPr/>
            </a:pPr>
            <a:endPar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lvl="1">
              <a:tabLst>
                <a:tab pos="2417763" algn="l"/>
                <a:tab pos="2689225" algn="l"/>
                <a:tab pos="2779713" algn="l"/>
              </a:tabLst>
              <a:defRPr/>
            </a:pP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&lt;</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メニュー別料金</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&gt;</a:t>
            </a:r>
          </a:p>
          <a:p>
            <a:pPr lvl="1">
              <a:tabLst>
                <a:tab pos="2417763" algn="l"/>
                <a:tab pos="2689225" algn="l"/>
                <a:tab pos="2779713" algn="l"/>
              </a:tabLst>
              <a:defRPr/>
            </a:pP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表</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4</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160</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万円（Ｇ）</a:t>
            </a:r>
            <a:endPar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lvl="1">
              <a:tabLst>
                <a:tab pos="2417763" algn="l"/>
                <a:tab pos="2689225" algn="l"/>
                <a:tab pos="2779713" algn="l"/>
              </a:tabLst>
              <a:defRPr/>
            </a:pP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表</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2</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150</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万円（Ｇ）</a:t>
            </a:r>
            <a:endPar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lvl="1">
              <a:tabLst>
                <a:tab pos="2417763" algn="l"/>
                <a:tab pos="2689225" algn="l"/>
                <a:tab pos="2779713" algn="l"/>
              </a:tabLst>
              <a:defRPr/>
            </a:pP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表</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3</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130</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万円（Ｇ）</a:t>
            </a:r>
            <a:endPar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lvl="1">
              <a:tabLst>
                <a:tab pos="2417763" algn="l"/>
                <a:tab pos="2689225" algn="l"/>
                <a:tab pos="2779713" algn="l"/>
              </a:tabLst>
              <a:defRPr/>
            </a:pP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目次対向                  ：</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135</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万円（Ｇ）</a:t>
            </a:r>
            <a:endPar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tabLst>
                <a:tab pos="2417763" algn="l"/>
                <a:tab pos="2689225" algn="l"/>
                <a:tab pos="2779713" algn="l"/>
              </a:tabLst>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　</a:t>
            </a:r>
            <a:endParaRPr lang="en-US" altLang="ja-JP" sz="11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518F08EF-DF01-CFBC-50D5-AD59EF3E3E48}"/>
              </a:ext>
            </a:extLst>
          </p:cNvPr>
          <p:cNvSpPr>
            <a:spLocks noGrp="1"/>
          </p:cNvSpPr>
          <p:nvPr>
            <p:ph type="sldNum" sz="quarter" idx="12"/>
          </p:nvPr>
        </p:nvSpPr>
        <p:spPr/>
        <p:txBody>
          <a:bodyPr/>
          <a:lstStyle/>
          <a:p>
            <a:fld id="{538B13E1-54A1-4020-9C1C-4277E72C5805}" type="slidenum">
              <a:rPr kumimoji="1" lang="ja-JP" altLang="en-US" smtClean="0">
                <a:solidFill>
                  <a:schemeClr val="bg1"/>
                </a:solidFill>
              </a:rPr>
              <a:t>18</a:t>
            </a:fld>
            <a:endParaRPr kumimoji="1" lang="ja-JP" altLang="en-US" dirty="0">
              <a:solidFill>
                <a:schemeClr val="bg1"/>
              </a:solidFill>
            </a:endParaRPr>
          </a:p>
        </p:txBody>
      </p:sp>
    </p:spTree>
    <p:extLst>
      <p:ext uri="{BB962C8B-B14F-4D97-AF65-F5344CB8AC3E}">
        <p14:creationId xmlns:p14="http://schemas.microsoft.com/office/powerpoint/2010/main" val="122790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Box 8">
            <a:extLst>
              <a:ext uri="{FF2B5EF4-FFF2-40B4-BE49-F238E27FC236}">
                <a16:creationId xmlns:a16="http://schemas.microsoft.com/office/drawing/2014/main" id="{176FD419-0A67-0AB9-4C32-98099E240751}"/>
              </a:ext>
            </a:extLst>
          </p:cNvPr>
          <p:cNvSpPr txBox="1">
            <a:spLocks noChangeArrowheads="1"/>
          </p:cNvSpPr>
          <p:nvPr/>
        </p:nvSpPr>
        <p:spPr bwMode="auto">
          <a:xfrm>
            <a:off x="6978316" y="1431042"/>
            <a:ext cx="4629937" cy="3995916"/>
          </a:xfrm>
          <a:prstGeom prst="rect">
            <a:avLst/>
          </a:prstGeom>
        </p:spPr>
        <p:txBody>
          <a:bodyPr vert="horz" lIns="91440" tIns="45720" rIns="91440" bIns="45720" rtlCol="0" anchor="ctr">
            <a:norm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ct val="90000"/>
              </a:lnSpc>
              <a:spcBef>
                <a:spcPct val="0"/>
              </a:spcBef>
              <a:spcAft>
                <a:spcPts val="600"/>
              </a:spcAft>
              <a:defRPr/>
            </a:pPr>
            <a:r>
              <a:rPr lang="ja-JP" altLang="en-US" sz="4400" kern="1200" dirty="0">
                <a:solidFill>
                  <a:schemeClr val="tx1">
                    <a:lumMod val="95000"/>
                    <a:lumOff val="5000"/>
                  </a:schemeClr>
                </a:solidFill>
                <a:latin typeface="+mn-ea"/>
                <a:ea typeface="+mn-ea"/>
                <a:cs typeface="+mj-cs"/>
              </a:rPr>
              <a:t>お問い合わせ・お申込</a:t>
            </a:r>
          </a:p>
        </p:txBody>
      </p:sp>
      <p:sp>
        <p:nvSpPr>
          <p:cNvPr id="5" name="コンテンツ プレースホルダー 2">
            <a:extLst>
              <a:ext uri="{FF2B5EF4-FFF2-40B4-BE49-F238E27FC236}">
                <a16:creationId xmlns:a16="http://schemas.microsoft.com/office/drawing/2014/main" id="{0F259EBB-DB1E-9B99-6208-23D10FA6EFCE}"/>
              </a:ext>
            </a:extLst>
          </p:cNvPr>
          <p:cNvSpPr txBox="1">
            <a:spLocks/>
          </p:cNvSpPr>
          <p:nvPr/>
        </p:nvSpPr>
        <p:spPr>
          <a:xfrm>
            <a:off x="701901" y="1440029"/>
            <a:ext cx="5692668" cy="3995916"/>
          </a:xfrm>
          <a:prstGeom prst="rect">
            <a:avLst/>
          </a:prstGeom>
        </p:spPr>
        <p:txBody>
          <a:bodyPr vert="horz" lIns="91440" tIns="45720" rIns="91440" bIns="45720" rtlCol="0" anchor="ct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ＭＳ Ｐゴシック" pitchFamily="50" charset="-128"/>
                <a:ea typeface="ＭＳ Ｐゴシック" pitchFamily="50"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ＭＳ Ｐゴシック" pitchFamily="50" charset="-128"/>
                <a:ea typeface="ＭＳ Ｐゴシック" pitchFamily="50"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ＭＳ Ｐゴシック" pitchFamily="50" charset="-128"/>
                <a:ea typeface="ＭＳ Ｐゴシック" pitchFamily="50"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ＭＳ Ｐゴシック" pitchFamily="50" charset="-128"/>
                <a:ea typeface="ＭＳ Ｐゴシック" pitchFamily="50"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28600" eaLnBrk="1" hangingPunct="1">
              <a:lnSpc>
                <a:spcPct val="90000"/>
              </a:lnSpc>
              <a:defRPr/>
            </a:pPr>
            <a:endParaRPr lang="en-US" altLang="ja-JP" sz="1300" dirty="0">
              <a:solidFill>
                <a:schemeClr val="tx1">
                  <a:lumMod val="85000"/>
                  <a:lumOff val="15000"/>
                </a:schemeClr>
              </a:solidFill>
              <a:latin typeface="+mn-lt"/>
              <a:ea typeface="+mn-ea"/>
            </a:endParaRPr>
          </a:p>
          <a:p>
            <a:pPr indent="-228600" eaLnBrk="1" hangingPunct="1">
              <a:lnSpc>
                <a:spcPct val="90000"/>
              </a:lnSpc>
              <a:defRPr/>
            </a:pPr>
            <a:endParaRPr lang="en-US" altLang="ja-JP" sz="1300" b="1" dirty="0">
              <a:solidFill>
                <a:schemeClr val="tx1">
                  <a:lumMod val="85000"/>
                  <a:lumOff val="15000"/>
                </a:schemeClr>
              </a:solidFill>
              <a:latin typeface="+mn-lt"/>
              <a:ea typeface="+mn-ea"/>
            </a:endParaRPr>
          </a:p>
          <a:p>
            <a:pPr marL="0" indent="0" eaLnBrk="1" hangingPunct="1">
              <a:lnSpc>
                <a:spcPct val="90000"/>
              </a:lnSpc>
              <a:buNone/>
              <a:defRPr/>
            </a:pPr>
            <a:r>
              <a:rPr lang="en-US" altLang="ja-JP" sz="1800" b="1" dirty="0">
                <a:solidFill>
                  <a:schemeClr val="tx1">
                    <a:lumMod val="85000"/>
                    <a:lumOff val="15000"/>
                  </a:schemeClr>
                </a:solidFill>
                <a:latin typeface="+mn-lt"/>
                <a:ea typeface="+mn-ea"/>
              </a:rPr>
              <a:t>AD Web URL:</a:t>
            </a:r>
            <a:r>
              <a:rPr lang="ja-JP" altLang="en-US" sz="1800" b="1" dirty="0">
                <a:solidFill>
                  <a:schemeClr val="tx1">
                    <a:lumMod val="85000"/>
                    <a:lumOff val="15000"/>
                  </a:schemeClr>
                </a:solidFill>
                <a:latin typeface="+mn-lt"/>
                <a:ea typeface="+mn-ea"/>
              </a:rPr>
              <a:t>　</a:t>
            </a:r>
            <a:r>
              <a:rPr lang="en-US" altLang="ja-JP" sz="1800" b="1" dirty="0">
                <a:solidFill>
                  <a:schemeClr val="tx1">
                    <a:lumMod val="85000"/>
                    <a:lumOff val="15000"/>
                  </a:schemeClr>
                </a:solidFill>
                <a:latin typeface="+mn-lt"/>
                <a:ea typeface="+mn-ea"/>
                <a:hlinkClick r:id="rId2"/>
              </a:rPr>
              <a:t>https://www.nikkeibp.co.jp/ad/atcl/magazine/NH/</a:t>
            </a:r>
            <a:endParaRPr lang="en-US" altLang="ja-JP" sz="1800" b="1" dirty="0">
              <a:solidFill>
                <a:schemeClr val="tx1">
                  <a:lumMod val="85000"/>
                  <a:lumOff val="15000"/>
                </a:schemeClr>
              </a:solidFill>
              <a:latin typeface="+mn-lt"/>
              <a:ea typeface="+mn-ea"/>
            </a:endParaRPr>
          </a:p>
          <a:p>
            <a:pPr marL="0" indent="0" eaLnBrk="1" hangingPunct="1">
              <a:lnSpc>
                <a:spcPct val="90000"/>
              </a:lnSpc>
              <a:buNone/>
              <a:defRPr/>
            </a:pPr>
            <a:r>
              <a:rPr lang="ja-JP" altLang="en-US" sz="1800" b="1" dirty="0">
                <a:solidFill>
                  <a:schemeClr val="tx1">
                    <a:lumMod val="85000"/>
                    <a:lumOff val="15000"/>
                  </a:schemeClr>
                </a:solidFill>
                <a:latin typeface="+mn-lt"/>
                <a:ea typeface="+mn-ea"/>
              </a:rPr>
              <a:t>問い合わせフォーム：　</a:t>
            </a:r>
            <a:r>
              <a:rPr lang="en-US" altLang="ja-JP" sz="1800" b="1" dirty="0">
                <a:solidFill>
                  <a:schemeClr val="tx1">
                    <a:lumMod val="85000"/>
                    <a:lumOff val="15000"/>
                  </a:schemeClr>
                </a:solidFill>
                <a:latin typeface="+mn-lt"/>
                <a:ea typeface="+mn-ea"/>
                <a:hlinkClick r:id="rId3"/>
              </a:rPr>
              <a:t>https://www.nikkeibp.co.jp/ad/form/</a:t>
            </a:r>
            <a:endParaRPr lang="en-US" altLang="ja-JP" sz="1800" b="1" dirty="0">
              <a:solidFill>
                <a:schemeClr val="tx1">
                  <a:lumMod val="85000"/>
                  <a:lumOff val="15000"/>
                </a:schemeClr>
              </a:solidFill>
              <a:latin typeface="+mn-lt"/>
              <a:ea typeface="+mn-ea"/>
            </a:endParaRPr>
          </a:p>
          <a:p>
            <a:pPr indent="-228600" eaLnBrk="1" hangingPunct="1">
              <a:lnSpc>
                <a:spcPct val="90000"/>
              </a:lnSpc>
              <a:defRPr/>
            </a:pPr>
            <a:endParaRPr lang="en-US" altLang="ja-JP" sz="1800" b="1" dirty="0">
              <a:solidFill>
                <a:schemeClr val="tx1">
                  <a:lumMod val="85000"/>
                  <a:lumOff val="15000"/>
                </a:schemeClr>
              </a:solidFill>
              <a:latin typeface="+mn-lt"/>
              <a:ea typeface="+mn-ea"/>
            </a:endParaRPr>
          </a:p>
          <a:p>
            <a:pPr marL="0" indent="0" eaLnBrk="1" hangingPunct="1">
              <a:lnSpc>
                <a:spcPct val="90000"/>
              </a:lnSpc>
              <a:buNone/>
              <a:defRPr/>
            </a:pPr>
            <a:r>
              <a:rPr lang="ja-JP" altLang="en-US" sz="1800" b="1" dirty="0">
                <a:solidFill>
                  <a:schemeClr val="tx1">
                    <a:lumMod val="85000"/>
                    <a:lumOff val="15000"/>
                  </a:schemeClr>
                </a:solidFill>
                <a:latin typeface="+mn-lt"/>
                <a:ea typeface="+mn-ea"/>
              </a:rPr>
              <a:t>　　　　　　　　　　　　　　</a:t>
            </a:r>
            <a:endParaRPr lang="en-US" altLang="ja-JP" sz="1800" b="1" dirty="0">
              <a:solidFill>
                <a:schemeClr val="tx1">
                  <a:lumMod val="85000"/>
                  <a:lumOff val="15000"/>
                </a:schemeClr>
              </a:solidFill>
              <a:latin typeface="+mn-lt"/>
              <a:ea typeface="+mn-ea"/>
            </a:endParaRPr>
          </a:p>
          <a:p>
            <a:pPr indent="-228600" eaLnBrk="1" hangingPunct="1">
              <a:lnSpc>
                <a:spcPct val="90000"/>
              </a:lnSpc>
              <a:defRPr/>
            </a:pPr>
            <a:endParaRPr lang="en-US" altLang="ja-JP" sz="1800" b="1" dirty="0">
              <a:solidFill>
                <a:schemeClr val="tx1">
                  <a:lumMod val="85000"/>
                  <a:lumOff val="15000"/>
                </a:schemeClr>
              </a:solidFill>
              <a:latin typeface="+mn-lt"/>
              <a:ea typeface="+mn-ea"/>
            </a:endParaRPr>
          </a:p>
          <a:p>
            <a:pPr indent="-228600" eaLnBrk="1" hangingPunct="1">
              <a:lnSpc>
                <a:spcPct val="90000"/>
              </a:lnSpc>
              <a:defRPr/>
            </a:pPr>
            <a:endParaRPr lang="en-US" altLang="ja-JP" sz="1800" b="1" dirty="0">
              <a:solidFill>
                <a:schemeClr val="tx1">
                  <a:lumMod val="85000"/>
                  <a:lumOff val="15000"/>
                </a:schemeClr>
              </a:solidFill>
              <a:latin typeface="+mn-lt"/>
              <a:ea typeface="+mn-ea"/>
            </a:endParaRPr>
          </a:p>
          <a:p>
            <a:pPr indent="-228600" eaLnBrk="1" hangingPunct="1">
              <a:lnSpc>
                <a:spcPct val="90000"/>
              </a:lnSpc>
              <a:defRPr/>
            </a:pPr>
            <a:endParaRPr lang="en-US" altLang="ja-JP" sz="1800" b="1" dirty="0">
              <a:solidFill>
                <a:schemeClr val="tx1">
                  <a:lumMod val="85000"/>
                  <a:lumOff val="15000"/>
                </a:schemeClr>
              </a:solidFill>
              <a:latin typeface="+mn-lt"/>
              <a:ea typeface="+mn-ea"/>
            </a:endParaRPr>
          </a:p>
          <a:p>
            <a:pPr indent="-228600" eaLnBrk="1" hangingPunct="1">
              <a:lnSpc>
                <a:spcPct val="90000"/>
              </a:lnSpc>
              <a:defRPr/>
            </a:pPr>
            <a:endParaRPr lang="en-US" altLang="ja-JP" sz="1800" b="1" dirty="0">
              <a:solidFill>
                <a:schemeClr val="tx1">
                  <a:lumMod val="85000"/>
                  <a:lumOff val="15000"/>
                </a:schemeClr>
              </a:solidFill>
              <a:latin typeface="+mn-lt"/>
              <a:ea typeface="+mn-ea"/>
            </a:endParaRPr>
          </a:p>
          <a:p>
            <a:pPr marL="0" indent="0" eaLnBrk="1" hangingPunct="1">
              <a:lnSpc>
                <a:spcPct val="90000"/>
              </a:lnSpc>
              <a:buNone/>
              <a:defRPr/>
            </a:pPr>
            <a:r>
              <a:rPr lang="ja-JP" altLang="en-US" sz="1800" b="1" dirty="0">
                <a:solidFill>
                  <a:schemeClr val="tx1">
                    <a:lumMod val="85000"/>
                    <a:lumOff val="15000"/>
                  </a:schemeClr>
                </a:solidFill>
                <a:latin typeface="+mn-lt"/>
                <a:ea typeface="+mn-ea"/>
              </a:rPr>
              <a:t>　　　　　　　　　　　　　　　　　　　　　　　　　　　　　　　　　　　　　　　　　</a:t>
            </a:r>
            <a:endParaRPr lang="en-US" altLang="ja-JP" sz="1800" b="1" dirty="0">
              <a:solidFill>
                <a:schemeClr val="tx1">
                  <a:lumMod val="85000"/>
                  <a:lumOff val="15000"/>
                </a:schemeClr>
              </a:solidFill>
              <a:latin typeface="+mn-lt"/>
              <a:ea typeface="+mn-ea"/>
            </a:endParaRPr>
          </a:p>
          <a:p>
            <a:pPr marL="0" indent="0" eaLnBrk="1" hangingPunct="1">
              <a:lnSpc>
                <a:spcPct val="90000"/>
              </a:lnSpc>
              <a:buNone/>
              <a:defRPr/>
            </a:pPr>
            <a:r>
              <a:rPr lang="ja-JP" altLang="en-US" sz="1800" b="1" dirty="0">
                <a:solidFill>
                  <a:schemeClr val="tx1">
                    <a:lumMod val="85000"/>
                    <a:lumOff val="15000"/>
                  </a:schemeClr>
                </a:solidFill>
                <a:latin typeface="+mn-lt"/>
                <a:ea typeface="+mn-ea"/>
              </a:rPr>
              <a:t>　　　　　　　　　　　　　　　　　　　　　　　　　　　　　　　　　　　　　　　　　　　日経ヘルス担当　</a:t>
            </a:r>
            <a:r>
              <a:rPr lang="en-US" altLang="ja-JP" sz="1800" b="1" dirty="0">
                <a:solidFill>
                  <a:schemeClr val="tx1">
                    <a:lumMod val="85000"/>
                    <a:lumOff val="15000"/>
                  </a:schemeClr>
                </a:solidFill>
                <a:latin typeface="+mn-lt"/>
                <a:ea typeface="+mn-ea"/>
              </a:rPr>
              <a:t>nh-ad@nikkeibp.co.jp</a:t>
            </a:r>
            <a:r>
              <a:rPr lang="ja-JP" altLang="en-US" sz="1800" dirty="0">
                <a:solidFill>
                  <a:schemeClr val="tx1">
                    <a:lumMod val="85000"/>
                    <a:lumOff val="15000"/>
                  </a:schemeClr>
                </a:solidFill>
                <a:latin typeface="+mn-lt"/>
                <a:ea typeface="+mn-ea"/>
              </a:rPr>
              <a:t>　　　　　　</a:t>
            </a:r>
            <a:endParaRPr lang="en-US" altLang="ja-JP" sz="1800" dirty="0">
              <a:solidFill>
                <a:schemeClr val="tx1">
                  <a:lumMod val="85000"/>
                  <a:lumOff val="15000"/>
                </a:schemeClr>
              </a:solidFill>
              <a:latin typeface="+mn-lt"/>
              <a:ea typeface="+mn-ea"/>
            </a:endParaRPr>
          </a:p>
        </p:txBody>
      </p:sp>
      <p:sp>
        <p:nvSpPr>
          <p:cNvPr id="2" name="スライド番号プレースホルダー 1">
            <a:extLst>
              <a:ext uri="{FF2B5EF4-FFF2-40B4-BE49-F238E27FC236}">
                <a16:creationId xmlns:a16="http://schemas.microsoft.com/office/drawing/2014/main" id="{B86CF950-B0EA-D956-FBE6-06AEA3AB0683}"/>
              </a:ext>
            </a:extLst>
          </p:cNvPr>
          <p:cNvSpPr>
            <a:spLocks noGrp="1"/>
          </p:cNvSpPr>
          <p:nvPr>
            <p:ph type="sldNum" sz="quarter" idx="12"/>
          </p:nvPr>
        </p:nvSpPr>
        <p:spPr/>
        <p:txBody>
          <a:bodyPr/>
          <a:lstStyle/>
          <a:p>
            <a:fld id="{538B13E1-54A1-4020-9C1C-4277E72C5805}" type="slidenum">
              <a:rPr kumimoji="1" lang="ja-JP" altLang="en-US" smtClean="0"/>
              <a:t>19</a:t>
            </a:fld>
            <a:endParaRPr kumimoji="1" lang="ja-JP" altLang="en-US"/>
          </a:p>
        </p:txBody>
      </p:sp>
    </p:spTree>
    <p:extLst>
      <p:ext uri="{BB962C8B-B14F-4D97-AF65-F5344CB8AC3E}">
        <p14:creationId xmlns:p14="http://schemas.microsoft.com/office/powerpoint/2010/main" val="327641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DE0FBC4-76C2-4FA1-A14B-AF5A773FF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0989" y="3278650"/>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2F627A6-6D64-474C-B65E-BA7460149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9294526" y="3974731"/>
            <a:ext cx="2446744" cy="2452562"/>
          </a:xfrm>
          <a:custGeom>
            <a:avLst/>
            <a:gdLst>
              <a:gd name="connsiteX0" fmla="*/ 0 w 2446744"/>
              <a:gd name="connsiteY0" fmla="*/ 0 h 2452562"/>
              <a:gd name="connsiteX1" fmla="*/ 230730 w 2446744"/>
              <a:gd name="connsiteY1" fmla="*/ 35214 h 2452562"/>
              <a:gd name="connsiteX2" fmla="*/ 2410483 w 2446744"/>
              <a:gd name="connsiteY2" fmla="*/ 2214968 h 2452562"/>
              <a:gd name="connsiteX3" fmla="*/ 2446744 w 2446744"/>
              <a:gd name="connsiteY3" fmla="*/ 2452562 h 2452562"/>
              <a:gd name="connsiteX4" fmla="*/ 1847625 w 2446744"/>
              <a:gd name="connsiteY4" fmla="*/ 2452562 h 2452562"/>
              <a:gd name="connsiteX5" fmla="*/ 1829601 w 2446744"/>
              <a:gd name="connsiteY5" fmla="*/ 2334463 h 2452562"/>
              <a:gd name="connsiteX6" fmla="*/ 111235 w 2446744"/>
              <a:gd name="connsiteY6" fmla="*/ 616095 h 2452562"/>
              <a:gd name="connsiteX7" fmla="*/ 0 w 2446744"/>
              <a:gd name="connsiteY7" fmla="*/ 599119 h 245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744" h="2452562">
                <a:moveTo>
                  <a:pt x="0" y="0"/>
                </a:moveTo>
                <a:lnTo>
                  <a:pt x="230730" y="35214"/>
                </a:lnTo>
                <a:cubicBezTo>
                  <a:pt x="1324840" y="259101"/>
                  <a:pt x="2186596" y="1120858"/>
                  <a:pt x="2410483" y="2214968"/>
                </a:cubicBezTo>
                <a:lnTo>
                  <a:pt x="2446744" y="2452562"/>
                </a:lnTo>
                <a:lnTo>
                  <a:pt x="1847625" y="2452562"/>
                </a:lnTo>
                <a:lnTo>
                  <a:pt x="1829601" y="2334463"/>
                </a:lnTo>
                <a:cubicBezTo>
                  <a:pt x="1653104" y="1471942"/>
                  <a:pt x="973755" y="792593"/>
                  <a:pt x="111235" y="616095"/>
                </a:cubicBezTo>
                <a:lnTo>
                  <a:pt x="0" y="599119"/>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 Box 8">
            <a:extLst>
              <a:ext uri="{FF2B5EF4-FFF2-40B4-BE49-F238E27FC236}">
                <a16:creationId xmlns:a16="http://schemas.microsoft.com/office/drawing/2014/main" id="{C249487A-7132-4DBC-6C33-F5E7E5E014BF}"/>
              </a:ext>
            </a:extLst>
          </p:cNvPr>
          <p:cNvSpPr txBox="1">
            <a:spLocks noChangeArrowheads="1"/>
          </p:cNvSpPr>
          <p:nvPr/>
        </p:nvSpPr>
        <p:spPr bwMode="auto">
          <a:xfrm>
            <a:off x="357188" y="351692"/>
            <a:ext cx="6648450" cy="5238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2800" b="1" dirty="0">
                <a:solidFill>
                  <a:schemeClr val="accent6"/>
                </a:solidFill>
                <a:latin typeface="游ゴシック" panose="020B0400000000000000" pitchFamily="50" charset="-128"/>
                <a:ea typeface="游ゴシック" panose="020B0400000000000000" pitchFamily="50" charset="-128"/>
              </a:rPr>
              <a:t>未来のカラダを作る、確かな情報を発信</a:t>
            </a:r>
            <a:endParaRPr lang="en-US" altLang="ja-JP" sz="2800" b="1" dirty="0">
              <a:solidFill>
                <a:schemeClr val="accent6"/>
              </a:solidFill>
              <a:latin typeface="游ゴシック" panose="020B0400000000000000" pitchFamily="50" charset="-128"/>
              <a:ea typeface="游ゴシック" panose="020B0400000000000000" pitchFamily="50" charset="-128"/>
            </a:endParaRPr>
          </a:p>
        </p:txBody>
      </p:sp>
      <p:sp>
        <p:nvSpPr>
          <p:cNvPr id="31" name="正方形/長方形 30">
            <a:extLst>
              <a:ext uri="{FF2B5EF4-FFF2-40B4-BE49-F238E27FC236}">
                <a16:creationId xmlns:a16="http://schemas.microsoft.com/office/drawing/2014/main" id="{A380D824-9E49-6E23-BA02-9D71D60B1414}"/>
              </a:ext>
            </a:extLst>
          </p:cNvPr>
          <p:cNvSpPr/>
          <p:nvPr/>
        </p:nvSpPr>
        <p:spPr>
          <a:xfrm>
            <a:off x="460261" y="1450201"/>
            <a:ext cx="8747125" cy="6032421"/>
          </a:xfrm>
          <a:prstGeom prst="rect">
            <a:avLst/>
          </a:prstGeom>
        </p:spPr>
        <p:txBody>
          <a:bodyPr>
            <a:spAutoFit/>
          </a:bodyPr>
          <a:lstStyle/>
          <a:p>
            <a:pPr>
              <a:defRPr/>
            </a:pPr>
            <a:endParaRPr lang="en-US" altLang="ja-JP" sz="16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今、女性にとって、「健康」は最大の関心事になっています。</a:t>
            </a: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仕事やプライベートで感じるストレスから、肌荒れ、便秘、肩こりだけでなく、</a:t>
            </a: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疲れがぬけない、気分がうつうつするなど、</a:t>
            </a:r>
            <a:endParaRPr lang="en-US" altLang="ja-JP" sz="16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ちょっとした不調を改善し、日々心地よく過ごしたいという人が増えています。</a:t>
            </a: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さらに、人生</a:t>
            </a:r>
            <a:r>
              <a:rPr lang="en-US" altLang="ja-JP" sz="1600" dirty="0">
                <a:solidFill>
                  <a:schemeClr val="tx1">
                    <a:lumMod val="65000"/>
                    <a:lumOff val="35000"/>
                  </a:schemeClr>
                </a:solidFill>
                <a:latin typeface="游ゴシック" panose="020B0400000000000000" pitchFamily="50" charset="-128"/>
                <a:ea typeface="游ゴシック" panose="020B0400000000000000" pitchFamily="50" charset="-128"/>
              </a:rPr>
              <a:t>100</a:t>
            </a: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年時代、元気に働き続けるために、</a:t>
            </a:r>
            <a:endParaRPr lang="en-US" altLang="ja-JP" sz="16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健康が不可欠だと実感している女性も多くなってきました。</a:t>
            </a:r>
          </a:p>
          <a:p>
            <a:pPr>
              <a:defRPr/>
            </a:pPr>
            <a:endPar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女性が上手に体調を管理するためには、</a:t>
            </a: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最新の正しい健康情報が不可欠です。</a:t>
            </a:r>
          </a:p>
          <a:p>
            <a:pPr>
              <a:defRPr/>
            </a:pPr>
            <a:endPar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私たちの編集部では、最先端の健康情報や医学・科学情報をいち早くつかみ、</a:t>
            </a: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実用的で楽しくわかりやすい、健康と美容の改善プログラムを提供することに、</a:t>
            </a: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全力を注いでいます。</a:t>
            </a: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インターネットで検索すれば、たいていのことがわかるこの時代に、</a:t>
            </a:r>
            <a:endParaRPr lang="en-US" altLang="ja-JP" sz="16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世界の最新情報をもとに、健康・美容情報を図解し、発信できるスタッフと</a:t>
            </a: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ノウハウを持つのは、</a:t>
            </a:r>
            <a:r>
              <a:rPr lang="en-US" altLang="ja-JP" sz="1600"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日経ヘルス</a:t>
            </a:r>
            <a:r>
              <a:rPr lang="en-US" altLang="ja-JP" sz="1600"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をおいてほかにないと自負しています。</a:t>
            </a: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「女性の未来のカラダを作る」情報を発信するという信念で取り組んでいます。</a:t>
            </a:r>
            <a:endParaRPr lang="en-US" altLang="ja-JP" sz="16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endPar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確かな健康・美容情報を多くの女性にしっかり伝えたいなら、</a:t>
            </a:r>
          </a:p>
          <a:p>
            <a:pPr>
              <a:defRPr/>
            </a:pP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ぜひ</a:t>
            </a:r>
            <a:r>
              <a:rPr lang="en-US" altLang="ja-JP" sz="1600"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日経ヘルス</a:t>
            </a:r>
            <a:r>
              <a:rPr lang="en-US" altLang="ja-JP" sz="1600"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1600" dirty="0">
                <a:solidFill>
                  <a:schemeClr val="tx1">
                    <a:lumMod val="65000"/>
                    <a:lumOff val="35000"/>
                  </a:schemeClr>
                </a:solidFill>
                <a:latin typeface="游ゴシック" panose="020B0400000000000000" pitchFamily="50" charset="-128"/>
                <a:ea typeface="游ゴシック" panose="020B0400000000000000" pitchFamily="50" charset="-128"/>
              </a:rPr>
              <a:t>をお選びください。</a:t>
            </a:r>
          </a:p>
          <a:p>
            <a:pPr>
              <a:defRPr/>
            </a:pPr>
            <a:endPar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endPar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endPar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400" dirty="0">
                <a:solidFill>
                  <a:schemeClr val="tx1">
                    <a:lumMod val="65000"/>
                    <a:lumOff val="35000"/>
                  </a:schemeClr>
                </a:solidFill>
                <a:latin typeface="游ゴシック" panose="020B0400000000000000" pitchFamily="50" charset="-128"/>
                <a:ea typeface="游ゴシック" panose="020B0400000000000000" pitchFamily="50" charset="-128"/>
              </a:rPr>
              <a:t>　　　　　　　</a:t>
            </a:r>
          </a:p>
        </p:txBody>
      </p:sp>
      <p:sp>
        <p:nvSpPr>
          <p:cNvPr id="33" name="正方形/長方形 32">
            <a:extLst>
              <a:ext uri="{FF2B5EF4-FFF2-40B4-BE49-F238E27FC236}">
                <a16:creationId xmlns:a16="http://schemas.microsoft.com/office/drawing/2014/main" id="{608A4966-FE77-1D37-54B7-C56D342BB32C}"/>
              </a:ext>
            </a:extLst>
          </p:cNvPr>
          <p:cNvSpPr/>
          <p:nvPr/>
        </p:nvSpPr>
        <p:spPr>
          <a:xfrm>
            <a:off x="9789966" y="5875325"/>
            <a:ext cx="1954213" cy="647700"/>
          </a:xfrm>
          <a:prstGeom prst="rect">
            <a:avLst/>
          </a:prstGeom>
        </p:spPr>
        <p:txBody>
          <a:bodyPr wrap="none">
            <a:spAutoFit/>
          </a:bodyPr>
          <a:lstStyle/>
          <a:p>
            <a:pPr>
              <a:defRPr/>
            </a:pPr>
            <a:r>
              <a:rPr lang="ja-JP" altLang="en-US" b="1"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　</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日経ヘルス編集長　</a:t>
            </a:r>
            <a:endPar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b="1" dirty="0">
                <a:solidFill>
                  <a:schemeClr val="tx1">
                    <a:lumMod val="65000"/>
                    <a:lumOff val="35000"/>
                  </a:schemeClr>
                </a:solidFill>
                <a:latin typeface="游ゴシック" panose="020B0400000000000000" pitchFamily="50" charset="-128"/>
                <a:ea typeface="游ゴシック" panose="020B0400000000000000" pitchFamily="50" charset="-128"/>
              </a:rPr>
              <a:t>白澤淳子</a:t>
            </a:r>
          </a:p>
        </p:txBody>
      </p:sp>
      <p:sp>
        <p:nvSpPr>
          <p:cNvPr id="44" name="正方形/長方形 43">
            <a:extLst>
              <a:ext uri="{FF2B5EF4-FFF2-40B4-BE49-F238E27FC236}">
                <a16:creationId xmlns:a16="http://schemas.microsoft.com/office/drawing/2014/main" id="{EDE34CC5-4F43-CFC9-E082-8DBB313FD034}"/>
              </a:ext>
            </a:extLst>
          </p:cNvPr>
          <p:cNvSpPr/>
          <p:nvPr/>
        </p:nvSpPr>
        <p:spPr>
          <a:xfrm>
            <a:off x="573088" y="901701"/>
            <a:ext cx="6829425" cy="646113"/>
          </a:xfrm>
          <a:prstGeom prst="rect">
            <a:avLst/>
          </a:prstGeom>
        </p:spPr>
        <p:txBody>
          <a:bodyPr>
            <a:spAutoFit/>
          </a:bodyPr>
          <a:lstStyle/>
          <a:p>
            <a:pPr>
              <a:defRPr/>
            </a:pPr>
            <a:r>
              <a:rPr lang="ja-JP" altLang="en-US" b="1" dirty="0">
                <a:solidFill>
                  <a:schemeClr val="accent6"/>
                </a:solidFill>
                <a:latin typeface="游ゴシック" panose="020B0400000000000000" pitchFamily="50" charset="-128"/>
                <a:ea typeface="游ゴシック" panose="020B0400000000000000" pitchFamily="50" charset="-128"/>
              </a:rPr>
              <a:t>現代女性に求められている</a:t>
            </a:r>
            <a:endParaRPr lang="en-US" altLang="ja-JP" b="1" dirty="0">
              <a:solidFill>
                <a:schemeClr val="accent6"/>
              </a:solidFill>
              <a:latin typeface="游ゴシック" panose="020B0400000000000000" pitchFamily="50" charset="-128"/>
              <a:ea typeface="游ゴシック" panose="020B0400000000000000" pitchFamily="50" charset="-128"/>
            </a:endParaRPr>
          </a:p>
          <a:p>
            <a:pPr>
              <a:defRPr/>
            </a:pPr>
            <a:r>
              <a:rPr lang="ja-JP" altLang="en-US" b="1" dirty="0">
                <a:solidFill>
                  <a:schemeClr val="accent6"/>
                </a:solidFill>
                <a:latin typeface="游ゴシック" panose="020B0400000000000000" pitchFamily="50" charset="-128"/>
                <a:ea typeface="游ゴシック" panose="020B0400000000000000" pitchFamily="50" charset="-128"/>
              </a:rPr>
              <a:t>信頼性の高い健康・美容・医療情報にこだわっています</a:t>
            </a:r>
            <a:endParaRPr lang="en-US" altLang="ja-JP" b="1" dirty="0">
              <a:solidFill>
                <a:schemeClr val="accent6"/>
              </a:solidFill>
              <a:latin typeface="游ゴシック" panose="020B0400000000000000" pitchFamily="50" charset="-128"/>
              <a:ea typeface="游ゴシック" panose="020B0400000000000000" pitchFamily="50" charset="-128"/>
            </a:endParaRPr>
          </a:p>
        </p:txBody>
      </p:sp>
      <p:pic>
        <p:nvPicPr>
          <p:cNvPr id="46" name="図 5" descr="白いシャツを着ている女性&#10;&#10;自動的に生成された説明">
            <a:extLst>
              <a:ext uri="{FF2B5EF4-FFF2-40B4-BE49-F238E27FC236}">
                <a16:creationId xmlns:a16="http://schemas.microsoft.com/office/drawing/2014/main" id="{E180E551-6F63-D9AD-1A67-AB6EBA504B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53" b="33845"/>
          <a:stretch/>
        </p:blipFill>
        <p:spPr bwMode="auto">
          <a:xfrm>
            <a:off x="7912057" y="2565400"/>
            <a:ext cx="3219835" cy="2974951"/>
          </a:xfrm>
          <a:prstGeom prst="ellipse">
            <a:avLst/>
          </a:prstGeom>
          <a:ln w="9525">
            <a:noFill/>
            <a:miter lim="800000"/>
            <a:headEnd/>
            <a:tailEnd/>
          </a:ln>
          <a:effectLst>
            <a:softEdge rad="63500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188BC8B0-61CC-7BB3-F4A0-C3C64582C3DF}"/>
              </a:ext>
            </a:extLst>
          </p:cNvPr>
          <p:cNvSpPr>
            <a:spLocks noGrp="1"/>
          </p:cNvSpPr>
          <p:nvPr>
            <p:ph type="sldNum" sz="quarter" idx="12"/>
          </p:nvPr>
        </p:nvSpPr>
        <p:spPr/>
        <p:txBody>
          <a:bodyPr/>
          <a:lstStyle/>
          <a:p>
            <a:fld id="{538B13E1-54A1-4020-9C1C-4277E72C5805}" type="slidenum">
              <a:rPr kumimoji="1" lang="ja-JP" altLang="en-US" smtClean="0"/>
              <a:t>2</a:t>
            </a:fld>
            <a:endParaRPr kumimoji="1" lang="ja-JP" altLang="en-US"/>
          </a:p>
        </p:txBody>
      </p:sp>
    </p:spTree>
    <p:extLst>
      <p:ext uri="{BB962C8B-B14F-4D97-AF65-F5344CB8AC3E}">
        <p14:creationId xmlns:p14="http://schemas.microsoft.com/office/powerpoint/2010/main" val="89279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9565A0C-D778-6141-9469-E95269C1B5F0}"/>
              </a:ext>
            </a:extLst>
          </p:cNvPr>
          <p:cNvPicPr>
            <a:picLocks noChangeAspect="1"/>
          </p:cNvPicPr>
          <p:nvPr/>
        </p:nvPicPr>
        <p:blipFill>
          <a:blip r:embed="rId2"/>
          <a:stretch>
            <a:fillRect/>
          </a:stretch>
        </p:blipFill>
        <p:spPr>
          <a:xfrm>
            <a:off x="-256647" y="-218073"/>
            <a:ext cx="12448647" cy="7076073"/>
          </a:xfrm>
          <a:prstGeom prst="rect">
            <a:avLst/>
          </a:prstGeom>
        </p:spPr>
      </p:pic>
      <p:sp>
        <p:nvSpPr>
          <p:cNvPr id="7" name="Text Box 8">
            <a:extLst>
              <a:ext uri="{FF2B5EF4-FFF2-40B4-BE49-F238E27FC236}">
                <a16:creationId xmlns:a16="http://schemas.microsoft.com/office/drawing/2014/main" id="{4764EFFF-D571-DF06-F387-D94E25C1B38C}"/>
              </a:ext>
            </a:extLst>
          </p:cNvPr>
          <p:cNvSpPr txBox="1">
            <a:spLocks noChangeArrowheads="1"/>
          </p:cNvSpPr>
          <p:nvPr/>
        </p:nvSpPr>
        <p:spPr bwMode="auto">
          <a:xfrm>
            <a:off x="387350" y="214020"/>
            <a:ext cx="3416300" cy="5238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「日経ヘルス」とは</a:t>
            </a:r>
          </a:p>
        </p:txBody>
      </p:sp>
      <p:sp>
        <p:nvSpPr>
          <p:cNvPr id="8" name="正方形/長方形 7">
            <a:extLst>
              <a:ext uri="{FF2B5EF4-FFF2-40B4-BE49-F238E27FC236}">
                <a16:creationId xmlns:a16="http://schemas.microsoft.com/office/drawing/2014/main" id="{65828362-F8E3-099C-B9A9-23E9E51149C0}"/>
              </a:ext>
            </a:extLst>
          </p:cNvPr>
          <p:cNvSpPr/>
          <p:nvPr/>
        </p:nvSpPr>
        <p:spPr>
          <a:xfrm>
            <a:off x="593725" y="1169988"/>
            <a:ext cx="4570413" cy="369887"/>
          </a:xfrm>
          <a:prstGeom prst="rect">
            <a:avLst/>
          </a:prstGeom>
        </p:spPr>
        <p:txBody>
          <a:bodyPr wrap="none">
            <a:spAutoFit/>
          </a:bodyPr>
          <a:lstStyle/>
          <a:p>
            <a:pPr eaLnBrk="1" hangingPunct="1">
              <a:defRPr/>
            </a:pPr>
            <a:r>
              <a:rPr lang="ja-JP" altLang="en-US" b="1" dirty="0">
                <a:solidFill>
                  <a:schemeClr val="accent6"/>
                </a:solidFill>
                <a:latin typeface="游ゴシック" panose="020B0400000000000000" pitchFamily="50" charset="-128"/>
                <a:ea typeface="游ゴシック" panose="020B0400000000000000" pitchFamily="50" charset="-128"/>
              </a:rPr>
              <a:t>他に類をみない「オンリーワンマガジン」</a:t>
            </a:r>
            <a:endParaRPr lang="en-US" altLang="ja-JP" b="1" dirty="0">
              <a:solidFill>
                <a:schemeClr val="accent6"/>
              </a:solidFill>
              <a:latin typeface="游ゴシック" panose="020B0400000000000000" pitchFamily="50" charset="-128"/>
              <a:ea typeface="游ゴシック" panose="020B0400000000000000" pitchFamily="50" charset="-128"/>
            </a:endParaRPr>
          </a:p>
        </p:txBody>
      </p:sp>
      <p:sp>
        <p:nvSpPr>
          <p:cNvPr id="9" name="正方形/長方形 18">
            <a:extLst>
              <a:ext uri="{FF2B5EF4-FFF2-40B4-BE49-F238E27FC236}">
                <a16:creationId xmlns:a16="http://schemas.microsoft.com/office/drawing/2014/main" id="{DB269876-1D9E-006D-7639-D538D45E03E6}"/>
              </a:ext>
            </a:extLst>
          </p:cNvPr>
          <p:cNvSpPr>
            <a:spLocks noChangeArrowheads="1"/>
          </p:cNvSpPr>
          <p:nvPr/>
        </p:nvSpPr>
        <p:spPr bwMode="auto">
          <a:xfrm>
            <a:off x="1046163" y="1925638"/>
            <a:ext cx="78136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游ゴシック" panose="020B0400000000000000" pitchFamily="50" charset="-128"/>
                <a:ea typeface="游ゴシック" panose="020B0400000000000000" pitchFamily="50" charset="-128"/>
              </a:rPr>
              <a:t>「日経ヘルス」は、不調にまつわるセルフケア、老化を防ぐ方法、病気に関する</a:t>
            </a:r>
            <a:endParaRPr lang="en-US" altLang="ja-JP" sz="1600" dirty="0">
              <a:latin typeface="游ゴシック" panose="020B0400000000000000" pitchFamily="50" charset="-128"/>
              <a:ea typeface="游ゴシック" panose="020B0400000000000000" pitchFamily="50" charset="-128"/>
            </a:endParaRPr>
          </a:p>
          <a:p>
            <a:pPr eaLnBrk="1" hangingPunct="1"/>
            <a:r>
              <a:rPr lang="ja-JP" altLang="en-US" sz="1600" dirty="0">
                <a:latin typeface="游ゴシック" panose="020B0400000000000000" pitchFamily="50" charset="-128"/>
                <a:ea typeface="游ゴシック" panose="020B0400000000000000" pitchFamily="50" charset="-128"/>
              </a:rPr>
              <a:t>治療法、ダイエット、スキンケア、など、健康・美容・医療に関するテーマを</a:t>
            </a:r>
            <a:endParaRPr lang="en-US" altLang="ja-JP" sz="1600" dirty="0">
              <a:latin typeface="游ゴシック" panose="020B0400000000000000" pitchFamily="50" charset="-128"/>
              <a:ea typeface="游ゴシック" panose="020B0400000000000000" pitchFamily="50" charset="-128"/>
            </a:endParaRPr>
          </a:p>
          <a:p>
            <a:pPr eaLnBrk="1" hangingPunct="1"/>
            <a:r>
              <a:rPr lang="ja-JP" altLang="en-US" sz="1600" dirty="0">
                <a:latin typeface="游ゴシック" panose="020B0400000000000000" pitchFamily="50" charset="-128"/>
                <a:ea typeface="游ゴシック" panose="020B0400000000000000" pitchFamily="50" charset="-128"/>
              </a:rPr>
              <a:t>科学的・具体的に提供する実用情報誌です。</a:t>
            </a:r>
            <a:endParaRPr lang="en-US" altLang="ja-JP" sz="1600" dirty="0">
              <a:latin typeface="游ゴシック" panose="020B0400000000000000" pitchFamily="50" charset="-128"/>
              <a:ea typeface="游ゴシック" panose="020B0400000000000000" pitchFamily="50" charset="-128"/>
            </a:endParaRPr>
          </a:p>
          <a:p>
            <a:pPr eaLnBrk="1" hangingPunct="1"/>
            <a:endParaRPr lang="en-US" altLang="ja-JP" sz="1600" dirty="0">
              <a:latin typeface="游ゴシック" panose="020B0400000000000000" pitchFamily="50" charset="-128"/>
              <a:ea typeface="游ゴシック" panose="020B0400000000000000" pitchFamily="50" charset="-128"/>
            </a:endParaRPr>
          </a:p>
          <a:p>
            <a:pPr eaLnBrk="1" hangingPunct="1"/>
            <a:r>
              <a:rPr lang="ja-JP" altLang="en-US" sz="1600" dirty="0">
                <a:latin typeface="游ゴシック" panose="020B0400000000000000" pitchFamily="50" charset="-128"/>
                <a:ea typeface="游ゴシック" panose="020B0400000000000000" pitchFamily="50" charset="-128"/>
              </a:rPr>
              <a:t>大学や研究機関、医療機関などの専門家への取材、エビデンスにもとづいた情報をもとに、信頼のおける記事コンテンツを、読者にお届けしています。</a:t>
            </a:r>
            <a:endParaRPr lang="en-US" altLang="ja-JP" sz="1600" dirty="0">
              <a:latin typeface="游ゴシック" panose="020B0400000000000000" pitchFamily="50" charset="-128"/>
              <a:ea typeface="游ゴシック" panose="020B0400000000000000" pitchFamily="50" charset="-128"/>
            </a:endParaRPr>
          </a:p>
          <a:p>
            <a:pPr eaLnBrk="1" hangingPunct="1"/>
            <a:endParaRPr lang="ja-JP" altLang="en-US" sz="1600" dirty="0">
              <a:latin typeface="游ゴシック" panose="020B0400000000000000" pitchFamily="50" charset="-128"/>
              <a:ea typeface="游ゴシック" panose="020B0400000000000000" pitchFamily="50" charset="-128"/>
            </a:endParaRPr>
          </a:p>
          <a:p>
            <a:pPr eaLnBrk="1" hangingPunct="1"/>
            <a:r>
              <a:rPr lang="ja-JP" altLang="en-US" sz="1600" dirty="0">
                <a:latin typeface="游ゴシック" panose="020B0400000000000000" pitchFamily="50" charset="-128"/>
                <a:ea typeface="游ゴシック" panose="020B0400000000000000" pitchFamily="50" charset="-128"/>
              </a:rPr>
              <a:t>世界の最新健康情報や医学・科学情報をいち早くキャッチし、現代女性の悩みにフィットする、実用的で楽しい健康と美容の改善プログラムを提案しています。</a:t>
            </a:r>
            <a:endParaRPr lang="en-US" altLang="ja-JP" sz="1600" dirty="0">
              <a:latin typeface="游ゴシック" panose="020B0400000000000000" pitchFamily="50" charset="-128"/>
              <a:ea typeface="游ゴシック" panose="020B0400000000000000" pitchFamily="50" charset="-128"/>
            </a:endParaRPr>
          </a:p>
          <a:p>
            <a:pPr eaLnBrk="1" hangingPunct="1"/>
            <a:endParaRPr lang="en-US" altLang="ja-JP" sz="1600" dirty="0">
              <a:latin typeface="游ゴシック" panose="020B0400000000000000" pitchFamily="50" charset="-128"/>
              <a:ea typeface="游ゴシック" panose="020B0400000000000000" pitchFamily="50" charset="-128"/>
            </a:endParaRPr>
          </a:p>
          <a:p>
            <a:pPr eaLnBrk="1" hangingPunct="1"/>
            <a:r>
              <a:rPr lang="ja-JP" altLang="en-US" sz="1600" dirty="0">
                <a:latin typeface="游ゴシック" panose="020B0400000000000000" pitchFamily="50" charset="-128"/>
                <a:ea typeface="游ゴシック" panose="020B0400000000000000" pitchFamily="50" charset="-128"/>
              </a:rPr>
              <a:t>このような世界の最新情報・データをもとにした健康・美容雑誌は他に類をみないものであり、信頼できる健康・美容・医療の情報源として、看護師や保健師、</a:t>
            </a:r>
            <a:endParaRPr lang="en-US" altLang="ja-JP" sz="1600" dirty="0">
              <a:latin typeface="游ゴシック" panose="020B0400000000000000" pitchFamily="50" charset="-128"/>
              <a:ea typeface="游ゴシック" panose="020B0400000000000000" pitchFamily="50" charset="-128"/>
            </a:endParaRPr>
          </a:p>
          <a:p>
            <a:pPr eaLnBrk="1" hangingPunct="1"/>
            <a:r>
              <a:rPr lang="ja-JP" altLang="en-US" sz="1600" dirty="0">
                <a:latin typeface="游ゴシック" panose="020B0400000000000000" pitchFamily="50" charset="-128"/>
                <a:ea typeface="游ゴシック" panose="020B0400000000000000" pitchFamily="50" charset="-128"/>
              </a:rPr>
              <a:t>トレーナーや鍼灸師、エステティシャンなどプロフェッショナルの方々から、</a:t>
            </a:r>
            <a:endParaRPr lang="en-US" altLang="ja-JP" sz="1600" dirty="0">
              <a:latin typeface="游ゴシック" panose="020B0400000000000000" pitchFamily="50" charset="-128"/>
              <a:ea typeface="游ゴシック" panose="020B0400000000000000" pitchFamily="50" charset="-128"/>
            </a:endParaRPr>
          </a:p>
          <a:p>
            <a:pPr eaLnBrk="1" hangingPunct="1"/>
            <a:r>
              <a:rPr lang="ja-JP" altLang="en-US" sz="1600" dirty="0">
                <a:latin typeface="游ゴシック" panose="020B0400000000000000" pitchFamily="50" charset="-128"/>
                <a:ea typeface="游ゴシック" panose="020B0400000000000000" pitchFamily="50" charset="-128"/>
              </a:rPr>
              <a:t>より健康情報にこだわる一般の方まで、多くの読者にご愛読いただいております。</a:t>
            </a:r>
            <a:endParaRPr lang="en-US" altLang="ja-JP" sz="1600" dirty="0">
              <a:latin typeface="游ゴシック" panose="020B0400000000000000" pitchFamily="50" charset="-128"/>
              <a:ea typeface="游ゴシック" panose="020B0400000000000000" pitchFamily="50" charset="-128"/>
            </a:endParaRPr>
          </a:p>
          <a:p>
            <a:pPr eaLnBrk="1" hangingPunct="1"/>
            <a:endParaRPr lang="en-US" altLang="ja-JP" sz="1600" dirty="0">
              <a:latin typeface="HGP創英角ｺﾞｼｯｸUB" panose="020B0900000000000000" pitchFamily="50" charset="-128"/>
              <a:ea typeface="HGP創英角ｺﾞｼｯｸUB" panose="020B0900000000000000" pitchFamily="50" charset="-128"/>
            </a:endParaRPr>
          </a:p>
          <a:p>
            <a:pPr eaLnBrk="1" hangingPunct="1"/>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a:extLst>
              <a:ext uri="{FF2B5EF4-FFF2-40B4-BE49-F238E27FC236}">
                <a16:creationId xmlns:a16="http://schemas.microsoft.com/office/drawing/2014/main" id="{43135F87-0B07-912D-2256-57F87C933D6E}"/>
              </a:ext>
            </a:extLst>
          </p:cNvPr>
          <p:cNvSpPr>
            <a:spLocks noGrp="1"/>
          </p:cNvSpPr>
          <p:nvPr>
            <p:ph type="sldNum" sz="quarter" idx="12"/>
          </p:nvPr>
        </p:nvSpPr>
        <p:spPr/>
        <p:txBody>
          <a:bodyPr/>
          <a:lstStyle/>
          <a:p>
            <a:fld id="{538B13E1-54A1-4020-9C1C-4277E72C5805}" type="slidenum">
              <a:rPr kumimoji="1" lang="ja-JP" altLang="en-US" smtClean="0"/>
              <a:t>3</a:t>
            </a:fld>
            <a:endParaRPr kumimoji="1" lang="ja-JP" altLang="en-US"/>
          </a:p>
        </p:txBody>
      </p:sp>
    </p:spTree>
    <p:extLst>
      <p:ext uri="{BB962C8B-B14F-4D97-AF65-F5344CB8AC3E}">
        <p14:creationId xmlns:p14="http://schemas.microsoft.com/office/powerpoint/2010/main" val="321515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1">
            <a:extLst>
              <a:ext uri="{FF2B5EF4-FFF2-40B4-BE49-F238E27FC236}">
                <a16:creationId xmlns:a16="http://schemas.microsoft.com/office/drawing/2014/main" id="{CE87234F-8712-49A7-8442-B24A2E80B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34789" y="0"/>
            <a:ext cx="3057210" cy="6858000"/>
          </a:xfrm>
          <a:custGeom>
            <a:avLst/>
            <a:gdLst>
              <a:gd name="connsiteX0" fmla="*/ 0 w 3057210"/>
              <a:gd name="connsiteY0" fmla="*/ 0 h 6858000"/>
              <a:gd name="connsiteX1" fmla="*/ 3057210 w 3057210"/>
              <a:gd name="connsiteY1" fmla="*/ 0 h 6858000"/>
              <a:gd name="connsiteX2" fmla="*/ 3057210 w 3057210"/>
              <a:gd name="connsiteY2" fmla="*/ 6858000 h 6858000"/>
              <a:gd name="connsiteX3" fmla="*/ 1 w 3057210"/>
              <a:gd name="connsiteY3" fmla="*/ 6858000 h 6858000"/>
              <a:gd name="connsiteX4" fmla="*/ 4006 w 3057210"/>
              <a:gd name="connsiteY4" fmla="*/ 6854853 h 6858000"/>
              <a:gd name="connsiteX5" fmla="*/ 1619628 w 3057210"/>
              <a:gd name="connsiteY5" fmla="*/ 3429000 h 6858000"/>
              <a:gd name="connsiteX6" fmla="*/ 4006 w 3057210"/>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7210" h="6858000">
                <a:moveTo>
                  <a:pt x="0" y="0"/>
                </a:moveTo>
                <a:lnTo>
                  <a:pt x="3057210" y="0"/>
                </a:lnTo>
                <a:lnTo>
                  <a:pt x="3057210"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Box 34">
            <a:extLst>
              <a:ext uri="{FF2B5EF4-FFF2-40B4-BE49-F238E27FC236}">
                <a16:creationId xmlns:a16="http://schemas.microsoft.com/office/drawing/2014/main" id="{B94C8B04-F4CA-6B67-54A0-2FACC61BB80D}"/>
              </a:ext>
            </a:extLst>
          </p:cNvPr>
          <p:cNvSpPr txBox="1">
            <a:spLocks noChangeArrowheads="1"/>
          </p:cNvSpPr>
          <p:nvPr/>
        </p:nvSpPr>
        <p:spPr bwMode="auto">
          <a:xfrm>
            <a:off x="381068" y="566667"/>
            <a:ext cx="6466915" cy="2649060"/>
          </a:xfrm>
          <a:prstGeom prst="rect">
            <a:avLst/>
          </a:prstGeom>
          <a:noFill/>
          <a:ln>
            <a:noFill/>
          </a:ln>
        </p:spPr>
        <p:txBody>
          <a:bodyPr wrap="square" lIns="90000" tIns="46800" rIns="90000" bIns="468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en-US" altLang="ja-JP" sz="1600" dirty="0">
              <a:latin typeface="HGP創英角ｺﾞｼｯｸUB" panose="020B0900000000000000" pitchFamily="50" charset="-128"/>
              <a:ea typeface="HGP創英角ｺﾞｼｯｸUB" panose="020B0900000000000000" pitchFamily="50" charset="-128"/>
            </a:endParaRPr>
          </a:p>
          <a:p>
            <a:pPr eaLnBrk="1" hangingPunct="1">
              <a:defRPr/>
            </a:pPr>
            <a:r>
              <a:rPr lang="ja-JP" altLang="en-US" dirty="0">
                <a:latin typeface="游ゴシック" panose="020B0400000000000000" pitchFamily="50" charset="-128"/>
                <a:ea typeface="游ゴシック" panose="020B0400000000000000" pitchFamily="50" charset="-128"/>
              </a:rPr>
              <a:t>創刊：</a:t>
            </a:r>
            <a:r>
              <a:rPr lang="en-US" altLang="ja-JP" dirty="0">
                <a:latin typeface="游ゴシック" panose="020B0400000000000000" pitchFamily="50" charset="-128"/>
                <a:ea typeface="游ゴシック" panose="020B0400000000000000" pitchFamily="50" charset="-128"/>
              </a:rPr>
              <a:t>1998</a:t>
            </a:r>
            <a:r>
              <a:rPr lang="ja-JP" altLang="en-US" dirty="0">
                <a:latin typeface="游ゴシック" panose="020B0400000000000000" pitchFamily="50" charset="-128"/>
                <a:ea typeface="游ゴシック" panose="020B0400000000000000" pitchFamily="50" charset="-128"/>
              </a:rPr>
              <a:t>年</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月</a:t>
            </a:r>
            <a:endParaRPr lang="en-US" altLang="ja-JP" dirty="0">
              <a:latin typeface="游ゴシック" panose="020B0400000000000000" pitchFamily="50" charset="-128"/>
              <a:ea typeface="游ゴシック" panose="020B0400000000000000" pitchFamily="50" charset="-128"/>
            </a:endParaRPr>
          </a:p>
          <a:p>
            <a:pPr eaLnBrk="1" hangingPunct="1">
              <a:defRPr/>
            </a:pPr>
            <a:r>
              <a:rPr lang="ja-JP" altLang="en-US" dirty="0">
                <a:latin typeface="游ゴシック" panose="020B0400000000000000" pitchFamily="50" charset="-128"/>
                <a:ea typeface="游ゴシック" panose="020B0400000000000000" pitchFamily="50" charset="-128"/>
              </a:rPr>
              <a:t>発行部数：</a:t>
            </a:r>
            <a:r>
              <a:rPr lang="en-US" altLang="ja-JP" b="1" dirty="0">
                <a:latin typeface="+mn-ea"/>
                <a:ea typeface="+mn-ea"/>
              </a:rPr>
              <a:t>47,600</a:t>
            </a:r>
            <a:r>
              <a:rPr lang="ja-JP" altLang="en-US" b="1" dirty="0">
                <a:latin typeface="+mn-ea"/>
                <a:ea typeface="+mn-ea"/>
              </a:rPr>
              <a:t>部</a:t>
            </a:r>
            <a:r>
              <a:rPr lang="ja-JP" altLang="en-US" dirty="0">
                <a:latin typeface="+mn-ea"/>
                <a:ea typeface="+mn-ea"/>
              </a:rPr>
              <a:t>（</a:t>
            </a:r>
            <a:r>
              <a:rPr lang="en-US" altLang="ja-JP" dirty="0">
                <a:latin typeface="+mn-ea"/>
                <a:ea typeface="+mn-ea"/>
              </a:rPr>
              <a:t>2024</a:t>
            </a:r>
            <a:r>
              <a:rPr lang="ja-JP" altLang="en-US" dirty="0">
                <a:latin typeface="+mn-ea"/>
                <a:ea typeface="+mn-ea"/>
              </a:rPr>
              <a:t>年平均）</a:t>
            </a:r>
            <a:endParaRPr lang="en-US" altLang="ja-JP" dirty="0">
              <a:latin typeface="+mn-ea"/>
              <a:ea typeface="+mn-ea"/>
            </a:endParaRPr>
          </a:p>
          <a:p>
            <a:pPr eaLnBrk="1" hangingPunct="1">
              <a:defRPr/>
            </a:pPr>
            <a:r>
              <a:rPr lang="ja-JP" altLang="en-US" dirty="0">
                <a:latin typeface="游ゴシック" panose="020B0400000000000000" pitchFamily="50" charset="-128"/>
                <a:ea typeface="游ゴシック" panose="020B0400000000000000" pitchFamily="50" charset="-128"/>
              </a:rPr>
              <a:t>発行日：不定期刊　</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月、</a:t>
            </a:r>
            <a:r>
              <a:rPr lang="en-US" altLang="ja-JP" dirty="0">
                <a:latin typeface="游ゴシック" panose="020B0400000000000000" pitchFamily="50" charset="-128"/>
                <a:ea typeface="游ゴシック" panose="020B0400000000000000" pitchFamily="50" charset="-128"/>
              </a:rPr>
              <a:t>6</a:t>
            </a:r>
            <a:r>
              <a:rPr lang="ja-JP" altLang="en-US" dirty="0">
                <a:latin typeface="游ゴシック" panose="020B0400000000000000" pitchFamily="50" charset="-128"/>
                <a:ea typeface="游ゴシック" panose="020B0400000000000000" pitchFamily="50" charset="-128"/>
              </a:rPr>
              <a:t>月、</a:t>
            </a:r>
            <a:r>
              <a:rPr lang="en-US" altLang="ja-JP" dirty="0">
                <a:latin typeface="游ゴシック" panose="020B0400000000000000" pitchFamily="50" charset="-128"/>
                <a:ea typeface="游ゴシック" panose="020B0400000000000000" pitchFamily="50" charset="-128"/>
              </a:rPr>
              <a:t>9</a:t>
            </a:r>
            <a:r>
              <a:rPr lang="ja-JP" altLang="en-US" dirty="0">
                <a:latin typeface="游ゴシック" panose="020B0400000000000000" pitchFamily="50" charset="-128"/>
                <a:ea typeface="游ゴシック" panose="020B0400000000000000" pitchFamily="50" charset="-128"/>
              </a:rPr>
              <a:t>月、</a:t>
            </a:r>
            <a:r>
              <a:rPr lang="en-US" altLang="ja-JP" dirty="0">
                <a:latin typeface="游ゴシック" panose="020B0400000000000000" pitchFamily="50" charset="-128"/>
                <a:ea typeface="游ゴシック" panose="020B0400000000000000" pitchFamily="50" charset="-128"/>
              </a:rPr>
              <a:t>12</a:t>
            </a:r>
            <a:r>
              <a:rPr lang="ja-JP" altLang="en-US" dirty="0">
                <a:latin typeface="游ゴシック" panose="020B0400000000000000" pitchFamily="50" charset="-128"/>
                <a:ea typeface="游ゴシック" panose="020B0400000000000000" pitchFamily="50" charset="-128"/>
              </a:rPr>
              <a:t>月発売（年</a:t>
            </a:r>
            <a:r>
              <a:rPr lang="en-US" altLang="ja-JP" dirty="0">
                <a:latin typeface="游ゴシック" panose="020B0400000000000000" pitchFamily="50" charset="-128"/>
                <a:ea typeface="游ゴシック" panose="020B0400000000000000" pitchFamily="50" charset="-128"/>
              </a:rPr>
              <a:t>4</a:t>
            </a:r>
            <a:r>
              <a:rPr lang="ja-JP" altLang="en-US" dirty="0">
                <a:latin typeface="游ゴシック" panose="020B0400000000000000" pitchFamily="50" charset="-128"/>
                <a:ea typeface="游ゴシック" panose="020B0400000000000000" pitchFamily="50" charset="-128"/>
              </a:rPr>
              <a:t>冊）</a:t>
            </a:r>
          </a:p>
          <a:p>
            <a:pPr eaLnBrk="1" hangingPunct="1">
              <a:defRPr/>
            </a:pPr>
            <a:r>
              <a:rPr lang="ja-JP" altLang="en-US" dirty="0">
                <a:latin typeface="游ゴシック" panose="020B0400000000000000" pitchFamily="50" charset="-128"/>
                <a:ea typeface="游ゴシック" panose="020B0400000000000000" pitchFamily="50" charset="-128"/>
              </a:rPr>
              <a:t>版型：Ａ４変形（天地</a:t>
            </a:r>
            <a:r>
              <a:rPr lang="en-US" altLang="ja-JP" dirty="0">
                <a:latin typeface="游ゴシック" panose="020B0400000000000000" pitchFamily="50" charset="-128"/>
                <a:ea typeface="游ゴシック" panose="020B0400000000000000" pitchFamily="50" charset="-128"/>
              </a:rPr>
              <a:t>280mm×</a:t>
            </a:r>
            <a:r>
              <a:rPr lang="ja-JP" altLang="en-US" dirty="0">
                <a:latin typeface="游ゴシック" panose="020B0400000000000000" pitchFamily="50" charset="-128"/>
                <a:ea typeface="游ゴシック" panose="020B0400000000000000" pitchFamily="50" charset="-128"/>
              </a:rPr>
              <a:t>左右</a:t>
            </a:r>
            <a:r>
              <a:rPr lang="en-US" altLang="ja-JP" dirty="0">
                <a:latin typeface="游ゴシック" panose="020B0400000000000000" pitchFamily="50" charset="-128"/>
                <a:ea typeface="游ゴシック" panose="020B0400000000000000" pitchFamily="50" charset="-128"/>
              </a:rPr>
              <a:t>210mm</a:t>
            </a:r>
            <a:r>
              <a:rPr lang="ja-JP" altLang="en-US" dirty="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a:p>
            <a:pPr eaLnBrk="1" hangingPunct="1">
              <a:defRPr/>
            </a:pPr>
            <a:r>
              <a:rPr lang="ja-JP" altLang="en-US" dirty="0">
                <a:latin typeface="游ゴシック" panose="020B0400000000000000" pitchFamily="50" charset="-128"/>
                <a:ea typeface="游ゴシック" panose="020B0400000000000000" pitchFamily="50" charset="-128"/>
              </a:rPr>
              <a:t>印刷：多色オフセット</a:t>
            </a:r>
            <a:endParaRPr lang="en-US" altLang="ja-JP" dirty="0">
              <a:latin typeface="游ゴシック" panose="020B0400000000000000" pitchFamily="50" charset="-128"/>
              <a:ea typeface="游ゴシック" panose="020B0400000000000000" pitchFamily="50" charset="-128"/>
            </a:endParaRPr>
          </a:p>
          <a:p>
            <a:pPr eaLnBrk="1" hangingPunct="1">
              <a:defRPr/>
            </a:pPr>
            <a:r>
              <a:rPr lang="ja-JP" altLang="en-US" dirty="0">
                <a:latin typeface="游ゴシック" panose="020B0400000000000000" pitchFamily="50" charset="-128"/>
                <a:ea typeface="游ゴシック" panose="020B0400000000000000" pitchFamily="50" charset="-128"/>
              </a:rPr>
              <a:t>販売方式：全国書店・コンビニエンスストア</a:t>
            </a:r>
          </a:p>
          <a:p>
            <a:pPr eaLnBrk="1" hangingPunct="1">
              <a:defRPr/>
            </a:pPr>
            <a:r>
              <a:rPr lang="ja-JP" altLang="en-US" dirty="0">
                <a:latin typeface="游ゴシック" panose="020B0400000000000000" pitchFamily="50" charset="-128"/>
                <a:ea typeface="游ゴシック" panose="020B0400000000000000" pitchFamily="50" charset="-128"/>
              </a:rPr>
              <a:t>予価：</a:t>
            </a:r>
            <a:r>
              <a:rPr lang="en-US" altLang="ja-JP" dirty="0">
                <a:latin typeface="游ゴシック" panose="020B0400000000000000" pitchFamily="50" charset="-128"/>
                <a:ea typeface="游ゴシック" panose="020B0400000000000000" pitchFamily="50" charset="-128"/>
              </a:rPr>
              <a:t>900</a:t>
            </a:r>
            <a:r>
              <a:rPr lang="ja-JP" altLang="en-US" dirty="0">
                <a:latin typeface="游ゴシック" panose="020B0400000000000000" pitchFamily="50" charset="-128"/>
                <a:ea typeface="游ゴシック" panose="020B0400000000000000" pitchFamily="50" charset="-128"/>
              </a:rPr>
              <a:t>円～</a:t>
            </a:r>
          </a:p>
          <a:p>
            <a:pPr eaLnBrk="1" hangingPunct="1">
              <a:defRPr/>
            </a:pPr>
            <a:endParaRPr lang="en-US" altLang="ja-JP" sz="1200" dirty="0">
              <a:latin typeface="游ゴシック" panose="020B0400000000000000" pitchFamily="50" charset="-128"/>
              <a:ea typeface="游ゴシック" panose="020B0400000000000000" pitchFamily="50" charset="-128"/>
            </a:endParaRPr>
          </a:p>
          <a:p>
            <a:pPr eaLnBrk="1" hangingPunct="1">
              <a:defRPr/>
            </a:pPr>
            <a:r>
              <a:rPr lang="ja-JP" altLang="en-US" sz="1200" dirty="0">
                <a:latin typeface="游ゴシック" panose="020B0400000000000000" pitchFamily="50" charset="-128"/>
                <a:ea typeface="游ゴシック" panose="020B0400000000000000" pitchFamily="50" charset="-128"/>
              </a:rPr>
              <a:t>　　　　　　　　　　　　　　　　　　　　</a:t>
            </a:r>
            <a:endParaRPr lang="ja-JP" altLang="en-US" sz="1600" dirty="0">
              <a:latin typeface="游ゴシック" panose="020B0400000000000000" pitchFamily="50" charset="-128"/>
              <a:ea typeface="游ゴシック" panose="020B0400000000000000" pitchFamily="50" charset="-128"/>
            </a:endParaRPr>
          </a:p>
        </p:txBody>
      </p:sp>
      <p:sp>
        <p:nvSpPr>
          <p:cNvPr id="21" name="Text Box 8">
            <a:extLst>
              <a:ext uri="{FF2B5EF4-FFF2-40B4-BE49-F238E27FC236}">
                <a16:creationId xmlns:a16="http://schemas.microsoft.com/office/drawing/2014/main" id="{62B1ECCB-515D-16A2-1966-D44472368C4E}"/>
              </a:ext>
            </a:extLst>
          </p:cNvPr>
          <p:cNvSpPr txBox="1">
            <a:spLocks noChangeArrowheads="1"/>
          </p:cNvSpPr>
          <p:nvPr/>
        </p:nvSpPr>
        <p:spPr bwMode="auto">
          <a:xfrm>
            <a:off x="0" y="167162"/>
            <a:ext cx="4133850" cy="5238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「日経ヘルス」媒体概要</a:t>
            </a:r>
          </a:p>
        </p:txBody>
      </p:sp>
      <p:sp>
        <p:nvSpPr>
          <p:cNvPr id="2" name="スライド番号プレースホルダー 1">
            <a:extLst>
              <a:ext uri="{FF2B5EF4-FFF2-40B4-BE49-F238E27FC236}">
                <a16:creationId xmlns:a16="http://schemas.microsoft.com/office/drawing/2014/main" id="{56A4F3E0-44B8-0414-5363-82DD42E8AB17}"/>
              </a:ext>
            </a:extLst>
          </p:cNvPr>
          <p:cNvSpPr>
            <a:spLocks noGrp="1"/>
          </p:cNvSpPr>
          <p:nvPr>
            <p:ph type="sldNum" sz="quarter" idx="12"/>
          </p:nvPr>
        </p:nvSpPr>
        <p:spPr/>
        <p:txBody>
          <a:bodyPr/>
          <a:lstStyle/>
          <a:p>
            <a:fld id="{538B13E1-54A1-4020-9C1C-4277E72C5805}" type="slidenum">
              <a:rPr kumimoji="1" lang="ja-JP" altLang="en-US" smtClean="0">
                <a:solidFill>
                  <a:schemeClr val="bg1"/>
                </a:solidFill>
              </a:rPr>
              <a:t>4</a:t>
            </a:fld>
            <a:endParaRPr kumimoji="1" lang="ja-JP" altLang="en-US" dirty="0">
              <a:solidFill>
                <a:schemeClr val="bg1"/>
              </a:solidFill>
            </a:endParaRPr>
          </a:p>
        </p:txBody>
      </p:sp>
      <p:sp>
        <p:nvSpPr>
          <p:cNvPr id="5" name="テキスト ボックス 4">
            <a:extLst>
              <a:ext uri="{FF2B5EF4-FFF2-40B4-BE49-F238E27FC236}">
                <a16:creationId xmlns:a16="http://schemas.microsoft.com/office/drawing/2014/main" id="{9DC2149B-013F-1DA3-C614-2332DCFD9826}"/>
              </a:ext>
            </a:extLst>
          </p:cNvPr>
          <p:cNvSpPr txBox="1"/>
          <p:nvPr/>
        </p:nvSpPr>
        <p:spPr>
          <a:xfrm>
            <a:off x="263642" y="3449533"/>
            <a:ext cx="6968440" cy="1690864"/>
          </a:xfrm>
          <a:prstGeom prst="rect">
            <a:avLst/>
          </a:prstGeom>
          <a:noFill/>
        </p:spPr>
        <p:txBody>
          <a:bodyPr wrap="square">
            <a:noAutofit/>
          </a:bodyPr>
          <a:lstStyle/>
          <a:p>
            <a:pPr indent="348615" algn="just"/>
            <a:r>
              <a:rPr lang="en-US" altLang="ja-JP" sz="2400" b="1" kern="100" dirty="0">
                <a:solidFill>
                  <a:schemeClr val="accent6"/>
                </a:solidFill>
                <a:effectLst/>
                <a:ea typeface="游ゴシック" panose="020B0400000000000000" pitchFamily="50" charset="-128"/>
                <a:cs typeface="Times New Roman" panose="02020603050405020304" pitchFamily="18" charset="0"/>
              </a:rPr>
              <a:t>2026</a:t>
            </a:r>
            <a:r>
              <a:rPr lang="ja-JP" altLang="en-US" sz="2400" b="1" kern="100" dirty="0">
                <a:solidFill>
                  <a:schemeClr val="accent6"/>
                </a:solidFill>
                <a:effectLst/>
                <a:ea typeface="游ゴシック" panose="020B0400000000000000" pitchFamily="50" charset="-128"/>
                <a:cs typeface="Times New Roman" panose="02020603050405020304" pitchFamily="18" charset="0"/>
              </a:rPr>
              <a:t>年発行予定　</a:t>
            </a:r>
            <a:r>
              <a:rPr lang="en-US" altLang="ja-JP" sz="1800" b="1" kern="100" dirty="0">
                <a:effectLst/>
                <a:ea typeface="游ゴシック" panose="020B0400000000000000" pitchFamily="50" charset="-128"/>
                <a:cs typeface="Times New Roman" panose="02020603050405020304" pitchFamily="18" charset="0"/>
              </a:rPr>
              <a:t> </a:t>
            </a:r>
            <a:endParaRPr lang="en-US" altLang="ja-JP" sz="1400" kern="100" dirty="0">
              <a:solidFill>
                <a:schemeClr val="accent6">
                  <a:lumMod val="75000"/>
                </a:schemeClr>
              </a:solidFill>
              <a:ea typeface="游ゴシック" panose="020B0400000000000000" pitchFamily="50" charset="-128"/>
              <a:cs typeface="Times New Roman" panose="02020603050405020304" pitchFamily="18" charset="0"/>
            </a:endParaRPr>
          </a:p>
          <a:p>
            <a:pPr indent="348615" algn="just"/>
            <a:r>
              <a:rPr lang="ja-JP" altLang="en-US"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a:t>
            </a:r>
            <a:r>
              <a:rPr lang="en-US" altLang="ja-JP"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2026</a:t>
            </a:r>
            <a:r>
              <a:rPr lang="zh-CN" altLang="ja-JP"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春号</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a:t>
            </a:r>
            <a:r>
              <a:rPr lang="en-US"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2026</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年</a:t>
            </a:r>
            <a:r>
              <a:rPr lang="en-US"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3</a:t>
            </a:r>
            <a:r>
              <a:rPr lang="ja-JP"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月</a:t>
            </a:r>
            <a:r>
              <a:rPr lang="en-US"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16</a:t>
            </a:r>
            <a:r>
              <a:rPr lang="ja-JP"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日）</a:t>
            </a:r>
            <a:endParaRPr lang="ja-JP" altLang="ja-JP" sz="11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r>
              <a:rPr lang="ja-JP" altLang="en-US"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　　♦</a:t>
            </a:r>
            <a:r>
              <a:rPr lang="en-US" altLang="ja-JP"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2026</a:t>
            </a:r>
            <a:r>
              <a:rPr lang="zh-CN" altLang="ja-JP"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夏号</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a:t>
            </a:r>
            <a:r>
              <a:rPr lang="en-US"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2026</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年６月</a:t>
            </a:r>
            <a:r>
              <a:rPr lang="en-US" altLang="ja-JP" sz="1400" kern="100" dirty="0">
                <a:solidFill>
                  <a:schemeClr val="accent6">
                    <a:lumMod val="50000"/>
                  </a:schemeClr>
                </a:solidFill>
                <a:latin typeface="游ゴシック Medium" panose="020B0500000000000000" pitchFamily="50" charset="-128"/>
                <a:ea typeface="游ゴシック Medium" panose="020B0500000000000000" pitchFamily="50" charset="-128"/>
                <a:cs typeface="Times New Roman" panose="02020603050405020304" pitchFamily="18" charset="0"/>
              </a:rPr>
              <a:t>14</a:t>
            </a:r>
            <a:r>
              <a:rPr lang="ja-JP" altLang="en-US" sz="1400" kern="100" dirty="0">
                <a:solidFill>
                  <a:schemeClr val="accent6">
                    <a:lumMod val="50000"/>
                  </a:schemeClr>
                </a:solidFill>
                <a:latin typeface="游ゴシック Medium" panose="020B0500000000000000" pitchFamily="50" charset="-128"/>
                <a:ea typeface="游ゴシック Medium" panose="020B0500000000000000" pitchFamily="50" charset="-128"/>
                <a:cs typeface="Times New Roman" panose="02020603050405020304" pitchFamily="18" charset="0"/>
              </a:rPr>
              <a:t>日前後</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a:t>
            </a:r>
            <a:endParaRPr lang="ja-JP" altLang="ja-JP" sz="11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r>
              <a:rPr lang="ja-JP" altLang="en-US"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　　♦</a:t>
            </a:r>
            <a:r>
              <a:rPr lang="en-US" altLang="ja-JP"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2026</a:t>
            </a:r>
            <a:r>
              <a:rPr lang="zh-CN" altLang="ja-JP"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秋号</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a:t>
            </a:r>
            <a:r>
              <a:rPr lang="en-US"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2026</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年</a:t>
            </a:r>
            <a:r>
              <a:rPr lang="en-US"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9</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月</a:t>
            </a:r>
            <a:r>
              <a:rPr lang="en-US" altLang="ja-JP" sz="1400" kern="100" dirty="0">
                <a:solidFill>
                  <a:schemeClr val="accent6">
                    <a:lumMod val="50000"/>
                  </a:schemeClr>
                </a:solidFill>
                <a:latin typeface="游ゴシック Medium" panose="020B0500000000000000" pitchFamily="50" charset="-128"/>
                <a:ea typeface="游ゴシック Medium" panose="020B0500000000000000" pitchFamily="50" charset="-128"/>
                <a:cs typeface="Times New Roman" panose="02020603050405020304" pitchFamily="18" charset="0"/>
              </a:rPr>
              <a:t>14</a:t>
            </a:r>
            <a:r>
              <a:rPr lang="ja-JP" altLang="en-US" sz="1400" kern="100" dirty="0">
                <a:solidFill>
                  <a:schemeClr val="accent6">
                    <a:lumMod val="50000"/>
                  </a:schemeClr>
                </a:solidFill>
                <a:latin typeface="游ゴシック Medium" panose="020B0500000000000000" pitchFamily="50" charset="-128"/>
                <a:ea typeface="游ゴシック Medium" panose="020B0500000000000000" pitchFamily="50" charset="-128"/>
                <a:cs typeface="Times New Roman" panose="02020603050405020304" pitchFamily="18" charset="0"/>
              </a:rPr>
              <a:t>日前後</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a:t>
            </a:r>
            <a:endParaRPr lang="ja-JP" altLang="ja-JP" sz="11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r>
              <a:rPr lang="ja-JP" altLang="en-US"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　　♦</a:t>
            </a:r>
            <a:r>
              <a:rPr lang="en-US" altLang="ja-JP"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2026</a:t>
            </a:r>
            <a:r>
              <a:rPr lang="zh-CN" altLang="ja-JP" sz="1400" b="1"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冬号</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a:t>
            </a:r>
            <a:r>
              <a:rPr lang="en-US"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2026</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年</a:t>
            </a:r>
            <a:r>
              <a:rPr lang="en-US"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12</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月</a:t>
            </a:r>
            <a:r>
              <a:rPr lang="en-US"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14</a:t>
            </a:r>
            <a:r>
              <a:rPr lang="ja-JP" altLang="en-US" sz="1400" kern="100" dirty="0">
                <a:solidFill>
                  <a:schemeClr val="accent6">
                    <a:lumMod val="50000"/>
                  </a:schemeClr>
                </a:solidFill>
                <a:latin typeface="游ゴシック Medium" panose="020B0500000000000000" pitchFamily="50" charset="-128"/>
                <a:ea typeface="游ゴシック Medium" panose="020B0500000000000000" pitchFamily="50" charset="-128"/>
                <a:cs typeface="Times New Roman" panose="02020603050405020304" pitchFamily="18" charset="0"/>
              </a:rPr>
              <a:t>日前後</a:t>
            </a:r>
            <a:r>
              <a:rPr lang="zh-CN" altLang="ja-JP"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rPr>
              <a:t>）</a:t>
            </a:r>
            <a:endParaRPr lang="en-US" altLang="zh-CN" sz="1400" kern="100" dirty="0">
              <a:solidFill>
                <a:schemeClr val="accent6">
                  <a:lumMod val="50000"/>
                </a:schemeClr>
              </a:solidFill>
              <a:effectLst/>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r>
              <a:rPr lang="ja-JP" altLang="en-US" sz="1400" kern="100" dirty="0">
                <a:solidFill>
                  <a:schemeClr val="accent6">
                    <a:lumMod val="50000"/>
                  </a:schemeClr>
                </a:solidFill>
                <a:latin typeface="游ゴシック Medium" panose="020B0500000000000000" pitchFamily="50" charset="-128"/>
                <a:ea typeface="游ゴシック Medium" panose="020B0500000000000000" pitchFamily="50" charset="-128"/>
                <a:cs typeface="Times New Roman" panose="02020603050405020304" pitchFamily="18" charset="0"/>
              </a:rPr>
              <a:t>　　</a:t>
            </a:r>
            <a:r>
              <a:rPr lang="ja-JP" altLang="en-US" sz="1050" kern="100" dirty="0">
                <a:solidFill>
                  <a:srgbClr val="FF0000"/>
                </a:solidFill>
                <a:latin typeface="游ゴシック Medium" panose="020B0500000000000000" pitchFamily="50" charset="-128"/>
                <a:ea typeface="游ゴシック Medium" panose="020B0500000000000000" pitchFamily="50" charset="-128"/>
                <a:cs typeface="Times New Roman" panose="02020603050405020304" pitchFamily="18" charset="0"/>
              </a:rPr>
              <a:t>各号の発行予定日は、１～</a:t>
            </a:r>
            <a:r>
              <a:rPr lang="en-US" altLang="ja-JP" sz="1050" kern="100" dirty="0">
                <a:solidFill>
                  <a:srgbClr val="FF0000"/>
                </a:solidFill>
                <a:latin typeface="游ゴシック Medium" panose="020B0500000000000000" pitchFamily="50" charset="-128"/>
                <a:ea typeface="游ゴシック Medium" panose="020B0500000000000000" pitchFamily="50" charset="-128"/>
                <a:cs typeface="Times New Roman" panose="02020603050405020304" pitchFamily="18" charset="0"/>
              </a:rPr>
              <a:t>2</a:t>
            </a:r>
            <a:r>
              <a:rPr lang="ja-JP" altLang="en-US" sz="1050" kern="100" dirty="0">
                <a:solidFill>
                  <a:srgbClr val="FF0000"/>
                </a:solidFill>
                <a:latin typeface="游ゴシック Medium" panose="020B0500000000000000" pitchFamily="50" charset="-128"/>
                <a:ea typeface="游ゴシック Medium" panose="020B0500000000000000" pitchFamily="50" charset="-128"/>
                <a:cs typeface="Times New Roman" panose="02020603050405020304" pitchFamily="18" charset="0"/>
              </a:rPr>
              <a:t>日前後することがあります。</a:t>
            </a:r>
            <a:endParaRPr lang="en-US" altLang="ja-JP" sz="1050" kern="100" dirty="0">
              <a:solidFill>
                <a:srgbClr val="FF0000"/>
              </a:solidFill>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endParaRPr lang="en-US" altLang="ja-JP" sz="1050" kern="100" dirty="0">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r>
              <a:rPr lang="ja-JP" altLang="en-US"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　発売日、申込締切り日、校了などの詳細スケジュールは、</a:t>
            </a:r>
            <a:r>
              <a:rPr lang="ja-JP" altLang="en-US" sz="1050" b="1" kern="100" dirty="0">
                <a:latin typeface="游ゴシック Medium" panose="020B0500000000000000" pitchFamily="50" charset="-128"/>
                <a:ea typeface="游ゴシック Medium" panose="020B0500000000000000" pitchFamily="50" charset="-128"/>
                <a:cs typeface="Times New Roman" panose="02020603050405020304" pitchFamily="18" charset="0"/>
              </a:rPr>
              <a:t>発行時期の２～</a:t>
            </a:r>
            <a:r>
              <a:rPr lang="en-US" altLang="ja-JP" sz="1050" b="1" kern="100" dirty="0">
                <a:latin typeface="游ゴシック Medium" panose="020B0500000000000000" pitchFamily="50" charset="-128"/>
                <a:ea typeface="游ゴシック Medium" panose="020B0500000000000000" pitchFamily="50" charset="-128"/>
                <a:cs typeface="Times New Roman" panose="02020603050405020304" pitchFamily="18" charset="0"/>
              </a:rPr>
              <a:t>3</a:t>
            </a:r>
            <a:r>
              <a:rPr lang="ja-JP" altLang="en-US" sz="1050" b="1" kern="100" dirty="0">
                <a:latin typeface="游ゴシック Medium" panose="020B0500000000000000" pitchFamily="50" charset="-128"/>
                <a:ea typeface="游ゴシック Medium" panose="020B0500000000000000" pitchFamily="50" charset="-128"/>
                <a:cs typeface="Times New Roman" panose="02020603050405020304" pitchFamily="18" charset="0"/>
              </a:rPr>
              <a:t>カ月前頃に決定</a:t>
            </a:r>
            <a:r>
              <a:rPr lang="ja-JP" altLang="en-US"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し、　</a:t>
            </a:r>
            <a:endParaRPr lang="en-US" altLang="ja-JP" sz="1050" kern="100" dirty="0">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r>
              <a:rPr lang="ja-JP" altLang="en-US"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　当該号の編集予定とともに</a:t>
            </a:r>
            <a:r>
              <a:rPr lang="en-US" altLang="ja-JP"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ADWEB</a:t>
            </a:r>
            <a:r>
              <a:rPr lang="ja-JP" altLang="en-US"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上に掲示いたします。</a:t>
            </a:r>
            <a:endParaRPr lang="en-US" altLang="ja-JP" sz="1050" kern="100" dirty="0">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endParaRPr lang="en-US" altLang="ja-JP" sz="1050" kern="100" dirty="0">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r>
              <a:rPr lang="ja-JP" altLang="en-US"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　各号のおおよそのスケジュール目安は、下記をご参考ください。</a:t>
            </a:r>
            <a:endParaRPr lang="en-US" altLang="ja-JP" sz="1050" kern="100" dirty="0">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r>
              <a:rPr lang="ja-JP" altLang="en-US" sz="1050" b="1" dirty="0"/>
              <a:t>　申込締切：発行の</a:t>
            </a:r>
            <a:r>
              <a:rPr lang="en-US" altLang="ja-JP" sz="1050" b="1" dirty="0"/>
              <a:t>60</a:t>
            </a:r>
            <a:r>
              <a:rPr lang="ja-JP" altLang="en-US" sz="1050" b="1" dirty="0"/>
              <a:t>日前、校了：発行の</a:t>
            </a:r>
            <a:r>
              <a:rPr lang="en-US" altLang="ja-JP" sz="1050" b="1" dirty="0"/>
              <a:t>14</a:t>
            </a:r>
            <a:r>
              <a:rPr lang="ja-JP" altLang="en-US" sz="1050" b="1" dirty="0"/>
              <a:t>日前</a:t>
            </a:r>
            <a:r>
              <a:rPr lang="ja-JP" altLang="en-US" sz="1050" b="1" kern="100" dirty="0">
                <a:latin typeface="游ゴシック Medium" panose="020B0500000000000000" pitchFamily="50" charset="-128"/>
                <a:ea typeface="游ゴシック Medium" panose="020B0500000000000000" pitchFamily="50" charset="-128"/>
                <a:cs typeface="Times New Roman" panose="02020603050405020304" pitchFamily="18" charset="0"/>
              </a:rPr>
              <a:t>　</a:t>
            </a:r>
            <a:endParaRPr lang="en-US" altLang="ja-JP" sz="1050" b="1" strike="sngStrike" kern="100" dirty="0">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r>
              <a:rPr lang="ja-JP" altLang="en-US"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　（</a:t>
            </a:r>
            <a:r>
              <a:rPr lang="en-US" altLang="ja-JP"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ex.6</a:t>
            </a:r>
            <a:r>
              <a:rPr lang="ja-JP" altLang="en-US"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月発行号の場合、申込締切は</a:t>
            </a:r>
            <a:r>
              <a:rPr lang="en-US" altLang="ja-JP"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4</a:t>
            </a:r>
            <a:r>
              <a:rPr lang="ja-JP" altLang="en-US"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月</a:t>
            </a:r>
            <a:r>
              <a:rPr lang="en-US" altLang="ja-JP"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14</a:t>
            </a:r>
            <a:r>
              <a:rPr lang="ja-JP" altLang="en-US"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日頃、校了は</a:t>
            </a:r>
            <a:r>
              <a:rPr lang="en-US" altLang="ja-JP"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5</a:t>
            </a:r>
            <a:r>
              <a:rPr lang="ja-JP" altLang="en-US" sz="1050" kern="100" dirty="0">
                <a:latin typeface="游ゴシック Medium" panose="020B0500000000000000" pitchFamily="50" charset="-128"/>
                <a:ea typeface="游ゴシック Medium" panose="020B0500000000000000" pitchFamily="50" charset="-128"/>
                <a:cs typeface="Times New Roman" panose="02020603050405020304" pitchFamily="18" charset="0"/>
              </a:rPr>
              <a:t>月末頃）</a:t>
            </a:r>
            <a:endParaRPr lang="en-US" altLang="ja-JP" sz="1050" kern="100" dirty="0">
              <a:latin typeface="游ゴシック Medium" panose="020B0500000000000000" pitchFamily="50" charset="-128"/>
              <a:ea typeface="游ゴシック Medium" panose="020B0500000000000000" pitchFamily="50" charset="-128"/>
              <a:cs typeface="Times New Roman" panose="02020603050405020304" pitchFamily="18" charset="0"/>
            </a:endParaRPr>
          </a:p>
          <a:p>
            <a:pPr algn="just"/>
            <a:endParaRPr lang="en-US" altLang="ja-JP" sz="1400" b="1" kern="100" dirty="0">
              <a:effectLst/>
              <a:ea typeface="游ゴシック" panose="020B0400000000000000" pitchFamily="50" charset="-128"/>
              <a:cs typeface="Times New Roman" panose="02020603050405020304" pitchFamily="18" charset="0"/>
            </a:endParaRPr>
          </a:p>
          <a:p>
            <a:pPr algn="just"/>
            <a:endPar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026" name="Picture 2" descr="日経ヘルス">
            <a:extLst>
              <a:ext uri="{FF2B5EF4-FFF2-40B4-BE49-F238E27FC236}">
                <a16:creationId xmlns:a16="http://schemas.microsoft.com/office/drawing/2014/main" id="{62B4ECEF-3174-4188-3829-BD65E65A6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013" y="991639"/>
            <a:ext cx="333375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5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9F30E91-A2A8-3FF7-A592-56527C85D4B6}"/>
              </a:ext>
            </a:extLst>
          </p:cNvPr>
          <p:cNvPicPr>
            <a:picLocks noChangeAspect="1"/>
          </p:cNvPicPr>
          <p:nvPr/>
        </p:nvPicPr>
        <p:blipFill>
          <a:blip r:embed="rId2"/>
          <a:stretch>
            <a:fillRect/>
          </a:stretch>
        </p:blipFill>
        <p:spPr>
          <a:xfrm flipH="1">
            <a:off x="0" y="0"/>
            <a:ext cx="3447425" cy="6858000"/>
          </a:xfrm>
          <a:prstGeom prst="rect">
            <a:avLst/>
          </a:prstGeom>
        </p:spPr>
      </p:pic>
      <p:sp>
        <p:nvSpPr>
          <p:cNvPr id="5" name="Text Box 8">
            <a:extLst>
              <a:ext uri="{FF2B5EF4-FFF2-40B4-BE49-F238E27FC236}">
                <a16:creationId xmlns:a16="http://schemas.microsoft.com/office/drawing/2014/main" id="{46071562-6F7F-4598-5E31-B766CBE2FD63}"/>
              </a:ext>
            </a:extLst>
          </p:cNvPr>
          <p:cNvSpPr txBox="1">
            <a:spLocks noChangeArrowheads="1"/>
          </p:cNvSpPr>
          <p:nvPr/>
        </p:nvSpPr>
        <p:spPr bwMode="auto">
          <a:xfrm>
            <a:off x="134144" y="294482"/>
            <a:ext cx="2698750" cy="5238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bg1"/>
                </a:solidFill>
                <a:latin typeface="游ゴシック" panose="020B0400000000000000" pitchFamily="50" charset="-128"/>
                <a:ea typeface="游ゴシック" panose="020B0400000000000000" pitchFamily="50" charset="-128"/>
              </a:rPr>
              <a:t>媒体コンセプト</a:t>
            </a:r>
          </a:p>
        </p:txBody>
      </p:sp>
      <p:sp>
        <p:nvSpPr>
          <p:cNvPr id="6" name="Text Box 34">
            <a:extLst>
              <a:ext uri="{FF2B5EF4-FFF2-40B4-BE49-F238E27FC236}">
                <a16:creationId xmlns:a16="http://schemas.microsoft.com/office/drawing/2014/main" id="{23087C26-C083-04E8-797E-D8FFF820B689}"/>
              </a:ext>
            </a:extLst>
          </p:cNvPr>
          <p:cNvSpPr txBox="1">
            <a:spLocks noChangeArrowheads="1"/>
          </p:cNvSpPr>
          <p:nvPr/>
        </p:nvSpPr>
        <p:spPr bwMode="auto">
          <a:xfrm>
            <a:off x="3013142" y="3979465"/>
            <a:ext cx="4824413" cy="403225"/>
          </a:xfrm>
          <a:prstGeom prst="rect">
            <a:avLst/>
          </a:prstGeom>
          <a:noFill/>
          <a:ln>
            <a:noFill/>
          </a:ln>
        </p:spPr>
        <p:txBody>
          <a:bodyPr lIns="90000" tIns="46800" rIns="90000" bIns="468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000" b="1" dirty="0">
                <a:solidFill>
                  <a:schemeClr val="accent6"/>
                </a:solidFill>
                <a:latin typeface="游ゴシック" panose="020B0400000000000000" pitchFamily="50" charset="-128"/>
                <a:ea typeface="游ゴシック" panose="020B0400000000000000" pitchFamily="50" charset="-128"/>
              </a:rPr>
              <a:t>コア読者の特長</a:t>
            </a:r>
            <a:endParaRPr lang="en-US" altLang="ja-JP" sz="2000" b="1" dirty="0">
              <a:solidFill>
                <a:schemeClr val="accent6"/>
              </a:solidFill>
              <a:latin typeface="游ゴシック" panose="020B0400000000000000" pitchFamily="50" charset="-128"/>
              <a:ea typeface="游ゴシック" panose="020B0400000000000000" pitchFamily="50" charset="-128"/>
            </a:endParaRPr>
          </a:p>
        </p:txBody>
      </p:sp>
      <p:sp>
        <p:nvSpPr>
          <p:cNvPr id="7" name="正方形/長方形 18">
            <a:extLst>
              <a:ext uri="{FF2B5EF4-FFF2-40B4-BE49-F238E27FC236}">
                <a16:creationId xmlns:a16="http://schemas.microsoft.com/office/drawing/2014/main" id="{3E13C06F-87DB-5E26-AF4F-6DDC9E0E103E}"/>
              </a:ext>
            </a:extLst>
          </p:cNvPr>
          <p:cNvSpPr>
            <a:spLocks noChangeArrowheads="1"/>
          </p:cNvSpPr>
          <p:nvPr/>
        </p:nvSpPr>
        <p:spPr bwMode="auto">
          <a:xfrm>
            <a:off x="3324142" y="2132410"/>
            <a:ext cx="8569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游ゴシック" panose="020B0400000000000000" pitchFamily="50" charset="-128"/>
                <a:ea typeface="游ゴシック" panose="020B0400000000000000" pitchFamily="50" charset="-128"/>
              </a:rPr>
              <a:t>✓健康で、体の内側からきれいな「すっぴん美人」を目指す</a:t>
            </a:r>
            <a:r>
              <a:rPr lang="en-US" altLang="ja-JP" sz="1600" dirty="0">
                <a:latin typeface="游ゴシック" panose="020B0400000000000000" pitchFamily="50" charset="-128"/>
                <a:ea typeface="游ゴシック" panose="020B0400000000000000" pitchFamily="50" charset="-128"/>
              </a:rPr>
              <a:t>30</a:t>
            </a:r>
            <a:r>
              <a:rPr lang="ja-JP" altLang="en-US" sz="1600" dirty="0">
                <a:latin typeface="游ゴシック" panose="020B0400000000000000" pitchFamily="50" charset="-128"/>
                <a:ea typeface="游ゴシック" panose="020B0400000000000000" pitchFamily="50" charset="-128"/>
              </a:rPr>
              <a:t>～</a:t>
            </a:r>
            <a:r>
              <a:rPr lang="en-US" altLang="ja-JP" sz="1600" dirty="0">
                <a:latin typeface="游ゴシック" panose="020B0400000000000000" pitchFamily="50" charset="-128"/>
                <a:ea typeface="游ゴシック" panose="020B0400000000000000" pitchFamily="50" charset="-128"/>
              </a:rPr>
              <a:t>50</a:t>
            </a:r>
            <a:r>
              <a:rPr lang="ja-JP" altLang="en-US" sz="1600" dirty="0">
                <a:latin typeface="游ゴシック" panose="020B0400000000000000" pitchFamily="50" charset="-128"/>
                <a:ea typeface="游ゴシック" panose="020B0400000000000000" pitchFamily="50" charset="-128"/>
              </a:rPr>
              <a:t>代女性</a:t>
            </a:r>
            <a:endParaRPr lang="en-US" altLang="ja-JP" sz="1600" dirty="0">
              <a:latin typeface="游ゴシック" panose="020B0400000000000000" pitchFamily="50" charset="-128"/>
              <a:ea typeface="游ゴシック" panose="020B0400000000000000" pitchFamily="50" charset="-128"/>
            </a:endParaRPr>
          </a:p>
          <a:p>
            <a:pPr eaLnBrk="1" hangingPunct="1"/>
            <a:endParaRPr lang="en-US" altLang="ja-JP" sz="1600" dirty="0">
              <a:latin typeface="游ゴシック" panose="020B0400000000000000" pitchFamily="50" charset="-128"/>
              <a:ea typeface="游ゴシック" panose="020B0400000000000000" pitchFamily="50" charset="-128"/>
            </a:endParaRPr>
          </a:p>
          <a:p>
            <a:pPr eaLnBrk="1" hangingPunct="1"/>
            <a:r>
              <a:rPr lang="ja-JP" altLang="en-US" sz="1600" dirty="0">
                <a:latin typeface="游ゴシック" panose="020B0400000000000000" pitchFamily="50" charset="-128"/>
                <a:ea typeface="游ゴシック" panose="020B0400000000000000" pitchFamily="50" charset="-128"/>
              </a:rPr>
              <a:t>✓元気に、美しく人生</a:t>
            </a:r>
            <a:r>
              <a:rPr lang="en-US" altLang="ja-JP" sz="1600" dirty="0">
                <a:latin typeface="游ゴシック" panose="020B0400000000000000" pitchFamily="50" charset="-128"/>
                <a:ea typeface="游ゴシック" panose="020B0400000000000000" pitchFamily="50" charset="-128"/>
              </a:rPr>
              <a:t>100</a:t>
            </a:r>
            <a:r>
              <a:rPr lang="ja-JP" altLang="en-US" sz="1600" dirty="0">
                <a:latin typeface="游ゴシック" panose="020B0400000000000000" pitchFamily="50" charset="-128"/>
                <a:ea typeface="游ゴシック" panose="020B0400000000000000" pitchFamily="50" charset="-128"/>
              </a:rPr>
              <a:t>年時代を乗り切りたい女性</a:t>
            </a:r>
            <a:endParaRPr lang="en-US" altLang="ja-JP" sz="1600" dirty="0">
              <a:latin typeface="游ゴシック" panose="020B0400000000000000" pitchFamily="50" charset="-128"/>
              <a:ea typeface="游ゴシック" panose="020B0400000000000000" pitchFamily="50" charset="-128"/>
            </a:endParaRPr>
          </a:p>
          <a:p>
            <a:pPr eaLnBrk="1" hangingPunct="1"/>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8" name="正方形/長方形 7">
            <a:extLst>
              <a:ext uri="{FF2B5EF4-FFF2-40B4-BE49-F238E27FC236}">
                <a16:creationId xmlns:a16="http://schemas.microsoft.com/office/drawing/2014/main" id="{280B82DC-931E-918A-42EE-2652DA47779B}"/>
              </a:ext>
            </a:extLst>
          </p:cNvPr>
          <p:cNvSpPr/>
          <p:nvPr/>
        </p:nvSpPr>
        <p:spPr>
          <a:xfrm>
            <a:off x="2832894" y="1550571"/>
            <a:ext cx="1979612" cy="400050"/>
          </a:xfrm>
          <a:prstGeom prst="rect">
            <a:avLst/>
          </a:prstGeom>
        </p:spPr>
        <p:txBody>
          <a:bodyPr wrap="none">
            <a:spAutoFit/>
          </a:bodyPr>
          <a:lstStyle/>
          <a:p>
            <a:pPr eaLnBrk="1" hangingPunct="1">
              <a:defRPr/>
            </a:pPr>
            <a:r>
              <a:rPr lang="ja-JP" altLang="en-US" sz="2000" b="1" dirty="0">
                <a:solidFill>
                  <a:schemeClr val="accent6"/>
                </a:solidFill>
                <a:latin typeface="游ゴシック" panose="020B0400000000000000" pitchFamily="50" charset="-128"/>
                <a:ea typeface="游ゴシック" panose="020B0400000000000000" pitchFamily="50" charset="-128"/>
              </a:rPr>
              <a:t>読者ターゲット</a:t>
            </a:r>
            <a:endParaRPr lang="en-US" altLang="ja-JP" sz="2000" b="1" dirty="0">
              <a:solidFill>
                <a:schemeClr val="accent6"/>
              </a:solidFill>
              <a:latin typeface="游ゴシック" panose="020B0400000000000000" pitchFamily="50" charset="-128"/>
              <a:ea typeface="游ゴシック" panose="020B0400000000000000" pitchFamily="50" charset="-128"/>
            </a:endParaRPr>
          </a:p>
        </p:txBody>
      </p:sp>
      <p:sp>
        <p:nvSpPr>
          <p:cNvPr id="9" name="正方形/長方形 18">
            <a:extLst>
              <a:ext uri="{FF2B5EF4-FFF2-40B4-BE49-F238E27FC236}">
                <a16:creationId xmlns:a16="http://schemas.microsoft.com/office/drawing/2014/main" id="{7D2B97C9-314F-B79F-D470-F3C5F1DEA587}"/>
              </a:ext>
            </a:extLst>
          </p:cNvPr>
          <p:cNvSpPr>
            <a:spLocks noChangeArrowheads="1"/>
          </p:cNvSpPr>
          <p:nvPr/>
        </p:nvSpPr>
        <p:spPr bwMode="auto">
          <a:xfrm>
            <a:off x="3583442" y="4589264"/>
            <a:ext cx="592296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游ゴシック" panose="020B0400000000000000" pitchFamily="50" charset="-128"/>
                <a:ea typeface="游ゴシック" panose="020B0400000000000000" pitchFamily="50" charset="-128"/>
              </a:rPr>
              <a:t>✓</a:t>
            </a:r>
            <a:r>
              <a:rPr lang="en-US" altLang="ja-JP" sz="1600" dirty="0">
                <a:latin typeface="游ゴシック" panose="020B0400000000000000" pitchFamily="50" charset="-128"/>
                <a:ea typeface="游ゴシック" panose="020B0400000000000000" pitchFamily="50" charset="-128"/>
              </a:rPr>
              <a:t>2</a:t>
            </a:r>
            <a:r>
              <a:rPr lang="ja-JP" altLang="en-US" sz="1600" dirty="0">
                <a:latin typeface="游ゴシック" panose="020B0400000000000000" pitchFamily="50" charset="-128"/>
                <a:ea typeface="游ゴシック" panose="020B0400000000000000" pitchFamily="50" charset="-128"/>
              </a:rPr>
              <a:t>割が、ヘルスケアプロフェッショナル</a:t>
            </a:r>
            <a:endParaRPr lang="en-US" altLang="ja-JP" sz="1600" dirty="0">
              <a:latin typeface="游ゴシック" panose="020B0400000000000000" pitchFamily="50" charset="-128"/>
              <a:ea typeface="游ゴシック" panose="020B0400000000000000" pitchFamily="50" charset="-128"/>
            </a:endParaRPr>
          </a:p>
          <a:p>
            <a:pPr eaLnBrk="1" hangingPunct="1"/>
            <a:r>
              <a:rPr lang="ja-JP" altLang="en-US" sz="1600" dirty="0">
                <a:latin typeface="游ゴシック" panose="020B0400000000000000" pitchFamily="50" charset="-128"/>
                <a:ea typeface="游ゴシック" panose="020B0400000000000000" pitchFamily="50" charset="-128"/>
              </a:rPr>
              <a:t>　（看護師、鍼灸師、トレーナー、エステティシャンなど）</a:t>
            </a:r>
            <a:endParaRPr lang="en-US" altLang="ja-JP" sz="1600" dirty="0">
              <a:latin typeface="游ゴシック" panose="020B0400000000000000" pitchFamily="50" charset="-128"/>
              <a:ea typeface="游ゴシック" panose="020B0400000000000000" pitchFamily="50" charset="-128"/>
            </a:endParaRPr>
          </a:p>
          <a:p>
            <a:pPr eaLnBrk="1" hangingPunct="1"/>
            <a:endParaRPr lang="en-US" altLang="ja-JP" sz="1600" dirty="0">
              <a:latin typeface="游ゴシック" panose="020B0400000000000000" pitchFamily="50" charset="-128"/>
              <a:ea typeface="游ゴシック" panose="020B0400000000000000" pitchFamily="50" charset="-128"/>
            </a:endParaRPr>
          </a:p>
          <a:p>
            <a:pPr eaLnBrk="1" hangingPunct="1"/>
            <a:r>
              <a:rPr lang="ja-JP" altLang="en-US" sz="1600" dirty="0">
                <a:latin typeface="游ゴシック" panose="020B0400000000000000" pitchFamily="50" charset="-128"/>
                <a:ea typeface="游ゴシック" panose="020B0400000000000000" pitchFamily="50" charset="-128"/>
              </a:rPr>
              <a:t>✓健康・医療に関わる専門用語も理解するアーリーアダプター</a:t>
            </a:r>
            <a:endParaRPr lang="en-US" altLang="ja-JP" sz="1600" dirty="0">
              <a:latin typeface="游ゴシック" panose="020B0400000000000000" pitchFamily="50" charset="-128"/>
              <a:ea typeface="游ゴシック" panose="020B0400000000000000" pitchFamily="50" charset="-128"/>
            </a:endParaRPr>
          </a:p>
          <a:p>
            <a:pPr eaLnBrk="1" hangingPunct="1"/>
            <a:endParaRPr lang="en-US" altLang="ja-JP" sz="1600" dirty="0">
              <a:latin typeface="游ゴシック" panose="020B0400000000000000" pitchFamily="50" charset="-128"/>
              <a:ea typeface="游ゴシック" panose="020B0400000000000000" pitchFamily="50" charset="-128"/>
            </a:endParaRPr>
          </a:p>
          <a:p>
            <a:pPr eaLnBrk="1" hangingPunct="1"/>
            <a:r>
              <a:rPr lang="ja-JP" altLang="en-US" sz="1600" dirty="0">
                <a:latin typeface="游ゴシック" panose="020B0400000000000000" pitchFamily="50" charset="-128"/>
                <a:ea typeface="游ゴシック" panose="020B0400000000000000" pitchFamily="50" charset="-128"/>
              </a:rPr>
              <a:t>✓母娘で読んでいるケースも多く、「食卓ジャック」しやすい</a:t>
            </a:r>
            <a:endParaRPr lang="en-US" altLang="ja-JP" sz="1600" dirty="0">
              <a:latin typeface="游ゴシック" panose="020B0400000000000000" pitchFamily="50" charset="-128"/>
              <a:ea typeface="游ゴシック" panose="020B0400000000000000" pitchFamily="50" charset="-128"/>
            </a:endParaRPr>
          </a:p>
          <a:p>
            <a:pPr eaLnBrk="1" hangingPunct="1"/>
            <a:endParaRPr lang="en-US" altLang="ja-JP" sz="1600" dirty="0">
              <a:latin typeface="游ゴシック" panose="020B0400000000000000" pitchFamily="50" charset="-128"/>
              <a:ea typeface="游ゴシック" panose="020B0400000000000000" pitchFamily="50" charset="-128"/>
            </a:endParaRPr>
          </a:p>
          <a:p>
            <a:pPr eaLnBrk="1" hangingPunct="1"/>
            <a:endParaRPr lang="en-US" altLang="ja-JP" sz="1600" dirty="0">
              <a:latin typeface="HGP創英角ｺﾞｼｯｸUB" panose="020B0900000000000000" pitchFamily="50" charset="-128"/>
              <a:ea typeface="HGP創英角ｺﾞｼｯｸUB" panose="020B0900000000000000" pitchFamily="50" charset="-128"/>
            </a:endParaRPr>
          </a:p>
        </p:txBody>
      </p:sp>
      <p:pic>
        <p:nvPicPr>
          <p:cNvPr id="10" name="図 9" descr="シャツ が含まれている画像&#10;&#10;自動的に生成された説明">
            <a:extLst>
              <a:ext uri="{FF2B5EF4-FFF2-40B4-BE49-F238E27FC236}">
                <a16:creationId xmlns:a16="http://schemas.microsoft.com/office/drawing/2014/main" id="{AC589A98-0938-D0E8-8BCE-FF9DB65B357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257" b="99365" l="9677" r="89658">
                        <a14:foregroundMark x1="37002" y1="20731" x2="56926" y2="28753"/>
                        <a14:foregroundMark x1="56926" y1="28753" x2="51708" y2="94599"/>
                        <a14:foregroundMark x1="51708" y1="94599" x2="44592" y2="99523"/>
                        <a14:foregroundMark x1="46205" y1="9531" x2="61670" y2="18745"/>
                        <a14:foregroundMark x1="61670" y1="18745" x2="62998" y2="23511"/>
                        <a14:foregroundMark x1="19070" y1="28753" x2="19070" y2="28753"/>
                        <a14:foregroundMark x1="21157" y1="30500" x2="21157" y2="30500"/>
                        <a14:foregroundMark x1="20304" y1="18268" x2="20304" y2="18268"/>
                        <a14:foregroundMark x1="47438" y1="35107" x2="47438" y2="35107"/>
                        <a14:foregroundMark x1="47059" y1="26370" x2="34061" y2="51469"/>
                        <a14:foregroundMark x1="34061" y1="51469" x2="36148" y2="55441"/>
                        <a14:foregroundMark x1="49620" y1="51549" x2="47628" y2="18427"/>
                        <a14:foregroundMark x1="47628" y1="18427" x2="67268" y2="25179"/>
                        <a14:foregroundMark x1="67268" y1="25179" x2="57970" y2="21048"/>
                        <a14:foregroundMark x1="57970" y1="20731" x2="46205" y2="45909"/>
                        <a14:foregroundMark x1="46205" y1="45909" x2="45351" y2="45274"/>
                        <a14:foregroundMark x1="26565" y1="47339" x2="42030" y2="15250"/>
                        <a14:foregroundMark x1="42030" y1="15250" x2="42030" y2="18983"/>
                        <a14:foregroundMark x1="35769" y1="20016" x2="45351" y2="6593"/>
                        <a14:foregroundMark x1="45351" y1="6593" x2="66603" y2="13741"/>
                        <a14:foregroundMark x1="66603" y1="13741" x2="74858" y2="53932"/>
                        <a14:foregroundMark x1="74858" y1="53932" x2="74288" y2="56076"/>
                        <a14:foregroundMark x1="60436" y1="56076" x2="67552" y2="41064"/>
                        <a14:foregroundMark x1="64611" y1="31612" x2="64611" y2="31612"/>
                        <a14:foregroundMark x1="62144" y1="31612" x2="62144" y2="31612"/>
                        <a14:foregroundMark x1="60057" y1="7069" x2="73150" y2="23749"/>
                        <a14:foregroundMark x1="73150" y1="23749" x2="73814" y2="45353"/>
                        <a14:foregroundMark x1="73814" y1="45353" x2="78843" y2="55044"/>
                        <a14:foregroundMark x1="55882" y1="8817" x2="55882" y2="9134"/>
                        <a14:foregroundMark x1="58824" y1="31930" x2="58824" y2="31930"/>
                        <a14:foregroundMark x1="62144" y1="31612" x2="62144" y2="31612"/>
                        <a14:foregroundMark x1="67552" y1="42097" x2="51044" y2="67514"/>
                        <a14:foregroundMark x1="51044" y1="67514" x2="52941" y2="62033"/>
                        <a14:foregroundMark x1="59583" y1="38920" x2="59583" y2="38920"/>
                        <a14:foregroundMark x1="61670" y1="32327" x2="61670" y2="32327"/>
                        <a14:foregroundMark x1="61290" y1="31930" x2="61290" y2="31930"/>
                        <a14:foregroundMark x1="61670" y1="30898" x2="61670" y2="30898"/>
                        <a14:foregroundMark x1="61670" y1="31612" x2="61670" y2="31612"/>
                        <a14:foregroundMark x1="60436" y1="3257" x2="45351" y2="5322"/>
                        <a14:foregroundMark x1="26186" y1="50516" x2="26186" y2="50516"/>
                      </a14:backgroundRemoval>
                    </a14:imgEffect>
                  </a14:imgLayer>
                </a14:imgProps>
              </a:ext>
              <a:ext uri="{28A0092B-C50C-407E-A947-70E740481C1C}">
                <a14:useLocalDpi xmlns:a14="http://schemas.microsoft.com/office/drawing/2010/main" val="0"/>
              </a:ext>
            </a:extLst>
          </a:blip>
          <a:stretch>
            <a:fillRect/>
          </a:stretch>
        </p:blipFill>
        <p:spPr>
          <a:xfrm>
            <a:off x="-226194" y="3690320"/>
            <a:ext cx="2651894" cy="3167680"/>
          </a:xfrm>
          <a:prstGeom prst="rect">
            <a:avLst/>
          </a:prstGeom>
        </p:spPr>
      </p:pic>
      <p:sp>
        <p:nvSpPr>
          <p:cNvPr id="2" name="スライド番号プレースホルダー 1">
            <a:extLst>
              <a:ext uri="{FF2B5EF4-FFF2-40B4-BE49-F238E27FC236}">
                <a16:creationId xmlns:a16="http://schemas.microsoft.com/office/drawing/2014/main" id="{5AA08BEA-676D-5408-3350-DDB33701BD4C}"/>
              </a:ext>
            </a:extLst>
          </p:cNvPr>
          <p:cNvSpPr>
            <a:spLocks noGrp="1"/>
          </p:cNvSpPr>
          <p:nvPr>
            <p:ph type="sldNum" sz="quarter" idx="12"/>
          </p:nvPr>
        </p:nvSpPr>
        <p:spPr/>
        <p:txBody>
          <a:bodyPr/>
          <a:lstStyle/>
          <a:p>
            <a:fld id="{538B13E1-54A1-4020-9C1C-4277E72C5805}" type="slidenum">
              <a:rPr kumimoji="1" lang="ja-JP" altLang="en-US" smtClean="0"/>
              <a:t>5</a:t>
            </a:fld>
            <a:endParaRPr kumimoji="1" lang="ja-JP" altLang="en-US"/>
          </a:p>
        </p:txBody>
      </p:sp>
    </p:spTree>
    <p:extLst>
      <p:ext uri="{BB962C8B-B14F-4D97-AF65-F5344CB8AC3E}">
        <p14:creationId xmlns:p14="http://schemas.microsoft.com/office/powerpoint/2010/main" val="330536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70585D9A-0EFF-EB49-AE04-EECC73152B04}"/>
              </a:ext>
            </a:extLst>
          </p:cNvPr>
          <p:cNvPicPr>
            <a:picLocks noChangeAspect="1"/>
          </p:cNvPicPr>
          <p:nvPr/>
        </p:nvPicPr>
        <p:blipFill rotWithShape="1">
          <a:blip r:embed="rId2"/>
          <a:srcRect l="10961" t="-4548" r="65283" b="4548"/>
          <a:stretch/>
        </p:blipFill>
        <p:spPr>
          <a:xfrm flipH="1">
            <a:off x="9233907" y="-328368"/>
            <a:ext cx="2991941" cy="7176342"/>
          </a:xfrm>
          <a:prstGeom prst="rect">
            <a:avLst/>
          </a:prstGeom>
        </p:spPr>
      </p:pic>
      <p:sp>
        <p:nvSpPr>
          <p:cNvPr id="4" name="Text Box 8">
            <a:extLst>
              <a:ext uri="{FF2B5EF4-FFF2-40B4-BE49-F238E27FC236}">
                <a16:creationId xmlns:a16="http://schemas.microsoft.com/office/drawing/2014/main" id="{266CAA7F-2384-A123-0773-AF212AD2A0F9}"/>
              </a:ext>
            </a:extLst>
          </p:cNvPr>
          <p:cNvSpPr txBox="1">
            <a:spLocks noChangeArrowheads="1"/>
          </p:cNvSpPr>
          <p:nvPr/>
        </p:nvSpPr>
        <p:spPr bwMode="auto">
          <a:xfrm>
            <a:off x="171801" y="100307"/>
            <a:ext cx="3416300" cy="5238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日経ヘルスの影響力</a:t>
            </a:r>
          </a:p>
        </p:txBody>
      </p:sp>
      <p:sp>
        <p:nvSpPr>
          <p:cNvPr id="5" name="正方形/長方形 18">
            <a:extLst>
              <a:ext uri="{FF2B5EF4-FFF2-40B4-BE49-F238E27FC236}">
                <a16:creationId xmlns:a16="http://schemas.microsoft.com/office/drawing/2014/main" id="{150165B7-4916-6AF7-F071-721AE9B9B237}"/>
              </a:ext>
            </a:extLst>
          </p:cNvPr>
          <p:cNvSpPr>
            <a:spLocks noChangeArrowheads="1"/>
          </p:cNvSpPr>
          <p:nvPr/>
        </p:nvSpPr>
        <p:spPr bwMode="auto">
          <a:xfrm>
            <a:off x="135931" y="767554"/>
            <a:ext cx="8392041" cy="830997"/>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日経</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ヘルスは四半世紀以上の間、</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健康・美容分野の新しい情報をいち早く誌面で紹介し、</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eaLnBrk="1" hangingPunct="1">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健康・美容市場のムーブメント創出に寄与してきました</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eaLnBrk="1" hangingPunct="1">
              <a:defRPr/>
            </a:pPr>
            <a:endParaRPr lang="ja-JP" altLang="en-US" sz="1600" b="1" dirty="0">
              <a:solidFill>
                <a:schemeClr val="accent6"/>
              </a:solidFill>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71390B24-1C08-4789-9688-F93FE1F209F1}"/>
              </a:ext>
            </a:extLst>
          </p:cNvPr>
          <p:cNvSpPr>
            <a:spLocks noGrp="1"/>
          </p:cNvSpPr>
          <p:nvPr>
            <p:ph type="sldNum" sz="quarter" idx="12"/>
          </p:nvPr>
        </p:nvSpPr>
        <p:spPr/>
        <p:txBody>
          <a:bodyPr/>
          <a:lstStyle/>
          <a:p>
            <a:fld id="{538B13E1-54A1-4020-9C1C-4277E72C5805}" type="slidenum">
              <a:rPr kumimoji="1" lang="ja-JP" altLang="en-US" smtClean="0"/>
              <a:t>6</a:t>
            </a:fld>
            <a:endParaRPr kumimoji="1" lang="ja-JP" altLang="en-US"/>
          </a:p>
        </p:txBody>
      </p:sp>
      <p:sp>
        <p:nvSpPr>
          <p:cNvPr id="3" name="正方形/長方形 2">
            <a:extLst>
              <a:ext uri="{FF2B5EF4-FFF2-40B4-BE49-F238E27FC236}">
                <a16:creationId xmlns:a16="http://schemas.microsoft.com/office/drawing/2014/main" id="{3455044B-168E-9F47-281E-C6AFDFEEC2B5}"/>
              </a:ext>
            </a:extLst>
          </p:cNvPr>
          <p:cNvSpPr/>
          <p:nvPr/>
        </p:nvSpPr>
        <p:spPr>
          <a:xfrm>
            <a:off x="1271575" y="5375114"/>
            <a:ext cx="8012104" cy="11845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1CBADB62-BC33-5A37-8B17-3F17023B6760}"/>
              </a:ext>
            </a:extLst>
          </p:cNvPr>
          <p:cNvSpPr/>
          <p:nvPr/>
        </p:nvSpPr>
        <p:spPr>
          <a:xfrm>
            <a:off x="1271575" y="4188939"/>
            <a:ext cx="8002038" cy="11845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a:extLst>
              <a:ext uri="{FF2B5EF4-FFF2-40B4-BE49-F238E27FC236}">
                <a16:creationId xmlns:a16="http://schemas.microsoft.com/office/drawing/2014/main" id="{51520A34-D6CC-C5E3-90E3-B1BD46A2C5DF}"/>
              </a:ext>
            </a:extLst>
          </p:cNvPr>
          <p:cNvSpPr/>
          <p:nvPr/>
        </p:nvSpPr>
        <p:spPr>
          <a:xfrm>
            <a:off x="1289961" y="3006364"/>
            <a:ext cx="7993718" cy="118454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DF8936D4-3EB2-5549-65B1-F01C1F2FC5C4}"/>
              </a:ext>
            </a:extLst>
          </p:cNvPr>
          <p:cNvSpPr/>
          <p:nvPr/>
        </p:nvSpPr>
        <p:spPr>
          <a:xfrm>
            <a:off x="1279896" y="1818454"/>
            <a:ext cx="7993718" cy="11845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円/楕円 7">
            <a:extLst>
              <a:ext uri="{FF2B5EF4-FFF2-40B4-BE49-F238E27FC236}">
                <a16:creationId xmlns:a16="http://schemas.microsoft.com/office/drawing/2014/main" id="{582C1CD0-09E1-6A4D-682A-FCEBCAAD5486}"/>
              </a:ext>
            </a:extLst>
          </p:cNvPr>
          <p:cNvSpPr/>
          <p:nvPr/>
        </p:nvSpPr>
        <p:spPr>
          <a:xfrm>
            <a:off x="2834112" y="2207704"/>
            <a:ext cx="1303709" cy="655298"/>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乳酸菌</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ヨーグルト</a:t>
            </a:r>
          </a:p>
        </p:txBody>
      </p:sp>
      <p:sp>
        <p:nvSpPr>
          <p:cNvPr id="10" name="円/楕円 8">
            <a:extLst>
              <a:ext uri="{FF2B5EF4-FFF2-40B4-BE49-F238E27FC236}">
                <a16:creationId xmlns:a16="http://schemas.microsoft.com/office/drawing/2014/main" id="{A49A33C6-2AF8-4BA9-44DD-B9E512458391}"/>
              </a:ext>
            </a:extLst>
          </p:cNvPr>
          <p:cNvSpPr/>
          <p:nvPr/>
        </p:nvSpPr>
        <p:spPr>
          <a:xfrm>
            <a:off x="3977092" y="238883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ココア</a:t>
            </a:r>
          </a:p>
        </p:txBody>
      </p:sp>
      <p:sp>
        <p:nvSpPr>
          <p:cNvPr id="11" name="円/楕円 10">
            <a:extLst>
              <a:ext uri="{FF2B5EF4-FFF2-40B4-BE49-F238E27FC236}">
                <a16:creationId xmlns:a16="http://schemas.microsoft.com/office/drawing/2014/main" id="{0ABCECDD-8353-2FB8-57AA-25A642C5BA9C}"/>
              </a:ext>
            </a:extLst>
          </p:cNvPr>
          <p:cNvSpPr/>
          <p:nvPr/>
        </p:nvSpPr>
        <p:spPr>
          <a:xfrm>
            <a:off x="1468086" y="2244818"/>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青汁</a:t>
            </a:r>
          </a:p>
        </p:txBody>
      </p:sp>
      <p:sp>
        <p:nvSpPr>
          <p:cNvPr id="12" name="円/楕円 11">
            <a:extLst>
              <a:ext uri="{FF2B5EF4-FFF2-40B4-BE49-F238E27FC236}">
                <a16:creationId xmlns:a16="http://schemas.microsoft.com/office/drawing/2014/main" id="{1973A38C-436F-EE1A-4D91-F5725C4B678C}"/>
              </a:ext>
            </a:extLst>
          </p:cNvPr>
          <p:cNvSpPr/>
          <p:nvPr/>
        </p:nvSpPr>
        <p:spPr>
          <a:xfrm>
            <a:off x="6632039" y="1703036"/>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ヘルシー</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スナッキング</a:t>
            </a:r>
          </a:p>
        </p:txBody>
      </p:sp>
      <p:sp>
        <p:nvSpPr>
          <p:cNvPr id="13" name="円/楕円 12">
            <a:extLst>
              <a:ext uri="{FF2B5EF4-FFF2-40B4-BE49-F238E27FC236}">
                <a16:creationId xmlns:a16="http://schemas.microsoft.com/office/drawing/2014/main" id="{B1F3A3C2-F91C-E96F-3055-EE033911AB81}"/>
              </a:ext>
            </a:extLst>
          </p:cNvPr>
          <p:cNvSpPr/>
          <p:nvPr/>
        </p:nvSpPr>
        <p:spPr>
          <a:xfrm>
            <a:off x="5633276" y="1691948"/>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大麦</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（もち麦）</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円/楕円 13">
            <a:extLst>
              <a:ext uri="{FF2B5EF4-FFF2-40B4-BE49-F238E27FC236}">
                <a16:creationId xmlns:a16="http://schemas.microsoft.com/office/drawing/2014/main" id="{27B60DFB-F036-9DDE-0249-277082D32795}"/>
              </a:ext>
            </a:extLst>
          </p:cNvPr>
          <p:cNvSpPr/>
          <p:nvPr/>
        </p:nvSpPr>
        <p:spPr>
          <a:xfrm>
            <a:off x="6068552" y="2225302"/>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蒸し大豆</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 name="円/楕円 14">
            <a:extLst>
              <a:ext uri="{FF2B5EF4-FFF2-40B4-BE49-F238E27FC236}">
                <a16:creationId xmlns:a16="http://schemas.microsoft.com/office/drawing/2014/main" id="{F4C721E0-A595-F797-234A-57D0BE39B15E}"/>
              </a:ext>
            </a:extLst>
          </p:cNvPr>
          <p:cNvSpPr/>
          <p:nvPr/>
        </p:nvSpPr>
        <p:spPr>
          <a:xfrm>
            <a:off x="4751164" y="165543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ベジタブル</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ファースト</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 name="円/楕円 16">
            <a:extLst>
              <a:ext uri="{FF2B5EF4-FFF2-40B4-BE49-F238E27FC236}">
                <a16:creationId xmlns:a16="http://schemas.microsoft.com/office/drawing/2014/main" id="{ED13D5D2-9D14-A085-289B-27B05558C0E3}"/>
              </a:ext>
            </a:extLst>
          </p:cNvPr>
          <p:cNvSpPr/>
          <p:nvPr/>
        </p:nvSpPr>
        <p:spPr>
          <a:xfrm>
            <a:off x="6682513" y="2223267"/>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腸活</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正方形/長方形 18">
            <a:extLst>
              <a:ext uri="{FF2B5EF4-FFF2-40B4-BE49-F238E27FC236}">
                <a16:creationId xmlns:a16="http://schemas.microsoft.com/office/drawing/2014/main" id="{F60BB563-6316-F747-99A4-9FB87859965B}"/>
              </a:ext>
            </a:extLst>
          </p:cNvPr>
          <p:cNvSpPr>
            <a:spLocks noChangeArrowheads="1"/>
          </p:cNvSpPr>
          <p:nvPr/>
        </p:nvSpPr>
        <p:spPr bwMode="auto">
          <a:xfrm>
            <a:off x="1307307" y="1459902"/>
            <a:ext cx="10543857" cy="276999"/>
          </a:xfrm>
          <a:prstGeom prst="rect">
            <a:avLst/>
          </a:prstGeom>
          <a:noFill/>
          <a:ln>
            <a:noFill/>
          </a:ln>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200" b="1" dirty="0">
                <a:solidFill>
                  <a:schemeClr val="accent6"/>
                </a:solidFill>
                <a:latin typeface="游ゴシック" panose="020B0400000000000000" pitchFamily="50" charset="-128"/>
                <a:ea typeface="游ゴシック" panose="020B0400000000000000" pitchFamily="50" charset="-128"/>
              </a:rPr>
              <a:t>1998</a:t>
            </a:r>
            <a:r>
              <a:rPr lang="ja-JP" altLang="en-US" sz="1200" b="1" dirty="0">
                <a:solidFill>
                  <a:schemeClr val="accent6"/>
                </a:solidFill>
                <a:latin typeface="游ゴシック" panose="020B0400000000000000" pitchFamily="50" charset="-128"/>
                <a:ea typeface="游ゴシック" panose="020B0400000000000000" pitchFamily="50" charset="-128"/>
              </a:rPr>
              <a:t>年（創刊）　</a:t>
            </a:r>
            <a:r>
              <a:rPr lang="en-US" altLang="ja-JP" sz="1200" b="1" dirty="0">
                <a:solidFill>
                  <a:schemeClr val="accent6"/>
                </a:solidFill>
                <a:latin typeface="游ゴシック" panose="020B0400000000000000" pitchFamily="50" charset="-128"/>
                <a:ea typeface="游ゴシック" panose="020B0400000000000000" pitchFamily="50" charset="-128"/>
              </a:rPr>
              <a:t>2000</a:t>
            </a:r>
            <a:r>
              <a:rPr lang="ja-JP" altLang="en-US" sz="1200" b="1" dirty="0">
                <a:solidFill>
                  <a:schemeClr val="accent6"/>
                </a:solidFill>
                <a:latin typeface="游ゴシック" panose="020B0400000000000000" pitchFamily="50" charset="-128"/>
                <a:ea typeface="游ゴシック" panose="020B0400000000000000" pitchFamily="50" charset="-128"/>
              </a:rPr>
              <a:t>年　　　　 </a:t>
            </a:r>
            <a:r>
              <a:rPr lang="en-US" altLang="ja-JP" sz="1200" b="1" dirty="0">
                <a:solidFill>
                  <a:schemeClr val="accent6"/>
                </a:solidFill>
                <a:latin typeface="游ゴシック" panose="020B0400000000000000" pitchFamily="50" charset="-128"/>
                <a:ea typeface="游ゴシック" panose="020B0400000000000000" pitchFamily="50" charset="-128"/>
              </a:rPr>
              <a:t>2005</a:t>
            </a:r>
            <a:r>
              <a:rPr lang="ja-JP" altLang="en-US" sz="1200" b="1" dirty="0">
                <a:solidFill>
                  <a:schemeClr val="accent6"/>
                </a:solidFill>
                <a:latin typeface="游ゴシック" panose="020B0400000000000000" pitchFamily="50" charset="-128"/>
                <a:ea typeface="游ゴシック" panose="020B0400000000000000" pitchFamily="50" charset="-128"/>
              </a:rPr>
              <a:t>年　　　　　</a:t>
            </a:r>
            <a:r>
              <a:rPr lang="en-US" altLang="ja-JP" sz="1200" b="1" dirty="0">
                <a:solidFill>
                  <a:schemeClr val="accent6"/>
                </a:solidFill>
                <a:latin typeface="游ゴシック" panose="020B0400000000000000" pitchFamily="50" charset="-128"/>
                <a:ea typeface="游ゴシック" panose="020B0400000000000000" pitchFamily="50" charset="-128"/>
              </a:rPr>
              <a:t>2010</a:t>
            </a:r>
            <a:r>
              <a:rPr lang="ja-JP" altLang="en-US" sz="1200" b="1" dirty="0">
                <a:solidFill>
                  <a:schemeClr val="accent6"/>
                </a:solidFill>
                <a:latin typeface="游ゴシック" panose="020B0400000000000000" pitchFamily="50" charset="-128"/>
                <a:ea typeface="游ゴシック" panose="020B0400000000000000" pitchFamily="50" charset="-128"/>
              </a:rPr>
              <a:t>年　　　　 </a:t>
            </a:r>
            <a:r>
              <a:rPr lang="en-US" altLang="ja-JP" sz="1200" b="1" dirty="0">
                <a:solidFill>
                  <a:schemeClr val="accent6"/>
                </a:solidFill>
                <a:latin typeface="游ゴシック" panose="020B0400000000000000" pitchFamily="50" charset="-128"/>
                <a:ea typeface="游ゴシック" panose="020B0400000000000000" pitchFamily="50" charset="-128"/>
              </a:rPr>
              <a:t>2015</a:t>
            </a:r>
            <a:r>
              <a:rPr lang="ja-JP" altLang="en-US" sz="1200" b="1" dirty="0">
                <a:solidFill>
                  <a:schemeClr val="accent6"/>
                </a:solidFill>
                <a:latin typeface="游ゴシック" panose="020B0400000000000000" pitchFamily="50" charset="-128"/>
                <a:ea typeface="游ゴシック" panose="020B0400000000000000" pitchFamily="50" charset="-128"/>
              </a:rPr>
              <a:t>年　　　　 </a:t>
            </a:r>
            <a:r>
              <a:rPr lang="en-US" altLang="ja-JP" sz="1200" b="1" dirty="0">
                <a:solidFill>
                  <a:schemeClr val="accent6"/>
                </a:solidFill>
                <a:latin typeface="游ゴシック" panose="020B0400000000000000" pitchFamily="50" charset="-128"/>
                <a:ea typeface="游ゴシック" panose="020B0400000000000000" pitchFamily="50" charset="-128"/>
              </a:rPr>
              <a:t>2020</a:t>
            </a:r>
            <a:r>
              <a:rPr lang="ja-JP" altLang="en-US" sz="1200" b="1" dirty="0">
                <a:solidFill>
                  <a:schemeClr val="accent6"/>
                </a:solidFill>
                <a:latin typeface="游ゴシック" panose="020B0400000000000000" pitchFamily="50" charset="-128"/>
                <a:ea typeface="游ゴシック" panose="020B0400000000000000" pitchFamily="50" charset="-128"/>
              </a:rPr>
              <a:t>年　　      　現在</a:t>
            </a:r>
          </a:p>
        </p:txBody>
      </p:sp>
      <p:sp>
        <p:nvSpPr>
          <p:cNvPr id="18" name="円/楕円 17">
            <a:extLst>
              <a:ext uri="{FF2B5EF4-FFF2-40B4-BE49-F238E27FC236}">
                <a16:creationId xmlns:a16="http://schemas.microsoft.com/office/drawing/2014/main" id="{198C8CAB-15A4-0D65-80B2-34FE8E8650F2}"/>
              </a:ext>
            </a:extLst>
          </p:cNvPr>
          <p:cNvSpPr/>
          <p:nvPr/>
        </p:nvSpPr>
        <p:spPr>
          <a:xfrm>
            <a:off x="2832246" y="5294815"/>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睡眠改善薬</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円/楕円 25">
            <a:extLst>
              <a:ext uri="{FF2B5EF4-FFF2-40B4-BE49-F238E27FC236}">
                <a16:creationId xmlns:a16="http://schemas.microsoft.com/office/drawing/2014/main" id="{93ECC3E0-DCD7-A446-D140-45E89285EF4E}"/>
              </a:ext>
            </a:extLst>
          </p:cNvPr>
          <p:cNvSpPr/>
          <p:nvPr/>
        </p:nvSpPr>
        <p:spPr>
          <a:xfrm>
            <a:off x="3279929" y="4799593"/>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CoQ10</a:t>
            </a: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コスメ</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2" name="円/楕円 28">
            <a:extLst>
              <a:ext uri="{FF2B5EF4-FFF2-40B4-BE49-F238E27FC236}">
                <a16:creationId xmlns:a16="http://schemas.microsoft.com/office/drawing/2014/main" id="{2D16144D-3CA5-9F9E-9680-92F4359DBFFE}"/>
              </a:ext>
            </a:extLst>
          </p:cNvPr>
          <p:cNvSpPr/>
          <p:nvPr/>
        </p:nvSpPr>
        <p:spPr>
          <a:xfrm>
            <a:off x="1151853" y="4945442"/>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メディカル</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コスメ</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4" name="円/楕円 29">
            <a:extLst>
              <a:ext uri="{FF2B5EF4-FFF2-40B4-BE49-F238E27FC236}">
                <a16:creationId xmlns:a16="http://schemas.microsoft.com/office/drawing/2014/main" id="{36021A3E-8465-FAAB-BA54-CAB7F4CFA263}"/>
              </a:ext>
            </a:extLst>
          </p:cNvPr>
          <p:cNvSpPr/>
          <p:nvPr/>
        </p:nvSpPr>
        <p:spPr>
          <a:xfrm>
            <a:off x="1055896" y="171786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発芽玄米</a:t>
            </a:r>
          </a:p>
        </p:txBody>
      </p:sp>
      <p:sp>
        <p:nvSpPr>
          <p:cNvPr id="26" name="円/楕円 31">
            <a:extLst>
              <a:ext uri="{FF2B5EF4-FFF2-40B4-BE49-F238E27FC236}">
                <a16:creationId xmlns:a16="http://schemas.microsoft.com/office/drawing/2014/main" id="{7ECF192D-BCD6-7AEE-B4DA-9208F9120EF3}"/>
              </a:ext>
            </a:extLst>
          </p:cNvPr>
          <p:cNvSpPr/>
          <p:nvPr/>
        </p:nvSpPr>
        <p:spPr>
          <a:xfrm>
            <a:off x="2317125" y="5876807"/>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水虫薬</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11" name="円/楕円 33">
            <a:extLst>
              <a:ext uri="{FF2B5EF4-FFF2-40B4-BE49-F238E27FC236}">
                <a16:creationId xmlns:a16="http://schemas.microsoft.com/office/drawing/2014/main" id="{BFA558C4-0968-6CCA-75FE-C90A60E6EB80}"/>
              </a:ext>
            </a:extLst>
          </p:cNvPr>
          <p:cNvSpPr/>
          <p:nvPr/>
        </p:nvSpPr>
        <p:spPr>
          <a:xfrm>
            <a:off x="2176892" y="2018727"/>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豆乳／大豆</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イソフラボン</a:t>
            </a:r>
          </a:p>
        </p:txBody>
      </p:sp>
      <p:sp>
        <p:nvSpPr>
          <p:cNvPr id="112" name="テキスト ボックス 3">
            <a:extLst>
              <a:ext uri="{FF2B5EF4-FFF2-40B4-BE49-F238E27FC236}">
                <a16:creationId xmlns:a16="http://schemas.microsoft.com/office/drawing/2014/main" id="{524DB08E-4E73-C3FC-926F-0F9CE84B1ABC}"/>
              </a:ext>
            </a:extLst>
          </p:cNvPr>
          <p:cNvSpPr txBox="1">
            <a:spLocks noChangeArrowheads="1"/>
          </p:cNvSpPr>
          <p:nvPr/>
        </p:nvSpPr>
        <p:spPr bwMode="auto">
          <a:xfrm>
            <a:off x="998908" y="2196003"/>
            <a:ext cx="361950" cy="230188"/>
          </a:xfrm>
          <a:prstGeom prst="rect">
            <a:avLst/>
          </a:prstGeom>
          <a:noFill/>
          <a:ln>
            <a:noFill/>
          </a:ln>
          <a:effectLst>
            <a:softEdge rad="127000"/>
          </a:effec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900" b="1" dirty="0">
                <a:solidFill>
                  <a:schemeClr val="accent3"/>
                </a:solidFill>
                <a:latin typeface="游ゴシック" panose="020B0400000000000000" pitchFamily="50" charset="-128"/>
                <a:ea typeface="游ゴシック" panose="020B0400000000000000" pitchFamily="50" charset="-128"/>
                <a:cs typeface="メイリオ" pitchFamily="50" charset="-128"/>
              </a:rPr>
              <a:t>食</a:t>
            </a:r>
          </a:p>
        </p:txBody>
      </p:sp>
      <p:sp>
        <p:nvSpPr>
          <p:cNvPr id="113" name="テキスト ボックス 40">
            <a:extLst>
              <a:ext uri="{FF2B5EF4-FFF2-40B4-BE49-F238E27FC236}">
                <a16:creationId xmlns:a16="http://schemas.microsoft.com/office/drawing/2014/main" id="{1E5ECEC0-E4CD-6A9E-9B4C-76FA195D229E}"/>
              </a:ext>
            </a:extLst>
          </p:cNvPr>
          <p:cNvSpPr txBox="1">
            <a:spLocks noChangeArrowheads="1"/>
          </p:cNvSpPr>
          <p:nvPr/>
        </p:nvSpPr>
        <p:spPr bwMode="auto">
          <a:xfrm>
            <a:off x="997347" y="2933252"/>
            <a:ext cx="323165" cy="1823378"/>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900" b="1" dirty="0">
                <a:solidFill>
                  <a:srgbClr val="FFC000"/>
                </a:solidFill>
                <a:latin typeface="游ゴシック" panose="020B0400000000000000" pitchFamily="50" charset="-128"/>
                <a:ea typeface="游ゴシック" panose="020B0400000000000000" pitchFamily="50" charset="-128"/>
              </a:rPr>
              <a:t>運動／コンディショニング</a:t>
            </a:r>
          </a:p>
        </p:txBody>
      </p:sp>
      <p:sp>
        <p:nvSpPr>
          <p:cNvPr id="114" name="テキスト ボックス 113">
            <a:extLst>
              <a:ext uri="{FF2B5EF4-FFF2-40B4-BE49-F238E27FC236}">
                <a16:creationId xmlns:a16="http://schemas.microsoft.com/office/drawing/2014/main" id="{14DB7D03-C567-9820-4CB6-B41022A194A8}"/>
              </a:ext>
            </a:extLst>
          </p:cNvPr>
          <p:cNvSpPr txBox="1">
            <a:spLocks noChangeArrowheads="1"/>
          </p:cNvSpPr>
          <p:nvPr/>
        </p:nvSpPr>
        <p:spPr bwMode="auto">
          <a:xfrm>
            <a:off x="1007412" y="4441843"/>
            <a:ext cx="323165" cy="96357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900" b="1" dirty="0">
                <a:solidFill>
                  <a:srgbClr val="FF6699"/>
                </a:solidFill>
                <a:latin typeface="游ゴシック" panose="020B0400000000000000" pitchFamily="50" charset="-128"/>
                <a:ea typeface="游ゴシック" panose="020B0400000000000000" pitchFamily="50" charset="-128"/>
              </a:rPr>
              <a:t>ビューティー</a:t>
            </a:r>
          </a:p>
        </p:txBody>
      </p:sp>
      <p:sp>
        <p:nvSpPr>
          <p:cNvPr id="115" name="円/楕円 32">
            <a:extLst>
              <a:ext uri="{FF2B5EF4-FFF2-40B4-BE49-F238E27FC236}">
                <a16:creationId xmlns:a16="http://schemas.microsoft.com/office/drawing/2014/main" id="{F902B461-7B30-2030-F937-70F6C77D9CA6}"/>
              </a:ext>
            </a:extLst>
          </p:cNvPr>
          <p:cNvSpPr/>
          <p:nvPr/>
        </p:nvSpPr>
        <p:spPr>
          <a:xfrm>
            <a:off x="1945431" y="2604858"/>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ブルーベリー</a:t>
            </a:r>
          </a:p>
        </p:txBody>
      </p:sp>
      <p:sp>
        <p:nvSpPr>
          <p:cNvPr id="116" name="円/楕円 35">
            <a:extLst>
              <a:ext uri="{FF2B5EF4-FFF2-40B4-BE49-F238E27FC236}">
                <a16:creationId xmlns:a16="http://schemas.microsoft.com/office/drawing/2014/main" id="{2A3432E7-4BFB-86A7-569E-BDF2DC507EC7}"/>
              </a:ext>
            </a:extLst>
          </p:cNvPr>
          <p:cNvSpPr/>
          <p:nvPr/>
        </p:nvSpPr>
        <p:spPr>
          <a:xfrm>
            <a:off x="2754461" y="1696473"/>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CoQ10</a:t>
            </a:r>
          </a:p>
        </p:txBody>
      </p:sp>
      <p:sp>
        <p:nvSpPr>
          <p:cNvPr id="117" name="円/楕円 36">
            <a:extLst>
              <a:ext uri="{FF2B5EF4-FFF2-40B4-BE49-F238E27FC236}">
                <a16:creationId xmlns:a16="http://schemas.microsoft.com/office/drawing/2014/main" id="{A884A062-1B79-6233-5291-0A075B316C8A}"/>
              </a:ext>
            </a:extLst>
          </p:cNvPr>
          <p:cNvSpPr/>
          <p:nvPr/>
        </p:nvSpPr>
        <p:spPr>
          <a:xfrm>
            <a:off x="3769100" y="1679975"/>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デトックス</a:t>
            </a:r>
          </a:p>
        </p:txBody>
      </p:sp>
      <p:sp>
        <p:nvSpPr>
          <p:cNvPr id="118" name="円/楕円 43">
            <a:extLst>
              <a:ext uri="{FF2B5EF4-FFF2-40B4-BE49-F238E27FC236}">
                <a16:creationId xmlns:a16="http://schemas.microsoft.com/office/drawing/2014/main" id="{5A1B73C2-4543-DDCE-C35A-59779604D01A}"/>
              </a:ext>
            </a:extLst>
          </p:cNvPr>
          <p:cNvSpPr/>
          <p:nvPr/>
        </p:nvSpPr>
        <p:spPr>
          <a:xfrm>
            <a:off x="4655504" y="211415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食物繊維</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19" name="円/楕円 44">
            <a:extLst>
              <a:ext uri="{FF2B5EF4-FFF2-40B4-BE49-F238E27FC236}">
                <a16:creationId xmlns:a16="http://schemas.microsoft.com/office/drawing/2014/main" id="{21FFACDD-8445-77C4-AA55-9524A95E9CD1}"/>
              </a:ext>
            </a:extLst>
          </p:cNvPr>
          <p:cNvSpPr/>
          <p:nvPr/>
        </p:nvSpPr>
        <p:spPr>
          <a:xfrm>
            <a:off x="1024764" y="3043967"/>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週末断食</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20" name="円/楕円 45">
            <a:extLst>
              <a:ext uri="{FF2B5EF4-FFF2-40B4-BE49-F238E27FC236}">
                <a16:creationId xmlns:a16="http://schemas.microsoft.com/office/drawing/2014/main" id="{84800834-86CB-2D3A-3296-0648D2E7CA0E}"/>
              </a:ext>
            </a:extLst>
          </p:cNvPr>
          <p:cNvSpPr/>
          <p:nvPr/>
        </p:nvSpPr>
        <p:spPr>
          <a:xfrm>
            <a:off x="2464924" y="3468627"/>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血液サラサラ</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21" name="円/楕円 46">
            <a:extLst>
              <a:ext uri="{FF2B5EF4-FFF2-40B4-BE49-F238E27FC236}">
                <a16:creationId xmlns:a16="http://schemas.microsoft.com/office/drawing/2014/main" id="{7E9EF4E7-32EC-3CC0-AFCE-CBF0D02DA26C}"/>
              </a:ext>
            </a:extLst>
          </p:cNvPr>
          <p:cNvSpPr/>
          <p:nvPr/>
        </p:nvSpPr>
        <p:spPr>
          <a:xfrm>
            <a:off x="2315785" y="2956118"/>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アロマ</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セラピー</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22" name="円/楕円 47">
            <a:extLst>
              <a:ext uri="{FF2B5EF4-FFF2-40B4-BE49-F238E27FC236}">
                <a16:creationId xmlns:a16="http://schemas.microsoft.com/office/drawing/2014/main" id="{32E79E95-02F0-02DE-1E63-E961CDF7645F}"/>
              </a:ext>
            </a:extLst>
          </p:cNvPr>
          <p:cNvSpPr/>
          <p:nvPr/>
        </p:nvSpPr>
        <p:spPr>
          <a:xfrm>
            <a:off x="1456812" y="377461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EMS</a:t>
            </a:r>
          </a:p>
        </p:txBody>
      </p:sp>
      <p:sp>
        <p:nvSpPr>
          <p:cNvPr id="123" name="円/楕円 48">
            <a:extLst>
              <a:ext uri="{FF2B5EF4-FFF2-40B4-BE49-F238E27FC236}">
                <a16:creationId xmlns:a16="http://schemas.microsoft.com/office/drawing/2014/main" id="{9C8BE6D9-72E7-527E-C385-8287D9B067C5}"/>
              </a:ext>
            </a:extLst>
          </p:cNvPr>
          <p:cNvSpPr/>
          <p:nvPr/>
        </p:nvSpPr>
        <p:spPr>
          <a:xfrm>
            <a:off x="1384804" y="3448708"/>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ダンベル</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ダイエット</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24" name="円/楕円 49">
            <a:extLst>
              <a:ext uri="{FF2B5EF4-FFF2-40B4-BE49-F238E27FC236}">
                <a16:creationId xmlns:a16="http://schemas.microsoft.com/office/drawing/2014/main" id="{C239AE03-657D-C75C-998F-24C604A2C041}"/>
              </a:ext>
            </a:extLst>
          </p:cNvPr>
          <p:cNvSpPr/>
          <p:nvPr/>
        </p:nvSpPr>
        <p:spPr>
          <a:xfrm>
            <a:off x="6709064" y="3028205"/>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体幹</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25" name="円/楕円 50">
            <a:extLst>
              <a:ext uri="{FF2B5EF4-FFF2-40B4-BE49-F238E27FC236}">
                <a16:creationId xmlns:a16="http://schemas.microsoft.com/office/drawing/2014/main" id="{D3D00A5D-D833-2918-049D-EA32977AD4EA}"/>
              </a:ext>
            </a:extLst>
          </p:cNvPr>
          <p:cNvSpPr/>
          <p:nvPr/>
        </p:nvSpPr>
        <p:spPr>
          <a:xfrm>
            <a:off x="6290133" y="2904923"/>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リンパ</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26" name="円/楕円 51">
            <a:extLst>
              <a:ext uri="{FF2B5EF4-FFF2-40B4-BE49-F238E27FC236}">
                <a16:creationId xmlns:a16="http://schemas.microsoft.com/office/drawing/2014/main" id="{63F2531F-820B-FB68-96F2-0D3604E41943}"/>
              </a:ext>
            </a:extLst>
          </p:cNvPr>
          <p:cNvSpPr/>
          <p:nvPr/>
        </p:nvSpPr>
        <p:spPr>
          <a:xfrm>
            <a:off x="3237866" y="375247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岩盤浴</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27" name="円/楕円 52">
            <a:extLst>
              <a:ext uri="{FF2B5EF4-FFF2-40B4-BE49-F238E27FC236}">
                <a16:creationId xmlns:a16="http://schemas.microsoft.com/office/drawing/2014/main" id="{45771E7C-1680-25BD-B7FA-33D908E737AE}"/>
              </a:ext>
            </a:extLst>
          </p:cNvPr>
          <p:cNvSpPr/>
          <p:nvPr/>
        </p:nvSpPr>
        <p:spPr>
          <a:xfrm>
            <a:off x="3560516" y="322346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ヨガ</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28" name="円/楕円 53">
            <a:extLst>
              <a:ext uri="{FF2B5EF4-FFF2-40B4-BE49-F238E27FC236}">
                <a16:creationId xmlns:a16="http://schemas.microsoft.com/office/drawing/2014/main" id="{0F453703-CEED-A671-1E5D-74F704F0C518}"/>
              </a:ext>
            </a:extLst>
          </p:cNvPr>
          <p:cNvSpPr/>
          <p:nvPr/>
        </p:nvSpPr>
        <p:spPr>
          <a:xfrm>
            <a:off x="4246047" y="3612970"/>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ピラティス</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29" name="円/楕円 54">
            <a:extLst>
              <a:ext uri="{FF2B5EF4-FFF2-40B4-BE49-F238E27FC236}">
                <a16:creationId xmlns:a16="http://schemas.microsoft.com/office/drawing/2014/main" id="{4CF707EF-81D6-2E0C-426B-E71DA648545F}"/>
              </a:ext>
            </a:extLst>
          </p:cNvPr>
          <p:cNvSpPr/>
          <p:nvPr/>
        </p:nvSpPr>
        <p:spPr>
          <a:xfrm>
            <a:off x="4538100" y="2962656"/>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骨盤</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0" name="円/楕円 55">
            <a:extLst>
              <a:ext uri="{FF2B5EF4-FFF2-40B4-BE49-F238E27FC236}">
                <a16:creationId xmlns:a16="http://schemas.microsoft.com/office/drawing/2014/main" id="{5F4B6691-561D-54C5-2CEE-4A9803A76615}"/>
              </a:ext>
            </a:extLst>
          </p:cNvPr>
          <p:cNvSpPr/>
          <p:nvPr/>
        </p:nvSpPr>
        <p:spPr>
          <a:xfrm>
            <a:off x="4909721" y="3289135"/>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サーキット</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トレーニング</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1" name="円/楕円 56">
            <a:extLst>
              <a:ext uri="{FF2B5EF4-FFF2-40B4-BE49-F238E27FC236}">
                <a16:creationId xmlns:a16="http://schemas.microsoft.com/office/drawing/2014/main" id="{40F4F562-2618-5AB3-E5C4-7CE1126F1D18}"/>
              </a:ext>
            </a:extLst>
          </p:cNvPr>
          <p:cNvSpPr/>
          <p:nvPr/>
        </p:nvSpPr>
        <p:spPr>
          <a:xfrm>
            <a:off x="5475574" y="3580881"/>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ストレッチ</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2" name="円/楕円 57">
            <a:extLst>
              <a:ext uri="{FF2B5EF4-FFF2-40B4-BE49-F238E27FC236}">
                <a16:creationId xmlns:a16="http://schemas.microsoft.com/office/drawing/2014/main" id="{9CDD6DAE-40D1-3CFA-B41C-801756E4C1A5}"/>
              </a:ext>
            </a:extLst>
          </p:cNvPr>
          <p:cNvSpPr/>
          <p:nvPr/>
        </p:nvSpPr>
        <p:spPr>
          <a:xfrm>
            <a:off x="6684202" y="3566190"/>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柔軟性</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3" name="円/楕円 58">
            <a:extLst>
              <a:ext uri="{FF2B5EF4-FFF2-40B4-BE49-F238E27FC236}">
                <a16:creationId xmlns:a16="http://schemas.microsoft.com/office/drawing/2014/main" id="{D76C1975-A76A-E75E-87E5-10BC594075D6}"/>
              </a:ext>
            </a:extLst>
          </p:cNvPr>
          <p:cNvSpPr/>
          <p:nvPr/>
        </p:nvSpPr>
        <p:spPr>
          <a:xfrm>
            <a:off x="3101765" y="4448333"/>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ビタミンＣ</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コスメ</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4" name="円/楕円 59">
            <a:extLst>
              <a:ext uri="{FF2B5EF4-FFF2-40B4-BE49-F238E27FC236}">
                <a16:creationId xmlns:a16="http://schemas.microsoft.com/office/drawing/2014/main" id="{B9AE92B9-5084-1133-18A8-6F4004BFB0EE}"/>
              </a:ext>
            </a:extLst>
          </p:cNvPr>
          <p:cNvSpPr/>
          <p:nvPr/>
        </p:nvSpPr>
        <p:spPr>
          <a:xfrm>
            <a:off x="1412978" y="4292558"/>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レーザー</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光治療</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5" name="円/楕円 60">
            <a:extLst>
              <a:ext uri="{FF2B5EF4-FFF2-40B4-BE49-F238E27FC236}">
                <a16:creationId xmlns:a16="http://schemas.microsoft.com/office/drawing/2014/main" id="{0284DB21-DB4D-70DE-2E34-03D41F947D21}"/>
              </a:ext>
            </a:extLst>
          </p:cNvPr>
          <p:cNvSpPr/>
          <p:nvPr/>
        </p:nvSpPr>
        <p:spPr>
          <a:xfrm>
            <a:off x="2394800" y="4220550"/>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ハイドロ</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キノン</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6" name="円/楕円 61">
            <a:extLst>
              <a:ext uri="{FF2B5EF4-FFF2-40B4-BE49-F238E27FC236}">
                <a16:creationId xmlns:a16="http://schemas.microsoft.com/office/drawing/2014/main" id="{C70A6CAC-5B1F-2E86-BB5C-179492775DE9}"/>
              </a:ext>
            </a:extLst>
          </p:cNvPr>
          <p:cNvSpPr/>
          <p:nvPr/>
        </p:nvSpPr>
        <p:spPr>
          <a:xfrm>
            <a:off x="2295317" y="4773580"/>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スリミング</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ジェル</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7" name="円/楕円 63">
            <a:extLst>
              <a:ext uri="{FF2B5EF4-FFF2-40B4-BE49-F238E27FC236}">
                <a16:creationId xmlns:a16="http://schemas.microsoft.com/office/drawing/2014/main" id="{E091E21D-FF8A-F263-10E7-8633A8761F38}"/>
              </a:ext>
            </a:extLst>
          </p:cNvPr>
          <p:cNvSpPr/>
          <p:nvPr/>
        </p:nvSpPr>
        <p:spPr>
          <a:xfrm>
            <a:off x="4049100" y="4508533"/>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コラーゲン</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8" name="円/楕円 64">
            <a:extLst>
              <a:ext uri="{FF2B5EF4-FFF2-40B4-BE49-F238E27FC236}">
                <a16:creationId xmlns:a16="http://schemas.microsoft.com/office/drawing/2014/main" id="{A3CCAEF7-6D01-CD96-C214-23B5847ED03C}"/>
              </a:ext>
            </a:extLst>
          </p:cNvPr>
          <p:cNvSpPr/>
          <p:nvPr/>
        </p:nvSpPr>
        <p:spPr>
          <a:xfrm>
            <a:off x="6424400" y="6131967"/>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エクオール</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9" name="円/楕円 65">
            <a:extLst>
              <a:ext uri="{FF2B5EF4-FFF2-40B4-BE49-F238E27FC236}">
                <a16:creationId xmlns:a16="http://schemas.microsoft.com/office/drawing/2014/main" id="{D6F2E86A-756E-AFA5-B196-16A06DD8F2D7}"/>
              </a:ext>
            </a:extLst>
          </p:cNvPr>
          <p:cNvSpPr/>
          <p:nvPr/>
        </p:nvSpPr>
        <p:spPr>
          <a:xfrm>
            <a:off x="7005029" y="4062560"/>
            <a:ext cx="1303709" cy="570886"/>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シワ改善</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コスメ</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0" name="円/楕円 66">
            <a:extLst>
              <a:ext uri="{FF2B5EF4-FFF2-40B4-BE49-F238E27FC236}">
                <a16:creationId xmlns:a16="http://schemas.microsoft.com/office/drawing/2014/main" id="{740C3929-4A1F-8892-5EB8-DFFE19D5D43B}"/>
              </a:ext>
            </a:extLst>
          </p:cNvPr>
          <p:cNvSpPr/>
          <p:nvPr/>
        </p:nvSpPr>
        <p:spPr>
          <a:xfrm>
            <a:off x="6922037" y="4715775"/>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敏感肌対策</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1" name="円/楕円 67">
            <a:extLst>
              <a:ext uri="{FF2B5EF4-FFF2-40B4-BE49-F238E27FC236}">
                <a16:creationId xmlns:a16="http://schemas.microsoft.com/office/drawing/2014/main" id="{977D1C16-205B-57DE-A0E1-7769CAD406F3}"/>
              </a:ext>
            </a:extLst>
          </p:cNvPr>
          <p:cNvSpPr/>
          <p:nvPr/>
        </p:nvSpPr>
        <p:spPr>
          <a:xfrm>
            <a:off x="6331541" y="5216851"/>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プレミアム</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頭痛薬</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2" name="円/楕円 68">
            <a:extLst>
              <a:ext uri="{FF2B5EF4-FFF2-40B4-BE49-F238E27FC236}">
                <a16:creationId xmlns:a16="http://schemas.microsoft.com/office/drawing/2014/main" id="{B031A704-EDBB-6B67-642D-4311D0D088D4}"/>
              </a:ext>
            </a:extLst>
          </p:cNvPr>
          <p:cNvSpPr/>
          <p:nvPr/>
        </p:nvSpPr>
        <p:spPr>
          <a:xfrm>
            <a:off x="4980964" y="5888757"/>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肝斑治療薬</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3" name="円/楕円 69">
            <a:extLst>
              <a:ext uri="{FF2B5EF4-FFF2-40B4-BE49-F238E27FC236}">
                <a16:creationId xmlns:a16="http://schemas.microsoft.com/office/drawing/2014/main" id="{C3BC6D97-B0A2-6B91-86CF-1D304B0DAF1C}"/>
              </a:ext>
            </a:extLst>
          </p:cNvPr>
          <p:cNvSpPr/>
          <p:nvPr/>
        </p:nvSpPr>
        <p:spPr>
          <a:xfrm>
            <a:off x="1627392" y="5584992"/>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ブルーベリー</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サプリ</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4" name="円/楕円 70">
            <a:extLst>
              <a:ext uri="{FF2B5EF4-FFF2-40B4-BE49-F238E27FC236}">
                <a16:creationId xmlns:a16="http://schemas.microsoft.com/office/drawing/2014/main" id="{F9D6DBE5-BC06-B542-B3D7-363508648B6F}"/>
              </a:ext>
            </a:extLst>
          </p:cNvPr>
          <p:cNvSpPr/>
          <p:nvPr/>
        </p:nvSpPr>
        <p:spPr>
          <a:xfrm>
            <a:off x="3115196" y="2605107"/>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Ｌカルチニン</a:t>
            </a:r>
          </a:p>
        </p:txBody>
      </p:sp>
      <p:sp>
        <p:nvSpPr>
          <p:cNvPr id="145" name="円/楕円 71">
            <a:extLst>
              <a:ext uri="{FF2B5EF4-FFF2-40B4-BE49-F238E27FC236}">
                <a16:creationId xmlns:a16="http://schemas.microsoft.com/office/drawing/2014/main" id="{6BD87EEB-8D3D-993C-9F5B-916365612114}"/>
              </a:ext>
            </a:extLst>
          </p:cNvPr>
          <p:cNvSpPr/>
          <p:nvPr/>
        </p:nvSpPr>
        <p:spPr>
          <a:xfrm>
            <a:off x="3073957" y="5628646"/>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CoQ10</a:t>
            </a: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サプリ</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6" name="円/楕円 72">
            <a:extLst>
              <a:ext uri="{FF2B5EF4-FFF2-40B4-BE49-F238E27FC236}">
                <a16:creationId xmlns:a16="http://schemas.microsoft.com/office/drawing/2014/main" id="{3D936666-963E-0B7D-0717-F64C5F4D46DE}"/>
              </a:ext>
            </a:extLst>
          </p:cNvPr>
          <p:cNvSpPr/>
          <p:nvPr/>
        </p:nvSpPr>
        <p:spPr>
          <a:xfrm>
            <a:off x="7066852" y="3388058"/>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コンディショニング</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7" name="円/楕円 73">
            <a:extLst>
              <a:ext uri="{FF2B5EF4-FFF2-40B4-BE49-F238E27FC236}">
                <a16:creationId xmlns:a16="http://schemas.microsoft.com/office/drawing/2014/main" id="{0E0D3D99-E7CF-C388-367D-5B1DF8B68156}"/>
              </a:ext>
            </a:extLst>
          </p:cNvPr>
          <p:cNvSpPr/>
          <p:nvPr/>
        </p:nvSpPr>
        <p:spPr>
          <a:xfrm>
            <a:off x="1218246" y="5948693"/>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H2</a:t>
            </a: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ブロッカー</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8" name="円/楕円 74">
            <a:extLst>
              <a:ext uri="{FF2B5EF4-FFF2-40B4-BE49-F238E27FC236}">
                <a16:creationId xmlns:a16="http://schemas.microsoft.com/office/drawing/2014/main" id="{AA4A6482-F307-0AA5-5643-926B93EA21DD}"/>
              </a:ext>
            </a:extLst>
          </p:cNvPr>
          <p:cNvSpPr/>
          <p:nvPr/>
        </p:nvSpPr>
        <p:spPr>
          <a:xfrm>
            <a:off x="3411750" y="6133250"/>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過活動膀胱</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9" name="円/楕円 76">
            <a:extLst>
              <a:ext uri="{FF2B5EF4-FFF2-40B4-BE49-F238E27FC236}">
                <a16:creationId xmlns:a16="http://schemas.microsoft.com/office/drawing/2014/main" id="{291EDBBC-9391-890A-CE48-B0E3DE714844}"/>
              </a:ext>
            </a:extLst>
          </p:cNvPr>
          <p:cNvSpPr/>
          <p:nvPr/>
        </p:nvSpPr>
        <p:spPr>
          <a:xfrm>
            <a:off x="4182388" y="5460677"/>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肥満改善</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漢方薬</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0" name="円/楕円 77">
            <a:extLst>
              <a:ext uri="{FF2B5EF4-FFF2-40B4-BE49-F238E27FC236}">
                <a16:creationId xmlns:a16="http://schemas.microsoft.com/office/drawing/2014/main" id="{82FEE7BD-9B28-D462-5CEF-7192D98D3DC0}"/>
              </a:ext>
            </a:extLst>
          </p:cNvPr>
          <p:cNvSpPr/>
          <p:nvPr/>
        </p:nvSpPr>
        <p:spPr>
          <a:xfrm>
            <a:off x="5653369" y="5524436"/>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むくみ改善薬</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西洋ハーブ</a:t>
            </a:r>
            <a:r>
              <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OTC</a:t>
            </a:r>
          </a:p>
        </p:txBody>
      </p:sp>
      <p:sp>
        <p:nvSpPr>
          <p:cNvPr id="151" name="円/楕円 78">
            <a:extLst>
              <a:ext uri="{FF2B5EF4-FFF2-40B4-BE49-F238E27FC236}">
                <a16:creationId xmlns:a16="http://schemas.microsoft.com/office/drawing/2014/main" id="{2CAE4C3B-9682-210A-6554-554689CBEA8C}"/>
              </a:ext>
            </a:extLst>
          </p:cNvPr>
          <p:cNvSpPr/>
          <p:nvPr/>
        </p:nvSpPr>
        <p:spPr>
          <a:xfrm>
            <a:off x="7525449" y="5237725"/>
            <a:ext cx="1303709" cy="601117"/>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NMN</a:t>
            </a:r>
          </a:p>
        </p:txBody>
      </p:sp>
      <p:sp>
        <p:nvSpPr>
          <p:cNvPr id="152" name="円/楕円 79">
            <a:extLst>
              <a:ext uri="{FF2B5EF4-FFF2-40B4-BE49-F238E27FC236}">
                <a16:creationId xmlns:a16="http://schemas.microsoft.com/office/drawing/2014/main" id="{04671417-CF23-0E33-0718-C142C4C051F7}"/>
              </a:ext>
            </a:extLst>
          </p:cNvPr>
          <p:cNvSpPr/>
          <p:nvPr/>
        </p:nvSpPr>
        <p:spPr>
          <a:xfrm>
            <a:off x="5539427" y="4922755"/>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女性用育毛剤</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3" name="円/楕円 80">
            <a:extLst>
              <a:ext uri="{FF2B5EF4-FFF2-40B4-BE49-F238E27FC236}">
                <a16:creationId xmlns:a16="http://schemas.microsoft.com/office/drawing/2014/main" id="{87A3C364-DE55-7697-EB61-2E5B675D5BE7}"/>
              </a:ext>
            </a:extLst>
          </p:cNvPr>
          <p:cNvSpPr/>
          <p:nvPr/>
        </p:nvSpPr>
        <p:spPr>
          <a:xfrm>
            <a:off x="6419576" y="5552130"/>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セルフメディケーション</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4" name="円/楕円 81">
            <a:extLst>
              <a:ext uri="{FF2B5EF4-FFF2-40B4-BE49-F238E27FC236}">
                <a16:creationId xmlns:a16="http://schemas.microsoft.com/office/drawing/2014/main" id="{23D567B4-24DD-D358-97AD-35C63DE5C722}"/>
              </a:ext>
            </a:extLst>
          </p:cNvPr>
          <p:cNvSpPr/>
          <p:nvPr/>
        </p:nvSpPr>
        <p:spPr>
          <a:xfrm>
            <a:off x="5053751" y="5240321"/>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塗るＨＲＴ</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5" name="円/楕円 75">
            <a:extLst>
              <a:ext uri="{FF2B5EF4-FFF2-40B4-BE49-F238E27FC236}">
                <a16:creationId xmlns:a16="http://schemas.microsoft.com/office/drawing/2014/main" id="{2A96AD3C-D009-AC0C-C013-CC67053320E3}"/>
              </a:ext>
            </a:extLst>
          </p:cNvPr>
          <p:cNvSpPr/>
          <p:nvPr/>
        </p:nvSpPr>
        <p:spPr>
          <a:xfrm>
            <a:off x="5426614" y="2002795"/>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ごぼう茶</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6" name="円/楕円 82">
            <a:extLst>
              <a:ext uri="{FF2B5EF4-FFF2-40B4-BE49-F238E27FC236}">
                <a16:creationId xmlns:a16="http://schemas.microsoft.com/office/drawing/2014/main" id="{AD079536-FC76-1494-9FBB-23A839A35D4B}"/>
              </a:ext>
            </a:extLst>
          </p:cNvPr>
          <p:cNvSpPr/>
          <p:nvPr/>
        </p:nvSpPr>
        <p:spPr>
          <a:xfrm>
            <a:off x="5677771" y="2394892"/>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ビタミン</a:t>
            </a:r>
            <a:r>
              <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D</a:t>
            </a:r>
          </a:p>
        </p:txBody>
      </p:sp>
      <p:sp>
        <p:nvSpPr>
          <p:cNvPr id="157" name="円/楕円 83">
            <a:extLst>
              <a:ext uri="{FF2B5EF4-FFF2-40B4-BE49-F238E27FC236}">
                <a16:creationId xmlns:a16="http://schemas.microsoft.com/office/drawing/2014/main" id="{0E3B5C25-5E2C-F8AE-317A-9A82AD3A9816}"/>
              </a:ext>
            </a:extLst>
          </p:cNvPr>
          <p:cNvSpPr/>
          <p:nvPr/>
        </p:nvSpPr>
        <p:spPr>
          <a:xfrm>
            <a:off x="6380195" y="2529280"/>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スロー</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カロリー</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8" name="円/楕円 84">
            <a:extLst>
              <a:ext uri="{FF2B5EF4-FFF2-40B4-BE49-F238E27FC236}">
                <a16:creationId xmlns:a16="http://schemas.microsoft.com/office/drawing/2014/main" id="{3882FFDF-638F-A016-489A-FC4D55CC2001}"/>
              </a:ext>
            </a:extLst>
          </p:cNvPr>
          <p:cNvSpPr/>
          <p:nvPr/>
        </p:nvSpPr>
        <p:spPr>
          <a:xfrm>
            <a:off x="4793589" y="252367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高カカオ</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チョコ</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9" name="円/楕円 85">
            <a:extLst>
              <a:ext uri="{FF2B5EF4-FFF2-40B4-BE49-F238E27FC236}">
                <a16:creationId xmlns:a16="http://schemas.microsoft.com/office/drawing/2014/main" id="{EC62313D-93CB-A9A7-72EC-6B0CCB44366A}"/>
              </a:ext>
            </a:extLst>
          </p:cNvPr>
          <p:cNvSpPr/>
          <p:nvPr/>
        </p:nvSpPr>
        <p:spPr>
          <a:xfrm>
            <a:off x="5131126" y="2951696"/>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b="1" dirty="0" err="1">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WiiFit</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0" name="円/楕円 86">
            <a:extLst>
              <a:ext uri="{FF2B5EF4-FFF2-40B4-BE49-F238E27FC236}">
                <a16:creationId xmlns:a16="http://schemas.microsoft.com/office/drawing/2014/main" id="{8A4ACC90-0A39-25A3-EE3C-5708D9822127}"/>
              </a:ext>
            </a:extLst>
          </p:cNvPr>
          <p:cNvSpPr/>
          <p:nvPr/>
        </p:nvSpPr>
        <p:spPr>
          <a:xfrm>
            <a:off x="5814165" y="3277559"/>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ヘルス</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ツーリズム</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1" name="円/楕円 87">
            <a:extLst>
              <a:ext uri="{FF2B5EF4-FFF2-40B4-BE49-F238E27FC236}">
                <a16:creationId xmlns:a16="http://schemas.microsoft.com/office/drawing/2014/main" id="{24D2D9F2-A9CA-7AD7-DEEA-995F7DBD36FD}"/>
              </a:ext>
            </a:extLst>
          </p:cNvPr>
          <p:cNvSpPr/>
          <p:nvPr/>
        </p:nvSpPr>
        <p:spPr>
          <a:xfrm>
            <a:off x="4913196" y="3717302"/>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巡り</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2" name="円/楕円 88">
            <a:extLst>
              <a:ext uri="{FF2B5EF4-FFF2-40B4-BE49-F238E27FC236}">
                <a16:creationId xmlns:a16="http://schemas.microsoft.com/office/drawing/2014/main" id="{07D548F5-3AB4-658E-4054-1E6B88B00413}"/>
              </a:ext>
            </a:extLst>
          </p:cNvPr>
          <p:cNvSpPr/>
          <p:nvPr/>
        </p:nvSpPr>
        <p:spPr>
          <a:xfrm>
            <a:off x="5057212" y="432387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頭皮ケア</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3" name="円/楕円 89">
            <a:extLst>
              <a:ext uri="{FF2B5EF4-FFF2-40B4-BE49-F238E27FC236}">
                <a16:creationId xmlns:a16="http://schemas.microsoft.com/office/drawing/2014/main" id="{5D123FEB-71A5-9197-3261-E4F906DFAC77}"/>
              </a:ext>
            </a:extLst>
          </p:cNvPr>
          <p:cNvSpPr/>
          <p:nvPr/>
        </p:nvSpPr>
        <p:spPr>
          <a:xfrm>
            <a:off x="5086233" y="4693089"/>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傷あとケア</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コスメ</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4" name="円/楕円 90">
            <a:extLst>
              <a:ext uri="{FF2B5EF4-FFF2-40B4-BE49-F238E27FC236}">
                <a16:creationId xmlns:a16="http://schemas.microsoft.com/office/drawing/2014/main" id="{EC9C84DC-476B-0145-AD8D-CC51C18B15BD}"/>
              </a:ext>
            </a:extLst>
          </p:cNvPr>
          <p:cNvSpPr/>
          <p:nvPr/>
        </p:nvSpPr>
        <p:spPr>
          <a:xfrm>
            <a:off x="5501462" y="4052647"/>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まつ毛</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美容液</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5" name="円/楕円 91">
            <a:extLst>
              <a:ext uri="{FF2B5EF4-FFF2-40B4-BE49-F238E27FC236}">
                <a16:creationId xmlns:a16="http://schemas.microsoft.com/office/drawing/2014/main" id="{5263D185-D263-2326-8838-0280BEFEF0B2}"/>
              </a:ext>
            </a:extLst>
          </p:cNvPr>
          <p:cNvSpPr/>
          <p:nvPr/>
        </p:nvSpPr>
        <p:spPr>
          <a:xfrm>
            <a:off x="6137423" y="4401210"/>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幹細胞</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コスメ</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6" name="円/楕円 92">
            <a:extLst>
              <a:ext uri="{FF2B5EF4-FFF2-40B4-BE49-F238E27FC236}">
                <a16:creationId xmlns:a16="http://schemas.microsoft.com/office/drawing/2014/main" id="{AD0E4CC2-97F1-1A72-55ED-9151C18E85D2}"/>
              </a:ext>
            </a:extLst>
          </p:cNvPr>
          <p:cNvSpPr/>
          <p:nvPr/>
        </p:nvSpPr>
        <p:spPr>
          <a:xfrm>
            <a:off x="6021963" y="4671446"/>
            <a:ext cx="1382725"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ボリューム</a:t>
            </a:r>
            <a:r>
              <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UP</a:t>
            </a: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シャンプー</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7" name="円/楕円 93">
            <a:extLst>
              <a:ext uri="{FF2B5EF4-FFF2-40B4-BE49-F238E27FC236}">
                <a16:creationId xmlns:a16="http://schemas.microsoft.com/office/drawing/2014/main" id="{C6CF0029-9FBB-5E7D-D3F2-4E63D43FDA70}"/>
              </a:ext>
            </a:extLst>
          </p:cNvPr>
          <p:cNvSpPr/>
          <p:nvPr/>
        </p:nvSpPr>
        <p:spPr>
          <a:xfrm>
            <a:off x="5739643" y="5804426"/>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漢方・薬膳</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8" name="円/楕円 94">
            <a:extLst>
              <a:ext uri="{FF2B5EF4-FFF2-40B4-BE49-F238E27FC236}">
                <a16:creationId xmlns:a16="http://schemas.microsoft.com/office/drawing/2014/main" id="{1C48EF22-CFDD-AF28-B14E-332724000A8F}"/>
              </a:ext>
            </a:extLst>
          </p:cNvPr>
          <p:cNvSpPr/>
          <p:nvPr/>
        </p:nvSpPr>
        <p:spPr>
          <a:xfrm>
            <a:off x="7031542" y="5559281"/>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遺伝子</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検査</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9" name="円/楕円 95">
            <a:extLst>
              <a:ext uri="{FF2B5EF4-FFF2-40B4-BE49-F238E27FC236}">
                <a16:creationId xmlns:a16="http://schemas.microsoft.com/office/drawing/2014/main" id="{0F599154-CD7F-FDBB-ED62-3996019A22BC}"/>
              </a:ext>
            </a:extLst>
          </p:cNvPr>
          <p:cNvSpPr/>
          <p:nvPr/>
        </p:nvSpPr>
        <p:spPr>
          <a:xfrm>
            <a:off x="6386526" y="5889182"/>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機能性</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表示食品</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0" name="円/楕円 98">
            <a:extLst>
              <a:ext uri="{FF2B5EF4-FFF2-40B4-BE49-F238E27FC236}">
                <a16:creationId xmlns:a16="http://schemas.microsoft.com/office/drawing/2014/main" id="{73FFA9F0-82A6-0BBD-2142-E4507533CD8D}"/>
              </a:ext>
            </a:extLst>
          </p:cNvPr>
          <p:cNvSpPr/>
          <p:nvPr/>
        </p:nvSpPr>
        <p:spPr>
          <a:xfrm>
            <a:off x="4988331" y="6131967"/>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高級歯磨き</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1" name="円/楕円 72">
            <a:extLst>
              <a:ext uri="{FF2B5EF4-FFF2-40B4-BE49-F238E27FC236}">
                <a16:creationId xmlns:a16="http://schemas.microsoft.com/office/drawing/2014/main" id="{EE845A28-EB01-3993-C8D1-456F47BD85CC}"/>
              </a:ext>
            </a:extLst>
          </p:cNvPr>
          <p:cNvSpPr/>
          <p:nvPr/>
        </p:nvSpPr>
        <p:spPr>
          <a:xfrm>
            <a:off x="7267345" y="3021718"/>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筋肉貯金</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2" name="円/楕円 16">
            <a:extLst>
              <a:ext uri="{FF2B5EF4-FFF2-40B4-BE49-F238E27FC236}">
                <a16:creationId xmlns:a16="http://schemas.microsoft.com/office/drawing/2014/main" id="{E3E69083-276E-A79C-CFEA-3867D5FAA683}"/>
              </a:ext>
            </a:extLst>
          </p:cNvPr>
          <p:cNvSpPr/>
          <p:nvPr/>
        </p:nvSpPr>
        <p:spPr>
          <a:xfrm>
            <a:off x="7394828" y="2182254"/>
            <a:ext cx="1074701"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だし</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3" name="円/楕円 16">
            <a:extLst>
              <a:ext uri="{FF2B5EF4-FFF2-40B4-BE49-F238E27FC236}">
                <a16:creationId xmlns:a16="http://schemas.microsoft.com/office/drawing/2014/main" id="{2EFD13F1-3770-B9AA-AE14-021B3B886FA2}"/>
              </a:ext>
            </a:extLst>
          </p:cNvPr>
          <p:cNvSpPr/>
          <p:nvPr/>
        </p:nvSpPr>
        <p:spPr>
          <a:xfrm>
            <a:off x="7053021" y="1959395"/>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たんぱく質</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4" name="円/楕円 16">
            <a:extLst>
              <a:ext uri="{FF2B5EF4-FFF2-40B4-BE49-F238E27FC236}">
                <a16:creationId xmlns:a16="http://schemas.microsoft.com/office/drawing/2014/main" id="{60F8BC9D-E459-2751-E60E-67E8ADACC320}"/>
              </a:ext>
            </a:extLst>
          </p:cNvPr>
          <p:cNvSpPr/>
          <p:nvPr/>
        </p:nvSpPr>
        <p:spPr>
          <a:xfrm>
            <a:off x="7567495" y="1677996"/>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オートミール</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5" name="円/楕円 72">
            <a:extLst>
              <a:ext uri="{FF2B5EF4-FFF2-40B4-BE49-F238E27FC236}">
                <a16:creationId xmlns:a16="http://schemas.microsoft.com/office/drawing/2014/main" id="{D223AF06-0B54-8A94-F897-1887DA5C4161}"/>
              </a:ext>
            </a:extLst>
          </p:cNvPr>
          <p:cNvSpPr/>
          <p:nvPr/>
        </p:nvSpPr>
        <p:spPr>
          <a:xfrm>
            <a:off x="7269600" y="3645152"/>
            <a:ext cx="1639272"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筋膜</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（ファッシア）</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6" name="円/楕円 65">
            <a:extLst>
              <a:ext uri="{FF2B5EF4-FFF2-40B4-BE49-F238E27FC236}">
                <a16:creationId xmlns:a16="http://schemas.microsoft.com/office/drawing/2014/main" id="{3C1857B2-8DDF-5F17-9A7C-59ABA77991ED}"/>
              </a:ext>
            </a:extLst>
          </p:cNvPr>
          <p:cNvSpPr/>
          <p:nvPr/>
        </p:nvSpPr>
        <p:spPr>
          <a:xfrm>
            <a:off x="7844073" y="4927623"/>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頭ほぐし</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7" name="円/楕円 78">
            <a:extLst>
              <a:ext uri="{FF2B5EF4-FFF2-40B4-BE49-F238E27FC236}">
                <a16:creationId xmlns:a16="http://schemas.microsoft.com/office/drawing/2014/main" id="{0767758F-3D74-1090-BED4-2BD9CF589A09}"/>
              </a:ext>
            </a:extLst>
          </p:cNvPr>
          <p:cNvSpPr/>
          <p:nvPr/>
        </p:nvSpPr>
        <p:spPr>
          <a:xfrm>
            <a:off x="7326215" y="5906075"/>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妊娠準備</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サプリ</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178" name="直線コネクタ 177">
            <a:extLst>
              <a:ext uri="{FF2B5EF4-FFF2-40B4-BE49-F238E27FC236}">
                <a16:creationId xmlns:a16="http://schemas.microsoft.com/office/drawing/2014/main" id="{69472304-C813-BD05-2F9D-975CBC616697}"/>
              </a:ext>
            </a:extLst>
          </p:cNvPr>
          <p:cNvCxnSpPr>
            <a:cxnSpLocks/>
          </p:cNvCxnSpPr>
          <p:nvPr/>
        </p:nvCxnSpPr>
        <p:spPr>
          <a:xfrm flipV="1">
            <a:off x="1056058" y="1759053"/>
            <a:ext cx="8218754" cy="14033"/>
          </a:xfrm>
          <a:prstGeom prst="line">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9" name="円/楕円 16">
            <a:extLst>
              <a:ext uri="{FF2B5EF4-FFF2-40B4-BE49-F238E27FC236}">
                <a16:creationId xmlns:a16="http://schemas.microsoft.com/office/drawing/2014/main" id="{E17EED2C-1267-3A74-440C-DB2E91644380}"/>
              </a:ext>
            </a:extLst>
          </p:cNvPr>
          <p:cNvSpPr/>
          <p:nvPr/>
        </p:nvSpPr>
        <p:spPr>
          <a:xfrm>
            <a:off x="7334368" y="253368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発酵性</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食物繊維</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0" name="円/楕円 50">
            <a:extLst>
              <a:ext uri="{FF2B5EF4-FFF2-40B4-BE49-F238E27FC236}">
                <a16:creationId xmlns:a16="http://schemas.microsoft.com/office/drawing/2014/main" id="{E5E0C319-71BF-B0FB-6F78-BB629B2292D8}"/>
              </a:ext>
            </a:extLst>
          </p:cNvPr>
          <p:cNvSpPr/>
          <p:nvPr/>
        </p:nvSpPr>
        <p:spPr>
          <a:xfrm>
            <a:off x="6433647" y="3209411"/>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腹筋女子</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1" name="円/楕円 65">
            <a:extLst>
              <a:ext uri="{FF2B5EF4-FFF2-40B4-BE49-F238E27FC236}">
                <a16:creationId xmlns:a16="http://schemas.microsoft.com/office/drawing/2014/main" id="{310A1A17-A989-0399-3D2A-DF1B40F9E9C1}"/>
              </a:ext>
            </a:extLst>
          </p:cNvPr>
          <p:cNvSpPr/>
          <p:nvPr/>
        </p:nvSpPr>
        <p:spPr>
          <a:xfrm>
            <a:off x="7334366" y="4513659"/>
            <a:ext cx="1614810"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ヘパリン類似物質</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2" name="円/楕円 65">
            <a:extLst>
              <a:ext uri="{FF2B5EF4-FFF2-40B4-BE49-F238E27FC236}">
                <a16:creationId xmlns:a16="http://schemas.microsoft.com/office/drawing/2014/main" id="{CD3F2C68-94B8-DA1C-7887-18BAEA2F7118}"/>
              </a:ext>
            </a:extLst>
          </p:cNvPr>
          <p:cNvSpPr/>
          <p:nvPr/>
        </p:nvSpPr>
        <p:spPr>
          <a:xfrm>
            <a:off x="7445043" y="4250341"/>
            <a:ext cx="1614810"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ナイアシンアミド</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3" name="円/楕円 16">
            <a:extLst>
              <a:ext uri="{FF2B5EF4-FFF2-40B4-BE49-F238E27FC236}">
                <a16:creationId xmlns:a16="http://schemas.microsoft.com/office/drawing/2014/main" id="{5B65DFD4-C05D-98E9-15F4-2FECA3B55417}"/>
              </a:ext>
            </a:extLst>
          </p:cNvPr>
          <p:cNvSpPr/>
          <p:nvPr/>
        </p:nvSpPr>
        <p:spPr>
          <a:xfrm>
            <a:off x="7863418" y="2027802"/>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養生</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4" name="円/楕円 78">
            <a:extLst>
              <a:ext uri="{FF2B5EF4-FFF2-40B4-BE49-F238E27FC236}">
                <a16:creationId xmlns:a16="http://schemas.microsoft.com/office/drawing/2014/main" id="{8A8A0D7E-99F7-A9D7-8ABF-A9CEAB7B4FC0}"/>
              </a:ext>
            </a:extLst>
          </p:cNvPr>
          <p:cNvSpPr/>
          <p:nvPr/>
        </p:nvSpPr>
        <p:spPr>
          <a:xfrm>
            <a:off x="7666074" y="5506186"/>
            <a:ext cx="1633451"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CBD</a:t>
            </a: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5" name="円/楕円 75">
            <a:extLst>
              <a:ext uri="{FF2B5EF4-FFF2-40B4-BE49-F238E27FC236}">
                <a16:creationId xmlns:a16="http://schemas.microsoft.com/office/drawing/2014/main" id="{E68FE2F9-208B-D31B-1D62-897275DDB0C4}"/>
              </a:ext>
            </a:extLst>
          </p:cNvPr>
          <p:cNvSpPr/>
          <p:nvPr/>
        </p:nvSpPr>
        <p:spPr>
          <a:xfrm>
            <a:off x="4933029" y="1913279"/>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糖質オフ</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6" name="円/楕円 75">
            <a:extLst>
              <a:ext uri="{FF2B5EF4-FFF2-40B4-BE49-F238E27FC236}">
                <a16:creationId xmlns:a16="http://schemas.microsoft.com/office/drawing/2014/main" id="{9A5FA8E5-F5F5-A7EC-B7AD-66B5CF6B77EF}"/>
              </a:ext>
            </a:extLst>
          </p:cNvPr>
          <p:cNvSpPr/>
          <p:nvPr/>
        </p:nvSpPr>
        <p:spPr>
          <a:xfrm>
            <a:off x="5954948" y="1923569"/>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ロカボ</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7" name="円/楕円 72">
            <a:extLst>
              <a:ext uri="{FF2B5EF4-FFF2-40B4-BE49-F238E27FC236}">
                <a16:creationId xmlns:a16="http://schemas.microsoft.com/office/drawing/2014/main" id="{CC7EDA3A-4D90-9A42-BF37-394CF2B7F445}"/>
              </a:ext>
            </a:extLst>
          </p:cNvPr>
          <p:cNvSpPr/>
          <p:nvPr/>
        </p:nvSpPr>
        <p:spPr>
          <a:xfrm>
            <a:off x="7786536" y="3208131"/>
            <a:ext cx="1687352"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首ケア　</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8" name="円/楕円 72">
            <a:extLst>
              <a:ext uri="{FF2B5EF4-FFF2-40B4-BE49-F238E27FC236}">
                <a16:creationId xmlns:a16="http://schemas.microsoft.com/office/drawing/2014/main" id="{71DDCA8B-2413-F1E5-0248-48FB382C85A9}"/>
              </a:ext>
            </a:extLst>
          </p:cNvPr>
          <p:cNvSpPr/>
          <p:nvPr/>
        </p:nvSpPr>
        <p:spPr>
          <a:xfrm>
            <a:off x="8099855" y="3440455"/>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スマホ手</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9" name="円/楕円 78">
            <a:extLst>
              <a:ext uri="{FF2B5EF4-FFF2-40B4-BE49-F238E27FC236}">
                <a16:creationId xmlns:a16="http://schemas.microsoft.com/office/drawing/2014/main" id="{2D96E354-BD26-7C40-B007-8BD6781DD00D}"/>
              </a:ext>
            </a:extLst>
          </p:cNvPr>
          <p:cNvSpPr/>
          <p:nvPr/>
        </p:nvSpPr>
        <p:spPr>
          <a:xfrm>
            <a:off x="8238662" y="5309810"/>
            <a:ext cx="1421123" cy="601117"/>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ナトカリ比</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90" name="円/楕円 16">
            <a:extLst>
              <a:ext uri="{FF2B5EF4-FFF2-40B4-BE49-F238E27FC236}">
                <a16:creationId xmlns:a16="http://schemas.microsoft.com/office/drawing/2014/main" id="{DD55BF95-A168-4E21-175F-5665294833FA}"/>
              </a:ext>
            </a:extLst>
          </p:cNvPr>
          <p:cNvSpPr/>
          <p:nvPr/>
        </p:nvSpPr>
        <p:spPr>
          <a:xfrm>
            <a:off x="7727659" y="2306560"/>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大豆ミート</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91" name="円/楕円 72">
            <a:extLst>
              <a:ext uri="{FF2B5EF4-FFF2-40B4-BE49-F238E27FC236}">
                <a16:creationId xmlns:a16="http://schemas.microsoft.com/office/drawing/2014/main" id="{86E9F710-4016-94B7-3630-DB5B34CAD832}"/>
              </a:ext>
            </a:extLst>
          </p:cNvPr>
          <p:cNvSpPr/>
          <p:nvPr/>
        </p:nvSpPr>
        <p:spPr>
          <a:xfrm>
            <a:off x="6764548" y="2807912"/>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HIIT</a:t>
            </a:r>
          </a:p>
        </p:txBody>
      </p:sp>
      <p:sp>
        <p:nvSpPr>
          <p:cNvPr id="192" name="円/楕円 16">
            <a:extLst>
              <a:ext uri="{FF2B5EF4-FFF2-40B4-BE49-F238E27FC236}">
                <a16:creationId xmlns:a16="http://schemas.microsoft.com/office/drawing/2014/main" id="{90472996-BF87-B4A3-EAA5-C48774DEF545}"/>
              </a:ext>
            </a:extLst>
          </p:cNvPr>
          <p:cNvSpPr/>
          <p:nvPr/>
        </p:nvSpPr>
        <p:spPr>
          <a:xfrm>
            <a:off x="7619172" y="183895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新発酵食</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93" name="円/楕円 78">
            <a:extLst>
              <a:ext uri="{FF2B5EF4-FFF2-40B4-BE49-F238E27FC236}">
                <a16:creationId xmlns:a16="http://schemas.microsoft.com/office/drawing/2014/main" id="{05E320CD-9957-A08D-DF3D-AAB41DC43844}"/>
              </a:ext>
            </a:extLst>
          </p:cNvPr>
          <p:cNvSpPr/>
          <p:nvPr/>
        </p:nvSpPr>
        <p:spPr>
          <a:xfrm>
            <a:off x="8056045" y="5804412"/>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多汗症治療薬</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94" name="円/楕円 43">
            <a:extLst>
              <a:ext uri="{FF2B5EF4-FFF2-40B4-BE49-F238E27FC236}">
                <a16:creationId xmlns:a16="http://schemas.microsoft.com/office/drawing/2014/main" id="{A824B662-9CF4-F747-AE8E-5B701E72D9D3}"/>
              </a:ext>
            </a:extLst>
          </p:cNvPr>
          <p:cNvSpPr/>
          <p:nvPr/>
        </p:nvSpPr>
        <p:spPr>
          <a:xfrm>
            <a:off x="4807904" y="2266554"/>
            <a:ext cx="1303709" cy="607531"/>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塩麹</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97" name="テキスト ボックス 196">
            <a:extLst>
              <a:ext uri="{FF2B5EF4-FFF2-40B4-BE49-F238E27FC236}">
                <a16:creationId xmlns:a16="http://schemas.microsoft.com/office/drawing/2014/main" id="{C22889C6-9E41-CF56-DFEE-9391251BDFA0}"/>
              </a:ext>
            </a:extLst>
          </p:cNvPr>
          <p:cNvSpPr txBox="1">
            <a:spLocks noChangeArrowheads="1"/>
          </p:cNvSpPr>
          <p:nvPr/>
        </p:nvSpPr>
        <p:spPr bwMode="auto">
          <a:xfrm>
            <a:off x="837120" y="5489711"/>
            <a:ext cx="461665" cy="1249787"/>
          </a:xfrm>
          <a:prstGeom prst="rect">
            <a:avLst/>
          </a:prstGeom>
          <a:noFill/>
          <a:ln>
            <a:noFill/>
          </a:ln>
          <a:effectLst>
            <a:softEdge rad="127000"/>
          </a:effectLst>
        </p:spPr>
        <p:txBody>
          <a:bodyPr vert="eaVert"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900" b="1" dirty="0">
                <a:solidFill>
                  <a:schemeClr val="accent5"/>
                </a:solidFill>
                <a:latin typeface="游ゴシック" panose="020B0400000000000000" pitchFamily="50" charset="-128"/>
                <a:ea typeface="游ゴシック" panose="020B0400000000000000" pitchFamily="50" charset="-128"/>
                <a:cs typeface="メイリオ" pitchFamily="50" charset="-128"/>
              </a:rPr>
              <a:t>ＯＴＣ／ＤＴＣ</a:t>
            </a:r>
            <a:endParaRPr lang="en-US" altLang="ja-JP" sz="900" b="1" dirty="0">
              <a:solidFill>
                <a:schemeClr val="accent5"/>
              </a:solidFill>
              <a:latin typeface="游ゴシック" panose="020B0400000000000000" pitchFamily="50" charset="-128"/>
              <a:ea typeface="游ゴシック" panose="020B0400000000000000" pitchFamily="50" charset="-128"/>
              <a:cs typeface="メイリオ" pitchFamily="50" charset="-128"/>
            </a:endParaRPr>
          </a:p>
          <a:p>
            <a:pPr>
              <a:defRPr/>
            </a:pPr>
            <a:r>
              <a:rPr lang="ja-JP" altLang="en-US" sz="900" b="1" dirty="0">
                <a:solidFill>
                  <a:schemeClr val="accent5"/>
                </a:solidFill>
                <a:latin typeface="游ゴシック" panose="020B0400000000000000" pitchFamily="50" charset="-128"/>
                <a:ea typeface="游ゴシック" panose="020B0400000000000000" pitchFamily="50" charset="-128"/>
                <a:cs typeface="メイリオ" pitchFamily="50" charset="-128"/>
              </a:rPr>
              <a:t>サプリ／サイエンス</a:t>
            </a:r>
          </a:p>
        </p:txBody>
      </p:sp>
      <p:sp>
        <p:nvSpPr>
          <p:cNvPr id="21" name="円/楕円 78">
            <a:extLst>
              <a:ext uri="{FF2B5EF4-FFF2-40B4-BE49-F238E27FC236}">
                <a16:creationId xmlns:a16="http://schemas.microsoft.com/office/drawing/2014/main" id="{E6E404B9-BDC0-B450-1387-8701FDBA6DF8}"/>
              </a:ext>
            </a:extLst>
          </p:cNvPr>
          <p:cNvSpPr/>
          <p:nvPr/>
        </p:nvSpPr>
        <p:spPr>
          <a:xfrm>
            <a:off x="7977467" y="6103376"/>
            <a:ext cx="1421123" cy="601117"/>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セノリティクス</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3" name="円/楕円 78">
            <a:extLst>
              <a:ext uri="{FF2B5EF4-FFF2-40B4-BE49-F238E27FC236}">
                <a16:creationId xmlns:a16="http://schemas.microsoft.com/office/drawing/2014/main" id="{D262A068-4853-79F1-8039-6CBAC9B0515F}"/>
              </a:ext>
            </a:extLst>
          </p:cNvPr>
          <p:cNvSpPr/>
          <p:nvPr/>
        </p:nvSpPr>
        <p:spPr>
          <a:xfrm>
            <a:off x="8222557" y="2984293"/>
            <a:ext cx="1421123" cy="601117"/>
          </a:xfrm>
          <a:prstGeom prst="ellipse">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休養</a:t>
            </a:r>
            <a:endParaRPr lang="en-US" altLang="ja-JP" sz="9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12278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B4654C0-B197-1806-8FA3-615401852599}"/>
              </a:ext>
            </a:extLst>
          </p:cNvPr>
          <p:cNvPicPr>
            <a:picLocks noChangeAspect="1"/>
          </p:cNvPicPr>
          <p:nvPr/>
        </p:nvPicPr>
        <p:blipFill>
          <a:blip r:embed="rId3"/>
          <a:stretch>
            <a:fillRect/>
          </a:stretch>
        </p:blipFill>
        <p:spPr>
          <a:xfrm flipH="1">
            <a:off x="0" y="0"/>
            <a:ext cx="3447425" cy="6858000"/>
          </a:xfrm>
          <a:prstGeom prst="rect">
            <a:avLst/>
          </a:prstGeom>
        </p:spPr>
      </p:pic>
      <p:sp>
        <p:nvSpPr>
          <p:cNvPr id="2" name="Text Box 8">
            <a:extLst>
              <a:ext uri="{FF2B5EF4-FFF2-40B4-BE49-F238E27FC236}">
                <a16:creationId xmlns:a16="http://schemas.microsoft.com/office/drawing/2014/main" id="{0FD7D22D-A078-9260-5FFC-8FB6D5EFBE45}"/>
              </a:ext>
            </a:extLst>
          </p:cNvPr>
          <p:cNvSpPr txBox="1">
            <a:spLocks noChangeArrowheads="1"/>
          </p:cNvSpPr>
          <p:nvPr/>
        </p:nvSpPr>
        <p:spPr bwMode="auto">
          <a:xfrm>
            <a:off x="2968078" y="252315"/>
            <a:ext cx="8084264" cy="523220"/>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「もち麦」のブレイクにも、一役買っています　</a:t>
            </a:r>
          </a:p>
        </p:txBody>
      </p:sp>
      <p:sp>
        <p:nvSpPr>
          <p:cNvPr id="3" name="正方形/長方形 18">
            <a:extLst>
              <a:ext uri="{FF2B5EF4-FFF2-40B4-BE49-F238E27FC236}">
                <a16:creationId xmlns:a16="http://schemas.microsoft.com/office/drawing/2014/main" id="{30CFC9D6-74A3-929C-7CCE-A2629EC666DD}"/>
              </a:ext>
            </a:extLst>
          </p:cNvPr>
          <p:cNvSpPr>
            <a:spLocks noChangeArrowheads="1"/>
          </p:cNvSpPr>
          <p:nvPr/>
        </p:nvSpPr>
        <p:spPr bwMode="auto">
          <a:xfrm>
            <a:off x="2326096" y="963225"/>
            <a:ext cx="7776488" cy="5847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ほんの数年前まで、一般にはほとんどその存在を知られていなかった「もち麦」。</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eaLnBrk="1" hangingPunct="1">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日経ヘルスはその健康効果に早くから着目し、誌面で伝え続けてきました。</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 name="正方形/長方形 2">
            <a:extLst>
              <a:ext uri="{FF2B5EF4-FFF2-40B4-BE49-F238E27FC236}">
                <a16:creationId xmlns:a16="http://schemas.microsoft.com/office/drawing/2014/main" id="{D47D86CB-05E4-B83D-8A74-6A9B209ED6A4}"/>
              </a:ext>
            </a:extLst>
          </p:cNvPr>
          <p:cNvSpPr>
            <a:spLocks noChangeArrowheads="1"/>
          </p:cNvSpPr>
          <p:nvPr/>
        </p:nvSpPr>
        <p:spPr bwMode="auto">
          <a:xfrm>
            <a:off x="2536005" y="2322414"/>
            <a:ext cx="6138862" cy="646112"/>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12</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4 </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月号で「もち麦ご飯を食べるだけで悩みの下腹が凹む</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」特集を掲載し、読者から大きな反響を頂きました。その後も、最新のエビデンスをもとに、アンチエイジングや腸活など、もち麦の効果を誌面で紹介してきました。</a:t>
            </a:r>
            <a:endPar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FFFE21E8-B284-E273-D300-BD2F3AD33A32}"/>
              </a:ext>
            </a:extLst>
          </p:cNvPr>
          <p:cNvSpPr>
            <a:spLocks noChangeArrowheads="1"/>
          </p:cNvSpPr>
          <p:nvPr/>
        </p:nvSpPr>
        <p:spPr bwMode="auto">
          <a:xfrm>
            <a:off x="2586805" y="3792439"/>
            <a:ext cx="6394450" cy="646112"/>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2014</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年ごろから、テレビ番組でも大々的にもち麦が取り上げられるように。</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2016</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3</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月に放映された特番</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その原因、腸にあり</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（フジテレビ系）で「もち麦腸活ダイエット」として紹介されると、もち麦商品の欠品が相次ぎました。</a:t>
            </a:r>
          </a:p>
        </p:txBody>
      </p:sp>
      <p:sp>
        <p:nvSpPr>
          <p:cNvPr id="6" name="正方形/長方形 8">
            <a:extLst>
              <a:ext uri="{FF2B5EF4-FFF2-40B4-BE49-F238E27FC236}">
                <a16:creationId xmlns:a16="http://schemas.microsoft.com/office/drawing/2014/main" id="{7FA695E9-AC80-5B21-0AE1-2A903746A45E}"/>
              </a:ext>
            </a:extLst>
          </p:cNvPr>
          <p:cNvSpPr>
            <a:spLocks noChangeArrowheads="1"/>
          </p:cNvSpPr>
          <p:nvPr/>
        </p:nvSpPr>
        <p:spPr bwMode="auto">
          <a:xfrm>
            <a:off x="2690137" y="5409794"/>
            <a:ext cx="5736688" cy="907941"/>
          </a:xfrm>
          <a:prstGeom prst="rect">
            <a:avLst/>
          </a:prstGeom>
          <a:noFill/>
          <a:ln>
            <a:noFill/>
          </a:ln>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2015</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4〜6</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月期と</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2016</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4〜6</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月期を比較すると、大麦の売上は前年比</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235</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％に。連動するように米の消費も増えています。</a:t>
            </a:r>
            <a:endPar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endParaRPr lang="en-US" altLang="ja-JP" sz="11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900" dirty="0">
                <a:solidFill>
                  <a:schemeClr val="tx1">
                    <a:lumMod val="65000"/>
                    <a:lumOff val="35000"/>
                  </a:schemeClr>
                </a:solidFill>
                <a:latin typeface="游ゴシック" panose="020B0400000000000000" pitchFamily="50" charset="-128"/>
                <a:ea typeface="游ゴシック" panose="020B0400000000000000" pitchFamily="50" charset="-128"/>
              </a:rPr>
              <a:t>＊グラフの大麦は総合スーパー、スーパーマーケット、ドラッグストア、</a:t>
            </a:r>
            <a:endParaRPr lang="en-US" altLang="ja-JP" sz="9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900" dirty="0">
                <a:solidFill>
                  <a:schemeClr val="tx1">
                    <a:lumMod val="65000"/>
                    <a:lumOff val="35000"/>
                  </a:schemeClr>
                </a:solidFill>
                <a:latin typeface="游ゴシック" panose="020B0400000000000000" pitchFamily="50" charset="-128"/>
                <a:ea typeface="游ゴシック" panose="020B0400000000000000" pitchFamily="50" charset="-128"/>
              </a:rPr>
              <a:t>　コンビニエンスストアの売上金額の合計。米は</a:t>
            </a:r>
            <a:r>
              <a:rPr lang="en-US" altLang="ja-JP" sz="900" dirty="0">
                <a:solidFill>
                  <a:schemeClr val="tx1">
                    <a:lumMod val="65000"/>
                    <a:lumOff val="35000"/>
                  </a:schemeClr>
                </a:solidFill>
                <a:latin typeface="游ゴシック" panose="020B0400000000000000" pitchFamily="50" charset="-128"/>
                <a:ea typeface="游ゴシック" panose="020B0400000000000000" pitchFamily="50" charset="-128"/>
              </a:rPr>
              <a:t>1</a:t>
            </a:r>
            <a:r>
              <a:rPr lang="ja-JP" altLang="en-US" sz="900" dirty="0">
                <a:solidFill>
                  <a:schemeClr val="tx1">
                    <a:lumMod val="65000"/>
                    <a:lumOff val="35000"/>
                  </a:schemeClr>
                </a:solidFill>
                <a:latin typeface="游ゴシック" panose="020B0400000000000000" pitchFamily="50" charset="-128"/>
                <a:ea typeface="游ゴシック" panose="020B0400000000000000" pitchFamily="50" charset="-128"/>
              </a:rPr>
              <a:t>人当たりの</a:t>
            </a:r>
            <a:r>
              <a:rPr lang="en-US" altLang="ja-JP" sz="900" dirty="0">
                <a:solidFill>
                  <a:schemeClr val="tx1">
                    <a:lumMod val="65000"/>
                    <a:lumOff val="35000"/>
                  </a:schemeClr>
                </a:solidFill>
                <a:latin typeface="游ゴシック" panose="020B0400000000000000" pitchFamily="50" charset="-128"/>
                <a:ea typeface="游ゴシック" panose="020B0400000000000000" pitchFamily="50" charset="-128"/>
              </a:rPr>
              <a:t>1</a:t>
            </a:r>
            <a:r>
              <a:rPr lang="ja-JP" altLang="en-US" sz="900" dirty="0">
                <a:solidFill>
                  <a:schemeClr val="tx1">
                    <a:lumMod val="65000"/>
                    <a:lumOff val="35000"/>
                  </a:schemeClr>
                </a:solidFill>
                <a:latin typeface="游ゴシック" panose="020B0400000000000000" pitchFamily="50" charset="-128"/>
                <a:ea typeface="游ゴシック" panose="020B0400000000000000" pitchFamily="50" charset="-128"/>
              </a:rPr>
              <a:t>カ月の家庭内消費量。</a:t>
            </a:r>
            <a:endParaRPr lang="en-US" altLang="ja-JP" sz="9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BB394B6-D950-4F8F-09D2-34F398112A14}"/>
              </a:ext>
            </a:extLst>
          </p:cNvPr>
          <p:cNvSpPr txBox="1"/>
          <p:nvPr/>
        </p:nvSpPr>
        <p:spPr>
          <a:xfrm>
            <a:off x="2586805" y="1774726"/>
            <a:ext cx="7045325" cy="554038"/>
          </a:xfrm>
          <a:prstGeom prst="rect">
            <a:avLst/>
          </a:prstGeom>
          <a:noFill/>
          <a:ln>
            <a:noFill/>
          </a:ln>
        </p:spPr>
        <p:txBody>
          <a:bodyPr>
            <a:spAutoFit/>
          </a:bodyPr>
          <a:lstStyle/>
          <a:p>
            <a:pPr>
              <a:defRPr/>
            </a:pPr>
            <a:r>
              <a:rPr lang="ja-JP" altLang="en-US" sz="1500"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lang="ja-JP" altLang="en-US" sz="1500" b="1" dirty="0">
                <a:solidFill>
                  <a:schemeClr val="accent3"/>
                </a:solidFill>
                <a:latin typeface="游ゴシック" panose="020B0400000000000000" pitchFamily="50" charset="-128"/>
                <a:ea typeface="游ゴシック" panose="020B0400000000000000" pitchFamily="50" charset="-128"/>
              </a:rPr>
              <a:t> </a:t>
            </a:r>
            <a:r>
              <a:rPr lang="en-US" altLang="ja-JP" sz="1500" b="1" dirty="0">
                <a:solidFill>
                  <a:schemeClr val="accent6"/>
                </a:solidFill>
                <a:latin typeface="游ゴシック" panose="020B0400000000000000" pitchFamily="50" charset="-128"/>
                <a:ea typeface="游ゴシック" panose="020B0400000000000000" pitchFamily="50" charset="-128"/>
              </a:rPr>
              <a:t>2012</a:t>
            </a:r>
            <a:r>
              <a:rPr lang="ja-JP" altLang="en-US" sz="1500" b="1" dirty="0">
                <a:solidFill>
                  <a:schemeClr val="accent6"/>
                </a:solidFill>
                <a:latin typeface="游ゴシック" panose="020B0400000000000000" pitchFamily="50" charset="-128"/>
                <a:ea typeface="游ゴシック" panose="020B0400000000000000" pitchFamily="50" charset="-128"/>
              </a:rPr>
              <a:t>年～　</a:t>
            </a:r>
            <a:endParaRPr lang="en-US" altLang="ja-JP" sz="1500" b="1" dirty="0">
              <a:solidFill>
                <a:schemeClr val="accent6"/>
              </a:solidFill>
              <a:latin typeface="游ゴシック" panose="020B0400000000000000" pitchFamily="50" charset="-128"/>
              <a:ea typeface="游ゴシック" panose="020B0400000000000000" pitchFamily="50" charset="-128"/>
            </a:endParaRPr>
          </a:p>
          <a:p>
            <a:pPr>
              <a:defRPr/>
            </a:pPr>
            <a:r>
              <a:rPr lang="ja-JP" altLang="en-US" sz="1500" b="1" dirty="0">
                <a:solidFill>
                  <a:schemeClr val="accent6"/>
                </a:solidFill>
                <a:latin typeface="游ゴシック" panose="020B0400000000000000" pitchFamily="50" charset="-128"/>
                <a:ea typeface="游ゴシック" panose="020B0400000000000000" pitchFamily="50" charset="-128"/>
              </a:rPr>
              <a:t>日経へルスは</a:t>
            </a:r>
            <a:r>
              <a:rPr lang="en-US" altLang="ja-JP" sz="1500" b="1" dirty="0">
                <a:solidFill>
                  <a:schemeClr val="accent6"/>
                </a:solidFill>
                <a:latin typeface="游ゴシック" panose="020B0400000000000000" pitchFamily="50" charset="-128"/>
                <a:ea typeface="游ゴシック" panose="020B0400000000000000" pitchFamily="50" charset="-128"/>
              </a:rPr>
              <a:t>2012</a:t>
            </a:r>
            <a:r>
              <a:rPr lang="ja-JP" altLang="en-US" sz="1500" b="1" dirty="0">
                <a:solidFill>
                  <a:schemeClr val="accent6"/>
                </a:solidFill>
                <a:latin typeface="游ゴシック" panose="020B0400000000000000" pitchFamily="50" charset="-128"/>
                <a:ea typeface="游ゴシック" panose="020B0400000000000000" pitchFamily="50" charset="-128"/>
              </a:rPr>
              <a:t>年からもち麦に注目</a:t>
            </a:r>
          </a:p>
        </p:txBody>
      </p:sp>
      <p:sp>
        <p:nvSpPr>
          <p:cNvPr id="8" name="テキスト ボックス 7">
            <a:extLst>
              <a:ext uri="{FF2B5EF4-FFF2-40B4-BE49-F238E27FC236}">
                <a16:creationId xmlns:a16="http://schemas.microsoft.com/office/drawing/2014/main" id="{4C621C13-8EB9-AAAD-0C9C-C7EB7E79FDEC}"/>
              </a:ext>
            </a:extLst>
          </p:cNvPr>
          <p:cNvSpPr txBox="1"/>
          <p:nvPr/>
        </p:nvSpPr>
        <p:spPr>
          <a:xfrm>
            <a:off x="2586805" y="3198106"/>
            <a:ext cx="7045325" cy="785813"/>
          </a:xfrm>
          <a:prstGeom prst="rect">
            <a:avLst/>
          </a:prstGeom>
          <a:noFill/>
          <a:ln>
            <a:noFill/>
          </a:ln>
        </p:spPr>
        <p:txBody>
          <a:bodyPr>
            <a:spAutoFit/>
          </a:bodyPr>
          <a:lstStyle/>
          <a:p>
            <a:pPr>
              <a:defRPr/>
            </a:pPr>
            <a:r>
              <a:rPr lang="ja-JP" altLang="en-US" sz="15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lang="en-US" altLang="ja-JP" sz="1500" b="1" dirty="0">
                <a:solidFill>
                  <a:schemeClr val="accent6"/>
                </a:solidFill>
                <a:latin typeface="游ゴシック" panose="020B0400000000000000" pitchFamily="50" charset="-128"/>
                <a:ea typeface="游ゴシック" panose="020B0400000000000000" pitchFamily="50" charset="-128"/>
              </a:rPr>
              <a:t>2014</a:t>
            </a:r>
            <a:r>
              <a:rPr lang="ja-JP" altLang="en-US" sz="1500" b="1" dirty="0">
                <a:solidFill>
                  <a:schemeClr val="accent6"/>
                </a:solidFill>
                <a:latin typeface="游ゴシック" panose="020B0400000000000000" pitchFamily="50" charset="-128"/>
                <a:ea typeface="游ゴシック" panose="020B0400000000000000" pitchFamily="50" charset="-128"/>
              </a:rPr>
              <a:t>年～　</a:t>
            </a:r>
            <a:endParaRPr lang="en-US" altLang="ja-JP" sz="1500" b="1" dirty="0">
              <a:solidFill>
                <a:schemeClr val="accent6"/>
              </a:solidFill>
              <a:latin typeface="游ゴシック" panose="020B0400000000000000" pitchFamily="50" charset="-128"/>
              <a:ea typeface="游ゴシック" panose="020B0400000000000000" pitchFamily="50" charset="-128"/>
            </a:endParaRPr>
          </a:p>
          <a:p>
            <a:pPr>
              <a:defRPr/>
            </a:pPr>
            <a:r>
              <a:rPr lang="ja-JP" altLang="en-US" sz="1500" b="1" dirty="0">
                <a:solidFill>
                  <a:schemeClr val="accent6"/>
                </a:solidFill>
                <a:latin typeface="游ゴシック" panose="020B0400000000000000" pitchFamily="50" charset="-128"/>
                <a:ea typeface="游ゴシック" panose="020B0400000000000000" pitchFamily="50" charset="-128"/>
              </a:rPr>
              <a:t>テレビも続々ともち麦を取り上げ、話題沸騰。品切れ状態に</a:t>
            </a:r>
          </a:p>
          <a:p>
            <a:pPr>
              <a:defRPr/>
            </a:pPr>
            <a:endParaRPr lang="ja-JP" altLang="en-US" sz="1500" b="1" dirty="0">
              <a:solidFill>
                <a:schemeClr val="accent6"/>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70DF1E15-FC09-9102-B8DD-254BA80EB0A4}"/>
              </a:ext>
            </a:extLst>
          </p:cNvPr>
          <p:cNvSpPr txBox="1"/>
          <p:nvPr/>
        </p:nvSpPr>
        <p:spPr>
          <a:xfrm>
            <a:off x="2656167" y="4815681"/>
            <a:ext cx="7045325" cy="784225"/>
          </a:xfrm>
          <a:prstGeom prst="rect">
            <a:avLst/>
          </a:prstGeom>
          <a:noFill/>
          <a:ln>
            <a:noFill/>
          </a:ln>
        </p:spPr>
        <p:txBody>
          <a:bodyPr>
            <a:spAutoFit/>
          </a:bodyPr>
          <a:lstStyle/>
          <a:p>
            <a:pPr>
              <a:defRPr/>
            </a:pPr>
            <a:r>
              <a:rPr lang="ja-JP" altLang="en-US" sz="15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lang="en-US" altLang="ja-JP" sz="1500" b="1" dirty="0">
                <a:solidFill>
                  <a:schemeClr val="accent6"/>
                </a:solidFill>
                <a:latin typeface="游ゴシック" panose="020B0400000000000000" pitchFamily="50" charset="-128"/>
                <a:ea typeface="游ゴシック" panose="020B0400000000000000" pitchFamily="50" charset="-128"/>
              </a:rPr>
              <a:t>2016</a:t>
            </a:r>
            <a:r>
              <a:rPr lang="ja-JP" altLang="en-US" sz="1500" b="1" dirty="0">
                <a:solidFill>
                  <a:schemeClr val="accent6"/>
                </a:solidFill>
                <a:latin typeface="游ゴシック" panose="020B0400000000000000" pitchFamily="50" charset="-128"/>
                <a:ea typeface="游ゴシック" panose="020B0400000000000000" pitchFamily="50" charset="-128"/>
              </a:rPr>
              <a:t>年～　</a:t>
            </a:r>
            <a:endParaRPr lang="en-US" altLang="ja-JP" sz="1500" b="1" dirty="0">
              <a:solidFill>
                <a:schemeClr val="accent6"/>
              </a:solidFill>
              <a:latin typeface="游ゴシック" panose="020B0400000000000000" pitchFamily="50" charset="-128"/>
              <a:ea typeface="游ゴシック" panose="020B0400000000000000" pitchFamily="50" charset="-128"/>
            </a:endParaRPr>
          </a:p>
          <a:p>
            <a:pPr>
              <a:defRPr/>
            </a:pPr>
            <a:r>
              <a:rPr lang="ja-JP" altLang="en-US" sz="1500" b="1" dirty="0">
                <a:solidFill>
                  <a:schemeClr val="accent6"/>
                </a:solidFill>
                <a:latin typeface="游ゴシック" panose="020B0400000000000000" pitchFamily="50" charset="-128"/>
                <a:ea typeface="游ゴシック" panose="020B0400000000000000" pitchFamily="50" charset="-128"/>
              </a:rPr>
              <a:t>大麦市場は前年比約</a:t>
            </a:r>
            <a:r>
              <a:rPr lang="en-US" altLang="ja-JP" sz="1500" b="1" dirty="0">
                <a:solidFill>
                  <a:schemeClr val="accent6"/>
                </a:solidFill>
                <a:latin typeface="游ゴシック" panose="020B0400000000000000" pitchFamily="50" charset="-128"/>
                <a:ea typeface="游ゴシック" panose="020B0400000000000000" pitchFamily="50" charset="-128"/>
              </a:rPr>
              <a:t>2.4</a:t>
            </a:r>
            <a:r>
              <a:rPr lang="ja-JP" altLang="en-US" sz="1500" b="1" dirty="0">
                <a:solidFill>
                  <a:schemeClr val="accent6"/>
                </a:solidFill>
                <a:latin typeface="游ゴシック" panose="020B0400000000000000" pitchFamily="50" charset="-128"/>
                <a:ea typeface="游ゴシック" panose="020B0400000000000000" pitchFamily="50" charset="-128"/>
              </a:rPr>
              <a:t>倍。米の消費量ＵＰにも貢献？</a:t>
            </a:r>
          </a:p>
          <a:p>
            <a:pPr>
              <a:defRPr/>
            </a:pPr>
            <a:endParaRPr lang="ja-JP" altLang="en-US" sz="1500" b="1" dirty="0">
              <a:solidFill>
                <a:schemeClr val="accent6"/>
              </a:solidFill>
              <a:latin typeface="游ゴシック" panose="020B0400000000000000" pitchFamily="50" charset="-128"/>
              <a:ea typeface="游ゴシック" panose="020B0400000000000000" pitchFamily="50" charset="-128"/>
            </a:endParaRPr>
          </a:p>
        </p:txBody>
      </p:sp>
      <p:pic>
        <p:nvPicPr>
          <p:cNvPr id="10" name="Picture 3">
            <a:extLst>
              <a:ext uri="{FF2B5EF4-FFF2-40B4-BE49-F238E27FC236}">
                <a16:creationId xmlns:a16="http://schemas.microsoft.com/office/drawing/2014/main" id="{01E7C200-09EB-EA83-C8A7-EBF03E012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3105" y="1847056"/>
            <a:ext cx="1058862" cy="141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a16="http://schemas.microsoft.com/office/drawing/2014/main" id="{DF557EAC-40FA-4611-4C53-272E5BCA7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3867" y="3528218"/>
            <a:ext cx="1798638" cy="110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a:extLst>
              <a:ext uri="{FF2B5EF4-FFF2-40B4-BE49-F238E27FC236}">
                <a16:creationId xmlns:a16="http://schemas.microsoft.com/office/drawing/2014/main" id="{C7CA200E-EF0C-8E50-6DFC-1A5F6DBE02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8067" y="4993481"/>
            <a:ext cx="2887663" cy="155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a:extLst>
              <a:ext uri="{FF2B5EF4-FFF2-40B4-BE49-F238E27FC236}">
                <a16:creationId xmlns:a16="http://schemas.microsoft.com/office/drawing/2014/main" id="{63873225-EF7C-D653-A0D5-131521612724}"/>
              </a:ext>
            </a:extLst>
          </p:cNvPr>
          <p:cNvSpPr/>
          <p:nvPr/>
        </p:nvSpPr>
        <p:spPr>
          <a:xfrm>
            <a:off x="9059042" y="1502568"/>
            <a:ext cx="2822575" cy="368300"/>
          </a:xfrm>
          <a:prstGeom prst="rect">
            <a:avLst/>
          </a:prstGeom>
        </p:spPr>
        <p:txBody>
          <a:bodyPr>
            <a:spAutoFit/>
          </a:bodyPr>
          <a:lstStyle/>
          <a:p>
            <a:pPr>
              <a:defRPr/>
            </a:pP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日経ヘルス「もち麦ご飯を食べるだけで</a:t>
            </a:r>
            <a:endPar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悩みの下腹が凹む</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」特集</a:t>
            </a:r>
            <a:r>
              <a:rPr lang="ja-JP" altLang="en-US" sz="800" b="1" dirty="0">
                <a:solidFill>
                  <a:schemeClr val="tx1">
                    <a:lumMod val="65000"/>
                    <a:lumOff val="35000"/>
                  </a:schemeClr>
                </a:solidFill>
                <a:latin typeface="游ゴシック" panose="020B0400000000000000" pitchFamily="50" charset="-128"/>
                <a:ea typeface="游ゴシック" panose="020B0400000000000000" pitchFamily="50" charset="-128"/>
              </a:rPr>
              <a:t>（＊一部抜粋）</a:t>
            </a:r>
            <a:endParaRPr lang="ja-JP" altLang="en-US" sz="800" b="1" dirty="0">
              <a:solidFill>
                <a:schemeClr val="tx1">
                  <a:lumMod val="65000"/>
                  <a:lumOff val="35000"/>
                </a:schemeClr>
              </a:solidFill>
            </a:endParaRPr>
          </a:p>
        </p:txBody>
      </p:sp>
      <p:sp>
        <p:nvSpPr>
          <p:cNvPr id="14" name="正方形/長方形 13">
            <a:extLst>
              <a:ext uri="{FF2B5EF4-FFF2-40B4-BE49-F238E27FC236}">
                <a16:creationId xmlns:a16="http://schemas.microsoft.com/office/drawing/2014/main" id="{BEEAFC56-388A-7F4A-AA76-DE3269EC6AFA}"/>
              </a:ext>
            </a:extLst>
          </p:cNvPr>
          <p:cNvSpPr/>
          <p:nvPr/>
        </p:nvSpPr>
        <p:spPr>
          <a:xfrm>
            <a:off x="9152705" y="3318668"/>
            <a:ext cx="2822575" cy="231775"/>
          </a:xfrm>
          <a:prstGeom prst="rect">
            <a:avLst/>
          </a:prstGeom>
        </p:spPr>
        <p:txBody>
          <a:bodyPr>
            <a:spAutoFit/>
          </a:bodyPr>
          <a:lstStyle/>
          <a:p>
            <a:pPr>
              <a:defRPr/>
            </a:pP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特番「その原因、腸にあり！」（フジテレビ系）</a:t>
            </a:r>
            <a:endParaRPr lang="ja-JP" altLang="en-US" sz="900" b="1" dirty="0">
              <a:solidFill>
                <a:schemeClr val="tx1">
                  <a:lumMod val="65000"/>
                  <a:lumOff val="35000"/>
                </a:schemeClr>
              </a:solidFill>
            </a:endParaRPr>
          </a:p>
        </p:txBody>
      </p:sp>
      <p:sp>
        <p:nvSpPr>
          <p:cNvPr id="15" name="正方形/長方形 14">
            <a:extLst>
              <a:ext uri="{FF2B5EF4-FFF2-40B4-BE49-F238E27FC236}">
                <a16:creationId xmlns:a16="http://schemas.microsoft.com/office/drawing/2014/main" id="{D7F13832-190E-92A9-25A7-83C2136178CC}"/>
              </a:ext>
            </a:extLst>
          </p:cNvPr>
          <p:cNvSpPr/>
          <p:nvPr/>
        </p:nvSpPr>
        <p:spPr>
          <a:xfrm>
            <a:off x="9152705" y="4734718"/>
            <a:ext cx="2822575" cy="231775"/>
          </a:xfrm>
          <a:prstGeom prst="rect">
            <a:avLst/>
          </a:prstGeom>
        </p:spPr>
        <p:txBody>
          <a:bodyPr>
            <a:spAutoFit/>
          </a:bodyPr>
          <a:lstStyle/>
          <a:p>
            <a:pPr>
              <a:defRPr/>
            </a:pP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大麦の累計販売金額と米の消費量の変化</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CD0879AA-D29F-C4E1-9E1B-E3B775AB5B2C}"/>
              </a:ext>
            </a:extLst>
          </p:cNvPr>
          <p:cNvSpPr txBox="1"/>
          <p:nvPr/>
        </p:nvSpPr>
        <p:spPr>
          <a:xfrm>
            <a:off x="81554" y="24785"/>
            <a:ext cx="6132786" cy="307777"/>
          </a:xfrm>
          <a:prstGeom prst="rect">
            <a:avLst/>
          </a:prstGeom>
          <a:noFill/>
        </p:spPr>
        <p:txBody>
          <a:bodyPr wrap="square">
            <a:spAutoFit/>
          </a:bodyPr>
          <a:lstStyle/>
          <a:p>
            <a:pPr eaLnBrk="1" hangingPunct="1">
              <a:defRPr/>
            </a:pPr>
            <a:r>
              <a:rPr lang="ja-JP" altLang="en-US" sz="1400" b="1" dirty="0">
                <a:solidFill>
                  <a:schemeClr val="bg1"/>
                </a:solidFill>
                <a:latin typeface="游ゴシック" panose="020B0400000000000000" pitchFamily="50" charset="-128"/>
                <a:ea typeface="游ゴシック" panose="020B0400000000000000" pitchFamily="50" charset="-128"/>
              </a:rPr>
              <a:t>日経ヘルスの影響力　事例①</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sp>
        <p:nvSpPr>
          <p:cNvPr id="17" name="スライド番号プレースホルダー 16">
            <a:extLst>
              <a:ext uri="{FF2B5EF4-FFF2-40B4-BE49-F238E27FC236}">
                <a16:creationId xmlns:a16="http://schemas.microsoft.com/office/drawing/2014/main" id="{5169AAFF-509A-4D09-9A64-9CC9388DCF2E}"/>
              </a:ext>
            </a:extLst>
          </p:cNvPr>
          <p:cNvSpPr>
            <a:spLocks noGrp="1"/>
          </p:cNvSpPr>
          <p:nvPr>
            <p:ph type="sldNum" sz="quarter" idx="12"/>
          </p:nvPr>
        </p:nvSpPr>
        <p:spPr/>
        <p:txBody>
          <a:bodyPr/>
          <a:lstStyle/>
          <a:p>
            <a:fld id="{538B13E1-54A1-4020-9C1C-4277E72C5805}" type="slidenum">
              <a:rPr kumimoji="1" lang="ja-JP" altLang="en-US" smtClean="0"/>
              <a:t>7</a:t>
            </a:fld>
            <a:endParaRPr kumimoji="1" lang="ja-JP" altLang="en-US"/>
          </a:p>
        </p:txBody>
      </p:sp>
    </p:spTree>
    <p:extLst>
      <p:ext uri="{BB962C8B-B14F-4D97-AF65-F5344CB8AC3E}">
        <p14:creationId xmlns:p14="http://schemas.microsoft.com/office/powerpoint/2010/main" val="376932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3219A5D-43BB-97C9-AEFC-6C6D12DCAC68}"/>
              </a:ext>
            </a:extLst>
          </p:cNvPr>
          <p:cNvPicPr>
            <a:picLocks noChangeAspect="1"/>
          </p:cNvPicPr>
          <p:nvPr/>
        </p:nvPicPr>
        <p:blipFill>
          <a:blip r:embed="rId2"/>
          <a:stretch>
            <a:fillRect/>
          </a:stretch>
        </p:blipFill>
        <p:spPr>
          <a:xfrm>
            <a:off x="8510588" y="9525"/>
            <a:ext cx="3674137" cy="6858000"/>
          </a:xfrm>
          <a:prstGeom prst="rect">
            <a:avLst/>
          </a:prstGeom>
        </p:spPr>
      </p:pic>
      <p:pic>
        <p:nvPicPr>
          <p:cNvPr id="35" name="図 6">
            <a:extLst>
              <a:ext uri="{FF2B5EF4-FFF2-40B4-BE49-F238E27FC236}">
                <a16:creationId xmlns:a16="http://schemas.microsoft.com/office/drawing/2014/main" id="{CDE6F715-898E-F89D-8024-A38729F3EB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0313"/>
          <a:stretch>
            <a:fillRect/>
          </a:stretch>
        </p:blipFill>
        <p:spPr bwMode="auto">
          <a:xfrm>
            <a:off x="6361113" y="3297238"/>
            <a:ext cx="313690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4">
            <a:extLst>
              <a:ext uri="{FF2B5EF4-FFF2-40B4-BE49-F238E27FC236}">
                <a16:creationId xmlns:a16="http://schemas.microsoft.com/office/drawing/2014/main" id="{C042F1BB-2302-25BF-0683-B7CF930B4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161" y="5217698"/>
            <a:ext cx="2529878" cy="150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52F4D67B-9309-131D-C416-D4BEAE4A3B36}"/>
              </a:ext>
            </a:extLst>
          </p:cNvPr>
          <p:cNvSpPr txBox="1">
            <a:spLocks noChangeArrowheads="1"/>
          </p:cNvSpPr>
          <p:nvPr/>
        </p:nvSpPr>
        <p:spPr bwMode="auto">
          <a:xfrm>
            <a:off x="45375" y="61837"/>
            <a:ext cx="8083550" cy="738187"/>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400" b="1" dirty="0">
                <a:solidFill>
                  <a:schemeClr val="accent6"/>
                </a:solidFill>
                <a:latin typeface="游ゴシック" panose="020B0400000000000000" pitchFamily="50" charset="-128"/>
                <a:ea typeface="游ゴシック" panose="020B0400000000000000" pitchFamily="50" charset="-128"/>
              </a:rPr>
              <a:t>日経ヘルスの影響力　事例②</a:t>
            </a:r>
            <a:endParaRPr lang="en-US" altLang="ja-JP" sz="1400" b="1" dirty="0">
              <a:solidFill>
                <a:schemeClr val="accent6"/>
              </a:solidFill>
              <a:latin typeface="游ゴシック" panose="020B0400000000000000" pitchFamily="50" charset="-128"/>
              <a:ea typeface="游ゴシック" panose="020B0400000000000000" pitchFamily="50" charset="-128"/>
            </a:endParaRPr>
          </a:p>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「蒸し大豆」大ヒットのきっかけを作りました　</a:t>
            </a:r>
          </a:p>
        </p:txBody>
      </p:sp>
      <p:sp>
        <p:nvSpPr>
          <p:cNvPr id="7" name="正方形/長方形 2">
            <a:extLst>
              <a:ext uri="{FF2B5EF4-FFF2-40B4-BE49-F238E27FC236}">
                <a16:creationId xmlns:a16="http://schemas.microsoft.com/office/drawing/2014/main" id="{ECA4CD50-334F-B67F-9C4A-21BB61768B15}"/>
              </a:ext>
            </a:extLst>
          </p:cNvPr>
          <p:cNvSpPr>
            <a:spLocks noChangeArrowheads="1"/>
          </p:cNvSpPr>
          <p:nvPr/>
        </p:nvSpPr>
        <p:spPr bwMode="auto">
          <a:xfrm>
            <a:off x="266700" y="1862138"/>
            <a:ext cx="5902325" cy="83185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もともと優れた栄養価を持つ大豆を”蒸す事で、おいしさと栄養価をさらに格上げできる”という蒸し大豆の特長に着目した日経ヘルス。専門家へ取材し、更年期、</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PMS</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、乳がん、ダイエットといった女性の悩みへの大豆の健康効果、蒸し大豆と水煮との栄養成分比較、食べ方のアイデアなどを特集し、大きな反響を呼びました。</a:t>
            </a:r>
            <a:endPar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8" name="正方形/長方形 4">
            <a:extLst>
              <a:ext uri="{FF2B5EF4-FFF2-40B4-BE49-F238E27FC236}">
                <a16:creationId xmlns:a16="http://schemas.microsoft.com/office/drawing/2014/main" id="{E8D00193-3EC7-8AE4-0279-D182D838D243}"/>
              </a:ext>
            </a:extLst>
          </p:cNvPr>
          <p:cNvSpPr>
            <a:spLocks noChangeArrowheads="1"/>
          </p:cNvSpPr>
          <p:nvPr/>
        </p:nvSpPr>
        <p:spPr bwMode="auto">
          <a:xfrm>
            <a:off x="306388" y="3203575"/>
            <a:ext cx="5827712" cy="646113"/>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2014</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月に、</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NHK</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「あさイチ」が“体にいい大豆を丸ごと食べるともっといい、丸ごと食べるなら蒸し大豆がいい“という内容を放送。他の</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TV</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番組、新聞、雑誌でも続々と取り上げられ、蒸し大豆の売上げは右肩上がりに増加。</a:t>
            </a:r>
          </a:p>
        </p:txBody>
      </p:sp>
      <p:sp>
        <p:nvSpPr>
          <p:cNvPr id="9" name="正方形/長方形 8">
            <a:extLst>
              <a:ext uri="{FF2B5EF4-FFF2-40B4-BE49-F238E27FC236}">
                <a16:creationId xmlns:a16="http://schemas.microsoft.com/office/drawing/2014/main" id="{9C97F100-A95A-3C80-5883-AAA646C248AF}"/>
              </a:ext>
            </a:extLst>
          </p:cNvPr>
          <p:cNvSpPr>
            <a:spLocks noChangeArrowheads="1"/>
          </p:cNvSpPr>
          <p:nvPr/>
        </p:nvSpPr>
        <p:spPr bwMode="auto">
          <a:xfrm>
            <a:off x="371475" y="5961063"/>
            <a:ext cx="6143625" cy="261937"/>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endParaRPr lang="en-US" altLang="ja-JP" sz="11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CB85619F-04AB-F366-5F7E-6DFC41ACEA74}"/>
              </a:ext>
            </a:extLst>
          </p:cNvPr>
          <p:cNvSpPr txBox="1"/>
          <p:nvPr/>
        </p:nvSpPr>
        <p:spPr>
          <a:xfrm>
            <a:off x="254000" y="1640099"/>
            <a:ext cx="7045325" cy="323850"/>
          </a:xfrm>
          <a:prstGeom prst="rect">
            <a:avLst/>
          </a:prstGeom>
          <a:noFill/>
          <a:ln>
            <a:noFill/>
          </a:ln>
        </p:spPr>
        <p:txBody>
          <a:bodyPr>
            <a:spAutoFit/>
          </a:bodyPr>
          <a:lstStyle/>
          <a:p>
            <a:pPr>
              <a:defRPr/>
            </a:pPr>
            <a:r>
              <a:rPr lang="ja-JP" altLang="en-US" sz="1500"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lang="en-US" altLang="ja-JP" sz="1500" b="1" dirty="0">
                <a:solidFill>
                  <a:schemeClr val="accent6"/>
                </a:solidFill>
                <a:latin typeface="游ゴシック" panose="020B0400000000000000" pitchFamily="50" charset="-128"/>
                <a:ea typeface="游ゴシック" panose="020B0400000000000000" pitchFamily="50" charset="-128"/>
              </a:rPr>
              <a:t>2013</a:t>
            </a:r>
            <a:r>
              <a:rPr lang="ja-JP" altLang="en-US" sz="1500" b="1" dirty="0">
                <a:solidFill>
                  <a:schemeClr val="accent6"/>
                </a:solidFill>
                <a:latin typeface="游ゴシック" panose="020B0400000000000000" pitchFamily="50" charset="-128"/>
                <a:ea typeface="游ゴシック" panose="020B0400000000000000" pitchFamily="50" charset="-128"/>
              </a:rPr>
              <a:t>年</a:t>
            </a:r>
            <a:r>
              <a:rPr lang="en-US" altLang="ja-JP" sz="1500" b="1" dirty="0">
                <a:solidFill>
                  <a:schemeClr val="accent6"/>
                </a:solidFill>
                <a:latin typeface="游ゴシック" panose="020B0400000000000000" pitchFamily="50" charset="-128"/>
                <a:ea typeface="游ゴシック" panose="020B0400000000000000" pitchFamily="50" charset="-128"/>
              </a:rPr>
              <a:t>12</a:t>
            </a:r>
            <a:r>
              <a:rPr lang="ja-JP" altLang="en-US" sz="1500" b="1" dirty="0">
                <a:solidFill>
                  <a:schemeClr val="accent6"/>
                </a:solidFill>
                <a:latin typeface="游ゴシック" panose="020B0400000000000000" pitchFamily="50" charset="-128"/>
                <a:ea typeface="游ゴシック" panose="020B0400000000000000" pitchFamily="50" charset="-128"/>
              </a:rPr>
              <a:t>月 日経ヘルス誌面で「蒸し大豆」を特集</a:t>
            </a:r>
          </a:p>
        </p:txBody>
      </p:sp>
      <p:sp>
        <p:nvSpPr>
          <p:cNvPr id="12" name="テキスト ボックス 11">
            <a:extLst>
              <a:ext uri="{FF2B5EF4-FFF2-40B4-BE49-F238E27FC236}">
                <a16:creationId xmlns:a16="http://schemas.microsoft.com/office/drawing/2014/main" id="{FFE6F116-2796-813E-9352-66245025BB2A}"/>
              </a:ext>
            </a:extLst>
          </p:cNvPr>
          <p:cNvSpPr txBox="1"/>
          <p:nvPr/>
        </p:nvSpPr>
        <p:spPr>
          <a:xfrm>
            <a:off x="266700" y="2938463"/>
            <a:ext cx="7312025" cy="323850"/>
          </a:xfrm>
          <a:prstGeom prst="rect">
            <a:avLst/>
          </a:prstGeom>
          <a:noFill/>
          <a:ln>
            <a:noFill/>
          </a:ln>
        </p:spPr>
        <p:txBody>
          <a:bodyPr>
            <a:spAutoFit/>
          </a:bodyPr>
          <a:lstStyle/>
          <a:p>
            <a:pPr>
              <a:defRPr/>
            </a:pPr>
            <a:r>
              <a:rPr lang="ja-JP" altLang="en-US" sz="15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lang="en-US" altLang="ja-JP" sz="1500" b="1" dirty="0">
                <a:solidFill>
                  <a:schemeClr val="accent6"/>
                </a:solidFill>
                <a:latin typeface="游ゴシック" panose="020B0400000000000000" pitchFamily="50" charset="-128"/>
                <a:ea typeface="游ゴシック" panose="020B0400000000000000" pitchFamily="50" charset="-128"/>
              </a:rPr>
              <a:t>2014</a:t>
            </a:r>
            <a:r>
              <a:rPr lang="ja-JP" altLang="en-US" sz="1500" b="1" dirty="0">
                <a:solidFill>
                  <a:schemeClr val="accent6"/>
                </a:solidFill>
                <a:latin typeface="游ゴシック" panose="020B0400000000000000" pitchFamily="50" charset="-128"/>
                <a:ea typeface="游ゴシック" panose="020B0400000000000000" pitchFamily="50" charset="-128"/>
              </a:rPr>
              <a:t>年 日経ヘルスから他メディアに飛び火し、大ブレイク</a:t>
            </a:r>
          </a:p>
        </p:txBody>
      </p:sp>
      <p:sp>
        <p:nvSpPr>
          <p:cNvPr id="14" name="テキスト ボックス 13">
            <a:extLst>
              <a:ext uri="{FF2B5EF4-FFF2-40B4-BE49-F238E27FC236}">
                <a16:creationId xmlns:a16="http://schemas.microsoft.com/office/drawing/2014/main" id="{91C018D3-A33D-811B-CC79-E913C66DEE02}"/>
              </a:ext>
            </a:extLst>
          </p:cNvPr>
          <p:cNvSpPr txBox="1"/>
          <p:nvPr/>
        </p:nvSpPr>
        <p:spPr>
          <a:xfrm>
            <a:off x="306388" y="5991016"/>
            <a:ext cx="7086600" cy="322263"/>
          </a:xfrm>
          <a:prstGeom prst="rect">
            <a:avLst/>
          </a:prstGeom>
          <a:noFill/>
          <a:ln>
            <a:noFill/>
          </a:ln>
        </p:spPr>
        <p:txBody>
          <a:bodyPr>
            <a:spAutoFit/>
          </a:bodyPr>
          <a:lstStyle/>
          <a:p>
            <a:pPr>
              <a:defRPr/>
            </a:pPr>
            <a:r>
              <a:rPr lang="ja-JP" altLang="en-US" sz="15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lang="en-US" altLang="ja-JP" sz="1500" b="1" dirty="0">
                <a:solidFill>
                  <a:schemeClr val="accent6"/>
                </a:solidFill>
                <a:latin typeface="游ゴシック" panose="020B0400000000000000" pitchFamily="50" charset="-128"/>
                <a:ea typeface="游ゴシック" panose="020B0400000000000000" pitchFamily="50" charset="-128"/>
              </a:rPr>
              <a:t>2019</a:t>
            </a:r>
            <a:r>
              <a:rPr lang="ja-JP" altLang="en-US" sz="1500" b="1" dirty="0">
                <a:solidFill>
                  <a:schemeClr val="accent6"/>
                </a:solidFill>
                <a:latin typeface="游ゴシック" panose="020B0400000000000000" pitchFamily="50" charset="-128"/>
                <a:ea typeface="游ゴシック" panose="020B0400000000000000" pitchFamily="50" charset="-128"/>
              </a:rPr>
              <a:t>年　蒸し大豆市場の売り上げは</a:t>
            </a:r>
            <a:r>
              <a:rPr lang="en-US" altLang="ja-JP" sz="1500" b="1" dirty="0">
                <a:solidFill>
                  <a:schemeClr val="accent6"/>
                </a:solidFill>
                <a:latin typeface="游ゴシック" panose="020B0400000000000000" pitchFamily="50" charset="-128"/>
                <a:ea typeface="游ゴシック" panose="020B0400000000000000" pitchFamily="50" charset="-128"/>
              </a:rPr>
              <a:t>6</a:t>
            </a:r>
            <a:r>
              <a:rPr lang="ja-JP" altLang="en-US" sz="1500" b="1" dirty="0">
                <a:solidFill>
                  <a:schemeClr val="accent6"/>
                </a:solidFill>
                <a:latin typeface="游ゴシック" panose="020B0400000000000000" pitchFamily="50" charset="-128"/>
                <a:ea typeface="游ゴシック" panose="020B0400000000000000" pitchFamily="50" charset="-128"/>
              </a:rPr>
              <a:t>年間で</a:t>
            </a:r>
            <a:r>
              <a:rPr lang="en-US" altLang="ja-JP" sz="1500" b="1" dirty="0">
                <a:solidFill>
                  <a:schemeClr val="accent6"/>
                </a:solidFill>
                <a:latin typeface="游ゴシック" panose="020B0400000000000000" pitchFamily="50" charset="-128"/>
                <a:ea typeface="游ゴシック" panose="020B0400000000000000" pitchFamily="50" charset="-128"/>
              </a:rPr>
              <a:t>5.4</a:t>
            </a:r>
            <a:r>
              <a:rPr lang="ja-JP" altLang="en-US" sz="1500" b="1" dirty="0">
                <a:solidFill>
                  <a:schemeClr val="accent6"/>
                </a:solidFill>
                <a:latin typeface="游ゴシック" panose="020B0400000000000000" pitchFamily="50" charset="-128"/>
                <a:ea typeface="游ゴシック" panose="020B0400000000000000" pitchFamily="50" charset="-128"/>
              </a:rPr>
              <a:t>倍に　</a:t>
            </a:r>
          </a:p>
        </p:txBody>
      </p:sp>
      <p:pic>
        <p:nvPicPr>
          <p:cNvPr id="15" name="図 14">
            <a:extLst>
              <a:ext uri="{FF2B5EF4-FFF2-40B4-BE49-F238E27FC236}">
                <a16:creationId xmlns:a16="http://schemas.microsoft.com/office/drawing/2014/main" id="{BEE8F28F-4214-7D0E-3D56-50E77CFDDA1E}"/>
              </a:ext>
            </a:extLst>
          </p:cNvPr>
          <p:cNvPicPr>
            <a:picLocks noChangeAspect="1"/>
          </p:cNvPicPr>
          <p:nvPr/>
        </p:nvPicPr>
        <p:blipFill>
          <a:blip r:embed="rId5"/>
          <a:stretch>
            <a:fillRect/>
          </a:stretch>
        </p:blipFill>
        <p:spPr>
          <a:xfrm>
            <a:off x="8018463" y="1781175"/>
            <a:ext cx="865187" cy="1144588"/>
          </a:xfrm>
          <a:prstGeom prst="rect">
            <a:avLst/>
          </a:prstGeom>
          <a:ln>
            <a:solidFill>
              <a:schemeClr val="bg1">
                <a:lumMod val="50000"/>
              </a:schemeClr>
            </a:solidFill>
          </a:ln>
        </p:spPr>
      </p:pic>
      <p:sp>
        <p:nvSpPr>
          <p:cNvPr id="17" name="正方形/長方形 4">
            <a:extLst>
              <a:ext uri="{FF2B5EF4-FFF2-40B4-BE49-F238E27FC236}">
                <a16:creationId xmlns:a16="http://schemas.microsoft.com/office/drawing/2014/main" id="{333F275D-F7B8-B1F3-E72B-3C1651434745}"/>
              </a:ext>
            </a:extLst>
          </p:cNvPr>
          <p:cNvSpPr>
            <a:spLocks noChangeArrowheads="1"/>
          </p:cNvSpPr>
          <p:nvPr/>
        </p:nvSpPr>
        <p:spPr bwMode="auto">
          <a:xfrm>
            <a:off x="254000" y="4400550"/>
            <a:ext cx="6396038" cy="276225"/>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endPar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A671952A-5939-E1DD-8642-BA7B01249F35}"/>
              </a:ext>
            </a:extLst>
          </p:cNvPr>
          <p:cNvSpPr txBox="1"/>
          <p:nvPr/>
        </p:nvSpPr>
        <p:spPr>
          <a:xfrm>
            <a:off x="266700" y="4001132"/>
            <a:ext cx="7045325" cy="322262"/>
          </a:xfrm>
          <a:prstGeom prst="rect">
            <a:avLst/>
          </a:prstGeom>
          <a:noFill/>
          <a:ln>
            <a:noFill/>
          </a:ln>
        </p:spPr>
        <p:txBody>
          <a:bodyPr>
            <a:spAutoFit/>
          </a:bodyPr>
          <a:lstStyle/>
          <a:p>
            <a:pPr>
              <a:defRPr/>
            </a:pPr>
            <a:r>
              <a:rPr lang="ja-JP" altLang="en-US" sz="15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lang="en-US" altLang="ja-JP" sz="1500" b="1" dirty="0">
                <a:solidFill>
                  <a:schemeClr val="accent6"/>
                </a:solidFill>
                <a:latin typeface="游ゴシック" panose="020B0400000000000000" pitchFamily="50" charset="-128"/>
                <a:ea typeface="游ゴシック" panose="020B0400000000000000" pitchFamily="50" charset="-128"/>
              </a:rPr>
              <a:t>2015</a:t>
            </a:r>
            <a:r>
              <a:rPr lang="ja-JP" altLang="en-US" sz="1500" b="1" dirty="0">
                <a:solidFill>
                  <a:schemeClr val="accent6"/>
                </a:solidFill>
                <a:latin typeface="游ゴシック" panose="020B0400000000000000" pitchFamily="50" charset="-128"/>
                <a:ea typeface="游ゴシック" panose="020B0400000000000000" pitchFamily="50" charset="-128"/>
              </a:rPr>
              <a:t>年 文部科学省の食品標準成分表に「蒸し大豆」が追加される</a:t>
            </a:r>
          </a:p>
        </p:txBody>
      </p:sp>
      <p:sp>
        <p:nvSpPr>
          <p:cNvPr id="20" name="テキスト ボックス 19">
            <a:extLst>
              <a:ext uri="{FF2B5EF4-FFF2-40B4-BE49-F238E27FC236}">
                <a16:creationId xmlns:a16="http://schemas.microsoft.com/office/drawing/2014/main" id="{F7A7767C-67FE-4E1A-0F29-59B1EB5ED05C}"/>
              </a:ext>
            </a:extLst>
          </p:cNvPr>
          <p:cNvSpPr txBox="1"/>
          <p:nvPr/>
        </p:nvSpPr>
        <p:spPr>
          <a:xfrm>
            <a:off x="299517" y="4907593"/>
            <a:ext cx="7045325" cy="554038"/>
          </a:xfrm>
          <a:prstGeom prst="rect">
            <a:avLst/>
          </a:prstGeom>
          <a:noFill/>
          <a:ln>
            <a:noFill/>
          </a:ln>
        </p:spPr>
        <p:txBody>
          <a:bodyPr>
            <a:spAutoFit/>
          </a:bodyPr>
          <a:lstStyle/>
          <a:p>
            <a:pPr>
              <a:defRPr/>
            </a:pPr>
            <a:r>
              <a:rPr lang="ja-JP" altLang="en-US" sz="15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lang="en-US" altLang="ja-JP" sz="1500" b="1" dirty="0">
                <a:solidFill>
                  <a:schemeClr val="accent6"/>
                </a:solidFill>
                <a:latin typeface="游ゴシック" panose="020B0400000000000000" pitchFamily="50" charset="-128"/>
                <a:ea typeface="游ゴシック" panose="020B0400000000000000" pitchFamily="50" charset="-128"/>
              </a:rPr>
              <a:t>2018</a:t>
            </a:r>
            <a:r>
              <a:rPr lang="ja-JP" altLang="en-US" sz="1500" b="1" dirty="0">
                <a:solidFill>
                  <a:schemeClr val="accent6"/>
                </a:solidFill>
                <a:latin typeface="游ゴシック" panose="020B0400000000000000" pitchFamily="50" charset="-128"/>
                <a:ea typeface="游ゴシック" panose="020B0400000000000000" pitchFamily="50" charset="-128"/>
              </a:rPr>
              <a:t>年「蒸し大豆」と「水煮大豆」の売上金額が逆転</a:t>
            </a:r>
            <a:endParaRPr lang="en-US" altLang="ja-JP" sz="1500" b="1" dirty="0">
              <a:solidFill>
                <a:schemeClr val="accent6"/>
              </a:solidFill>
              <a:latin typeface="游ゴシック" panose="020B0400000000000000" pitchFamily="50" charset="-128"/>
              <a:ea typeface="游ゴシック" panose="020B0400000000000000" pitchFamily="50" charset="-128"/>
            </a:endParaRPr>
          </a:p>
          <a:p>
            <a:pPr>
              <a:defRPr/>
            </a:pPr>
            <a:endParaRPr lang="ja-JP" altLang="en-US" sz="1500" b="1" dirty="0">
              <a:solidFill>
                <a:schemeClr val="accent6"/>
              </a:solidFill>
              <a:latin typeface="游ゴシック" panose="020B0400000000000000" pitchFamily="50" charset="-128"/>
              <a:ea typeface="游ゴシック" panose="020B0400000000000000" pitchFamily="50" charset="-128"/>
            </a:endParaRPr>
          </a:p>
        </p:txBody>
      </p:sp>
      <p:sp>
        <p:nvSpPr>
          <p:cNvPr id="21" name="正方形/長方形 4">
            <a:extLst>
              <a:ext uri="{FF2B5EF4-FFF2-40B4-BE49-F238E27FC236}">
                <a16:creationId xmlns:a16="http://schemas.microsoft.com/office/drawing/2014/main" id="{0BA14867-B737-6DEE-CFED-7F5C02866B0E}"/>
              </a:ext>
            </a:extLst>
          </p:cNvPr>
          <p:cNvSpPr>
            <a:spLocks noChangeArrowheads="1"/>
          </p:cNvSpPr>
          <p:nvPr/>
        </p:nvSpPr>
        <p:spPr bwMode="auto">
          <a:xfrm>
            <a:off x="306388" y="4305932"/>
            <a:ext cx="6396037" cy="276225"/>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文部科学省発行の食品標準成分表に、</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2015</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年版から「蒸し大豆」が加わりました。</a:t>
            </a:r>
          </a:p>
        </p:txBody>
      </p:sp>
      <p:sp>
        <p:nvSpPr>
          <p:cNvPr id="22" name="正方形/長方形 4">
            <a:extLst>
              <a:ext uri="{FF2B5EF4-FFF2-40B4-BE49-F238E27FC236}">
                <a16:creationId xmlns:a16="http://schemas.microsoft.com/office/drawing/2014/main" id="{D0564DD1-CBC3-4E00-5B69-F42E2EC4A783}"/>
              </a:ext>
            </a:extLst>
          </p:cNvPr>
          <p:cNvSpPr>
            <a:spLocks noChangeArrowheads="1"/>
          </p:cNvSpPr>
          <p:nvPr/>
        </p:nvSpPr>
        <p:spPr bwMode="auto">
          <a:xfrm>
            <a:off x="376238" y="5141913"/>
            <a:ext cx="6037262" cy="461962"/>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2004</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年時点で国内の蒸し大豆の売上げは、水煮大豆の約</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1/10</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にすぎませんでした。</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2013</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年から蒸し大豆売上げは急激な伸びを見せ、</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2018</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年ついに水煮大豆を逆転。</a:t>
            </a:r>
          </a:p>
        </p:txBody>
      </p:sp>
      <p:sp>
        <p:nvSpPr>
          <p:cNvPr id="25" name="正方形/長方形 18">
            <a:extLst>
              <a:ext uri="{FF2B5EF4-FFF2-40B4-BE49-F238E27FC236}">
                <a16:creationId xmlns:a16="http://schemas.microsoft.com/office/drawing/2014/main" id="{789DE6A3-C4E2-84F9-1078-D711C61B4870}"/>
              </a:ext>
            </a:extLst>
          </p:cNvPr>
          <p:cNvSpPr>
            <a:spLocks noChangeArrowheads="1"/>
          </p:cNvSpPr>
          <p:nvPr/>
        </p:nvSpPr>
        <p:spPr bwMode="auto">
          <a:xfrm>
            <a:off x="6492875" y="4975225"/>
            <a:ext cx="2287588" cy="230188"/>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蒸し大豆市場規模推移</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800" b="1" dirty="0">
                <a:solidFill>
                  <a:schemeClr val="tx1">
                    <a:lumMod val="65000"/>
                    <a:lumOff val="35000"/>
                  </a:schemeClr>
                </a:solidFill>
                <a:latin typeface="游ゴシック" panose="020B0400000000000000" pitchFamily="50" charset="-128"/>
                <a:ea typeface="游ゴシック" panose="020B0400000000000000" pitchFamily="50" charset="-128"/>
              </a:rPr>
              <a:t>（単位：億円）</a:t>
            </a:r>
            <a:endParaRPr lang="en-US" altLang="ja-JP" sz="8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26" name="正方形/長方形 18">
            <a:extLst>
              <a:ext uri="{FF2B5EF4-FFF2-40B4-BE49-F238E27FC236}">
                <a16:creationId xmlns:a16="http://schemas.microsoft.com/office/drawing/2014/main" id="{30E8FC92-D43F-426B-8C23-FCA4D53974FB}"/>
              </a:ext>
            </a:extLst>
          </p:cNvPr>
          <p:cNvSpPr>
            <a:spLocks noChangeArrowheads="1"/>
          </p:cNvSpPr>
          <p:nvPr/>
        </p:nvSpPr>
        <p:spPr bwMode="auto">
          <a:xfrm>
            <a:off x="6297613" y="2994025"/>
            <a:ext cx="3021012" cy="2317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水煮大豆・蒸し大豆　</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PI</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金額推移</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800" b="1" dirty="0">
                <a:solidFill>
                  <a:schemeClr val="tx1">
                    <a:lumMod val="65000"/>
                    <a:lumOff val="35000"/>
                  </a:schemeClr>
                </a:solidFill>
                <a:latin typeface="游ゴシック" panose="020B0400000000000000" pitchFamily="50" charset="-128"/>
                <a:ea typeface="游ゴシック" panose="020B0400000000000000" pitchFamily="50" charset="-128"/>
              </a:rPr>
              <a:t>（単位：円</a:t>
            </a:r>
            <a:r>
              <a:rPr lang="en-US" altLang="ja-JP" sz="8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800" b="1" dirty="0">
                <a:solidFill>
                  <a:schemeClr val="tx1">
                    <a:lumMod val="65000"/>
                    <a:lumOff val="35000"/>
                  </a:schemeClr>
                </a:solidFill>
                <a:latin typeface="游ゴシック" panose="020B0400000000000000" pitchFamily="50" charset="-128"/>
                <a:ea typeface="游ゴシック" panose="020B0400000000000000" pitchFamily="50" charset="-128"/>
              </a:rPr>
              <a:t>千人）</a:t>
            </a:r>
            <a:endParaRPr lang="en-US" altLang="ja-JP" sz="8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27" name="正方形/長方形 18">
            <a:extLst>
              <a:ext uri="{FF2B5EF4-FFF2-40B4-BE49-F238E27FC236}">
                <a16:creationId xmlns:a16="http://schemas.microsoft.com/office/drawing/2014/main" id="{91D5D0A1-D43C-9150-E815-998B36253E5A}"/>
              </a:ext>
            </a:extLst>
          </p:cNvPr>
          <p:cNvSpPr>
            <a:spLocks noChangeArrowheads="1"/>
          </p:cNvSpPr>
          <p:nvPr/>
        </p:nvSpPr>
        <p:spPr bwMode="auto">
          <a:xfrm>
            <a:off x="6240463" y="1547813"/>
            <a:ext cx="2954337" cy="230187"/>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日経ヘルス特集「蒸し大豆がすごい」（＊一部抜粋）</a:t>
            </a:r>
            <a:endPar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pic>
        <p:nvPicPr>
          <p:cNvPr id="28" name="図 27">
            <a:extLst>
              <a:ext uri="{FF2B5EF4-FFF2-40B4-BE49-F238E27FC236}">
                <a16:creationId xmlns:a16="http://schemas.microsoft.com/office/drawing/2014/main" id="{A42B1A5E-C9C2-01E8-4D2C-175ED3308AB4}"/>
              </a:ext>
            </a:extLst>
          </p:cNvPr>
          <p:cNvPicPr>
            <a:picLocks noChangeAspect="1"/>
          </p:cNvPicPr>
          <p:nvPr/>
        </p:nvPicPr>
        <p:blipFill>
          <a:blip r:embed="rId6"/>
          <a:stretch>
            <a:fillRect/>
          </a:stretch>
        </p:blipFill>
        <p:spPr>
          <a:xfrm>
            <a:off x="7080250" y="1771650"/>
            <a:ext cx="854075" cy="1147763"/>
          </a:xfrm>
          <a:prstGeom prst="rect">
            <a:avLst/>
          </a:prstGeom>
          <a:ln>
            <a:solidFill>
              <a:schemeClr val="bg1">
                <a:lumMod val="50000"/>
              </a:schemeClr>
            </a:solidFill>
          </a:ln>
        </p:spPr>
      </p:pic>
      <p:pic>
        <p:nvPicPr>
          <p:cNvPr id="29" name="図 28">
            <a:extLst>
              <a:ext uri="{FF2B5EF4-FFF2-40B4-BE49-F238E27FC236}">
                <a16:creationId xmlns:a16="http://schemas.microsoft.com/office/drawing/2014/main" id="{28F62AED-77E1-F9B2-51F8-2397D8573C17}"/>
              </a:ext>
            </a:extLst>
          </p:cNvPr>
          <p:cNvPicPr>
            <a:picLocks noChangeAspect="1"/>
          </p:cNvPicPr>
          <p:nvPr/>
        </p:nvPicPr>
        <p:blipFill>
          <a:blip r:embed="rId7"/>
          <a:stretch>
            <a:fillRect/>
          </a:stretch>
        </p:blipFill>
        <p:spPr>
          <a:xfrm>
            <a:off x="6178550" y="1773238"/>
            <a:ext cx="893763" cy="1144587"/>
          </a:xfrm>
          <a:prstGeom prst="rect">
            <a:avLst/>
          </a:prstGeom>
          <a:ln>
            <a:solidFill>
              <a:schemeClr val="bg1">
                <a:lumMod val="50000"/>
              </a:schemeClr>
            </a:solidFill>
          </a:ln>
        </p:spPr>
      </p:pic>
      <p:sp>
        <p:nvSpPr>
          <p:cNvPr id="30" name="矢印: 下 29">
            <a:extLst>
              <a:ext uri="{FF2B5EF4-FFF2-40B4-BE49-F238E27FC236}">
                <a16:creationId xmlns:a16="http://schemas.microsoft.com/office/drawing/2014/main" id="{F90E7DCE-767C-5C81-0E73-8BC42A7F27C7}"/>
              </a:ext>
            </a:extLst>
          </p:cNvPr>
          <p:cNvSpPr/>
          <p:nvPr/>
        </p:nvSpPr>
        <p:spPr>
          <a:xfrm rot="14994854">
            <a:off x="7615238" y="4689475"/>
            <a:ext cx="158750" cy="18129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テキスト ボックス 30">
            <a:extLst>
              <a:ext uri="{FF2B5EF4-FFF2-40B4-BE49-F238E27FC236}">
                <a16:creationId xmlns:a16="http://schemas.microsoft.com/office/drawing/2014/main" id="{6B4EFC5C-9248-2578-201F-6A636B8A50C4}"/>
              </a:ext>
            </a:extLst>
          </p:cNvPr>
          <p:cNvSpPr txBox="1"/>
          <p:nvPr/>
        </p:nvSpPr>
        <p:spPr>
          <a:xfrm>
            <a:off x="6297613" y="3362325"/>
            <a:ext cx="1109662" cy="369888"/>
          </a:xfrm>
          <a:prstGeom prst="rect">
            <a:avLst/>
          </a:prstGeom>
          <a:noFill/>
        </p:spPr>
        <p:txBody>
          <a:bodyPr>
            <a:spAutoFit/>
          </a:bodyPr>
          <a:lstStyle/>
          <a:p>
            <a:pPr>
              <a:defRPr/>
            </a:pPr>
            <a:r>
              <a:rPr lang="ja-JP" altLang="en-US" sz="900"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sz="900" b="1" dirty="0">
                <a:solidFill>
                  <a:schemeClr val="tx1">
                    <a:lumMod val="75000"/>
                    <a:lumOff val="25000"/>
                  </a:schemeClr>
                </a:solidFill>
                <a:latin typeface="游ゴシック" panose="020B0400000000000000" pitchFamily="50" charset="-128"/>
                <a:ea typeface="游ゴシック" panose="020B0400000000000000" pitchFamily="50" charset="-128"/>
              </a:rPr>
              <a:t>水煮豆</a:t>
            </a:r>
            <a:endParaRPr lang="en-US" altLang="ja-JP" sz="9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defRPr/>
            </a:pPr>
            <a:r>
              <a:rPr lang="ja-JP" altLang="en-US" sz="900" b="1" dirty="0">
                <a:solidFill>
                  <a:schemeClr val="accent6"/>
                </a:solidFill>
                <a:latin typeface="游ゴシック" panose="020B0400000000000000" pitchFamily="50" charset="-128"/>
                <a:ea typeface="游ゴシック" panose="020B0400000000000000" pitchFamily="50" charset="-128"/>
              </a:rPr>
              <a:t>■</a:t>
            </a:r>
            <a:r>
              <a:rPr lang="ja-JP" altLang="en-US" sz="900" b="1" dirty="0">
                <a:solidFill>
                  <a:schemeClr val="tx1">
                    <a:lumMod val="75000"/>
                    <a:lumOff val="25000"/>
                  </a:schemeClr>
                </a:solidFill>
                <a:latin typeface="游ゴシック" panose="020B0400000000000000" pitchFamily="50" charset="-128"/>
                <a:ea typeface="游ゴシック" panose="020B0400000000000000" pitchFamily="50" charset="-128"/>
              </a:rPr>
              <a:t>蒸し豆</a:t>
            </a:r>
          </a:p>
        </p:txBody>
      </p:sp>
      <p:sp>
        <p:nvSpPr>
          <p:cNvPr id="32" name="吹き出し: 円形 31">
            <a:extLst>
              <a:ext uri="{FF2B5EF4-FFF2-40B4-BE49-F238E27FC236}">
                <a16:creationId xmlns:a16="http://schemas.microsoft.com/office/drawing/2014/main" id="{51037F16-4A53-3350-24C8-BF60904971A8}"/>
              </a:ext>
            </a:extLst>
          </p:cNvPr>
          <p:cNvSpPr/>
          <p:nvPr/>
        </p:nvSpPr>
        <p:spPr>
          <a:xfrm>
            <a:off x="8472488" y="3243263"/>
            <a:ext cx="614362" cy="298450"/>
          </a:xfrm>
          <a:prstGeom prst="wedgeEllipseCallout">
            <a:avLst>
              <a:gd name="adj1" fmla="val 70706"/>
              <a:gd name="adj2" fmla="val 628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18">
            <a:extLst>
              <a:ext uri="{FF2B5EF4-FFF2-40B4-BE49-F238E27FC236}">
                <a16:creationId xmlns:a16="http://schemas.microsoft.com/office/drawing/2014/main" id="{686314B6-21C6-98B8-3628-2C4BA65B2F56}"/>
              </a:ext>
            </a:extLst>
          </p:cNvPr>
          <p:cNvSpPr>
            <a:spLocks noChangeArrowheads="1"/>
          </p:cNvSpPr>
          <p:nvPr/>
        </p:nvSpPr>
        <p:spPr bwMode="auto">
          <a:xfrm>
            <a:off x="8501063" y="3254375"/>
            <a:ext cx="64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solidFill>
                  <a:schemeClr val="bg1"/>
                </a:solidFill>
                <a:latin typeface="游ゴシック" panose="020B0400000000000000" pitchFamily="50" charset="-128"/>
                <a:ea typeface="游ゴシック" panose="020B0400000000000000" pitchFamily="50" charset="-128"/>
              </a:rPr>
              <a:t>逆転！</a:t>
            </a:r>
            <a:endParaRPr lang="en-US" altLang="ja-JP" sz="1200" b="1" dirty="0">
              <a:solidFill>
                <a:schemeClr val="bg1"/>
              </a:solidFill>
              <a:latin typeface="游ゴシック" panose="020B0400000000000000" pitchFamily="50" charset="-128"/>
              <a:ea typeface="游ゴシック" panose="020B0400000000000000" pitchFamily="50" charset="-128"/>
            </a:endParaRPr>
          </a:p>
        </p:txBody>
      </p:sp>
      <p:sp>
        <p:nvSpPr>
          <p:cNvPr id="34" name="正方形/長方形 18">
            <a:extLst>
              <a:ext uri="{FF2B5EF4-FFF2-40B4-BE49-F238E27FC236}">
                <a16:creationId xmlns:a16="http://schemas.microsoft.com/office/drawing/2014/main" id="{2FBC7EC4-2C81-FADC-13A0-698681C8FA77}"/>
              </a:ext>
            </a:extLst>
          </p:cNvPr>
          <p:cNvSpPr>
            <a:spLocks noChangeArrowheads="1"/>
          </p:cNvSpPr>
          <p:nvPr/>
        </p:nvSpPr>
        <p:spPr bwMode="auto">
          <a:xfrm rot="20404524">
            <a:off x="6689725" y="5365750"/>
            <a:ext cx="1635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a:solidFill>
                  <a:srgbClr val="FF0000"/>
                </a:solidFill>
                <a:latin typeface="游ゴシック" panose="020B0400000000000000" pitchFamily="50" charset="-128"/>
                <a:ea typeface="游ゴシック" panose="020B0400000000000000" pitchFamily="50" charset="-128"/>
              </a:rPr>
              <a:t>６年で市場が</a:t>
            </a:r>
            <a:r>
              <a:rPr lang="en-US" altLang="ja-JP" sz="1200" b="1">
                <a:solidFill>
                  <a:srgbClr val="FF0000"/>
                </a:solidFill>
                <a:latin typeface="游ゴシック" panose="020B0400000000000000" pitchFamily="50" charset="-128"/>
                <a:ea typeface="游ゴシック" panose="020B0400000000000000" pitchFamily="50" charset="-128"/>
              </a:rPr>
              <a:t>5.4</a:t>
            </a:r>
            <a:r>
              <a:rPr lang="ja-JP" altLang="en-US" sz="1200" b="1">
                <a:solidFill>
                  <a:srgbClr val="FF0000"/>
                </a:solidFill>
                <a:latin typeface="游ゴシック" panose="020B0400000000000000" pitchFamily="50" charset="-128"/>
                <a:ea typeface="游ゴシック" panose="020B0400000000000000" pitchFamily="50" charset="-128"/>
              </a:rPr>
              <a:t>倍！</a:t>
            </a:r>
            <a:endParaRPr lang="en-US" altLang="ja-JP" sz="1200" b="1">
              <a:solidFill>
                <a:srgbClr val="FF0000"/>
              </a:solidFill>
              <a:latin typeface="游ゴシック" panose="020B0400000000000000" pitchFamily="50" charset="-128"/>
              <a:ea typeface="游ゴシック" panose="020B0400000000000000" pitchFamily="50" charset="-128"/>
            </a:endParaRPr>
          </a:p>
        </p:txBody>
      </p:sp>
      <p:sp>
        <p:nvSpPr>
          <p:cNvPr id="37" name="正方形/長方形 18">
            <a:extLst>
              <a:ext uri="{FF2B5EF4-FFF2-40B4-BE49-F238E27FC236}">
                <a16:creationId xmlns:a16="http://schemas.microsoft.com/office/drawing/2014/main" id="{2F9B6A46-CD29-6944-7C5B-400FD7277758}"/>
              </a:ext>
            </a:extLst>
          </p:cNvPr>
          <p:cNvSpPr>
            <a:spLocks noChangeArrowheads="1"/>
          </p:cNvSpPr>
          <p:nvPr/>
        </p:nvSpPr>
        <p:spPr bwMode="auto">
          <a:xfrm>
            <a:off x="374650" y="853584"/>
            <a:ext cx="10649069" cy="584775"/>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年前、大豆といえば「水煮」が主流でした。“蒸す事で大豆の栄養成分を丸ごと摂取できる“という蒸し大豆の</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eaLnBrk="1" hangingPunct="1">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特長に着眼し、最初に発信したのが日経ヘルスでした。それを機に「蒸し大豆」大ヒットの快進撃が始まります。</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C38A87D5-E4BD-C9B7-C3AE-BE8B7051069E}"/>
              </a:ext>
            </a:extLst>
          </p:cNvPr>
          <p:cNvSpPr>
            <a:spLocks noGrp="1"/>
          </p:cNvSpPr>
          <p:nvPr>
            <p:ph type="sldNum" sz="quarter" idx="12"/>
          </p:nvPr>
        </p:nvSpPr>
        <p:spPr/>
        <p:txBody>
          <a:bodyPr/>
          <a:lstStyle/>
          <a:p>
            <a:fld id="{538B13E1-54A1-4020-9C1C-4277E72C5805}" type="slidenum">
              <a:rPr kumimoji="1" lang="ja-JP" altLang="en-US" smtClean="0">
                <a:solidFill>
                  <a:schemeClr val="bg1"/>
                </a:solidFill>
              </a:rPr>
              <a:t>8</a:t>
            </a:fld>
            <a:endParaRPr kumimoji="1" lang="ja-JP" altLang="en-US" dirty="0">
              <a:solidFill>
                <a:schemeClr val="bg1"/>
              </a:solidFill>
            </a:endParaRPr>
          </a:p>
        </p:txBody>
      </p:sp>
    </p:spTree>
    <p:extLst>
      <p:ext uri="{BB962C8B-B14F-4D97-AF65-F5344CB8AC3E}">
        <p14:creationId xmlns:p14="http://schemas.microsoft.com/office/powerpoint/2010/main" val="308267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E5F8AD4-47C7-7ED3-46F6-F1AC2B8B042A}"/>
              </a:ext>
            </a:extLst>
          </p:cNvPr>
          <p:cNvPicPr>
            <a:picLocks noChangeAspect="1"/>
          </p:cNvPicPr>
          <p:nvPr/>
        </p:nvPicPr>
        <p:blipFill>
          <a:blip r:embed="rId2"/>
          <a:stretch>
            <a:fillRect/>
          </a:stretch>
        </p:blipFill>
        <p:spPr>
          <a:xfrm flipH="1">
            <a:off x="-12490" y="-12273"/>
            <a:ext cx="3447425" cy="6858000"/>
          </a:xfrm>
          <a:prstGeom prst="rect">
            <a:avLst/>
          </a:prstGeom>
        </p:spPr>
      </p:pic>
      <p:sp>
        <p:nvSpPr>
          <p:cNvPr id="3" name="テキスト ボックス 2">
            <a:extLst>
              <a:ext uri="{FF2B5EF4-FFF2-40B4-BE49-F238E27FC236}">
                <a16:creationId xmlns:a16="http://schemas.microsoft.com/office/drawing/2014/main" id="{6A8B23F5-16BA-C728-933A-E0B0ECA4767B}"/>
              </a:ext>
            </a:extLst>
          </p:cNvPr>
          <p:cNvSpPr txBox="1"/>
          <p:nvPr/>
        </p:nvSpPr>
        <p:spPr>
          <a:xfrm>
            <a:off x="81554" y="86002"/>
            <a:ext cx="6132786" cy="307777"/>
          </a:xfrm>
          <a:prstGeom prst="rect">
            <a:avLst/>
          </a:prstGeom>
          <a:noFill/>
        </p:spPr>
        <p:txBody>
          <a:bodyPr wrap="square">
            <a:spAutoFit/>
          </a:bodyPr>
          <a:lstStyle/>
          <a:p>
            <a:pPr eaLnBrk="1" hangingPunct="1">
              <a:defRPr/>
            </a:pPr>
            <a:r>
              <a:rPr lang="ja-JP" altLang="en-US" sz="1400" b="1" dirty="0">
                <a:solidFill>
                  <a:schemeClr val="bg1"/>
                </a:solidFill>
                <a:latin typeface="游ゴシック" panose="020B0400000000000000" pitchFamily="50" charset="-128"/>
                <a:ea typeface="游ゴシック" panose="020B0400000000000000" pitchFamily="50" charset="-128"/>
              </a:rPr>
              <a:t>日経ヘルスの影響力　事例③</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3C8DCF1D-C360-8286-23AD-64F155397448}"/>
              </a:ext>
            </a:extLst>
          </p:cNvPr>
          <p:cNvSpPr>
            <a:spLocks noGrp="1"/>
          </p:cNvSpPr>
          <p:nvPr>
            <p:ph type="sldNum" sz="quarter" idx="12"/>
          </p:nvPr>
        </p:nvSpPr>
        <p:spPr/>
        <p:txBody>
          <a:bodyPr/>
          <a:lstStyle/>
          <a:p>
            <a:fld id="{538B13E1-54A1-4020-9C1C-4277E72C5805}" type="slidenum">
              <a:rPr kumimoji="1" lang="ja-JP" altLang="en-US" smtClean="0"/>
              <a:t>9</a:t>
            </a:fld>
            <a:endParaRPr kumimoji="1" lang="ja-JP" altLang="en-US"/>
          </a:p>
        </p:txBody>
      </p:sp>
      <p:sp>
        <p:nvSpPr>
          <p:cNvPr id="6" name="Text Box 8">
            <a:extLst>
              <a:ext uri="{FF2B5EF4-FFF2-40B4-BE49-F238E27FC236}">
                <a16:creationId xmlns:a16="http://schemas.microsoft.com/office/drawing/2014/main" id="{0E30DED5-69EE-7C81-F297-1208FB031BEE}"/>
              </a:ext>
            </a:extLst>
          </p:cNvPr>
          <p:cNvSpPr txBox="1">
            <a:spLocks noChangeArrowheads="1"/>
          </p:cNvSpPr>
          <p:nvPr/>
        </p:nvSpPr>
        <p:spPr bwMode="auto">
          <a:xfrm>
            <a:off x="2968078" y="252315"/>
            <a:ext cx="5570756" cy="523220"/>
          </a:xfrm>
          <a:prstGeom prst="rect">
            <a:avLst/>
          </a:prstGeom>
          <a:noFill/>
          <a:ln>
            <a:noFill/>
          </a:ln>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b="1" dirty="0">
                <a:solidFill>
                  <a:schemeClr val="accent6"/>
                </a:solidFill>
                <a:latin typeface="游ゴシック" panose="020B0400000000000000" pitchFamily="50" charset="-128"/>
                <a:ea typeface="游ゴシック" panose="020B0400000000000000" pitchFamily="50" charset="-128"/>
              </a:rPr>
              <a:t>抗加齢研究を、より身近な存在へ</a:t>
            </a:r>
          </a:p>
        </p:txBody>
      </p:sp>
      <p:sp>
        <p:nvSpPr>
          <p:cNvPr id="7" name="正方形/長方形 18">
            <a:extLst>
              <a:ext uri="{FF2B5EF4-FFF2-40B4-BE49-F238E27FC236}">
                <a16:creationId xmlns:a16="http://schemas.microsoft.com/office/drawing/2014/main" id="{B2948A18-C83F-FD03-8B3B-685DCFCDE4AB}"/>
              </a:ext>
            </a:extLst>
          </p:cNvPr>
          <p:cNvSpPr>
            <a:spLocks noChangeArrowheads="1"/>
          </p:cNvSpPr>
          <p:nvPr/>
        </p:nvSpPr>
        <p:spPr bwMode="auto">
          <a:xfrm>
            <a:off x="2354134" y="968485"/>
            <a:ext cx="6545422" cy="830997"/>
          </a:xfrm>
          <a:prstGeom prst="rect">
            <a:avLst/>
          </a:prstGeom>
          <a:noFill/>
          <a:ln>
            <a:noFill/>
          </a:ln>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健康寿命を延ばそうとする老化研究や、抗老化物質として期待される</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NMN</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について、世界と日本の医学研究・企業動向の最前線を取材し、抗加齢研究をより身近なものにする役割を果たしてきました。</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正方形/長方形 2">
            <a:extLst>
              <a:ext uri="{FF2B5EF4-FFF2-40B4-BE49-F238E27FC236}">
                <a16:creationId xmlns:a16="http://schemas.microsoft.com/office/drawing/2014/main" id="{05A9818C-B8EB-43F3-6D47-FA7BC9BFC590}"/>
              </a:ext>
            </a:extLst>
          </p:cNvPr>
          <p:cNvSpPr>
            <a:spLocks noChangeArrowheads="1"/>
          </p:cNvSpPr>
          <p:nvPr/>
        </p:nvSpPr>
        <p:spPr bwMode="auto">
          <a:xfrm>
            <a:off x="2186983" y="2486910"/>
            <a:ext cx="6138862" cy="646331"/>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日経ヘルスでは、日本でのアンチエイジング研究で第一線を走る日本抗加齢医学会（</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2002</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年発足）や、抗加齢医学の社会実装を目指す企業の動きを取材するなど、</a:t>
            </a:r>
            <a:endPar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NMN</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サプリメントの開発や、老化研究の最前線の動向に注目し、報道してきました。</a:t>
            </a:r>
            <a:endPar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1C6BB584-C852-2FF6-AB8D-4DFBFE80D6AB}"/>
              </a:ext>
            </a:extLst>
          </p:cNvPr>
          <p:cNvSpPr>
            <a:spLocks noChangeArrowheads="1"/>
          </p:cNvSpPr>
          <p:nvPr/>
        </p:nvSpPr>
        <p:spPr bwMode="auto">
          <a:xfrm>
            <a:off x="2103487" y="3752675"/>
            <a:ext cx="6222358" cy="461665"/>
          </a:xfrm>
          <a:prstGeom prst="rect">
            <a:avLst/>
          </a:prstGeom>
          <a:noFill/>
          <a:ln>
            <a:noFill/>
          </a:ln>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NMN</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」の国内の健康食品業界での存在感が増し、</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2021</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年下期の「人気受注素材」で、乳酸菌を抑えて、</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NMN</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がトップの座に。</a:t>
            </a:r>
          </a:p>
        </p:txBody>
      </p:sp>
      <p:sp>
        <p:nvSpPr>
          <p:cNvPr id="10" name="正方形/長方形 8">
            <a:extLst>
              <a:ext uri="{FF2B5EF4-FFF2-40B4-BE49-F238E27FC236}">
                <a16:creationId xmlns:a16="http://schemas.microsoft.com/office/drawing/2014/main" id="{681E22D4-C106-4E42-40DB-0F87C00B048B}"/>
              </a:ext>
            </a:extLst>
          </p:cNvPr>
          <p:cNvSpPr>
            <a:spLocks noChangeArrowheads="1"/>
          </p:cNvSpPr>
          <p:nvPr/>
        </p:nvSpPr>
        <p:spPr bwMode="auto">
          <a:xfrm>
            <a:off x="2137667" y="4844603"/>
            <a:ext cx="6143625" cy="830997"/>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米国ワシントン大学医学部、慶應義塾大学医学部、大阪大学大学院医学系研究科などの研究チームが、</a:t>
            </a:r>
            <a:r>
              <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NMN</a:t>
            </a:r>
            <a:r>
              <a:rPr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のヒトへの抗老化効果を臨床試験で確認しました。日経ヘルスでは、研究結果の解説から、毎日の健康習慣に取り入れられるヒント、化粧品やスキンケアサプリメントなどの商品展開への可能性まで紹介。</a:t>
            </a:r>
            <a:endParaRPr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AF21F6AE-ECDA-A49E-8DD0-A91A9D32330D}"/>
              </a:ext>
            </a:extLst>
          </p:cNvPr>
          <p:cNvSpPr txBox="1"/>
          <p:nvPr/>
        </p:nvSpPr>
        <p:spPr>
          <a:xfrm>
            <a:off x="2079683" y="2142477"/>
            <a:ext cx="7045325" cy="323165"/>
          </a:xfrm>
          <a:prstGeom prst="rect">
            <a:avLst/>
          </a:prstGeom>
          <a:noFill/>
          <a:ln>
            <a:noFill/>
          </a:ln>
        </p:spPr>
        <p:txBody>
          <a:bodyPr>
            <a:spAutoFit/>
          </a:bodyPr>
          <a:lstStyle/>
          <a:p>
            <a:pPr>
              <a:defRPr/>
            </a:pPr>
            <a:r>
              <a:rPr lang="ja-JP" altLang="en-US" sz="1500"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lang="zh-CN" altLang="en-US" sz="1500" b="1" dirty="0">
                <a:solidFill>
                  <a:schemeClr val="accent6"/>
                </a:solidFill>
                <a:latin typeface="游ゴシック" panose="020B0400000000000000" pitchFamily="50" charset="-128"/>
                <a:ea typeface="游ゴシック" panose="020B0400000000000000" pitchFamily="50" charset="-128"/>
              </a:rPr>
              <a:t>日本抗加齢医学会</a:t>
            </a:r>
            <a:r>
              <a:rPr lang="ja-JP" altLang="en-US" sz="1500" b="1" dirty="0">
                <a:solidFill>
                  <a:schemeClr val="accent6"/>
                </a:solidFill>
                <a:latin typeface="游ゴシック" panose="020B0400000000000000" pitchFamily="50" charset="-128"/>
                <a:ea typeface="游ゴシック" panose="020B0400000000000000" pitchFamily="50" charset="-128"/>
              </a:rPr>
              <a:t>を取材し、老化研究の最前線に着目</a:t>
            </a:r>
          </a:p>
        </p:txBody>
      </p:sp>
      <p:sp>
        <p:nvSpPr>
          <p:cNvPr id="12" name="テキスト ボックス 11">
            <a:extLst>
              <a:ext uri="{FF2B5EF4-FFF2-40B4-BE49-F238E27FC236}">
                <a16:creationId xmlns:a16="http://schemas.microsoft.com/office/drawing/2014/main" id="{718E02DD-42C0-9738-7A93-40C0C51B29C0}"/>
              </a:ext>
            </a:extLst>
          </p:cNvPr>
          <p:cNvSpPr txBox="1"/>
          <p:nvPr/>
        </p:nvSpPr>
        <p:spPr>
          <a:xfrm>
            <a:off x="2079683" y="3357638"/>
            <a:ext cx="7045325" cy="323165"/>
          </a:xfrm>
          <a:prstGeom prst="rect">
            <a:avLst/>
          </a:prstGeom>
          <a:noFill/>
          <a:ln>
            <a:noFill/>
          </a:ln>
        </p:spPr>
        <p:txBody>
          <a:bodyPr>
            <a:spAutoFit/>
          </a:bodyPr>
          <a:lstStyle/>
          <a:p>
            <a:pPr>
              <a:defRPr/>
            </a:pPr>
            <a:r>
              <a:rPr lang="ja-JP" altLang="en-US" sz="1500"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lang="en-US" altLang="ja-JP" sz="1500" b="1" dirty="0">
                <a:solidFill>
                  <a:schemeClr val="accent6"/>
                </a:solidFill>
                <a:latin typeface="游ゴシック" panose="020B0400000000000000" pitchFamily="50" charset="-128"/>
                <a:ea typeface="游ゴシック" panose="020B0400000000000000" pitchFamily="50" charset="-128"/>
              </a:rPr>
              <a:t>2021</a:t>
            </a:r>
            <a:r>
              <a:rPr lang="ja-JP" altLang="en-US" sz="1500" b="1" dirty="0">
                <a:solidFill>
                  <a:schemeClr val="accent6"/>
                </a:solidFill>
                <a:latin typeface="游ゴシック" panose="020B0400000000000000" pitchFamily="50" charset="-128"/>
                <a:ea typeface="游ゴシック" panose="020B0400000000000000" pitchFamily="50" charset="-128"/>
              </a:rPr>
              <a:t>年下期、</a:t>
            </a:r>
            <a:r>
              <a:rPr lang="en-US" altLang="ja-JP" sz="1500" b="1" dirty="0">
                <a:solidFill>
                  <a:schemeClr val="accent6"/>
                </a:solidFill>
                <a:latin typeface="游ゴシック" panose="020B0400000000000000" pitchFamily="50" charset="-128"/>
                <a:ea typeface="游ゴシック" panose="020B0400000000000000" pitchFamily="50" charset="-128"/>
              </a:rPr>
              <a:t>NMN</a:t>
            </a:r>
            <a:r>
              <a:rPr lang="ja-JP" altLang="en-US" sz="1500" b="1" dirty="0">
                <a:solidFill>
                  <a:schemeClr val="accent6"/>
                </a:solidFill>
                <a:latin typeface="游ゴシック" panose="020B0400000000000000" pitchFamily="50" charset="-128"/>
                <a:ea typeface="游ゴシック" panose="020B0400000000000000" pitchFamily="50" charset="-128"/>
              </a:rPr>
              <a:t>が健康食品業界「受注素材」の１位に</a:t>
            </a:r>
          </a:p>
        </p:txBody>
      </p:sp>
      <p:sp>
        <p:nvSpPr>
          <p:cNvPr id="13" name="テキスト ボックス 12">
            <a:extLst>
              <a:ext uri="{FF2B5EF4-FFF2-40B4-BE49-F238E27FC236}">
                <a16:creationId xmlns:a16="http://schemas.microsoft.com/office/drawing/2014/main" id="{E3DCA03E-087E-BA3C-E6A8-B31D5E9DEAE7}"/>
              </a:ext>
            </a:extLst>
          </p:cNvPr>
          <p:cNvSpPr txBox="1"/>
          <p:nvPr/>
        </p:nvSpPr>
        <p:spPr>
          <a:xfrm>
            <a:off x="2111318" y="4489251"/>
            <a:ext cx="7045325" cy="553998"/>
          </a:xfrm>
          <a:prstGeom prst="rect">
            <a:avLst/>
          </a:prstGeom>
          <a:noFill/>
          <a:ln>
            <a:noFill/>
          </a:ln>
        </p:spPr>
        <p:txBody>
          <a:bodyPr>
            <a:spAutoFit/>
          </a:bodyPr>
          <a:lstStyle/>
          <a:p>
            <a:pPr>
              <a:defRPr/>
            </a:pPr>
            <a:r>
              <a:rPr lang="ja-JP" altLang="en-US" sz="15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lang="en-US" altLang="ja-JP" sz="1500" b="1" dirty="0">
                <a:solidFill>
                  <a:schemeClr val="accent6"/>
                </a:solidFill>
                <a:latin typeface="游ゴシック" panose="020B0400000000000000" pitchFamily="50" charset="-128"/>
                <a:ea typeface="游ゴシック" panose="020B0400000000000000" pitchFamily="50" charset="-128"/>
              </a:rPr>
              <a:t>2022</a:t>
            </a:r>
            <a:r>
              <a:rPr lang="ja-JP" altLang="en-US" sz="1500" b="1" dirty="0">
                <a:solidFill>
                  <a:schemeClr val="accent6"/>
                </a:solidFill>
                <a:latin typeface="游ゴシック" panose="020B0400000000000000" pitchFamily="50" charset="-128"/>
                <a:ea typeface="游ゴシック" panose="020B0400000000000000" pitchFamily="50" charset="-128"/>
              </a:rPr>
              <a:t>年～　</a:t>
            </a:r>
            <a:r>
              <a:rPr lang="en-US" altLang="ja-JP" sz="1500" b="1" dirty="0">
                <a:solidFill>
                  <a:schemeClr val="accent6"/>
                </a:solidFill>
                <a:latin typeface="游ゴシック" panose="020B0400000000000000" pitchFamily="50" charset="-128"/>
                <a:ea typeface="游ゴシック" panose="020B0400000000000000" pitchFamily="50" charset="-128"/>
              </a:rPr>
              <a:t>NMN</a:t>
            </a:r>
            <a:r>
              <a:rPr lang="ja-JP" altLang="en-US" sz="1500" b="1" dirty="0">
                <a:solidFill>
                  <a:schemeClr val="accent6"/>
                </a:solidFill>
                <a:latin typeface="游ゴシック" panose="020B0400000000000000" pitchFamily="50" charset="-128"/>
                <a:ea typeface="游ゴシック" panose="020B0400000000000000" pitchFamily="50" charset="-128"/>
              </a:rPr>
              <a:t>の最新研究を取材し報道</a:t>
            </a:r>
          </a:p>
          <a:p>
            <a:pPr>
              <a:defRPr/>
            </a:pPr>
            <a:endParaRPr lang="ja-JP" altLang="en-US" sz="1500" b="1" dirty="0">
              <a:solidFill>
                <a:schemeClr val="accent6"/>
              </a:solidFill>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DEDBB7E6-5919-A16D-5656-AFD0A1DF369F}"/>
              </a:ext>
            </a:extLst>
          </p:cNvPr>
          <p:cNvSpPr/>
          <p:nvPr/>
        </p:nvSpPr>
        <p:spPr>
          <a:xfrm>
            <a:off x="8808064" y="2769986"/>
            <a:ext cx="3302820" cy="369332"/>
          </a:xfrm>
          <a:prstGeom prst="rect">
            <a:avLst/>
          </a:prstGeom>
        </p:spPr>
        <p:txBody>
          <a:bodyPr wrap="square">
            <a:spAutoFit/>
          </a:bodyPr>
          <a:lstStyle/>
          <a:p>
            <a:pPr>
              <a:defRPr/>
            </a:pP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日経ヘルス</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2021</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年</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10</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月号　特集</a:t>
            </a:r>
            <a:endPar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「老化の正体、見えて来た」</a:t>
            </a:r>
            <a:r>
              <a:rPr lang="ja-JP" altLang="en-US" sz="800" b="1" dirty="0">
                <a:solidFill>
                  <a:schemeClr val="tx1">
                    <a:lumMod val="65000"/>
                    <a:lumOff val="35000"/>
                  </a:schemeClr>
                </a:solidFill>
                <a:latin typeface="游ゴシック" panose="020B0400000000000000" pitchFamily="50" charset="-128"/>
                <a:ea typeface="游ゴシック" panose="020B0400000000000000" pitchFamily="50" charset="-128"/>
              </a:rPr>
              <a:t>（＊一部抜粋）</a:t>
            </a:r>
            <a:endParaRPr lang="ja-JP" altLang="en-US" sz="800" b="1" dirty="0">
              <a:solidFill>
                <a:schemeClr val="tx1">
                  <a:lumMod val="65000"/>
                  <a:lumOff val="35000"/>
                </a:schemeClr>
              </a:solidFill>
            </a:endParaRPr>
          </a:p>
        </p:txBody>
      </p:sp>
      <p:pic>
        <p:nvPicPr>
          <p:cNvPr id="17" name="図 16">
            <a:extLst>
              <a:ext uri="{FF2B5EF4-FFF2-40B4-BE49-F238E27FC236}">
                <a16:creationId xmlns:a16="http://schemas.microsoft.com/office/drawing/2014/main" id="{BE690B58-C4C8-22DD-85E9-35195A7FE66B}"/>
              </a:ext>
            </a:extLst>
          </p:cNvPr>
          <p:cNvPicPr>
            <a:picLocks noChangeAspect="1"/>
          </p:cNvPicPr>
          <p:nvPr/>
        </p:nvPicPr>
        <p:blipFill rotWithShape="1">
          <a:blip r:embed="rId3"/>
          <a:srcRect r="51079"/>
          <a:stretch/>
        </p:blipFill>
        <p:spPr>
          <a:xfrm>
            <a:off x="10177487" y="3142294"/>
            <a:ext cx="1105485" cy="1595159"/>
          </a:xfrm>
          <a:prstGeom prst="rect">
            <a:avLst/>
          </a:prstGeom>
          <a:ln>
            <a:solidFill>
              <a:schemeClr val="bg2">
                <a:lumMod val="75000"/>
              </a:schemeClr>
            </a:solidFill>
          </a:ln>
        </p:spPr>
      </p:pic>
      <p:pic>
        <p:nvPicPr>
          <p:cNvPr id="21" name="図 20">
            <a:extLst>
              <a:ext uri="{FF2B5EF4-FFF2-40B4-BE49-F238E27FC236}">
                <a16:creationId xmlns:a16="http://schemas.microsoft.com/office/drawing/2014/main" id="{929B917E-B903-C620-1C53-4D46CCDA4602}"/>
              </a:ext>
            </a:extLst>
          </p:cNvPr>
          <p:cNvPicPr>
            <a:picLocks noChangeAspect="1"/>
          </p:cNvPicPr>
          <p:nvPr/>
        </p:nvPicPr>
        <p:blipFill rotWithShape="1">
          <a:blip r:embed="rId4"/>
          <a:srcRect l="50647"/>
          <a:stretch/>
        </p:blipFill>
        <p:spPr>
          <a:xfrm>
            <a:off x="9061508" y="5296078"/>
            <a:ext cx="1087374" cy="1453599"/>
          </a:xfrm>
          <a:prstGeom prst="rect">
            <a:avLst/>
          </a:prstGeom>
          <a:ln>
            <a:solidFill>
              <a:schemeClr val="bg2">
                <a:lumMod val="75000"/>
              </a:schemeClr>
            </a:solidFill>
          </a:ln>
        </p:spPr>
      </p:pic>
      <p:sp>
        <p:nvSpPr>
          <p:cNvPr id="23" name="正方形/長方形 22">
            <a:extLst>
              <a:ext uri="{FF2B5EF4-FFF2-40B4-BE49-F238E27FC236}">
                <a16:creationId xmlns:a16="http://schemas.microsoft.com/office/drawing/2014/main" id="{6020E4DB-62C1-5781-7F12-B7DD7A39F1F1}"/>
              </a:ext>
            </a:extLst>
          </p:cNvPr>
          <p:cNvSpPr/>
          <p:nvPr/>
        </p:nvSpPr>
        <p:spPr>
          <a:xfrm>
            <a:off x="8699562" y="4858583"/>
            <a:ext cx="4079443" cy="369332"/>
          </a:xfrm>
          <a:prstGeom prst="rect">
            <a:avLst/>
          </a:prstGeom>
        </p:spPr>
        <p:txBody>
          <a:bodyPr wrap="square">
            <a:spAutoFit/>
          </a:bodyPr>
          <a:lstStyle/>
          <a:p>
            <a:pPr>
              <a:defRPr/>
            </a:pP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日経ヘルス</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2022</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年</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4</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月号　特集「ぐんと身近な存在になってきた！</a:t>
            </a:r>
            <a:endPar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　老化を止める！？と話題の</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NMN</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の実力」</a:t>
            </a:r>
            <a:r>
              <a:rPr lang="ja-JP" altLang="en-US" sz="800" b="1" dirty="0">
                <a:solidFill>
                  <a:schemeClr val="tx1">
                    <a:lumMod val="65000"/>
                    <a:lumOff val="35000"/>
                  </a:schemeClr>
                </a:solidFill>
                <a:latin typeface="游ゴシック" panose="020B0400000000000000" pitchFamily="50" charset="-128"/>
                <a:ea typeface="游ゴシック" panose="020B0400000000000000" pitchFamily="50" charset="-128"/>
              </a:rPr>
              <a:t>（＊一部抜粋）</a:t>
            </a:r>
            <a:endParaRPr lang="ja-JP" altLang="en-US" sz="800" b="1" dirty="0">
              <a:solidFill>
                <a:schemeClr val="tx1">
                  <a:lumMod val="65000"/>
                  <a:lumOff val="35000"/>
                </a:schemeClr>
              </a:solidFill>
            </a:endParaRPr>
          </a:p>
        </p:txBody>
      </p:sp>
      <p:pic>
        <p:nvPicPr>
          <p:cNvPr id="25" name="図 24">
            <a:extLst>
              <a:ext uri="{FF2B5EF4-FFF2-40B4-BE49-F238E27FC236}">
                <a16:creationId xmlns:a16="http://schemas.microsoft.com/office/drawing/2014/main" id="{47192B5B-5563-DC1B-5EE8-B0DD925D9CE0}"/>
              </a:ext>
            </a:extLst>
          </p:cNvPr>
          <p:cNvPicPr>
            <a:picLocks noChangeAspect="1"/>
          </p:cNvPicPr>
          <p:nvPr/>
        </p:nvPicPr>
        <p:blipFill>
          <a:blip r:embed="rId5"/>
          <a:stretch>
            <a:fillRect/>
          </a:stretch>
        </p:blipFill>
        <p:spPr>
          <a:xfrm>
            <a:off x="10104890" y="1056898"/>
            <a:ext cx="1101402" cy="1467406"/>
          </a:xfrm>
          <a:prstGeom prst="rect">
            <a:avLst/>
          </a:prstGeom>
        </p:spPr>
      </p:pic>
      <p:pic>
        <p:nvPicPr>
          <p:cNvPr id="27" name="図 26">
            <a:extLst>
              <a:ext uri="{FF2B5EF4-FFF2-40B4-BE49-F238E27FC236}">
                <a16:creationId xmlns:a16="http://schemas.microsoft.com/office/drawing/2014/main" id="{770DD549-F44C-7734-4F20-52B75682089C}"/>
              </a:ext>
            </a:extLst>
          </p:cNvPr>
          <p:cNvPicPr>
            <a:picLocks noChangeAspect="1"/>
          </p:cNvPicPr>
          <p:nvPr/>
        </p:nvPicPr>
        <p:blipFill>
          <a:blip r:embed="rId6"/>
          <a:stretch>
            <a:fillRect/>
          </a:stretch>
        </p:blipFill>
        <p:spPr>
          <a:xfrm>
            <a:off x="9054494" y="1035585"/>
            <a:ext cx="1101402" cy="1465136"/>
          </a:xfrm>
          <a:prstGeom prst="rect">
            <a:avLst/>
          </a:prstGeom>
        </p:spPr>
      </p:pic>
      <p:sp>
        <p:nvSpPr>
          <p:cNvPr id="28" name="正方形/長方形 27">
            <a:extLst>
              <a:ext uri="{FF2B5EF4-FFF2-40B4-BE49-F238E27FC236}">
                <a16:creationId xmlns:a16="http://schemas.microsoft.com/office/drawing/2014/main" id="{C5F7B5A3-9073-7BDE-3148-5B2FA0956C6F}"/>
              </a:ext>
            </a:extLst>
          </p:cNvPr>
          <p:cNvSpPr/>
          <p:nvPr/>
        </p:nvSpPr>
        <p:spPr>
          <a:xfrm>
            <a:off x="9038306" y="1051733"/>
            <a:ext cx="2167986" cy="1443141"/>
          </a:xfrm>
          <a:prstGeom prst="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932E904-70C0-2049-C906-5E923AB8347F}"/>
              </a:ext>
            </a:extLst>
          </p:cNvPr>
          <p:cNvSpPr/>
          <p:nvPr/>
        </p:nvSpPr>
        <p:spPr>
          <a:xfrm>
            <a:off x="8832572" y="557300"/>
            <a:ext cx="3302820" cy="507831"/>
          </a:xfrm>
          <a:prstGeom prst="rect">
            <a:avLst/>
          </a:prstGeom>
        </p:spPr>
        <p:txBody>
          <a:bodyPr wrap="square">
            <a:spAutoFit/>
          </a:bodyPr>
          <a:lstStyle/>
          <a:p>
            <a:pPr>
              <a:defRPr/>
            </a:pP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日経ヘルス</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2020</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年</a:t>
            </a:r>
            <a:r>
              <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rPr>
              <a:t>10</a:t>
            </a: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月号 記事</a:t>
            </a:r>
            <a:endPar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「最新科学が注目する「若返り」のための</a:t>
            </a:r>
            <a:endParaRPr lang="en-US" altLang="ja-JP" sz="9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defRPr/>
            </a:pPr>
            <a:r>
              <a:rPr lang="ja-JP" altLang="en-US" sz="900" b="1" dirty="0">
                <a:solidFill>
                  <a:schemeClr val="tx1">
                    <a:lumMod val="65000"/>
                    <a:lumOff val="35000"/>
                  </a:schemeClr>
                </a:solidFill>
                <a:latin typeface="游ゴシック" panose="020B0400000000000000" pitchFamily="50" charset="-128"/>
                <a:ea typeface="游ゴシック" panose="020B0400000000000000" pitchFamily="50" charset="-128"/>
              </a:rPr>
              <a:t>３つのキーワード」</a:t>
            </a:r>
            <a:endParaRPr lang="ja-JP" altLang="en-US" sz="800" b="1" dirty="0">
              <a:solidFill>
                <a:schemeClr val="tx1">
                  <a:lumMod val="65000"/>
                  <a:lumOff val="35000"/>
                </a:schemeClr>
              </a:solidFill>
            </a:endParaRPr>
          </a:p>
        </p:txBody>
      </p:sp>
      <p:pic>
        <p:nvPicPr>
          <p:cNvPr id="4" name="図 3">
            <a:extLst>
              <a:ext uri="{FF2B5EF4-FFF2-40B4-BE49-F238E27FC236}">
                <a16:creationId xmlns:a16="http://schemas.microsoft.com/office/drawing/2014/main" id="{3BB853DF-0FDE-753B-F2A8-9A9F51680545}"/>
              </a:ext>
            </a:extLst>
          </p:cNvPr>
          <p:cNvPicPr>
            <a:picLocks noChangeAspect="1"/>
          </p:cNvPicPr>
          <p:nvPr/>
        </p:nvPicPr>
        <p:blipFill rotWithShape="1">
          <a:blip r:embed="rId4"/>
          <a:srcRect r="50349"/>
          <a:stretch/>
        </p:blipFill>
        <p:spPr>
          <a:xfrm>
            <a:off x="10155896" y="5296078"/>
            <a:ext cx="1087374" cy="1453599"/>
          </a:xfrm>
          <a:prstGeom prst="rect">
            <a:avLst/>
          </a:prstGeom>
          <a:ln>
            <a:solidFill>
              <a:schemeClr val="bg2">
                <a:lumMod val="75000"/>
              </a:schemeClr>
            </a:solidFill>
          </a:ln>
        </p:spPr>
      </p:pic>
      <p:pic>
        <p:nvPicPr>
          <p:cNvPr id="15" name="図 14">
            <a:extLst>
              <a:ext uri="{FF2B5EF4-FFF2-40B4-BE49-F238E27FC236}">
                <a16:creationId xmlns:a16="http://schemas.microsoft.com/office/drawing/2014/main" id="{82CB6611-624A-A7C7-B2E3-BDF55BF260E7}"/>
              </a:ext>
            </a:extLst>
          </p:cNvPr>
          <p:cNvPicPr>
            <a:picLocks noChangeAspect="1"/>
          </p:cNvPicPr>
          <p:nvPr/>
        </p:nvPicPr>
        <p:blipFill rotWithShape="1">
          <a:blip r:embed="rId3"/>
          <a:srcRect l="50068"/>
          <a:stretch/>
        </p:blipFill>
        <p:spPr>
          <a:xfrm>
            <a:off x="8967962" y="3139869"/>
            <a:ext cx="1193433" cy="1595159"/>
          </a:xfrm>
          <a:prstGeom prst="rect">
            <a:avLst/>
          </a:prstGeom>
          <a:ln>
            <a:solidFill>
              <a:schemeClr val="bg2">
                <a:lumMod val="75000"/>
              </a:schemeClr>
            </a:solidFill>
          </a:ln>
        </p:spPr>
      </p:pic>
    </p:spTree>
    <p:extLst>
      <p:ext uri="{BB962C8B-B14F-4D97-AF65-F5344CB8AC3E}">
        <p14:creationId xmlns:p14="http://schemas.microsoft.com/office/powerpoint/2010/main" val="24932418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51BCF592701B74FB95E0F63F34B3E8C" ma:contentTypeVersion="20" ma:contentTypeDescription="新しいドキュメントを作成します。" ma:contentTypeScope="" ma:versionID="898d7df2a279c41d581fc7c26d1a642f">
  <xsd:schema xmlns:xsd="http://www.w3.org/2001/XMLSchema" xmlns:xs="http://www.w3.org/2001/XMLSchema" xmlns:p="http://schemas.microsoft.com/office/2006/metadata/properties" xmlns:ns2="dc369000-971c-4de2-98e9-ecd6e5b4885d" xmlns:ns3="eb54e04a-f2ad-4feb-b211-739ca8db5bc3" targetNamespace="http://schemas.microsoft.com/office/2006/metadata/properties" ma:root="true" ma:fieldsID="a82465e6fd979157b0a9c310925fbe19" ns2:_="" ns3:_="">
    <xsd:import namespace="dc369000-971c-4de2-98e9-ecd6e5b4885d"/>
    <xsd:import namespace="eb54e04a-f2ad-4feb-b211-739ca8db5bc3"/>
    <xsd:element name="properties">
      <xsd:complexType>
        <xsd:sequence>
          <xsd:element name="documentManagement">
            <xsd:complexType>
              <xsd:all>
                <xsd:element ref="ns2:_x5099__x8003_"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69000-971c-4de2-98e9-ecd6e5b4885d" elementFormDefault="qualified">
    <xsd:import namespace="http://schemas.microsoft.com/office/2006/documentManagement/types"/>
    <xsd:import namespace="http://schemas.microsoft.com/office/infopath/2007/PartnerControls"/>
    <xsd:element name="_x5099__x8003_" ma:index="8" nillable="true" ma:displayName="備考" ma:internalName="_x5099__x800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54bca362-144e-4619-a219-53031a33eb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54e04a-f2ad-4feb-b211-739ca8db5bc3"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bc8e9ca5-de69-4118-913c-c881dbe0963c}" ma:internalName="TaxCatchAll" ma:showField="CatchAllData" ma:web="eb54e04a-f2ad-4feb-b211-739ca8db5b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54e04a-f2ad-4feb-b211-739ca8db5bc3" xsi:nil="true"/>
    <_x5099__x8003_ xmlns="dc369000-971c-4de2-98e9-ecd6e5b4885d" xsi:nil="true"/>
    <lcf76f155ced4ddcb4097134ff3c332f xmlns="dc369000-971c-4de2-98e9-ecd6e5b488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99D317-B495-4CCA-84D1-90BD8679F916}"/>
</file>

<file path=customXml/itemProps2.xml><?xml version="1.0" encoding="utf-8"?>
<ds:datastoreItem xmlns:ds="http://schemas.openxmlformats.org/officeDocument/2006/customXml" ds:itemID="{66307AF5-B2B3-425C-B1D1-529E0ACF382E}"/>
</file>

<file path=customXml/itemProps3.xml><?xml version="1.0" encoding="utf-8"?>
<ds:datastoreItem xmlns:ds="http://schemas.openxmlformats.org/officeDocument/2006/customXml" ds:itemID="{34DA8BB4-3F5D-4505-A2AC-C56B39B2A959}"/>
</file>

<file path=docProps/app.xml><?xml version="1.0" encoding="utf-8"?>
<Properties xmlns="http://schemas.openxmlformats.org/officeDocument/2006/extended-properties" xmlns:vt="http://schemas.openxmlformats.org/officeDocument/2006/docPropsVTypes">
  <TotalTime>18170</TotalTime>
  <Words>3143</Words>
  <Application>Microsoft Office PowerPoint</Application>
  <PresentationFormat>ワイド画面</PresentationFormat>
  <Paragraphs>483</Paragraphs>
  <Slides>19</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HGP創英角ｺﾞｼｯｸUB</vt:lpstr>
      <vt:lpstr>メイリオ</vt:lpstr>
      <vt:lpstr>游ゴシック</vt:lpstr>
      <vt:lpstr>游ゴシック Light</vt:lpstr>
      <vt:lpstr>游ゴシック Medium</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高村 勇一郎</dc:creator>
  <cp:lastModifiedBy>石本 桜子</cp:lastModifiedBy>
  <cp:revision>90</cp:revision>
  <cp:lastPrinted>2025-12-26T03:16:59Z</cp:lastPrinted>
  <dcterms:created xsi:type="dcterms:W3CDTF">2021-05-14T04:23:42Z</dcterms:created>
  <dcterms:modified xsi:type="dcterms:W3CDTF">2025-12-26T03:18:48Z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0x010100A51BCF592701B74FB95E0F63F34B3E8C</vt:lpwstr>
  </property>
</Properties>
</file>