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501" autoAdjust="0"/>
  </p:normalViewPr>
  <p:slideViewPr>
    <p:cSldViewPr snapToGrid="0" showGuides="1">
      <p:cViewPr>
        <p:scale>
          <a:sx n="70" d="100"/>
          <a:sy n="70" d="100"/>
        </p:scale>
        <p:origin x="1664" y="-33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Sheet1!$A$35:$A$62</c:f>
              <c:numCache>
                <c:formatCode>yyyy"年"m"月"</c:formatCode>
                <c:ptCount val="28"/>
                <c:pt idx="0">
                  <c:v>44105</c:v>
                </c:pt>
                <c:pt idx="1">
                  <c:v>44136</c:v>
                </c:pt>
                <c:pt idx="2">
                  <c:v>44166</c:v>
                </c:pt>
                <c:pt idx="3">
                  <c:v>44197</c:v>
                </c:pt>
                <c:pt idx="4">
                  <c:v>44228</c:v>
                </c:pt>
                <c:pt idx="5">
                  <c:v>44256</c:v>
                </c:pt>
                <c:pt idx="6">
                  <c:v>44287</c:v>
                </c:pt>
                <c:pt idx="7">
                  <c:v>44317</c:v>
                </c:pt>
                <c:pt idx="8">
                  <c:v>44348</c:v>
                </c:pt>
                <c:pt idx="9">
                  <c:v>44378</c:v>
                </c:pt>
                <c:pt idx="10">
                  <c:v>44409</c:v>
                </c:pt>
                <c:pt idx="11">
                  <c:v>44440</c:v>
                </c:pt>
                <c:pt idx="12">
                  <c:v>44470</c:v>
                </c:pt>
                <c:pt idx="13">
                  <c:v>44501</c:v>
                </c:pt>
                <c:pt idx="14">
                  <c:v>44531</c:v>
                </c:pt>
                <c:pt idx="15">
                  <c:v>44562</c:v>
                </c:pt>
                <c:pt idx="16">
                  <c:v>44593</c:v>
                </c:pt>
                <c:pt idx="17">
                  <c:v>44621</c:v>
                </c:pt>
                <c:pt idx="18">
                  <c:v>44652</c:v>
                </c:pt>
                <c:pt idx="19">
                  <c:v>44682</c:v>
                </c:pt>
                <c:pt idx="20">
                  <c:v>44713</c:v>
                </c:pt>
                <c:pt idx="21">
                  <c:v>44743</c:v>
                </c:pt>
                <c:pt idx="22">
                  <c:v>44774</c:v>
                </c:pt>
                <c:pt idx="23">
                  <c:v>44805</c:v>
                </c:pt>
                <c:pt idx="24">
                  <c:v>44835</c:v>
                </c:pt>
                <c:pt idx="25">
                  <c:v>44866</c:v>
                </c:pt>
                <c:pt idx="26">
                  <c:v>44896</c:v>
                </c:pt>
                <c:pt idx="27">
                  <c:v>44927</c:v>
                </c:pt>
              </c:numCache>
            </c:numRef>
          </c:cat>
          <c:val>
            <c:numRef>
              <c:f>Sheet1!$B$35:$B$62</c:f>
              <c:numCache>
                <c:formatCode>General</c:formatCode>
                <c:ptCount val="28"/>
                <c:pt idx="0" formatCode="#,##0">
                  <c:v>29563739</c:v>
                </c:pt>
                <c:pt idx="1">
                  <c:v>28183074</c:v>
                </c:pt>
                <c:pt idx="2">
                  <c:v>25929642</c:v>
                </c:pt>
                <c:pt idx="3">
                  <c:v>27432224</c:v>
                </c:pt>
                <c:pt idx="4">
                  <c:v>28043841</c:v>
                </c:pt>
                <c:pt idx="5">
                  <c:v>30686838</c:v>
                </c:pt>
                <c:pt idx="6">
                  <c:v>28961381</c:v>
                </c:pt>
                <c:pt idx="7">
                  <c:v>30735204</c:v>
                </c:pt>
                <c:pt idx="8">
                  <c:v>31528827</c:v>
                </c:pt>
                <c:pt idx="9">
                  <c:v>25010588</c:v>
                </c:pt>
                <c:pt idx="10">
                  <c:v>22469895</c:v>
                </c:pt>
                <c:pt idx="11">
                  <c:v>22701294</c:v>
                </c:pt>
                <c:pt idx="12" formatCode="#,##0">
                  <c:v>22627502</c:v>
                </c:pt>
                <c:pt idx="13" formatCode="#,##0">
                  <c:v>21015969</c:v>
                </c:pt>
                <c:pt idx="14" formatCode="#,##0">
                  <c:v>15669941</c:v>
                </c:pt>
                <c:pt idx="15" formatCode="#,##0">
                  <c:v>16156159</c:v>
                </c:pt>
                <c:pt idx="16" formatCode="#,##0">
                  <c:v>15692148</c:v>
                </c:pt>
                <c:pt idx="17" formatCode="#,##0">
                  <c:v>16526750</c:v>
                </c:pt>
                <c:pt idx="18" formatCode="#,##0_ ">
                  <c:v>15636812</c:v>
                </c:pt>
                <c:pt idx="19" formatCode="#,##0">
                  <c:v>16911628</c:v>
                </c:pt>
                <c:pt idx="20" formatCode="#,##0">
                  <c:v>23256097</c:v>
                </c:pt>
                <c:pt idx="21" formatCode="#,##0">
                  <c:v>24127440</c:v>
                </c:pt>
                <c:pt idx="22" formatCode="#,##0">
                  <c:v>22128522</c:v>
                </c:pt>
                <c:pt idx="23" formatCode="#,##0">
                  <c:v>21306205</c:v>
                </c:pt>
                <c:pt idx="24" formatCode="#,##0">
                  <c:v>23780101</c:v>
                </c:pt>
                <c:pt idx="25" formatCode="#,##0">
                  <c:v>22063822</c:v>
                </c:pt>
                <c:pt idx="26" formatCode="#,##0">
                  <c:v>19599154</c:v>
                </c:pt>
                <c:pt idx="27" formatCode="#,##0">
                  <c:v>20404807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Sheet1!$A$35:$A$62</c:f>
              <c:numCache>
                <c:formatCode>yyyy"年"m"月"</c:formatCode>
                <c:ptCount val="28"/>
                <c:pt idx="0">
                  <c:v>44105</c:v>
                </c:pt>
                <c:pt idx="1">
                  <c:v>44136</c:v>
                </c:pt>
                <c:pt idx="2">
                  <c:v>44166</c:v>
                </c:pt>
                <c:pt idx="3">
                  <c:v>44197</c:v>
                </c:pt>
                <c:pt idx="4">
                  <c:v>44228</c:v>
                </c:pt>
                <c:pt idx="5">
                  <c:v>44256</c:v>
                </c:pt>
                <c:pt idx="6">
                  <c:v>44287</c:v>
                </c:pt>
                <c:pt idx="7">
                  <c:v>44317</c:v>
                </c:pt>
                <c:pt idx="8">
                  <c:v>44348</c:v>
                </c:pt>
                <c:pt idx="9">
                  <c:v>44378</c:v>
                </c:pt>
                <c:pt idx="10">
                  <c:v>44409</c:v>
                </c:pt>
                <c:pt idx="11">
                  <c:v>44440</c:v>
                </c:pt>
                <c:pt idx="12">
                  <c:v>44470</c:v>
                </c:pt>
                <c:pt idx="13">
                  <c:v>44501</c:v>
                </c:pt>
                <c:pt idx="14">
                  <c:v>44531</c:v>
                </c:pt>
                <c:pt idx="15">
                  <c:v>44562</c:v>
                </c:pt>
                <c:pt idx="16">
                  <c:v>44593</c:v>
                </c:pt>
                <c:pt idx="17">
                  <c:v>44621</c:v>
                </c:pt>
                <c:pt idx="18">
                  <c:v>44652</c:v>
                </c:pt>
                <c:pt idx="19">
                  <c:v>44682</c:v>
                </c:pt>
                <c:pt idx="20">
                  <c:v>44713</c:v>
                </c:pt>
                <c:pt idx="21">
                  <c:v>44743</c:v>
                </c:pt>
                <c:pt idx="22">
                  <c:v>44774</c:v>
                </c:pt>
                <c:pt idx="23">
                  <c:v>44805</c:v>
                </c:pt>
                <c:pt idx="24">
                  <c:v>44835</c:v>
                </c:pt>
                <c:pt idx="25">
                  <c:v>44866</c:v>
                </c:pt>
                <c:pt idx="26">
                  <c:v>44896</c:v>
                </c:pt>
                <c:pt idx="27">
                  <c:v>44927</c:v>
                </c:pt>
              </c:numCache>
            </c:numRef>
          </c:cat>
          <c:val>
            <c:numRef>
              <c:f>Sheet1!$C$35:$C$62</c:f>
              <c:numCache>
                <c:formatCode>General</c:formatCode>
                <c:ptCount val="28"/>
                <c:pt idx="0" formatCode="#,##0">
                  <c:v>11030031</c:v>
                </c:pt>
                <c:pt idx="1">
                  <c:v>10536241</c:v>
                </c:pt>
                <c:pt idx="2">
                  <c:v>10137871</c:v>
                </c:pt>
                <c:pt idx="3">
                  <c:v>10699437</c:v>
                </c:pt>
                <c:pt idx="4">
                  <c:v>10818609</c:v>
                </c:pt>
                <c:pt idx="5">
                  <c:v>11428531</c:v>
                </c:pt>
                <c:pt idx="6">
                  <c:v>10910425</c:v>
                </c:pt>
                <c:pt idx="7">
                  <c:v>11697955</c:v>
                </c:pt>
                <c:pt idx="8">
                  <c:v>12469865</c:v>
                </c:pt>
                <c:pt idx="9">
                  <c:v>10272961</c:v>
                </c:pt>
                <c:pt idx="10">
                  <c:v>9273119</c:v>
                </c:pt>
                <c:pt idx="11">
                  <c:v>8775436</c:v>
                </c:pt>
                <c:pt idx="12" formatCode="#,##0">
                  <c:v>8410976</c:v>
                </c:pt>
                <c:pt idx="13" formatCode="#,##0">
                  <c:v>6989263</c:v>
                </c:pt>
                <c:pt idx="14" formatCode="#,##0">
                  <c:v>4986312</c:v>
                </c:pt>
                <c:pt idx="15" formatCode="#,##0">
                  <c:v>5336701</c:v>
                </c:pt>
                <c:pt idx="16" formatCode="#,##0">
                  <c:v>4938626</c:v>
                </c:pt>
                <c:pt idx="17" formatCode="#,##0">
                  <c:v>5215528</c:v>
                </c:pt>
                <c:pt idx="18" formatCode="#,##0_ ">
                  <c:v>5033653</c:v>
                </c:pt>
                <c:pt idx="19" formatCode="#,##0">
                  <c:v>5646651</c:v>
                </c:pt>
                <c:pt idx="20" formatCode="#,##0">
                  <c:v>8560955</c:v>
                </c:pt>
                <c:pt idx="21" formatCode="#,##0">
                  <c:v>8914434</c:v>
                </c:pt>
                <c:pt idx="22" formatCode="#,##0">
                  <c:v>8767806</c:v>
                </c:pt>
                <c:pt idx="23" formatCode="#,##0">
                  <c:v>7952202</c:v>
                </c:pt>
                <c:pt idx="24" formatCode="#,##0">
                  <c:v>9989942</c:v>
                </c:pt>
                <c:pt idx="25" formatCode="#,##0">
                  <c:v>8044749</c:v>
                </c:pt>
                <c:pt idx="26" formatCode="#,##0">
                  <c:v>7480333</c:v>
                </c:pt>
                <c:pt idx="27" formatCode="#,##0">
                  <c:v>7837989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Sheet1!$A$35:$A$62</c:f>
              <c:numCache>
                <c:formatCode>yyyy"年"m"月"</c:formatCode>
                <c:ptCount val="28"/>
                <c:pt idx="0">
                  <c:v>44105</c:v>
                </c:pt>
                <c:pt idx="1">
                  <c:v>44136</c:v>
                </c:pt>
                <c:pt idx="2">
                  <c:v>44166</c:v>
                </c:pt>
                <c:pt idx="3">
                  <c:v>44197</c:v>
                </c:pt>
                <c:pt idx="4">
                  <c:v>44228</c:v>
                </c:pt>
                <c:pt idx="5">
                  <c:v>44256</c:v>
                </c:pt>
                <c:pt idx="6">
                  <c:v>44287</c:v>
                </c:pt>
                <c:pt idx="7">
                  <c:v>44317</c:v>
                </c:pt>
                <c:pt idx="8">
                  <c:v>44348</c:v>
                </c:pt>
                <c:pt idx="9">
                  <c:v>44378</c:v>
                </c:pt>
                <c:pt idx="10">
                  <c:v>44409</c:v>
                </c:pt>
                <c:pt idx="11">
                  <c:v>44440</c:v>
                </c:pt>
                <c:pt idx="12">
                  <c:v>44470</c:v>
                </c:pt>
                <c:pt idx="13">
                  <c:v>44501</c:v>
                </c:pt>
                <c:pt idx="14">
                  <c:v>44531</c:v>
                </c:pt>
                <c:pt idx="15">
                  <c:v>44562</c:v>
                </c:pt>
                <c:pt idx="16">
                  <c:v>44593</c:v>
                </c:pt>
                <c:pt idx="17">
                  <c:v>44621</c:v>
                </c:pt>
                <c:pt idx="18">
                  <c:v>44652</c:v>
                </c:pt>
                <c:pt idx="19">
                  <c:v>44682</c:v>
                </c:pt>
                <c:pt idx="20">
                  <c:v>44713</c:v>
                </c:pt>
                <c:pt idx="21">
                  <c:v>44743</c:v>
                </c:pt>
                <c:pt idx="22">
                  <c:v>44774</c:v>
                </c:pt>
                <c:pt idx="23">
                  <c:v>44805</c:v>
                </c:pt>
                <c:pt idx="24">
                  <c:v>44835</c:v>
                </c:pt>
                <c:pt idx="25">
                  <c:v>44866</c:v>
                </c:pt>
                <c:pt idx="26">
                  <c:v>44896</c:v>
                </c:pt>
                <c:pt idx="27">
                  <c:v>44927</c:v>
                </c:pt>
              </c:numCache>
            </c:numRef>
          </c:cat>
          <c:val>
            <c:numRef>
              <c:f>Sheet1!$B$35:$B$62</c:f>
              <c:numCache>
                <c:formatCode>General</c:formatCode>
                <c:ptCount val="28"/>
                <c:pt idx="0">
                  <c:v>1858550</c:v>
                </c:pt>
                <c:pt idx="1">
                  <c:v>1869338</c:v>
                </c:pt>
                <c:pt idx="2">
                  <c:v>2005097</c:v>
                </c:pt>
                <c:pt idx="3">
                  <c:v>1795286</c:v>
                </c:pt>
                <c:pt idx="4" formatCode="#,##0">
                  <c:v>1911217</c:v>
                </c:pt>
                <c:pt idx="5">
                  <c:v>2304976</c:v>
                </c:pt>
                <c:pt idx="6" formatCode="#,##0">
                  <c:v>2193879</c:v>
                </c:pt>
                <c:pt idx="7">
                  <c:v>1997096</c:v>
                </c:pt>
                <c:pt idx="8">
                  <c:v>2235153</c:v>
                </c:pt>
                <c:pt idx="9">
                  <c:v>1906357</c:v>
                </c:pt>
                <c:pt idx="10">
                  <c:v>1819018</c:v>
                </c:pt>
                <c:pt idx="11">
                  <c:v>2193605</c:v>
                </c:pt>
                <c:pt idx="12" formatCode="#,##0">
                  <c:v>1973412</c:v>
                </c:pt>
                <c:pt idx="13" formatCode="#,##0">
                  <c:v>1499839</c:v>
                </c:pt>
                <c:pt idx="14" formatCode="#,##0">
                  <c:v>1462048</c:v>
                </c:pt>
                <c:pt idx="15" formatCode="#,##0">
                  <c:v>1824800</c:v>
                </c:pt>
                <c:pt idx="16" formatCode="#,##0">
                  <c:v>1971632</c:v>
                </c:pt>
                <c:pt idx="17" formatCode="#,##0">
                  <c:v>1710022</c:v>
                </c:pt>
                <c:pt idx="18">
                  <c:v>1801851</c:v>
                </c:pt>
                <c:pt idx="19" formatCode="#,##0">
                  <c:v>1521327</c:v>
                </c:pt>
                <c:pt idx="20" formatCode="#,##0">
                  <c:v>1963771</c:v>
                </c:pt>
                <c:pt idx="21" formatCode="#,##0">
                  <c:v>1799435</c:v>
                </c:pt>
                <c:pt idx="22" formatCode="#,##0">
                  <c:v>1892386</c:v>
                </c:pt>
                <c:pt idx="23" formatCode="#,##0">
                  <c:v>1642899</c:v>
                </c:pt>
                <c:pt idx="24" formatCode="#,##0">
                  <c:v>4029727</c:v>
                </c:pt>
                <c:pt idx="25" formatCode="#,##0">
                  <c:v>2191489</c:v>
                </c:pt>
                <c:pt idx="26" formatCode="#,##0">
                  <c:v>1532599</c:v>
                </c:pt>
                <c:pt idx="27" formatCode="#,##0">
                  <c:v>2009073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Sheet1!$A$35:$A$62</c:f>
              <c:numCache>
                <c:formatCode>yyyy"年"m"月"</c:formatCode>
                <c:ptCount val="28"/>
                <c:pt idx="0">
                  <c:v>44105</c:v>
                </c:pt>
                <c:pt idx="1">
                  <c:v>44136</c:v>
                </c:pt>
                <c:pt idx="2">
                  <c:v>44166</c:v>
                </c:pt>
                <c:pt idx="3">
                  <c:v>44197</c:v>
                </c:pt>
                <c:pt idx="4">
                  <c:v>44228</c:v>
                </c:pt>
                <c:pt idx="5">
                  <c:v>44256</c:v>
                </c:pt>
                <c:pt idx="6">
                  <c:v>44287</c:v>
                </c:pt>
                <c:pt idx="7">
                  <c:v>44317</c:v>
                </c:pt>
                <c:pt idx="8">
                  <c:v>44348</c:v>
                </c:pt>
                <c:pt idx="9">
                  <c:v>44378</c:v>
                </c:pt>
                <c:pt idx="10">
                  <c:v>44409</c:v>
                </c:pt>
                <c:pt idx="11">
                  <c:v>44440</c:v>
                </c:pt>
                <c:pt idx="12">
                  <c:v>44470</c:v>
                </c:pt>
                <c:pt idx="13">
                  <c:v>44501</c:v>
                </c:pt>
                <c:pt idx="14">
                  <c:v>44531</c:v>
                </c:pt>
                <c:pt idx="15">
                  <c:v>44562</c:v>
                </c:pt>
                <c:pt idx="16">
                  <c:v>44593</c:v>
                </c:pt>
                <c:pt idx="17">
                  <c:v>44621</c:v>
                </c:pt>
                <c:pt idx="18">
                  <c:v>44652</c:v>
                </c:pt>
                <c:pt idx="19">
                  <c:v>44682</c:v>
                </c:pt>
                <c:pt idx="20">
                  <c:v>44713</c:v>
                </c:pt>
                <c:pt idx="21">
                  <c:v>44743</c:v>
                </c:pt>
                <c:pt idx="22">
                  <c:v>44774</c:v>
                </c:pt>
                <c:pt idx="23">
                  <c:v>44805</c:v>
                </c:pt>
                <c:pt idx="24">
                  <c:v>44835</c:v>
                </c:pt>
                <c:pt idx="25">
                  <c:v>44866</c:v>
                </c:pt>
                <c:pt idx="26">
                  <c:v>44896</c:v>
                </c:pt>
                <c:pt idx="27">
                  <c:v>44927</c:v>
                </c:pt>
              </c:numCache>
            </c:numRef>
          </c:cat>
          <c:val>
            <c:numRef>
              <c:f>Sheet1!$C$35:$C$62</c:f>
              <c:numCache>
                <c:formatCode>General</c:formatCode>
                <c:ptCount val="28"/>
                <c:pt idx="0">
                  <c:v>651096</c:v>
                </c:pt>
                <c:pt idx="1">
                  <c:v>698053</c:v>
                </c:pt>
                <c:pt idx="2">
                  <c:v>752486</c:v>
                </c:pt>
                <c:pt idx="3">
                  <c:v>690834</c:v>
                </c:pt>
                <c:pt idx="4">
                  <c:v>755232</c:v>
                </c:pt>
                <c:pt idx="5">
                  <c:v>873264</c:v>
                </c:pt>
                <c:pt idx="6" formatCode="#,##0">
                  <c:v>825262</c:v>
                </c:pt>
                <c:pt idx="7">
                  <c:v>805828</c:v>
                </c:pt>
                <c:pt idx="8">
                  <c:v>925286</c:v>
                </c:pt>
                <c:pt idx="9">
                  <c:v>753874</c:v>
                </c:pt>
                <c:pt idx="10">
                  <c:v>729222</c:v>
                </c:pt>
                <c:pt idx="11">
                  <c:v>895013</c:v>
                </c:pt>
                <c:pt idx="12" formatCode="#,##0">
                  <c:v>756571</c:v>
                </c:pt>
                <c:pt idx="13" formatCode="#,##0">
                  <c:v>587975</c:v>
                </c:pt>
                <c:pt idx="14" formatCode="#,##0">
                  <c:v>531745</c:v>
                </c:pt>
                <c:pt idx="15" formatCode="#,##0">
                  <c:v>694227</c:v>
                </c:pt>
                <c:pt idx="16" formatCode="#,##0">
                  <c:v>713311</c:v>
                </c:pt>
                <c:pt idx="17" formatCode="#,##0">
                  <c:v>651827</c:v>
                </c:pt>
                <c:pt idx="18">
                  <c:v>669712</c:v>
                </c:pt>
                <c:pt idx="19" formatCode="#,##0">
                  <c:v>595877</c:v>
                </c:pt>
                <c:pt idx="20" formatCode="#,##0">
                  <c:v>809507</c:v>
                </c:pt>
                <c:pt idx="21" formatCode="#,##0">
                  <c:v>804929</c:v>
                </c:pt>
                <c:pt idx="22" formatCode="#,##0">
                  <c:v>880493</c:v>
                </c:pt>
                <c:pt idx="23" formatCode="#,##0">
                  <c:v>714401</c:v>
                </c:pt>
                <c:pt idx="24" formatCode="#,##0">
                  <c:v>2912092</c:v>
                </c:pt>
                <c:pt idx="25" formatCode="#,##0">
                  <c:v>1067028</c:v>
                </c:pt>
                <c:pt idx="26" formatCode="#,##0">
                  <c:v>649753</c:v>
                </c:pt>
                <c:pt idx="27" formatCode="#,##0">
                  <c:v>969830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924868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208974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2023/2/2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2,009,073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64,808.8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969,830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31,284.8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135,714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4093708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20,404,807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658,219.6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7,837,989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252,838.4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617,411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0154200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905943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64,894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64,652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14526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69092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095517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208,974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170,747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185,359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65,937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30,316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3,840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881767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98,641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98,045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32,658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32,494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24,268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24,072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100355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18, 785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15,235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3,118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34,837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68,578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6,541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924,868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208,974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35B8898-F613-49F0-A0CB-A50F5C4D228C}"/>
</file>

<file path=customXml/itemProps2.xml><?xml version="1.0" encoding="utf-8"?>
<ds:datastoreItem xmlns:ds="http://schemas.openxmlformats.org/officeDocument/2006/customXml" ds:itemID="{769ACF77-0C6F-42A0-AB2A-207A66FE59AF}"/>
</file>

<file path=customXml/itemProps3.xml><?xml version="1.0" encoding="utf-8"?>
<ds:datastoreItem xmlns:ds="http://schemas.openxmlformats.org/officeDocument/2006/customXml" ds:itemID="{DF7A2A46-9CAA-4AA0-944C-7D749F552B2E}"/>
</file>

<file path=docProps/app.xml><?xml version="1.0" encoding="utf-8"?>
<Properties xmlns="http://schemas.openxmlformats.org/officeDocument/2006/extended-properties" xmlns:vt="http://schemas.openxmlformats.org/officeDocument/2006/docPropsVTypes">
  <TotalTime>5212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297</cp:revision>
  <cp:lastPrinted>2023-01-06T07:08:21Z</cp:lastPrinted>
  <dcterms:created xsi:type="dcterms:W3CDTF">2019-12-06T01:09:11Z</dcterms:created>
  <dcterms:modified xsi:type="dcterms:W3CDTF">2023-02-02T09:13:30Z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