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417" r:id="rId3"/>
    <p:sldId id="530" r:id="rId4"/>
    <p:sldId id="520" r:id="rId5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449896"/>
    <a:srgbClr val="E6E6E6"/>
    <a:srgbClr val="FF3300"/>
    <a:srgbClr val="000099"/>
    <a:srgbClr val="0000CC"/>
    <a:srgbClr val="33CCCC"/>
    <a:srgbClr val="E30383"/>
    <a:srgbClr val="61B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C032F-D2D7-4857-A47F-B292A17916C7}" v="2" dt="2019-10-10T09:31:19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7582" autoAdjust="0"/>
  </p:normalViewPr>
  <p:slideViewPr>
    <p:cSldViewPr snapToGrid="0">
      <p:cViewPr varScale="1">
        <p:scale>
          <a:sx n="107" d="100"/>
          <a:sy n="107" d="100"/>
        </p:scale>
        <p:origin x="2382" y="78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208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825" y="2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16A1669-4F4D-4162-AF31-E70EA275A5E4}" type="datetime1">
              <a:rPr lang="ja-JP" altLang="en-US"/>
              <a:pPr>
                <a:defRPr/>
              </a:pPr>
              <a:t>2020/12/8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41973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825" y="9441973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45546CB-8761-45BF-9A45-CB0A7ABDB7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825" y="2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4899C4C-CAE1-42DA-A0B4-8DDCD7F58F09}" type="datetime1">
              <a:rPr lang="ja-JP" altLang="en-US"/>
              <a:pPr>
                <a:defRPr/>
              </a:pPr>
              <a:t>2020/12/8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3" tIns="45691" rIns="91383" bIns="4569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0" y="4722585"/>
            <a:ext cx="5446723" cy="4469903"/>
          </a:xfrm>
          <a:prstGeom prst="rect">
            <a:avLst/>
          </a:prstGeom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41973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825" y="9441973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FEA2220-D172-4C01-980A-11DA0319FF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9F8B3-133D-4E3C-A11E-7D47FDF9602B}" type="slidenum">
              <a:rPr lang="ja-JP" altLang="en-US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6825" y="9441973"/>
            <a:ext cx="2948770" cy="4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 anchor="b"/>
          <a:lstStyle/>
          <a:p>
            <a:pPr algn="r"/>
            <a:fld id="{0F9A58BE-AC5B-4204-94F4-76A2F9B6CC54}" type="slidenum">
              <a:rPr lang="en-US" altLang="ja-JP" sz="1100" b="1">
                <a:solidFill>
                  <a:srgbClr val="000000"/>
                </a:solidFill>
              </a:rPr>
              <a:pPr algn="r"/>
              <a:t>2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D3A22-F3D2-4CA0-9AD3-AAF695533656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97B62661-EA18-4AD3-AFF2-776A3933A1F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422F-6B3B-4151-96AF-485292B6BE29}" type="datetime1">
              <a:rPr lang="ja-JP" altLang="en-US"/>
              <a:pPr>
                <a:defRPr/>
              </a:pPr>
              <a:t>2020/12/8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CD2B00-E052-4223-B2A1-D1AE68D6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0466F4-57F6-4D0C-8CB3-2A8CA8C22A9F}"/>
              </a:ext>
            </a:extLst>
          </p:cNvPr>
          <p:cNvSpPr txBox="1"/>
          <p:nvPr userDrawn="1"/>
        </p:nvSpPr>
        <p:spPr>
          <a:xfrm>
            <a:off x="319246" y="5528845"/>
            <a:ext cx="600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623764-195D-44BB-88C1-8F30ED662096}"/>
              </a:ext>
            </a:extLst>
          </p:cNvPr>
          <p:cNvSpPr txBox="1"/>
          <p:nvPr userDrawn="1"/>
        </p:nvSpPr>
        <p:spPr>
          <a:xfrm>
            <a:off x="319246" y="6124654"/>
            <a:ext cx="59788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7CFA1EF-0F63-4F22-B73B-6D2DC40A8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9BB193-0E29-4E75-9AE2-0F9EC2C49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BB800C7F-77E2-42D7-AFDB-A0FAEDD75B77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C9ADB3-CCE8-45C1-8A29-6889F338DF82}"/>
              </a:ext>
            </a:extLst>
          </p:cNvPr>
          <p:cNvSpPr txBox="1"/>
          <p:nvPr userDrawn="1"/>
        </p:nvSpPr>
        <p:spPr>
          <a:xfrm>
            <a:off x="323528" y="6613525"/>
            <a:ext cx="740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99FDBD1-A41C-4A0B-85E6-68E9613C4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A35946-34E2-4287-81ED-DBA165A86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E524D1E2-6720-4E20-BC0E-C8FB2D4F550B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559770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6E9BF30-8A99-4AAB-A017-1139E193EC45}" type="datetime1">
              <a:rPr lang="ja-JP" altLang="en-US"/>
              <a:pPr>
                <a:defRPr/>
              </a:pPr>
              <a:t>2020/12/8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3" r:id="rId1"/>
    <p:sldLayoutId id="2147488224" r:id="rId2"/>
    <p:sldLayoutId id="214748822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86163D-2F95-489B-9F4A-2A66FC38EF14}"/>
              </a:ext>
            </a:extLst>
          </p:cNvPr>
          <p:cNvSpPr txBox="1"/>
          <p:nvPr/>
        </p:nvSpPr>
        <p:spPr>
          <a:xfrm>
            <a:off x="319246" y="188640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92B7E5A-FD71-444A-8C89-F13640C4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52953"/>
              </p:ext>
            </p:extLst>
          </p:nvPr>
        </p:nvGraphicFramePr>
        <p:xfrm>
          <a:off x="1168114" y="5008975"/>
          <a:ext cx="3048286" cy="42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76">
                  <a:extLst>
                    <a:ext uri="{9D8B030D-6E8A-4147-A177-3AD203B41FA5}">
                      <a16:colId xmlns:a16="http://schemas.microsoft.com/office/drawing/2014/main" val="3236893504"/>
                    </a:ext>
                  </a:extLst>
                </a:gridCol>
                <a:gridCol w="822510">
                  <a:extLst>
                    <a:ext uri="{9D8B030D-6E8A-4147-A177-3AD203B41FA5}">
                      <a16:colId xmlns:a16="http://schemas.microsoft.com/office/drawing/2014/main" val="1116431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273,806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2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153,887</a:t>
                      </a:r>
                      <a:endParaRPr lang="en-US" altLang="ja-JP" sz="105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40356"/>
                  </a:ext>
                </a:extLst>
              </a:tr>
            </a:tbl>
          </a:graphicData>
        </a:graphic>
      </p:graphicFrame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2592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120489" y="5466332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調べ）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91"/>
          <p:cNvSpPr>
            <a:spLocks noChangeArrowheads="1"/>
          </p:cNvSpPr>
          <p:nvPr/>
        </p:nvSpPr>
        <p:spPr bwMode="auto">
          <a:xfrm>
            <a:off x="1168114" y="4599972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D960A09-1850-43DF-8455-02EDB8D3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1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ナーシングとは？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014BF5-5F79-4C01-8BA8-041B7527EFD8}"/>
              </a:ext>
            </a:extLst>
          </p:cNvPr>
          <p:cNvSpPr txBox="1"/>
          <p:nvPr/>
        </p:nvSpPr>
        <p:spPr>
          <a:xfrm>
            <a:off x="1120489" y="1116915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Active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（活動的な）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Advanced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（高度な）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Autonomous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（自律的な）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――</a:t>
            </a:r>
            <a:r>
              <a:rPr lang="ja-JP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ナーシングは、三つの「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」をコンセプトにした看護師向け情報サイトです。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医師向けメディアとして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年の歴史を持つ「日経メディカル」がプロデュース。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現場で今すぐ役立つ臨床ノウハウを、タイムリーに発信します。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またキャリアアップやマネジメントなど、看護師の生き方・働き方にフォーカスした情報もお届けします。</a:t>
            </a: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AF69B17-36F6-4275-965F-673897AF38C8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E600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3FE546E-31C5-40BB-AD67-B0E84233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89810"/>
              </p:ext>
            </p:extLst>
          </p:nvPr>
        </p:nvGraphicFramePr>
        <p:xfrm>
          <a:off x="5051238" y="5315760"/>
          <a:ext cx="2972273" cy="57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717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305556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看護師・准看護師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52,180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保健師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3,324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助産師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</a:tbl>
          </a:graphicData>
        </a:graphic>
      </p:graphicFrame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F39733B7-BFED-48CD-8897-15922DC0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885865"/>
            <a:ext cx="1473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月時点）</a:t>
            </a:r>
          </a:p>
        </p:txBody>
      </p:sp>
      <p:sp>
        <p:nvSpPr>
          <p:cNvPr id="13" name="AutoShape 91">
            <a:extLst>
              <a:ext uri="{FF2B5EF4-FFF2-40B4-BE49-F238E27FC236}">
                <a16:creationId xmlns:a16="http://schemas.microsoft.com/office/drawing/2014/main" id="{441ABCFF-2606-4ADA-991D-C366418D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769" y="4559045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会員属性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CB4125-8346-4108-9A04-75901C6E7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0" r="9963" b="83790"/>
          <a:stretch/>
        </p:blipFill>
        <p:spPr bwMode="auto">
          <a:xfrm>
            <a:off x="867747" y="789877"/>
            <a:ext cx="1984704" cy="1374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695007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　広告メニュー　一覧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5EE505A-6785-4A05-994D-AEB7B43E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3607"/>
              </p:ext>
            </p:extLst>
          </p:nvPr>
        </p:nvGraphicFramePr>
        <p:xfrm>
          <a:off x="389357" y="1379302"/>
          <a:ext cx="83652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16">
                  <a:extLst>
                    <a:ext uri="{9D8B030D-6E8A-4147-A177-3AD203B41FA5}">
                      <a16:colId xmlns:a16="http://schemas.microsoft.com/office/drawing/2014/main" val="847019490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1770895572"/>
                    </a:ext>
                  </a:extLst>
                </a:gridCol>
                <a:gridCol w="687754">
                  <a:extLst>
                    <a:ext uri="{9D8B030D-6E8A-4147-A177-3AD203B41FA5}">
                      <a16:colId xmlns:a16="http://schemas.microsoft.com/office/drawing/2014/main" val="152793573"/>
                    </a:ext>
                  </a:extLst>
                </a:gridCol>
                <a:gridCol w="375139">
                  <a:extLst>
                    <a:ext uri="{9D8B030D-6E8A-4147-A177-3AD203B41FA5}">
                      <a16:colId xmlns:a16="http://schemas.microsoft.com/office/drawing/2014/main" val="3979346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1632858"/>
                    </a:ext>
                  </a:extLst>
                </a:gridCol>
                <a:gridCol w="919089">
                  <a:extLst>
                    <a:ext uri="{9D8B030D-6E8A-4147-A177-3AD203B41FA5}">
                      <a16:colId xmlns:a16="http://schemas.microsoft.com/office/drawing/2014/main" val="3519379434"/>
                    </a:ext>
                  </a:extLst>
                </a:gridCol>
                <a:gridCol w="881575">
                  <a:extLst>
                    <a:ext uri="{9D8B030D-6E8A-4147-A177-3AD203B41FA5}">
                      <a16:colId xmlns:a16="http://schemas.microsoft.com/office/drawing/2014/main" val="21264943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86622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9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5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247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EFFC482-AFA5-4B64-B5E2-68C4F7D11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1" r="9963" b="61721"/>
          <a:stretch/>
        </p:blipFill>
        <p:spPr bwMode="auto">
          <a:xfrm>
            <a:off x="391887" y="1233597"/>
            <a:ext cx="2903318" cy="4768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513C62B-6DFE-464E-9D35-93E7F6283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83529"/>
              </p:ext>
            </p:extLst>
          </p:nvPr>
        </p:nvGraphicFramePr>
        <p:xfrm>
          <a:off x="3492500" y="1233597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7786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第１＆第２レクタングル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B32EEBD-906F-45DA-AB19-EACE4DECC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36813"/>
              </p:ext>
            </p:extLst>
          </p:nvPr>
        </p:nvGraphicFramePr>
        <p:xfrm>
          <a:off x="3492500" y="3839948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237933-AFA5-44BE-9195-3900998DB7AA}"/>
              </a:ext>
            </a:extLst>
          </p:cNvPr>
          <p:cNvSpPr/>
          <p:nvPr/>
        </p:nvSpPr>
        <p:spPr>
          <a:xfrm>
            <a:off x="2345975" y="1692909"/>
            <a:ext cx="863903" cy="91966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C80DD0-378F-45E4-8D45-E8923799ADCD}"/>
              </a:ext>
            </a:extLst>
          </p:cNvPr>
          <p:cNvSpPr/>
          <p:nvPr/>
        </p:nvSpPr>
        <p:spPr>
          <a:xfrm>
            <a:off x="2355306" y="4619145"/>
            <a:ext cx="863903" cy="811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300"/>
        </a:solidFill>
        <a:ln w="28575">
          <a:noFill/>
          <a:prstDash val="sysDot"/>
          <a:miter lim="800000"/>
          <a:headEnd/>
          <a:tailEnd/>
        </a:ln>
      </a:spPr>
      <a:bodyPr wrap="none" rtlCol="0" anchor="ctr"/>
      <a:lstStyle>
        <a:defPPr algn="ctr" fontAlgn="auto">
          <a:spcBef>
            <a:spcPts val="0"/>
          </a:spcBef>
          <a:spcAft>
            <a:spcPts val="0"/>
          </a:spcAft>
          <a:defRPr kumimoji="1" sz="900" b="1"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画面に合わせる (4:3)</PresentationFormat>
  <Paragraphs>102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HGP創英角ｺﾞｼｯｸUB</vt:lpstr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2012-01-13T01:22:27Z</dcterms:created>
  <dcterms:modified xsi:type="dcterms:W3CDTF">2020-12-08T09:08:00Z</dcterms:modified>
</cp:coreProperties>
</file>