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diagrams/quickStyle17.xml" ContentType="application/vnd.openxmlformats-officedocument.drawingml.diagramStyl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notesSlides/notesSlide12.xml" ContentType="application/vnd.openxmlformats-officedocument.presentationml.notesSlide+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diagrams/drawing3.xml" ContentType="application/vnd.ms-office.drawingml.diagramDrawing+xml"/>
  <Override PartName="/ppt/diagrams/colors12.xml" ContentType="application/vnd.openxmlformats-officedocument.drawingml.diagramColors+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diagrams/layout6.xml" ContentType="application/vnd.openxmlformats-officedocument.drawingml.diagramLayout+xml"/>
  <Override PartName="/ppt/diagrams/data9.xml" ContentType="application/vnd.openxmlformats-officedocument.drawingml.diagramData+xml"/>
  <Override PartName="/ppt/notesSlides/notesSlide15.xml" ContentType="application/vnd.openxmlformats-officedocument.presentationml.notesSlide+xml"/>
  <Override PartName="/ppt/diagrams/data10.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Override PartName="/ppt/notesSlides/notesSlide18.xml" ContentType="application/vnd.openxmlformats-officedocument.presentationml.notesSlide+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quickStyle15.xml" ContentType="application/vnd.openxmlformats-officedocument.drawingml.diagramStyle+xml"/>
  <Override PartName="/ppt/diagrams/drawing16.xml" ContentType="application/vnd.ms-office.drawingml.diagramDrawing+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Masters/slideMaster2.xml" ContentType="application/vnd.openxmlformats-officedocument.presentationml.slideMaster+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notesSlides/notesSlide19.xml" ContentType="application/vnd.openxmlformats-officedocument.presentationml.notes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68" r:id="rId2"/>
  </p:sldMasterIdLst>
  <p:notesMasterIdLst>
    <p:notesMasterId r:id="rId25"/>
  </p:notesMasterIdLst>
  <p:sldIdLst>
    <p:sldId id="286" r:id="rId3"/>
    <p:sldId id="257" r:id="rId4"/>
    <p:sldId id="258" r:id="rId5"/>
    <p:sldId id="288" r:id="rId6"/>
    <p:sldId id="277" r:id="rId7"/>
    <p:sldId id="278" r:id="rId8"/>
    <p:sldId id="279" r:id="rId9"/>
    <p:sldId id="289" r:id="rId10"/>
    <p:sldId id="281" r:id="rId11"/>
    <p:sldId id="282" r:id="rId12"/>
    <p:sldId id="284" r:id="rId13"/>
    <p:sldId id="285" r:id="rId14"/>
    <p:sldId id="275" r:id="rId15"/>
    <p:sldId id="276" r:id="rId16"/>
    <p:sldId id="273" r:id="rId17"/>
    <p:sldId id="269" r:id="rId18"/>
    <p:sldId id="268" r:id="rId19"/>
    <p:sldId id="274" r:id="rId20"/>
    <p:sldId id="270" r:id="rId21"/>
    <p:sldId id="272" r:id="rId22"/>
    <p:sldId id="287" r:id="rId23"/>
    <p:sldId id="291" r:id="rId2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81" autoAdjust="0"/>
    <p:restoredTop sz="92121" autoAdjust="0"/>
  </p:normalViewPr>
  <p:slideViewPr>
    <p:cSldViewPr>
      <p:cViewPr>
        <p:scale>
          <a:sx n="70" d="100"/>
          <a:sy n="70" d="100"/>
        </p:scale>
        <p:origin x="-1164" y="-9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E:\Excel.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U:\&#65298;&#65296;&#65297;&#65296;&#65288;&#22799;&#65289;\Excel.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8855825313502481"/>
          <c:y val="2.0971890402109131E-2"/>
          <c:w val="0.483067099251484"/>
          <c:h val="0.87836533352128665"/>
        </c:manualLayout>
      </c:layout>
      <c:pieChart>
        <c:varyColors val="1"/>
        <c:ser>
          <c:idx val="0"/>
          <c:order val="0"/>
          <c:dPt>
            <c:idx val="0"/>
            <c:spPr>
              <a:solidFill>
                <a:srgbClr val="F22635"/>
              </a:solidFill>
            </c:spPr>
          </c:dPt>
          <c:dPt>
            <c:idx val="1"/>
            <c:spPr>
              <a:solidFill>
                <a:srgbClr val="92D050"/>
              </a:solidFill>
            </c:spPr>
          </c:dPt>
          <c:dPt>
            <c:idx val="2"/>
            <c:spPr>
              <a:solidFill>
                <a:schemeClr val="accent2">
                  <a:lumMod val="60000"/>
                  <a:lumOff val="40000"/>
                </a:schemeClr>
              </a:solidFill>
            </c:spPr>
          </c:dPt>
          <c:dPt>
            <c:idx val="3"/>
            <c:spPr>
              <a:solidFill>
                <a:srgbClr val="FF00FF"/>
              </a:solidFill>
            </c:spPr>
          </c:dPt>
          <c:dPt>
            <c:idx val="4"/>
            <c:spPr>
              <a:solidFill>
                <a:schemeClr val="bg1">
                  <a:lumMod val="65000"/>
                </a:schemeClr>
              </a:solidFill>
            </c:spPr>
          </c:dPt>
          <c:dLbls>
            <c:dLbl>
              <c:idx val="0"/>
              <c:layout>
                <c:manualLayout>
                  <c:x val="-0.21168568792397666"/>
                  <c:y val="9.3625951233594039E-3"/>
                </c:manualLayout>
              </c:layout>
              <c:tx>
                <c:rich>
                  <a:bodyPr/>
                  <a:lstStyle/>
                  <a:p>
                    <a:pPr>
                      <a:defRPr sz="1600"/>
                    </a:pPr>
                    <a:r>
                      <a:rPr lang="ja-JP" altLang="en-US" sz="1800" dirty="0"/>
                      <a:t>日清食品
</a:t>
                    </a:r>
                    <a:r>
                      <a:rPr lang="en-US" altLang="ja-JP" sz="1800" dirty="0" smtClean="0"/>
                      <a:t>49.0%</a:t>
                    </a:r>
                    <a:endParaRPr lang="en-US" altLang="ja-JP" sz="1800" dirty="0"/>
                  </a:p>
                </c:rich>
              </c:tx>
              <c:numFmt formatCode="0.0%" sourceLinked="0"/>
              <c:spPr>
                <a:noFill/>
              </c:spPr>
              <c:showCatName val="1"/>
              <c:showPercent val="1"/>
            </c:dLbl>
            <c:dLbl>
              <c:idx val="1"/>
              <c:layout>
                <c:manualLayout>
                  <c:x val="0.11498201613687166"/>
                  <c:y val="-0.21157839779070309"/>
                </c:manualLayout>
              </c:layout>
              <c:tx>
                <c:rich>
                  <a:bodyPr/>
                  <a:lstStyle/>
                  <a:p>
                    <a:r>
                      <a:rPr lang="ja-JP" altLang="en-US" sz="1800" dirty="0"/>
                      <a:t>東洋水産
</a:t>
                    </a:r>
                    <a:r>
                      <a:rPr lang="en-US" altLang="ja-JP" sz="1800" dirty="0" smtClean="0"/>
                      <a:t>20.0%</a:t>
                    </a:r>
                    <a:endParaRPr lang="en-US" altLang="ja-JP" sz="1800" dirty="0"/>
                  </a:p>
                </c:rich>
              </c:tx>
              <c:showCatName val="1"/>
              <c:showPercent val="1"/>
            </c:dLbl>
            <c:dLbl>
              <c:idx val="2"/>
              <c:layout>
                <c:manualLayout>
                  <c:x val="3.8647072499474287E-4"/>
                  <c:y val="5.2180774109649226E-2"/>
                </c:manualLayout>
              </c:layout>
              <c:tx>
                <c:rich>
                  <a:bodyPr/>
                  <a:lstStyle/>
                  <a:p>
                    <a:r>
                      <a:rPr lang="ja-JP" altLang="en-US" dirty="0"/>
                      <a:t>サンヨー食品
</a:t>
                    </a:r>
                    <a:r>
                      <a:rPr lang="en-US" altLang="ja-JP" sz="1800" dirty="0" smtClean="0"/>
                      <a:t>12.3%</a:t>
                    </a:r>
                    <a:endParaRPr lang="ja-JP" altLang="en-US" sz="1800" dirty="0"/>
                  </a:p>
                </c:rich>
              </c:tx>
              <c:showCatName val="1"/>
              <c:showPercent val="1"/>
            </c:dLbl>
            <c:dLbl>
              <c:idx val="3"/>
              <c:layout>
                <c:manualLayout>
                  <c:x val="3.3774424030329551E-3"/>
                  <c:y val="2.4313278743109644E-2"/>
                </c:manualLayout>
              </c:layout>
              <c:tx>
                <c:rich>
                  <a:bodyPr/>
                  <a:lstStyle/>
                  <a:p>
                    <a:pPr>
                      <a:defRPr sz="1800"/>
                    </a:pPr>
                    <a:r>
                      <a:rPr lang="ja-JP" altLang="en-US" dirty="0" smtClean="0"/>
                      <a:t>エースコック</a:t>
                    </a:r>
                    <a:r>
                      <a:rPr lang="ja-JP" altLang="en-US" dirty="0"/>
                      <a:t>
</a:t>
                    </a:r>
                    <a:r>
                      <a:rPr lang="en-US" altLang="ja-JP" dirty="0" smtClean="0"/>
                      <a:t>8.4</a:t>
                    </a:r>
                    <a:r>
                      <a:rPr lang="en-US" altLang="ja-JP" dirty="0"/>
                      <a:t>%</a:t>
                    </a:r>
                    <a:endParaRPr lang="ja-JP" altLang="en-US" dirty="0"/>
                  </a:p>
                </c:rich>
              </c:tx>
              <c:numFmt formatCode="0.0%" sourceLinked="0"/>
              <c:spPr/>
              <c:showCatName val="1"/>
              <c:showPercent val="1"/>
            </c:dLbl>
            <c:dLbl>
              <c:idx val="4"/>
              <c:layout/>
              <c:tx>
                <c:rich>
                  <a:bodyPr/>
                  <a:lstStyle/>
                  <a:p>
                    <a:r>
                      <a:rPr lang="ja-JP" altLang="en-US" sz="1800" dirty="0"/>
                      <a:t>その他
</a:t>
                    </a:r>
                    <a:r>
                      <a:rPr lang="en-US" altLang="ja-JP" sz="1800" dirty="0" smtClean="0"/>
                      <a:t>10.3%</a:t>
                    </a:r>
                    <a:endParaRPr lang="ja-JP" altLang="en-US" sz="1800" dirty="0"/>
                  </a:p>
                </c:rich>
              </c:tx>
              <c:showCatName val="1"/>
              <c:showPercent val="1"/>
            </c:dLbl>
            <c:numFmt formatCode="0.0%" sourceLinked="0"/>
            <c:txPr>
              <a:bodyPr/>
              <a:lstStyle/>
              <a:p>
                <a:pPr>
                  <a:defRPr sz="1600"/>
                </a:pPr>
                <a:endParaRPr lang="ja-JP"/>
              </a:p>
            </c:txPr>
            <c:showCatName val="1"/>
            <c:showPercent val="1"/>
          </c:dLbls>
          <c:cat>
            <c:strRef>
              <c:f>Sheet1!$D$32:$D$36</c:f>
              <c:strCache>
                <c:ptCount val="5"/>
                <c:pt idx="0">
                  <c:v>日清食品</c:v>
                </c:pt>
                <c:pt idx="1">
                  <c:v>東洋水産</c:v>
                </c:pt>
                <c:pt idx="2">
                  <c:v>サンヨー食品</c:v>
                </c:pt>
                <c:pt idx="3">
                  <c:v>エースコック</c:v>
                </c:pt>
                <c:pt idx="4">
                  <c:v>その他</c:v>
                </c:pt>
              </c:strCache>
            </c:strRef>
          </c:cat>
          <c:val>
            <c:numRef>
              <c:f>Sheet1!$E$32:$E$36</c:f>
              <c:numCache>
                <c:formatCode>General</c:formatCode>
                <c:ptCount val="5"/>
                <c:pt idx="0">
                  <c:v>48.9</c:v>
                </c:pt>
                <c:pt idx="1">
                  <c:v>20.399999999999999</c:v>
                </c:pt>
                <c:pt idx="2">
                  <c:v>12.8</c:v>
                </c:pt>
                <c:pt idx="3">
                  <c:v>7.4</c:v>
                </c:pt>
                <c:pt idx="4">
                  <c:v>10.5</c:v>
                </c:pt>
              </c:numCache>
            </c:numRef>
          </c:val>
        </c:ser>
        <c:dLbls>
          <c:showCatName val="1"/>
          <c:showPercent val="1"/>
        </c:dLbls>
        <c:firstSliceAng val="0"/>
      </c:pieChart>
    </c:plotArea>
    <c:plotVisOnly val="1"/>
    <c:dispBlanksAs val="zero"/>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lrMapOvr bg1="lt1" tx1="dk1" bg2="lt2" tx2="dk2" accent1="accent1" accent2="accent2" accent3="accent3" accent4="accent4" accent5="accent5" accent6="accent6" hlink="hlink" folHlink="folHlink"/>
  <c:chart>
    <c:autoTitleDeleted val="1"/>
    <c:plotArea>
      <c:layout/>
      <c:lineChart>
        <c:grouping val="standard"/>
        <c:ser>
          <c:idx val="0"/>
          <c:order val="0"/>
          <c:tx>
            <c:v>日清食品</c:v>
          </c:tx>
          <c:spPr>
            <a:ln w="50800"/>
          </c:spPr>
          <c:cat>
            <c:strRef>
              <c:f>表!$D$2:$M$2</c:f>
              <c:strCache>
                <c:ptCount val="10"/>
                <c:pt idx="0">
                  <c:v>2000年</c:v>
                </c:pt>
                <c:pt idx="1">
                  <c:v>2001年</c:v>
                </c:pt>
                <c:pt idx="2">
                  <c:v>2002年</c:v>
                </c:pt>
                <c:pt idx="3">
                  <c:v>2003年</c:v>
                </c:pt>
                <c:pt idx="4">
                  <c:v>2004年</c:v>
                </c:pt>
                <c:pt idx="5">
                  <c:v>2005年</c:v>
                </c:pt>
                <c:pt idx="6">
                  <c:v>2006年</c:v>
                </c:pt>
                <c:pt idx="7">
                  <c:v>2007年</c:v>
                </c:pt>
                <c:pt idx="8">
                  <c:v>2008年</c:v>
                </c:pt>
                <c:pt idx="9">
                  <c:v>2009年</c:v>
                </c:pt>
              </c:strCache>
            </c:strRef>
          </c:cat>
          <c:val>
            <c:numRef>
              <c:f>表!$D$5:$M$5</c:f>
              <c:numCache>
                <c:formatCode>0.00%</c:formatCode>
                <c:ptCount val="10"/>
                <c:pt idx="0">
                  <c:v>0.10158616292045276</c:v>
                </c:pt>
                <c:pt idx="1">
                  <c:v>9.1746122056938703E-2</c:v>
                </c:pt>
                <c:pt idx="2">
                  <c:v>8.6375054970873028E-2</c:v>
                </c:pt>
                <c:pt idx="3">
                  <c:v>7.4553898802249038E-2</c:v>
                </c:pt>
                <c:pt idx="4">
                  <c:v>9.1893194204439713E-2</c:v>
                </c:pt>
                <c:pt idx="5">
                  <c:v>0.1077587029479202</c:v>
                </c:pt>
                <c:pt idx="6">
                  <c:v>9.2208466229864505E-2</c:v>
                </c:pt>
                <c:pt idx="7">
                  <c:v>8.3520501968454258E-2</c:v>
                </c:pt>
                <c:pt idx="8">
                  <c:v>7.0335112017987464E-2</c:v>
                </c:pt>
                <c:pt idx="9">
                  <c:v>8.0300000000000024E-2</c:v>
                </c:pt>
              </c:numCache>
            </c:numRef>
          </c:val>
        </c:ser>
        <c:ser>
          <c:idx val="1"/>
          <c:order val="1"/>
          <c:tx>
            <c:v>食料品</c:v>
          </c:tx>
          <c:spPr>
            <a:ln w="50800"/>
          </c:spPr>
          <c:cat>
            <c:strRef>
              <c:f>表!$D$2:$M$2</c:f>
              <c:strCache>
                <c:ptCount val="10"/>
                <c:pt idx="0">
                  <c:v>2000年</c:v>
                </c:pt>
                <c:pt idx="1">
                  <c:v>2001年</c:v>
                </c:pt>
                <c:pt idx="2">
                  <c:v>2002年</c:v>
                </c:pt>
                <c:pt idx="3">
                  <c:v>2003年</c:v>
                </c:pt>
                <c:pt idx="4">
                  <c:v>2004年</c:v>
                </c:pt>
                <c:pt idx="5">
                  <c:v>2005年</c:v>
                </c:pt>
                <c:pt idx="6">
                  <c:v>2006年</c:v>
                </c:pt>
                <c:pt idx="7">
                  <c:v>2007年</c:v>
                </c:pt>
                <c:pt idx="8">
                  <c:v>2008年</c:v>
                </c:pt>
                <c:pt idx="9">
                  <c:v>2009年</c:v>
                </c:pt>
              </c:strCache>
            </c:strRef>
          </c:cat>
          <c:val>
            <c:numRef>
              <c:f>表!$D$9:$M$9</c:f>
              <c:numCache>
                <c:formatCode>0.00%</c:formatCode>
                <c:ptCount val="10"/>
                <c:pt idx="0">
                  <c:v>4.7199875728113905E-2</c:v>
                </c:pt>
                <c:pt idx="1">
                  <c:v>4.0707267402392423E-2</c:v>
                </c:pt>
                <c:pt idx="2">
                  <c:v>3.7347632437719158E-2</c:v>
                </c:pt>
                <c:pt idx="3">
                  <c:v>3.8007622117300251E-2</c:v>
                </c:pt>
                <c:pt idx="4">
                  <c:v>4.0283270686339662E-2</c:v>
                </c:pt>
                <c:pt idx="5">
                  <c:v>4.1325127949555472E-2</c:v>
                </c:pt>
                <c:pt idx="6">
                  <c:v>3.6848043451466451E-2</c:v>
                </c:pt>
                <c:pt idx="7">
                  <c:v>3.2180195041831186E-2</c:v>
                </c:pt>
                <c:pt idx="8">
                  <c:v>2.9380201903943231E-2</c:v>
                </c:pt>
                <c:pt idx="9">
                  <c:v>3.4600821831916338E-2</c:v>
                </c:pt>
              </c:numCache>
            </c:numRef>
          </c:val>
        </c:ser>
        <c:marker val="1"/>
        <c:axId val="91816704"/>
        <c:axId val="91818240"/>
      </c:lineChart>
      <c:catAx>
        <c:axId val="91816704"/>
        <c:scaling>
          <c:orientation val="minMax"/>
        </c:scaling>
        <c:axPos val="b"/>
        <c:majorTickMark val="none"/>
        <c:tickLblPos val="nextTo"/>
        <c:crossAx val="91818240"/>
        <c:crosses val="autoZero"/>
        <c:auto val="1"/>
        <c:lblAlgn val="ctr"/>
        <c:lblOffset val="100"/>
      </c:catAx>
      <c:valAx>
        <c:axId val="91818240"/>
        <c:scaling>
          <c:orientation val="minMax"/>
        </c:scaling>
        <c:axPos val="l"/>
        <c:majorGridlines/>
        <c:numFmt formatCode="0.00%" sourceLinked="1"/>
        <c:majorTickMark val="none"/>
        <c:tickLblPos val="nextTo"/>
        <c:txPr>
          <a:bodyPr/>
          <a:lstStyle/>
          <a:p>
            <a:pPr>
              <a:defRPr b="1"/>
            </a:pPr>
            <a:endParaRPr lang="ja-JP"/>
          </a:p>
        </c:txPr>
        <c:crossAx val="91816704"/>
        <c:crosses val="autoZero"/>
        <c:crossBetween val="between"/>
      </c:valAx>
      <c:dTable>
        <c:showHorzBorder val="1"/>
        <c:showVertBorder val="1"/>
        <c:showOutline val="1"/>
        <c:showKeys val="1"/>
        <c:txPr>
          <a:bodyPr/>
          <a:lstStyle/>
          <a:p>
            <a:pPr rtl="0">
              <a:defRPr sz="1800" b="1"/>
            </a:pPr>
            <a:endParaRPr lang="ja-JP"/>
          </a:p>
        </c:txPr>
      </c:dTable>
    </c:plotArea>
    <c:plotVisOnly val="1"/>
  </c:chart>
  <c:txPr>
    <a:bodyPr/>
    <a:lstStyle/>
    <a:p>
      <a:pPr>
        <a:defRPr sz="2000"/>
      </a:pPr>
      <a:endParaRPr lang="ja-JP"/>
    </a:p>
  </c:txPr>
  <c:externalData r:id="rId2"/>
</c:chartSpac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1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1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1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1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1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1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1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1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10">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3_2" csCatId="accent3" phldr="1"/>
      <dgm:spPr/>
      <dgm:t>
        <a:bodyPr/>
        <a:lstStyle/>
        <a:p>
          <a:endParaRPr kumimoji="1" lang="ja-JP" altLang="en-US"/>
        </a:p>
      </dgm:t>
    </dgm:pt>
    <dgm:pt modelId="{101D42E8-60C4-4F5E-BDB4-0E028D1F2FBF}">
      <dgm:prSet phldrT="[テキスト]" custT="1"/>
      <dgm:spPr/>
      <dgm:t>
        <a:bodyPr/>
        <a:lstStyle/>
        <a:p>
          <a:r>
            <a:rPr kumimoji="1" lang="ja-JP" altLang="en-US" sz="1600" dirty="0" smtClean="0"/>
            <a:t>開発</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ja-JP" altLang="en-US" sz="1400" dirty="0" smtClean="0">
              <a:latin typeface="+mj-ea"/>
              <a:ea typeface="+mj-ea"/>
            </a:rPr>
            <a:t>・ブランドファイトシステム</a:t>
          </a:r>
          <a:endParaRPr lang="en-US" altLang="ja-JP" sz="1400" dirty="0" smtClean="0">
            <a:latin typeface="+mj-ea"/>
            <a:ea typeface="+mj-ea"/>
          </a:endParaRPr>
        </a:p>
        <a:p>
          <a:pPr defTabSz="622300">
            <a:lnSpc>
              <a:spcPct val="90000"/>
            </a:lnSpc>
            <a:spcBef>
              <a:spcPct val="0"/>
            </a:spcBef>
            <a:spcAft>
              <a:spcPct val="35000"/>
            </a:spcAft>
          </a:pPr>
          <a:r>
            <a:rPr lang="ja-JP" altLang="en-US" sz="1400" dirty="0" smtClean="0">
              <a:latin typeface="+mj-ea"/>
              <a:ea typeface="+mj-ea"/>
            </a:rPr>
            <a:t>・早期昇進制度</a:t>
          </a:r>
          <a:endParaRPr lang="en-US" altLang="ja-JP" sz="1400" dirty="0" smtClean="0">
            <a:latin typeface="+mj-ea"/>
            <a:ea typeface="+mj-ea"/>
          </a:endParaRPr>
        </a:p>
        <a:p>
          <a:pPr defTabSz="622300">
            <a:lnSpc>
              <a:spcPct val="90000"/>
            </a:lnSpc>
            <a:spcBef>
              <a:spcPct val="0"/>
            </a:spcBef>
            <a:spcAft>
              <a:spcPct val="35000"/>
            </a:spcAft>
          </a:pPr>
          <a:r>
            <a:rPr kumimoji="1" lang="ja-JP" altLang="en-US" sz="1400" dirty="0" smtClean="0">
              <a:latin typeface="+mj-ea"/>
              <a:ea typeface="+mj-ea"/>
            </a:rPr>
            <a:t>・新任管理職研修制度</a:t>
          </a:r>
          <a:endParaRPr kumimoji="1" lang="en-US" altLang="ja-JP" sz="1400" dirty="0" smtClean="0">
            <a:latin typeface="+mj-ea"/>
            <a:ea typeface="+mj-ea"/>
          </a:endParaRPr>
        </a:p>
        <a:p>
          <a:pPr defTabSz="622300">
            <a:lnSpc>
              <a:spcPct val="90000"/>
            </a:lnSpc>
            <a:spcBef>
              <a:spcPct val="0"/>
            </a:spcBef>
            <a:spcAft>
              <a:spcPct val="35000"/>
            </a:spcAft>
          </a:pPr>
          <a:r>
            <a:rPr kumimoji="1" lang="ja-JP" altLang="en-US" sz="1400" dirty="0" smtClean="0">
              <a:latin typeface="+mj-ea"/>
              <a:ea typeface="+mj-ea"/>
            </a:rPr>
            <a:t>・発明報酬制度</a:t>
          </a:r>
          <a:endParaRPr kumimoji="1" lang="en-US" altLang="ja-JP" sz="1400" dirty="0" smtClean="0">
            <a:latin typeface="+mj-ea"/>
            <a:ea typeface="+mj-ea"/>
          </a:endParaRPr>
        </a:p>
        <a:p>
          <a:pPr defTabSz="622300">
            <a:lnSpc>
              <a:spcPct val="90000"/>
            </a:lnSpc>
            <a:spcBef>
              <a:spcPct val="0"/>
            </a:spcBef>
            <a:spcAft>
              <a:spcPct val="35000"/>
            </a:spcAft>
          </a:pPr>
          <a:r>
            <a:rPr lang="ja-JP" altLang="en-US" sz="1400" dirty="0" smtClean="0">
              <a:latin typeface="+mj-ea"/>
              <a:ea typeface="+mj-ea"/>
            </a:rPr>
            <a:t>・</a:t>
          </a:r>
          <a:r>
            <a:rPr lang="en-US" altLang="ja-JP" sz="1400" dirty="0" smtClean="0">
              <a:latin typeface="+mj-ea"/>
              <a:ea typeface="+mj-ea"/>
            </a:rPr>
            <a:t>VOICE</a:t>
          </a:r>
        </a:p>
        <a:p>
          <a:pPr defTabSz="622300">
            <a:lnSpc>
              <a:spcPct val="90000"/>
            </a:lnSpc>
            <a:spcBef>
              <a:spcPct val="0"/>
            </a:spcBef>
            <a:spcAft>
              <a:spcPct val="35000"/>
            </a:spcAft>
          </a:pPr>
          <a:r>
            <a:rPr lang="ja-JP" altLang="en-US" sz="1400" dirty="0" smtClean="0">
              <a:latin typeface="+mj-ea"/>
              <a:ea typeface="+mj-ea"/>
            </a:rPr>
            <a:t>・ユニバーサルデザインの採用</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dirty="0"/>
        </a:p>
      </dgm:t>
    </dgm:pt>
    <dgm:pt modelId="{E19A9FEC-5078-4F58-BF9F-6752C9D3A034}">
      <dgm:prSet phldrT="[テキスト]" custT="1"/>
      <dgm:spPr/>
      <dgm:t>
        <a:bodyPr/>
        <a:lstStyle/>
        <a:p>
          <a:r>
            <a:rPr kumimoji="1" lang="ja-JP" altLang="en-US" sz="1400" dirty="0" smtClean="0"/>
            <a:t>・年間３００アイテムの</a:t>
          </a:r>
          <a:endParaRPr kumimoji="1" lang="en-US" altLang="ja-JP" sz="1400" dirty="0" smtClean="0"/>
        </a:p>
        <a:p>
          <a:r>
            <a:rPr kumimoji="1" lang="ja-JP" altLang="en-US" sz="1400" dirty="0" smtClean="0"/>
            <a:t>新製品開発</a:t>
          </a:r>
          <a:endParaRPr kumimoji="1" lang="en-US" altLang="ja-JP" sz="1400" dirty="0" smtClean="0"/>
        </a:p>
        <a:p>
          <a:r>
            <a:rPr kumimoji="1" lang="ja-JP" altLang="en-US" sz="1400" dirty="0" smtClean="0"/>
            <a:t>・顧客視点の商品開発</a:t>
          </a:r>
          <a:endParaRPr kumimoji="1" lang="en-US" altLang="ja-JP" sz="1400" dirty="0" smtClean="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35137" custScaleY="87511" custLinFactNeighborX="4660" custLinFactNeighborY="-1000">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28252" custScaleY="281853" custLinFactNeighborX="2918" custLinFactNeighborY="34872">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52536" custFlipHor="1" custScaleX="92371" custScaleY="207129" custLinFactNeighborX="24365" custLinFactNeighborY="9233"/>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31879" custScaleY="135643" custLinFactNeighborX="2361" custLinFactNeighborY="16725">
        <dgm:presLayoutVars>
          <dgm:bulletEnabled val="1"/>
        </dgm:presLayoutVars>
      </dgm:prSet>
      <dgm:spPr/>
      <dgm:t>
        <a:bodyPr/>
        <a:lstStyle/>
        <a:p>
          <a:endParaRPr kumimoji="1" lang="ja-JP" altLang="en-US"/>
        </a:p>
      </dgm:t>
    </dgm:pt>
  </dgm:ptLst>
  <dgm:cxnLst>
    <dgm:cxn modelId="{FA05522B-965F-4A00-A6DF-E7869D30F3F4}" type="presOf" srcId="{55B69CC0-37EA-4755-9B40-A8C611CA61DE}" destId="{69F6F4CA-D09D-431D-AE3D-90538E629464}" srcOrd="0" destOrd="0" presId="urn:microsoft.com/office/officeart/2005/8/layout/process2"/>
    <dgm:cxn modelId="{003EE24C-B6A0-44BF-90F0-51186426688E}" srcId="{3925BA52-F79C-48F6-9412-371B7579861D}" destId="{E19A9FEC-5078-4F58-BF9F-6752C9D3A034}" srcOrd="2" destOrd="0" parTransId="{BB02FBB1-62CA-4B8A-BB25-AE31C0FC9F20}" sibTransId="{0F244273-51D2-407F-A439-52B1DD8D5BD5}"/>
    <dgm:cxn modelId="{1F518ACF-A333-4B7E-9A8C-79685AFFABB5}" type="presOf" srcId="{E19A9FEC-5078-4F58-BF9F-6752C9D3A034}" destId="{5B168291-01EB-4273-934C-6E821D4B6F19}" srcOrd="0" destOrd="0" presId="urn:microsoft.com/office/officeart/2005/8/layout/process2"/>
    <dgm:cxn modelId="{9B7B5FC6-D0D4-4F58-9B9D-2E581794C057}" type="presOf" srcId="{B8B22712-7651-4C5B-B02F-A2CC590C811F}" destId="{A18B972F-ED6A-4EC5-9BE3-B4FCD79197F3}" srcOrd="0" destOrd="0" presId="urn:microsoft.com/office/officeart/2005/8/layout/process2"/>
    <dgm:cxn modelId="{F327277F-9A3E-4742-AEE2-6CF55C17DA23}" type="presOf" srcId="{101D42E8-60C4-4F5E-BDB4-0E028D1F2FBF}" destId="{A2CCA9B6-E52E-4C80-A476-3B2B187E8959}" srcOrd="0"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90EA4CD4-B531-47A2-8674-70CEAD92750E}" type="presOf" srcId="{00A750BE-8D51-4211-8D4D-BB170AC44722}" destId="{D6F0B99B-B00A-4A08-ACA3-B3FDED7E3A77}" srcOrd="0" destOrd="0" presId="urn:microsoft.com/office/officeart/2005/8/layout/process2"/>
    <dgm:cxn modelId="{599C6ADA-CBDF-4E52-BFD0-65A61BAB19AC}" type="presOf" srcId="{55B69CC0-37EA-4755-9B40-A8C611CA61DE}" destId="{110F06B1-9A7B-43B9-BAE0-65895FD66B48}" srcOrd="1" destOrd="0" presId="urn:microsoft.com/office/officeart/2005/8/layout/process2"/>
    <dgm:cxn modelId="{621A4C84-F876-4177-B0BF-D9F652C0C278}" type="presOf" srcId="{B8B22712-7651-4C5B-B02F-A2CC590C811F}" destId="{11C758B5-A18C-4BFE-9991-5A4F85EE9604}" srcOrd="1" destOrd="0" presId="urn:microsoft.com/office/officeart/2005/8/layout/process2"/>
    <dgm:cxn modelId="{48DD9340-77DD-4678-BE78-448872A45401}" type="presOf" srcId="{3925BA52-F79C-48F6-9412-371B7579861D}" destId="{BDB5A8F9-6823-4B57-AB35-A4D36ADB9D17}" srcOrd="0" destOrd="0" presId="urn:microsoft.com/office/officeart/2005/8/layout/process2"/>
    <dgm:cxn modelId="{6173B581-645F-4B0C-A9AD-BF0156D7DA6F}" type="presParOf" srcId="{BDB5A8F9-6823-4B57-AB35-A4D36ADB9D17}" destId="{A2CCA9B6-E52E-4C80-A476-3B2B187E8959}" srcOrd="0" destOrd="0" presId="urn:microsoft.com/office/officeart/2005/8/layout/process2"/>
    <dgm:cxn modelId="{F4BCC70B-94A5-4EE4-BD2A-197FC595C732}" type="presParOf" srcId="{BDB5A8F9-6823-4B57-AB35-A4D36ADB9D17}" destId="{69F6F4CA-D09D-431D-AE3D-90538E629464}" srcOrd="1" destOrd="0" presId="urn:microsoft.com/office/officeart/2005/8/layout/process2"/>
    <dgm:cxn modelId="{549EA48A-185E-4488-BB4E-F9764B046893}" type="presParOf" srcId="{69F6F4CA-D09D-431D-AE3D-90538E629464}" destId="{110F06B1-9A7B-43B9-BAE0-65895FD66B48}" srcOrd="0" destOrd="0" presId="urn:microsoft.com/office/officeart/2005/8/layout/process2"/>
    <dgm:cxn modelId="{1BEBD5A8-D1E6-4C84-A010-4EF13FF440F8}" type="presParOf" srcId="{BDB5A8F9-6823-4B57-AB35-A4D36ADB9D17}" destId="{D6F0B99B-B00A-4A08-ACA3-B3FDED7E3A77}" srcOrd="2" destOrd="0" presId="urn:microsoft.com/office/officeart/2005/8/layout/process2"/>
    <dgm:cxn modelId="{7D7D078F-8A3A-47EC-89EA-CD95CE98CBC0}" type="presParOf" srcId="{BDB5A8F9-6823-4B57-AB35-A4D36ADB9D17}" destId="{A18B972F-ED6A-4EC5-9BE3-B4FCD79197F3}" srcOrd="3" destOrd="0" presId="urn:microsoft.com/office/officeart/2005/8/layout/process2"/>
    <dgm:cxn modelId="{4C9A761D-1BFB-4CA1-B0B3-8B5213E1B0F2}" type="presParOf" srcId="{A18B972F-ED6A-4EC5-9BE3-B4FCD79197F3}" destId="{11C758B5-A18C-4BFE-9991-5A4F85EE9604}" srcOrd="0" destOrd="0" presId="urn:microsoft.com/office/officeart/2005/8/layout/process2"/>
    <dgm:cxn modelId="{7946D40B-8822-41D0-89FD-B056DA102709}"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CF130AD-051D-4F02-A0A2-0E0F97DC0C1D}" type="doc">
      <dgm:prSet loTypeId="urn:microsoft.com/office/officeart/2005/8/layout/process3" loCatId="process" qsTypeId="urn:microsoft.com/office/officeart/2005/8/quickstyle/simple1#10" qsCatId="simple" csTypeId="urn:microsoft.com/office/officeart/2005/8/colors/accent1_2#11" csCatId="accent1" phldr="1"/>
      <dgm:spPr/>
      <dgm:t>
        <a:bodyPr/>
        <a:lstStyle/>
        <a:p>
          <a:endParaRPr kumimoji="1" lang="ja-JP" altLang="en-US"/>
        </a:p>
      </dgm:t>
    </dgm:pt>
    <dgm:pt modelId="{2274FD25-69AD-43FB-916C-D170BFD823C5}">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開発</a:t>
          </a:r>
          <a:endParaRPr kumimoji="1" lang="ja-JP" altLang="en-US" dirty="0"/>
        </a:p>
      </dgm:t>
    </dgm:pt>
    <dgm:pt modelId="{23F96688-7803-4D2A-8147-652FAA413B36}" type="parTrans" cxnId="{C2F6886D-3D71-4685-BC55-E866C30065F1}">
      <dgm:prSet/>
      <dgm:spPr/>
      <dgm:t>
        <a:bodyPr/>
        <a:lstStyle/>
        <a:p>
          <a:endParaRPr kumimoji="1" lang="ja-JP" altLang="en-US"/>
        </a:p>
      </dgm:t>
    </dgm:pt>
    <dgm:pt modelId="{63DFAFEB-E46C-464C-904C-445FD3E1DCAE}" type="sibTrans" cxnId="{C2F6886D-3D71-4685-BC55-E866C30065F1}">
      <dgm:prSet/>
      <dgm:spPr/>
      <dgm:t>
        <a:bodyPr/>
        <a:lstStyle/>
        <a:p>
          <a:endParaRPr kumimoji="1" lang="ja-JP" altLang="en-US"/>
        </a:p>
      </dgm:t>
    </dgm:pt>
    <dgm:pt modelId="{33B7DE34-6B44-4A47-994E-71630F91622F}">
      <dgm:prSet phldrT="[テキスト]"/>
      <dgm:spPr/>
      <dgm:t>
        <a:bodyPr/>
        <a:lstStyle/>
        <a:p>
          <a:r>
            <a:rPr kumimoji="1" lang="ja-JP" altLang="en-US" dirty="0" smtClean="0"/>
            <a:t>最短</a:t>
          </a:r>
          <a:r>
            <a:rPr kumimoji="1" lang="en-US" altLang="ja-JP" dirty="0" smtClean="0"/>
            <a:t>2</a:t>
          </a:r>
          <a:r>
            <a:rPr kumimoji="1" lang="ja-JP" altLang="en-US" dirty="0" smtClean="0"/>
            <a:t>ヶ月の開発リードタイム</a:t>
          </a:r>
          <a:endParaRPr kumimoji="1" lang="ja-JP" altLang="en-US" dirty="0"/>
        </a:p>
      </dgm:t>
    </dgm:pt>
    <dgm:pt modelId="{7F419224-3FF4-44E3-BB2E-6856A3299FE6}" type="parTrans" cxnId="{4B387D04-CA6C-43B0-9A42-3F729D1ECEAE}">
      <dgm:prSet/>
      <dgm:spPr/>
      <dgm:t>
        <a:bodyPr/>
        <a:lstStyle/>
        <a:p>
          <a:endParaRPr kumimoji="1" lang="ja-JP" altLang="en-US"/>
        </a:p>
      </dgm:t>
    </dgm:pt>
    <dgm:pt modelId="{983EA368-554D-4BBF-9C0A-4DEA868168DE}" type="sibTrans" cxnId="{4B387D04-CA6C-43B0-9A42-3F729D1ECEAE}">
      <dgm:prSet/>
      <dgm:spPr/>
      <dgm:t>
        <a:bodyPr/>
        <a:lstStyle/>
        <a:p>
          <a:endParaRPr kumimoji="1" lang="ja-JP" altLang="en-US"/>
        </a:p>
      </dgm:t>
    </dgm:pt>
    <dgm:pt modelId="{2E9FB363-4788-4EF3-B4AA-B7965CDA0ECA}">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生産</a:t>
          </a:r>
          <a:endParaRPr kumimoji="1" lang="ja-JP" altLang="en-US" dirty="0"/>
        </a:p>
      </dgm:t>
    </dgm:pt>
    <dgm:pt modelId="{794D2EC4-2CAA-4360-A869-E94C022645D8}" type="parTrans" cxnId="{1A35EAEA-C3B4-4827-A2C0-08AA1E870916}">
      <dgm:prSet/>
      <dgm:spPr/>
      <dgm:t>
        <a:bodyPr/>
        <a:lstStyle/>
        <a:p>
          <a:endParaRPr kumimoji="1" lang="ja-JP" altLang="en-US"/>
        </a:p>
      </dgm:t>
    </dgm:pt>
    <dgm:pt modelId="{77773A49-D2B1-41AE-AD1A-20069702E010}" type="sibTrans" cxnId="{1A35EAEA-C3B4-4827-A2C0-08AA1E870916}">
      <dgm:prSet/>
      <dgm:spPr/>
      <dgm:t>
        <a:bodyPr/>
        <a:lstStyle/>
        <a:p>
          <a:endParaRPr kumimoji="1" lang="ja-JP" altLang="en-US"/>
        </a:p>
      </dgm:t>
    </dgm:pt>
    <dgm:pt modelId="{B05C6A9D-0FC0-495B-967D-8FB701CF0F2F}">
      <dgm:prSet phldrT="[テキスト]"/>
      <dgm:spPr/>
      <dgm:t>
        <a:bodyPr/>
        <a:lstStyle/>
        <a:p>
          <a:r>
            <a:rPr kumimoji="1" lang="en-US" altLang="ja-JP" dirty="0" smtClean="0"/>
            <a:t>20</a:t>
          </a:r>
          <a:r>
            <a:rPr kumimoji="1" lang="ja-JP" altLang="en-US" dirty="0" smtClean="0"/>
            <a:t>個</a:t>
          </a:r>
          <a:r>
            <a:rPr kumimoji="1" lang="en-US" altLang="ja-JP" dirty="0" smtClean="0"/>
            <a:t>/2</a:t>
          </a:r>
          <a:r>
            <a:rPr kumimoji="1" lang="ja-JP" altLang="en-US" dirty="0" smtClean="0"/>
            <a:t>秒弱の生産リードタイム</a:t>
          </a:r>
          <a:endParaRPr kumimoji="1" lang="ja-JP" altLang="en-US" dirty="0"/>
        </a:p>
      </dgm:t>
    </dgm:pt>
    <dgm:pt modelId="{C0B19F7D-5B42-4C66-A5D5-1B043B89D7D5}" type="parTrans" cxnId="{7507FCDC-A155-4E08-A9BE-379D67A31FC2}">
      <dgm:prSet/>
      <dgm:spPr/>
      <dgm:t>
        <a:bodyPr/>
        <a:lstStyle/>
        <a:p>
          <a:endParaRPr kumimoji="1" lang="ja-JP" altLang="en-US"/>
        </a:p>
      </dgm:t>
    </dgm:pt>
    <dgm:pt modelId="{4CCA48DD-BB3E-41C8-A318-7D5DE8A4D6A2}" type="sibTrans" cxnId="{7507FCDC-A155-4E08-A9BE-379D67A31FC2}">
      <dgm:prSet/>
      <dgm:spPr/>
      <dgm:t>
        <a:bodyPr/>
        <a:lstStyle/>
        <a:p>
          <a:endParaRPr kumimoji="1" lang="ja-JP" altLang="en-US"/>
        </a:p>
      </dgm:t>
    </dgm:pt>
    <dgm:pt modelId="{443D4271-635F-431B-B0BD-384AB27C9923}">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物流・販売</a:t>
          </a:r>
          <a:endParaRPr kumimoji="1" lang="ja-JP" altLang="en-US" dirty="0"/>
        </a:p>
      </dgm:t>
    </dgm:pt>
    <dgm:pt modelId="{FB217A98-3B95-4FC5-9AD8-80FE56AC33CD}" type="parTrans" cxnId="{5B23A75A-74C5-49A6-8244-2939A1285921}">
      <dgm:prSet/>
      <dgm:spPr/>
      <dgm:t>
        <a:bodyPr/>
        <a:lstStyle/>
        <a:p>
          <a:endParaRPr kumimoji="1" lang="ja-JP" altLang="en-US"/>
        </a:p>
      </dgm:t>
    </dgm:pt>
    <dgm:pt modelId="{ACD7CD29-244B-498D-9AB8-4E79F4767A8D}" type="sibTrans" cxnId="{5B23A75A-74C5-49A6-8244-2939A1285921}">
      <dgm:prSet/>
      <dgm:spPr/>
      <dgm:t>
        <a:bodyPr/>
        <a:lstStyle/>
        <a:p>
          <a:endParaRPr kumimoji="1" lang="ja-JP" altLang="en-US"/>
        </a:p>
      </dgm:t>
    </dgm:pt>
    <dgm:pt modelId="{F9E669DB-A467-4AEA-883C-16F780AD6AA2}">
      <dgm:prSet phldrT="[テキスト]"/>
      <dgm:spPr/>
      <dgm:t>
        <a:bodyPr/>
        <a:lstStyle/>
        <a:p>
          <a:r>
            <a:rPr kumimoji="1" lang="ja-JP" altLang="en-US" dirty="0" smtClean="0"/>
            <a:t>生産して</a:t>
          </a:r>
          <a:r>
            <a:rPr kumimoji="1" lang="en-US" altLang="ja-JP" dirty="0" smtClean="0"/>
            <a:t>1</a:t>
          </a:r>
          <a:r>
            <a:rPr kumimoji="1" lang="ja-JP" altLang="en-US" dirty="0" smtClean="0"/>
            <a:t>カ月以内の小売店での陳列</a:t>
          </a:r>
          <a:endParaRPr kumimoji="1" lang="ja-JP" altLang="en-US" dirty="0"/>
        </a:p>
      </dgm:t>
    </dgm:pt>
    <dgm:pt modelId="{7A2CC4F5-C9CF-497D-BF07-623636D29DBC}" type="parTrans" cxnId="{6BD024CE-2FFE-4B67-A375-4BF00B93576E}">
      <dgm:prSet/>
      <dgm:spPr/>
      <dgm:t>
        <a:bodyPr/>
        <a:lstStyle/>
        <a:p>
          <a:endParaRPr kumimoji="1" lang="ja-JP" altLang="en-US"/>
        </a:p>
      </dgm:t>
    </dgm:pt>
    <dgm:pt modelId="{CD9C700D-FF4E-4CB6-8766-69DFE68A86F2}" type="sibTrans" cxnId="{6BD024CE-2FFE-4B67-A375-4BF00B93576E}">
      <dgm:prSet/>
      <dgm:spPr/>
      <dgm:t>
        <a:bodyPr/>
        <a:lstStyle/>
        <a:p>
          <a:endParaRPr kumimoji="1" lang="ja-JP" altLang="en-US"/>
        </a:p>
      </dgm:t>
    </dgm:pt>
    <dgm:pt modelId="{8E2AF9B1-6ECC-4559-BF66-7A9468885AAC}">
      <dgm:prSet phldrT="[テキスト]"/>
      <dgm:spPr/>
      <dgm:t>
        <a:bodyPr/>
        <a:lstStyle/>
        <a:p>
          <a:r>
            <a:rPr kumimoji="1" lang="ja-JP" altLang="en-US" dirty="0" smtClean="0"/>
            <a:t>新製品開発に柔軟に対応できる生産ライン</a:t>
          </a:r>
          <a:endParaRPr kumimoji="1" lang="ja-JP" altLang="en-US" dirty="0"/>
        </a:p>
      </dgm:t>
    </dgm:pt>
    <dgm:pt modelId="{10ADA57F-6813-41E5-BC8D-A6837896078B}" type="parTrans" cxnId="{B5100495-093C-4EB9-8E39-39D2C0DDCAB6}">
      <dgm:prSet/>
      <dgm:spPr/>
      <dgm:t>
        <a:bodyPr/>
        <a:lstStyle/>
        <a:p>
          <a:endParaRPr kumimoji="1" lang="ja-JP" altLang="en-US"/>
        </a:p>
      </dgm:t>
    </dgm:pt>
    <dgm:pt modelId="{87B7A841-0AD7-4934-BBAC-4A8AB276B6EE}" type="sibTrans" cxnId="{B5100495-093C-4EB9-8E39-39D2C0DDCAB6}">
      <dgm:prSet/>
      <dgm:spPr/>
      <dgm:t>
        <a:bodyPr/>
        <a:lstStyle/>
        <a:p>
          <a:endParaRPr kumimoji="1" lang="ja-JP" altLang="en-US"/>
        </a:p>
      </dgm:t>
    </dgm:pt>
    <dgm:pt modelId="{5DF9A029-4FBF-48D1-ACE3-33F8E9CD9BF6}">
      <dgm:prSet phldrT="[テキスト]"/>
      <dgm:spPr/>
      <dgm:t>
        <a:bodyPr/>
        <a:lstStyle/>
        <a:p>
          <a:r>
            <a:rPr kumimoji="1" lang="en-US" altLang="ja-JP" dirty="0" smtClean="0"/>
            <a:t>CRP</a:t>
          </a:r>
          <a:endParaRPr kumimoji="1" lang="ja-JP" altLang="en-US" dirty="0"/>
        </a:p>
      </dgm:t>
    </dgm:pt>
    <dgm:pt modelId="{E4B942EE-2C1C-4B15-99FB-ABAD67A6CD4C}" type="parTrans" cxnId="{5F9B1F0E-0B64-4A7C-B907-401FB2272CAE}">
      <dgm:prSet/>
      <dgm:spPr/>
      <dgm:t>
        <a:bodyPr/>
        <a:lstStyle/>
        <a:p>
          <a:endParaRPr kumimoji="1" lang="ja-JP" altLang="en-US"/>
        </a:p>
      </dgm:t>
    </dgm:pt>
    <dgm:pt modelId="{F2DD4096-E870-43BC-A8F3-2F2B7F70207E}" type="sibTrans" cxnId="{5F9B1F0E-0B64-4A7C-B907-401FB2272CAE}">
      <dgm:prSet/>
      <dgm:spPr/>
      <dgm:t>
        <a:bodyPr/>
        <a:lstStyle/>
        <a:p>
          <a:endParaRPr kumimoji="1" lang="ja-JP" altLang="en-US"/>
        </a:p>
      </dgm:t>
    </dgm:pt>
    <dgm:pt modelId="{6A26C04C-D203-4068-A752-FFBD18E175E7}" type="pres">
      <dgm:prSet presAssocID="{7CF130AD-051D-4F02-A0A2-0E0F97DC0C1D}" presName="linearFlow" presStyleCnt="0">
        <dgm:presLayoutVars>
          <dgm:dir/>
          <dgm:animLvl val="lvl"/>
          <dgm:resizeHandles val="exact"/>
        </dgm:presLayoutVars>
      </dgm:prSet>
      <dgm:spPr/>
      <dgm:t>
        <a:bodyPr/>
        <a:lstStyle/>
        <a:p>
          <a:endParaRPr kumimoji="1" lang="ja-JP" altLang="en-US"/>
        </a:p>
      </dgm:t>
    </dgm:pt>
    <dgm:pt modelId="{4C3C27F3-EC8C-48EA-B6E0-F1F930036395}" type="pres">
      <dgm:prSet presAssocID="{2274FD25-69AD-43FB-916C-D170BFD823C5}" presName="composite" presStyleCnt="0"/>
      <dgm:spPr/>
    </dgm:pt>
    <dgm:pt modelId="{9C3A606E-4A68-45C5-859A-9042B09CF57D}" type="pres">
      <dgm:prSet presAssocID="{2274FD25-69AD-43FB-916C-D170BFD823C5}" presName="parTx" presStyleLbl="node1" presStyleIdx="0" presStyleCnt="3">
        <dgm:presLayoutVars>
          <dgm:chMax val="0"/>
          <dgm:chPref val="0"/>
          <dgm:bulletEnabled val="1"/>
        </dgm:presLayoutVars>
      </dgm:prSet>
      <dgm:spPr/>
      <dgm:t>
        <a:bodyPr/>
        <a:lstStyle/>
        <a:p>
          <a:endParaRPr kumimoji="1" lang="ja-JP" altLang="en-US"/>
        </a:p>
      </dgm:t>
    </dgm:pt>
    <dgm:pt modelId="{72606DAC-29A4-4D04-9537-FD1DC1A0A244}" type="pres">
      <dgm:prSet presAssocID="{2274FD25-69AD-43FB-916C-D170BFD823C5}" presName="parSh" presStyleLbl="node1" presStyleIdx="0" presStyleCnt="3"/>
      <dgm:spPr/>
      <dgm:t>
        <a:bodyPr/>
        <a:lstStyle/>
        <a:p>
          <a:endParaRPr kumimoji="1" lang="ja-JP" altLang="en-US"/>
        </a:p>
      </dgm:t>
    </dgm:pt>
    <dgm:pt modelId="{DC44D2BA-3ACE-4A1F-AF9F-7E245871F292}" type="pres">
      <dgm:prSet presAssocID="{2274FD25-69AD-43FB-916C-D170BFD823C5}" presName="desTx" presStyleLbl="fgAcc1" presStyleIdx="0" presStyleCnt="3">
        <dgm:presLayoutVars>
          <dgm:bulletEnabled val="1"/>
        </dgm:presLayoutVars>
      </dgm:prSet>
      <dgm:spPr/>
      <dgm:t>
        <a:bodyPr/>
        <a:lstStyle/>
        <a:p>
          <a:endParaRPr kumimoji="1" lang="ja-JP" altLang="en-US"/>
        </a:p>
      </dgm:t>
    </dgm:pt>
    <dgm:pt modelId="{64532B3D-58D1-489C-A97B-E5CEDC997D1B}" type="pres">
      <dgm:prSet presAssocID="{63DFAFEB-E46C-464C-904C-445FD3E1DCAE}" presName="sibTrans" presStyleLbl="sibTrans2D1" presStyleIdx="0" presStyleCnt="2"/>
      <dgm:spPr/>
      <dgm:t>
        <a:bodyPr/>
        <a:lstStyle/>
        <a:p>
          <a:endParaRPr kumimoji="1" lang="ja-JP" altLang="en-US"/>
        </a:p>
      </dgm:t>
    </dgm:pt>
    <dgm:pt modelId="{ECA197AC-04F7-4031-8143-53FFEA2658F6}" type="pres">
      <dgm:prSet presAssocID="{63DFAFEB-E46C-464C-904C-445FD3E1DCAE}" presName="connTx" presStyleLbl="sibTrans2D1" presStyleIdx="0" presStyleCnt="2"/>
      <dgm:spPr/>
      <dgm:t>
        <a:bodyPr/>
        <a:lstStyle/>
        <a:p>
          <a:endParaRPr kumimoji="1" lang="ja-JP" altLang="en-US"/>
        </a:p>
      </dgm:t>
    </dgm:pt>
    <dgm:pt modelId="{69E059BD-BA37-4033-83FB-AA812FE87BB0}" type="pres">
      <dgm:prSet presAssocID="{2E9FB363-4788-4EF3-B4AA-B7965CDA0ECA}" presName="composite" presStyleCnt="0"/>
      <dgm:spPr/>
    </dgm:pt>
    <dgm:pt modelId="{8FB11933-EAFC-4142-A3CC-0466B9C78132}" type="pres">
      <dgm:prSet presAssocID="{2E9FB363-4788-4EF3-B4AA-B7965CDA0ECA}" presName="parTx" presStyleLbl="node1" presStyleIdx="0" presStyleCnt="3">
        <dgm:presLayoutVars>
          <dgm:chMax val="0"/>
          <dgm:chPref val="0"/>
          <dgm:bulletEnabled val="1"/>
        </dgm:presLayoutVars>
      </dgm:prSet>
      <dgm:spPr/>
      <dgm:t>
        <a:bodyPr/>
        <a:lstStyle/>
        <a:p>
          <a:endParaRPr kumimoji="1" lang="ja-JP" altLang="en-US"/>
        </a:p>
      </dgm:t>
    </dgm:pt>
    <dgm:pt modelId="{D6BA7A43-F6DD-42FB-B1AD-A9F0490EEEC0}" type="pres">
      <dgm:prSet presAssocID="{2E9FB363-4788-4EF3-B4AA-B7965CDA0ECA}" presName="parSh" presStyleLbl="node1" presStyleIdx="1" presStyleCnt="3"/>
      <dgm:spPr/>
      <dgm:t>
        <a:bodyPr/>
        <a:lstStyle/>
        <a:p>
          <a:endParaRPr kumimoji="1" lang="ja-JP" altLang="en-US"/>
        </a:p>
      </dgm:t>
    </dgm:pt>
    <dgm:pt modelId="{C7CB2653-4C4D-4336-A80F-D9B78CF3A9DF}" type="pres">
      <dgm:prSet presAssocID="{2E9FB363-4788-4EF3-B4AA-B7965CDA0ECA}" presName="desTx" presStyleLbl="fgAcc1" presStyleIdx="1" presStyleCnt="3">
        <dgm:presLayoutVars>
          <dgm:bulletEnabled val="1"/>
        </dgm:presLayoutVars>
      </dgm:prSet>
      <dgm:spPr/>
      <dgm:t>
        <a:bodyPr/>
        <a:lstStyle/>
        <a:p>
          <a:endParaRPr kumimoji="1" lang="ja-JP" altLang="en-US"/>
        </a:p>
      </dgm:t>
    </dgm:pt>
    <dgm:pt modelId="{C028C472-9CB0-44C4-BA54-9CD885B9293A}" type="pres">
      <dgm:prSet presAssocID="{77773A49-D2B1-41AE-AD1A-20069702E010}" presName="sibTrans" presStyleLbl="sibTrans2D1" presStyleIdx="1" presStyleCnt="2"/>
      <dgm:spPr/>
      <dgm:t>
        <a:bodyPr/>
        <a:lstStyle/>
        <a:p>
          <a:endParaRPr kumimoji="1" lang="ja-JP" altLang="en-US"/>
        </a:p>
      </dgm:t>
    </dgm:pt>
    <dgm:pt modelId="{944EB9C3-5DA6-4E2C-9C99-57E1D91D0C8F}" type="pres">
      <dgm:prSet presAssocID="{77773A49-D2B1-41AE-AD1A-20069702E010}" presName="connTx" presStyleLbl="sibTrans2D1" presStyleIdx="1" presStyleCnt="2"/>
      <dgm:spPr/>
      <dgm:t>
        <a:bodyPr/>
        <a:lstStyle/>
        <a:p>
          <a:endParaRPr kumimoji="1" lang="ja-JP" altLang="en-US"/>
        </a:p>
      </dgm:t>
    </dgm:pt>
    <dgm:pt modelId="{986D8F83-AD78-4E62-8953-C8CE08C284B6}" type="pres">
      <dgm:prSet presAssocID="{443D4271-635F-431B-B0BD-384AB27C9923}" presName="composite" presStyleCnt="0"/>
      <dgm:spPr/>
    </dgm:pt>
    <dgm:pt modelId="{339213C5-C869-4AC3-8B9A-EBDE67F09305}" type="pres">
      <dgm:prSet presAssocID="{443D4271-635F-431B-B0BD-384AB27C9923}" presName="parTx" presStyleLbl="node1" presStyleIdx="1" presStyleCnt="3">
        <dgm:presLayoutVars>
          <dgm:chMax val="0"/>
          <dgm:chPref val="0"/>
          <dgm:bulletEnabled val="1"/>
        </dgm:presLayoutVars>
      </dgm:prSet>
      <dgm:spPr/>
      <dgm:t>
        <a:bodyPr/>
        <a:lstStyle/>
        <a:p>
          <a:endParaRPr kumimoji="1" lang="ja-JP" altLang="en-US"/>
        </a:p>
      </dgm:t>
    </dgm:pt>
    <dgm:pt modelId="{3B5679FA-A96E-41E7-B7BE-4CC147C5AE82}" type="pres">
      <dgm:prSet presAssocID="{443D4271-635F-431B-B0BD-384AB27C9923}" presName="parSh" presStyleLbl="node1" presStyleIdx="2" presStyleCnt="3"/>
      <dgm:spPr/>
      <dgm:t>
        <a:bodyPr/>
        <a:lstStyle/>
        <a:p>
          <a:endParaRPr kumimoji="1" lang="ja-JP" altLang="en-US"/>
        </a:p>
      </dgm:t>
    </dgm:pt>
    <dgm:pt modelId="{B77FB9DF-E29A-49DC-8C50-3A8CAC9D400D}" type="pres">
      <dgm:prSet presAssocID="{443D4271-635F-431B-B0BD-384AB27C9923}" presName="desTx" presStyleLbl="fgAcc1" presStyleIdx="2" presStyleCnt="3">
        <dgm:presLayoutVars>
          <dgm:bulletEnabled val="1"/>
        </dgm:presLayoutVars>
      </dgm:prSet>
      <dgm:spPr/>
      <dgm:t>
        <a:bodyPr/>
        <a:lstStyle/>
        <a:p>
          <a:endParaRPr kumimoji="1" lang="ja-JP" altLang="en-US"/>
        </a:p>
      </dgm:t>
    </dgm:pt>
  </dgm:ptLst>
  <dgm:cxnLst>
    <dgm:cxn modelId="{78ED3746-4DD9-45A0-A27B-9566F0242C00}" type="presOf" srcId="{5DF9A029-4FBF-48D1-ACE3-33F8E9CD9BF6}" destId="{B77FB9DF-E29A-49DC-8C50-3A8CAC9D400D}" srcOrd="0" destOrd="1" presId="urn:microsoft.com/office/officeart/2005/8/layout/process3"/>
    <dgm:cxn modelId="{5F9B1F0E-0B64-4A7C-B907-401FB2272CAE}" srcId="{443D4271-635F-431B-B0BD-384AB27C9923}" destId="{5DF9A029-4FBF-48D1-ACE3-33F8E9CD9BF6}" srcOrd="1" destOrd="0" parTransId="{E4B942EE-2C1C-4B15-99FB-ABAD67A6CD4C}" sibTransId="{F2DD4096-E870-43BC-A8F3-2F2B7F70207E}"/>
    <dgm:cxn modelId="{1A35EAEA-C3B4-4827-A2C0-08AA1E870916}" srcId="{7CF130AD-051D-4F02-A0A2-0E0F97DC0C1D}" destId="{2E9FB363-4788-4EF3-B4AA-B7965CDA0ECA}" srcOrd="1" destOrd="0" parTransId="{794D2EC4-2CAA-4360-A869-E94C022645D8}" sibTransId="{77773A49-D2B1-41AE-AD1A-20069702E010}"/>
    <dgm:cxn modelId="{5175609D-AB79-4183-947A-AA6E7F3A0BA0}" type="presOf" srcId="{77773A49-D2B1-41AE-AD1A-20069702E010}" destId="{C028C472-9CB0-44C4-BA54-9CD885B9293A}" srcOrd="0" destOrd="0" presId="urn:microsoft.com/office/officeart/2005/8/layout/process3"/>
    <dgm:cxn modelId="{E53CE68C-E90A-42A1-8268-299E16A1AF82}" type="presOf" srcId="{63DFAFEB-E46C-464C-904C-445FD3E1DCAE}" destId="{64532B3D-58D1-489C-A97B-E5CEDC997D1B}" srcOrd="0" destOrd="0" presId="urn:microsoft.com/office/officeart/2005/8/layout/process3"/>
    <dgm:cxn modelId="{B5100495-093C-4EB9-8E39-39D2C0DDCAB6}" srcId="{2E9FB363-4788-4EF3-B4AA-B7965CDA0ECA}" destId="{8E2AF9B1-6ECC-4559-BF66-7A9468885AAC}" srcOrd="1" destOrd="0" parTransId="{10ADA57F-6813-41E5-BC8D-A6837896078B}" sibTransId="{87B7A841-0AD7-4934-BBAC-4A8AB276B6EE}"/>
    <dgm:cxn modelId="{A76C6439-099B-45E5-B2BE-A7B8E6F3DA4F}" type="presOf" srcId="{77773A49-D2B1-41AE-AD1A-20069702E010}" destId="{944EB9C3-5DA6-4E2C-9C99-57E1D91D0C8F}" srcOrd="1" destOrd="0" presId="urn:microsoft.com/office/officeart/2005/8/layout/process3"/>
    <dgm:cxn modelId="{4CC5F65C-CFA3-4CE1-856C-E3CA6A2646E4}" type="presOf" srcId="{B05C6A9D-0FC0-495B-967D-8FB701CF0F2F}" destId="{C7CB2653-4C4D-4336-A80F-D9B78CF3A9DF}" srcOrd="0" destOrd="0" presId="urn:microsoft.com/office/officeart/2005/8/layout/process3"/>
    <dgm:cxn modelId="{7848170F-0AA3-4DDC-B732-6322ABFE9548}" type="presOf" srcId="{7CF130AD-051D-4F02-A0A2-0E0F97DC0C1D}" destId="{6A26C04C-D203-4068-A752-FFBD18E175E7}" srcOrd="0" destOrd="0" presId="urn:microsoft.com/office/officeart/2005/8/layout/process3"/>
    <dgm:cxn modelId="{4B387D04-CA6C-43B0-9A42-3F729D1ECEAE}" srcId="{2274FD25-69AD-43FB-916C-D170BFD823C5}" destId="{33B7DE34-6B44-4A47-994E-71630F91622F}" srcOrd="0" destOrd="0" parTransId="{7F419224-3FF4-44E3-BB2E-6856A3299FE6}" sibTransId="{983EA368-554D-4BBF-9C0A-4DEA868168DE}"/>
    <dgm:cxn modelId="{9377B7D7-C862-4679-92CE-6B198F96B9D6}" type="presOf" srcId="{2274FD25-69AD-43FB-916C-D170BFD823C5}" destId="{72606DAC-29A4-4D04-9537-FD1DC1A0A244}" srcOrd="1" destOrd="0" presId="urn:microsoft.com/office/officeart/2005/8/layout/process3"/>
    <dgm:cxn modelId="{C2F6886D-3D71-4685-BC55-E866C30065F1}" srcId="{7CF130AD-051D-4F02-A0A2-0E0F97DC0C1D}" destId="{2274FD25-69AD-43FB-916C-D170BFD823C5}" srcOrd="0" destOrd="0" parTransId="{23F96688-7803-4D2A-8147-652FAA413B36}" sibTransId="{63DFAFEB-E46C-464C-904C-445FD3E1DCAE}"/>
    <dgm:cxn modelId="{045CEC7C-88E9-4221-B403-C403016FED1D}" type="presOf" srcId="{33B7DE34-6B44-4A47-994E-71630F91622F}" destId="{DC44D2BA-3ACE-4A1F-AF9F-7E245871F292}" srcOrd="0" destOrd="0" presId="urn:microsoft.com/office/officeart/2005/8/layout/process3"/>
    <dgm:cxn modelId="{7507FCDC-A155-4E08-A9BE-379D67A31FC2}" srcId="{2E9FB363-4788-4EF3-B4AA-B7965CDA0ECA}" destId="{B05C6A9D-0FC0-495B-967D-8FB701CF0F2F}" srcOrd="0" destOrd="0" parTransId="{C0B19F7D-5B42-4C66-A5D5-1B043B89D7D5}" sibTransId="{4CCA48DD-BB3E-41C8-A318-7D5DE8A4D6A2}"/>
    <dgm:cxn modelId="{B7EC9746-178B-42B4-8BAD-E1C686D60D08}" type="presOf" srcId="{443D4271-635F-431B-B0BD-384AB27C9923}" destId="{3B5679FA-A96E-41E7-B7BE-4CC147C5AE82}" srcOrd="1" destOrd="0" presId="urn:microsoft.com/office/officeart/2005/8/layout/process3"/>
    <dgm:cxn modelId="{4E8FD230-86FB-4983-8454-EF37C38D0392}" type="presOf" srcId="{63DFAFEB-E46C-464C-904C-445FD3E1DCAE}" destId="{ECA197AC-04F7-4031-8143-53FFEA2658F6}" srcOrd="1" destOrd="0" presId="urn:microsoft.com/office/officeart/2005/8/layout/process3"/>
    <dgm:cxn modelId="{DCC2752C-D751-4C26-8E1D-A5E852593F9B}" type="presOf" srcId="{8E2AF9B1-6ECC-4559-BF66-7A9468885AAC}" destId="{C7CB2653-4C4D-4336-A80F-D9B78CF3A9DF}" srcOrd="0" destOrd="1" presId="urn:microsoft.com/office/officeart/2005/8/layout/process3"/>
    <dgm:cxn modelId="{A3AF3134-2CAF-4B8F-8DF9-053EA13B4235}" type="presOf" srcId="{443D4271-635F-431B-B0BD-384AB27C9923}" destId="{339213C5-C869-4AC3-8B9A-EBDE67F09305}" srcOrd="0" destOrd="0" presId="urn:microsoft.com/office/officeart/2005/8/layout/process3"/>
    <dgm:cxn modelId="{C59A11D0-771B-4E42-940F-F7CD0427ECCC}" type="presOf" srcId="{F9E669DB-A467-4AEA-883C-16F780AD6AA2}" destId="{B77FB9DF-E29A-49DC-8C50-3A8CAC9D400D}" srcOrd="0" destOrd="0" presId="urn:microsoft.com/office/officeart/2005/8/layout/process3"/>
    <dgm:cxn modelId="{5B23A75A-74C5-49A6-8244-2939A1285921}" srcId="{7CF130AD-051D-4F02-A0A2-0E0F97DC0C1D}" destId="{443D4271-635F-431B-B0BD-384AB27C9923}" srcOrd="2" destOrd="0" parTransId="{FB217A98-3B95-4FC5-9AD8-80FE56AC33CD}" sibTransId="{ACD7CD29-244B-498D-9AB8-4E79F4767A8D}"/>
    <dgm:cxn modelId="{171C1B52-6142-4ED9-9359-454C638C72A1}" type="presOf" srcId="{2E9FB363-4788-4EF3-B4AA-B7965CDA0ECA}" destId="{8FB11933-EAFC-4142-A3CC-0466B9C78132}" srcOrd="0" destOrd="0" presId="urn:microsoft.com/office/officeart/2005/8/layout/process3"/>
    <dgm:cxn modelId="{B0806FA0-5E9E-4258-8F19-CC0675D58CA6}" type="presOf" srcId="{2274FD25-69AD-43FB-916C-D170BFD823C5}" destId="{9C3A606E-4A68-45C5-859A-9042B09CF57D}" srcOrd="0" destOrd="0" presId="urn:microsoft.com/office/officeart/2005/8/layout/process3"/>
    <dgm:cxn modelId="{6BD024CE-2FFE-4B67-A375-4BF00B93576E}" srcId="{443D4271-635F-431B-B0BD-384AB27C9923}" destId="{F9E669DB-A467-4AEA-883C-16F780AD6AA2}" srcOrd="0" destOrd="0" parTransId="{7A2CC4F5-C9CF-497D-BF07-623636D29DBC}" sibTransId="{CD9C700D-FF4E-4CB6-8766-69DFE68A86F2}"/>
    <dgm:cxn modelId="{37E3433A-1E9C-4D82-AA95-3D36BDCB773A}" type="presOf" srcId="{2E9FB363-4788-4EF3-B4AA-B7965CDA0ECA}" destId="{D6BA7A43-F6DD-42FB-B1AD-A9F0490EEEC0}" srcOrd="1" destOrd="0" presId="urn:microsoft.com/office/officeart/2005/8/layout/process3"/>
    <dgm:cxn modelId="{F01A70BA-69CE-4754-B67B-E97245321601}" type="presParOf" srcId="{6A26C04C-D203-4068-A752-FFBD18E175E7}" destId="{4C3C27F3-EC8C-48EA-B6E0-F1F930036395}" srcOrd="0" destOrd="0" presId="urn:microsoft.com/office/officeart/2005/8/layout/process3"/>
    <dgm:cxn modelId="{79E3BD8B-D883-4D70-AB97-F6EFAB0CA31A}" type="presParOf" srcId="{4C3C27F3-EC8C-48EA-B6E0-F1F930036395}" destId="{9C3A606E-4A68-45C5-859A-9042B09CF57D}" srcOrd="0" destOrd="0" presId="urn:microsoft.com/office/officeart/2005/8/layout/process3"/>
    <dgm:cxn modelId="{BE381858-062C-4067-AF1D-391768C9C174}" type="presParOf" srcId="{4C3C27F3-EC8C-48EA-B6E0-F1F930036395}" destId="{72606DAC-29A4-4D04-9537-FD1DC1A0A244}" srcOrd="1" destOrd="0" presId="urn:microsoft.com/office/officeart/2005/8/layout/process3"/>
    <dgm:cxn modelId="{2E1A24C9-AFD7-42A9-B211-AADFDC31CA1F}" type="presParOf" srcId="{4C3C27F3-EC8C-48EA-B6E0-F1F930036395}" destId="{DC44D2BA-3ACE-4A1F-AF9F-7E245871F292}" srcOrd="2" destOrd="0" presId="urn:microsoft.com/office/officeart/2005/8/layout/process3"/>
    <dgm:cxn modelId="{7D106B8A-EBE9-4A4F-A472-2A39C5CF2001}" type="presParOf" srcId="{6A26C04C-D203-4068-A752-FFBD18E175E7}" destId="{64532B3D-58D1-489C-A97B-E5CEDC997D1B}" srcOrd="1" destOrd="0" presId="urn:microsoft.com/office/officeart/2005/8/layout/process3"/>
    <dgm:cxn modelId="{A6D7D823-FDA3-41E8-B4D9-0A2A8A677B13}" type="presParOf" srcId="{64532B3D-58D1-489C-A97B-E5CEDC997D1B}" destId="{ECA197AC-04F7-4031-8143-53FFEA2658F6}" srcOrd="0" destOrd="0" presId="urn:microsoft.com/office/officeart/2005/8/layout/process3"/>
    <dgm:cxn modelId="{34487240-B0B5-4E9A-87E7-C056B129E200}" type="presParOf" srcId="{6A26C04C-D203-4068-A752-FFBD18E175E7}" destId="{69E059BD-BA37-4033-83FB-AA812FE87BB0}" srcOrd="2" destOrd="0" presId="urn:microsoft.com/office/officeart/2005/8/layout/process3"/>
    <dgm:cxn modelId="{87CF150A-7D2B-401B-8B28-F05EB9A9A88D}" type="presParOf" srcId="{69E059BD-BA37-4033-83FB-AA812FE87BB0}" destId="{8FB11933-EAFC-4142-A3CC-0466B9C78132}" srcOrd="0" destOrd="0" presId="urn:microsoft.com/office/officeart/2005/8/layout/process3"/>
    <dgm:cxn modelId="{2F9E455C-7C2D-4B0F-8F5A-A21D515264B6}" type="presParOf" srcId="{69E059BD-BA37-4033-83FB-AA812FE87BB0}" destId="{D6BA7A43-F6DD-42FB-B1AD-A9F0490EEEC0}" srcOrd="1" destOrd="0" presId="urn:microsoft.com/office/officeart/2005/8/layout/process3"/>
    <dgm:cxn modelId="{74257B3F-681A-4D80-8CE4-32863356111E}" type="presParOf" srcId="{69E059BD-BA37-4033-83FB-AA812FE87BB0}" destId="{C7CB2653-4C4D-4336-A80F-D9B78CF3A9DF}" srcOrd="2" destOrd="0" presId="urn:microsoft.com/office/officeart/2005/8/layout/process3"/>
    <dgm:cxn modelId="{DC9EED00-438C-4E32-98F8-5EAFF70DC93F}" type="presParOf" srcId="{6A26C04C-D203-4068-A752-FFBD18E175E7}" destId="{C028C472-9CB0-44C4-BA54-9CD885B9293A}" srcOrd="3" destOrd="0" presId="urn:microsoft.com/office/officeart/2005/8/layout/process3"/>
    <dgm:cxn modelId="{550AD58A-CFE7-4F6E-9D30-59795B7F26AB}" type="presParOf" srcId="{C028C472-9CB0-44C4-BA54-9CD885B9293A}" destId="{944EB9C3-5DA6-4E2C-9C99-57E1D91D0C8F}" srcOrd="0" destOrd="0" presId="urn:microsoft.com/office/officeart/2005/8/layout/process3"/>
    <dgm:cxn modelId="{B47FCF6C-D8F7-4CD0-AA07-A4B7114996DF}" type="presParOf" srcId="{6A26C04C-D203-4068-A752-FFBD18E175E7}" destId="{986D8F83-AD78-4E62-8953-C8CE08C284B6}" srcOrd="4" destOrd="0" presId="urn:microsoft.com/office/officeart/2005/8/layout/process3"/>
    <dgm:cxn modelId="{2A557E28-B7D2-40DE-86BE-5F0049B0CCFC}" type="presParOf" srcId="{986D8F83-AD78-4E62-8953-C8CE08C284B6}" destId="{339213C5-C869-4AC3-8B9A-EBDE67F09305}" srcOrd="0" destOrd="0" presId="urn:microsoft.com/office/officeart/2005/8/layout/process3"/>
    <dgm:cxn modelId="{ADBDF29A-12B3-49A0-AC2D-297A798E0F93}" type="presParOf" srcId="{986D8F83-AD78-4E62-8953-C8CE08C284B6}" destId="{3B5679FA-A96E-41E7-B7BE-4CC147C5AE82}" srcOrd="1" destOrd="0" presId="urn:microsoft.com/office/officeart/2005/8/layout/process3"/>
    <dgm:cxn modelId="{17446597-C47E-440E-9FB8-D19E885C1348}" type="presParOf" srcId="{986D8F83-AD78-4E62-8953-C8CE08C284B6}" destId="{B77FB9DF-E29A-49DC-8C50-3A8CAC9D400D}" srcOrd="2" destOrd="0" presId="urn:microsoft.com/office/officeart/2005/8/layout/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EC501D5-6DAB-489E-AD43-606BF75DC9BB}" type="doc">
      <dgm:prSet loTypeId="urn:microsoft.com/office/officeart/2005/8/layout/process3" loCatId="process" qsTypeId="urn:microsoft.com/office/officeart/2005/8/quickstyle/simple1#11" qsCatId="simple" csTypeId="urn:microsoft.com/office/officeart/2005/8/colors/accent1_2#12" csCatId="accent1" phldr="1"/>
      <dgm:spPr/>
      <dgm:t>
        <a:bodyPr/>
        <a:lstStyle/>
        <a:p>
          <a:endParaRPr kumimoji="1" lang="ja-JP" altLang="en-US"/>
        </a:p>
      </dgm:t>
    </dgm:pt>
    <dgm:pt modelId="{6B44A444-DA3D-4FCE-BEB9-7DDB0EFEE0EE}">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データの蓄積・分析</a:t>
          </a:r>
          <a:endParaRPr kumimoji="1" lang="ja-JP" altLang="en-US" dirty="0"/>
        </a:p>
      </dgm:t>
    </dgm:pt>
    <dgm:pt modelId="{E8A38568-C92D-42F7-B440-7C31820E61D0}" type="parTrans" cxnId="{03B627FB-441C-4DAB-8EF9-A91E9C16955D}">
      <dgm:prSet/>
      <dgm:spPr/>
      <dgm:t>
        <a:bodyPr/>
        <a:lstStyle/>
        <a:p>
          <a:endParaRPr kumimoji="1" lang="ja-JP" altLang="en-US"/>
        </a:p>
      </dgm:t>
    </dgm:pt>
    <dgm:pt modelId="{2339B9EF-882C-41A4-8EAC-179C24DEED4C}" type="sibTrans" cxnId="{03B627FB-441C-4DAB-8EF9-A91E9C16955D}">
      <dgm:prSet/>
      <dgm:spPr/>
      <dgm:t>
        <a:bodyPr/>
        <a:lstStyle/>
        <a:p>
          <a:endParaRPr kumimoji="1" lang="ja-JP" altLang="en-US"/>
        </a:p>
      </dgm:t>
    </dgm:pt>
    <dgm:pt modelId="{40B7A329-8721-4A4A-B5DD-AD4D79A9FCAE}">
      <dgm:prSet phldrT="[テキスト]"/>
      <dgm:spPr/>
      <dgm:t>
        <a:bodyPr/>
        <a:lstStyle/>
        <a:p>
          <a:endParaRPr kumimoji="1" lang="ja-JP" altLang="en-US" dirty="0"/>
        </a:p>
      </dgm:t>
    </dgm:pt>
    <dgm:pt modelId="{B17A65EF-851D-42C3-BDE6-EE5BD99FC69C}" type="parTrans" cxnId="{ABE509ED-7566-417C-A282-44C8D56C7002}">
      <dgm:prSet/>
      <dgm:spPr/>
      <dgm:t>
        <a:bodyPr/>
        <a:lstStyle/>
        <a:p>
          <a:endParaRPr kumimoji="1" lang="ja-JP" altLang="en-US"/>
        </a:p>
      </dgm:t>
    </dgm:pt>
    <dgm:pt modelId="{9BAA4CB8-6DE9-4BFF-A3BD-6789ADE3C42A}" type="sibTrans" cxnId="{ABE509ED-7566-417C-A282-44C8D56C7002}">
      <dgm:prSet/>
      <dgm:spPr/>
      <dgm:t>
        <a:bodyPr/>
        <a:lstStyle/>
        <a:p>
          <a:endParaRPr kumimoji="1" lang="ja-JP" altLang="en-US"/>
        </a:p>
      </dgm:t>
    </dgm:pt>
    <dgm:pt modelId="{656E93B8-7974-4B9F-9C77-85F6CCF5F866}">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情報共有体制</a:t>
          </a:r>
          <a:endParaRPr kumimoji="1" lang="ja-JP" altLang="en-US" dirty="0"/>
        </a:p>
      </dgm:t>
    </dgm:pt>
    <dgm:pt modelId="{D0501CA5-60D3-4EA5-AB43-3C12D47D14D2}" type="parTrans" cxnId="{E54407AA-4F1A-41D1-ADE7-97AC5434B3B5}">
      <dgm:prSet/>
      <dgm:spPr/>
      <dgm:t>
        <a:bodyPr/>
        <a:lstStyle/>
        <a:p>
          <a:endParaRPr kumimoji="1" lang="ja-JP" altLang="en-US"/>
        </a:p>
      </dgm:t>
    </dgm:pt>
    <dgm:pt modelId="{4964813D-5057-4652-8B2E-A125D7571486}" type="sibTrans" cxnId="{E54407AA-4F1A-41D1-ADE7-97AC5434B3B5}">
      <dgm:prSet/>
      <dgm:spPr/>
      <dgm:t>
        <a:bodyPr/>
        <a:lstStyle/>
        <a:p>
          <a:endParaRPr kumimoji="1" lang="ja-JP" altLang="en-US"/>
        </a:p>
      </dgm:t>
    </dgm:pt>
    <dgm:pt modelId="{9BA48D3F-1B65-4292-A9F6-8EB7A37F4D63}">
      <dgm:prSet phldrT="[テキスト]"/>
      <dgm:spPr/>
      <dgm:t>
        <a:bodyPr/>
        <a:lstStyle/>
        <a:p>
          <a:r>
            <a:rPr kumimoji="1" lang="ja-JP" altLang="en-US" dirty="0" smtClean="0"/>
            <a:t>顧客の声を「見える化」し各部署</a:t>
          </a:r>
          <a:r>
            <a:rPr kumimoji="1" lang="ja-JP" altLang="en-US" smtClean="0"/>
            <a:t>と共有。</a:t>
          </a:r>
          <a:endParaRPr kumimoji="1" lang="ja-JP" altLang="en-US" dirty="0"/>
        </a:p>
      </dgm:t>
    </dgm:pt>
    <dgm:pt modelId="{7AA0AB80-0BAB-4501-B5B7-53B3236331CF}" type="parTrans" cxnId="{249DD40C-2DC7-4047-BC16-AC621C41E11C}">
      <dgm:prSet/>
      <dgm:spPr/>
      <dgm:t>
        <a:bodyPr/>
        <a:lstStyle/>
        <a:p>
          <a:endParaRPr kumimoji="1" lang="ja-JP" altLang="en-US"/>
        </a:p>
      </dgm:t>
    </dgm:pt>
    <dgm:pt modelId="{0385767F-D215-4690-934D-7D84EEF0628E}" type="sibTrans" cxnId="{249DD40C-2DC7-4047-BC16-AC621C41E11C}">
      <dgm:prSet/>
      <dgm:spPr/>
      <dgm:t>
        <a:bodyPr/>
        <a:lstStyle/>
        <a:p>
          <a:endParaRPr kumimoji="1" lang="ja-JP" altLang="en-US"/>
        </a:p>
      </dgm:t>
    </dgm:pt>
    <dgm:pt modelId="{B16EC002-8FC7-45AE-BE4E-AE0F07B1E311}">
      <dgm:prSet phldrT="[テキスト]"/>
      <dgm:spPr/>
      <dgm:t>
        <a:bodyPr/>
        <a:lstStyle/>
        <a:p>
          <a:r>
            <a:rPr kumimoji="1" lang="ja-JP" altLang="en-US" dirty="0" smtClean="0"/>
            <a:t>消費者の声</a:t>
          </a:r>
          <a:endParaRPr kumimoji="1" lang="ja-JP" altLang="en-US" dirty="0"/>
        </a:p>
      </dgm:t>
    </dgm:pt>
    <dgm:pt modelId="{BA435E0F-EC75-4BB7-A1D1-75944F7206C4}" type="parTrans" cxnId="{B39FA89C-532E-4BD7-B577-C44EB41C7313}">
      <dgm:prSet/>
      <dgm:spPr/>
      <dgm:t>
        <a:bodyPr/>
        <a:lstStyle/>
        <a:p>
          <a:endParaRPr kumimoji="1" lang="ja-JP" altLang="en-US"/>
        </a:p>
      </dgm:t>
    </dgm:pt>
    <dgm:pt modelId="{17E59E37-60DA-4A11-AADA-2007F7DF2A5F}" type="sibTrans" cxnId="{B39FA89C-532E-4BD7-B577-C44EB41C7313}">
      <dgm:prSet/>
      <dgm:spPr/>
      <dgm:t>
        <a:bodyPr/>
        <a:lstStyle/>
        <a:p>
          <a:endParaRPr kumimoji="1" lang="ja-JP" altLang="en-US"/>
        </a:p>
      </dgm:t>
    </dgm:pt>
    <dgm:pt modelId="{9A32CDDE-DF71-48B2-923F-FE13CC0599A2}">
      <dgm:prSet phldrT="[テキスト]"/>
      <dgm:spPr/>
      <dgm:t>
        <a:bodyPr/>
        <a:lstStyle/>
        <a:p>
          <a:r>
            <a:rPr kumimoji="1" lang="en-US" altLang="ja-JP" dirty="0" smtClean="0"/>
            <a:t>CCC</a:t>
          </a:r>
          <a:endParaRPr kumimoji="1" lang="ja-JP" altLang="en-US" dirty="0"/>
        </a:p>
      </dgm:t>
    </dgm:pt>
    <dgm:pt modelId="{C11E2603-F913-411B-A507-4FF7745A133C}" type="parTrans" cxnId="{DBA43C45-0CE6-4060-9D9E-A47516DA0D17}">
      <dgm:prSet/>
      <dgm:spPr/>
      <dgm:t>
        <a:bodyPr/>
        <a:lstStyle/>
        <a:p>
          <a:endParaRPr kumimoji="1" lang="ja-JP" altLang="en-US"/>
        </a:p>
      </dgm:t>
    </dgm:pt>
    <dgm:pt modelId="{38508F21-30D7-4BE4-83A1-BF515D3E18A2}" type="sibTrans" cxnId="{DBA43C45-0CE6-4060-9D9E-A47516DA0D17}">
      <dgm:prSet/>
      <dgm:spPr/>
      <dgm:t>
        <a:bodyPr/>
        <a:lstStyle/>
        <a:p>
          <a:endParaRPr kumimoji="1" lang="ja-JP" altLang="en-US"/>
        </a:p>
      </dgm:t>
    </dgm:pt>
    <dgm:pt modelId="{31004563-DD05-40F1-A3C7-CC74491823E8}">
      <dgm:prSet phldrT="[テキスト]"/>
      <dgm:spPr/>
      <dgm:t>
        <a:bodyPr/>
        <a:lstStyle/>
        <a:p>
          <a:r>
            <a:rPr kumimoji="1" lang="en-US" altLang="ja-JP" dirty="0" smtClean="0"/>
            <a:t>VOICE</a:t>
          </a:r>
          <a:endParaRPr kumimoji="1" lang="ja-JP" altLang="en-US" dirty="0"/>
        </a:p>
      </dgm:t>
    </dgm:pt>
    <dgm:pt modelId="{AD57C8D6-A6B2-453A-B10E-3E24CD8DD6A7}" type="parTrans" cxnId="{AC318B48-99E9-4F4C-8BCB-49185020D29B}">
      <dgm:prSet/>
      <dgm:spPr/>
      <dgm:t>
        <a:bodyPr/>
        <a:lstStyle/>
        <a:p>
          <a:endParaRPr kumimoji="1" lang="ja-JP" altLang="en-US"/>
        </a:p>
      </dgm:t>
    </dgm:pt>
    <dgm:pt modelId="{F9CC41E0-6870-4BF5-A3D3-05E74886F1DE}" type="sibTrans" cxnId="{AC318B48-99E9-4F4C-8BCB-49185020D29B}">
      <dgm:prSet/>
      <dgm:spPr/>
      <dgm:t>
        <a:bodyPr/>
        <a:lstStyle/>
        <a:p>
          <a:endParaRPr kumimoji="1" lang="ja-JP" altLang="en-US"/>
        </a:p>
      </dgm:t>
    </dgm:pt>
    <dgm:pt modelId="{FF7ED142-A803-4C37-B649-313E61DC8A33}">
      <dgm:prSet phldrT="[テキスト]"/>
      <dgm:spPr/>
      <dgm:t>
        <a:bodyPr/>
        <a:lstStyle/>
        <a:p>
          <a:r>
            <a:rPr kumimoji="1" lang="ja-JP" altLang="en-US" dirty="0" smtClean="0"/>
            <a:t>タナリスト</a:t>
          </a:r>
          <a:endParaRPr kumimoji="1" lang="ja-JP" altLang="en-US" dirty="0"/>
        </a:p>
      </dgm:t>
    </dgm:pt>
    <dgm:pt modelId="{423548BD-8382-4608-AF42-8B8E8EF8A27A}" type="parTrans" cxnId="{8E4C9AB9-D127-46F7-9324-EFCEB42C41A3}">
      <dgm:prSet/>
      <dgm:spPr/>
      <dgm:t>
        <a:bodyPr/>
        <a:lstStyle/>
        <a:p>
          <a:endParaRPr kumimoji="1" lang="ja-JP" altLang="en-US"/>
        </a:p>
      </dgm:t>
    </dgm:pt>
    <dgm:pt modelId="{E0F92735-24FD-4C70-8EDE-432FE39E6E0F}" type="sibTrans" cxnId="{8E4C9AB9-D127-46F7-9324-EFCEB42C41A3}">
      <dgm:prSet/>
      <dgm:spPr/>
      <dgm:t>
        <a:bodyPr/>
        <a:lstStyle/>
        <a:p>
          <a:endParaRPr kumimoji="1" lang="ja-JP" altLang="en-US"/>
        </a:p>
      </dgm:t>
    </dgm:pt>
    <dgm:pt modelId="{317E6D04-FF62-496B-8ECC-5D29953E1E22}">
      <dgm:prSet phldrT="[テキスト]"/>
      <dgm:spPr/>
      <dgm:t>
        <a:bodyPr/>
        <a:lstStyle/>
        <a:p>
          <a:r>
            <a:rPr kumimoji="1" lang="en-US" altLang="ja-JP" dirty="0" smtClean="0"/>
            <a:t>CRP</a:t>
          </a:r>
          <a:endParaRPr kumimoji="1" lang="ja-JP" altLang="en-US" dirty="0"/>
        </a:p>
      </dgm:t>
    </dgm:pt>
    <dgm:pt modelId="{4DFE2EE2-19E3-471D-8E2C-8978EFEF32CC}" type="parTrans" cxnId="{9AE1CC11-4390-4A78-9709-91A234096B06}">
      <dgm:prSet/>
      <dgm:spPr/>
      <dgm:t>
        <a:bodyPr/>
        <a:lstStyle/>
        <a:p>
          <a:endParaRPr kumimoji="1" lang="ja-JP" altLang="en-US"/>
        </a:p>
      </dgm:t>
    </dgm:pt>
    <dgm:pt modelId="{DFEB857D-5932-4002-8112-1D52C507E861}" type="sibTrans" cxnId="{9AE1CC11-4390-4A78-9709-91A234096B06}">
      <dgm:prSet/>
      <dgm:spPr/>
      <dgm:t>
        <a:bodyPr/>
        <a:lstStyle/>
        <a:p>
          <a:endParaRPr kumimoji="1" lang="ja-JP" altLang="en-US"/>
        </a:p>
      </dgm:t>
    </dgm:pt>
    <dgm:pt modelId="{E9FB76F5-7214-4B3D-904C-E67C66CA196F}">
      <dgm:prSet phldrT="[テキスト]"/>
      <dgm:spPr/>
      <dgm:t>
        <a:bodyPr/>
        <a:lstStyle/>
        <a:p>
          <a:r>
            <a:rPr kumimoji="1" lang="ja-JP" altLang="en-US" dirty="0" smtClean="0"/>
            <a:t>解剖会議</a:t>
          </a:r>
          <a:endParaRPr kumimoji="1" lang="ja-JP" altLang="en-US" dirty="0"/>
        </a:p>
      </dgm:t>
    </dgm:pt>
    <dgm:pt modelId="{D0208BBC-71DA-4826-A1B1-59E845131B58}" type="parTrans" cxnId="{2F50B477-9EA6-41F4-8694-AC0A30984307}">
      <dgm:prSet/>
      <dgm:spPr/>
      <dgm:t>
        <a:bodyPr/>
        <a:lstStyle/>
        <a:p>
          <a:endParaRPr kumimoji="1" lang="ja-JP" altLang="en-US"/>
        </a:p>
      </dgm:t>
    </dgm:pt>
    <dgm:pt modelId="{61183DF0-ED70-4E40-9ACC-846E3515D1FC}" type="sibTrans" cxnId="{2F50B477-9EA6-41F4-8694-AC0A30984307}">
      <dgm:prSet/>
      <dgm:spPr/>
      <dgm:t>
        <a:bodyPr/>
        <a:lstStyle/>
        <a:p>
          <a:endParaRPr kumimoji="1" lang="ja-JP" altLang="en-US"/>
        </a:p>
      </dgm:t>
    </dgm:pt>
    <dgm:pt modelId="{26DA9813-742B-41A4-BD17-AF6D2D3DCF96}">
      <dgm:prSet phldrT="[テキスト]"/>
      <dgm:spPr/>
      <dgm:t>
        <a:bodyPr/>
        <a:lstStyle/>
        <a:p>
          <a:r>
            <a:rPr kumimoji="1" lang="en-US" altLang="ja-JP" dirty="0" smtClean="0"/>
            <a:t>BM</a:t>
          </a:r>
          <a:r>
            <a:rPr kumimoji="1" lang="ja-JP" altLang="en-US" dirty="0" smtClean="0"/>
            <a:t>損益会議</a:t>
          </a:r>
          <a:endParaRPr kumimoji="1" lang="ja-JP" altLang="en-US" dirty="0"/>
        </a:p>
      </dgm:t>
    </dgm:pt>
    <dgm:pt modelId="{69A47FB3-6D6C-4FFA-8D3B-DBC6E463A2CE}" type="parTrans" cxnId="{EFE1BB42-0B5B-402A-89EE-39C53DF1E72B}">
      <dgm:prSet/>
      <dgm:spPr/>
      <dgm:t>
        <a:bodyPr/>
        <a:lstStyle/>
        <a:p>
          <a:endParaRPr kumimoji="1" lang="ja-JP" altLang="en-US"/>
        </a:p>
      </dgm:t>
    </dgm:pt>
    <dgm:pt modelId="{BF562476-E261-4F67-825A-849342ABE66D}" type="sibTrans" cxnId="{EFE1BB42-0B5B-402A-89EE-39C53DF1E72B}">
      <dgm:prSet/>
      <dgm:spPr/>
      <dgm:t>
        <a:bodyPr/>
        <a:lstStyle/>
        <a:p>
          <a:endParaRPr kumimoji="1" lang="ja-JP" altLang="en-US"/>
        </a:p>
      </dgm:t>
    </dgm:pt>
    <dgm:pt modelId="{019C5936-A68F-4138-9118-430313FC5976}">
      <dgm:prSet phldrT="[テキスト]"/>
      <dgm:spPr/>
      <dgm:t>
        <a:bodyPr/>
        <a:lstStyle/>
        <a:p>
          <a:r>
            <a:rPr kumimoji="1" lang="en-US" altLang="ja-JP" dirty="0" smtClean="0"/>
            <a:t>ATR</a:t>
          </a:r>
          <a:r>
            <a:rPr kumimoji="1" lang="ja-JP" altLang="en-US" dirty="0" smtClean="0"/>
            <a:t>モデル</a:t>
          </a:r>
          <a:endParaRPr kumimoji="1" lang="ja-JP" altLang="en-US" dirty="0"/>
        </a:p>
      </dgm:t>
    </dgm:pt>
    <dgm:pt modelId="{6FCE6B9A-D89A-4F6D-A84C-6BD4F0548509}" type="parTrans" cxnId="{6643DA05-1234-4CF9-91E4-6CF49E860F69}">
      <dgm:prSet/>
      <dgm:spPr/>
      <dgm:t>
        <a:bodyPr/>
        <a:lstStyle/>
        <a:p>
          <a:endParaRPr kumimoji="1" lang="ja-JP" altLang="en-US"/>
        </a:p>
      </dgm:t>
    </dgm:pt>
    <dgm:pt modelId="{84558C42-158E-4E0E-990C-9BC49A62BC39}" type="sibTrans" cxnId="{6643DA05-1234-4CF9-91E4-6CF49E860F69}">
      <dgm:prSet/>
      <dgm:spPr/>
      <dgm:t>
        <a:bodyPr/>
        <a:lstStyle/>
        <a:p>
          <a:endParaRPr kumimoji="1" lang="ja-JP" altLang="en-US"/>
        </a:p>
      </dgm:t>
    </dgm:pt>
    <dgm:pt modelId="{40D864FF-63AF-4AFB-8DA2-4E53F49647ED}">
      <dgm:prSet phldrT="[テキスト]"/>
      <dgm:spPr/>
      <dgm:t>
        <a:bodyPr/>
        <a:lstStyle/>
        <a:p>
          <a:endParaRPr kumimoji="1" lang="ja-JP" altLang="en-US" dirty="0"/>
        </a:p>
      </dgm:t>
    </dgm:pt>
    <dgm:pt modelId="{D4B989F6-64FE-411E-BB96-1A008D493860}" type="parTrans" cxnId="{FC048D6F-D5E5-4882-B307-77530341A10C}">
      <dgm:prSet/>
      <dgm:spPr/>
      <dgm:t>
        <a:bodyPr/>
        <a:lstStyle/>
        <a:p>
          <a:endParaRPr kumimoji="1" lang="ja-JP" altLang="en-US"/>
        </a:p>
      </dgm:t>
    </dgm:pt>
    <dgm:pt modelId="{CCD18023-AD9C-475F-8D32-8D6D6C9A33D5}" type="sibTrans" cxnId="{FC048D6F-D5E5-4882-B307-77530341A10C}">
      <dgm:prSet/>
      <dgm:spPr/>
      <dgm:t>
        <a:bodyPr/>
        <a:lstStyle/>
        <a:p>
          <a:endParaRPr kumimoji="1" lang="ja-JP" altLang="en-US"/>
        </a:p>
      </dgm:t>
    </dgm:pt>
    <dgm:pt modelId="{3A960B7D-741B-4D49-9D1C-7CBF854681BB}">
      <dgm:prSet phldrT="[テキスト]"/>
      <dgm:spPr/>
      <dgm:t>
        <a:bodyPr/>
        <a:lstStyle/>
        <a:p>
          <a:r>
            <a:rPr kumimoji="1" lang="ja-JP" altLang="en-US" dirty="0" smtClean="0"/>
            <a:t>ブランドファイトシステム</a:t>
          </a:r>
          <a:endParaRPr kumimoji="1" lang="ja-JP" altLang="en-US" dirty="0"/>
        </a:p>
      </dgm:t>
    </dgm:pt>
    <dgm:pt modelId="{A98CA023-9E15-43AE-81FF-8D518B4C5F1A}" type="parTrans" cxnId="{B2C24FCF-2A79-4571-87D9-10AC6A7E0090}">
      <dgm:prSet/>
      <dgm:spPr/>
      <dgm:t>
        <a:bodyPr/>
        <a:lstStyle/>
        <a:p>
          <a:endParaRPr kumimoji="1" lang="ja-JP" altLang="en-US"/>
        </a:p>
      </dgm:t>
    </dgm:pt>
    <dgm:pt modelId="{3B5B5A4F-B582-4D69-85E7-84E6F01CEA23}" type="sibTrans" cxnId="{B2C24FCF-2A79-4571-87D9-10AC6A7E0090}">
      <dgm:prSet/>
      <dgm:spPr/>
      <dgm:t>
        <a:bodyPr/>
        <a:lstStyle/>
        <a:p>
          <a:endParaRPr kumimoji="1" lang="ja-JP" altLang="en-US"/>
        </a:p>
      </dgm:t>
    </dgm:pt>
    <dgm:pt modelId="{185CBDB8-6185-4CDB-85D3-357CF1A02203}" type="pres">
      <dgm:prSet presAssocID="{4EC501D5-6DAB-489E-AD43-606BF75DC9BB}" presName="linearFlow" presStyleCnt="0">
        <dgm:presLayoutVars>
          <dgm:dir/>
          <dgm:animLvl val="lvl"/>
          <dgm:resizeHandles val="exact"/>
        </dgm:presLayoutVars>
      </dgm:prSet>
      <dgm:spPr/>
      <dgm:t>
        <a:bodyPr/>
        <a:lstStyle/>
        <a:p>
          <a:endParaRPr kumimoji="1" lang="ja-JP" altLang="en-US"/>
        </a:p>
      </dgm:t>
    </dgm:pt>
    <dgm:pt modelId="{7853F75C-767C-481F-B03E-C1D847DC1C32}" type="pres">
      <dgm:prSet presAssocID="{6B44A444-DA3D-4FCE-BEB9-7DDB0EFEE0EE}" presName="composite" presStyleCnt="0"/>
      <dgm:spPr/>
    </dgm:pt>
    <dgm:pt modelId="{12F88E79-12D1-45D6-8C73-1837FC3CBCAA}" type="pres">
      <dgm:prSet presAssocID="{6B44A444-DA3D-4FCE-BEB9-7DDB0EFEE0EE}" presName="parTx" presStyleLbl="node1" presStyleIdx="0" presStyleCnt="3">
        <dgm:presLayoutVars>
          <dgm:chMax val="0"/>
          <dgm:chPref val="0"/>
          <dgm:bulletEnabled val="1"/>
        </dgm:presLayoutVars>
      </dgm:prSet>
      <dgm:spPr/>
      <dgm:t>
        <a:bodyPr/>
        <a:lstStyle/>
        <a:p>
          <a:endParaRPr kumimoji="1" lang="ja-JP" altLang="en-US"/>
        </a:p>
      </dgm:t>
    </dgm:pt>
    <dgm:pt modelId="{909CDEA8-3374-4211-929E-772BFE9E7C36}" type="pres">
      <dgm:prSet presAssocID="{6B44A444-DA3D-4FCE-BEB9-7DDB0EFEE0EE}" presName="parSh" presStyleLbl="node1" presStyleIdx="0" presStyleCnt="3"/>
      <dgm:spPr/>
      <dgm:t>
        <a:bodyPr/>
        <a:lstStyle/>
        <a:p>
          <a:endParaRPr kumimoji="1" lang="ja-JP" altLang="en-US"/>
        </a:p>
      </dgm:t>
    </dgm:pt>
    <dgm:pt modelId="{DE7AE11D-85C1-4944-9F7A-63435D18159E}" type="pres">
      <dgm:prSet presAssocID="{6B44A444-DA3D-4FCE-BEB9-7DDB0EFEE0EE}" presName="desTx" presStyleLbl="fgAcc1" presStyleIdx="0" presStyleCnt="3" custLinFactNeighborX="192" custLinFactNeighborY="4000">
        <dgm:presLayoutVars>
          <dgm:bulletEnabled val="1"/>
        </dgm:presLayoutVars>
      </dgm:prSet>
      <dgm:spPr/>
      <dgm:t>
        <a:bodyPr/>
        <a:lstStyle/>
        <a:p>
          <a:endParaRPr kumimoji="1" lang="ja-JP" altLang="en-US"/>
        </a:p>
      </dgm:t>
    </dgm:pt>
    <dgm:pt modelId="{8E69C0E5-761A-4F29-A30A-F11155EFAEA9}" type="pres">
      <dgm:prSet presAssocID="{2339B9EF-882C-41A4-8EAC-179C24DEED4C}" presName="sibTrans" presStyleLbl="sibTrans2D1" presStyleIdx="0" presStyleCnt="2"/>
      <dgm:spPr>
        <a:prstGeom prst="leftArrow">
          <a:avLst/>
        </a:prstGeom>
      </dgm:spPr>
      <dgm:t>
        <a:bodyPr/>
        <a:lstStyle/>
        <a:p>
          <a:endParaRPr kumimoji="1" lang="ja-JP" altLang="en-US"/>
        </a:p>
      </dgm:t>
    </dgm:pt>
    <dgm:pt modelId="{BB704BA3-2384-46D7-8A65-98E1668CD2BC}" type="pres">
      <dgm:prSet presAssocID="{2339B9EF-882C-41A4-8EAC-179C24DEED4C}" presName="connTx" presStyleLbl="sibTrans2D1" presStyleIdx="0" presStyleCnt="2"/>
      <dgm:spPr/>
      <dgm:t>
        <a:bodyPr/>
        <a:lstStyle/>
        <a:p>
          <a:endParaRPr kumimoji="1" lang="ja-JP" altLang="en-US"/>
        </a:p>
      </dgm:t>
    </dgm:pt>
    <dgm:pt modelId="{C9149FFA-F013-4EC7-AABE-19452290D41D}" type="pres">
      <dgm:prSet presAssocID="{656E93B8-7974-4B9F-9C77-85F6CCF5F866}" presName="composite" presStyleCnt="0"/>
      <dgm:spPr/>
    </dgm:pt>
    <dgm:pt modelId="{DF3B9EC3-C299-4D11-8756-D94D646D7341}" type="pres">
      <dgm:prSet presAssocID="{656E93B8-7974-4B9F-9C77-85F6CCF5F866}" presName="parTx" presStyleLbl="node1" presStyleIdx="0" presStyleCnt="3">
        <dgm:presLayoutVars>
          <dgm:chMax val="0"/>
          <dgm:chPref val="0"/>
          <dgm:bulletEnabled val="1"/>
        </dgm:presLayoutVars>
      </dgm:prSet>
      <dgm:spPr/>
      <dgm:t>
        <a:bodyPr/>
        <a:lstStyle/>
        <a:p>
          <a:endParaRPr kumimoji="1" lang="ja-JP" altLang="en-US"/>
        </a:p>
      </dgm:t>
    </dgm:pt>
    <dgm:pt modelId="{6DC715E8-DCEE-4398-B925-B8BB33F12E66}" type="pres">
      <dgm:prSet presAssocID="{656E93B8-7974-4B9F-9C77-85F6CCF5F866}" presName="parSh" presStyleLbl="node1" presStyleIdx="1" presStyleCnt="3"/>
      <dgm:spPr/>
      <dgm:t>
        <a:bodyPr/>
        <a:lstStyle/>
        <a:p>
          <a:endParaRPr kumimoji="1" lang="ja-JP" altLang="en-US"/>
        </a:p>
      </dgm:t>
    </dgm:pt>
    <dgm:pt modelId="{9B897A80-209D-4FD9-B8AC-B122A7C72A3F}" type="pres">
      <dgm:prSet presAssocID="{656E93B8-7974-4B9F-9C77-85F6CCF5F866}" presName="desTx" presStyleLbl="fgAcc1" presStyleIdx="1" presStyleCnt="3">
        <dgm:presLayoutVars>
          <dgm:bulletEnabled val="1"/>
        </dgm:presLayoutVars>
      </dgm:prSet>
      <dgm:spPr/>
      <dgm:t>
        <a:bodyPr/>
        <a:lstStyle/>
        <a:p>
          <a:endParaRPr kumimoji="1" lang="ja-JP" altLang="en-US"/>
        </a:p>
      </dgm:t>
    </dgm:pt>
    <dgm:pt modelId="{BE34A92C-86C2-410D-BD5C-490364DCDEE8}" type="pres">
      <dgm:prSet presAssocID="{4964813D-5057-4652-8B2E-A125D7571486}" presName="sibTrans" presStyleLbl="sibTrans2D1" presStyleIdx="1" presStyleCnt="2"/>
      <dgm:spPr>
        <a:prstGeom prst="leftArrow">
          <a:avLst/>
        </a:prstGeom>
      </dgm:spPr>
      <dgm:t>
        <a:bodyPr/>
        <a:lstStyle/>
        <a:p>
          <a:endParaRPr kumimoji="1" lang="ja-JP" altLang="en-US"/>
        </a:p>
      </dgm:t>
    </dgm:pt>
    <dgm:pt modelId="{008E6424-6416-4237-9ECD-4F09E6E9638D}" type="pres">
      <dgm:prSet presAssocID="{4964813D-5057-4652-8B2E-A125D7571486}" presName="connTx" presStyleLbl="sibTrans2D1" presStyleIdx="1" presStyleCnt="2"/>
      <dgm:spPr/>
      <dgm:t>
        <a:bodyPr/>
        <a:lstStyle/>
        <a:p>
          <a:endParaRPr kumimoji="1" lang="ja-JP" altLang="en-US"/>
        </a:p>
      </dgm:t>
    </dgm:pt>
    <dgm:pt modelId="{2632500A-5A69-4D0F-9639-7033F28F20DB}" type="pres">
      <dgm:prSet presAssocID="{B16EC002-8FC7-45AE-BE4E-AE0F07B1E311}" presName="composite" presStyleCnt="0"/>
      <dgm:spPr/>
    </dgm:pt>
    <dgm:pt modelId="{BEDC3B1A-0CE6-41A0-B4C9-07EBE65940F9}" type="pres">
      <dgm:prSet presAssocID="{B16EC002-8FC7-45AE-BE4E-AE0F07B1E311}" presName="parTx" presStyleLbl="node1" presStyleIdx="1" presStyleCnt="3">
        <dgm:presLayoutVars>
          <dgm:chMax val="0"/>
          <dgm:chPref val="0"/>
          <dgm:bulletEnabled val="1"/>
        </dgm:presLayoutVars>
      </dgm:prSet>
      <dgm:spPr/>
      <dgm:t>
        <a:bodyPr/>
        <a:lstStyle/>
        <a:p>
          <a:endParaRPr kumimoji="1" lang="ja-JP" altLang="en-US"/>
        </a:p>
      </dgm:t>
    </dgm:pt>
    <dgm:pt modelId="{53D10021-A42A-4F98-9186-FD13128A605D}" type="pres">
      <dgm:prSet presAssocID="{B16EC002-8FC7-45AE-BE4E-AE0F07B1E311}" presName="parSh" presStyleLbl="node1" presStyleIdx="2" presStyleCnt="3"/>
      <dgm:spPr/>
      <dgm:t>
        <a:bodyPr/>
        <a:lstStyle/>
        <a:p>
          <a:endParaRPr kumimoji="1" lang="ja-JP" altLang="en-US"/>
        </a:p>
      </dgm:t>
    </dgm:pt>
    <dgm:pt modelId="{9AA9D239-FE8C-4E30-BB06-45D374762246}" type="pres">
      <dgm:prSet presAssocID="{B16EC002-8FC7-45AE-BE4E-AE0F07B1E311}" presName="desTx" presStyleLbl="fgAcc1" presStyleIdx="2" presStyleCnt="3">
        <dgm:presLayoutVars>
          <dgm:bulletEnabled val="1"/>
        </dgm:presLayoutVars>
      </dgm:prSet>
      <dgm:spPr/>
      <dgm:t>
        <a:bodyPr/>
        <a:lstStyle/>
        <a:p>
          <a:endParaRPr kumimoji="1" lang="ja-JP" altLang="en-US"/>
        </a:p>
      </dgm:t>
    </dgm:pt>
  </dgm:ptLst>
  <dgm:cxnLst>
    <dgm:cxn modelId="{BA88BF70-88E0-4FDC-A7A0-876E8E770940}" type="presOf" srcId="{2339B9EF-882C-41A4-8EAC-179C24DEED4C}" destId="{8E69C0E5-761A-4F29-A30A-F11155EFAEA9}" srcOrd="0" destOrd="0" presId="urn:microsoft.com/office/officeart/2005/8/layout/process3"/>
    <dgm:cxn modelId="{131ABFA2-22A0-4342-B351-DAE54FCB0EC7}" type="presOf" srcId="{4EC501D5-6DAB-489E-AD43-606BF75DC9BB}" destId="{185CBDB8-6185-4CDB-85D3-357CF1A02203}" srcOrd="0" destOrd="0" presId="urn:microsoft.com/office/officeart/2005/8/layout/process3"/>
    <dgm:cxn modelId="{ABE509ED-7566-417C-A282-44C8D56C7002}" srcId="{6B44A444-DA3D-4FCE-BEB9-7DDB0EFEE0EE}" destId="{40B7A329-8721-4A4A-B5DD-AD4D79A9FCAE}" srcOrd="0" destOrd="0" parTransId="{B17A65EF-851D-42C3-BDE6-EE5BD99FC69C}" sibTransId="{9BAA4CB8-6DE9-4BFF-A3BD-6789ADE3C42A}"/>
    <dgm:cxn modelId="{A37A938F-8647-4D05-88F7-B2AB4D68C99D}" type="presOf" srcId="{656E93B8-7974-4B9F-9C77-85F6CCF5F866}" destId="{6DC715E8-DCEE-4398-B925-B8BB33F12E66}" srcOrd="1" destOrd="0" presId="urn:microsoft.com/office/officeart/2005/8/layout/process3"/>
    <dgm:cxn modelId="{E54407AA-4F1A-41D1-ADE7-97AC5434B3B5}" srcId="{4EC501D5-6DAB-489E-AD43-606BF75DC9BB}" destId="{656E93B8-7974-4B9F-9C77-85F6CCF5F866}" srcOrd="1" destOrd="0" parTransId="{D0501CA5-60D3-4EA5-AB43-3C12D47D14D2}" sibTransId="{4964813D-5057-4652-8B2E-A125D7571486}"/>
    <dgm:cxn modelId="{B2C24FCF-2A79-4571-87D9-10AC6A7E0090}" srcId="{6B44A444-DA3D-4FCE-BEB9-7DDB0EFEE0EE}" destId="{3A960B7D-741B-4D49-9D1C-7CBF854681BB}" srcOrd="4" destOrd="0" parTransId="{A98CA023-9E15-43AE-81FF-8D518B4C5F1A}" sibTransId="{3B5B5A4F-B582-4D69-85E7-84E6F01CEA23}"/>
    <dgm:cxn modelId="{03B627FB-441C-4DAB-8EF9-A91E9C16955D}" srcId="{4EC501D5-6DAB-489E-AD43-606BF75DC9BB}" destId="{6B44A444-DA3D-4FCE-BEB9-7DDB0EFEE0EE}" srcOrd="0" destOrd="0" parTransId="{E8A38568-C92D-42F7-B440-7C31820E61D0}" sibTransId="{2339B9EF-882C-41A4-8EAC-179C24DEED4C}"/>
    <dgm:cxn modelId="{1063C829-DDBD-421C-B975-F171A4C8ACB6}" type="presOf" srcId="{40B7A329-8721-4A4A-B5DD-AD4D79A9FCAE}" destId="{DE7AE11D-85C1-4944-9F7A-63435D18159E}" srcOrd="0" destOrd="0" presId="urn:microsoft.com/office/officeart/2005/8/layout/process3"/>
    <dgm:cxn modelId="{C88A29F0-0DC1-495C-8A43-06C5965206E5}" type="presOf" srcId="{26DA9813-742B-41A4-BD17-AF6D2D3DCF96}" destId="{DE7AE11D-85C1-4944-9F7A-63435D18159E}" srcOrd="0" destOrd="2" presId="urn:microsoft.com/office/officeart/2005/8/layout/process3"/>
    <dgm:cxn modelId="{9AE1CC11-4390-4A78-9709-91A234096B06}" srcId="{B16EC002-8FC7-45AE-BE4E-AE0F07B1E311}" destId="{317E6D04-FF62-496B-8ECC-5D29953E1E22}" srcOrd="3" destOrd="0" parTransId="{4DFE2EE2-19E3-471D-8E2C-8978EFEF32CC}" sibTransId="{DFEB857D-5932-4002-8112-1D52C507E861}"/>
    <dgm:cxn modelId="{D4E8E95E-0772-4E0B-A983-BD51D67B0EE4}" type="presOf" srcId="{4964813D-5057-4652-8B2E-A125D7571486}" destId="{BE34A92C-86C2-410D-BD5C-490364DCDEE8}" srcOrd="0" destOrd="0" presId="urn:microsoft.com/office/officeart/2005/8/layout/process3"/>
    <dgm:cxn modelId="{F7D1A10C-D496-4E62-B074-86AFD827DB46}" type="presOf" srcId="{6B44A444-DA3D-4FCE-BEB9-7DDB0EFEE0EE}" destId="{909CDEA8-3374-4211-929E-772BFE9E7C36}" srcOrd="1" destOrd="0" presId="urn:microsoft.com/office/officeart/2005/8/layout/process3"/>
    <dgm:cxn modelId="{FC048D6F-D5E5-4882-B307-77530341A10C}" srcId="{6B44A444-DA3D-4FCE-BEB9-7DDB0EFEE0EE}" destId="{40D864FF-63AF-4AFB-8DA2-4E53F49647ED}" srcOrd="5" destOrd="0" parTransId="{D4B989F6-64FE-411E-BB96-1A008D493860}" sibTransId="{CCD18023-AD9C-475F-8D32-8D6D6C9A33D5}"/>
    <dgm:cxn modelId="{DBA43C45-0CE6-4060-9D9E-A47516DA0D17}" srcId="{B16EC002-8FC7-45AE-BE4E-AE0F07B1E311}" destId="{9A32CDDE-DF71-48B2-923F-FE13CC0599A2}" srcOrd="0" destOrd="0" parTransId="{C11E2603-F913-411B-A507-4FF7745A133C}" sibTransId="{38508F21-30D7-4BE4-83A1-BF515D3E18A2}"/>
    <dgm:cxn modelId="{2F50B477-9EA6-41F4-8694-AC0A30984307}" srcId="{6B44A444-DA3D-4FCE-BEB9-7DDB0EFEE0EE}" destId="{E9FB76F5-7214-4B3D-904C-E67C66CA196F}" srcOrd="1" destOrd="0" parTransId="{D0208BBC-71DA-4826-A1B1-59E845131B58}" sibTransId="{61183DF0-ED70-4E40-9ACC-846E3515D1FC}"/>
    <dgm:cxn modelId="{B42E78EF-65CE-4717-B595-370AE7599D4E}" type="presOf" srcId="{B16EC002-8FC7-45AE-BE4E-AE0F07B1E311}" destId="{BEDC3B1A-0CE6-41A0-B4C9-07EBE65940F9}" srcOrd="0" destOrd="0" presId="urn:microsoft.com/office/officeart/2005/8/layout/process3"/>
    <dgm:cxn modelId="{54633554-8FD2-45BA-A1BD-BEA185F9A412}" type="presOf" srcId="{6B44A444-DA3D-4FCE-BEB9-7DDB0EFEE0EE}" destId="{12F88E79-12D1-45D6-8C73-1837FC3CBCAA}" srcOrd="0" destOrd="0" presId="urn:microsoft.com/office/officeart/2005/8/layout/process3"/>
    <dgm:cxn modelId="{0AE5C795-9D9E-4FA3-A7A9-C3FC7AC7A0CA}" type="presOf" srcId="{4964813D-5057-4652-8B2E-A125D7571486}" destId="{008E6424-6416-4237-9ECD-4F09E6E9638D}" srcOrd="1" destOrd="0" presId="urn:microsoft.com/office/officeart/2005/8/layout/process3"/>
    <dgm:cxn modelId="{245BAB0B-56D3-4273-9745-B45904FA5DF5}" type="presOf" srcId="{317E6D04-FF62-496B-8ECC-5D29953E1E22}" destId="{9AA9D239-FE8C-4E30-BB06-45D374762246}" srcOrd="0" destOrd="3" presId="urn:microsoft.com/office/officeart/2005/8/layout/process3"/>
    <dgm:cxn modelId="{7D584B4F-2B3A-465C-8082-3D5FACD5D196}" type="presOf" srcId="{019C5936-A68F-4138-9118-430313FC5976}" destId="{DE7AE11D-85C1-4944-9F7A-63435D18159E}" srcOrd="0" destOrd="3" presId="urn:microsoft.com/office/officeart/2005/8/layout/process3"/>
    <dgm:cxn modelId="{AC318B48-99E9-4F4C-8BCB-49185020D29B}" srcId="{B16EC002-8FC7-45AE-BE4E-AE0F07B1E311}" destId="{31004563-DD05-40F1-A3C7-CC74491823E8}" srcOrd="1" destOrd="0" parTransId="{AD57C8D6-A6B2-453A-B10E-3E24CD8DD6A7}" sibTransId="{F9CC41E0-6870-4BF5-A3D3-05E74886F1DE}"/>
    <dgm:cxn modelId="{F001B62C-0220-489C-BE59-B12153581A30}" type="presOf" srcId="{3A960B7D-741B-4D49-9D1C-7CBF854681BB}" destId="{DE7AE11D-85C1-4944-9F7A-63435D18159E}" srcOrd="0" destOrd="4" presId="urn:microsoft.com/office/officeart/2005/8/layout/process3"/>
    <dgm:cxn modelId="{CC84D76C-EAA5-4AFC-AAD6-05FB894CB601}" type="presOf" srcId="{9A32CDDE-DF71-48B2-923F-FE13CC0599A2}" destId="{9AA9D239-FE8C-4E30-BB06-45D374762246}" srcOrd="0" destOrd="0" presId="urn:microsoft.com/office/officeart/2005/8/layout/process3"/>
    <dgm:cxn modelId="{E0DA76A7-4F4D-4828-B1D5-734B06C00CE7}" type="presOf" srcId="{9BA48D3F-1B65-4292-A9F6-8EB7A37F4D63}" destId="{9B897A80-209D-4FD9-B8AC-B122A7C72A3F}" srcOrd="0" destOrd="0" presId="urn:microsoft.com/office/officeart/2005/8/layout/process3"/>
    <dgm:cxn modelId="{EFE1BB42-0B5B-402A-89EE-39C53DF1E72B}" srcId="{6B44A444-DA3D-4FCE-BEB9-7DDB0EFEE0EE}" destId="{26DA9813-742B-41A4-BD17-AF6D2D3DCF96}" srcOrd="2" destOrd="0" parTransId="{69A47FB3-6D6C-4FFA-8D3B-DBC6E463A2CE}" sibTransId="{BF562476-E261-4F67-825A-849342ABE66D}"/>
    <dgm:cxn modelId="{2C50EB98-350E-46E1-B94C-4EC37CCF4F87}" type="presOf" srcId="{656E93B8-7974-4B9F-9C77-85F6CCF5F866}" destId="{DF3B9EC3-C299-4D11-8756-D94D646D7341}" srcOrd="0" destOrd="0" presId="urn:microsoft.com/office/officeart/2005/8/layout/process3"/>
    <dgm:cxn modelId="{6643DA05-1234-4CF9-91E4-6CF49E860F69}" srcId="{6B44A444-DA3D-4FCE-BEB9-7DDB0EFEE0EE}" destId="{019C5936-A68F-4138-9118-430313FC5976}" srcOrd="3" destOrd="0" parTransId="{6FCE6B9A-D89A-4F6D-A84C-6BD4F0548509}" sibTransId="{84558C42-158E-4E0E-990C-9BC49A62BC39}"/>
    <dgm:cxn modelId="{F350E25E-EF1E-4AE4-A439-069F6F7915AA}" type="presOf" srcId="{31004563-DD05-40F1-A3C7-CC74491823E8}" destId="{9AA9D239-FE8C-4E30-BB06-45D374762246}" srcOrd="0" destOrd="1" presId="urn:microsoft.com/office/officeart/2005/8/layout/process3"/>
    <dgm:cxn modelId="{B39FA89C-532E-4BD7-B577-C44EB41C7313}" srcId="{4EC501D5-6DAB-489E-AD43-606BF75DC9BB}" destId="{B16EC002-8FC7-45AE-BE4E-AE0F07B1E311}" srcOrd="2" destOrd="0" parTransId="{BA435E0F-EC75-4BB7-A1D1-75944F7206C4}" sibTransId="{17E59E37-60DA-4A11-AADA-2007F7DF2A5F}"/>
    <dgm:cxn modelId="{B1675738-36A9-4F0E-834A-85BC98440F97}" type="presOf" srcId="{E9FB76F5-7214-4B3D-904C-E67C66CA196F}" destId="{DE7AE11D-85C1-4944-9F7A-63435D18159E}" srcOrd="0" destOrd="1" presId="urn:microsoft.com/office/officeart/2005/8/layout/process3"/>
    <dgm:cxn modelId="{3E54C8DC-F743-43C7-A099-53134B5E39A1}" type="presOf" srcId="{40D864FF-63AF-4AFB-8DA2-4E53F49647ED}" destId="{DE7AE11D-85C1-4944-9F7A-63435D18159E}" srcOrd="0" destOrd="5" presId="urn:microsoft.com/office/officeart/2005/8/layout/process3"/>
    <dgm:cxn modelId="{8E4C9AB9-D127-46F7-9324-EFCEB42C41A3}" srcId="{B16EC002-8FC7-45AE-BE4E-AE0F07B1E311}" destId="{FF7ED142-A803-4C37-B649-313E61DC8A33}" srcOrd="2" destOrd="0" parTransId="{423548BD-8382-4608-AF42-8B8E8EF8A27A}" sibTransId="{E0F92735-24FD-4C70-8EDE-432FE39E6E0F}"/>
    <dgm:cxn modelId="{249DD40C-2DC7-4047-BC16-AC621C41E11C}" srcId="{656E93B8-7974-4B9F-9C77-85F6CCF5F866}" destId="{9BA48D3F-1B65-4292-A9F6-8EB7A37F4D63}" srcOrd="0" destOrd="0" parTransId="{7AA0AB80-0BAB-4501-B5B7-53B3236331CF}" sibTransId="{0385767F-D215-4690-934D-7D84EEF0628E}"/>
    <dgm:cxn modelId="{ABC19343-F9FD-4E59-842D-73DB50AD5C90}" type="presOf" srcId="{B16EC002-8FC7-45AE-BE4E-AE0F07B1E311}" destId="{53D10021-A42A-4F98-9186-FD13128A605D}" srcOrd="1" destOrd="0" presId="urn:microsoft.com/office/officeart/2005/8/layout/process3"/>
    <dgm:cxn modelId="{687CFAA5-FF7B-400D-BB8C-D4F0BFDBBA48}" type="presOf" srcId="{2339B9EF-882C-41A4-8EAC-179C24DEED4C}" destId="{BB704BA3-2384-46D7-8A65-98E1668CD2BC}" srcOrd="1" destOrd="0" presId="urn:microsoft.com/office/officeart/2005/8/layout/process3"/>
    <dgm:cxn modelId="{7E88700D-31A8-40D5-9090-DAE388ACD943}" type="presOf" srcId="{FF7ED142-A803-4C37-B649-313E61DC8A33}" destId="{9AA9D239-FE8C-4E30-BB06-45D374762246}" srcOrd="0" destOrd="2" presId="urn:microsoft.com/office/officeart/2005/8/layout/process3"/>
    <dgm:cxn modelId="{22024B79-301C-4EFF-88F5-F066197EE686}" type="presParOf" srcId="{185CBDB8-6185-4CDB-85D3-357CF1A02203}" destId="{7853F75C-767C-481F-B03E-C1D847DC1C32}" srcOrd="0" destOrd="0" presId="urn:microsoft.com/office/officeart/2005/8/layout/process3"/>
    <dgm:cxn modelId="{7095CB4B-8D72-45B1-9AF8-9500B9157205}" type="presParOf" srcId="{7853F75C-767C-481F-B03E-C1D847DC1C32}" destId="{12F88E79-12D1-45D6-8C73-1837FC3CBCAA}" srcOrd="0" destOrd="0" presId="urn:microsoft.com/office/officeart/2005/8/layout/process3"/>
    <dgm:cxn modelId="{A32CE191-E475-46C7-8519-F561C475863A}" type="presParOf" srcId="{7853F75C-767C-481F-B03E-C1D847DC1C32}" destId="{909CDEA8-3374-4211-929E-772BFE9E7C36}" srcOrd="1" destOrd="0" presId="urn:microsoft.com/office/officeart/2005/8/layout/process3"/>
    <dgm:cxn modelId="{91294840-3004-4755-8EA0-13A640124ECC}" type="presParOf" srcId="{7853F75C-767C-481F-B03E-C1D847DC1C32}" destId="{DE7AE11D-85C1-4944-9F7A-63435D18159E}" srcOrd="2" destOrd="0" presId="urn:microsoft.com/office/officeart/2005/8/layout/process3"/>
    <dgm:cxn modelId="{338B4B23-7EE4-48B0-A6DF-5CADC8C261B1}" type="presParOf" srcId="{185CBDB8-6185-4CDB-85D3-357CF1A02203}" destId="{8E69C0E5-761A-4F29-A30A-F11155EFAEA9}" srcOrd="1" destOrd="0" presId="urn:microsoft.com/office/officeart/2005/8/layout/process3"/>
    <dgm:cxn modelId="{E88C6C7B-6081-4908-B348-94B8AFCFC884}" type="presParOf" srcId="{8E69C0E5-761A-4F29-A30A-F11155EFAEA9}" destId="{BB704BA3-2384-46D7-8A65-98E1668CD2BC}" srcOrd="0" destOrd="0" presId="urn:microsoft.com/office/officeart/2005/8/layout/process3"/>
    <dgm:cxn modelId="{83331C6F-0466-48F9-A711-FD5ECF056873}" type="presParOf" srcId="{185CBDB8-6185-4CDB-85D3-357CF1A02203}" destId="{C9149FFA-F013-4EC7-AABE-19452290D41D}" srcOrd="2" destOrd="0" presId="urn:microsoft.com/office/officeart/2005/8/layout/process3"/>
    <dgm:cxn modelId="{81168A67-6386-491C-BAD2-CC76DA9C2ACC}" type="presParOf" srcId="{C9149FFA-F013-4EC7-AABE-19452290D41D}" destId="{DF3B9EC3-C299-4D11-8756-D94D646D7341}" srcOrd="0" destOrd="0" presId="urn:microsoft.com/office/officeart/2005/8/layout/process3"/>
    <dgm:cxn modelId="{7DE9D8D0-ADFB-424A-BE03-E77E9F699A0A}" type="presParOf" srcId="{C9149FFA-F013-4EC7-AABE-19452290D41D}" destId="{6DC715E8-DCEE-4398-B925-B8BB33F12E66}" srcOrd="1" destOrd="0" presId="urn:microsoft.com/office/officeart/2005/8/layout/process3"/>
    <dgm:cxn modelId="{738A9806-6935-4346-8005-45DF043A4D12}" type="presParOf" srcId="{C9149FFA-F013-4EC7-AABE-19452290D41D}" destId="{9B897A80-209D-4FD9-B8AC-B122A7C72A3F}" srcOrd="2" destOrd="0" presId="urn:microsoft.com/office/officeart/2005/8/layout/process3"/>
    <dgm:cxn modelId="{3A1E268A-EBEB-489D-AF7A-3B01DCC2FC99}" type="presParOf" srcId="{185CBDB8-6185-4CDB-85D3-357CF1A02203}" destId="{BE34A92C-86C2-410D-BD5C-490364DCDEE8}" srcOrd="3" destOrd="0" presId="urn:microsoft.com/office/officeart/2005/8/layout/process3"/>
    <dgm:cxn modelId="{4F7B20A7-2F62-411B-9E33-823AC78AABC4}" type="presParOf" srcId="{BE34A92C-86C2-410D-BD5C-490364DCDEE8}" destId="{008E6424-6416-4237-9ECD-4F09E6E9638D}" srcOrd="0" destOrd="0" presId="urn:microsoft.com/office/officeart/2005/8/layout/process3"/>
    <dgm:cxn modelId="{060E0EBA-2EFD-4481-9586-22C900428E58}" type="presParOf" srcId="{185CBDB8-6185-4CDB-85D3-357CF1A02203}" destId="{2632500A-5A69-4D0F-9639-7033F28F20DB}" srcOrd="4" destOrd="0" presId="urn:microsoft.com/office/officeart/2005/8/layout/process3"/>
    <dgm:cxn modelId="{B8DF0EB9-4631-4759-B524-44C9CBB90E1A}" type="presParOf" srcId="{2632500A-5A69-4D0F-9639-7033F28F20DB}" destId="{BEDC3B1A-0CE6-41A0-B4C9-07EBE65940F9}" srcOrd="0" destOrd="0" presId="urn:microsoft.com/office/officeart/2005/8/layout/process3"/>
    <dgm:cxn modelId="{0D5BCE27-924A-4AA6-A032-C4EE26408D8F}" type="presParOf" srcId="{2632500A-5A69-4D0F-9639-7033F28F20DB}" destId="{53D10021-A42A-4F98-9186-FD13128A605D}" srcOrd="1" destOrd="0" presId="urn:microsoft.com/office/officeart/2005/8/layout/process3"/>
    <dgm:cxn modelId="{7084F8E9-6D08-4337-B357-8FDA02888090}" type="presParOf" srcId="{2632500A-5A69-4D0F-9639-7033F28F20DB}" destId="{9AA9D239-FE8C-4E30-BB06-45D374762246}" srcOrd="2" destOrd="0" presId="urn:microsoft.com/office/officeart/2005/8/layout/process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E7EB165-E5EA-47EC-B79A-E61286FFD40C}" type="doc">
      <dgm:prSet loTypeId="urn:microsoft.com/office/officeart/2005/8/layout/process3" loCatId="process" qsTypeId="urn:microsoft.com/office/officeart/2005/8/quickstyle/simple1#12" qsCatId="simple" csTypeId="urn:microsoft.com/office/officeart/2005/8/colors/accent1_2#13" csCatId="accent1" phldr="1"/>
      <dgm:spPr/>
      <dgm:t>
        <a:bodyPr/>
        <a:lstStyle/>
        <a:p>
          <a:endParaRPr kumimoji="1" lang="ja-JP" altLang="en-US"/>
        </a:p>
      </dgm:t>
    </dgm:pt>
    <dgm:pt modelId="{56AC215A-3D44-46C9-93EC-54E1028BD394}">
      <dgm:prSet phldrT="[テキスト]"/>
      <dgm:spPr/>
      <dgm:t>
        <a:bodyPr/>
        <a:lstStyle/>
        <a:p>
          <a:r>
            <a:rPr kumimoji="1" lang="ja-JP" altLang="en-US" dirty="0" smtClean="0"/>
            <a:t>開発</a:t>
          </a:r>
          <a:endParaRPr kumimoji="1" lang="ja-JP" altLang="en-US" dirty="0"/>
        </a:p>
      </dgm:t>
    </dgm:pt>
    <dgm:pt modelId="{554DD89A-3D52-4B47-ABB4-D772E5B0AE01}" type="parTrans" cxnId="{E269CC3A-659E-444B-B857-89AF68904B13}">
      <dgm:prSet/>
      <dgm:spPr/>
      <dgm:t>
        <a:bodyPr/>
        <a:lstStyle/>
        <a:p>
          <a:endParaRPr kumimoji="1" lang="ja-JP" altLang="en-US"/>
        </a:p>
      </dgm:t>
    </dgm:pt>
    <dgm:pt modelId="{D1936917-9151-40C8-BBF0-37D23C08D85C}" type="sibTrans" cxnId="{E269CC3A-659E-444B-B857-89AF68904B13}">
      <dgm:prSet/>
      <dgm:spPr/>
      <dgm:t>
        <a:bodyPr/>
        <a:lstStyle/>
        <a:p>
          <a:endParaRPr kumimoji="1" lang="ja-JP" altLang="en-US"/>
        </a:p>
      </dgm:t>
    </dgm:pt>
    <dgm:pt modelId="{0D9CA9D5-8914-4BF4-BC34-F39AB640E83C}">
      <dgm:prSet phldrT="[テキスト]"/>
      <dgm:spPr/>
      <dgm:t>
        <a:bodyPr/>
        <a:lstStyle/>
        <a:p>
          <a:r>
            <a:rPr kumimoji="1" lang="ja-JP" altLang="en-US" dirty="0" smtClean="0"/>
            <a:t>カップヌードル発案</a:t>
          </a:r>
          <a:endParaRPr kumimoji="1" lang="ja-JP" altLang="en-US" dirty="0"/>
        </a:p>
      </dgm:t>
    </dgm:pt>
    <dgm:pt modelId="{6072C6B9-51C5-415B-BE74-50AAD3A1B8A2}" type="parTrans" cxnId="{C012195A-226A-4D03-B706-A5C6C8E54FF5}">
      <dgm:prSet/>
      <dgm:spPr/>
      <dgm:t>
        <a:bodyPr/>
        <a:lstStyle/>
        <a:p>
          <a:endParaRPr kumimoji="1" lang="ja-JP" altLang="en-US"/>
        </a:p>
      </dgm:t>
    </dgm:pt>
    <dgm:pt modelId="{CFF5974C-6AF1-4FC7-BA97-2317FD96242E}" type="sibTrans" cxnId="{C012195A-226A-4D03-B706-A5C6C8E54FF5}">
      <dgm:prSet/>
      <dgm:spPr/>
      <dgm:t>
        <a:bodyPr/>
        <a:lstStyle/>
        <a:p>
          <a:endParaRPr kumimoji="1" lang="ja-JP" altLang="en-US"/>
        </a:p>
      </dgm:t>
    </dgm:pt>
    <dgm:pt modelId="{5F21CC62-5CD8-40BE-A1C2-A54765BD2A4E}">
      <dgm:prSet phldrT="[テキスト]"/>
      <dgm:spPr/>
      <dgm:t>
        <a:bodyPr/>
        <a:lstStyle/>
        <a:p>
          <a:r>
            <a:rPr kumimoji="1" lang="ja-JP" altLang="en-US" dirty="0" smtClean="0"/>
            <a:t>生産</a:t>
          </a:r>
          <a:endParaRPr kumimoji="1" lang="ja-JP" altLang="en-US" dirty="0"/>
        </a:p>
      </dgm:t>
    </dgm:pt>
    <dgm:pt modelId="{DB5C63FA-67D3-474A-9587-0E592B2D2FD5}" type="parTrans" cxnId="{F2A606A3-7219-415D-9846-A8BF71ACCA15}">
      <dgm:prSet/>
      <dgm:spPr/>
      <dgm:t>
        <a:bodyPr/>
        <a:lstStyle/>
        <a:p>
          <a:endParaRPr kumimoji="1" lang="ja-JP" altLang="en-US"/>
        </a:p>
      </dgm:t>
    </dgm:pt>
    <dgm:pt modelId="{984DAA68-A989-4E97-8762-F5FD0952C9E3}" type="sibTrans" cxnId="{F2A606A3-7219-415D-9846-A8BF71ACCA15}">
      <dgm:prSet/>
      <dgm:spPr/>
      <dgm:t>
        <a:bodyPr/>
        <a:lstStyle/>
        <a:p>
          <a:endParaRPr kumimoji="1" lang="ja-JP" altLang="en-US"/>
        </a:p>
      </dgm:t>
    </dgm:pt>
    <dgm:pt modelId="{C0585CD2-1050-475F-9728-738082592ED1}">
      <dgm:prSet phldrT="[テキスト]"/>
      <dgm:spPr/>
      <dgm:t>
        <a:bodyPr/>
        <a:lstStyle/>
        <a:p>
          <a:r>
            <a:rPr kumimoji="1" lang="ja-JP" altLang="en-US" dirty="0" err="1" smtClean="0"/>
            <a:t>めんに</a:t>
          </a:r>
          <a:r>
            <a:rPr kumimoji="1" lang="ja-JP" altLang="en-US" dirty="0" smtClean="0"/>
            <a:t>カップを重ねる生産ライン発案</a:t>
          </a:r>
          <a:endParaRPr kumimoji="1" lang="ja-JP" altLang="en-US" dirty="0"/>
        </a:p>
      </dgm:t>
    </dgm:pt>
    <dgm:pt modelId="{125AFE53-8AF5-4E74-A296-09FBBC6AD076}" type="parTrans" cxnId="{92310459-2571-4D5E-A17E-7A9ED0360AE5}">
      <dgm:prSet/>
      <dgm:spPr/>
      <dgm:t>
        <a:bodyPr/>
        <a:lstStyle/>
        <a:p>
          <a:endParaRPr kumimoji="1" lang="ja-JP" altLang="en-US"/>
        </a:p>
      </dgm:t>
    </dgm:pt>
    <dgm:pt modelId="{9BB54A2B-C131-429E-9600-F736D781E6AF}" type="sibTrans" cxnId="{92310459-2571-4D5E-A17E-7A9ED0360AE5}">
      <dgm:prSet/>
      <dgm:spPr/>
      <dgm:t>
        <a:bodyPr/>
        <a:lstStyle/>
        <a:p>
          <a:endParaRPr kumimoji="1" lang="ja-JP" altLang="en-US"/>
        </a:p>
      </dgm:t>
    </dgm:pt>
    <dgm:pt modelId="{D9838B6D-689D-41A8-B7F6-3F005F7AA2C4}">
      <dgm:prSet phldrT="[テキスト]"/>
      <dgm:spPr/>
      <dgm:t>
        <a:bodyPr/>
        <a:lstStyle/>
        <a:p>
          <a:r>
            <a:rPr kumimoji="1" lang="ja-JP" altLang="en-US" dirty="0" smtClean="0"/>
            <a:t>物流・販売</a:t>
          </a:r>
          <a:endParaRPr kumimoji="1" lang="ja-JP" altLang="en-US" dirty="0"/>
        </a:p>
      </dgm:t>
    </dgm:pt>
    <dgm:pt modelId="{E5C0B6CC-B251-46FF-9D37-88929627EE74}" type="parTrans" cxnId="{78264AB0-317B-403C-859B-58520A122B4C}">
      <dgm:prSet/>
      <dgm:spPr/>
      <dgm:t>
        <a:bodyPr/>
        <a:lstStyle/>
        <a:p>
          <a:endParaRPr kumimoji="1" lang="ja-JP" altLang="en-US"/>
        </a:p>
      </dgm:t>
    </dgm:pt>
    <dgm:pt modelId="{B3FF0D99-E29E-4109-A741-0A6EE747BD49}" type="sibTrans" cxnId="{78264AB0-317B-403C-859B-58520A122B4C}">
      <dgm:prSet/>
      <dgm:spPr/>
      <dgm:t>
        <a:bodyPr/>
        <a:lstStyle/>
        <a:p>
          <a:endParaRPr kumimoji="1" lang="ja-JP" altLang="en-US"/>
        </a:p>
      </dgm:t>
    </dgm:pt>
    <dgm:pt modelId="{22486E3F-AF05-4A1B-BEF8-E96D55A3DBCE}">
      <dgm:prSet phldrT="[テキスト]"/>
      <dgm:spPr/>
      <dgm:t>
        <a:bodyPr/>
        <a:lstStyle/>
        <a:p>
          <a:r>
            <a:rPr kumimoji="1" lang="ja-JP" altLang="en-US" dirty="0" smtClean="0"/>
            <a:t>商社などとの販売ルート</a:t>
          </a:r>
          <a:endParaRPr kumimoji="1" lang="ja-JP" altLang="en-US" dirty="0"/>
        </a:p>
      </dgm:t>
    </dgm:pt>
    <dgm:pt modelId="{60C20123-259B-4414-AF5A-0562C56ABFCE}" type="parTrans" cxnId="{BB29DAD2-11BA-4923-8FAB-B2A78496C15F}">
      <dgm:prSet/>
      <dgm:spPr/>
      <dgm:t>
        <a:bodyPr/>
        <a:lstStyle/>
        <a:p>
          <a:endParaRPr kumimoji="1" lang="ja-JP" altLang="en-US"/>
        </a:p>
      </dgm:t>
    </dgm:pt>
    <dgm:pt modelId="{F0E7B137-4B29-4D9C-ACE6-AD22BDB81312}" type="sibTrans" cxnId="{BB29DAD2-11BA-4923-8FAB-B2A78496C15F}">
      <dgm:prSet/>
      <dgm:spPr/>
      <dgm:t>
        <a:bodyPr/>
        <a:lstStyle/>
        <a:p>
          <a:endParaRPr kumimoji="1" lang="ja-JP" altLang="en-US"/>
        </a:p>
      </dgm:t>
    </dgm:pt>
    <dgm:pt modelId="{588C1781-B509-483A-B465-570CE58CA35D}">
      <dgm:prSet phldrT="[テキスト]"/>
      <dgm:spPr/>
      <dgm:t>
        <a:bodyPr/>
        <a:lstStyle/>
        <a:p>
          <a:r>
            <a:rPr kumimoji="1" lang="ja-JP" altLang="en-US" dirty="0" smtClean="0"/>
            <a:t>発砲スチロール容器考案</a:t>
          </a:r>
          <a:endParaRPr kumimoji="1" lang="ja-JP" altLang="en-US" dirty="0"/>
        </a:p>
      </dgm:t>
    </dgm:pt>
    <dgm:pt modelId="{6AB95283-8250-4CEF-8C2F-FACD18CA6252}" type="parTrans" cxnId="{E91169BD-4B9E-4A57-A6D9-FF9868DA3D62}">
      <dgm:prSet/>
      <dgm:spPr/>
      <dgm:t>
        <a:bodyPr/>
        <a:lstStyle/>
        <a:p>
          <a:endParaRPr kumimoji="1" lang="ja-JP" altLang="en-US"/>
        </a:p>
      </dgm:t>
    </dgm:pt>
    <dgm:pt modelId="{899C8B35-95B4-4215-B2EC-186EA0CD5D97}" type="sibTrans" cxnId="{E91169BD-4B9E-4A57-A6D9-FF9868DA3D62}">
      <dgm:prSet/>
      <dgm:spPr/>
      <dgm:t>
        <a:bodyPr/>
        <a:lstStyle/>
        <a:p>
          <a:endParaRPr kumimoji="1" lang="ja-JP" altLang="en-US"/>
        </a:p>
      </dgm:t>
    </dgm:pt>
    <dgm:pt modelId="{AB8F5260-63D7-4D70-A6A3-72A79EF66DCA}" type="pres">
      <dgm:prSet presAssocID="{3E7EB165-E5EA-47EC-B79A-E61286FFD40C}" presName="linearFlow" presStyleCnt="0">
        <dgm:presLayoutVars>
          <dgm:dir/>
          <dgm:animLvl val="lvl"/>
          <dgm:resizeHandles val="exact"/>
        </dgm:presLayoutVars>
      </dgm:prSet>
      <dgm:spPr/>
      <dgm:t>
        <a:bodyPr/>
        <a:lstStyle/>
        <a:p>
          <a:endParaRPr kumimoji="1" lang="ja-JP" altLang="en-US"/>
        </a:p>
      </dgm:t>
    </dgm:pt>
    <dgm:pt modelId="{0C594B34-FF99-47AF-83CB-0F1FA66FC6EA}" type="pres">
      <dgm:prSet presAssocID="{56AC215A-3D44-46C9-93EC-54E1028BD394}" presName="composite" presStyleCnt="0"/>
      <dgm:spPr/>
    </dgm:pt>
    <dgm:pt modelId="{5A50FDA0-D284-4700-8FD2-043781C76D0E}" type="pres">
      <dgm:prSet presAssocID="{56AC215A-3D44-46C9-93EC-54E1028BD394}" presName="parTx" presStyleLbl="node1" presStyleIdx="0" presStyleCnt="3">
        <dgm:presLayoutVars>
          <dgm:chMax val="0"/>
          <dgm:chPref val="0"/>
          <dgm:bulletEnabled val="1"/>
        </dgm:presLayoutVars>
      </dgm:prSet>
      <dgm:spPr/>
      <dgm:t>
        <a:bodyPr/>
        <a:lstStyle/>
        <a:p>
          <a:endParaRPr kumimoji="1" lang="ja-JP" altLang="en-US"/>
        </a:p>
      </dgm:t>
    </dgm:pt>
    <dgm:pt modelId="{A45B0A20-5E26-48BC-8771-039DC5928321}" type="pres">
      <dgm:prSet presAssocID="{56AC215A-3D44-46C9-93EC-54E1028BD394}" presName="parSh" presStyleLbl="node1" presStyleIdx="0" presStyleCnt="3"/>
      <dgm:spPr/>
      <dgm:t>
        <a:bodyPr/>
        <a:lstStyle/>
        <a:p>
          <a:endParaRPr kumimoji="1" lang="ja-JP" altLang="en-US"/>
        </a:p>
      </dgm:t>
    </dgm:pt>
    <dgm:pt modelId="{252642CD-464D-44D0-8143-6AE19E7580C4}" type="pres">
      <dgm:prSet presAssocID="{56AC215A-3D44-46C9-93EC-54E1028BD394}" presName="desTx" presStyleLbl="fgAcc1" presStyleIdx="0" presStyleCnt="3">
        <dgm:presLayoutVars>
          <dgm:bulletEnabled val="1"/>
        </dgm:presLayoutVars>
      </dgm:prSet>
      <dgm:spPr/>
      <dgm:t>
        <a:bodyPr/>
        <a:lstStyle/>
        <a:p>
          <a:endParaRPr kumimoji="1" lang="ja-JP" altLang="en-US"/>
        </a:p>
      </dgm:t>
    </dgm:pt>
    <dgm:pt modelId="{8850B59B-06EE-4A62-BE3C-055D4C52F119}" type="pres">
      <dgm:prSet presAssocID="{D1936917-9151-40C8-BBF0-37D23C08D85C}" presName="sibTrans" presStyleLbl="sibTrans2D1" presStyleIdx="0" presStyleCnt="2"/>
      <dgm:spPr/>
      <dgm:t>
        <a:bodyPr/>
        <a:lstStyle/>
        <a:p>
          <a:endParaRPr kumimoji="1" lang="ja-JP" altLang="en-US"/>
        </a:p>
      </dgm:t>
    </dgm:pt>
    <dgm:pt modelId="{82035426-F670-4AC3-9F07-1F6793B7E20A}" type="pres">
      <dgm:prSet presAssocID="{D1936917-9151-40C8-BBF0-37D23C08D85C}" presName="connTx" presStyleLbl="sibTrans2D1" presStyleIdx="0" presStyleCnt="2"/>
      <dgm:spPr/>
      <dgm:t>
        <a:bodyPr/>
        <a:lstStyle/>
        <a:p>
          <a:endParaRPr kumimoji="1" lang="ja-JP" altLang="en-US"/>
        </a:p>
      </dgm:t>
    </dgm:pt>
    <dgm:pt modelId="{4D500057-C023-47EB-929A-CDF5F0430630}" type="pres">
      <dgm:prSet presAssocID="{5F21CC62-5CD8-40BE-A1C2-A54765BD2A4E}" presName="composite" presStyleCnt="0"/>
      <dgm:spPr/>
    </dgm:pt>
    <dgm:pt modelId="{633B11F8-6497-401A-8CDE-067953697426}" type="pres">
      <dgm:prSet presAssocID="{5F21CC62-5CD8-40BE-A1C2-A54765BD2A4E}" presName="parTx" presStyleLbl="node1" presStyleIdx="0" presStyleCnt="3">
        <dgm:presLayoutVars>
          <dgm:chMax val="0"/>
          <dgm:chPref val="0"/>
          <dgm:bulletEnabled val="1"/>
        </dgm:presLayoutVars>
      </dgm:prSet>
      <dgm:spPr/>
      <dgm:t>
        <a:bodyPr/>
        <a:lstStyle/>
        <a:p>
          <a:endParaRPr kumimoji="1" lang="ja-JP" altLang="en-US"/>
        </a:p>
      </dgm:t>
    </dgm:pt>
    <dgm:pt modelId="{B4FF28D1-E883-4BB9-8D38-DD9B5E00DD0D}" type="pres">
      <dgm:prSet presAssocID="{5F21CC62-5CD8-40BE-A1C2-A54765BD2A4E}" presName="parSh" presStyleLbl="node1" presStyleIdx="1" presStyleCnt="3"/>
      <dgm:spPr/>
      <dgm:t>
        <a:bodyPr/>
        <a:lstStyle/>
        <a:p>
          <a:endParaRPr kumimoji="1" lang="ja-JP" altLang="en-US"/>
        </a:p>
      </dgm:t>
    </dgm:pt>
    <dgm:pt modelId="{01CC0B72-F38D-4B1B-B65C-5DB10B0BA65F}" type="pres">
      <dgm:prSet presAssocID="{5F21CC62-5CD8-40BE-A1C2-A54765BD2A4E}" presName="desTx" presStyleLbl="fgAcc1" presStyleIdx="1" presStyleCnt="3">
        <dgm:presLayoutVars>
          <dgm:bulletEnabled val="1"/>
        </dgm:presLayoutVars>
      </dgm:prSet>
      <dgm:spPr/>
      <dgm:t>
        <a:bodyPr/>
        <a:lstStyle/>
        <a:p>
          <a:endParaRPr kumimoji="1" lang="ja-JP" altLang="en-US"/>
        </a:p>
      </dgm:t>
    </dgm:pt>
    <dgm:pt modelId="{2F1DC7DE-709B-4E78-BADF-FCC127F27B85}" type="pres">
      <dgm:prSet presAssocID="{984DAA68-A989-4E97-8762-F5FD0952C9E3}" presName="sibTrans" presStyleLbl="sibTrans2D1" presStyleIdx="1" presStyleCnt="2"/>
      <dgm:spPr/>
      <dgm:t>
        <a:bodyPr/>
        <a:lstStyle/>
        <a:p>
          <a:endParaRPr kumimoji="1" lang="ja-JP" altLang="en-US"/>
        </a:p>
      </dgm:t>
    </dgm:pt>
    <dgm:pt modelId="{2A1B17BA-3E8B-4B84-9B8A-70FE32811120}" type="pres">
      <dgm:prSet presAssocID="{984DAA68-A989-4E97-8762-F5FD0952C9E3}" presName="connTx" presStyleLbl="sibTrans2D1" presStyleIdx="1" presStyleCnt="2"/>
      <dgm:spPr/>
      <dgm:t>
        <a:bodyPr/>
        <a:lstStyle/>
        <a:p>
          <a:endParaRPr kumimoji="1" lang="ja-JP" altLang="en-US"/>
        </a:p>
      </dgm:t>
    </dgm:pt>
    <dgm:pt modelId="{DA010B74-8598-496B-A62E-CD005A2D62B4}" type="pres">
      <dgm:prSet presAssocID="{D9838B6D-689D-41A8-B7F6-3F005F7AA2C4}" presName="composite" presStyleCnt="0"/>
      <dgm:spPr/>
    </dgm:pt>
    <dgm:pt modelId="{C20E8FD5-BA14-46EE-A50A-60BEAE567A2B}" type="pres">
      <dgm:prSet presAssocID="{D9838B6D-689D-41A8-B7F6-3F005F7AA2C4}" presName="parTx" presStyleLbl="node1" presStyleIdx="1" presStyleCnt="3">
        <dgm:presLayoutVars>
          <dgm:chMax val="0"/>
          <dgm:chPref val="0"/>
          <dgm:bulletEnabled val="1"/>
        </dgm:presLayoutVars>
      </dgm:prSet>
      <dgm:spPr/>
      <dgm:t>
        <a:bodyPr/>
        <a:lstStyle/>
        <a:p>
          <a:endParaRPr kumimoji="1" lang="ja-JP" altLang="en-US"/>
        </a:p>
      </dgm:t>
    </dgm:pt>
    <dgm:pt modelId="{C7991A07-B0DD-49E9-9E0E-A8263FDDD200}" type="pres">
      <dgm:prSet presAssocID="{D9838B6D-689D-41A8-B7F6-3F005F7AA2C4}" presName="parSh" presStyleLbl="node1" presStyleIdx="2" presStyleCnt="3"/>
      <dgm:spPr/>
      <dgm:t>
        <a:bodyPr/>
        <a:lstStyle/>
        <a:p>
          <a:endParaRPr kumimoji="1" lang="ja-JP" altLang="en-US"/>
        </a:p>
      </dgm:t>
    </dgm:pt>
    <dgm:pt modelId="{AD085038-AE39-40C5-9C75-BDF7E5000142}" type="pres">
      <dgm:prSet presAssocID="{D9838B6D-689D-41A8-B7F6-3F005F7AA2C4}" presName="desTx" presStyleLbl="fgAcc1" presStyleIdx="2" presStyleCnt="3">
        <dgm:presLayoutVars>
          <dgm:bulletEnabled val="1"/>
        </dgm:presLayoutVars>
      </dgm:prSet>
      <dgm:spPr/>
      <dgm:t>
        <a:bodyPr/>
        <a:lstStyle/>
        <a:p>
          <a:endParaRPr kumimoji="1" lang="ja-JP" altLang="en-US"/>
        </a:p>
      </dgm:t>
    </dgm:pt>
  </dgm:ptLst>
  <dgm:cxnLst>
    <dgm:cxn modelId="{3CA796C1-E742-4D55-A1C1-4906FCAE3E92}" type="presOf" srcId="{22486E3F-AF05-4A1B-BEF8-E96D55A3DBCE}" destId="{AD085038-AE39-40C5-9C75-BDF7E5000142}" srcOrd="0" destOrd="0" presId="urn:microsoft.com/office/officeart/2005/8/layout/process3"/>
    <dgm:cxn modelId="{5BC7FDE2-55D3-472F-A97F-474BD4ECDA7D}" type="presOf" srcId="{588C1781-B509-483A-B465-570CE58CA35D}" destId="{252642CD-464D-44D0-8143-6AE19E7580C4}" srcOrd="0" destOrd="1" presId="urn:microsoft.com/office/officeart/2005/8/layout/process3"/>
    <dgm:cxn modelId="{C012195A-226A-4D03-B706-A5C6C8E54FF5}" srcId="{56AC215A-3D44-46C9-93EC-54E1028BD394}" destId="{0D9CA9D5-8914-4BF4-BC34-F39AB640E83C}" srcOrd="0" destOrd="0" parTransId="{6072C6B9-51C5-415B-BE74-50AAD3A1B8A2}" sibTransId="{CFF5974C-6AF1-4FC7-BA97-2317FD96242E}"/>
    <dgm:cxn modelId="{C866F51A-EA6C-4248-9F64-BF32E30F9779}" type="presOf" srcId="{56AC215A-3D44-46C9-93EC-54E1028BD394}" destId="{A45B0A20-5E26-48BC-8771-039DC5928321}" srcOrd="1" destOrd="0" presId="urn:microsoft.com/office/officeart/2005/8/layout/process3"/>
    <dgm:cxn modelId="{BB29DAD2-11BA-4923-8FAB-B2A78496C15F}" srcId="{D9838B6D-689D-41A8-B7F6-3F005F7AA2C4}" destId="{22486E3F-AF05-4A1B-BEF8-E96D55A3DBCE}" srcOrd="0" destOrd="0" parTransId="{60C20123-259B-4414-AF5A-0562C56ABFCE}" sibTransId="{F0E7B137-4B29-4D9C-ACE6-AD22BDB81312}"/>
    <dgm:cxn modelId="{FC53D4EF-665F-479F-A150-70E96F96D260}" type="presOf" srcId="{56AC215A-3D44-46C9-93EC-54E1028BD394}" destId="{5A50FDA0-D284-4700-8FD2-043781C76D0E}" srcOrd="0" destOrd="0" presId="urn:microsoft.com/office/officeart/2005/8/layout/process3"/>
    <dgm:cxn modelId="{3790F9A0-EB3C-4233-9C87-6393650532EE}" type="presOf" srcId="{C0585CD2-1050-475F-9728-738082592ED1}" destId="{01CC0B72-F38D-4B1B-B65C-5DB10B0BA65F}" srcOrd="0" destOrd="0" presId="urn:microsoft.com/office/officeart/2005/8/layout/process3"/>
    <dgm:cxn modelId="{B78165BF-3CA0-4C7A-B504-475C32368D01}" type="presOf" srcId="{0D9CA9D5-8914-4BF4-BC34-F39AB640E83C}" destId="{252642CD-464D-44D0-8143-6AE19E7580C4}" srcOrd="0" destOrd="0" presId="urn:microsoft.com/office/officeart/2005/8/layout/process3"/>
    <dgm:cxn modelId="{A87985B0-17CE-4AD5-A633-C49C6CD82A36}" type="presOf" srcId="{D1936917-9151-40C8-BBF0-37D23C08D85C}" destId="{8850B59B-06EE-4A62-BE3C-055D4C52F119}" srcOrd="0" destOrd="0" presId="urn:microsoft.com/office/officeart/2005/8/layout/process3"/>
    <dgm:cxn modelId="{E269CC3A-659E-444B-B857-89AF68904B13}" srcId="{3E7EB165-E5EA-47EC-B79A-E61286FFD40C}" destId="{56AC215A-3D44-46C9-93EC-54E1028BD394}" srcOrd="0" destOrd="0" parTransId="{554DD89A-3D52-4B47-ABB4-D772E5B0AE01}" sibTransId="{D1936917-9151-40C8-BBF0-37D23C08D85C}"/>
    <dgm:cxn modelId="{08CAD7FF-49A3-4FAC-A997-EAF4894A5929}" type="presOf" srcId="{984DAA68-A989-4E97-8762-F5FD0952C9E3}" destId="{2F1DC7DE-709B-4E78-BADF-FCC127F27B85}" srcOrd="0" destOrd="0" presId="urn:microsoft.com/office/officeart/2005/8/layout/process3"/>
    <dgm:cxn modelId="{35000F81-B01A-42DE-9FB9-9023F846C18E}" type="presOf" srcId="{5F21CC62-5CD8-40BE-A1C2-A54765BD2A4E}" destId="{633B11F8-6497-401A-8CDE-067953697426}" srcOrd="0" destOrd="0" presId="urn:microsoft.com/office/officeart/2005/8/layout/process3"/>
    <dgm:cxn modelId="{E91169BD-4B9E-4A57-A6D9-FF9868DA3D62}" srcId="{56AC215A-3D44-46C9-93EC-54E1028BD394}" destId="{588C1781-B509-483A-B465-570CE58CA35D}" srcOrd="1" destOrd="0" parTransId="{6AB95283-8250-4CEF-8C2F-FACD18CA6252}" sibTransId="{899C8B35-95B4-4215-B2EC-186EA0CD5D97}"/>
    <dgm:cxn modelId="{D16E2BD8-03D9-4320-9BE6-85DE2F73D440}" type="presOf" srcId="{5F21CC62-5CD8-40BE-A1C2-A54765BD2A4E}" destId="{B4FF28D1-E883-4BB9-8D38-DD9B5E00DD0D}" srcOrd="1" destOrd="0" presId="urn:microsoft.com/office/officeart/2005/8/layout/process3"/>
    <dgm:cxn modelId="{336B9DB6-9A50-4EF2-96C7-1E905AA9383E}" type="presOf" srcId="{D9838B6D-689D-41A8-B7F6-3F005F7AA2C4}" destId="{C7991A07-B0DD-49E9-9E0E-A8263FDDD200}" srcOrd="1" destOrd="0" presId="urn:microsoft.com/office/officeart/2005/8/layout/process3"/>
    <dgm:cxn modelId="{CE4777F8-F2A4-4BB8-87FB-6E989CC7C9A5}" type="presOf" srcId="{D1936917-9151-40C8-BBF0-37D23C08D85C}" destId="{82035426-F670-4AC3-9F07-1F6793B7E20A}" srcOrd="1" destOrd="0" presId="urn:microsoft.com/office/officeart/2005/8/layout/process3"/>
    <dgm:cxn modelId="{92310459-2571-4D5E-A17E-7A9ED0360AE5}" srcId="{5F21CC62-5CD8-40BE-A1C2-A54765BD2A4E}" destId="{C0585CD2-1050-475F-9728-738082592ED1}" srcOrd="0" destOrd="0" parTransId="{125AFE53-8AF5-4E74-A296-09FBBC6AD076}" sibTransId="{9BB54A2B-C131-429E-9600-F736D781E6AF}"/>
    <dgm:cxn modelId="{F2A606A3-7219-415D-9846-A8BF71ACCA15}" srcId="{3E7EB165-E5EA-47EC-B79A-E61286FFD40C}" destId="{5F21CC62-5CD8-40BE-A1C2-A54765BD2A4E}" srcOrd="1" destOrd="0" parTransId="{DB5C63FA-67D3-474A-9587-0E592B2D2FD5}" sibTransId="{984DAA68-A989-4E97-8762-F5FD0952C9E3}"/>
    <dgm:cxn modelId="{3E282953-B23E-43E4-AF6F-C782237A5185}" type="presOf" srcId="{3E7EB165-E5EA-47EC-B79A-E61286FFD40C}" destId="{AB8F5260-63D7-4D70-A6A3-72A79EF66DCA}" srcOrd="0" destOrd="0" presId="urn:microsoft.com/office/officeart/2005/8/layout/process3"/>
    <dgm:cxn modelId="{78264AB0-317B-403C-859B-58520A122B4C}" srcId="{3E7EB165-E5EA-47EC-B79A-E61286FFD40C}" destId="{D9838B6D-689D-41A8-B7F6-3F005F7AA2C4}" srcOrd="2" destOrd="0" parTransId="{E5C0B6CC-B251-46FF-9D37-88929627EE74}" sibTransId="{B3FF0D99-E29E-4109-A741-0A6EE747BD49}"/>
    <dgm:cxn modelId="{325FE361-7044-4446-B1E7-123AB73548E8}" type="presOf" srcId="{984DAA68-A989-4E97-8762-F5FD0952C9E3}" destId="{2A1B17BA-3E8B-4B84-9B8A-70FE32811120}" srcOrd="1" destOrd="0" presId="urn:microsoft.com/office/officeart/2005/8/layout/process3"/>
    <dgm:cxn modelId="{A67C8EFA-A4D2-43F0-8B3A-06E1E559D1EF}" type="presOf" srcId="{D9838B6D-689D-41A8-B7F6-3F005F7AA2C4}" destId="{C20E8FD5-BA14-46EE-A50A-60BEAE567A2B}" srcOrd="0" destOrd="0" presId="urn:microsoft.com/office/officeart/2005/8/layout/process3"/>
    <dgm:cxn modelId="{8C0BD574-B258-46A8-9A75-26753CF1686C}" type="presParOf" srcId="{AB8F5260-63D7-4D70-A6A3-72A79EF66DCA}" destId="{0C594B34-FF99-47AF-83CB-0F1FA66FC6EA}" srcOrd="0" destOrd="0" presId="urn:microsoft.com/office/officeart/2005/8/layout/process3"/>
    <dgm:cxn modelId="{02E7D49F-58A7-4FE6-9A60-C1932FB82F13}" type="presParOf" srcId="{0C594B34-FF99-47AF-83CB-0F1FA66FC6EA}" destId="{5A50FDA0-D284-4700-8FD2-043781C76D0E}" srcOrd="0" destOrd="0" presId="urn:microsoft.com/office/officeart/2005/8/layout/process3"/>
    <dgm:cxn modelId="{36F3BFE5-5AB4-475D-9C5C-C4C607FD15D5}" type="presParOf" srcId="{0C594B34-FF99-47AF-83CB-0F1FA66FC6EA}" destId="{A45B0A20-5E26-48BC-8771-039DC5928321}" srcOrd="1" destOrd="0" presId="urn:microsoft.com/office/officeart/2005/8/layout/process3"/>
    <dgm:cxn modelId="{3A1D28D6-4B1C-466C-891C-3F04287E28E0}" type="presParOf" srcId="{0C594B34-FF99-47AF-83CB-0F1FA66FC6EA}" destId="{252642CD-464D-44D0-8143-6AE19E7580C4}" srcOrd="2" destOrd="0" presId="urn:microsoft.com/office/officeart/2005/8/layout/process3"/>
    <dgm:cxn modelId="{10E7ED6D-0B1D-4092-8825-A0B5CB048433}" type="presParOf" srcId="{AB8F5260-63D7-4D70-A6A3-72A79EF66DCA}" destId="{8850B59B-06EE-4A62-BE3C-055D4C52F119}" srcOrd="1" destOrd="0" presId="urn:microsoft.com/office/officeart/2005/8/layout/process3"/>
    <dgm:cxn modelId="{9A84D011-7771-45A9-95E6-C3596F4EAC52}" type="presParOf" srcId="{8850B59B-06EE-4A62-BE3C-055D4C52F119}" destId="{82035426-F670-4AC3-9F07-1F6793B7E20A}" srcOrd="0" destOrd="0" presId="urn:microsoft.com/office/officeart/2005/8/layout/process3"/>
    <dgm:cxn modelId="{75543732-46EC-4F70-B33F-A1095CA9F4F9}" type="presParOf" srcId="{AB8F5260-63D7-4D70-A6A3-72A79EF66DCA}" destId="{4D500057-C023-47EB-929A-CDF5F0430630}" srcOrd="2" destOrd="0" presId="urn:microsoft.com/office/officeart/2005/8/layout/process3"/>
    <dgm:cxn modelId="{4F685850-DEBC-4624-A999-79DB77A1393C}" type="presParOf" srcId="{4D500057-C023-47EB-929A-CDF5F0430630}" destId="{633B11F8-6497-401A-8CDE-067953697426}" srcOrd="0" destOrd="0" presId="urn:microsoft.com/office/officeart/2005/8/layout/process3"/>
    <dgm:cxn modelId="{229A7D7D-F253-4759-9421-C2135422B765}" type="presParOf" srcId="{4D500057-C023-47EB-929A-CDF5F0430630}" destId="{B4FF28D1-E883-4BB9-8D38-DD9B5E00DD0D}" srcOrd="1" destOrd="0" presId="urn:microsoft.com/office/officeart/2005/8/layout/process3"/>
    <dgm:cxn modelId="{9C473447-A375-4F11-A314-DFFC03B047F5}" type="presParOf" srcId="{4D500057-C023-47EB-929A-CDF5F0430630}" destId="{01CC0B72-F38D-4B1B-B65C-5DB10B0BA65F}" srcOrd="2" destOrd="0" presId="urn:microsoft.com/office/officeart/2005/8/layout/process3"/>
    <dgm:cxn modelId="{B5D28997-AF9C-4311-95AA-79EABD66361A}" type="presParOf" srcId="{AB8F5260-63D7-4D70-A6A3-72A79EF66DCA}" destId="{2F1DC7DE-709B-4E78-BADF-FCC127F27B85}" srcOrd="3" destOrd="0" presId="urn:microsoft.com/office/officeart/2005/8/layout/process3"/>
    <dgm:cxn modelId="{118A0C2E-1350-48FC-9E5C-90C2D52DB4CF}" type="presParOf" srcId="{2F1DC7DE-709B-4E78-BADF-FCC127F27B85}" destId="{2A1B17BA-3E8B-4B84-9B8A-70FE32811120}" srcOrd="0" destOrd="0" presId="urn:microsoft.com/office/officeart/2005/8/layout/process3"/>
    <dgm:cxn modelId="{06AC10FE-526D-437A-9592-3FE0E5943760}" type="presParOf" srcId="{AB8F5260-63D7-4D70-A6A3-72A79EF66DCA}" destId="{DA010B74-8598-496B-A62E-CD005A2D62B4}" srcOrd="4" destOrd="0" presId="urn:microsoft.com/office/officeart/2005/8/layout/process3"/>
    <dgm:cxn modelId="{5C5A6C4D-314F-4589-BFCD-E9CF78D2A29E}" type="presParOf" srcId="{DA010B74-8598-496B-A62E-CD005A2D62B4}" destId="{C20E8FD5-BA14-46EE-A50A-60BEAE567A2B}" srcOrd="0" destOrd="0" presId="urn:microsoft.com/office/officeart/2005/8/layout/process3"/>
    <dgm:cxn modelId="{56F1188E-73A4-4A5B-994D-6088E167C9D5}" type="presParOf" srcId="{DA010B74-8598-496B-A62E-CD005A2D62B4}" destId="{C7991A07-B0DD-49E9-9E0E-A8263FDDD200}" srcOrd="1" destOrd="0" presId="urn:microsoft.com/office/officeart/2005/8/layout/process3"/>
    <dgm:cxn modelId="{4EBAD92E-4AE5-4D67-AC1A-54F1646F2905}" type="presParOf" srcId="{DA010B74-8598-496B-A62E-CD005A2D62B4}" destId="{AD085038-AE39-40C5-9C75-BDF7E5000142}" srcOrd="2" destOrd="0" presId="urn:microsoft.com/office/officeart/2005/8/layout/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2BA97DD-DE2B-4FED-8052-31CEBE8564FD}" type="doc">
      <dgm:prSet loTypeId="urn:microsoft.com/office/officeart/2005/8/layout/process3" loCatId="process" qsTypeId="urn:microsoft.com/office/officeart/2005/8/quickstyle/simple1#13" qsCatId="simple" csTypeId="urn:microsoft.com/office/officeart/2005/8/colors/accent1_2#14" csCatId="accent1" phldr="1"/>
      <dgm:spPr/>
      <dgm:t>
        <a:bodyPr/>
        <a:lstStyle/>
        <a:p>
          <a:endParaRPr kumimoji="1" lang="ja-JP" altLang="en-US"/>
        </a:p>
      </dgm:t>
    </dgm:pt>
    <dgm:pt modelId="{A807006D-C567-4DC5-B23C-915A2C03818D}">
      <dgm:prSet phldrT="[テキスト]"/>
      <dgm:spPr/>
      <dgm:t>
        <a:bodyPr/>
        <a:lstStyle/>
        <a:p>
          <a:r>
            <a:rPr kumimoji="1" lang="ja-JP" altLang="en-US" dirty="0" smtClean="0"/>
            <a:t>データの蓄積・分析</a:t>
          </a:r>
          <a:endParaRPr kumimoji="1" lang="ja-JP" altLang="en-US" dirty="0"/>
        </a:p>
      </dgm:t>
    </dgm:pt>
    <dgm:pt modelId="{2B10DAAF-5326-4768-B889-D84F0AF04567}" type="parTrans" cxnId="{E5DC3DA3-8C20-43EF-9165-E6731DB5AFEF}">
      <dgm:prSet/>
      <dgm:spPr/>
      <dgm:t>
        <a:bodyPr/>
        <a:lstStyle/>
        <a:p>
          <a:endParaRPr kumimoji="1" lang="ja-JP" altLang="en-US"/>
        </a:p>
      </dgm:t>
    </dgm:pt>
    <dgm:pt modelId="{57473290-CC84-4580-8024-3890A5E4435D}" type="sibTrans" cxnId="{E5DC3DA3-8C20-43EF-9165-E6731DB5AFEF}">
      <dgm:prSet/>
      <dgm:spPr/>
      <dgm:t>
        <a:bodyPr/>
        <a:lstStyle/>
        <a:p>
          <a:endParaRPr kumimoji="1" lang="ja-JP" altLang="en-US"/>
        </a:p>
      </dgm:t>
    </dgm:pt>
    <dgm:pt modelId="{4EA4859B-5F07-4D8A-BC54-9ECF4199B093}">
      <dgm:prSet phldrT="[テキスト]"/>
      <dgm:spPr/>
      <dgm:t>
        <a:bodyPr/>
        <a:lstStyle/>
        <a:p>
          <a:r>
            <a:rPr kumimoji="1" lang="ja-JP" altLang="en-US" dirty="0" smtClean="0"/>
            <a:t>紙コップに面を入れて食べる文化発見</a:t>
          </a:r>
          <a:endParaRPr kumimoji="1" lang="ja-JP" altLang="en-US" dirty="0"/>
        </a:p>
      </dgm:t>
    </dgm:pt>
    <dgm:pt modelId="{36898973-2239-470D-9F05-F9AB93D172EC}" type="parTrans" cxnId="{5ACE41B6-B969-473E-B68B-1C2D866BC39A}">
      <dgm:prSet/>
      <dgm:spPr/>
      <dgm:t>
        <a:bodyPr/>
        <a:lstStyle/>
        <a:p>
          <a:endParaRPr kumimoji="1" lang="ja-JP" altLang="en-US"/>
        </a:p>
      </dgm:t>
    </dgm:pt>
    <dgm:pt modelId="{8334533F-A28A-4FFF-9F29-8B3A5710F92D}" type="sibTrans" cxnId="{5ACE41B6-B969-473E-B68B-1C2D866BC39A}">
      <dgm:prSet/>
      <dgm:spPr/>
      <dgm:t>
        <a:bodyPr/>
        <a:lstStyle/>
        <a:p>
          <a:endParaRPr kumimoji="1" lang="ja-JP" altLang="en-US"/>
        </a:p>
      </dgm:t>
    </dgm:pt>
    <dgm:pt modelId="{D631113D-BEE2-42B7-B2AE-CDF36007439F}">
      <dgm:prSet phldrT="[テキスト]"/>
      <dgm:spPr/>
      <dgm:t>
        <a:bodyPr/>
        <a:lstStyle/>
        <a:p>
          <a:r>
            <a:rPr kumimoji="1" lang="ja-JP" altLang="en-US" dirty="0" smtClean="0"/>
            <a:t>情報共有体制</a:t>
          </a:r>
          <a:endParaRPr kumimoji="1" lang="ja-JP" altLang="en-US" dirty="0"/>
        </a:p>
      </dgm:t>
    </dgm:pt>
    <dgm:pt modelId="{5228605B-9C26-4A43-B1F8-D216E02FB856}" type="parTrans" cxnId="{7DEE464A-BD1F-4353-98DB-C2A07105D72C}">
      <dgm:prSet/>
      <dgm:spPr/>
      <dgm:t>
        <a:bodyPr/>
        <a:lstStyle/>
        <a:p>
          <a:endParaRPr kumimoji="1" lang="ja-JP" altLang="en-US"/>
        </a:p>
      </dgm:t>
    </dgm:pt>
    <dgm:pt modelId="{5CB66E6F-42F0-45CA-90E1-97B9BFE43FE0}" type="sibTrans" cxnId="{7DEE464A-BD1F-4353-98DB-C2A07105D72C}">
      <dgm:prSet/>
      <dgm:spPr/>
      <dgm:t>
        <a:bodyPr/>
        <a:lstStyle/>
        <a:p>
          <a:endParaRPr kumimoji="1" lang="ja-JP" altLang="en-US"/>
        </a:p>
      </dgm:t>
    </dgm:pt>
    <dgm:pt modelId="{63638284-04F3-42C6-8597-3CD5243AB40A}">
      <dgm:prSet phldrT="[テキスト]"/>
      <dgm:spPr/>
      <dgm:t>
        <a:bodyPr/>
        <a:lstStyle/>
        <a:p>
          <a:r>
            <a:rPr kumimoji="1" lang="ja-JP" altLang="en-US" dirty="0" smtClean="0"/>
            <a:t>情報発信面では社長のトップダウン</a:t>
          </a:r>
          <a:endParaRPr kumimoji="1" lang="ja-JP" altLang="en-US" dirty="0"/>
        </a:p>
      </dgm:t>
    </dgm:pt>
    <dgm:pt modelId="{B33A5134-A9A2-4D1D-943F-D7943B0D7A4C}" type="parTrans" cxnId="{15185881-88AA-4665-AE35-7780E02F071C}">
      <dgm:prSet/>
      <dgm:spPr/>
      <dgm:t>
        <a:bodyPr/>
        <a:lstStyle/>
        <a:p>
          <a:endParaRPr kumimoji="1" lang="ja-JP" altLang="en-US"/>
        </a:p>
      </dgm:t>
    </dgm:pt>
    <dgm:pt modelId="{4CC3E263-8785-4BDA-8C97-E7D4FB14843B}" type="sibTrans" cxnId="{15185881-88AA-4665-AE35-7780E02F071C}">
      <dgm:prSet/>
      <dgm:spPr/>
      <dgm:t>
        <a:bodyPr/>
        <a:lstStyle/>
        <a:p>
          <a:endParaRPr kumimoji="1" lang="ja-JP" altLang="en-US"/>
        </a:p>
      </dgm:t>
    </dgm:pt>
    <dgm:pt modelId="{D965CC44-5934-4A27-9809-983DE23A5134}">
      <dgm:prSet phldrT="[テキスト]"/>
      <dgm:spPr/>
      <dgm:t>
        <a:bodyPr/>
        <a:lstStyle/>
        <a:p>
          <a:r>
            <a:rPr kumimoji="1" lang="ja-JP" altLang="en-US" dirty="0" smtClean="0"/>
            <a:t>消費者の声</a:t>
          </a:r>
          <a:endParaRPr kumimoji="1" lang="ja-JP" altLang="en-US" dirty="0"/>
        </a:p>
      </dgm:t>
    </dgm:pt>
    <dgm:pt modelId="{CDCD74C1-B6FD-411A-B1DE-FF050376D01A}" type="parTrans" cxnId="{FBD10F6C-0F58-4081-B297-BBC9EBAB991C}">
      <dgm:prSet/>
      <dgm:spPr/>
      <dgm:t>
        <a:bodyPr/>
        <a:lstStyle/>
        <a:p>
          <a:endParaRPr kumimoji="1" lang="ja-JP" altLang="en-US"/>
        </a:p>
      </dgm:t>
    </dgm:pt>
    <dgm:pt modelId="{31D2CDD2-81FF-4F94-BDAC-0F81AAD8295F}" type="sibTrans" cxnId="{FBD10F6C-0F58-4081-B297-BBC9EBAB991C}">
      <dgm:prSet/>
      <dgm:spPr/>
      <dgm:t>
        <a:bodyPr/>
        <a:lstStyle/>
        <a:p>
          <a:endParaRPr kumimoji="1" lang="ja-JP" altLang="en-US"/>
        </a:p>
      </dgm:t>
    </dgm:pt>
    <dgm:pt modelId="{F1FEBDCE-8015-4ACB-A0D6-CD1EDD987018}">
      <dgm:prSet phldrT="[テキスト]"/>
      <dgm:spPr/>
      <dgm:t>
        <a:bodyPr/>
        <a:lstStyle/>
        <a:p>
          <a:r>
            <a:rPr kumimoji="1" lang="ja-JP" altLang="en-US" dirty="0" smtClean="0"/>
            <a:t>市場創造</a:t>
          </a:r>
          <a:endParaRPr kumimoji="1" lang="ja-JP" altLang="en-US" dirty="0"/>
        </a:p>
      </dgm:t>
    </dgm:pt>
    <dgm:pt modelId="{03EA0AAF-67A7-4CBF-87F6-1E0E0ACD6FD8}" type="sibTrans" cxnId="{610C9750-A4EB-4041-82D9-D278BF9F0FD2}">
      <dgm:prSet/>
      <dgm:spPr/>
      <dgm:t>
        <a:bodyPr/>
        <a:lstStyle/>
        <a:p>
          <a:endParaRPr kumimoji="1" lang="ja-JP" altLang="en-US"/>
        </a:p>
      </dgm:t>
    </dgm:pt>
    <dgm:pt modelId="{2920E82C-9055-4C44-BAC6-08C4077A9438}" type="parTrans" cxnId="{610C9750-A4EB-4041-82D9-D278BF9F0FD2}">
      <dgm:prSet/>
      <dgm:spPr/>
      <dgm:t>
        <a:bodyPr/>
        <a:lstStyle/>
        <a:p>
          <a:endParaRPr kumimoji="1" lang="ja-JP" altLang="en-US"/>
        </a:p>
      </dgm:t>
    </dgm:pt>
    <dgm:pt modelId="{DD66A707-03A5-46A4-881F-4D110EAE6415}" type="pres">
      <dgm:prSet presAssocID="{12BA97DD-DE2B-4FED-8052-31CEBE8564FD}" presName="linearFlow" presStyleCnt="0">
        <dgm:presLayoutVars>
          <dgm:dir/>
          <dgm:animLvl val="lvl"/>
          <dgm:resizeHandles val="exact"/>
        </dgm:presLayoutVars>
      </dgm:prSet>
      <dgm:spPr/>
      <dgm:t>
        <a:bodyPr/>
        <a:lstStyle/>
        <a:p>
          <a:endParaRPr kumimoji="1" lang="ja-JP" altLang="en-US"/>
        </a:p>
      </dgm:t>
    </dgm:pt>
    <dgm:pt modelId="{45F2F40B-B187-4005-85E6-FEC9D157BD4C}" type="pres">
      <dgm:prSet presAssocID="{A807006D-C567-4DC5-B23C-915A2C03818D}" presName="composite" presStyleCnt="0"/>
      <dgm:spPr/>
    </dgm:pt>
    <dgm:pt modelId="{0DC58304-61EE-4C43-BF0E-EC8EA118028E}" type="pres">
      <dgm:prSet presAssocID="{A807006D-C567-4DC5-B23C-915A2C03818D}" presName="parTx" presStyleLbl="node1" presStyleIdx="0" presStyleCnt="3">
        <dgm:presLayoutVars>
          <dgm:chMax val="0"/>
          <dgm:chPref val="0"/>
          <dgm:bulletEnabled val="1"/>
        </dgm:presLayoutVars>
      </dgm:prSet>
      <dgm:spPr/>
      <dgm:t>
        <a:bodyPr/>
        <a:lstStyle/>
        <a:p>
          <a:endParaRPr kumimoji="1" lang="ja-JP" altLang="en-US"/>
        </a:p>
      </dgm:t>
    </dgm:pt>
    <dgm:pt modelId="{0A878204-D443-4737-B592-A625382D400C}" type="pres">
      <dgm:prSet presAssocID="{A807006D-C567-4DC5-B23C-915A2C03818D}" presName="parSh" presStyleLbl="node1" presStyleIdx="0" presStyleCnt="3"/>
      <dgm:spPr/>
      <dgm:t>
        <a:bodyPr/>
        <a:lstStyle/>
        <a:p>
          <a:endParaRPr kumimoji="1" lang="ja-JP" altLang="en-US"/>
        </a:p>
      </dgm:t>
    </dgm:pt>
    <dgm:pt modelId="{D950E080-F3BC-4E19-B2C8-199DC47BC688}" type="pres">
      <dgm:prSet presAssocID="{A807006D-C567-4DC5-B23C-915A2C03818D}" presName="desTx" presStyleLbl="fgAcc1" presStyleIdx="0" presStyleCnt="3">
        <dgm:presLayoutVars>
          <dgm:bulletEnabled val="1"/>
        </dgm:presLayoutVars>
      </dgm:prSet>
      <dgm:spPr/>
      <dgm:t>
        <a:bodyPr/>
        <a:lstStyle/>
        <a:p>
          <a:endParaRPr kumimoji="1" lang="ja-JP" altLang="en-US"/>
        </a:p>
      </dgm:t>
    </dgm:pt>
    <dgm:pt modelId="{7759D1BC-86CA-4FDD-B952-20CF8D76CCCF}" type="pres">
      <dgm:prSet presAssocID="{57473290-CC84-4580-8024-3890A5E4435D}" presName="sibTrans" presStyleLbl="sibTrans2D1" presStyleIdx="0" presStyleCnt="2"/>
      <dgm:spPr>
        <a:prstGeom prst="leftArrow">
          <a:avLst/>
        </a:prstGeom>
      </dgm:spPr>
      <dgm:t>
        <a:bodyPr/>
        <a:lstStyle/>
        <a:p>
          <a:endParaRPr kumimoji="1" lang="ja-JP" altLang="en-US"/>
        </a:p>
      </dgm:t>
    </dgm:pt>
    <dgm:pt modelId="{264CA028-9064-42DE-8B59-3309B52BF615}" type="pres">
      <dgm:prSet presAssocID="{57473290-CC84-4580-8024-3890A5E4435D}" presName="connTx" presStyleLbl="sibTrans2D1" presStyleIdx="0" presStyleCnt="2"/>
      <dgm:spPr/>
      <dgm:t>
        <a:bodyPr/>
        <a:lstStyle/>
        <a:p>
          <a:endParaRPr kumimoji="1" lang="ja-JP" altLang="en-US"/>
        </a:p>
      </dgm:t>
    </dgm:pt>
    <dgm:pt modelId="{6FAC2B9E-ACE8-4BD7-9199-E65C0100160E}" type="pres">
      <dgm:prSet presAssocID="{D631113D-BEE2-42B7-B2AE-CDF36007439F}" presName="composite" presStyleCnt="0"/>
      <dgm:spPr/>
    </dgm:pt>
    <dgm:pt modelId="{57CD4D37-7FE2-40C8-9657-21606B3CAC1F}" type="pres">
      <dgm:prSet presAssocID="{D631113D-BEE2-42B7-B2AE-CDF36007439F}" presName="parTx" presStyleLbl="node1" presStyleIdx="0" presStyleCnt="3">
        <dgm:presLayoutVars>
          <dgm:chMax val="0"/>
          <dgm:chPref val="0"/>
          <dgm:bulletEnabled val="1"/>
        </dgm:presLayoutVars>
      </dgm:prSet>
      <dgm:spPr/>
      <dgm:t>
        <a:bodyPr/>
        <a:lstStyle/>
        <a:p>
          <a:endParaRPr kumimoji="1" lang="ja-JP" altLang="en-US"/>
        </a:p>
      </dgm:t>
    </dgm:pt>
    <dgm:pt modelId="{C9041100-CE8A-4874-B9C2-FC5CFA1B3B5F}" type="pres">
      <dgm:prSet presAssocID="{D631113D-BEE2-42B7-B2AE-CDF36007439F}" presName="parSh" presStyleLbl="node1" presStyleIdx="1" presStyleCnt="3"/>
      <dgm:spPr/>
      <dgm:t>
        <a:bodyPr/>
        <a:lstStyle/>
        <a:p>
          <a:endParaRPr kumimoji="1" lang="ja-JP" altLang="en-US"/>
        </a:p>
      </dgm:t>
    </dgm:pt>
    <dgm:pt modelId="{0F9F74E0-6BF2-4003-AD41-DA121E7C522A}" type="pres">
      <dgm:prSet presAssocID="{D631113D-BEE2-42B7-B2AE-CDF36007439F}" presName="desTx" presStyleLbl="fgAcc1" presStyleIdx="1" presStyleCnt="3">
        <dgm:presLayoutVars>
          <dgm:bulletEnabled val="1"/>
        </dgm:presLayoutVars>
      </dgm:prSet>
      <dgm:spPr/>
      <dgm:t>
        <a:bodyPr/>
        <a:lstStyle/>
        <a:p>
          <a:endParaRPr kumimoji="1" lang="ja-JP" altLang="en-US"/>
        </a:p>
      </dgm:t>
    </dgm:pt>
    <dgm:pt modelId="{C8216590-2F8D-41B5-AE15-23E7F9FEA8AC}" type="pres">
      <dgm:prSet presAssocID="{5CB66E6F-42F0-45CA-90E1-97B9BFE43FE0}" presName="sibTrans" presStyleLbl="sibTrans2D1" presStyleIdx="1" presStyleCnt="2"/>
      <dgm:spPr>
        <a:prstGeom prst="leftArrow">
          <a:avLst/>
        </a:prstGeom>
      </dgm:spPr>
      <dgm:t>
        <a:bodyPr/>
        <a:lstStyle/>
        <a:p>
          <a:endParaRPr kumimoji="1" lang="ja-JP" altLang="en-US"/>
        </a:p>
      </dgm:t>
    </dgm:pt>
    <dgm:pt modelId="{86BAE6F7-58B8-427D-B279-A4683AB16866}" type="pres">
      <dgm:prSet presAssocID="{5CB66E6F-42F0-45CA-90E1-97B9BFE43FE0}" presName="connTx" presStyleLbl="sibTrans2D1" presStyleIdx="1" presStyleCnt="2"/>
      <dgm:spPr/>
      <dgm:t>
        <a:bodyPr/>
        <a:lstStyle/>
        <a:p>
          <a:endParaRPr kumimoji="1" lang="ja-JP" altLang="en-US"/>
        </a:p>
      </dgm:t>
    </dgm:pt>
    <dgm:pt modelId="{D7148F42-214D-48FF-8A45-CDB70CE7102D}" type="pres">
      <dgm:prSet presAssocID="{D965CC44-5934-4A27-9809-983DE23A5134}" presName="composite" presStyleCnt="0"/>
      <dgm:spPr/>
    </dgm:pt>
    <dgm:pt modelId="{65A0AB6D-60BF-4391-9A06-8DB088DB9ADD}" type="pres">
      <dgm:prSet presAssocID="{D965CC44-5934-4A27-9809-983DE23A5134}" presName="parTx" presStyleLbl="node1" presStyleIdx="1" presStyleCnt="3">
        <dgm:presLayoutVars>
          <dgm:chMax val="0"/>
          <dgm:chPref val="0"/>
          <dgm:bulletEnabled val="1"/>
        </dgm:presLayoutVars>
      </dgm:prSet>
      <dgm:spPr/>
      <dgm:t>
        <a:bodyPr/>
        <a:lstStyle/>
        <a:p>
          <a:endParaRPr kumimoji="1" lang="ja-JP" altLang="en-US"/>
        </a:p>
      </dgm:t>
    </dgm:pt>
    <dgm:pt modelId="{95B9B923-750D-43F3-BE6C-0DAE098D8B64}" type="pres">
      <dgm:prSet presAssocID="{D965CC44-5934-4A27-9809-983DE23A5134}" presName="parSh" presStyleLbl="node1" presStyleIdx="2" presStyleCnt="3"/>
      <dgm:spPr/>
      <dgm:t>
        <a:bodyPr/>
        <a:lstStyle/>
        <a:p>
          <a:endParaRPr kumimoji="1" lang="ja-JP" altLang="en-US"/>
        </a:p>
      </dgm:t>
    </dgm:pt>
    <dgm:pt modelId="{8D93B017-1528-4C8E-AD32-44744AA47DDC}" type="pres">
      <dgm:prSet presAssocID="{D965CC44-5934-4A27-9809-983DE23A5134}" presName="desTx" presStyleLbl="fgAcc1" presStyleIdx="2" presStyleCnt="3">
        <dgm:presLayoutVars>
          <dgm:bulletEnabled val="1"/>
        </dgm:presLayoutVars>
      </dgm:prSet>
      <dgm:spPr/>
      <dgm:t>
        <a:bodyPr/>
        <a:lstStyle/>
        <a:p>
          <a:endParaRPr kumimoji="1" lang="ja-JP" altLang="en-US"/>
        </a:p>
      </dgm:t>
    </dgm:pt>
  </dgm:ptLst>
  <dgm:cxnLst>
    <dgm:cxn modelId="{FBD10F6C-0F58-4081-B297-BBC9EBAB991C}" srcId="{12BA97DD-DE2B-4FED-8052-31CEBE8564FD}" destId="{D965CC44-5934-4A27-9809-983DE23A5134}" srcOrd="2" destOrd="0" parTransId="{CDCD74C1-B6FD-411A-B1DE-FF050376D01A}" sibTransId="{31D2CDD2-81FF-4F94-BDAC-0F81AAD8295F}"/>
    <dgm:cxn modelId="{CFF6A5CC-D027-4E6E-93A9-1107BB50E565}" type="presOf" srcId="{12BA97DD-DE2B-4FED-8052-31CEBE8564FD}" destId="{DD66A707-03A5-46A4-881F-4D110EAE6415}" srcOrd="0" destOrd="0" presId="urn:microsoft.com/office/officeart/2005/8/layout/process3"/>
    <dgm:cxn modelId="{5606AB59-BBAB-4466-A6BF-6A2077871F00}" type="presOf" srcId="{63638284-04F3-42C6-8597-3CD5243AB40A}" destId="{0F9F74E0-6BF2-4003-AD41-DA121E7C522A}" srcOrd="0" destOrd="0" presId="urn:microsoft.com/office/officeart/2005/8/layout/process3"/>
    <dgm:cxn modelId="{61469AA2-81F1-457D-AC40-EC3C89E3BE93}" type="presOf" srcId="{D631113D-BEE2-42B7-B2AE-CDF36007439F}" destId="{57CD4D37-7FE2-40C8-9657-21606B3CAC1F}" srcOrd="0" destOrd="0" presId="urn:microsoft.com/office/officeart/2005/8/layout/process3"/>
    <dgm:cxn modelId="{7DEE464A-BD1F-4353-98DB-C2A07105D72C}" srcId="{12BA97DD-DE2B-4FED-8052-31CEBE8564FD}" destId="{D631113D-BEE2-42B7-B2AE-CDF36007439F}" srcOrd="1" destOrd="0" parTransId="{5228605B-9C26-4A43-B1F8-D216E02FB856}" sibTransId="{5CB66E6F-42F0-45CA-90E1-97B9BFE43FE0}"/>
    <dgm:cxn modelId="{C7E54C11-4127-4EDC-B99F-997D35CD2F44}" type="presOf" srcId="{A807006D-C567-4DC5-B23C-915A2C03818D}" destId="{0DC58304-61EE-4C43-BF0E-EC8EA118028E}" srcOrd="0" destOrd="0" presId="urn:microsoft.com/office/officeart/2005/8/layout/process3"/>
    <dgm:cxn modelId="{A87F5D31-5D15-43BC-A3E0-CCE28D61B91C}" type="presOf" srcId="{57473290-CC84-4580-8024-3890A5E4435D}" destId="{264CA028-9064-42DE-8B59-3309B52BF615}" srcOrd="1" destOrd="0" presId="urn:microsoft.com/office/officeart/2005/8/layout/process3"/>
    <dgm:cxn modelId="{9C0EE160-5CC9-4729-905F-8A101641DF69}" type="presOf" srcId="{4EA4859B-5F07-4D8A-BC54-9ECF4199B093}" destId="{D950E080-F3BC-4E19-B2C8-199DC47BC688}" srcOrd="0" destOrd="0" presId="urn:microsoft.com/office/officeart/2005/8/layout/process3"/>
    <dgm:cxn modelId="{15185881-88AA-4665-AE35-7780E02F071C}" srcId="{D631113D-BEE2-42B7-B2AE-CDF36007439F}" destId="{63638284-04F3-42C6-8597-3CD5243AB40A}" srcOrd="0" destOrd="0" parTransId="{B33A5134-A9A2-4D1D-943F-D7943B0D7A4C}" sibTransId="{4CC3E263-8785-4BDA-8C97-E7D4FB14843B}"/>
    <dgm:cxn modelId="{FB0CF235-D5FE-4C95-8007-73A6A505EA33}" type="presOf" srcId="{57473290-CC84-4580-8024-3890A5E4435D}" destId="{7759D1BC-86CA-4FDD-B952-20CF8D76CCCF}" srcOrd="0" destOrd="0" presId="urn:microsoft.com/office/officeart/2005/8/layout/process3"/>
    <dgm:cxn modelId="{80FEA218-75CF-4D9D-9AE4-6A52A3E08429}" type="presOf" srcId="{5CB66E6F-42F0-45CA-90E1-97B9BFE43FE0}" destId="{86BAE6F7-58B8-427D-B279-A4683AB16866}" srcOrd="1" destOrd="0" presId="urn:microsoft.com/office/officeart/2005/8/layout/process3"/>
    <dgm:cxn modelId="{B86DADF0-46DB-49CD-BAE4-427F0804BE54}" type="presOf" srcId="{5CB66E6F-42F0-45CA-90E1-97B9BFE43FE0}" destId="{C8216590-2F8D-41B5-AE15-23E7F9FEA8AC}" srcOrd="0" destOrd="0" presId="urn:microsoft.com/office/officeart/2005/8/layout/process3"/>
    <dgm:cxn modelId="{8967F371-90F6-4145-BE88-BF77E454CD4A}" type="presOf" srcId="{D965CC44-5934-4A27-9809-983DE23A5134}" destId="{95B9B923-750D-43F3-BE6C-0DAE098D8B64}" srcOrd="1" destOrd="0" presId="urn:microsoft.com/office/officeart/2005/8/layout/process3"/>
    <dgm:cxn modelId="{8A5BDDCF-3B5A-40E3-A9B6-3A12942C9131}" type="presOf" srcId="{D965CC44-5934-4A27-9809-983DE23A5134}" destId="{65A0AB6D-60BF-4391-9A06-8DB088DB9ADD}" srcOrd="0" destOrd="0" presId="urn:microsoft.com/office/officeart/2005/8/layout/process3"/>
    <dgm:cxn modelId="{E5DC3DA3-8C20-43EF-9165-E6731DB5AFEF}" srcId="{12BA97DD-DE2B-4FED-8052-31CEBE8564FD}" destId="{A807006D-C567-4DC5-B23C-915A2C03818D}" srcOrd="0" destOrd="0" parTransId="{2B10DAAF-5326-4768-B889-D84F0AF04567}" sibTransId="{57473290-CC84-4580-8024-3890A5E4435D}"/>
    <dgm:cxn modelId="{5ACE41B6-B969-473E-B68B-1C2D866BC39A}" srcId="{A807006D-C567-4DC5-B23C-915A2C03818D}" destId="{4EA4859B-5F07-4D8A-BC54-9ECF4199B093}" srcOrd="0" destOrd="0" parTransId="{36898973-2239-470D-9F05-F9AB93D172EC}" sibTransId="{8334533F-A28A-4FFF-9F29-8B3A5710F92D}"/>
    <dgm:cxn modelId="{DD488B04-DEDC-4EDF-90B3-763F29B598E1}" type="presOf" srcId="{F1FEBDCE-8015-4ACB-A0D6-CD1EDD987018}" destId="{8D93B017-1528-4C8E-AD32-44744AA47DDC}" srcOrd="0" destOrd="0" presId="urn:microsoft.com/office/officeart/2005/8/layout/process3"/>
    <dgm:cxn modelId="{5C5F0D80-847F-4318-9B31-85C9A7DD5335}" type="presOf" srcId="{D631113D-BEE2-42B7-B2AE-CDF36007439F}" destId="{C9041100-CE8A-4874-B9C2-FC5CFA1B3B5F}" srcOrd="1" destOrd="0" presId="urn:microsoft.com/office/officeart/2005/8/layout/process3"/>
    <dgm:cxn modelId="{610C9750-A4EB-4041-82D9-D278BF9F0FD2}" srcId="{D965CC44-5934-4A27-9809-983DE23A5134}" destId="{F1FEBDCE-8015-4ACB-A0D6-CD1EDD987018}" srcOrd="0" destOrd="0" parTransId="{2920E82C-9055-4C44-BAC6-08C4077A9438}" sibTransId="{03EA0AAF-67A7-4CBF-87F6-1E0E0ACD6FD8}"/>
    <dgm:cxn modelId="{B412AD19-CF67-4D55-A3D5-BAEAD888ADED}" type="presOf" srcId="{A807006D-C567-4DC5-B23C-915A2C03818D}" destId="{0A878204-D443-4737-B592-A625382D400C}" srcOrd="1" destOrd="0" presId="urn:microsoft.com/office/officeart/2005/8/layout/process3"/>
    <dgm:cxn modelId="{4999A6B1-7E11-43DF-BDB0-B97404C7F31F}" type="presParOf" srcId="{DD66A707-03A5-46A4-881F-4D110EAE6415}" destId="{45F2F40B-B187-4005-85E6-FEC9D157BD4C}" srcOrd="0" destOrd="0" presId="urn:microsoft.com/office/officeart/2005/8/layout/process3"/>
    <dgm:cxn modelId="{4E48C4B7-99A2-4C02-A713-6434EC58621A}" type="presParOf" srcId="{45F2F40B-B187-4005-85E6-FEC9D157BD4C}" destId="{0DC58304-61EE-4C43-BF0E-EC8EA118028E}" srcOrd="0" destOrd="0" presId="urn:microsoft.com/office/officeart/2005/8/layout/process3"/>
    <dgm:cxn modelId="{93A15EFC-23C2-46B3-AA3E-C0288656C4EB}" type="presParOf" srcId="{45F2F40B-B187-4005-85E6-FEC9D157BD4C}" destId="{0A878204-D443-4737-B592-A625382D400C}" srcOrd="1" destOrd="0" presId="urn:microsoft.com/office/officeart/2005/8/layout/process3"/>
    <dgm:cxn modelId="{1305949E-647A-43BF-94A8-06205C8750B4}" type="presParOf" srcId="{45F2F40B-B187-4005-85E6-FEC9D157BD4C}" destId="{D950E080-F3BC-4E19-B2C8-199DC47BC688}" srcOrd="2" destOrd="0" presId="urn:microsoft.com/office/officeart/2005/8/layout/process3"/>
    <dgm:cxn modelId="{3E47E001-CEF3-476D-AF32-E87AB091008F}" type="presParOf" srcId="{DD66A707-03A5-46A4-881F-4D110EAE6415}" destId="{7759D1BC-86CA-4FDD-B952-20CF8D76CCCF}" srcOrd="1" destOrd="0" presId="urn:microsoft.com/office/officeart/2005/8/layout/process3"/>
    <dgm:cxn modelId="{CC32BB4F-556A-4729-801A-D0C71DFB172E}" type="presParOf" srcId="{7759D1BC-86CA-4FDD-B952-20CF8D76CCCF}" destId="{264CA028-9064-42DE-8B59-3309B52BF615}" srcOrd="0" destOrd="0" presId="urn:microsoft.com/office/officeart/2005/8/layout/process3"/>
    <dgm:cxn modelId="{4FA2507A-7DD4-4253-9430-A6FD8FCB6702}" type="presParOf" srcId="{DD66A707-03A5-46A4-881F-4D110EAE6415}" destId="{6FAC2B9E-ACE8-4BD7-9199-E65C0100160E}" srcOrd="2" destOrd="0" presId="urn:microsoft.com/office/officeart/2005/8/layout/process3"/>
    <dgm:cxn modelId="{E6A74A28-27BC-4B7D-BE41-4622B41C67A4}" type="presParOf" srcId="{6FAC2B9E-ACE8-4BD7-9199-E65C0100160E}" destId="{57CD4D37-7FE2-40C8-9657-21606B3CAC1F}" srcOrd="0" destOrd="0" presId="urn:microsoft.com/office/officeart/2005/8/layout/process3"/>
    <dgm:cxn modelId="{D5836F79-F5C7-434D-9E47-59ABA8CFF51F}" type="presParOf" srcId="{6FAC2B9E-ACE8-4BD7-9199-E65C0100160E}" destId="{C9041100-CE8A-4874-B9C2-FC5CFA1B3B5F}" srcOrd="1" destOrd="0" presId="urn:microsoft.com/office/officeart/2005/8/layout/process3"/>
    <dgm:cxn modelId="{F74C5944-A628-4161-808A-6579A572FD05}" type="presParOf" srcId="{6FAC2B9E-ACE8-4BD7-9199-E65C0100160E}" destId="{0F9F74E0-6BF2-4003-AD41-DA121E7C522A}" srcOrd="2" destOrd="0" presId="urn:microsoft.com/office/officeart/2005/8/layout/process3"/>
    <dgm:cxn modelId="{FC506A0D-241A-4D69-9FB6-5E52E0228324}" type="presParOf" srcId="{DD66A707-03A5-46A4-881F-4D110EAE6415}" destId="{C8216590-2F8D-41B5-AE15-23E7F9FEA8AC}" srcOrd="3" destOrd="0" presId="urn:microsoft.com/office/officeart/2005/8/layout/process3"/>
    <dgm:cxn modelId="{387AA1C3-957E-4B5A-87EF-EB63768B8D70}" type="presParOf" srcId="{C8216590-2F8D-41B5-AE15-23E7F9FEA8AC}" destId="{86BAE6F7-58B8-427D-B279-A4683AB16866}" srcOrd="0" destOrd="0" presId="urn:microsoft.com/office/officeart/2005/8/layout/process3"/>
    <dgm:cxn modelId="{E3D02312-2DC8-49E7-89F1-0712150766D7}" type="presParOf" srcId="{DD66A707-03A5-46A4-881F-4D110EAE6415}" destId="{D7148F42-214D-48FF-8A45-CDB70CE7102D}" srcOrd="4" destOrd="0" presId="urn:microsoft.com/office/officeart/2005/8/layout/process3"/>
    <dgm:cxn modelId="{ECF9E396-78ED-43AB-A8C8-5D6F7C1A88A7}" type="presParOf" srcId="{D7148F42-214D-48FF-8A45-CDB70CE7102D}" destId="{65A0AB6D-60BF-4391-9A06-8DB088DB9ADD}" srcOrd="0" destOrd="0" presId="urn:microsoft.com/office/officeart/2005/8/layout/process3"/>
    <dgm:cxn modelId="{9FE67231-626D-413C-894F-EB73C8451742}" type="presParOf" srcId="{D7148F42-214D-48FF-8A45-CDB70CE7102D}" destId="{95B9B923-750D-43F3-BE6C-0DAE098D8B64}" srcOrd="1" destOrd="0" presId="urn:microsoft.com/office/officeart/2005/8/layout/process3"/>
    <dgm:cxn modelId="{6BE74F59-1EB2-47D7-9EED-0051609BB015}" type="presParOf" srcId="{D7148F42-214D-48FF-8A45-CDB70CE7102D}" destId="{8D93B017-1528-4C8E-AD32-44744AA47DDC}" srcOrd="2" destOrd="0" presId="urn:microsoft.com/office/officeart/2005/8/layout/process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CF130AD-051D-4F02-A0A2-0E0F97DC0C1D}" type="doc">
      <dgm:prSet loTypeId="urn:microsoft.com/office/officeart/2005/8/layout/process3" loCatId="process" qsTypeId="urn:microsoft.com/office/officeart/2005/8/quickstyle/simple1#14" qsCatId="simple" csTypeId="urn:microsoft.com/office/officeart/2005/8/colors/accent1_2#15" csCatId="accent1" phldr="1"/>
      <dgm:spPr/>
      <dgm:t>
        <a:bodyPr/>
        <a:lstStyle/>
        <a:p>
          <a:endParaRPr kumimoji="1" lang="ja-JP" altLang="en-US"/>
        </a:p>
      </dgm:t>
    </dgm:pt>
    <dgm:pt modelId="{2274FD25-69AD-43FB-916C-D170BFD823C5}">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開発</a:t>
          </a:r>
          <a:endParaRPr kumimoji="1" lang="ja-JP" altLang="en-US" dirty="0"/>
        </a:p>
      </dgm:t>
    </dgm:pt>
    <dgm:pt modelId="{23F96688-7803-4D2A-8147-652FAA413B36}" type="parTrans" cxnId="{C2F6886D-3D71-4685-BC55-E866C30065F1}">
      <dgm:prSet/>
      <dgm:spPr/>
      <dgm:t>
        <a:bodyPr/>
        <a:lstStyle/>
        <a:p>
          <a:endParaRPr kumimoji="1" lang="ja-JP" altLang="en-US"/>
        </a:p>
      </dgm:t>
    </dgm:pt>
    <dgm:pt modelId="{63DFAFEB-E46C-464C-904C-445FD3E1DCAE}" type="sibTrans" cxnId="{C2F6886D-3D71-4685-BC55-E866C30065F1}">
      <dgm:prSet/>
      <dgm:spPr/>
      <dgm:t>
        <a:bodyPr/>
        <a:lstStyle/>
        <a:p>
          <a:endParaRPr kumimoji="1" lang="ja-JP" altLang="en-US"/>
        </a:p>
      </dgm:t>
    </dgm:pt>
    <dgm:pt modelId="{33B7DE34-6B44-4A47-994E-71630F91622F}">
      <dgm:prSet phldrT="[テキスト]"/>
      <dgm:spPr/>
      <dgm:t>
        <a:bodyPr/>
        <a:lstStyle/>
        <a:p>
          <a:r>
            <a:rPr kumimoji="1" lang="ja-JP" altLang="en-US" dirty="0" smtClean="0"/>
            <a:t>最短</a:t>
          </a:r>
          <a:r>
            <a:rPr kumimoji="1" lang="en-US" altLang="ja-JP" dirty="0" smtClean="0"/>
            <a:t>2</a:t>
          </a:r>
          <a:r>
            <a:rPr kumimoji="1" lang="ja-JP" altLang="en-US" dirty="0" smtClean="0"/>
            <a:t>ヶ月の開発リードタイム</a:t>
          </a:r>
          <a:endParaRPr kumimoji="1" lang="ja-JP" altLang="en-US" dirty="0"/>
        </a:p>
      </dgm:t>
    </dgm:pt>
    <dgm:pt modelId="{7F419224-3FF4-44E3-BB2E-6856A3299FE6}" type="parTrans" cxnId="{4B387D04-CA6C-43B0-9A42-3F729D1ECEAE}">
      <dgm:prSet/>
      <dgm:spPr/>
      <dgm:t>
        <a:bodyPr/>
        <a:lstStyle/>
        <a:p>
          <a:endParaRPr kumimoji="1" lang="ja-JP" altLang="en-US"/>
        </a:p>
      </dgm:t>
    </dgm:pt>
    <dgm:pt modelId="{983EA368-554D-4BBF-9C0A-4DEA868168DE}" type="sibTrans" cxnId="{4B387D04-CA6C-43B0-9A42-3F729D1ECEAE}">
      <dgm:prSet/>
      <dgm:spPr/>
      <dgm:t>
        <a:bodyPr/>
        <a:lstStyle/>
        <a:p>
          <a:endParaRPr kumimoji="1" lang="ja-JP" altLang="en-US"/>
        </a:p>
      </dgm:t>
    </dgm:pt>
    <dgm:pt modelId="{2E9FB363-4788-4EF3-B4AA-B7965CDA0ECA}">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生産</a:t>
          </a:r>
          <a:endParaRPr kumimoji="1" lang="ja-JP" altLang="en-US" dirty="0"/>
        </a:p>
      </dgm:t>
    </dgm:pt>
    <dgm:pt modelId="{794D2EC4-2CAA-4360-A869-E94C022645D8}" type="parTrans" cxnId="{1A35EAEA-C3B4-4827-A2C0-08AA1E870916}">
      <dgm:prSet/>
      <dgm:spPr/>
      <dgm:t>
        <a:bodyPr/>
        <a:lstStyle/>
        <a:p>
          <a:endParaRPr kumimoji="1" lang="ja-JP" altLang="en-US"/>
        </a:p>
      </dgm:t>
    </dgm:pt>
    <dgm:pt modelId="{77773A49-D2B1-41AE-AD1A-20069702E010}" type="sibTrans" cxnId="{1A35EAEA-C3B4-4827-A2C0-08AA1E870916}">
      <dgm:prSet/>
      <dgm:spPr/>
      <dgm:t>
        <a:bodyPr/>
        <a:lstStyle/>
        <a:p>
          <a:endParaRPr kumimoji="1" lang="ja-JP" altLang="en-US"/>
        </a:p>
      </dgm:t>
    </dgm:pt>
    <dgm:pt modelId="{B05C6A9D-0FC0-495B-967D-8FB701CF0F2F}">
      <dgm:prSet phldrT="[テキスト]"/>
      <dgm:spPr/>
      <dgm:t>
        <a:bodyPr/>
        <a:lstStyle/>
        <a:p>
          <a:r>
            <a:rPr kumimoji="1" lang="en-US" altLang="ja-JP" dirty="0" smtClean="0"/>
            <a:t>20</a:t>
          </a:r>
          <a:r>
            <a:rPr kumimoji="1" lang="ja-JP" altLang="en-US" dirty="0" smtClean="0"/>
            <a:t>個</a:t>
          </a:r>
          <a:r>
            <a:rPr kumimoji="1" lang="en-US" altLang="ja-JP" dirty="0" smtClean="0"/>
            <a:t>/2</a:t>
          </a:r>
          <a:r>
            <a:rPr kumimoji="1" lang="ja-JP" altLang="en-US" dirty="0" smtClean="0"/>
            <a:t>秒弱の生産リードタイム</a:t>
          </a:r>
          <a:endParaRPr kumimoji="1" lang="ja-JP" altLang="en-US" dirty="0"/>
        </a:p>
      </dgm:t>
    </dgm:pt>
    <dgm:pt modelId="{C0B19F7D-5B42-4C66-A5D5-1B043B89D7D5}" type="parTrans" cxnId="{7507FCDC-A155-4E08-A9BE-379D67A31FC2}">
      <dgm:prSet/>
      <dgm:spPr/>
      <dgm:t>
        <a:bodyPr/>
        <a:lstStyle/>
        <a:p>
          <a:endParaRPr kumimoji="1" lang="ja-JP" altLang="en-US"/>
        </a:p>
      </dgm:t>
    </dgm:pt>
    <dgm:pt modelId="{4CCA48DD-BB3E-41C8-A318-7D5DE8A4D6A2}" type="sibTrans" cxnId="{7507FCDC-A155-4E08-A9BE-379D67A31FC2}">
      <dgm:prSet/>
      <dgm:spPr/>
      <dgm:t>
        <a:bodyPr/>
        <a:lstStyle/>
        <a:p>
          <a:endParaRPr kumimoji="1" lang="ja-JP" altLang="en-US"/>
        </a:p>
      </dgm:t>
    </dgm:pt>
    <dgm:pt modelId="{443D4271-635F-431B-B0BD-384AB27C9923}">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物流・販売</a:t>
          </a:r>
          <a:endParaRPr kumimoji="1" lang="ja-JP" altLang="en-US" dirty="0"/>
        </a:p>
      </dgm:t>
    </dgm:pt>
    <dgm:pt modelId="{FB217A98-3B95-4FC5-9AD8-80FE56AC33CD}" type="parTrans" cxnId="{5B23A75A-74C5-49A6-8244-2939A1285921}">
      <dgm:prSet/>
      <dgm:spPr/>
      <dgm:t>
        <a:bodyPr/>
        <a:lstStyle/>
        <a:p>
          <a:endParaRPr kumimoji="1" lang="ja-JP" altLang="en-US"/>
        </a:p>
      </dgm:t>
    </dgm:pt>
    <dgm:pt modelId="{ACD7CD29-244B-498D-9AB8-4E79F4767A8D}" type="sibTrans" cxnId="{5B23A75A-74C5-49A6-8244-2939A1285921}">
      <dgm:prSet/>
      <dgm:spPr/>
      <dgm:t>
        <a:bodyPr/>
        <a:lstStyle/>
        <a:p>
          <a:endParaRPr kumimoji="1" lang="ja-JP" altLang="en-US"/>
        </a:p>
      </dgm:t>
    </dgm:pt>
    <dgm:pt modelId="{F9E669DB-A467-4AEA-883C-16F780AD6AA2}">
      <dgm:prSet phldrT="[テキスト]"/>
      <dgm:spPr/>
      <dgm:t>
        <a:bodyPr/>
        <a:lstStyle/>
        <a:p>
          <a:r>
            <a:rPr kumimoji="1" lang="ja-JP" altLang="en-US" dirty="0" smtClean="0"/>
            <a:t>生産して</a:t>
          </a:r>
          <a:r>
            <a:rPr kumimoji="1" lang="en-US" altLang="ja-JP" dirty="0" smtClean="0"/>
            <a:t>1</a:t>
          </a:r>
          <a:r>
            <a:rPr kumimoji="1" lang="ja-JP" altLang="en-US" dirty="0" smtClean="0"/>
            <a:t>カ月以内の小売店での陳列</a:t>
          </a:r>
          <a:endParaRPr kumimoji="1" lang="ja-JP" altLang="en-US" dirty="0"/>
        </a:p>
      </dgm:t>
    </dgm:pt>
    <dgm:pt modelId="{7A2CC4F5-C9CF-497D-BF07-623636D29DBC}" type="parTrans" cxnId="{6BD024CE-2FFE-4B67-A375-4BF00B93576E}">
      <dgm:prSet/>
      <dgm:spPr/>
      <dgm:t>
        <a:bodyPr/>
        <a:lstStyle/>
        <a:p>
          <a:endParaRPr kumimoji="1" lang="ja-JP" altLang="en-US"/>
        </a:p>
      </dgm:t>
    </dgm:pt>
    <dgm:pt modelId="{CD9C700D-FF4E-4CB6-8766-69DFE68A86F2}" type="sibTrans" cxnId="{6BD024CE-2FFE-4B67-A375-4BF00B93576E}">
      <dgm:prSet/>
      <dgm:spPr/>
      <dgm:t>
        <a:bodyPr/>
        <a:lstStyle/>
        <a:p>
          <a:endParaRPr kumimoji="1" lang="ja-JP" altLang="en-US"/>
        </a:p>
      </dgm:t>
    </dgm:pt>
    <dgm:pt modelId="{8E2AF9B1-6ECC-4559-BF66-7A9468885AAC}">
      <dgm:prSet phldrT="[テキスト]"/>
      <dgm:spPr/>
      <dgm:t>
        <a:bodyPr/>
        <a:lstStyle/>
        <a:p>
          <a:r>
            <a:rPr kumimoji="1" lang="ja-JP" altLang="en-US" dirty="0" smtClean="0"/>
            <a:t>新製品開発に柔軟に対応できる生産ライン</a:t>
          </a:r>
          <a:endParaRPr kumimoji="1" lang="ja-JP" altLang="en-US" dirty="0"/>
        </a:p>
      </dgm:t>
    </dgm:pt>
    <dgm:pt modelId="{10ADA57F-6813-41E5-BC8D-A6837896078B}" type="parTrans" cxnId="{B5100495-093C-4EB9-8E39-39D2C0DDCAB6}">
      <dgm:prSet/>
      <dgm:spPr/>
      <dgm:t>
        <a:bodyPr/>
        <a:lstStyle/>
        <a:p>
          <a:endParaRPr kumimoji="1" lang="ja-JP" altLang="en-US"/>
        </a:p>
      </dgm:t>
    </dgm:pt>
    <dgm:pt modelId="{87B7A841-0AD7-4934-BBAC-4A8AB276B6EE}" type="sibTrans" cxnId="{B5100495-093C-4EB9-8E39-39D2C0DDCAB6}">
      <dgm:prSet/>
      <dgm:spPr/>
      <dgm:t>
        <a:bodyPr/>
        <a:lstStyle/>
        <a:p>
          <a:endParaRPr kumimoji="1" lang="ja-JP" altLang="en-US"/>
        </a:p>
      </dgm:t>
    </dgm:pt>
    <dgm:pt modelId="{5DF9A029-4FBF-48D1-ACE3-33F8E9CD9BF6}">
      <dgm:prSet phldrT="[テキスト]"/>
      <dgm:spPr/>
      <dgm:t>
        <a:bodyPr/>
        <a:lstStyle/>
        <a:p>
          <a:r>
            <a:rPr kumimoji="1" lang="en-US" altLang="ja-JP" dirty="0" smtClean="0"/>
            <a:t>CRP</a:t>
          </a:r>
          <a:endParaRPr kumimoji="1" lang="ja-JP" altLang="en-US" dirty="0"/>
        </a:p>
      </dgm:t>
    </dgm:pt>
    <dgm:pt modelId="{E4B942EE-2C1C-4B15-99FB-ABAD67A6CD4C}" type="parTrans" cxnId="{5F9B1F0E-0B64-4A7C-B907-401FB2272CAE}">
      <dgm:prSet/>
      <dgm:spPr/>
      <dgm:t>
        <a:bodyPr/>
        <a:lstStyle/>
        <a:p>
          <a:endParaRPr kumimoji="1" lang="ja-JP" altLang="en-US"/>
        </a:p>
      </dgm:t>
    </dgm:pt>
    <dgm:pt modelId="{F2DD4096-E870-43BC-A8F3-2F2B7F70207E}" type="sibTrans" cxnId="{5F9B1F0E-0B64-4A7C-B907-401FB2272CAE}">
      <dgm:prSet/>
      <dgm:spPr/>
      <dgm:t>
        <a:bodyPr/>
        <a:lstStyle/>
        <a:p>
          <a:endParaRPr kumimoji="1" lang="ja-JP" altLang="en-US"/>
        </a:p>
      </dgm:t>
    </dgm:pt>
    <dgm:pt modelId="{6A26C04C-D203-4068-A752-FFBD18E175E7}" type="pres">
      <dgm:prSet presAssocID="{7CF130AD-051D-4F02-A0A2-0E0F97DC0C1D}" presName="linearFlow" presStyleCnt="0">
        <dgm:presLayoutVars>
          <dgm:dir/>
          <dgm:animLvl val="lvl"/>
          <dgm:resizeHandles val="exact"/>
        </dgm:presLayoutVars>
      </dgm:prSet>
      <dgm:spPr/>
      <dgm:t>
        <a:bodyPr/>
        <a:lstStyle/>
        <a:p>
          <a:endParaRPr kumimoji="1" lang="ja-JP" altLang="en-US"/>
        </a:p>
      </dgm:t>
    </dgm:pt>
    <dgm:pt modelId="{4C3C27F3-EC8C-48EA-B6E0-F1F930036395}" type="pres">
      <dgm:prSet presAssocID="{2274FD25-69AD-43FB-916C-D170BFD823C5}" presName="composite" presStyleCnt="0"/>
      <dgm:spPr/>
    </dgm:pt>
    <dgm:pt modelId="{9C3A606E-4A68-45C5-859A-9042B09CF57D}" type="pres">
      <dgm:prSet presAssocID="{2274FD25-69AD-43FB-916C-D170BFD823C5}" presName="parTx" presStyleLbl="node1" presStyleIdx="0" presStyleCnt="3">
        <dgm:presLayoutVars>
          <dgm:chMax val="0"/>
          <dgm:chPref val="0"/>
          <dgm:bulletEnabled val="1"/>
        </dgm:presLayoutVars>
      </dgm:prSet>
      <dgm:spPr/>
      <dgm:t>
        <a:bodyPr/>
        <a:lstStyle/>
        <a:p>
          <a:endParaRPr kumimoji="1" lang="ja-JP" altLang="en-US"/>
        </a:p>
      </dgm:t>
    </dgm:pt>
    <dgm:pt modelId="{72606DAC-29A4-4D04-9537-FD1DC1A0A244}" type="pres">
      <dgm:prSet presAssocID="{2274FD25-69AD-43FB-916C-D170BFD823C5}" presName="parSh" presStyleLbl="node1" presStyleIdx="0" presStyleCnt="3"/>
      <dgm:spPr/>
      <dgm:t>
        <a:bodyPr/>
        <a:lstStyle/>
        <a:p>
          <a:endParaRPr kumimoji="1" lang="ja-JP" altLang="en-US"/>
        </a:p>
      </dgm:t>
    </dgm:pt>
    <dgm:pt modelId="{DC44D2BA-3ACE-4A1F-AF9F-7E245871F292}" type="pres">
      <dgm:prSet presAssocID="{2274FD25-69AD-43FB-916C-D170BFD823C5}" presName="desTx" presStyleLbl="fgAcc1" presStyleIdx="0" presStyleCnt="3">
        <dgm:presLayoutVars>
          <dgm:bulletEnabled val="1"/>
        </dgm:presLayoutVars>
      </dgm:prSet>
      <dgm:spPr/>
      <dgm:t>
        <a:bodyPr/>
        <a:lstStyle/>
        <a:p>
          <a:endParaRPr kumimoji="1" lang="ja-JP" altLang="en-US"/>
        </a:p>
      </dgm:t>
    </dgm:pt>
    <dgm:pt modelId="{64532B3D-58D1-489C-A97B-E5CEDC997D1B}" type="pres">
      <dgm:prSet presAssocID="{63DFAFEB-E46C-464C-904C-445FD3E1DCAE}" presName="sibTrans" presStyleLbl="sibTrans2D1" presStyleIdx="0" presStyleCnt="2"/>
      <dgm:spPr/>
      <dgm:t>
        <a:bodyPr/>
        <a:lstStyle/>
        <a:p>
          <a:endParaRPr kumimoji="1" lang="ja-JP" altLang="en-US"/>
        </a:p>
      </dgm:t>
    </dgm:pt>
    <dgm:pt modelId="{ECA197AC-04F7-4031-8143-53FFEA2658F6}" type="pres">
      <dgm:prSet presAssocID="{63DFAFEB-E46C-464C-904C-445FD3E1DCAE}" presName="connTx" presStyleLbl="sibTrans2D1" presStyleIdx="0" presStyleCnt="2"/>
      <dgm:spPr/>
      <dgm:t>
        <a:bodyPr/>
        <a:lstStyle/>
        <a:p>
          <a:endParaRPr kumimoji="1" lang="ja-JP" altLang="en-US"/>
        </a:p>
      </dgm:t>
    </dgm:pt>
    <dgm:pt modelId="{69E059BD-BA37-4033-83FB-AA812FE87BB0}" type="pres">
      <dgm:prSet presAssocID="{2E9FB363-4788-4EF3-B4AA-B7965CDA0ECA}" presName="composite" presStyleCnt="0"/>
      <dgm:spPr/>
    </dgm:pt>
    <dgm:pt modelId="{8FB11933-EAFC-4142-A3CC-0466B9C78132}" type="pres">
      <dgm:prSet presAssocID="{2E9FB363-4788-4EF3-B4AA-B7965CDA0ECA}" presName="parTx" presStyleLbl="node1" presStyleIdx="0" presStyleCnt="3">
        <dgm:presLayoutVars>
          <dgm:chMax val="0"/>
          <dgm:chPref val="0"/>
          <dgm:bulletEnabled val="1"/>
        </dgm:presLayoutVars>
      </dgm:prSet>
      <dgm:spPr/>
      <dgm:t>
        <a:bodyPr/>
        <a:lstStyle/>
        <a:p>
          <a:endParaRPr kumimoji="1" lang="ja-JP" altLang="en-US"/>
        </a:p>
      </dgm:t>
    </dgm:pt>
    <dgm:pt modelId="{D6BA7A43-F6DD-42FB-B1AD-A9F0490EEEC0}" type="pres">
      <dgm:prSet presAssocID="{2E9FB363-4788-4EF3-B4AA-B7965CDA0ECA}" presName="parSh" presStyleLbl="node1" presStyleIdx="1" presStyleCnt="3"/>
      <dgm:spPr/>
      <dgm:t>
        <a:bodyPr/>
        <a:lstStyle/>
        <a:p>
          <a:endParaRPr kumimoji="1" lang="ja-JP" altLang="en-US"/>
        </a:p>
      </dgm:t>
    </dgm:pt>
    <dgm:pt modelId="{C7CB2653-4C4D-4336-A80F-D9B78CF3A9DF}" type="pres">
      <dgm:prSet presAssocID="{2E9FB363-4788-4EF3-B4AA-B7965CDA0ECA}" presName="desTx" presStyleLbl="fgAcc1" presStyleIdx="1" presStyleCnt="3">
        <dgm:presLayoutVars>
          <dgm:bulletEnabled val="1"/>
        </dgm:presLayoutVars>
      </dgm:prSet>
      <dgm:spPr/>
      <dgm:t>
        <a:bodyPr/>
        <a:lstStyle/>
        <a:p>
          <a:endParaRPr kumimoji="1" lang="ja-JP" altLang="en-US"/>
        </a:p>
      </dgm:t>
    </dgm:pt>
    <dgm:pt modelId="{C028C472-9CB0-44C4-BA54-9CD885B9293A}" type="pres">
      <dgm:prSet presAssocID="{77773A49-D2B1-41AE-AD1A-20069702E010}" presName="sibTrans" presStyleLbl="sibTrans2D1" presStyleIdx="1" presStyleCnt="2"/>
      <dgm:spPr/>
      <dgm:t>
        <a:bodyPr/>
        <a:lstStyle/>
        <a:p>
          <a:endParaRPr kumimoji="1" lang="ja-JP" altLang="en-US"/>
        </a:p>
      </dgm:t>
    </dgm:pt>
    <dgm:pt modelId="{944EB9C3-5DA6-4E2C-9C99-57E1D91D0C8F}" type="pres">
      <dgm:prSet presAssocID="{77773A49-D2B1-41AE-AD1A-20069702E010}" presName="connTx" presStyleLbl="sibTrans2D1" presStyleIdx="1" presStyleCnt="2"/>
      <dgm:spPr/>
      <dgm:t>
        <a:bodyPr/>
        <a:lstStyle/>
        <a:p>
          <a:endParaRPr kumimoji="1" lang="ja-JP" altLang="en-US"/>
        </a:p>
      </dgm:t>
    </dgm:pt>
    <dgm:pt modelId="{986D8F83-AD78-4E62-8953-C8CE08C284B6}" type="pres">
      <dgm:prSet presAssocID="{443D4271-635F-431B-B0BD-384AB27C9923}" presName="composite" presStyleCnt="0"/>
      <dgm:spPr/>
    </dgm:pt>
    <dgm:pt modelId="{339213C5-C869-4AC3-8B9A-EBDE67F09305}" type="pres">
      <dgm:prSet presAssocID="{443D4271-635F-431B-B0BD-384AB27C9923}" presName="parTx" presStyleLbl="node1" presStyleIdx="1" presStyleCnt="3">
        <dgm:presLayoutVars>
          <dgm:chMax val="0"/>
          <dgm:chPref val="0"/>
          <dgm:bulletEnabled val="1"/>
        </dgm:presLayoutVars>
      </dgm:prSet>
      <dgm:spPr/>
      <dgm:t>
        <a:bodyPr/>
        <a:lstStyle/>
        <a:p>
          <a:endParaRPr kumimoji="1" lang="ja-JP" altLang="en-US"/>
        </a:p>
      </dgm:t>
    </dgm:pt>
    <dgm:pt modelId="{3B5679FA-A96E-41E7-B7BE-4CC147C5AE82}" type="pres">
      <dgm:prSet presAssocID="{443D4271-635F-431B-B0BD-384AB27C9923}" presName="parSh" presStyleLbl="node1" presStyleIdx="2" presStyleCnt="3"/>
      <dgm:spPr/>
      <dgm:t>
        <a:bodyPr/>
        <a:lstStyle/>
        <a:p>
          <a:endParaRPr kumimoji="1" lang="ja-JP" altLang="en-US"/>
        </a:p>
      </dgm:t>
    </dgm:pt>
    <dgm:pt modelId="{B77FB9DF-E29A-49DC-8C50-3A8CAC9D400D}" type="pres">
      <dgm:prSet presAssocID="{443D4271-635F-431B-B0BD-384AB27C9923}" presName="desTx" presStyleLbl="fgAcc1" presStyleIdx="2" presStyleCnt="3">
        <dgm:presLayoutVars>
          <dgm:bulletEnabled val="1"/>
        </dgm:presLayoutVars>
      </dgm:prSet>
      <dgm:spPr/>
      <dgm:t>
        <a:bodyPr/>
        <a:lstStyle/>
        <a:p>
          <a:endParaRPr kumimoji="1" lang="ja-JP" altLang="en-US"/>
        </a:p>
      </dgm:t>
    </dgm:pt>
  </dgm:ptLst>
  <dgm:cxnLst>
    <dgm:cxn modelId="{5F9B1F0E-0B64-4A7C-B907-401FB2272CAE}" srcId="{443D4271-635F-431B-B0BD-384AB27C9923}" destId="{5DF9A029-4FBF-48D1-ACE3-33F8E9CD9BF6}" srcOrd="1" destOrd="0" parTransId="{E4B942EE-2C1C-4B15-99FB-ABAD67A6CD4C}" sibTransId="{F2DD4096-E870-43BC-A8F3-2F2B7F70207E}"/>
    <dgm:cxn modelId="{AC6653A1-9FEE-44EA-BF5E-9CE600CD99EF}" type="presOf" srcId="{33B7DE34-6B44-4A47-994E-71630F91622F}" destId="{DC44D2BA-3ACE-4A1F-AF9F-7E245871F292}" srcOrd="0" destOrd="0" presId="urn:microsoft.com/office/officeart/2005/8/layout/process3"/>
    <dgm:cxn modelId="{2209608E-0AA3-4D1E-A61D-7B2D77B8DA38}" type="presOf" srcId="{F9E669DB-A467-4AEA-883C-16F780AD6AA2}" destId="{B77FB9DF-E29A-49DC-8C50-3A8CAC9D400D}" srcOrd="0" destOrd="0" presId="urn:microsoft.com/office/officeart/2005/8/layout/process3"/>
    <dgm:cxn modelId="{26BADF09-C889-4D13-AF93-4A3B5EF6EC89}" type="presOf" srcId="{5DF9A029-4FBF-48D1-ACE3-33F8E9CD9BF6}" destId="{B77FB9DF-E29A-49DC-8C50-3A8CAC9D400D}" srcOrd="0" destOrd="1" presId="urn:microsoft.com/office/officeart/2005/8/layout/process3"/>
    <dgm:cxn modelId="{F72FC71A-1B90-47D2-8AD2-04101CBB1DF7}" type="presOf" srcId="{63DFAFEB-E46C-464C-904C-445FD3E1DCAE}" destId="{64532B3D-58D1-489C-A97B-E5CEDC997D1B}" srcOrd="0" destOrd="0" presId="urn:microsoft.com/office/officeart/2005/8/layout/process3"/>
    <dgm:cxn modelId="{1A35EAEA-C3B4-4827-A2C0-08AA1E870916}" srcId="{7CF130AD-051D-4F02-A0A2-0E0F97DC0C1D}" destId="{2E9FB363-4788-4EF3-B4AA-B7965CDA0ECA}" srcOrd="1" destOrd="0" parTransId="{794D2EC4-2CAA-4360-A869-E94C022645D8}" sibTransId="{77773A49-D2B1-41AE-AD1A-20069702E010}"/>
    <dgm:cxn modelId="{B5100495-093C-4EB9-8E39-39D2C0DDCAB6}" srcId="{2E9FB363-4788-4EF3-B4AA-B7965CDA0ECA}" destId="{8E2AF9B1-6ECC-4559-BF66-7A9468885AAC}" srcOrd="1" destOrd="0" parTransId="{10ADA57F-6813-41E5-BC8D-A6837896078B}" sibTransId="{87B7A841-0AD7-4934-BBAC-4A8AB276B6EE}"/>
    <dgm:cxn modelId="{2FDFAD75-FD6E-40B9-9C7E-3535E05D46AF}" type="presOf" srcId="{2E9FB363-4788-4EF3-B4AA-B7965CDA0ECA}" destId="{8FB11933-EAFC-4142-A3CC-0466B9C78132}" srcOrd="0" destOrd="0" presId="urn:microsoft.com/office/officeart/2005/8/layout/process3"/>
    <dgm:cxn modelId="{CCA81EBD-B37C-4AD5-868C-9913E4C7C6E9}" type="presOf" srcId="{7CF130AD-051D-4F02-A0A2-0E0F97DC0C1D}" destId="{6A26C04C-D203-4068-A752-FFBD18E175E7}" srcOrd="0" destOrd="0" presId="urn:microsoft.com/office/officeart/2005/8/layout/process3"/>
    <dgm:cxn modelId="{E1ACD6C7-D093-4184-B546-913F0CB7EB97}" type="presOf" srcId="{2274FD25-69AD-43FB-916C-D170BFD823C5}" destId="{9C3A606E-4A68-45C5-859A-9042B09CF57D}" srcOrd="0" destOrd="0" presId="urn:microsoft.com/office/officeart/2005/8/layout/process3"/>
    <dgm:cxn modelId="{4B387D04-CA6C-43B0-9A42-3F729D1ECEAE}" srcId="{2274FD25-69AD-43FB-916C-D170BFD823C5}" destId="{33B7DE34-6B44-4A47-994E-71630F91622F}" srcOrd="0" destOrd="0" parTransId="{7F419224-3FF4-44E3-BB2E-6856A3299FE6}" sibTransId="{983EA368-554D-4BBF-9C0A-4DEA868168DE}"/>
    <dgm:cxn modelId="{90398DC7-9CC0-4165-ACFB-50AB543FAF61}" type="presOf" srcId="{2E9FB363-4788-4EF3-B4AA-B7965CDA0ECA}" destId="{D6BA7A43-F6DD-42FB-B1AD-A9F0490EEEC0}" srcOrd="1" destOrd="0" presId="urn:microsoft.com/office/officeart/2005/8/layout/process3"/>
    <dgm:cxn modelId="{CDA6423F-5DC6-40DC-BE77-D7C20AB7FDCF}" type="presOf" srcId="{63DFAFEB-E46C-464C-904C-445FD3E1DCAE}" destId="{ECA197AC-04F7-4031-8143-53FFEA2658F6}" srcOrd="1" destOrd="0" presId="urn:microsoft.com/office/officeart/2005/8/layout/process3"/>
    <dgm:cxn modelId="{C2F6886D-3D71-4685-BC55-E866C30065F1}" srcId="{7CF130AD-051D-4F02-A0A2-0E0F97DC0C1D}" destId="{2274FD25-69AD-43FB-916C-D170BFD823C5}" srcOrd="0" destOrd="0" parTransId="{23F96688-7803-4D2A-8147-652FAA413B36}" sibTransId="{63DFAFEB-E46C-464C-904C-445FD3E1DCAE}"/>
    <dgm:cxn modelId="{7507FCDC-A155-4E08-A9BE-379D67A31FC2}" srcId="{2E9FB363-4788-4EF3-B4AA-B7965CDA0ECA}" destId="{B05C6A9D-0FC0-495B-967D-8FB701CF0F2F}" srcOrd="0" destOrd="0" parTransId="{C0B19F7D-5B42-4C66-A5D5-1B043B89D7D5}" sibTransId="{4CCA48DD-BB3E-41C8-A318-7D5DE8A4D6A2}"/>
    <dgm:cxn modelId="{D0706942-BCC1-4C2F-92FD-4A67C217AFD4}" type="presOf" srcId="{B05C6A9D-0FC0-495B-967D-8FB701CF0F2F}" destId="{C7CB2653-4C4D-4336-A80F-D9B78CF3A9DF}" srcOrd="0" destOrd="0" presId="urn:microsoft.com/office/officeart/2005/8/layout/process3"/>
    <dgm:cxn modelId="{A8A46098-9558-4A7D-AA35-796F21DDBEF7}" type="presOf" srcId="{443D4271-635F-431B-B0BD-384AB27C9923}" destId="{339213C5-C869-4AC3-8B9A-EBDE67F09305}" srcOrd="0" destOrd="0" presId="urn:microsoft.com/office/officeart/2005/8/layout/process3"/>
    <dgm:cxn modelId="{500B1FD3-FA3F-4F09-8FCE-FEB0F7175BB2}" type="presOf" srcId="{2274FD25-69AD-43FB-916C-D170BFD823C5}" destId="{72606DAC-29A4-4D04-9537-FD1DC1A0A244}" srcOrd="1" destOrd="0" presId="urn:microsoft.com/office/officeart/2005/8/layout/process3"/>
    <dgm:cxn modelId="{5B23A75A-74C5-49A6-8244-2939A1285921}" srcId="{7CF130AD-051D-4F02-A0A2-0E0F97DC0C1D}" destId="{443D4271-635F-431B-B0BD-384AB27C9923}" srcOrd="2" destOrd="0" parTransId="{FB217A98-3B95-4FC5-9AD8-80FE56AC33CD}" sibTransId="{ACD7CD29-244B-498D-9AB8-4E79F4767A8D}"/>
    <dgm:cxn modelId="{9F0B4CDF-87A0-449C-B431-B152D50E22F3}" type="presOf" srcId="{8E2AF9B1-6ECC-4559-BF66-7A9468885AAC}" destId="{C7CB2653-4C4D-4336-A80F-D9B78CF3A9DF}" srcOrd="0" destOrd="1" presId="urn:microsoft.com/office/officeart/2005/8/layout/process3"/>
    <dgm:cxn modelId="{6BD024CE-2FFE-4B67-A375-4BF00B93576E}" srcId="{443D4271-635F-431B-B0BD-384AB27C9923}" destId="{F9E669DB-A467-4AEA-883C-16F780AD6AA2}" srcOrd="0" destOrd="0" parTransId="{7A2CC4F5-C9CF-497D-BF07-623636D29DBC}" sibTransId="{CD9C700D-FF4E-4CB6-8766-69DFE68A86F2}"/>
    <dgm:cxn modelId="{E4EDBA92-DEC3-4A09-82EC-98BED7CA079C}" type="presOf" srcId="{77773A49-D2B1-41AE-AD1A-20069702E010}" destId="{944EB9C3-5DA6-4E2C-9C99-57E1D91D0C8F}" srcOrd="1" destOrd="0" presId="urn:microsoft.com/office/officeart/2005/8/layout/process3"/>
    <dgm:cxn modelId="{E8981D19-FEAE-4622-BA2B-E6AACCF0C450}" type="presOf" srcId="{77773A49-D2B1-41AE-AD1A-20069702E010}" destId="{C028C472-9CB0-44C4-BA54-9CD885B9293A}" srcOrd="0" destOrd="0" presId="urn:microsoft.com/office/officeart/2005/8/layout/process3"/>
    <dgm:cxn modelId="{74B33E29-C514-467E-84E2-7E4DDEAA98A3}" type="presOf" srcId="{443D4271-635F-431B-B0BD-384AB27C9923}" destId="{3B5679FA-A96E-41E7-B7BE-4CC147C5AE82}" srcOrd="1" destOrd="0" presId="urn:microsoft.com/office/officeart/2005/8/layout/process3"/>
    <dgm:cxn modelId="{5DCF4978-FC02-4956-A27D-16852077CE1A}" type="presParOf" srcId="{6A26C04C-D203-4068-A752-FFBD18E175E7}" destId="{4C3C27F3-EC8C-48EA-B6E0-F1F930036395}" srcOrd="0" destOrd="0" presId="urn:microsoft.com/office/officeart/2005/8/layout/process3"/>
    <dgm:cxn modelId="{DA1B8334-2DAD-42DF-9ECC-2C4E1C546CC5}" type="presParOf" srcId="{4C3C27F3-EC8C-48EA-B6E0-F1F930036395}" destId="{9C3A606E-4A68-45C5-859A-9042B09CF57D}" srcOrd="0" destOrd="0" presId="urn:microsoft.com/office/officeart/2005/8/layout/process3"/>
    <dgm:cxn modelId="{715AB830-10AD-40AF-B222-8AB55ADBCA3F}" type="presParOf" srcId="{4C3C27F3-EC8C-48EA-B6E0-F1F930036395}" destId="{72606DAC-29A4-4D04-9537-FD1DC1A0A244}" srcOrd="1" destOrd="0" presId="urn:microsoft.com/office/officeart/2005/8/layout/process3"/>
    <dgm:cxn modelId="{11060B9F-A79C-499C-90A9-BB015C40F412}" type="presParOf" srcId="{4C3C27F3-EC8C-48EA-B6E0-F1F930036395}" destId="{DC44D2BA-3ACE-4A1F-AF9F-7E245871F292}" srcOrd="2" destOrd="0" presId="urn:microsoft.com/office/officeart/2005/8/layout/process3"/>
    <dgm:cxn modelId="{EB264B2F-D986-402E-85B5-3FB624DE4917}" type="presParOf" srcId="{6A26C04C-D203-4068-A752-FFBD18E175E7}" destId="{64532B3D-58D1-489C-A97B-E5CEDC997D1B}" srcOrd="1" destOrd="0" presId="urn:microsoft.com/office/officeart/2005/8/layout/process3"/>
    <dgm:cxn modelId="{C8410226-2C98-4020-AA5A-10BCFFA0A7E4}" type="presParOf" srcId="{64532B3D-58D1-489C-A97B-E5CEDC997D1B}" destId="{ECA197AC-04F7-4031-8143-53FFEA2658F6}" srcOrd="0" destOrd="0" presId="urn:microsoft.com/office/officeart/2005/8/layout/process3"/>
    <dgm:cxn modelId="{5B9353D3-01BC-4F7B-8128-F915BB7B944B}" type="presParOf" srcId="{6A26C04C-D203-4068-A752-FFBD18E175E7}" destId="{69E059BD-BA37-4033-83FB-AA812FE87BB0}" srcOrd="2" destOrd="0" presId="urn:microsoft.com/office/officeart/2005/8/layout/process3"/>
    <dgm:cxn modelId="{40E8B9AF-48A5-4DA9-97D2-8A832B2D669A}" type="presParOf" srcId="{69E059BD-BA37-4033-83FB-AA812FE87BB0}" destId="{8FB11933-EAFC-4142-A3CC-0466B9C78132}" srcOrd="0" destOrd="0" presId="urn:microsoft.com/office/officeart/2005/8/layout/process3"/>
    <dgm:cxn modelId="{0AE16E21-E3EE-4A23-88A8-E44C74EDFC64}" type="presParOf" srcId="{69E059BD-BA37-4033-83FB-AA812FE87BB0}" destId="{D6BA7A43-F6DD-42FB-B1AD-A9F0490EEEC0}" srcOrd="1" destOrd="0" presId="urn:microsoft.com/office/officeart/2005/8/layout/process3"/>
    <dgm:cxn modelId="{FDBE75EC-D742-4689-A241-F92FA4E02EEC}" type="presParOf" srcId="{69E059BD-BA37-4033-83FB-AA812FE87BB0}" destId="{C7CB2653-4C4D-4336-A80F-D9B78CF3A9DF}" srcOrd="2" destOrd="0" presId="urn:microsoft.com/office/officeart/2005/8/layout/process3"/>
    <dgm:cxn modelId="{580F0F5F-CA3B-4066-9043-CE72F2844F72}" type="presParOf" srcId="{6A26C04C-D203-4068-A752-FFBD18E175E7}" destId="{C028C472-9CB0-44C4-BA54-9CD885B9293A}" srcOrd="3" destOrd="0" presId="urn:microsoft.com/office/officeart/2005/8/layout/process3"/>
    <dgm:cxn modelId="{4A0A5959-F63D-41BE-ACCF-C1EDA6D4E29B}" type="presParOf" srcId="{C028C472-9CB0-44C4-BA54-9CD885B9293A}" destId="{944EB9C3-5DA6-4E2C-9C99-57E1D91D0C8F}" srcOrd="0" destOrd="0" presId="urn:microsoft.com/office/officeart/2005/8/layout/process3"/>
    <dgm:cxn modelId="{68E289FD-BA93-43D0-9D35-4F69A7F4AA7C}" type="presParOf" srcId="{6A26C04C-D203-4068-A752-FFBD18E175E7}" destId="{986D8F83-AD78-4E62-8953-C8CE08C284B6}" srcOrd="4" destOrd="0" presId="urn:microsoft.com/office/officeart/2005/8/layout/process3"/>
    <dgm:cxn modelId="{DB8D0F46-62FF-407F-9494-34C1E32E7C3F}" type="presParOf" srcId="{986D8F83-AD78-4E62-8953-C8CE08C284B6}" destId="{339213C5-C869-4AC3-8B9A-EBDE67F09305}" srcOrd="0" destOrd="0" presId="urn:microsoft.com/office/officeart/2005/8/layout/process3"/>
    <dgm:cxn modelId="{0F9AD6CA-839A-4F82-9C58-2CE6A2A0A354}" type="presParOf" srcId="{986D8F83-AD78-4E62-8953-C8CE08C284B6}" destId="{3B5679FA-A96E-41E7-B7BE-4CC147C5AE82}" srcOrd="1" destOrd="0" presId="urn:microsoft.com/office/officeart/2005/8/layout/process3"/>
    <dgm:cxn modelId="{31443E38-634B-418F-B1DC-32B64A0A1D90}" type="presParOf" srcId="{986D8F83-AD78-4E62-8953-C8CE08C284B6}" destId="{B77FB9DF-E29A-49DC-8C50-3A8CAC9D400D}" srcOrd="2" destOrd="0" presId="urn:microsoft.com/office/officeart/2005/8/layout/process3"/>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EC501D5-6DAB-489E-AD43-606BF75DC9BB}" type="doc">
      <dgm:prSet loTypeId="urn:microsoft.com/office/officeart/2005/8/layout/process3" loCatId="process" qsTypeId="urn:microsoft.com/office/officeart/2005/8/quickstyle/simple1#15" qsCatId="simple" csTypeId="urn:microsoft.com/office/officeart/2005/8/colors/accent1_2#16" csCatId="accent1" phldr="1"/>
      <dgm:spPr/>
      <dgm:t>
        <a:bodyPr/>
        <a:lstStyle/>
        <a:p>
          <a:endParaRPr kumimoji="1" lang="ja-JP" altLang="en-US"/>
        </a:p>
      </dgm:t>
    </dgm:pt>
    <dgm:pt modelId="{6B44A444-DA3D-4FCE-BEB9-7DDB0EFEE0EE}">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データの蓄積・分析</a:t>
          </a:r>
          <a:endParaRPr kumimoji="1" lang="ja-JP" altLang="en-US" dirty="0"/>
        </a:p>
      </dgm:t>
    </dgm:pt>
    <dgm:pt modelId="{E8A38568-C92D-42F7-B440-7C31820E61D0}" type="parTrans" cxnId="{03B627FB-441C-4DAB-8EF9-A91E9C16955D}">
      <dgm:prSet/>
      <dgm:spPr/>
      <dgm:t>
        <a:bodyPr/>
        <a:lstStyle/>
        <a:p>
          <a:endParaRPr kumimoji="1" lang="ja-JP" altLang="en-US"/>
        </a:p>
      </dgm:t>
    </dgm:pt>
    <dgm:pt modelId="{2339B9EF-882C-41A4-8EAC-179C24DEED4C}" type="sibTrans" cxnId="{03B627FB-441C-4DAB-8EF9-A91E9C16955D}">
      <dgm:prSet/>
      <dgm:spPr/>
      <dgm:t>
        <a:bodyPr/>
        <a:lstStyle/>
        <a:p>
          <a:endParaRPr kumimoji="1" lang="ja-JP" altLang="en-US"/>
        </a:p>
      </dgm:t>
    </dgm:pt>
    <dgm:pt modelId="{40B7A329-8721-4A4A-B5DD-AD4D79A9FCAE}">
      <dgm:prSet phldrT="[テキスト]"/>
      <dgm:spPr/>
      <dgm:t>
        <a:bodyPr/>
        <a:lstStyle/>
        <a:p>
          <a:endParaRPr kumimoji="1" lang="ja-JP" altLang="en-US" dirty="0"/>
        </a:p>
      </dgm:t>
    </dgm:pt>
    <dgm:pt modelId="{B17A65EF-851D-42C3-BDE6-EE5BD99FC69C}" type="parTrans" cxnId="{ABE509ED-7566-417C-A282-44C8D56C7002}">
      <dgm:prSet/>
      <dgm:spPr/>
      <dgm:t>
        <a:bodyPr/>
        <a:lstStyle/>
        <a:p>
          <a:endParaRPr kumimoji="1" lang="ja-JP" altLang="en-US"/>
        </a:p>
      </dgm:t>
    </dgm:pt>
    <dgm:pt modelId="{9BAA4CB8-6DE9-4BFF-A3BD-6789ADE3C42A}" type="sibTrans" cxnId="{ABE509ED-7566-417C-A282-44C8D56C7002}">
      <dgm:prSet/>
      <dgm:spPr/>
      <dgm:t>
        <a:bodyPr/>
        <a:lstStyle/>
        <a:p>
          <a:endParaRPr kumimoji="1" lang="ja-JP" altLang="en-US"/>
        </a:p>
      </dgm:t>
    </dgm:pt>
    <dgm:pt modelId="{656E93B8-7974-4B9F-9C77-85F6CCF5F866}">
      <dgm:prSet phldrT="[テキスト]">
        <dgm:style>
          <a:lnRef idx="2">
            <a:schemeClr val="accent2">
              <a:shade val="50000"/>
            </a:schemeClr>
          </a:lnRef>
          <a:fillRef idx="1">
            <a:schemeClr val="accent2"/>
          </a:fillRef>
          <a:effectRef idx="0">
            <a:schemeClr val="accent2"/>
          </a:effectRef>
          <a:fontRef idx="minor">
            <a:schemeClr val="lt1"/>
          </a:fontRef>
        </dgm:style>
      </dgm:prSet>
      <dgm:spPr/>
      <dgm:t>
        <a:bodyPr/>
        <a:lstStyle/>
        <a:p>
          <a:r>
            <a:rPr kumimoji="1" lang="ja-JP" altLang="en-US" dirty="0" smtClean="0"/>
            <a:t>情報共有体制</a:t>
          </a:r>
          <a:endParaRPr kumimoji="1" lang="ja-JP" altLang="en-US" dirty="0"/>
        </a:p>
      </dgm:t>
    </dgm:pt>
    <dgm:pt modelId="{D0501CA5-60D3-4EA5-AB43-3C12D47D14D2}" type="parTrans" cxnId="{E54407AA-4F1A-41D1-ADE7-97AC5434B3B5}">
      <dgm:prSet/>
      <dgm:spPr/>
      <dgm:t>
        <a:bodyPr/>
        <a:lstStyle/>
        <a:p>
          <a:endParaRPr kumimoji="1" lang="ja-JP" altLang="en-US"/>
        </a:p>
      </dgm:t>
    </dgm:pt>
    <dgm:pt modelId="{4964813D-5057-4652-8B2E-A125D7571486}" type="sibTrans" cxnId="{E54407AA-4F1A-41D1-ADE7-97AC5434B3B5}">
      <dgm:prSet/>
      <dgm:spPr/>
      <dgm:t>
        <a:bodyPr/>
        <a:lstStyle/>
        <a:p>
          <a:endParaRPr kumimoji="1" lang="ja-JP" altLang="en-US"/>
        </a:p>
      </dgm:t>
    </dgm:pt>
    <dgm:pt modelId="{9BA48D3F-1B65-4292-A9F6-8EB7A37F4D63}">
      <dgm:prSet phldrT="[テキスト]"/>
      <dgm:spPr/>
      <dgm:t>
        <a:bodyPr/>
        <a:lstStyle/>
        <a:p>
          <a:r>
            <a:rPr kumimoji="1" lang="ja-JP" altLang="en-US" dirty="0" smtClean="0"/>
            <a:t>顧客の声を「見える化」し各部署と共有</a:t>
          </a:r>
          <a:endParaRPr kumimoji="1" lang="ja-JP" altLang="en-US" dirty="0"/>
        </a:p>
      </dgm:t>
    </dgm:pt>
    <dgm:pt modelId="{7AA0AB80-0BAB-4501-B5B7-53B3236331CF}" type="parTrans" cxnId="{249DD40C-2DC7-4047-BC16-AC621C41E11C}">
      <dgm:prSet/>
      <dgm:spPr/>
      <dgm:t>
        <a:bodyPr/>
        <a:lstStyle/>
        <a:p>
          <a:endParaRPr kumimoji="1" lang="ja-JP" altLang="en-US"/>
        </a:p>
      </dgm:t>
    </dgm:pt>
    <dgm:pt modelId="{0385767F-D215-4690-934D-7D84EEF0628E}" type="sibTrans" cxnId="{249DD40C-2DC7-4047-BC16-AC621C41E11C}">
      <dgm:prSet/>
      <dgm:spPr/>
      <dgm:t>
        <a:bodyPr/>
        <a:lstStyle/>
        <a:p>
          <a:endParaRPr kumimoji="1" lang="ja-JP" altLang="en-US"/>
        </a:p>
      </dgm:t>
    </dgm:pt>
    <dgm:pt modelId="{B16EC002-8FC7-45AE-BE4E-AE0F07B1E311}">
      <dgm:prSet phldrT="[テキスト]"/>
      <dgm:spPr/>
      <dgm:t>
        <a:bodyPr/>
        <a:lstStyle/>
        <a:p>
          <a:r>
            <a:rPr kumimoji="1" lang="ja-JP" altLang="en-US" dirty="0" smtClean="0"/>
            <a:t>消費者の声</a:t>
          </a:r>
          <a:endParaRPr kumimoji="1" lang="ja-JP" altLang="en-US" dirty="0"/>
        </a:p>
      </dgm:t>
    </dgm:pt>
    <dgm:pt modelId="{BA435E0F-EC75-4BB7-A1D1-75944F7206C4}" type="parTrans" cxnId="{B39FA89C-532E-4BD7-B577-C44EB41C7313}">
      <dgm:prSet/>
      <dgm:spPr/>
      <dgm:t>
        <a:bodyPr/>
        <a:lstStyle/>
        <a:p>
          <a:endParaRPr kumimoji="1" lang="ja-JP" altLang="en-US"/>
        </a:p>
      </dgm:t>
    </dgm:pt>
    <dgm:pt modelId="{17E59E37-60DA-4A11-AADA-2007F7DF2A5F}" type="sibTrans" cxnId="{B39FA89C-532E-4BD7-B577-C44EB41C7313}">
      <dgm:prSet/>
      <dgm:spPr/>
      <dgm:t>
        <a:bodyPr/>
        <a:lstStyle/>
        <a:p>
          <a:endParaRPr kumimoji="1" lang="ja-JP" altLang="en-US"/>
        </a:p>
      </dgm:t>
    </dgm:pt>
    <dgm:pt modelId="{9A32CDDE-DF71-48B2-923F-FE13CC0599A2}">
      <dgm:prSet phldrT="[テキスト]"/>
      <dgm:spPr/>
      <dgm:t>
        <a:bodyPr/>
        <a:lstStyle/>
        <a:p>
          <a:r>
            <a:rPr kumimoji="1" lang="en-US" altLang="ja-JP" dirty="0" smtClean="0"/>
            <a:t>CCC</a:t>
          </a:r>
          <a:endParaRPr kumimoji="1" lang="ja-JP" altLang="en-US" dirty="0"/>
        </a:p>
      </dgm:t>
    </dgm:pt>
    <dgm:pt modelId="{C11E2603-F913-411B-A507-4FF7745A133C}" type="parTrans" cxnId="{DBA43C45-0CE6-4060-9D9E-A47516DA0D17}">
      <dgm:prSet/>
      <dgm:spPr/>
      <dgm:t>
        <a:bodyPr/>
        <a:lstStyle/>
        <a:p>
          <a:endParaRPr kumimoji="1" lang="ja-JP" altLang="en-US"/>
        </a:p>
      </dgm:t>
    </dgm:pt>
    <dgm:pt modelId="{38508F21-30D7-4BE4-83A1-BF515D3E18A2}" type="sibTrans" cxnId="{DBA43C45-0CE6-4060-9D9E-A47516DA0D17}">
      <dgm:prSet/>
      <dgm:spPr/>
      <dgm:t>
        <a:bodyPr/>
        <a:lstStyle/>
        <a:p>
          <a:endParaRPr kumimoji="1" lang="ja-JP" altLang="en-US"/>
        </a:p>
      </dgm:t>
    </dgm:pt>
    <dgm:pt modelId="{31004563-DD05-40F1-A3C7-CC74491823E8}">
      <dgm:prSet phldrT="[テキスト]"/>
      <dgm:spPr/>
      <dgm:t>
        <a:bodyPr/>
        <a:lstStyle/>
        <a:p>
          <a:r>
            <a:rPr kumimoji="1" lang="en-US" altLang="ja-JP" dirty="0" smtClean="0"/>
            <a:t>VOICE</a:t>
          </a:r>
          <a:endParaRPr kumimoji="1" lang="ja-JP" altLang="en-US" dirty="0"/>
        </a:p>
      </dgm:t>
    </dgm:pt>
    <dgm:pt modelId="{AD57C8D6-A6B2-453A-B10E-3E24CD8DD6A7}" type="parTrans" cxnId="{AC318B48-99E9-4F4C-8BCB-49185020D29B}">
      <dgm:prSet/>
      <dgm:spPr/>
      <dgm:t>
        <a:bodyPr/>
        <a:lstStyle/>
        <a:p>
          <a:endParaRPr kumimoji="1" lang="ja-JP" altLang="en-US"/>
        </a:p>
      </dgm:t>
    </dgm:pt>
    <dgm:pt modelId="{F9CC41E0-6870-4BF5-A3D3-05E74886F1DE}" type="sibTrans" cxnId="{AC318B48-99E9-4F4C-8BCB-49185020D29B}">
      <dgm:prSet/>
      <dgm:spPr/>
      <dgm:t>
        <a:bodyPr/>
        <a:lstStyle/>
        <a:p>
          <a:endParaRPr kumimoji="1" lang="ja-JP" altLang="en-US"/>
        </a:p>
      </dgm:t>
    </dgm:pt>
    <dgm:pt modelId="{FF7ED142-A803-4C37-B649-313E61DC8A33}">
      <dgm:prSet phldrT="[テキスト]"/>
      <dgm:spPr/>
      <dgm:t>
        <a:bodyPr/>
        <a:lstStyle/>
        <a:p>
          <a:r>
            <a:rPr kumimoji="1" lang="ja-JP" altLang="en-US" dirty="0" smtClean="0"/>
            <a:t>タナリスト</a:t>
          </a:r>
          <a:endParaRPr kumimoji="1" lang="ja-JP" altLang="en-US" dirty="0"/>
        </a:p>
      </dgm:t>
    </dgm:pt>
    <dgm:pt modelId="{423548BD-8382-4608-AF42-8B8E8EF8A27A}" type="parTrans" cxnId="{8E4C9AB9-D127-46F7-9324-EFCEB42C41A3}">
      <dgm:prSet/>
      <dgm:spPr/>
      <dgm:t>
        <a:bodyPr/>
        <a:lstStyle/>
        <a:p>
          <a:endParaRPr kumimoji="1" lang="ja-JP" altLang="en-US"/>
        </a:p>
      </dgm:t>
    </dgm:pt>
    <dgm:pt modelId="{E0F92735-24FD-4C70-8EDE-432FE39E6E0F}" type="sibTrans" cxnId="{8E4C9AB9-D127-46F7-9324-EFCEB42C41A3}">
      <dgm:prSet/>
      <dgm:spPr/>
      <dgm:t>
        <a:bodyPr/>
        <a:lstStyle/>
        <a:p>
          <a:endParaRPr kumimoji="1" lang="ja-JP" altLang="en-US"/>
        </a:p>
      </dgm:t>
    </dgm:pt>
    <dgm:pt modelId="{317E6D04-FF62-496B-8ECC-5D29953E1E22}">
      <dgm:prSet phldrT="[テキスト]"/>
      <dgm:spPr/>
      <dgm:t>
        <a:bodyPr/>
        <a:lstStyle/>
        <a:p>
          <a:r>
            <a:rPr kumimoji="1" lang="en-US" altLang="ja-JP" dirty="0" smtClean="0"/>
            <a:t>CRP</a:t>
          </a:r>
          <a:endParaRPr kumimoji="1" lang="ja-JP" altLang="en-US" dirty="0"/>
        </a:p>
      </dgm:t>
    </dgm:pt>
    <dgm:pt modelId="{4DFE2EE2-19E3-471D-8E2C-8978EFEF32CC}" type="parTrans" cxnId="{9AE1CC11-4390-4A78-9709-91A234096B06}">
      <dgm:prSet/>
      <dgm:spPr/>
      <dgm:t>
        <a:bodyPr/>
        <a:lstStyle/>
        <a:p>
          <a:endParaRPr kumimoji="1" lang="ja-JP" altLang="en-US"/>
        </a:p>
      </dgm:t>
    </dgm:pt>
    <dgm:pt modelId="{DFEB857D-5932-4002-8112-1D52C507E861}" type="sibTrans" cxnId="{9AE1CC11-4390-4A78-9709-91A234096B06}">
      <dgm:prSet/>
      <dgm:spPr/>
      <dgm:t>
        <a:bodyPr/>
        <a:lstStyle/>
        <a:p>
          <a:endParaRPr kumimoji="1" lang="ja-JP" altLang="en-US"/>
        </a:p>
      </dgm:t>
    </dgm:pt>
    <dgm:pt modelId="{E9FB76F5-7214-4B3D-904C-E67C66CA196F}">
      <dgm:prSet phldrT="[テキスト]"/>
      <dgm:spPr/>
      <dgm:t>
        <a:bodyPr/>
        <a:lstStyle/>
        <a:p>
          <a:r>
            <a:rPr kumimoji="1" lang="ja-JP" altLang="en-US" dirty="0" smtClean="0"/>
            <a:t>解剖会議</a:t>
          </a:r>
          <a:endParaRPr kumimoji="1" lang="ja-JP" altLang="en-US" dirty="0"/>
        </a:p>
      </dgm:t>
    </dgm:pt>
    <dgm:pt modelId="{D0208BBC-71DA-4826-A1B1-59E845131B58}" type="parTrans" cxnId="{2F50B477-9EA6-41F4-8694-AC0A30984307}">
      <dgm:prSet/>
      <dgm:spPr/>
      <dgm:t>
        <a:bodyPr/>
        <a:lstStyle/>
        <a:p>
          <a:endParaRPr kumimoji="1" lang="ja-JP" altLang="en-US"/>
        </a:p>
      </dgm:t>
    </dgm:pt>
    <dgm:pt modelId="{61183DF0-ED70-4E40-9ACC-846E3515D1FC}" type="sibTrans" cxnId="{2F50B477-9EA6-41F4-8694-AC0A30984307}">
      <dgm:prSet/>
      <dgm:spPr/>
      <dgm:t>
        <a:bodyPr/>
        <a:lstStyle/>
        <a:p>
          <a:endParaRPr kumimoji="1" lang="ja-JP" altLang="en-US"/>
        </a:p>
      </dgm:t>
    </dgm:pt>
    <dgm:pt modelId="{26DA9813-742B-41A4-BD17-AF6D2D3DCF96}">
      <dgm:prSet phldrT="[テキスト]"/>
      <dgm:spPr/>
      <dgm:t>
        <a:bodyPr/>
        <a:lstStyle/>
        <a:p>
          <a:r>
            <a:rPr kumimoji="1" lang="en-US" altLang="ja-JP" dirty="0" smtClean="0"/>
            <a:t>BM</a:t>
          </a:r>
          <a:r>
            <a:rPr kumimoji="1" lang="ja-JP" altLang="en-US" dirty="0" smtClean="0"/>
            <a:t>損益会議</a:t>
          </a:r>
          <a:endParaRPr kumimoji="1" lang="ja-JP" altLang="en-US" dirty="0"/>
        </a:p>
      </dgm:t>
    </dgm:pt>
    <dgm:pt modelId="{69A47FB3-6D6C-4FFA-8D3B-DBC6E463A2CE}" type="parTrans" cxnId="{EFE1BB42-0B5B-402A-89EE-39C53DF1E72B}">
      <dgm:prSet/>
      <dgm:spPr/>
      <dgm:t>
        <a:bodyPr/>
        <a:lstStyle/>
        <a:p>
          <a:endParaRPr kumimoji="1" lang="ja-JP" altLang="en-US"/>
        </a:p>
      </dgm:t>
    </dgm:pt>
    <dgm:pt modelId="{BF562476-E261-4F67-825A-849342ABE66D}" type="sibTrans" cxnId="{EFE1BB42-0B5B-402A-89EE-39C53DF1E72B}">
      <dgm:prSet/>
      <dgm:spPr/>
      <dgm:t>
        <a:bodyPr/>
        <a:lstStyle/>
        <a:p>
          <a:endParaRPr kumimoji="1" lang="ja-JP" altLang="en-US"/>
        </a:p>
      </dgm:t>
    </dgm:pt>
    <dgm:pt modelId="{019C5936-A68F-4138-9118-430313FC5976}">
      <dgm:prSet phldrT="[テキスト]"/>
      <dgm:spPr/>
      <dgm:t>
        <a:bodyPr/>
        <a:lstStyle/>
        <a:p>
          <a:r>
            <a:rPr kumimoji="1" lang="en-US" altLang="ja-JP" dirty="0" smtClean="0"/>
            <a:t>ATR</a:t>
          </a:r>
          <a:r>
            <a:rPr kumimoji="1" lang="ja-JP" altLang="en-US" dirty="0" smtClean="0"/>
            <a:t>モデル</a:t>
          </a:r>
          <a:endParaRPr kumimoji="1" lang="ja-JP" altLang="en-US" dirty="0"/>
        </a:p>
      </dgm:t>
    </dgm:pt>
    <dgm:pt modelId="{6FCE6B9A-D89A-4F6D-A84C-6BD4F0548509}" type="parTrans" cxnId="{6643DA05-1234-4CF9-91E4-6CF49E860F69}">
      <dgm:prSet/>
      <dgm:spPr/>
      <dgm:t>
        <a:bodyPr/>
        <a:lstStyle/>
        <a:p>
          <a:endParaRPr kumimoji="1" lang="ja-JP" altLang="en-US"/>
        </a:p>
      </dgm:t>
    </dgm:pt>
    <dgm:pt modelId="{84558C42-158E-4E0E-990C-9BC49A62BC39}" type="sibTrans" cxnId="{6643DA05-1234-4CF9-91E4-6CF49E860F69}">
      <dgm:prSet/>
      <dgm:spPr/>
      <dgm:t>
        <a:bodyPr/>
        <a:lstStyle/>
        <a:p>
          <a:endParaRPr kumimoji="1" lang="ja-JP" altLang="en-US"/>
        </a:p>
      </dgm:t>
    </dgm:pt>
    <dgm:pt modelId="{40D864FF-63AF-4AFB-8DA2-4E53F49647ED}">
      <dgm:prSet phldrT="[テキスト]"/>
      <dgm:spPr/>
      <dgm:t>
        <a:bodyPr/>
        <a:lstStyle/>
        <a:p>
          <a:r>
            <a:rPr kumimoji="1" lang="ja-JP" altLang="en-US" dirty="0" smtClean="0"/>
            <a:t>ブランドファイトシステム</a:t>
          </a:r>
          <a:endParaRPr kumimoji="1" lang="ja-JP" altLang="en-US" dirty="0"/>
        </a:p>
      </dgm:t>
    </dgm:pt>
    <dgm:pt modelId="{D4B989F6-64FE-411E-BB96-1A008D493860}" type="parTrans" cxnId="{FC048D6F-D5E5-4882-B307-77530341A10C}">
      <dgm:prSet/>
      <dgm:spPr/>
      <dgm:t>
        <a:bodyPr/>
        <a:lstStyle/>
        <a:p>
          <a:endParaRPr kumimoji="1" lang="ja-JP" altLang="en-US"/>
        </a:p>
      </dgm:t>
    </dgm:pt>
    <dgm:pt modelId="{CCD18023-AD9C-475F-8D32-8D6D6C9A33D5}" type="sibTrans" cxnId="{FC048D6F-D5E5-4882-B307-77530341A10C}">
      <dgm:prSet/>
      <dgm:spPr/>
      <dgm:t>
        <a:bodyPr/>
        <a:lstStyle/>
        <a:p>
          <a:endParaRPr kumimoji="1" lang="ja-JP" altLang="en-US"/>
        </a:p>
      </dgm:t>
    </dgm:pt>
    <dgm:pt modelId="{185CBDB8-6185-4CDB-85D3-357CF1A02203}" type="pres">
      <dgm:prSet presAssocID="{4EC501D5-6DAB-489E-AD43-606BF75DC9BB}" presName="linearFlow" presStyleCnt="0">
        <dgm:presLayoutVars>
          <dgm:dir/>
          <dgm:animLvl val="lvl"/>
          <dgm:resizeHandles val="exact"/>
        </dgm:presLayoutVars>
      </dgm:prSet>
      <dgm:spPr/>
      <dgm:t>
        <a:bodyPr/>
        <a:lstStyle/>
        <a:p>
          <a:endParaRPr kumimoji="1" lang="ja-JP" altLang="en-US"/>
        </a:p>
      </dgm:t>
    </dgm:pt>
    <dgm:pt modelId="{7853F75C-767C-481F-B03E-C1D847DC1C32}" type="pres">
      <dgm:prSet presAssocID="{6B44A444-DA3D-4FCE-BEB9-7DDB0EFEE0EE}" presName="composite" presStyleCnt="0"/>
      <dgm:spPr/>
    </dgm:pt>
    <dgm:pt modelId="{12F88E79-12D1-45D6-8C73-1837FC3CBCAA}" type="pres">
      <dgm:prSet presAssocID="{6B44A444-DA3D-4FCE-BEB9-7DDB0EFEE0EE}" presName="parTx" presStyleLbl="node1" presStyleIdx="0" presStyleCnt="3">
        <dgm:presLayoutVars>
          <dgm:chMax val="0"/>
          <dgm:chPref val="0"/>
          <dgm:bulletEnabled val="1"/>
        </dgm:presLayoutVars>
      </dgm:prSet>
      <dgm:spPr/>
      <dgm:t>
        <a:bodyPr/>
        <a:lstStyle/>
        <a:p>
          <a:endParaRPr kumimoji="1" lang="ja-JP" altLang="en-US"/>
        </a:p>
      </dgm:t>
    </dgm:pt>
    <dgm:pt modelId="{909CDEA8-3374-4211-929E-772BFE9E7C36}" type="pres">
      <dgm:prSet presAssocID="{6B44A444-DA3D-4FCE-BEB9-7DDB0EFEE0EE}" presName="parSh" presStyleLbl="node1" presStyleIdx="0" presStyleCnt="3"/>
      <dgm:spPr/>
      <dgm:t>
        <a:bodyPr/>
        <a:lstStyle/>
        <a:p>
          <a:endParaRPr kumimoji="1" lang="ja-JP" altLang="en-US"/>
        </a:p>
      </dgm:t>
    </dgm:pt>
    <dgm:pt modelId="{DE7AE11D-85C1-4944-9F7A-63435D18159E}" type="pres">
      <dgm:prSet presAssocID="{6B44A444-DA3D-4FCE-BEB9-7DDB0EFEE0EE}" presName="desTx" presStyleLbl="fgAcc1" presStyleIdx="0" presStyleCnt="3" custLinFactNeighborX="192" custLinFactNeighborY="4000">
        <dgm:presLayoutVars>
          <dgm:bulletEnabled val="1"/>
        </dgm:presLayoutVars>
      </dgm:prSet>
      <dgm:spPr/>
      <dgm:t>
        <a:bodyPr/>
        <a:lstStyle/>
        <a:p>
          <a:endParaRPr kumimoji="1" lang="ja-JP" altLang="en-US"/>
        </a:p>
      </dgm:t>
    </dgm:pt>
    <dgm:pt modelId="{8E69C0E5-761A-4F29-A30A-F11155EFAEA9}" type="pres">
      <dgm:prSet presAssocID="{2339B9EF-882C-41A4-8EAC-179C24DEED4C}" presName="sibTrans" presStyleLbl="sibTrans2D1" presStyleIdx="0" presStyleCnt="2"/>
      <dgm:spPr>
        <a:prstGeom prst="leftArrow">
          <a:avLst/>
        </a:prstGeom>
      </dgm:spPr>
      <dgm:t>
        <a:bodyPr/>
        <a:lstStyle/>
        <a:p>
          <a:endParaRPr kumimoji="1" lang="ja-JP" altLang="en-US"/>
        </a:p>
      </dgm:t>
    </dgm:pt>
    <dgm:pt modelId="{BB704BA3-2384-46D7-8A65-98E1668CD2BC}" type="pres">
      <dgm:prSet presAssocID="{2339B9EF-882C-41A4-8EAC-179C24DEED4C}" presName="connTx" presStyleLbl="sibTrans2D1" presStyleIdx="0" presStyleCnt="2"/>
      <dgm:spPr/>
      <dgm:t>
        <a:bodyPr/>
        <a:lstStyle/>
        <a:p>
          <a:endParaRPr kumimoji="1" lang="ja-JP" altLang="en-US"/>
        </a:p>
      </dgm:t>
    </dgm:pt>
    <dgm:pt modelId="{C9149FFA-F013-4EC7-AABE-19452290D41D}" type="pres">
      <dgm:prSet presAssocID="{656E93B8-7974-4B9F-9C77-85F6CCF5F866}" presName="composite" presStyleCnt="0"/>
      <dgm:spPr/>
    </dgm:pt>
    <dgm:pt modelId="{DF3B9EC3-C299-4D11-8756-D94D646D7341}" type="pres">
      <dgm:prSet presAssocID="{656E93B8-7974-4B9F-9C77-85F6CCF5F866}" presName="parTx" presStyleLbl="node1" presStyleIdx="0" presStyleCnt="3">
        <dgm:presLayoutVars>
          <dgm:chMax val="0"/>
          <dgm:chPref val="0"/>
          <dgm:bulletEnabled val="1"/>
        </dgm:presLayoutVars>
      </dgm:prSet>
      <dgm:spPr/>
      <dgm:t>
        <a:bodyPr/>
        <a:lstStyle/>
        <a:p>
          <a:endParaRPr kumimoji="1" lang="ja-JP" altLang="en-US"/>
        </a:p>
      </dgm:t>
    </dgm:pt>
    <dgm:pt modelId="{6DC715E8-DCEE-4398-B925-B8BB33F12E66}" type="pres">
      <dgm:prSet presAssocID="{656E93B8-7974-4B9F-9C77-85F6CCF5F866}" presName="parSh" presStyleLbl="node1" presStyleIdx="1" presStyleCnt="3"/>
      <dgm:spPr/>
      <dgm:t>
        <a:bodyPr/>
        <a:lstStyle/>
        <a:p>
          <a:endParaRPr kumimoji="1" lang="ja-JP" altLang="en-US"/>
        </a:p>
      </dgm:t>
    </dgm:pt>
    <dgm:pt modelId="{9B897A80-209D-4FD9-B8AC-B122A7C72A3F}" type="pres">
      <dgm:prSet presAssocID="{656E93B8-7974-4B9F-9C77-85F6CCF5F866}" presName="desTx" presStyleLbl="fgAcc1" presStyleIdx="1" presStyleCnt="3">
        <dgm:presLayoutVars>
          <dgm:bulletEnabled val="1"/>
        </dgm:presLayoutVars>
      </dgm:prSet>
      <dgm:spPr/>
      <dgm:t>
        <a:bodyPr/>
        <a:lstStyle/>
        <a:p>
          <a:endParaRPr kumimoji="1" lang="ja-JP" altLang="en-US"/>
        </a:p>
      </dgm:t>
    </dgm:pt>
    <dgm:pt modelId="{BE34A92C-86C2-410D-BD5C-490364DCDEE8}" type="pres">
      <dgm:prSet presAssocID="{4964813D-5057-4652-8B2E-A125D7571486}" presName="sibTrans" presStyleLbl="sibTrans2D1" presStyleIdx="1" presStyleCnt="2"/>
      <dgm:spPr>
        <a:prstGeom prst="leftArrow">
          <a:avLst/>
        </a:prstGeom>
      </dgm:spPr>
      <dgm:t>
        <a:bodyPr/>
        <a:lstStyle/>
        <a:p>
          <a:endParaRPr kumimoji="1" lang="ja-JP" altLang="en-US"/>
        </a:p>
      </dgm:t>
    </dgm:pt>
    <dgm:pt modelId="{008E6424-6416-4237-9ECD-4F09E6E9638D}" type="pres">
      <dgm:prSet presAssocID="{4964813D-5057-4652-8B2E-A125D7571486}" presName="connTx" presStyleLbl="sibTrans2D1" presStyleIdx="1" presStyleCnt="2"/>
      <dgm:spPr/>
      <dgm:t>
        <a:bodyPr/>
        <a:lstStyle/>
        <a:p>
          <a:endParaRPr kumimoji="1" lang="ja-JP" altLang="en-US"/>
        </a:p>
      </dgm:t>
    </dgm:pt>
    <dgm:pt modelId="{2632500A-5A69-4D0F-9639-7033F28F20DB}" type="pres">
      <dgm:prSet presAssocID="{B16EC002-8FC7-45AE-BE4E-AE0F07B1E311}" presName="composite" presStyleCnt="0"/>
      <dgm:spPr/>
    </dgm:pt>
    <dgm:pt modelId="{BEDC3B1A-0CE6-41A0-B4C9-07EBE65940F9}" type="pres">
      <dgm:prSet presAssocID="{B16EC002-8FC7-45AE-BE4E-AE0F07B1E311}" presName="parTx" presStyleLbl="node1" presStyleIdx="1" presStyleCnt="3">
        <dgm:presLayoutVars>
          <dgm:chMax val="0"/>
          <dgm:chPref val="0"/>
          <dgm:bulletEnabled val="1"/>
        </dgm:presLayoutVars>
      </dgm:prSet>
      <dgm:spPr/>
      <dgm:t>
        <a:bodyPr/>
        <a:lstStyle/>
        <a:p>
          <a:endParaRPr kumimoji="1" lang="ja-JP" altLang="en-US"/>
        </a:p>
      </dgm:t>
    </dgm:pt>
    <dgm:pt modelId="{53D10021-A42A-4F98-9186-FD13128A605D}" type="pres">
      <dgm:prSet presAssocID="{B16EC002-8FC7-45AE-BE4E-AE0F07B1E311}" presName="parSh" presStyleLbl="node1" presStyleIdx="2" presStyleCnt="3"/>
      <dgm:spPr/>
      <dgm:t>
        <a:bodyPr/>
        <a:lstStyle/>
        <a:p>
          <a:endParaRPr kumimoji="1" lang="ja-JP" altLang="en-US"/>
        </a:p>
      </dgm:t>
    </dgm:pt>
    <dgm:pt modelId="{9AA9D239-FE8C-4E30-BB06-45D374762246}" type="pres">
      <dgm:prSet presAssocID="{B16EC002-8FC7-45AE-BE4E-AE0F07B1E311}" presName="desTx" presStyleLbl="fgAcc1" presStyleIdx="2" presStyleCnt="3">
        <dgm:presLayoutVars>
          <dgm:bulletEnabled val="1"/>
        </dgm:presLayoutVars>
      </dgm:prSet>
      <dgm:spPr/>
      <dgm:t>
        <a:bodyPr/>
        <a:lstStyle/>
        <a:p>
          <a:endParaRPr kumimoji="1" lang="ja-JP" altLang="en-US"/>
        </a:p>
      </dgm:t>
    </dgm:pt>
  </dgm:ptLst>
  <dgm:cxnLst>
    <dgm:cxn modelId="{ED407A44-F9F7-4A68-8126-E3C5D55699FC}" type="presOf" srcId="{656E93B8-7974-4B9F-9C77-85F6CCF5F866}" destId="{DF3B9EC3-C299-4D11-8756-D94D646D7341}" srcOrd="0" destOrd="0" presId="urn:microsoft.com/office/officeart/2005/8/layout/process3"/>
    <dgm:cxn modelId="{37696512-BB2C-4CF0-B06E-6E92DF8EFC15}" type="presOf" srcId="{26DA9813-742B-41A4-BD17-AF6D2D3DCF96}" destId="{DE7AE11D-85C1-4944-9F7A-63435D18159E}" srcOrd="0" destOrd="2" presId="urn:microsoft.com/office/officeart/2005/8/layout/process3"/>
    <dgm:cxn modelId="{ABE509ED-7566-417C-A282-44C8D56C7002}" srcId="{6B44A444-DA3D-4FCE-BEB9-7DDB0EFEE0EE}" destId="{40B7A329-8721-4A4A-B5DD-AD4D79A9FCAE}" srcOrd="0" destOrd="0" parTransId="{B17A65EF-851D-42C3-BDE6-EE5BD99FC69C}" sibTransId="{9BAA4CB8-6DE9-4BFF-A3BD-6789ADE3C42A}"/>
    <dgm:cxn modelId="{A3B74C39-AE3B-4704-8219-131024C1AE62}" type="presOf" srcId="{6B44A444-DA3D-4FCE-BEB9-7DDB0EFEE0EE}" destId="{909CDEA8-3374-4211-929E-772BFE9E7C36}" srcOrd="1" destOrd="0" presId="urn:microsoft.com/office/officeart/2005/8/layout/process3"/>
    <dgm:cxn modelId="{E54407AA-4F1A-41D1-ADE7-97AC5434B3B5}" srcId="{4EC501D5-6DAB-489E-AD43-606BF75DC9BB}" destId="{656E93B8-7974-4B9F-9C77-85F6CCF5F866}" srcOrd="1" destOrd="0" parTransId="{D0501CA5-60D3-4EA5-AB43-3C12D47D14D2}" sibTransId="{4964813D-5057-4652-8B2E-A125D7571486}"/>
    <dgm:cxn modelId="{F415BA75-23B0-4AC6-B3EA-A0C5582032AD}" type="presOf" srcId="{2339B9EF-882C-41A4-8EAC-179C24DEED4C}" destId="{BB704BA3-2384-46D7-8A65-98E1668CD2BC}" srcOrd="1" destOrd="0" presId="urn:microsoft.com/office/officeart/2005/8/layout/process3"/>
    <dgm:cxn modelId="{03B627FB-441C-4DAB-8EF9-A91E9C16955D}" srcId="{4EC501D5-6DAB-489E-AD43-606BF75DC9BB}" destId="{6B44A444-DA3D-4FCE-BEB9-7DDB0EFEE0EE}" srcOrd="0" destOrd="0" parTransId="{E8A38568-C92D-42F7-B440-7C31820E61D0}" sibTransId="{2339B9EF-882C-41A4-8EAC-179C24DEED4C}"/>
    <dgm:cxn modelId="{8A974F31-DC73-41C1-920C-56C3E204D1C7}" type="presOf" srcId="{B16EC002-8FC7-45AE-BE4E-AE0F07B1E311}" destId="{53D10021-A42A-4F98-9186-FD13128A605D}" srcOrd="1" destOrd="0" presId="urn:microsoft.com/office/officeart/2005/8/layout/process3"/>
    <dgm:cxn modelId="{9AE1CC11-4390-4A78-9709-91A234096B06}" srcId="{B16EC002-8FC7-45AE-BE4E-AE0F07B1E311}" destId="{317E6D04-FF62-496B-8ECC-5D29953E1E22}" srcOrd="3" destOrd="0" parTransId="{4DFE2EE2-19E3-471D-8E2C-8978EFEF32CC}" sibTransId="{DFEB857D-5932-4002-8112-1D52C507E861}"/>
    <dgm:cxn modelId="{EE573BC0-E263-496D-AC89-5D709C87B0E3}" type="presOf" srcId="{4EC501D5-6DAB-489E-AD43-606BF75DC9BB}" destId="{185CBDB8-6185-4CDB-85D3-357CF1A02203}" srcOrd="0" destOrd="0" presId="urn:microsoft.com/office/officeart/2005/8/layout/process3"/>
    <dgm:cxn modelId="{FC048D6F-D5E5-4882-B307-77530341A10C}" srcId="{6B44A444-DA3D-4FCE-BEB9-7DDB0EFEE0EE}" destId="{40D864FF-63AF-4AFB-8DA2-4E53F49647ED}" srcOrd="4" destOrd="0" parTransId="{D4B989F6-64FE-411E-BB96-1A008D493860}" sibTransId="{CCD18023-AD9C-475F-8D32-8D6D6C9A33D5}"/>
    <dgm:cxn modelId="{DBA43C45-0CE6-4060-9D9E-A47516DA0D17}" srcId="{B16EC002-8FC7-45AE-BE4E-AE0F07B1E311}" destId="{9A32CDDE-DF71-48B2-923F-FE13CC0599A2}" srcOrd="0" destOrd="0" parTransId="{C11E2603-F913-411B-A507-4FF7745A133C}" sibTransId="{38508F21-30D7-4BE4-83A1-BF515D3E18A2}"/>
    <dgm:cxn modelId="{EECAA13D-A4B5-47F0-A051-0EB10FC4EFD5}" type="presOf" srcId="{B16EC002-8FC7-45AE-BE4E-AE0F07B1E311}" destId="{BEDC3B1A-0CE6-41A0-B4C9-07EBE65940F9}" srcOrd="0" destOrd="0" presId="urn:microsoft.com/office/officeart/2005/8/layout/process3"/>
    <dgm:cxn modelId="{2F50B477-9EA6-41F4-8694-AC0A30984307}" srcId="{6B44A444-DA3D-4FCE-BEB9-7DDB0EFEE0EE}" destId="{E9FB76F5-7214-4B3D-904C-E67C66CA196F}" srcOrd="1" destOrd="0" parTransId="{D0208BBC-71DA-4826-A1B1-59E845131B58}" sibTransId="{61183DF0-ED70-4E40-9ACC-846E3515D1FC}"/>
    <dgm:cxn modelId="{4919EE33-8EAE-40C4-85F1-230245A5D442}" type="presOf" srcId="{656E93B8-7974-4B9F-9C77-85F6CCF5F866}" destId="{6DC715E8-DCEE-4398-B925-B8BB33F12E66}" srcOrd="1" destOrd="0" presId="urn:microsoft.com/office/officeart/2005/8/layout/process3"/>
    <dgm:cxn modelId="{87D4E554-E490-4C91-AD60-BCC8750BEA5D}" type="presOf" srcId="{31004563-DD05-40F1-A3C7-CC74491823E8}" destId="{9AA9D239-FE8C-4E30-BB06-45D374762246}" srcOrd="0" destOrd="1" presId="urn:microsoft.com/office/officeart/2005/8/layout/process3"/>
    <dgm:cxn modelId="{5F41FFEE-667C-447E-B863-9FDD8B4643DC}" type="presOf" srcId="{317E6D04-FF62-496B-8ECC-5D29953E1E22}" destId="{9AA9D239-FE8C-4E30-BB06-45D374762246}" srcOrd="0" destOrd="3" presId="urn:microsoft.com/office/officeart/2005/8/layout/process3"/>
    <dgm:cxn modelId="{2213C1B9-5566-4AB5-9AD3-D5C1C378E824}" type="presOf" srcId="{E9FB76F5-7214-4B3D-904C-E67C66CA196F}" destId="{DE7AE11D-85C1-4944-9F7A-63435D18159E}" srcOrd="0" destOrd="1" presId="urn:microsoft.com/office/officeart/2005/8/layout/process3"/>
    <dgm:cxn modelId="{073F2C8B-22BD-410F-9A29-41558D6E5819}" type="presOf" srcId="{019C5936-A68F-4138-9118-430313FC5976}" destId="{DE7AE11D-85C1-4944-9F7A-63435D18159E}" srcOrd="0" destOrd="3" presId="urn:microsoft.com/office/officeart/2005/8/layout/process3"/>
    <dgm:cxn modelId="{3559FC12-274D-4E14-9CB8-65A55B415586}" type="presOf" srcId="{FF7ED142-A803-4C37-B649-313E61DC8A33}" destId="{9AA9D239-FE8C-4E30-BB06-45D374762246}" srcOrd="0" destOrd="2" presId="urn:microsoft.com/office/officeart/2005/8/layout/process3"/>
    <dgm:cxn modelId="{AC318B48-99E9-4F4C-8BCB-49185020D29B}" srcId="{B16EC002-8FC7-45AE-BE4E-AE0F07B1E311}" destId="{31004563-DD05-40F1-A3C7-CC74491823E8}" srcOrd="1" destOrd="0" parTransId="{AD57C8D6-A6B2-453A-B10E-3E24CD8DD6A7}" sibTransId="{F9CC41E0-6870-4BF5-A3D3-05E74886F1DE}"/>
    <dgm:cxn modelId="{623F21F8-5904-44DF-A3A2-4368C6E5D6D8}" type="presOf" srcId="{2339B9EF-882C-41A4-8EAC-179C24DEED4C}" destId="{8E69C0E5-761A-4F29-A30A-F11155EFAEA9}" srcOrd="0" destOrd="0" presId="urn:microsoft.com/office/officeart/2005/8/layout/process3"/>
    <dgm:cxn modelId="{44FAF5C5-5C11-4F6E-8025-DA167EA7F401}" type="presOf" srcId="{40D864FF-63AF-4AFB-8DA2-4E53F49647ED}" destId="{DE7AE11D-85C1-4944-9F7A-63435D18159E}" srcOrd="0" destOrd="4" presId="urn:microsoft.com/office/officeart/2005/8/layout/process3"/>
    <dgm:cxn modelId="{E4F4EDA8-9028-442C-A38F-422292F9F946}" type="presOf" srcId="{9BA48D3F-1B65-4292-A9F6-8EB7A37F4D63}" destId="{9B897A80-209D-4FD9-B8AC-B122A7C72A3F}" srcOrd="0" destOrd="0" presId="urn:microsoft.com/office/officeart/2005/8/layout/process3"/>
    <dgm:cxn modelId="{24A237C7-C9AC-4154-9E63-CC5C63EAE9C3}" type="presOf" srcId="{40B7A329-8721-4A4A-B5DD-AD4D79A9FCAE}" destId="{DE7AE11D-85C1-4944-9F7A-63435D18159E}" srcOrd="0" destOrd="0" presId="urn:microsoft.com/office/officeart/2005/8/layout/process3"/>
    <dgm:cxn modelId="{EFE1BB42-0B5B-402A-89EE-39C53DF1E72B}" srcId="{6B44A444-DA3D-4FCE-BEB9-7DDB0EFEE0EE}" destId="{26DA9813-742B-41A4-BD17-AF6D2D3DCF96}" srcOrd="2" destOrd="0" parTransId="{69A47FB3-6D6C-4FFA-8D3B-DBC6E463A2CE}" sibTransId="{BF562476-E261-4F67-825A-849342ABE66D}"/>
    <dgm:cxn modelId="{6643DA05-1234-4CF9-91E4-6CF49E860F69}" srcId="{6B44A444-DA3D-4FCE-BEB9-7DDB0EFEE0EE}" destId="{019C5936-A68F-4138-9118-430313FC5976}" srcOrd="3" destOrd="0" parTransId="{6FCE6B9A-D89A-4F6D-A84C-6BD4F0548509}" sibTransId="{84558C42-158E-4E0E-990C-9BC49A62BC39}"/>
    <dgm:cxn modelId="{B39FA89C-532E-4BD7-B577-C44EB41C7313}" srcId="{4EC501D5-6DAB-489E-AD43-606BF75DC9BB}" destId="{B16EC002-8FC7-45AE-BE4E-AE0F07B1E311}" srcOrd="2" destOrd="0" parTransId="{BA435E0F-EC75-4BB7-A1D1-75944F7206C4}" sibTransId="{17E59E37-60DA-4A11-AADA-2007F7DF2A5F}"/>
    <dgm:cxn modelId="{AF176056-6859-433A-98FF-70C41C9275B0}" type="presOf" srcId="{4964813D-5057-4652-8B2E-A125D7571486}" destId="{BE34A92C-86C2-410D-BD5C-490364DCDEE8}" srcOrd="0" destOrd="0" presId="urn:microsoft.com/office/officeart/2005/8/layout/process3"/>
    <dgm:cxn modelId="{E10B43B3-4CBB-4B32-8384-13EE798E13F9}" type="presOf" srcId="{4964813D-5057-4652-8B2E-A125D7571486}" destId="{008E6424-6416-4237-9ECD-4F09E6E9638D}" srcOrd="1" destOrd="0" presId="urn:microsoft.com/office/officeart/2005/8/layout/process3"/>
    <dgm:cxn modelId="{F045CA81-DB1D-4A57-95A0-6C87BADBAF16}" type="presOf" srcId="{9A32CDDE-DF71-48B2-923F-FE13CC0599A2}" destId="{9AA9D239-FE8C-4E30-BB06-45D374762246}" srcOrd="0" destOrd="0" presId="urn:microsoft.com/office/officeart/2005/8/layout/process3"/>
    <dgm:cxn modelId="{249DD40C-2DC7-4047-BC16-AC621C41E11C}" srcId="{656E93B8-7974-4B9F-9C77-85F6CCF5F866}" destId="{9BA48D3F-1B65-4292-A9F6-8EB7A37F4D63}" srcOrd="0" destOrd="0" parTransId="{7AA0AB80-0BAB-4501-B5B7-53B3236331CF}" sibTransId="{0385767F-D215-4690-934D-7D84EEF0628E}"/>
    <dgm:cxn modelId="{8E4C9AB9-D127-46F7-9324-EFCEB42C41A3}" srcId="{B16EC002-8FC7-45AE-BE4E-AE0F07B1E311}" destId="{FF7ED142-A803-4C37-B649-313E61DC8A33}" srcOrd="2" destOrd="0" parTransId="{423548BD-8382-4608-AF42-8B8E8EF8A27A}" sibTransId="{E0F92735-24FD-4C70-8EDE-432FE39E6E0F}"/>
    <dgm:cxn modelId="{7C0DF1CD-3493-4F12-9F66-92F60A14BB9D}" type="presOf" srcId="{6B44A444-DA3D-4FCE-BEB9-7DDB0EFEE0EE}" destId="{12F88E79-12D1-45D6-8C73-1837FC3CBCAA}" srcOrd="0" destOrd="0" presId="urn:microsoft.com/office/officeart/2005/8/layout/process3"/>
    <dgm:cxn modelId="{2F571F12-258F-48DA-A1C4-534973BDBD8D}" type="presParOf" srcId="{185CBDB8-6185-4CDB-85D3-357CF1A02203}" destId="{7853F75C-767C-481F-B03E-C1D847DC1C32}" srcOrd="0" destOrd="0" presId="urn:microsoft.com/office/officeart/2005/8/layout/process3"/>
    <dgm:cxn modelId="{BFDDB100-3B8D-4E65-8694-AD6DC7431E2E}" type="presParOf" srcId="{7853F75C-767C-481F-B03E-C1D847DC1C32}" destId="{12F88E79-12D1-45D6-8C73-1837FC3CBCAA}" srcOrd="0" destOrd="0" presId="urn:microsoft.com/office/officeart/2005/8/layout/process3"/>
    <dgm:cxn modelId="{104291BE-361E-462C-BBD0-C16BA08D07EA}" type="presParOf" srcId="{7853F75C-767C-481F-B03E-C1D847DC1C32}" destId="{909CDEA8-3374-4211-929E-772BFE9E7C36}" srcOrd="1" destOrd="0" presId="urn:microsoft.com/office/officeart/2005/8/layout/process3"/>
    <dgm:cxn modelId="{0FDAA38D-3ACC-4C78-BF1E-0A8E0DC347DB}" type="presParOf" srcId="{7853F75C-767C-481F-B03E-C1D847DC1C32}" destId="{DE7AE11D-85C1-4944-9F7A-63435D18159E}" srcOrd="2" destOrd="0" presId="urn:microsoft.com/office/officeart/2005/8/layout/process3"/>
    <dgm:cxn modelId="{EB4A54F3-7E0D-4410-AE2F-30513DD25C7C}" type="presParOf" srcId="{185CBDB8-6185-4CDB-85D3-357CF1A02203}" destId="{8E69C0E5-761A-4F29-A30A-F11155EFAEA9}" srcOrd="1" destOrd="0" presId="urn:microsoft.com/office/officeart/2005/8/layout/process3"/>
    <dgm:cxn modelId="{A0A3D18B-A09C-4109-8A6E-E97FA2F8FB53}" type="presParOf" srcId="{8E69C0E5-761A-4F29-A30A-F11155EFAEA9}" destId="{BB704BA3-2384-46D7-8A65-98E1668CD2BC}" srcOrd="0" destOrd="0" presId="urn:microsoft.com/office/officeart/2005/8/layout/process3"/>
    <dgm:cxn modelId="{EFFFABC8-B131-442B-80F1-D5F6BD72E336}" type="presParOf" srcId="{185CBDB8-6185-4CDB-85D3-357CF1A02203}" destId="{C9149FFA-F013-4EC7-AABE-19452290D41D}" srcOrd="2" destOrd="0" presId="urn:microsoft.com/office/officeart/2005/8/layout/process3"/>
    <dgm:cxn modelId="{B84AEF76-2728-4739-9679-14E4A0612E97}" type="presParOf" srcId="{C9149FFA-F013-4EC7-AABE-19452290D41D}" destId="{DF3B9EC3-C299-4D11-8756-D94D646D7341}" srcOrd="0" destOrd="0" presId="urn:microsoft.com/office/officeart/2005/8/layout/process3"/>
    <dgm:cxn modelId="{F05366FE-34CE-45DD-A3A3-5FC312314844}" type="presParOf" srcId="{C9149FFA-F013-4EC7-AABE-19452290D41D}" destId="{6DC715E8-DCEE-4398-B925-B8BB33F12E66}" srcOrd="1" destOrd="0" presId="urn:microsoft.com/office/officeart/2005/8/layout/process3"/>
    <dgm:cxn modelId="{064FAC03-3541-497A-8AFB-73D3BF10DB47}" type="presParOf" srcId="{C9149FFA-F013-4EC7-AABE-19452290D41D}" destId="{9B897A80-209D-4FD9-B8AC-B122A7C72A3F}" srcOrd="2" destOrd="0" presId="urn:microsoft.com/office/officeart/2005/8/layout/process3"/>
    <dgm:cxn modelId="{43A6EF42-F695-4AAC-8BDA-9B4596DB0DE5}" type="presParOf" srcId="{185CBDB8-6185-4CDB-85D3-357CF1A02203}" destId="{BE34A92C-86C2-410D-BD5C-490364DCDEE8}" srcOrd="3" destOrd="0" presId="urn:microsoft.com/office/officeart/2005/8/layout/process3"/>
    <dgm:cxn modelId="{B55169EB-5028-4FE6-99E8-14180A843C9C}" type="presParOf" srcId="{BE34A92C-86C2-410D-BD5C-490364DCDEE8}" destId="{008E6424-6416-4237-9ECD-4F09E6E9638D}" srcOrd="0" destOrd="0" presId="urn:microsoft.com/office/officeart/2005/8/layout/process3"/>
    <dgm:cxn modelId="{F74A7DD9-E5F5-4D1C-8C0D-17F17777D74C}" type="presParOf" srcId="{185CBDB8-6185-4CDB-85D3-357CF1A02203}" destId="{2632500A-5A69-4D0F-9639-7033F28F20DB}" srcOrd="4" destOrd="0" presId="urn:microsoft.com/office/officeart/2005/8/layout/process3"/>
    <dgm:cxn modelId="{B9081678-A997-4EF6-A426-903F8ABDB139}" type="presParOf" srcId="{2632500A-5A69-4D0F-9639-7033F28F20DB}" destId="{BEDC3B1A-0CE6-41A0-B4C9-07EBE65940F9}" srcOrd="0" destOrd="0" presId="urn:microsoft.com/office/officeart/2005/8/layout/process3"/>
    <dgm:cxn modelId="{58FDCAC0-669A-4C3E-BFD2-116BD1706734}" type="presParOf" srcId="{2632500A-5A69-4D0F-9639-7033F28F20DB}" destId="{53D10021-A42A-4F98-9186-FD13128A605D}" srcOrd="1" destOrd="0" presId="urn:microsoft.com/office/officeart/2005/8/layout/process3"/>
    <dgm:cxn modelId="{1E86CAEB-1DF8-440E-A6A4-73283CC4E13E}" type="presParOf" srcId="{2632500A-5A69-4D0F-9639-7033F28F20DB}" destId="{9AA9D239-FE8C-4E30-BB06-45D374762246}" srcOrd="2" destOrd="0" presId="urn:microsoft.com/office/officeart/2005/8/layout/process3"/>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7B42C22-F440-443A-BD0D-41C60165E0E8}" type="doc">
      <dgm:prSet loTypeId="urn:microsoft.com/office/officeart/2005/8/layout/pyramid1" loCatId="pyramid" qsTypeId="urn:microsoft.com/office/officeart/2005/8/quickstyle/simple1#16" qsCatId="simple" csTypeId="urn:microsoft.com/office/officeart/2005/8/colors/accent1_2#17" csCatId="accent1" phldr="1"/>
      <dgm:spPr/>
    </dgm:pt>
    <dgm:pt modelId="{B6C9A8B8-478B-4EB6-A5E7-78FAA8B22B3D}">
      <dgm:prSet phldrT="[テキスト]"/>
      <dgm:spPr/>
      <dgm:t>
        <a:bodyPr tIns="324000"/>
        <a:lstStyle/>
        <a:p>
          <a:r>
            <a:rPr kumimoji="1" lang="en-US" altLang="ja-JP" dirty="0" smtClean="0"/>
            <a:t>TPS</a:t>
          </a:r>
          <a:endParaRPr kumimoji="1" lang="ja-JP" altLang="en-US" dirty="0"/>
        </a:p>
      </dgm:t>
    </dgm:pt>
    <dgm:pt modelId="{9EF945D9-8ABB-42BC-8CDD-B4B3EA903174}" type="parTrans" cxnId="{59DF01E9-7ED7-4E8B-AE7F-CB1131B83A79}">
      <dgm:prSet/>
      <dgm:spPr/>
      <dgm:t>
        <a:bodyPr/>
        <a:lstStyle/>
        <a:p>
          <a:endParaRPr kumimoji="1" lang="ja-JP" altLang="en-US"/>
        </a:p>
      </dgm:t>
    </dgm:pt>
    <dgm:pt modelId="{BEBC0839-9939-4BCB-A0F9-45054607A43C}" type="sibTrans" cxnId="{59DF01E9-7ED7-4E8B-AE7F-CB1131B83A79}">
      <dgm:prSet/>
      <dgm:spPr/>
      <dgm:t>
        <a:bodyPr/>
        <a:lstStyle/>
        <a:p>
          <a:endParaRPr kumimoji="1" lang="ja-JP" altLang="en-US"/>
        </a:p>
      </dgm:t>
    </dgm:pt>
    <dgm:pt modelId="{9F1EE491-1D3E-45B2-80CD-4FF9012D6840}">
      <dgm:prSet phldrT="[テキスト]"/>
      <dgm:spPr/>
      <dgm:t>
        <a:bodyPr/>
        <a:lstStyle/>
        <a:p>
          <a:r>
            <a:rPr kumimoji="1" lang="ja-JP" altLang="en-US" dirty="0" smtClean="0"/>
            <a:t>トヨタウェイ</a:t>
          </a:r>
          <a:endParaRPr kumimoji="1" lang="ja-JP" altLang="en-US" dirty="0"/>
        </a:p>
      </dgm:t>
    </dgm:pt>
    <dgm:pt modelId="{152D7BB5-F6D4-4140-985D-8F330DBBD834}" type="parTrans" cxnId="{88303E54-6845-49BA-89D8-31DB532DE956}">
      <dgm:prSet/>
      <dgm:spPr/>
      <dgm:t>
        <a:bodyPr/>
        <a:lstStyle/>
        <a:p>
          <a:endParaRPr kumimoji="1" lang="ja-JP" altLang="en-US"/>
        </a:p>
      </dgm:t>
    </dgm:pt>
    <dgm:pt modelId="{66EB87BE-A798-4632-BBEF-47723E494FDC}" type="sibTrans" cxnId="{88303E54-6845-49BA-89D8-31DB532DE956}">
      <dgm:prSet/>
      <dgm:spPr/>
      <dgm:t>
        <a:bodyPr/>
        <a:lstStyle/>
        <a:p>
          <a:endParaRPr kumimoji="1" lang="ja-JP" altLang="en-US"/>
        </a:p>
      </dgm:t>
    </dgm:pt>
    <dgm:pt modelId="{3F4468F1-1708-4786-8F5F-BBDFB2BF5B59}">
      <dgm:prSet phldrT="[テキスト]"/>
      <dgm:spPr/>
      <dgm:t>
        <a:bodyPr/>
        <a:lstStyle/>
        <a:p>
          <a:r>
            <a:rPr kumimoji="1" lang="ja-JP" altLang="en-US" dirty="0" smtClean="0"/>
            <a:t>豊田綱領</a:t>
          </a:r>
          <a:endParaRPr kumimoji="1" lang="ja-JP" altLang="en-US" dirty="0"/>
        </a:p>
      </dgm:t>
    </dgm:pt>
    <dgm:pt modelId="{04B384E5-38F1-4105-8B59-641FCEA7C89D}" type="parTrans" cxnId="{93065AD4-32AB-4511-A3A2-DE3D5FDAC81A}">
      <dgm:prSet/>
      <dgm:spPr/>
      <dgm:t>
        <a:bodyPr/>
        <a:lstStyle/>
        <a:p>
          <a:endParaRPr kumimoji="1" lang="ja-JP" altLang="en-US"/>
        </a:p>
      </dgm:t>
    </dgm:pt>
    <dgm:pt modelId="{1B456C90-1F7A-44FA-8737-766E14CEE160}" type="sibTrans" cxnId="{93065AD4-32AB-4511-A3A2-DE3D5FDAC81A}">
      <dgm:prSet/>
      <dgm:spPr/>
      <dgm:t>
        <a:bodyPr/>
        <a:lstStyle/>
        <a:p>
          <a:endParaRPr kumimoji="1" lang="ja-JP" altLang="en-US"/>
        </a:p>
      </dgm:t>
    </dgm:pt>
    <dgm:pt modelId="{94CB238A-D1EB-4B9E-99E7-F8EFD4F40CC7}" type="pres">
      <dgm:prSet presAssocID="{77B42C22-F440-443A-BD0D-41C60165E0E8}" presName="Name0" presStyleCnt="0">
        <dgm:presLayoutVars>
          <dgm:dir/>
          <dgm:animLvl val="lvl"/>
          <dgm:resizeHandles val="exact"/>
        </dgm:presLayoutVars>
      </dgm:prSet>
      <dgm:spPr/>
    </dgm:pt>
    <dgm:pt modelId="{E37F99E4-140A-44F8-8BAD-70CADAEAD4D3}" type="pres">
      <dgm:prSet presAssocID="{B6C9A8B8-478B-4EB6-A5E7-78FAA8B22B3D}" presName="Name8" presStyleCnt="0"/>
      <dgm:spPr/>
    </dgm:pt>
    <dgm:pt modelId="{5E00E413-0C71-4E80-AE53-397FDF597E46}" type="pres">
      <dgm:prSet presAssocID="{B6C9A8B8-478B-4EB6-A5E7-78FAA8B22B3D}" presName="level" presStyleLbl="node1" presStyleIdx="0" presStyleCnt="3">
        <dgm:presLayoutVars>
          <dgm:chMax val="1"/>
          <dgm:bulletEnabled val="1"/>
        </dgm:presLayoutVars>
      </dgm:prSet>
      <dgm:spPr/>
      <dgm:t>
        <a:bodyPr/>
        <a:lstStyle/>
        <a:p>
          <a:endParaRPr kumimoji="1" lang="ja-JP" altLang="en-US"/>
        </a:p>
      </dgm:t>
    </dgm:pt>
    <dgm:pt modelId="{355BCADE-0302-4379-BC88-7D12EB2562DE}" type="pres">
      <dgm:prSet presAssocID="{B6C9A8B8-478B-4EB6-A5E7-78FAA8B22B3D}" presName="levelTx" presStyleLbl="revTx" presStyleIdx="0" presStyleCnt="0">
        <dgm:presLayoutVars>
          <dgm:chMax val="1"/>
          <dgm:bulletEnabled val="1"/>
        </dgm:presLayoutVars>
      </dgm:prSet>
      <dgm:spPr/>
      <dgm:t>
        <a:bodyPr/>
        <a:lstStyle/>
        <a:p>
          <a:endParaRPr kumimoji="1" lang="ja-JP" altLang="en-US"/>
        </a:p>
      </dgm:t>
    </dgm:pt>
    <dgm:pt modelId="{24007AE8-B4D5-4AAF-B176-B93E632B2ECC}" type="pres">
      <dgm:prSet presAssocID="{9F1EE491-1D3E-45B2-80CD-4FF9012D6840}" presName="Name8" presStyleCnt="0"/>
      <dgm:spPr/>
    </dgm:pt>
    <dgm:pt modelId="{56495665-EA26-40AE-B75C-8135115BAEE2}" type="pres">
      <dgm:prSet presAssocID="{9F1EE491-1D3E-45B2-80CD-4FF9012D6840}" presName="level" presStyleLbl="node1" presStyleIdx="1" presStyleCnt="3">
        <dgm:presLayoutVars>
          <dgm:chMax val="1"/>
          <dgm:bulletEnabled val="1"/>
        </dgm:presLayoutVars>
      </dgm:prSet>
      <dgm:spPr/>
      <dgm:t>
        <a:bodyPr/>
        <a:lstStyle/>
        <a:p>
          <a:endParaRPr kumimoji="1" lang="ja-JP" altLang="en-US"/>
        </a:p>
      </dgm:t>
    </dgm:pt>
    <dgm:pt modelId="{FA89A7C6-FE04-4C63-AC38-1893A4FDC75E}" type="pres">
      <dgm:prSet presAssocID="{9F1EE491-1D3E-45B2-80CD-4FF9012D6840}" presName="levelTx" presStyleLbl="revTx" presStyleIdx="0" presStyleCnt="0">
        <dgm:presLayoutVars>
          <dgm:chMax val="1"/>
          <dgm:bulletEnabled val="1"/>
        </dgm:presLayoutVars>
      </dgm:prSet>
      <dgm:spPr/>
      <dgm:t>
        <a:bodyPr/>
        <a:lstStyle/>
        <a:p>
          <a:endParaRPr kumimoji="1" lang="ja-JP" altLang="en-US"/>
        </a:p>
      </dgm:t>
    </dgm:pt>
    <dgm:pt modelId="{1899040C-D964-474C-9722-7DC5B6DAC02A}" type="pres">
      <dgm:prSet presAssocID="{3F4468F1-1708-4786-8F5F-BBDFB2BF5B59}" presName="Name8" presStyleCnt="0"/>
      <dgm:spPr/>
    </dgm:pt>
    <dgm:pt modelId="{05F72AF0-0B2B-4B1B-9A47-8D4DA4B2D331}" type="pres">
      <dgm:prSet presAssocID="{3F4468F1-1708-4786-8F5F-BBDFB2BF5B59}" presName="level" presStyleLbl="node1" presStyleIdx="2" presStyleCnt="3">
        <dgm:presLayoutVars>
          <dgm:chMax val="1"/>
          <dgm:bulletEnabled val="1"/>
        </dgm:presLayoutVars>
      </dgm:prSet>
      <dgm:spPr/>
      <dgm:t>
        <a:bodyPr/>
        <a:lstStyle/>
        <a:p>
          <a:endParaRPr kumimoji="1" lang="ja-JP" altLang="en-US"/>
        </a:p>
      </dgm:t>
    </dgm:pt>
    <dgm:pt modelId="{00515CA3-AA52-4A1D-9DF5-EF7727AA05DC}" type="pres">
      <dgm:prSet presAssocID="{3F4468F1-1708-4786-8F5F-BBDFB2BF5B59}" presName="levelTx" presStyleLbl="revTx" presStyleIdx="0" presStyleCnt="0">
        <dgm:presLayoutVars>
          <dgm:chMax val="1"/>
          <dgm:bulletEnabled val="1"/>
        </dgm:presLayoutVars>
      </dgm:prSet>
      <dgm:spPr/>
      <dgm:t>
        <a:bodyPr/>
        <a:lstStyle/>
        <a:p>
          <a:endParaRPr kumimoji="1" lang="ja-JP" altLang="en-US"/>
        </a:p>
      </dgm:t>
    </dgm:pt>
  </dgm:ptLst>
  <dgm:cxnLst>
    <dgm:cxn modelId="{0F8B5360-272B-4AB3-BE3B-DDB6442D852C}" type="presOf" srcId="{3F4468F1-1708-4786-8F5F-BBDFB2BF5B59}" destId="{05F72AF0-0B2B-4B1B-9A47-8D4DA4B2D331}" srcOrd="0" destOrd="0" presId="urn:microsoft.com/office/officeart/2005/8/layout/pyramid1"/>
    <dgm:cxn modelId="{59DF01E9-7ED7-4E8B-AE7F-CB1131B83A79}" srcId="{77B42C22-F440-443A-BD0D-41C60165E0E8}" destId="{B6C9A8B8-478B-4EB6-A5E7-78FAA8B22B3D}" srcOrd="0" destOrd="0" parTransId="{9EF945D9-8ABB-42BC-8CDD-B4B3EA903174}" sibTransId="{BEBC0839-9939-4BCB-A0F9-45054607A43C}"/>
    <dgm:cxn modelId="{DDF77F7B-9DB3-43CD-B792-0BCE5301D600}" type="presOf" srcId="{9F1EE491-1D3E-45B2-80CD-4FF9012D6840}" destId="{56495665-EA26-40AE-B75C-8135115BAEE2}" srcOrd="0" destOrd="0" presId="urn:microsoft.com/office/officeart/2005/8/layout/pyramid1"/>
    <dgm:cxn modelId="{88303E54-6845-49BA-89D8-31DB532DE956}" srcId="{77B42C22-F440-443A-BD0D-41C60165E0E8}" destId="{9F1EE491-1D3E-45B2-80CD-4FF9012D6840}" srcOrd="1" destOrd="0" parTransId="{152D7BB5-F6D4-4140-985D-8F330DBBD834}" sibTransId="{66EB87BE-A798-4632-BBEF-47723E494FDC}"/>
    <dgm:cxn modelId="{90BF613F-0BD5-4A8A-8D1D-7101E1BE38F6}" type="presOf" srcId="{B6C9A8B8-478B-4EB6-A5E7-78FAA8B22B3D}" destId="{5E00E413-0C71-4E80-AE53-397FDF597E46}" srcOrd="0" destOrd="0" presId="urn:microsoft.com/office/officeart/2005/8/layout/pyramid1"/>
    <dgm:cxn modelId="{B12F6781-410E-4AD9-8709-0FCADA982DFE}" type="presOf" srcId="{9F1EE491-1D3E-45B2-80CD-4FF9012D6840}" destId="{FA89A7C6-FE04-4C63-AC38-1893A4FDC75E}" srcOrd="1" destOrd="0" presId="urn:microsoft.com/office/officeart/2005/8/layout/pyramid1"/>
    <dgm:cxn modelId="{7DA40624-5145-483B-A1FC-12C1232D0E97}" type="presOf" srcId="{77B42C22-F440-443A-BD0D-41C60165E0E8}" destId="{94CB238A-D1EB-4B9E-99E7-F8EFD4F40CC7}" srcOrd="0" destOrd="0" presId="urn:microsoft.com/office/officeart/2005/8/layout/pyramid1"/>
    <dgm:cxn modelId="{6D837AC1-A0AE-41C0-8C86-D8B2690F1B81}" type="presOf" srcId="{B6C9A8B8-478B-4EB6-A5E7-78FAA8B22B3D}" destId="{355BCADE-0302-4379-BC88-7D12EB2562DE}" srcOrd="1" destOrd="0" presId="urn:microsoft.com/office/officeart/2005/8/layout/pyramid1"/>
    <dgm:cxn modelId="{93065AD4-32AB-4511-A3A2-DE3D5FDAC81A}" srcId="{77B42C22-F440-443A-BD0D-41C60165E0E8}" destId="{3F4468F1-1708-4786-8F5F-BBDFB2BF5B59}" srcOrd="2" destOrd="0" parTransId="{04B384E5-38F1-4105-8B59-641FCEA7C89D}" sibTransId="{1B456C90-1F7A-44FA-8737-766E14CEE160}"/>
    <dgm:cxn modelId="{F36F7DB7-C02D-4768-8D7E-02674F4FFDCE}" type="presOf" srcId="{3F4468F1-1708-4786-8F5F-BBDFB2BF5B59}" destId="{00515CA3-AA52-4A1D-9DF5-EF7727AA05DC}" srcOrd="1" destOrd="0" presId="urn:microsoft.com/office/officeart/2005/8/layout/pyramid1"/>
    <dgm:cxn modelId="{0CE8C093-552B-40D2-8951-B0E091A29595}" type="presParOf" srcId="{94CB238A-D1EB-4B9E-99E7-F8EFD4F40CC7}" destId="{E37F99E4-140A-44F8-8BAD-70CADAEAD4D3}" srcOrd="0" destOrd="0" presId="urn:microsoft.com/office/officeart/2005/8/layout/pyramid1"/>
    <dgm:cxn modelId="{DA06FE05-BBDA-4105-995D-30198696ECF8}" type="presParOf" srcId="{E37F99E4-140A-44F8-8BAD-70CADAEAD4D3}" destId="{5E00E413-0C71-4E80-AE53-397FDF597E46}" srcOrd="0" destOrd="0" presId="urn:microsoft.com/office/officeart/2005/8/layout/pyramid1"/>
    <dgm:cxn modelId="{2390933A-2340-494E-AE1F-D99F67E975B6}" type="presParOf" srcId="{E37F99E4-140A-44F8-8BAD-70CADAEAD4D3}" destId="{355BCADE-0302-4379-BC88-7D12EB2562DE}" srcOrd="1" destOrd="0" presId="urn:microsoft.com/office/officeart/2005/8/layout/pyramid1"/>
    <dgm:cxn modelId="{2AB9AE20-66F6-48DF-8A09-358BBF4DEA64}" type="presParOf" srcId="{94CB238A-D1EB-4B9E-99E7-F8EFD4F40CC7}" destId="{24007AE8-B4D5-4AAF-B176-B93E632B2ECC}" srcOrd="1" destOrd="0" presId="urn:microsoft.com/office/officeart/2005/8/layout/pyramid1"/>
    <dgm:cxn modelId="{4EC51F04-42C1-4775-955A-E4C3B799CA7A}" type="presParOf" srcId="{24007AE8-B4D5-4AAF-B176-B93E632B2ECC}" destId="{56495665-EA26-40AE-B75C-8135115BAEE2}" srcOrd="0" destOrd="0" presId="urn:microsoft.com/office/officeart/2005/8/layout/pyramid1"/>
    <dgm:cxn modelId="{86BCEAA1-A5C8-4DD6-8995-7E2FF79A2C5C}" type="presParOf" srcId="{24007AE8-B4D5-4AAF-B176-B93E632B2ECC}" destId="{FA89A7C6-FE04-4C63-AC38-1893A4FDC75E}" srcOrd="1" destOrd="0" presId="urn:microsoft.com/office/officeart/2005/8/layout/pyramid1"/>
    <dgm:cxn modelId="{DD953E11-031D-4A4F-A74F-130E82F68135}" type="presParOf" srcId="{94CB238A-D1EB-4B9E-99E7-F8EFD4F40CC7}" destId="{1899040C-D964-474C-9722-7DC5B6DAC02A}" srcOrd="2" destOrd="0" presId="urn:microsoft.com/office/officeart/2005/8/layout/pyramid1"/>
    <dgm:cxn modelId="{BFF7A6D6-D003-4D6A-B83F-3AF19A40F987}" type="presParOf" srcId="{1899040C-D964-474C-9722-7DC5B6DAC02A}" destId="{05F72AF0-0B2B-4B1B-9A47-8D4DA4B2D331}" srcOrd="0" destOrd="0" presId="urn:microsoft.com/office/officeart/2005/8/layout/pyramid1"/>
    <dgm:cxn modelId="{68D62398-222B-47B2-B4A5-745B68FEF419}" type="presParOf" srcId="{1899040C-D964-474C-9722-7DC5B6DAC02A}" destId="{00515CA3-AA52-4A1D-9DF5-EF7727AA05DC}"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7B42C22-F440-443A-BD0D-41C60165E0E8}" type="doc">
      <dgm:prSet loTypeId="urn:microsoft.com/office/officeart/2005/8/layout/pyramid1" loCatId="pyramid" qsTypeId="urn:microsoft.com/office/officeart/2005/8/quickstyle/simple1#17" qsCatId="simple" csTypeId="urn:microsoft.com/office/officeart/2005/8/colors/accent1_2#18" csCatId="accent1" phldr="1"/>
      <dgm:spPr/>
    </dgm:pt>
    <dgm:pt modelId="{B6C9A8B8-478B-4EB6-A5E7-78FAA8B22B3D}">
      <dgm:prSet phldrT="[テキスト]"/>
      <dgm:spPr/>
      <dgm:t>
        <a:bodyPr tIns="324000"/>
        <a:lstStyle/>
        <a:p>
          <a:r>
            <a:rPr kumimoji="1" lang="en-US" altLang="ja-JP" dirty="0" smtClean="0"/>
            <a:t>NPS</a:t>
          </a:r>
          <a:endParaRPr kumimoji="1" lang="ja-JP" altLang="en-US" dirty="0"/>
        </a:p>
      </dgm:t>
    </dgm:pt>
    <dgm:pt modelId="{9EF945D9-8ABB-42BC-8CDD-B4B3EA903174}" type="parTrans" cxnId="{59DF01E9-7ED7-4E8B-AE7F-CB1131B83A79}">
      <dgm:prSet/>
      <dgm:spPr/>
      <dgm:t>
        <a:bodyPr/>
        <a:lstStyle/>
        <a:p>
          <a:endParaRPr kumimoji="1" lang="ja-JP" altLang="en-US"/>
        </a:p>
      </dgm:t>
    </dgm:pt>
    <dgm:pt modelId="{BEBC0839-9939-4BCB-A0F9-45054607A43C}" type="sibTrans" cxnId="{59DF01E9-7ED7-4E8B-AE7F-CB1131B83A79}">
      <dgm:prSet/>
      <dgm:spPr/>
      <dgm:t>
        <a:bodyPr/>
        <a:lstStyle/>
        <a:p>
          <a:endParaRPr kumimoji="1" lang="ja-JP" altLang="en-US"/>
        </a:p>
      </dgm:t>
    </dgm:pt>
    <dgm:pt modelId="{9F1EE491-1D3E-45B2-80CD-4FF9012D6840}">
      <dgm:prSet phldrT="[テキスト]"/>
      <dgm:spPr/>
      <dgm:t>
        <a:bodyPr/>
        <a:lstStyle/>
        <a:p>
          <a:r>
            <a:rPr kumimoji="1" lang="en-US" altLang="ja-JP" dirty="0" smtClean="0"/>
            <a:t>NCS</a:t>
          </a:r>
          <a:endParaRPr kumimoji="1" lang="ja-JP" altLang="en-US" dirty="0"/>
        </a:p>
      </dgm:t>
    </dgm:pt>
    <dgm:pt modelId="{152D7BB5-F6D4-4140-985D-8F330DBBD834}" type="parTrans" cxnId="{88303E54-6845-49BA-89D8-31DB532DE956}">
      <dgm:prSet/>
      <dgm:spPr/>
      <dgm:t>
        <a:bodyPr/>
        <a:lstStyle/>
        <a:p>
          <a:endParaRPr kumimoji="1" lang="ja-JP" altLang="en-US"/>
        </a:p>
      </dgm:t>
    </dgm:pt>
    <dgm:pt modelId="{66EB87BE-A798-4632-BBEF-47723E494FDC}" type="sibTrans" cxnId="{88303E54-6845-49BA-89D8-31DB532DE956}">
      <dgm:prSet/>
      <dgm:spPr/>
      <dgm:t>
        <a:bodyPr/>
        <a:lstStyle/>
        <a:p>
          <a:endParaRPr kumimoji="1" lang="ja-JP" altLang="en-US"/>
        </a:p>
      </dgm:t>
    </dgm:pt>
    <dgm:pt modelId="{3F4468F1-1708-4786-8F5F-BBDFB2BF5B59}">
      <dgm:prSet phldrT="[テキスト]"/>
      <dgm:spPr/>
      <dgm:t>
        <a:bodyPr/>
        <a:lstStyle/>
        <a:p>
          <a:r>
            <a:rPr kumimoji="1" lang="ja-JP" altLang="en-US" dirty="0" smtClean="0"/>
            <a:t>４つの企業理念</a:t>
          </a:r>
          <a:endParaRPr kumimoji="1" lang="ja-JP" altLang="en-US" dirty="0"/>
        </a:p>
      </dgm:t>
    </dgm:pt>
    <dgm:pt modelId="{04B384E5-38F1-4105-8B59-641FCEA7C89D}" type="parTrans" cxnId="{93065AD4-32AB-4511-A3A2-DE3D5FDAC81A}">
      <dgm:prSet/>
      <dgm:spPr/>
      <dgm:t>
        <a:bodyPr/>
        <a:lstStyle/>
        <a:p>
          <a:endParaRPr kumimoji="1" lang="ja-JP" altLang="en-US"/>
        </a:p>
      </dgm:t>
    </dgm:pt>
    <dgm:pt modelId="{1B456C90-1F7A-44FA-8737-766E14CEE160}" type="sibTrans" cxnId="{93065AD4-32AB-4511-A3A2-DE3D5FDAC81A}">
      <dgm:prSet/>
      <dgm:spPr/>
      <dgm:t>
        <a:bodyPr/>
        <a:lstStyle/>
        <a:p>
          <a:endParaRPr kumimoji="1" lang="ja-JP" altLang="en-US"/>
        </a:p>
      </dgm:t>
    </dgm:pt>
    <dgm:pt modelId="{94CB238A-D1EB-4B9E-99E7-F8EFD4F40CC7}" type="pres">
      <dgm:prSet presAssocID="{77B42C22-F440-443A-BD0D-41C60165E0E8}" presName="Name0" presStyleCnt="0">
        <dgm:presLayoutVars>
          <dgm:dir/>
          <dgm:animLvl val="lvl"/>
          <dgm:resizeHandles val="exact"/>
        </dgm:presLayoutVars>
      </dgm:prSet>
      <dgm:spPr/>
    </dgm:pt>
    <dgm:pt modelId="{E37F99E4-140A-44F8-8BAD-70CADAEAD4D3}" type="pres">
      <dgm:prSet presAssocID="{B6C9A8B8-478B-4EB6-A5E7-78FAA8B22B3D}" presName="Name8" presStyleCnt="0"/>
      <dgm:spPr/>
    </dgm:pt>
    <dgm:pt modelId="{5E00E413-0C71-4E80-AE53-397FDF597E46}" type="pres">
      <dgm:prSet presAssocID="{B6C9A8B8-478B-4EB6-A5E7-78FAA8B22B3D}" presName="level" presStyleLbl="node1" presStyleIdx="0" presStyleCnt="3">
        <dgm:presLayoutVars>
          <dgm:chMax val="1"/>
          <dgm:bulletEnabled val="1"/>
        </dgm:presLayoutVars>
      </dgm:prSet>
      <dgm:spPr/>
      <dgm:t>
        <a:bodyPr/>
        <a:lstStyle/>
        <a:p>
          <a:endParaRPr kumimoji="1" lang="ja-JP" altLang="en-US"/>
        </a:p>
      </dgm:t>
    </dgm:pt>
    <dgm:pt modelId="{355BCADE-0302-4379-BC88-7D12EB2562DE}" type="pres">
      <dgm:prSet presAssocID="{B6C9A8B8-478B-4EB6-A5E7-78FAA8B22B3D}" presName="levelTx" presStyleLbl="revTx" presStyleIdx="0" presStyleCnt="0">
        <dgm:presLayoutVars>
          <dgm:chMax val="1"/>
          <dgm:bulletEnabled val="1"/>
        </dgm:presLayoutVars>
      </dgm:prSet>
      <dgm:spPr/>
      <dgm:t>
        <a:bodyPr/>
        <a:lstStyle/>
        <a:p>
          <a:endParaRPr kumimoji="1" lang="ja-JP" altLang="en-US"/>
        </a:p>
      </dgm:t>
    </dgm:pt>
    <dgm:pt modelId="{24007AE8-B4D5-4AAF-B176-B93E632B2ECC}" type="pres">
      <dgm:prSet presAssocID="{9F1EE491-1D3E-45B2-80CD-4FF9012D6840}" presName="Name8" presStyleCnt="0"/>
      <dgm:spPr/>
    </dgm:pt>
    <dgm:pt modelId="{56495665-EA26-40AE-B75C-8135115BAEE2}" type="pres">
      <dgm:prSet presAssocID="{9F1EE491-1D3E-45B2-80CD-4FF9012D6840}" presName="level" presStyleLbl="node1" presStyleIdx="1" presStyleCnt="3">
        <dgm:presLayoutVars>
          <dgm:chMax val="1"/>
          <dgm:bulletEnabled val="1"/>
        </dgm:presLayoutVars>
      </dgm:prSet>
      <dgm:spPr/>
      <dgm:t>
        <a:bodyPr/>
        <a:lstStyle/>
        <a:p>
          <a:endParaRPr kumimoji="1" lang="ja-JP" altLang="en-US"/>
        </a:p>
      </dgm:t>
    </dgm:pt>
    <dgm:pt modelId="{FA89A7C6-FE04-4C63-AC38-1893A4FDC75E}" type="pres">
      <dgm:prSet presAssocID="{9F1EE491-1D3E-45B2-80CD-4FF9012D6840}" presName="levelTx" presStyleLbl="revTx" presStyleIdx="0" presStyleCnt="0">
        <dgm:presLayoutVars>
          <dgm:chMax val="1"/>
          <dgm:bulletEnabled val="1"/>
        </dgm:presLayoutVars>
      </dgm:prSet>
      <dgm:spPr/>
      <dgm:t>
        <a:bodyPr/>
        <a:lstStyle/>
        <a:p>
          <a:endParaRPr kumimoji="1" lang="ja-JP" altLang="en-US"/>
        </a:p>
      </dgm:t>
    </dgm:pt>
    <dgm:pt modelId="{1899040C-D964-474C-9722-7DC5B6DAC02A}" type="pres">
      <dgm:prSet presAssocID="{3F4468F1-1708-4786-8F5F-BBDFB2BF5B59}" presName="Name8" presStyleCnt="0"/>
      <dgm:spPr/>
    </dgm:pt>
    <dgm:pt modelId="{05F72AF0-0B2B-4B1B-9A47-8D4DA4B2D331}" type="pres">
      <dgm:prSet presAssocID="{3F4468F1-1708-4786-8F5F-BBDFB2BF5B59}" presName="level" presStyleLbl="node1" presStyleIdx="2" presStyleCnt="3">
        <dgm:presLayoutVars>
          <dgm:chMax val="1"/>
          <dgm:bulletEnabled val="1"/>
        </dgm:presLayoutVars>
      </dgm:prSet>
      <dgm:spPr/>
      <dgm:t>
        <a:bodyPr/>
        <a:lstStyle/>
        <a:p>
          <a:endParaRPr kumimoji="1" lang="ja-JP" altLang="en-US"/>
        </a:p>
      </dgm:t>
    </dgm:pt>
    <dgm:pt modelId="{00515CA3-AA52-4A1D-9DF5-EF7727AA05DC}" type="pres">
      <dgm:prSet presAssocID="{3F4468F1-1708-4786-8F5F-BBDFB2BF5B59}" presName="levelTx" presStyleLbl="revTx" presStyleIdx="0" presStyleCnt="0">
        <dgm:presLayoutVars>
          <dgm:chMax val="1"/>
          <dgm:bulletEnabled val="1"/>
        </dgm:presLayoutVars>
      </dgm:prSet>
      <dgm:spPr/>
      <dgm:t>
        <a:bodyPr/>
        <a:lstStyle/>
        <a:p>
          <a:endParaRPr kumimoji="1" lang="ja-JP" altLang="en-US"/>
        </a:p>
      </dgm:t>
    </dgm:pt>
  </dgm:ptLst>
  <dgm:cxnLst>
    <dgm:cxn modelId="{59DF01E9-7ED7-4E8B-AE7F-CB1131B83A79}" srcId="{77B42C22-F440-443A-BD0D-41C60165E0E8}" destId="{B6C9A8B8-478B-4EB6-A5E7-78FAA8B22B3D}" srcOrd="0" destOrd="0" parTransId="{9EF945D9-8ABB-42BC-8CDD-B4B3EA903174}" sibTransId="{BEBC0839-9939-4BCB-A0F9-45054607A43C}"/>
    <dgm:cxn modelId="{7B923EC2-8281-4BB7-843D-0B8BFA9B75F6}" type="presOf" srcId="{B6C9A8B8-478B-4EB6-A5E7-78FAA8B22B3D}" destId="{355BCADE-0302-4379-BC88-7D12EB2562DE}" srcOrd="1" destOrd="0" presId="urn:microsoft.com/office/officeart/2005/8/layout/pyramid1"/>
    <dgm:cxn modelId="{9617483E-9AEC-4A99-85C9-F2B1D6D7C787}" type="presOf" srcId="{3F4468F1-1708-4786-8F5F-BBDFB2BF5B59}" destId="{05F72AF0-0B2B-4B1B-9A47-8D4DA4B2D331}" srcOrd="0" destOrd="0" presId="urn:microsoft.com/office/officeart/2005/8/layout/pyramid1"/>
    <dgm:cxn modelId="{88303E54-6845-49BA-89D8-31DB532DE956}" srcId="{77B42C22-F440-443A-BD0D-41C60165E0E8}" destId="{9F1EE491-1D3E-45B2-80CD-4FF9012D6840}" srcOrd="1" destOrd="0" parTransId="{152D7BB5-F6D4-4140-985D-8F330DBBD834}" sibTransId="{66EB87BE-A798-4632-BBEF-47723E494FDC}"/>
    <dgm:cxn modelId="{AD99DFC2-CA40-40B7-9649-FF5BE5C2420D}" type="presOf" srcId="{9F1EE491-1D3E-45B2-80CD-4FF9012D6840}" destId="{56495665-EA26-40AE-B75C-8135115BAEE2}" srcOrd="0" destOrd="0" presId="urn:microsoft.com/office/officeart/2005/8/layout/pyramid1"/>
    <dgm:cxn modelId="{FC8A4A18-7501-4B48-AAEC-BF0796920821}" type="presOf" srcId="{77B42C22-F440-443A-BD0D-41C60165E0E8}" destId="{94CB238A-D1EB-4B9E-99E7-F8EFD4F40CC7}" srcOrd="0" destOrd="0" presId="urn:microsoft.com/office/officeart/2005/8/layout/pyramid1"/>
    <dgm:cxn modelId="{2911F909-439A-466C-80C8-57EAEFE6A99A}" type="presOf" srcId="{B6C9A8B8-478B-4EB6-A5E7-78FAA8B22B3D}" destId="{5E00E413-0C71-4E80-AE53-397FDF597E46}" srcOrd="0" destOrd="0" presId="urn:microsoft.com/office/officeart/2005/8/layout/pyramid1"/>
    <dgm:cxn modelId="{2D283324-5BF2-4C26-A825-B014A6724004}" type="presOf" srcId="{9F1EE491-1D3E-45B2-80CD-4FF9012D6840}" destId="{FA89A7C6-FE04-4C63-AC38-1893A4FDC75E}" srcOrd="1" destOrd="0" presId="urn:microsoft.com/office/officeart/2005/8/layout/pyramid1"/>
    <dgm:cxn modelId="{3C3B35EE-FF73-420D-B810-B8EA0A8F8F03}" type="presOf" srcId="{3F4468F1-1708-4786-8F5F-BBDFB2BF5B59}" destId="{00515CA3-AA52-4A1D-9DF5-EF7727AA05DC}" srcOrd="1" destOrd="0" presId="urn:microsoft.com/office/officeart/2005/8/layout/pyramid1"/>
    <dgm:cxn modelId="{93065AD4-32AB-4511-A3A2-DE3D5FDAC81A}" srcId="{77B42C22-F440-443A-BD0D-41C60165E0E8}" destId="{3F4468F1-1708-4786-8F5F-BBDFB2BF5B59}" srcOrd="2" destOrd="0" parTransId="{04B384E5-38F1-4105-8B59-641FCEA7C89D}" sibTransId="{1B456C90-1F7A-44FA-8737-766E14CEE160}"/>
    <dgm:cxn modelId="{0123415A-A53F-4E20-AA25-992282F838C9}" type="presParOf" srcId="{94CB238A-D1EB-4B9E-99E7-F8EFD4F40CC7}" destId="{E37F99E4-140A-44F8-8BAD-70CADAEAD4D3}" srcOrd="0" destOrd="0" presId="urn:microsoft.com/office/officeart/2005/8/layout/pyramid1"/>
    <dgm:cxn modelId="{7D77CA23-C450-4D5F-8265-0C860AE5DD38}" type="presParOf" srcId="{E37F99E4-140A-44F8-8BAD-70CADAEAD4D3}" destId="{5E00E413-0C71-4E80-AE53-397FDF597E46}" srcOrd="0" destOrd="0" presId="urn:microsoft.com/office/officeart/2005/8/layout/pyramid1"/>
    <dgm:cxn modelId="{A8814B44-6265-45D9-A1FC-141791F6084D}" type="presParOf" srcId="{E37F99E4-140A-44F8-8BAD-70CADAEAD4D3}" destId="{355BCADE-0302-4379-BC88-7D12EB2562DE}" srcOrd="1" destOrd="0" presId="urn:microsoft.com/office/officeart/2005/8/layout/pyramid1"/>
    <dgm:cxn modelId="{237AC6BD-E360-41DD-AA6C-908A9CEB4A68}" type="presParOf" srcId="{94CB238A-D1EB-4B9E-99E7-F8EFD4F40CC7}" destId="{24007AE8-B4D5-4AAF-B176-B93E632B2ECC}" srcOrd="1" destOrd="0" presId="urn:microsoft.com/office/officeart/2005/8/layout/pyramid1"/>
    <dgm:cxn modelId="{18A30589-2004-4972-A5EC-E620E7AAFC1E}" type="presParOf" srcId="{24007AE8-B4D5-4AAF-B176-B93E632B2ECC}" destId="{56495665-EA26-40AE-B75C-8135115BAEE2}" srcOrd="0" destOrd="0" presId="urn:microsoft.com/office/officeart/2005/8/layout/pyramid1"/>
    <dgm:cxn modelId="{430760E6-1CE7-4B04-9D25-0BEC56B94C99}" type="presParOf" srcId="{24007AE8-B4D5-4AAF-B176-B93E632B2ECC}" destId="{FA89A7C6-FE04-4C63-AC38-1893A4FDC75E}" srcOrd="1" destOrd="0" presId="urn:microsoft.com/office/officeart/2005/8/layout/pyramid1"/>
    <dgm:cxn modelId="{CE260753-1CEF-41E5-B810-DD1C2B76D52E}" type="presParOf" srcId="{94CB238A-D1EB-4B9E-99E7-F8EFD4F40CC7}" destId="{1899040C-D964-474C-9722-7DC5B6DAC02A}" srcOrd="2" destOrd="0" presId="urn:microsoft.com/office/officeart/2005/8/layout/pyramid1"/>
    <dgm:cxn modelId="{345244F2-C92C-419E-A329-2ABA650CC092}" type="presParOf" srcId="{1899040C-D964-474C-9722-7DC5B6DAC02A}" destId="{05F72AF0-0B2B-4B1B-9A47-8D4DA4B2D331}" srcOrd="0" destOrd="0" presId="urn:microsoft.com/office/officeart/2005/8/layout/pyramid1"/>
    <dgm:cxn modelId="{E1E13341-68D2-4449-9FC3-9726C454E0B0}" type="presParOf" srcId="{1899040C-D964-474C-9722-7DC5B6DAC02A}" destId="{00515CA3-AA52-4A1D-9DF5-EF7727AA05DC}" srcOrd="1" destOrd="0" presId="urn:microsoft.com/office/officeart/2005/8/layout/pyramid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3_2" csCatId="accent3" phldr="1"/>
      <dgm:spPr/>
      <dgm:t>
        <a:bodyPr/>
        <a:lstStyle/>
        <a:p>
          <a:endParaRPr kumimoji="1" lang="ja-JP" altLang="en-US"/>
        </a:p>
      </dgm:t>
    </dgm:pt>
    <dgm:pt modelId="{101D42E8-60C4-4F5E-BDB4-0E028D1F2FBF}">
      <dgm:prSet phldrT="[テキスト]" custT="1"/>
      <dgm:spPr/>
      <dgm:t>
        <a:bodyPr/>
        <a:lstStyle/>
        <a:p>
          <a:r>
            <a:rPr kumimoji="1" lang="ja-JP" altLang="en-US" sz="1600" dirty="0" smtClean="0"/>
            <a:t>生産</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ja-JP" altLang="en-US" sz="1200" dirty="0" smtClean="0">
              <a:latin typeface="+mj-ea"/>
              <a:ea typeface="+mj-ea"/>
            </a:rPr>
            <a:t>・</a:t>
          </a:r>
          <a:r>
            <a:rPr lang="ja-JP" altLang="en-US" sz="1300" dirty="0" smtClean="0">
              <a:latin typeface="+mj-ea"/>
              <a:ea typeface="+mj-ea"/>
            </a:rPr>
            <a:t>コントロールサーベイ方式</a:t>
          </a:r>
          <a:endParaRPr lang="en-US" altLang="ja-JP" sz="1300" dirty="0" smtClean="0">
            <a:latin typeface="+mj-ea"/>
            <a:ea typeface="+mj-ea"/>
          </a:endParaRPr>
        </a:p>
        <a:p>
          <a:pPr marL="0" marR="0" indent="0" defTabSz="914400" eaLnBrk="1" fontAlgn="auto" latinLnBrk="0" hangingPunct="1">
            <a:lnSpc>
              <a:spcPct val="100000"/>
            </a:lnSpc>
            <a:spcBef>
              <a:spcPts val="0"/>
            </a:spcBef>
            <a:spcAft>
              <a:spcPts val="0"/>
            </a:spcAft>
            <a:buClrTx/>
            <a:buSzTx/>
            <a:buFontTx/>
            <a:buNone/>
            <a:tabLst/>
            <a:defRPr/>
          </a:pPr>
          <a:endParaRPr lang="en-US" altLang="ja-JP" sz="1400" dirty="0" smtClean="0">
            <a:latin typeface="+mj-ea"/>
            <a:ea typeface="+mj-ea"/>
          </a:endParaRPr>
        </a:p>
        <a:p>
          <a:pPr defTabSz="622300">
            <a:lnSpc>
              <a:spcPct val="90000"/>
            </a:lnSpc>
            <a:spcBef>
              <a:spcPct val="0"/>
            </a:spcBef>
            <a:spcAft>
              <a:spcPct val="35000"/>
            </a:spcAft>
          </a:pPr>
          <a:r>
            <a:rPr lang="ja-JP" altLang="en-US" sz="1400" dirty="0" smtClean="0">
              <a:latin typeface="+mj-ea"/>
              <a:ea typeface="+mj-ea"/>
            </a:rPr>
            <a:t>・</a:t>
          </a:r>
          <a:r>
            <a:rPr lang="en-US" altLang="ja-JP" sz="1400" dirty="0" smtClean="0">
              <a:latin typeface="+mj-ea"/>
              <a:ea typeface="+mj-ea"/>
            </a:rPr>
            <a:t>HACCAP</a:t>
          </a:r>
          <a:r>
            <a:rPr lang="ja-JP" altLang="en-US" sz="1400" dirty="0" smtClean="0">
              <a:latin typeface="+mj-ea"/>
              <a:ea typeface="+mj-ea"/>
            </a:rPr>
            <a:t>方式</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dirty="0" smtClean="0"/>
            <a:t>・安全、安心という</a:t>
          </a:r>
          <a:endParaRPr kumimoji="1" lang="en-US" altLang="ja-JP" sz="1400" dirty="0" smtClean="0"/>
        </a:p>
        <a:p>
          <a:r>
            <a:rPr kumimoji="1" lang="ja-JP" altLang="en-US" sz="1400" dirty="0" smtClean="0"/>
            <a:t>価値の確立</a:t>
          </a:r>
          <a:endParaRPr kumimoji="1" lang="en-US" altLang="ja-JP" sz="1400" dirty="0" smtClean="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35137" custScaleY="87511" custLinFactNeighborX="4660" custLinFactNeighborY="-1000">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5137" custScaleY="286902" custLinFactNeighborX="2918" custLinFactNeighborY="34872">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0" custFlipHor="0" custScaleX="98305" custScaleY="205332" custLinFactNeighborX="5533" custLinFactNeighborY="-276"/>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31879" custScaleY="135643" custLinFactNeighborX="2361" custLinFactNeighborY="16725">
        <dgm:presLayoutVars>
          <dgm:bulletEnabled val="1"/>
        </dgm:presLayoutVars>
      </dgm:prSet>
      <dgm:spPr/>
      <dgm:t>
        <a:bodyPr/>
        <a:lstStyle/>
        <a:p>
          <a:endParaRPr kumimoji="1" lang="ja-JP" altLang="en-US"/>
        </a:p>
      </dgm:t>
    </dgm:pt>
  </dgm:ptLst>
  <dgm:cxnLst>
    <dgm:cxn modelId="{003EE24C-B6A0-44BF-90F0-51186426688E}" srcId="{3925BA52-F79C-48F6-9412-371B7579861D}" destId="{E19A9FEC-5078-4F58-BF9F-6752C9D3A034}" srcOrd="2" destOrd="0" parTransId="{BB02FBB1-62CA-4B8A-BB25-AE31C0FC9F20}" sibTransId="{0F244273-51D2-407F-A439-52B1DD8D5BD5}"/>
    <dgm:cxn modelId="{CA350217-A9D6-40F2-8537-D0751C2D0FF6}" type="presOf" srcId="{101D42E8-60C4-4F5E-BDB4-0E028D1F2FBF}" destId="{A2CCA9B6-E52E-4C80-A476-3B2B187E8959}" srcOrd="0" destOrd="0" presId="urn:microsoft.com/office/officeart/2005/8/layout/process2"/>
    <dgm:cxn modelId="{0D4D8580-EA16-4E62-8A12-ED9C3886893F}" type="presOf" srcId="{B8B22712-7651-4C5B-B02F-A2CC590C811F}" destId="{A18B972F-ED6A-4EC5-9BE3-B4FCD79197F3}" srcOrd="0" destOrd="0" presId="urn:microsoft.com/office/officeart/2005/8/layout/process2"/>
    <dgm:cxn modelId="{23DAE4EB-255C-49EA-BA74-F5794379745B}" type="presOf" srcId="{3925BA52-F79C-48F6-9412-371B7579861D}" destId="{BDB5A8F9-6823-4B57-AB35-A4D36ADB9D17}" srcOrd="0" destOrd="0" presId="urn:microsoft.com/office/officeart/2005/8/layout/process2"/>
    <dgm:cxn modelId="{8BBBD562-39CD-4669-8C00-A6DC80FC6A56}" type="presOf" srcId="{B8B22712-7651-4C5B-B02F-A2CC590C811F}" destId="{11C758B5-A18C-4BFE-9991-5A4F85EE9604}" srcOrd="1"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9D199DCF-7426-4564-8977-6983896C3B9E}" type="presOf" srcId="{55B69CC0-37EA-4755-9B40-A8C611CA61DE}" destId="{69F6F4CA-D09D-431D-AE3D-90538E629464}" srcOrd="0" destOrd="0" presId="urn:microsoft.com/office/officeart/2005/8/layout/process2"/>
    <dgm:cxn modelId="{8516AF8C-6B1C-487D-92CC-96B0F67AED54}" srcId="{3925BA52-F79C-48F6-9412-371B7579861D}" destId="{101D42E8-60C4-4F5E-BDB4-0E028D1F2FBF}" srcOrd="0" destOrd="0" parTransId="{C665A453-0C07-4DCF-B043-976F6F997958}" sibTransId="{55B69CC0-37EA-4755-9B40-A8C611CA61DE}"/>
    <dgm:cxn modelId="{426E54EA-D85E-44BF-9CF1-DA35486F7F37}" type="presOf" srcId="{55B69CC0-37EA-4755-9B40-A8C611CA61DE}" destId="{110F06B1-9A7B-43B9-BAE0-65895FD66B48}" srcOrd="1" destOrd="0" presId="urn:microsoft.com/office/officeart/2005/8/layout/process2"/>
    <dgm:cxn modelId="{AC5788A2-7EC5-4DB3-9D88-552AF07232D6}" type="presOf" srcId="{00A750BE-8D51-4211-8D4D-BB170AC44722}" destId="{D6F0B99B-B00A-4A08-ACA3-B3FDED7E3A77}" srcOrd="0" destOrd="0" presId="urn:microsoft.com/office/officeart/2005/8/layout/process2"/>
    <dgm:cxn modelId="{87590330-AAE3-4971-9D6B-55330AC4B729}" type="presOf" srcId="{E19A9FEC-5078-4F58-BF9F-6752C9D3A034}" destId="{5B168291-01EB-4273-934C-6E821D4B6F19}" srcOrd="0" destOrd="0" presId="urn:microsoft.com/office/officeart/2005/8/layout/process2"/>
    <dgm:cxn modelId="{6D5FEB57-96E1-49BA-82E0-AFB8BAB92AA7}" type="presParOf" srcId="{BDB5A8F9-6823-4B57-AB35-A4D36ADB9D17}" destId="{A2CCA9B6-E52E-4C80-A476-3B2B187E8959}" srcOrd="0" destOrd="0" presId="urn:microsoft.com/office/officeart/2005/8/layout/process2"/>
    <dgm:cxn modelId="{E84652D3-B73B-4E03-9C3F-443F726DC37E}" type="presParOf" srcId="{BDB5A8F9-6823-4B57-AB35-A4D36ADB9D17}" destId="{69F6F4CA-D09D-431D-AE3D-90538E629464}" srcOrd="1" destOrd="0" presId="urn:microsoft.com/office/officeart/2005/8/layout/process2"/>
    <dgm:cxn modelId="{9C18D32D-4143-451B-925F-B73D59D0F2C9}" type="presParOf" srcId="{69F6F4CA-D09D-431D-AE3D-90538E629464}" destId="{110F06B1-9A7B-43B9-BAE0-65895FD66B48}" srcOrd="0" destOrd="0" presId="urn:microsoft.com/office/officeart/2005/8/layout/process2"/>
    <dgm:cxn modelId="{C17B2119-E785-48D4-8531-5C87AD3936A9}" type="presParOf" srcId="{BDB5A8F9-6823-4B57-AB35-A4D36ADB9D17}" destId="{D6F0B99B-B00A-4A08-ACA3-B3FDED7E3A77}" srcOrd="2" destOrd="0" presId="urn:microsoft.com/office/officeart/2005/8/layout/process2"/>
    <dgm:cxn modelId="{FF287CFD-6319-4A90-AB65-3324A8CF0E4F}" type="presParOf" srcId="{BDB5A8F9-6823-4B57-AB35-A4D36ADB9D17}" destId="{A18B972F-ED6A-4EC5-9BE3-B4FCD79197F3}" srcOrd="3" destOrd="0" presId="urn:microsoft.com/office/officeart/2005/8/layout/process2"/>
    <dgm:cxn modelId="{9D99815D-3ABA-4128-A420-235EA2A70948}" type="presParOf" srcId="{A18B972F-ED6A-4EC5-9BE3-B4FCD79197F3}" destId="{11C758B5-A18C-4BFE-9991-5A4F85EE9604}" srcOrd="0" destOrd="0" presId="urn:microsoft.com/office/officeart/2005/8/layout/process2"/>
    <dgm:cxn modelId="{A0816346-0F6F-4905-8AAA-F98B6DF7D1FD}"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3_2" csCatId="accent3" phldr="1"/>
      <dgm:spPr/>
      <dgm:t>
        <a:bodyPr/>
        <a:lstStyle/>
        <a:p>
          <a:endParaRPr kumimoji="1" lang="ja-JP" altLang="en-US"/>
        </a:p>
      </dgm:t>
    </dgm:pt>
    <dgm:pt modelId="{101D42E8-60C4-4F5E-BDB4-0E028D1F2FBF}">
      <dgm:prSet phldrT="[テキスト]" custT="1"/>
      <dgm:spPr/>
      <dgm:t>
        <a:bodyPr/>
        <a:lstStyle/>
        <a:p>
          <a:r>
            <a:rPr kumimoji="1" lang="ja-JP" altLang="en-US" sz="1600" dirty="0" smtClean="0"/>
            <a:t>販売</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ja-JP" altLang="en-US" sz="1400" dirty="0" smtClean="0">
              <a:latin typeface="+mj-ea"/>
              <a:ea typeface="+mj-ea"/>
            </a:rPr>
            <a:t>・４</a:t>
          </a:r>
          <a:r>
            <a:rPr lang="en-US" altLang="ja-JP" sz="1400" dirty="0" smtClean="0">
              <a:latin typeface="+mj-ea"/>
              <a:ea typeface="+mj-ea"/>
            </a:rPr>
            <a:t>P</a:t>
          </a:r>
          <a:r>
            <a:rPr lang="ja-JP" altLang="en-US" sz="1400" dirty="0" smtClean="0">
              <a:latin typeface="+mj-ea"/>
              <a:ea typeface="+mj-ea"/>
            </a:rPr>
            <a:t>戦略</a:t>
          </a:r>
          <a:endParaRPr lang="en-US" altLang="ja-JP" sz="1400" dirty="0" smtClean="0">
            <a:latin typeface="+mj-ea"/>
            <a:ea typeface="+mj-ea"/>
          </a:endParaRPr>
        </a:p>
        <a:p>
          <a:pPr marL="0" marR="0" indent="0" defTabSz="914400" eaLnBrk="1" fontAlgn="auto" latinLnBrk="0" hangingPunct="1">
            <a:lnSpc>
              <a:spcPct val="100000"/>
            </a:lnSpc>
            <a:spcBef>
              <a:spcPts val="0"/>
            </a:spcBef>
            <a:spcAft>
              <a:spcPts val="0"/>
            </a:spcAft>
            <a:buClrTx/>
            <a:buSzTx/>
            <a:buFontTx/>
            <a:buNone/>
            <a:tabLst/>
            <a:defRPr/>
          </a:pPr>
          <a:endParaRPr lang="en-US" altLang="ja-JP" sz="1400" dirty="0" smtClean="0">
            <a:latin typeface="+mj-ea"/>
            <a:ea typeface="+mj-ea"/>
          </a:endParaRPr>
        </a:p>
        <a:p>
          <a:pPr marL="0" marR="0" indent="0" defTabSz="914400" eaLnBrk="1" fontAlgn="auto" latinLnBrk="0" hangingPunct="1">
            <a:lnSpc>
              <a:spcPct val="100000"/>
            </a:lnSpc>
            <a:spcBef>
              <a:spcPts val="0"/>
            </a:spcBef>
            <a:spcAft>
              <a:spcPts val="0"/>
            </a:spcAft>
            <a:buClrTx/>
            <a:buSzTx/>
            <a:buFontTx/>
            <a:buNone/>
            <a:tabLst/>
            <a:defRPr/>
          </a:pPr>
          <a:r>
            <a:rPr lang="ja-JP" altLang="en-US" sz="1400" dirty="0" smtClean="0">
              <a:latin typeface="+mj-ea"/>
              <a:ea typeface="+mj-ea"/>
            </a:rPr>
            <a:t>・提案型営業「タナリスト」</a:t>
          </a:r>
          <a:endParaRPr lang="en-US" altLang="ja-JP" sz="1400" dirty="0" smtClean="0">
            <a:latin typeface="+mj-ea"/>
            <a:ea typeface="+mj-ea"/>
          </a:endParaRPr>
        </a:p>
        <a:p>
          <a:pPr marL="0" marR="0" indent="0" defTabSz="914400" eaLnBrk="1" fontAlgn="auto" latinLnBrk="0" hangingPunct="1">
            <a:lnSpc>
              <a:spcPct val="100000"/>
            </a:lnSpc>
            <a:spcBef>
              <a:spcPts val="0"/>
            </a:spcBef>
            <a:spcAft>
              <a:spcPts val="0"/>
            </a:spcAft>
            <a:buClrTx/>
            <a:buSzTx/>
            <a:buFontTx/>
            <a:buNone/>
            <a:tabLst/>
            <a:defRPr/>
          </a:pPr>
          <a:endParaRPr lang="en-US" altLang="ja-JP" sz="1400" dirty="0" smtClean="0">
            <a:latin typeface="+mj-ea"/>
            <a:ea typeface="+mj-ea"/>
          </a:endParaRPr>
        </a:p>
        <a:p>
          <a:pPr defTabSz="622300">
            <a:lnSpc>
              <a:spcPct val="90000"/>
            </a:lnSpc>
            <a:spcBef>
              <a:spcPct val="0"/>
            </a:spcBef>
            <a:spcAft>
              <a:spcPct val="35000"/>
            </a:spcAft>
          </a:pPr>
          <a:r>
            <a:rPr lang="ja-JP" altLang="en-US" sz="1400" dirty="0" smtClean="0">
              <a:latin typeface="+mj-ea"/>
              <a:ea typeface="+mj-ea"/>
            </a:rPr>
            <a:t>・</a:t>
          </a:r>
          <a:r>
            <a:rPr lang="ja-JP" altLang="en-US" sz="1300" dirty="0" smtClean="0">
              <a:latin typeface="+mj-ea"/>
              <a:ea typeface="+mj-ea"/>
            </a:rPr>
            <a:t>フリークエントショッパーズ</a:t>
          </a:r>
          <a:endParaRPr lang="en-US" altLang="ja-JP" sz="1300" dirty="0" smtClean="0">
            <a:latin typeface="+mj-ea"/>
            <a:ea typeface="+mj-ea"/>
          </a:endParaRPr>
        </a:p>
        <a:p>
          <a:pPr defTabSz="622300">
            <a:lnSpc>
              <a:spcPct val="90000"/>
            </a:lnSpc>
            <a:spcBef>
              <a:spcPct val="0"/>
            </a:spcBef>
            <a:spcAft>
              <a:spcPct val="35000"/>
            </a:spcAft>
          </a:pPr>
          <a:r>
            <a:rPr lang="ja-JP" altLang="en-US" sz="1300" dirty="0" smtClean="0">
              <a:latin typeface="+mj-ea"/>
              <a:ea typeface="+mj-ea"/>
            </a:rPr>
            <a:t>プログラム</a:t>
          </a:r>
          <a:endParaRPr kumimoji="1" lang="ja-JP" altLang="en-US" sz="13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dirty="0" smtClean="0"/>
            <a:t>・顧客コストの最小化</a:t>
          </a:r>
          <a:endParaRPr kumimoji="1" lang="en-US" altLang="ja-JP" sz="1400" dirty="0" smtClean="0"/>
        </a:p>
        <a:p>
          <a:r>
            <a:rPr kumimoji="1" lang="ja-JP" altLang="en-US" sz="1400" dirty="0" smtClean="0"/>
            <a:t>・顧客のロイヤリティーを</a:t>
          </a:r>
          <a:endParaRPr kumimoji="1" lang="en-US" altLang="ja-JP" sz="1400" dirty="0" smtClean="0"/>
        </a:p>
        <a:p>
          <a:r>
            <a:rPr kumimoji="1" lang="ja-JP" altLang="en-US" sz="1400" dirty="0" smtClean="0"/>
            <a:t>高める</a:t>
          </a:r>
          <a:endParaRPr kumimoji="1" lang="en-US" altLang="ja-JP" sz="1400" dirty="0" smtClean="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35137" custScaleY="87511" custLinFactNeighborY="17476">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3445" custScaleY="259391" custLinFactNeighborX="2918" custLinFactNeighborY="34872">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0" custFlipHor="0" custScaleX="95765" custScaleY="200503" custLinFactNeighborX="5533" custLinFactNeighborY="-276"/>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31879" custScaleY="135643" custLinFactNeighborX="2361" custLinFactNeighborY="16725">
        <dgm:presLayoutVars>
          <dgm:bulletEnabled val="1"/>
        </dgm:presLayoutVars>
      </dgm:prSet>
      <dgm:spPr/>
      <dgm:t>
        <a:bodyPr/>
        <a:lstStyle/>
        <a:p>
          <a:endParaRPr kumimoji="1" lang="ja-JP" altLang="en-US"/>
        </a:p>
      </dgm:t>
    </dgm:pt>
  </dgm:ptLst>
  <dgm:cxnLst>
    <dgm:cxn modelId="{72CE377C-78C1-400E-B33F-5710A45BC6F8}" type="presOf" srcId="{55B69CC0-37EA-4755-9B40-A8C611CA61DE}" destId="{69F6F4CA-D09D-431D-AE3D-90538E629464}" srcOrd="0" destOrd="0" presId="urn:microsoft.com/office/officeart/2005/8/layout/process2"/>
    <dgm:cxn modelId="{B0B57D62-8025-40D2-B9F9-A3FFF50BA807}" type="presOf" srcId="{E19A9FEC-5078-4F58-BF9F-6752C9D3A034}" destId="{5B168291-01EB-4273-934C-6E821D4B6F19}" srcOrd="0" destOrd="0" presId="urn:microsoft.com/office/officeart/2005/8/layout/process2"/>
    <dgm:cxn modelId="{A7E1DA0C-FB28-423C-9A48-FCF170772E9A}" type="presOf" srcId="{3925BA52-F79C-48F6-9412-371B7579861D}" destId="{BDB5A8F9-6823-4B57-AB35-A4D36ADB9D17}" srcOrd="0" destOrd="0" presId="urn:microsoft.com/office/officeart/2005/8/layout/process2"/>
    <dgm:cxn modelId="{003EE24C-B6A0-44BF-90F0-51186426688E}" srcId="{3925BA52-F79C-48F6-9412-371B7579861D}" destId="{E19A9FEC-5078-4F58-BF9F-6752C9D3A034}" srcOrd="2" destOrd="0" parTransId="{BB02FBB1-62CA-4B8A-BB25-AE31C0FC9F20}" sibTransId="{0F244273-51D2-407F-A439-52B1DD8D5BD5}"/>
    <dgm:cxn modelId="{B803FE2E-3C8C-46D6-8D6C-66C2D1EEAE65}" type="presOf" srcId="{00A750BE-8D51-4211-8D4D-BB170AC44722}" destId="{D6F0B99B-B00A-4A08-ACA3-B3FDED7E3A77}" srcOrd="0" destOrd="0" presId="urn:microsoft.com/office/officeart/2005/8/layout/process2"/>
    <dgm:cxn modelId="{C0543D92-4B79-416D-9E2B-0B306C0958AB}" type="presOf" srcId="{B8B22712-7651-4C5B-B02F-A2CC590C811F}" destId="{11C758B5-A18C-4BFE-9991-5A4F85EE9604}" srcOrd="1"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62FCCAE0-4EF5-4144-BDEE-3BC01E80D342}" type="presOf" srcId="{101D42E8-60C4-4F5E-BDB4-0E028D1F2FBF}" destId="{A2CCA9B6-E52E-4C80-A476-3B2B187E8959}" srcOrd="0" destOrd="0" presId="urn:microsoft.com/office/officeart/2005/8/layout/process2"/>
    <dgm:cxn modelId="{AE6EADCC-A705-4C07-8533-0133537A8E2E}" type="presOf" srcId="{B8B22712-7651-4C5B-B02F-A2CC590C811F}" destId="{A18B972F-ED6A-4EC5-9BE3-B4FCD79197F3}" srcOrd="0" destOrd="0" presId="urn:microsoft.com/office/officeart/2005/8/layout/process2"/>
    <dgm:cxn modelId="{9ACBE56E-1DF5-486B-9D76-2E1E6F57594D}" type="presOf" srcId="{55B69CC0-37EA-4755-9B40-A8C611CA61DE}" destId="{110F06B1-9A7B-43B9-BAE0-65895FD66B48}" srcOrd="1" destOrd="0" presId="urn:microsoft.com/office/officeart/2005/8/layout/process2"/>
    <dgm:cxn modelId="{CEC08870-6BBE-40AD-9E5F-E95E6719B112}" type="presParOf" srcId="{BDB5A8F9-6823-4B57-AB35-A4D36ADB9D17}" destId="{A2CCA9B6-E52E-4C80-A476-3B2B187E8959}" srcOrd="0" destOrd="0" presId="urn:microsoft.com/office/officeart/2005/8/layout/process2"/>
    <dgm:cxn modelId="{3E930C9B-56B6-4054-9612-99EDD20C5EA8}" type="presParOf" srcId="{BDB5A8F9-6823-4B57-AB35-A4D36ADB9D17}" destId="{69F6F4CA-D09D-431D-AE3D-90538E629464}" srcOrd="1" destOrd="0" presId="urn:microsoft.com/office/officeart/2005/8/layout/process2"/>
    <dgm:cxn modelId="{360BCA2B-F653-4A0C-AE0F-166D4EC2B811}" type="presParOf" srcId="{69F6F4CA-D09D-431D-AE3D-90538E629464}" destId="{110F06B1-9A7B-43B9-BAE0-65895FD66B48}" srcOrd="0" destOrd="0" presId="urn:microsoft.com/office/officeart/2005/8/layout/process2"/>
    <dgm:cxn modelId="{C7CA38B6-E493-4CD3-B240-1CD015233C57}" type="presParOf" srcId="{BDB5A8F9-6823-4B57-AB35-A4D36ADB9D17}" destId="{D6F0B99B-B00A-4A08-ACA3-B3FDED7E3A77}" srcOrd="2" destOrd="0" presId="urn:microsoft.com/office/officeart/2005/8/layout/process2"/>
    <dgm:cxn modelId="{E1063337-5284-43B7-9390-9308445CFBCE}" type="presParOf" srcId="{BDB5A8F9-6823-4B57-AB35-A4D36ADB9D17}" destId="{A18B972F-ED6A-4EC5-9BE3-B4FCD79197F3}" srcOrd="3" destOrd="0" presId="urn:microsoft.com/office/officeart/2005/8/layout/process2"/>
    <dgm:cxn modelId="{E220C37A-D279-4DFB-BCFA-6845EDC77444}" type="presParOf" srcId="{A18B972F-ED6A-4EC5-9BE3-B4FCD79197F3}" destId="{11C758B5-A18C-4BFE-9991-5A4F85EE9604}" srcOrd="0" destOrd="0" presId="urn:microsoft.com/office/officeart/2005/8/layout/process2"/>
    <dgm:cxn modelId="{BAA347CF-4D8D-4BEE-89D9-2EB4D1880CF0}"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3_2" csCatId="accent3" phldr="1"/>
      <dgm:spPr/>
      <dgm:t>
        <a:bodyPr/>
        <a:lstStyle/>
        <a:p>
          <a:endParaRPr kumimoji="1" lang="ja-JP" altLang="en-US"/>
        </a:p>
      </dgm:t>
    </dgm:pt>
    <dgm:pt modelId="{101D42E8-60C4-4F5E-BDB4-0E028D1F2FBF}">
      <dgm:prSet phldrT="[テキスト]" custT="1"/>
      <dgm:spPr/>
      <dgm:t>
        <a:bodyPr/>
        <a:lstStyle/>
        <a:p>
          <a:r>
            <a:rPr kumimoji="1" lang="ja-JP" altLang="en-US" sz="1600" dirty="0" smtClean="0"/>
            <a:t>その他</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altLang="ja-JP" sz="1400" dirty="0" smtClean="0">
            <a:latin typeface="+mj-ea"/>
            <a:ea typeface="+mj-ea"/>
          </a:endParaRPr>
        </a:p>
        <a:p>
          <a:pPr marL="0" marR="0" indent="0" defTabSz="914400" eaLnBrk="1" fontAlgn="auto" latinLnBrk="0" hangingPunct="1">
            <a:lnSpc>
              <a:spcPct val="100000"/>
            </a:lnSpc>
            <a:spcBef>
              <a:spcPts val="0"/>
            </a:spcBef>
            <a:spcAft>
              <a:spcPts val="0"/>
            </a:spcAft>
            <a:buClrTx/>
            <a:buSzTx/>
            <a:buFontTx/>
            <a:buNone/>
            <a:tabLst/>
            <a:defRPr/>
          </a:pPr>
          <a:endParaRPr lang="ja-JP" altLang="en-US" sz="1400" dirty="0" smtClean="0">
            <a:latin typeface="+mj-ea"/>
            <a:ea typeface="+mj-ea"/>
          </a:endParaRPr>
        </a:p>
        <a:p>
          <a:pPr defTabSz="622300">
            <a:lnSpc>
              <a:spcPct val="90000"/>
            </a:lnSpc>
            <a:spcBef>
              <a:spcPct val="0"/>
            </a:spcBef>
            <a:spcAft>
              <a:spcPct val="35000"/>
            </a:spcAft>
          </a:pPr>
          <a:r>
            <a:rPr lang="ja-JP" altLang="en-US" sz="1400" dirty="0" smtClean="0">
              <a:latin typeface="+mj-ea"/>
              <a:ea typeface="+mj-ea"/>
            </a:rPr>
            <a:t>・解剖会議</a:t>
          </a:r>
          <a:endParaRPr lang="en-US" altLang="ja-JP" sz="1400" dirty="0" smtClean="0">
            <a:latin typeface="+mj-ea"/>
            <a:ea typeface="+mj-ea"/>
          </a:endParaRPr>
        </a:p>
        <a:p>
          <a:pPr defTabSz="622300">
            <a:lnSpc>
              <a:spcPct val="90000"/>
            </a:lnSpc>
            <a:spcBef>
              <a:spcPct val="0"/>
            </a:spcBef>
            <a:spcAft>
              <a:spcPct val="35000"/>
            </a:spcAft>
          </a:pPr>
          <a:endParaRPr lang="en-US" altLang="ja-JP" sz="1400" dirty="0" smtClean="0">
            <a:latin typeface="+mj-ea"/>
            <a:ea typeface="+mj-ea"/>
          </a:endParaRPr>
        </a:p>
        <a:p>
          <a:pPr defTabSz="622300">
            <a:lnSpc>
              <a:spcPct val="90000"/>
            </a:lnSpc>
            <a:spcBef>
              <a:spcPct val="0"/>
            </a:spcBef>
            <a:spcAft>
              <a:spcPct val="35000"/>
            </a:spcAft>
          </a:pPr>
          <a:r>
            <a:rPr kumimoji="1" lang="ja-JP" altLang="en-US" sz="1400" dirty="0" smtClean="0">
              <a:latin typeface="+mj-ea"/>
              <a:ea typeface="+mj-ea"/>
            </a:rPr>
            <a:t>・</a:t>
          </a:r>
          <a:r>
            <a:rPr kumimoji="1" lang="en-US" altLang="ja-JP" sz="1400" dirty="0" smtClean="0">
              <a:latin typeface="+mj-ea"/>
              <a:ea typeface="+mj-ea"/>
            </a:rPr>
            <a:t>ATR</a:t>
          </a:r>
          <a:r>
            <a:rPr kumimoji="1" lang="ja-JP" altLang="en-US" sz="1400" dirty="0" smtClean="0">
              <a:latin typeface="+mj-ea"/>
              <a:ea typeface="+mj-ea"/>
            </a:rPr>
            <a:t>モデル</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dirty="0" smtClean="0"/>
            <a:t>・年間３００アイテムの</a:t>
          </a:r>
          <a:endParaRPr kumimoji="1" lang="en-US" altLang="ja-JP" sz="1400" dirty="0" smtClean="0"/>
        </a:p>
        <a:p>
          <a:r>
            <a:rPr kumimoji="1" lang="ja-JP" altLang="en-US" sz="1400" dirty="0" smtClean="0"/>
            <a:t>新製品開発</a:t>
          </a:r>
          <a:endParaRPr kumimoji="1" lang="en-US" altLang="ja-JP" sz="1400" dirty="0" smtClean="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35137" custScaleY="87511" custLinFactNeighborY="10802">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0206" custScaleY="247274" custLinFactNeighborX="11432" custLinFactNeighborY="46893">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0" custFlipHor="0" custScaleX="77463" custScaleY="223525" custLinFactNeighborX="5533" custLinFactNeighborY="-276"/>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31879" custScaleY="135643" custLinFactNeighborX="2361" custLinFactNeighborY="16725">
        <dgm:presLayoutVars>
          <dgm:bulletEnabled val="1"/>
        </dgm:presLayoutVars>
      </dgm:prSet>
      <dgm:spPr/>
      <dgm:t>
        <a:bodyPr/>
        <a:lstStyle/>
        <a:p>
          <a:endParaRPr kumimoji="1" lang="ja-JP" altLang="en-US"/>
        </a:p>
      </dgm:t>
    </dgm:pt>
  </dgm:ptLst>
  <dgm:cxnLst>
    <dgm:cxn modelId="{F5B9A9A1-465D-486A-A486-22DE8F5A6CCA}" type="presOf" srcId="{55B69CC0-37EA-4755-9B40-A8C611CA61DE}" destId="{69F6F4CA-D09D-431D-AE3D-90538E629464}" srcOrd="0" destOrd="0" presId="urn:microsoft.com/office/officeart/2005/8/layout/process2"/>
    <dgm:cxn modelId="{003EE24C-B6A0-44BF-90F0-51186426688E}" srcId="{3925BA52-F79C-48F6-9412-371B7579861D}" destId="{E19A9FEC-5078-4F58-BF9F-6752C9D3A034}" srcOrd="2" destOrd="0" parTransId="{BB02FBB1-62CA-4B8A-BB25-AE31C0FC9F20}" sibTransId="{0F244273-51D2-407F-A439-52B1DD8D5BD5}"/>
    <dgm:cxn modelId="{66D114B7-8166-4D89-B1AB-A286A43E14D3}" type="presOf" srcId="{101D42E8-60C4-4F5E-BDB4-0E028D1F2FBF}" destId="{A2CCA9B6-E52E-4C80-A476-3B2B187E8959}" srcOrd="0" destOrd="0" presId="urn:microsoft.com/office/officeart/2005/8/layout/process2"/>
    <dgm:cxn modelId="{B1784971-D196-40DA-8E6F-E17D2FE594C5}" type="presOf" srcId="{00A750BE-8D51-4211-8D4D-BB170AC44722}" destId="{D6F0B99B-B00A-4A08-ACA3-B3FDED7E3A77}" srcOrd="0" destOrd="0" presId="urn:microsoft.com/office/officeart/2005/8/layout/process2"/>
    <dgm:cxn modelId="{ABCD2A41-F379-45B6-94B9-02A9EDD0DE76}" type="presOf" srcId="{B8B22712-7651-4C5B-B02F-A2CC590C811F}" destId="{11C758B5-A18C-4BFE-9991-5A4F85EE9604}" srcOrd="1" destOrd="0" presId="urn:microsoft.com/office/officeart/2005/8/layout/process2"/>
    <dgm:cxn modelId="{7B0DE5B7-1E91-4E26-971D-F9427FBCF778}" type="presOf" srcId="{3925BA52-F79C-48F6-9412-371B7579861D}" destId="{BDB5A8F9-6823-4B57-AB35-A4D36ADB9D17}" srcOrd="0" destOrd="0" presId="urn:microsoft.com/office/officeart/2005/8/layout/process2"/>
    <dgm:cxn modelId="{45B21923-2515-4EB6-AB8D-9EF44B8B560B}" type="presOf" srcId="{B8B22712-7651-4C5B-B02F-A2CC590C811F}" destId="{A18B972F-ED6A-4EC5-9BE3-B4FCD79197F3}" srcOrd="0"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D107FBE4-AA9A-4336-BE2A-EFBE66A9990D}" type="presOf" srcId="{55B69CC0-37EA-4755-9B40-A8C611CA61DE}" destId="{110F06B1-9A7B-43B9-BAE0-65895FD66B48}" srcOrd="1" destOrd="0" presId="urn:microsoft.com/office/officeart/2005/8/layout/process2"/>
    <dgm:cxn modelId="{71B11649-F67B-4B0A-94AC-F349BDC40099}" type="presOf" srcId="{E19A9FEC-5078-4F58-BF9F-6752C9D3A034}" destId="{5B168291-01EB-4273-934C-6E821D4B6F19}" srcOrd="0" destOrd="0" presId="urn:microsoft.com/office/officeart/2005/8/layout/process2"/>
    <dgm:cxn modelId="{DC00AF0E-B4A6-42E6-86AB-6416B517EC7C}" type="presParOf" srcId="{BDB5A8F9-6823-4B57-AB35-A4D36ADB9D17}" destId="{A2CCA9B6-E52E-4C80-A476-3B2B187E8959}" srcOrd="0" destOrd="0" presId="urn:microsoft.com/office/officeart/2005/8/layout/process2"/>
    <dgm:cxn modelId="{1119CE13-C013-4FC3-86A0-EEA105E0ACE0}" type="presParOf" srcId="{BDB5A8F9-6823-4B57-AB35-A4D36ADB9D17}" destId="{69F6F4CA-D09D-431D-AE3D-90538E629464}" srcOrd="1" destOrd="0" presId="urn:microsoft.com/office/officeart/2005/8/layout/process2"/>
    <dgm:cxn modelId="{EF02CB36-B001-4770-932F-B5CE2F2732C5}" type="presParOf" srcId="{69F6F4CA-D09D-431D-AE3D-90538E629464}" destId="{110F06B1-9A7B-43B9-BAE0-65895FD66B48}" srcOrd="0" destOrd="0" presId="urn:microsoft.com/office/officeart/2005/8/layout/process2"/>
    <dgm:cxn modelId="{51ABE0BC-02A9-45A2-87BC-B18CDCD6F5A4}" type="presParOf" srcId="{BDB5A8F9-6823-4B57-AB35-A4D36ADB9D17}" destId="{D6F0B99B-B00A-4A08-ACA3-B3FDED7E3A77}" srcOrd="2" destOrd="0" presId="urn:microsoft.com/office/officeart/2005/8/layout/process2"/>
    <dgm:cxn modelId="{EFD7DFD7-CF7B-45C8-9D15-5C784218046C}" type="presParOf" srcId="{BDB5A8F9-6823-4B57-AB35-A4D36ADB9D17}" destId="{A18B972F-ED6A-4EC5-9BE3-B4FCD79197F3}" srcOrd="3" destOrd="0" presId="urn:microsoft.com/office/officeart/2005/8/layout/process2"/>
    <dgm:cxn modelId="{C9C3CEF4-A364-4432-ABA0-E40C42C28DDE}" type="presParOf" srcId="{A18B972F-ED6A-4EC5-9BE3-B4FCD79197F3}" destId="{11C758B5-A18C-4BFE-9991-5A4F85EE9604}" srcOrd="0" destOrd="0" presId="urn:microsoft.com/office/officeart/2005/8/layout/process2"/>
    <dgm:cxn modelId="{D36C0158-809D-457B-A2FF-90214DE86BC0}"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5F8584-3A99-446E-858E-F4966E54153B}" type="doc">
      <dgm:prSet loTypeId="urn:microsoft.com/office/officeart/2005/8/layout/process2" loCatId="process" qsTypeId="urn:microsoft.com/office/officeart/2005/8/quickstyle/simple1#5" qsCatId="simple" csTypeId="urn:microsoft.com/office/officeart/2005/8/colors/accent1_2#6" csCatId="accent1" phldr="1"/>
      <dgm:spPr/>
    </dgm:pt>
    <dgm:pt modelId="{BA79436A-48EC-4200-9E55-CD9CAC4A5A98}">
      <dgm:prSet phldrT="[テキスト]" custT="1"/>
      <dgm:spPr>
        <a:solidFill>
          <a:schemeClr val="bg2">
            <a:lumMod val="90000"/>
          </a:schemeClr>
        </a:solidFill>
      </dgm:spPr>
      <dgm:t>
        <a:bodyPr/>
        <a:lstStyle/>
        <a:p>
          <a:r>
            <a:rPr lang="ja-JP" altLang="en-US" sz="2800" dirty="0" smtClean="0">
              <a:solidFill>
                <a:schemeClr val="tx1"/>
              </a:solidFill>
              <a:latin typeface="+mn-ea"/>
            </a:rPr>
            <a:t>日清食品では</a:t>
          </a:r>
          <a:r>
            <a:rPr lang="ja-JP" altLang="en-US" sz="2800" dirty="0" smtClean="0">
              <a:solidFill>
                <a:srgbClr val="FF0000"/>
              </a:solidFill>
              <a:latin typeface="+mn-ea"/>
            </a:rPr>
            <a:t>サプライチェーンマネジメント</a:t>
          </a:r>
          <a:r>
            <a:rPr lang="ja-JP" altLang="en-US" sz="2800" dirty="0" smtClean="0">
              <a:solidFill>
                <a:schemeClr val="tx1"/>
              </a:solidFill>
              <a:latin typeface="+mn-ea"/>
            </a:rPr>
            <a:t>を実践</a:t>
          </a:r>
          <a:endParaRPr kumimoji="1" lang="ja-JP" altLang="en-US" sz="2800" dirty="0">
            <a:solidFill>
              <a:schemeClr val="tx1"/>
            </a:solidFill>
          </a:endParaRPr>
        </a:p>
      </dgm:t>
    </dgm:pt>
    <dgm:pt modelId="{065BBBBC-BEC8-41D6-B5C7-FC7D0017E7DA}" type="parTrans" cxnId="{D504A659-9E72-4A15-8742-BF2F9A125E8D}">
      <dgm:prSet/>
      <dgm:spPr/>
      <dgm:t>
        <a:bodyPr/>
        <a:lstStyle/>
        <a:p>
          <a:endParaRPr kumimoji="1" lang="ja-JP" altLang="en-US"/>
        </a:p>
      </dgm:t>
    </dgm:pt>
    <dgm:pt modelId="{CCB194B7-2EA5-4C8D-8F03-FAA346AD79D8}" type="sibTrans" cxnId="{D504A659-9E72-4A15-8742-BF2F9A125E8D}">
      <dgm:prSet/>
      <dgm:spPr>
        <a:solidFill>
          <a:schemeClr val="bg1"/>
        </a:solidFill>
      </dgm:spPr>
      <dgm:t>
        <a:bodyPr/>
        <a:lstStyle/>
        <a:p>
          <a:endParaRPr lang="ja-JP" altLang="en-US"/>
        </a:p>
      </dgm:t>
    </dgm:pt>
    <dgm:pt modelId="{15D2A225-5797-43FC-9333-9853A3F138AC}">
      <dgm:prSet phldrT="[テキスト]" custT="1"/>
      <dgm:spPr>
        <a:solidFill>
          <a:schemeClr val="accent6">
            <a:lumMod val="60000"/>
            <a:lumOff val="40000"/>
          </a:schemeClr>
        </a:solidFill>
      </dgm:spPr>
      <dgm:t>
        <a:bodyPr/>
        <a:lstStyle/>
        <a:p>
          <a:r>
            <a:rPr lang="ja-JP" altLang="en-US" sz="2400" dirty="0" smtClean="0">
              <a:solidFill>
                <a:srgbClr val="FF0000"/>
              </a:solidFill>
              <a:latin typeface="+mn-ea"/>
            </a:rPr>
            <a:t>サプライチェーンマネジメントとは？</a:t>
          </a:r>
          <a:endParaRPr lang="en-US" altLang="ja-JP" sz="2400" dirty="0" smtClean="0">
            <a:solidFill>
              <a:srgbClr val="FF0000"/>
            </a:solidFill>
            <a:latin typeface="+mn-ea"/>
          </a:endParaRPr>
        </a:p>
        <a:p>
          <a:r>
            <a:rPr lang="ja-JP" altLang="en-US" sz="2400" dirty="0" smtClean="0">
              <a:solidFill>
                <a:schemeClr val="tx1"/>
              </a:solidFill>
              <a:latin typeface="+mn-ea"/>
            </a:rPr>
            <a:t>原料の</a:t>
          </a:r>
          <a:r>
            <a:rPr lang="ja-JP" altLang="ja-JP" sz="2400" dirty="0" smtClean="0">
              <a:solidFill>
                <a:schemeClr val="tx1"/>
              </a:solidFill>
              <a:latin typeface="+mn-ea"/>
            </a:rPr>
            <a:t>調達</a:t>
          </a:r>
          <a:r>
            <a:rPr lang="ja-JP" altLang="en-US" sz="2400" dirty="0" smtClean="0">
              <a:solidFill>
                <a:schemeClr val="tx1"/>
              </a:solidFill>
              <a:latin typeface="+mn-ea"/>
            </a:rPr>
            <a:t>から販売まで</a:t>
          </a:r>
          <a:r>
            <a:rPr lang="ja-JP" altLang="ja-JP" sz="2400" dirty="0" smtClean="0">
              <a:solidFill>
                <a:schemeClr val="tx1"/>
              </a:solidFill>
              <a:latin typeface="+mn-ea"/>
            </a:rPr>
            <a:t>の</a:t>
          </a:r>
          <a:r>
            <a:rPr lang="ja-JP" altLang="en-US" sz="2400" dirty="0" smtClean="0">
              <a:solidFill>
                <a:schemeClr val="tx1"/>
              </a:solidFill>
              <a:latin typeface="+mn-ea"/>
            </a:rPr>
            <a:t>一連の業務の流れを</a:t>
          </a:r>
          <a:endParaRPr lang="en-US" altLang="ja-JP" sz="2400" dirty="0" smtClean="0">
            <a:solidFill>
              <a:schemeClr val="tx1"/>
            </a:solidFill>
            <a:latin typeface="+mn-ea"/>
          </a:endParaRPr>
        </a:p>
        <a:p>
          <a:r>
            <a:rPr lang="ja-JP" altLang="en-US" sz="2400" dirty="0" smtClean="0">
              <a:solidFill>
                <a:schemeClr val="tx1"/>
              </a:solidFill>
              <a:latin typeface="+mn-ea"/>
            </a:rPr>
            <a:t>サプライチェーンとしてとらえ、チェーン全体を柔軟</a:t>
          </a:r>
          <a:endParaRPr lang="en-US" altLang="ja-JP" sz="2400" dirty="0" smtClean="0">
            <a:solidFill>
              <a:schemeClr val="tx1"/>
            </a:solidFill>
            <a:latin typeface="+mn-ea"/>
          </a:endParaRPr>
        </a:p>
        <a:p>
          <a:r>
            <a:rPr lang="ja-JP" altLang="en-US" sz="2400" dirty="0" smtClean="0">
              <a:solidFill>
                <a:schemeClr val="tx1"/>
              </a:solidFill>
              <a:latin typeface="+mn-ea"/>
            </a:rPr>
            <a:t>に最適化していくためのマネジメントのことである。</a:t>
          </a:r>
          <a:endParaRPr kumimoji="1" lang="ja-JP" altLang="en-US" sz="2400" dirty="0">
            <a:solidFill>
              <a:schemeClr val="tx1"/>
            </a:solidFill>
          </a:endParaRPr>
        </a:p>
      </dgm:t>
    </dgm:pt>
    <dgm:pt modelId="{BC4651A4-C68D-4719-A42D-1E7FBE2FE69E}" type="parTrans" cxnId="{AFD4FE53-DF6E-4CA9-B1A1-CBA0ED20B34A}">
      <dgm:prSet/>
      <dgm:spPr/>
      <dgm:t>
        <a:bodyPr/>
        <a:lstStyle/>
        <a:p>
          <a:endParaRPr kumimoji="1" lang="ja-JP" altLang="en-US"/>
        </a:p>
      </dgm:t>
    </dgm:pt>
    <dgm:pt modelId="{7FB719AD-C6D2-42DD-AF8D-D217A838E981}" type="sibTrans" cxnId="{AFD4FE53-DF6E-4CA9-B1A1-CBA0ED20B34A}">
      <dgm:prSet/>
      <dgm:spPr>
        <a:solidFill>
          <a:srgbClr val="C00000"/>
        </a:solidFill>
      </dgm:spPr>
      <dgm:t>
        <a:bodyPr/>
        <a:lstStyle/>
        <a:p>
          <a:endParaRPr kumimoji="1" lang="ja-JP" altLang="en-US"/>
        </a:p>
      </dgm:t>
    </dgm:pt>
    <dgm:pt modelId="{02676AFD-FDA2-4778-A9F1-26C6640D0811}">
      <dgm:prSet phldrT="[テキスト]" custT="1"/>
      <dgm:spPr>
        <a:solidFill>
          <a:schemeClr val="accent6">
            <a:lumMod val="60000"/>
            <a:lumOff val="40000"/>
          </a:schemeClr>
        </a:solidFill>
      </dgm:spPr>
      <dgm:t>
        <a:bodyPr/>
        <a:lstStyle/>
        <a:p>
          <a:r>
            <a:rPr lang="ja-JP" altLang="en-US" sz="2400" dirty="0" smtClean="0">
              <a:solidFill>
                <a:schemeClr val="tx1"/>
              </a:solidFill>
              <a:latin typeface="+mn-ea"/>
            </a:rPr>
            <a:t>会社の内部だけでなく、取引先や販売先の企業とも</a:t>
          </a:r>
          <a:endParaRPr lang="en-US" altLang="ja-JP" sz="2400" dirty="0" smtClean="0">
            <a:solidFill>
              <a:schemeClr val="tx1"/>
            </a:solidFill>
            <a:latin typeface="+mn-ea"/>
          </a:endParaRPr>
        </a:p>
        <a:p>
          <a:r>
            <a:rPr lang="ja-JP" altLang="en-US" sz="2400" dirty="0" smtClean="0">
              <a:solidFill>
                <a:schemeClr val="tx1"/>
              </a:solidFill>
              <a:latin typeface="+mn-ea"/>
            </a:rPr>
            <a:t>情報を共有して各工程間の無駄を省き、コスト・品質・</a:t>
          </a:r>
          <a:endParaRPr lang="en-US" altLang="ja-JP" sz="2400" dirty="0" smtClean="0">
            <a:solidFill>
              <a:schemeClr val="tx1"/>
            </a:solidFill>
            <a:latin typeface="+mn-ea"/>
          </a:endParaRPr>
        </a:p>
        <a:p>
          <a:r>
            <a:rPr lang="ja-JP" altLang="en-US" sz="2400" dirty="0" smtClean="0">
              <a:solidFill>
                <a:schemeClr val="tx1"/>
              </a:solidFill>
              <a:latin typeface="+mn-ea"/>
            </a:rPr>
            <a:t>リードタイムをマネジメントしていく必要性がある。</a:t>
          </a:r>
          <a:endParaRPr kumimoji="1" lang="ja-JP" altLang="en-US" sz="2400" dirty="0">
            <a:solidFill>
              <a:schemeClr val="tx1"/>
            </a:solidFill>
          </a:endParaRPr>
        </a:p>
      </dgm:t>
    </dgm:pt>
    <dgm:pt modelId="{FADDE9AD-281D-4A06-BB22-1928194364B4}" type="parTrans" cxnId="{0A91CC2B-1303-4A62-B433-AC451DAAF97E}">
      <dgm:prSet/>
      <dgm:spPr/>
      <dgm:t>
        <a:bodyPr/>
        <a:lstStyle/>
        <a:p>
          <a:endParaRPr kumimoji="1" lang="ja-JP" altLang="en-US"/>
        </a:p>
      </dgm:t>
    </dgm:pt>
    <dgm:pt modelId="{725C8CF8-4D7F-46CC-9B9B-BBA507851859}" type="sibTrans" cxnId="{0A91CC2B-1303-4A62-B433-AC451DAAF97E}">
      <dgm:prSet/>
      <dgm:spPr/>
      <dgm:t>
        <a:bodyPr/>
        <a:lstStyle/>
        <a:p>
          <a:endParaRPr kumimoji="1" lang="ja-JP" altLang="en-US"/>
        </a:p>
      </dgm:t>
    </dgm:pt>
    <dgm:pt modelId="{BA26329B-A34A-4345-8908-0027C22BA0A4}" type="pres">
      <dgm:prSet presAssocID="{675F8584-3A99-446E-858E-F4966E54153B}" presName="linearFlow" presStyleCnt="0">
        <dgm:presLayoutVars>
          <dgm:resizeHandles val="exact"/>
        </dgm:presLayoutVars>
      </dgm:prSet>
      <dgm:spPr/>
    </dgm:pt>
    <dgm:pt modelId="{D93F2064-6493-4256-90A2-67747A985575}" type="pres">
      <dgm:prSet presAssocID="{BA79436A-48EC-4200-9E55-CD9CAC4A5A98}" presName="node" presStyleLbl="node1" presStyleIdx="0" presStyleCnt="3" custScaleX="234148" custScaleY="71206" custLinFactNeighborX="294" custLinFactNeighborY="-37093">
        <dgm:presLayoutVars>
          <dgm:bulletEnabled val="1"/>
        </dgm:presLayoutVars>
      </dgm:prSet>
      <dgm:spPr/>
      <dgm:t>
        <a:bodyPr/>
        <a:lstStyle/>
        <a:p>
          <a:endParaRPr kumimoji="1" lang="ja-JP" altLang="en-US"/>
        </a:p>
      </dgm:t>
    </dgm:pt>
    <dgm:pt modelId="{4FFAE5CD-3637-4661-BA79-6C8005EF4AD4}" type="pres">
      <dgm:prSet presAssocID="{CCB194B7-2EA5-4C8D-8F03-FAA346AD79D8}" presName="sibTrans" presStyleLbl="sibTrans2D1" presStyleIdx="0" presStyleCnt="2"/>
      <dgm:spPr/>
      <dgm:t>
        <a:bodyPr/>
        <a:lstStyle/>
        <a:p>
          <a:endParaRPr kumimoji="1" lang="ja-JP" altLang="en-US"/>
        </a:p>
      </dgm:t>
    </dgm:pt>
    <dgm:pt modelId="{57DCF0EE-A09A-4AB1-82AD-FDBFA8CC57CD}" type="pres">
      <dgm:prSet presAssocID="{CCB194B7-2EA5-4C8D-8F03-FAA346AD79D8}" presName="connectorText" presStyleLbl="sibTrans2D1" presStyleIdx="0" presStyleCnt="2"/>
      <dgm:spPr/>
      <dgm:t>
        <a:bodyPr/>
        <a:lstStyle/>
        <a:p>
          <a:endParaRPr kumimoji="1" lang="ja-JP" altLang="en-US"/>
        </a:p>
      </dgm:t>
    </dgm:pt>
    <dgm:pt modelId="{8C5BEDA7-1FAF-4585-BDA4-3CFA372362B0}" type="pres">
      <dgm:prSet presAssocID="{15D2A225-5797-43FC-9333-9853A3F138AC}" presName="node" presStyleLbl="node1" presStyleIdx="1" presStyleCnt="3" custScaleX="234148" custScaleY="172229" custLinFactY="-2552" custLinFactNeighborX="294" custLinFactNeighborY="-100000">
        <dgm:presLayoutVars>
          <dgm:bulletEnabled val="1"/>
        </dgm:presLayoutVars>
      </dgm:prSet>
      <dgm:spPr/>
      <dgm:t>
        <a:bodyPr/>
        <a:lstStyle/>
        <a:p>
          <a:endParaRPr kumimoji="1" lang="ja-JP" altLang="en-US"/>
        </a:p>
      </dgm:t>
    </dgm:pt>
    <dgm:pt modelId="{C384EE5D-6836-4498-911B-2DC0DF2C032C}" type="pres">
      <dgm:prSet presAssocID="{7FB719AD-C6D2-42DD-AF8D-D217A838E981}" presName="sibTrans" presStyleLbl="sibTrans2D1" presStyleIdx="1" presStyleCnt="2" custScaleX="94673" custScaleY="181838"/>
      <dgm:spPr/>
      <dgm:t>
        <a:bodyPr/>
        <a:lstStyle/>
        <a:p>
          <a:endParaRPr kumimoji="1" lang="ja-JP" altLang="en-US"/>
        </a:p>
      </dgm:t>
    </dgm:pt>
    <dgm:pt modelId="{A961DA5E-953E-470D-A7A8-BE65826B8EB6}" type="pres">
      <dgm:prSet presAssocID="{7FB719AD-C6D2-42DD-AF8D-D217A838E981}" presName="connectorText" presStyleLbl="sibTrans2D1" presStyleIdx="1" presStyleCnt="2"/>
      <dgm:spPr/>
      <dgm:t>
        <a:bodyPr/>
        <a:lstStyle/>
        <a:p>
          <a:endParaRPr kumimoji="1" lang="ja-JP" altLang="en-US"/>
        </a:p>
      </dgm:t>
    </dgm:pt>
    <dgm:pt modelId="{5FE6CFE4-6DC4-4DDA-BB1D-11C29E581BFD}" type="pres">
      <dgm:prSet presAssocID="{02676AFD-FDA2-4778-A9F1-26C6640D0811}" presName="node" presStyleLbl="node1" presStyleIdx="2" presStyleCnt="3" custScaleX="234148" custScaleY="148682" custLinFactNeighborX="-1219" custLinFactNeighborY="3271">
        <dgm:presLayoutVars>
          <dgm:bulletEnabled val="1"/>
        </dgm:presLayoutVars>
      </dgm:prSet>
      <dgm:spPr/>
      <dgm:t>
        <a:bodyPr/>
        <a:lstStyle/>
        <a:p>
          <a:endParaRPr kumimoji="1" lang="ja-JP" altLang="en-US"/>
        </a:p>
      </dgm:t>
    </dgm:pt>
  </dgm:ptLst>
  <dgm:cxnLst>
    <dgm:cxn modelId="{4E951830-B2A7-40DB-AB52-FEBF48D655A0}" type="presOf" srcId="{7FB719AD-C6D2-42DD-AF8D-D217A838E981}" destId="{C384EE5D-6836-4498-911B-2DC0DF2C032C}" srcOrd="0" destOrd="0" presId="urn:microsoft.com/office/officeart/2005/8/layout/process2"/>
    <dgm:cxn modelId="{D504A659-9E72-4A15-8742-BF2F9A125E8D}" srcId="{675F8584-3A99-446E-858E-F4966E54153B}" destId="{BA79436A-48EC-4200-9E55-CD9CAC4A5A98}" srcOrd="0" destOrd="0" parTransId="{065BBBBC-BEC8-41D6-B5C7-FC7D0017E7DA}" sibTransId="{CCB194B7-2EA5-4C8D-8F03-FAA346AD79D8}"/>
    <dgm:cxn modelId="{AFD4FE53-DF6E-4CA9-B1A1-CBA0ED20B34A}" srcId="{675F8584-3A99-446E-858E-F4966E54153B}" destId="{15D2A225-5797-43FC-9333-9853A3F138AC}" srcOrd="1" destOrd="0" parTransId="{BC4651A4-C68D-4719-A42D-1E7FBE2FE69E}" sibTransId="{7FB719AD-C6D2-42DD-AF8D-D217A838E981}"/>
    <dgm:cxn modelId="{066BC49D-EE1F-4317-ABCA-2D39FDDB3359}" type="presOf" srcId="{02676AFD-FDA2-4778-A9F1-26C6640D0811}" destId="{5FE6CFE4-6DC4-4DDA-BB1D-11C29E581BFD}" srcOrd="0" destOrd="0" presId="urn:microsoft.com/office/officeart/2005/8/layout/process2"/>
    <dgm:cxn modelId="{D86EC86B-6E66-415C-B674-91DE40A934DD}" type="presOf" srcId="{7FB719AD-C6D2-42DD-AF8D-D217A838E981}" destId="{A961DA5E-953E-470D-A7A8-BE65826B8EB6}" srcOrd="1" destOrd="0" presId="urn:microsoft.com/office/officeart/2005/8/layout/process2"/>
    <dgm:cxn modelId="{83D8CBF4-9010-47F0-AF57-669B9EFF957E}" type="presOf" srcId="{BA79436A-48EC-4200-9E55-CD9CAC4A5A98}" destId="{D93F2064-6493-4256-90A2-67747A985575}" srcOrd="0" destOrd="0" presId="urn:microsoft.com/office/officeart/2005/8/layout/process2"/>
    <dgm:cxn modelId="{FEBBF925-6329-4823-BE5F-B888042C6BC0}" type="presOf" srcId="{CCB194B7-2EA5-4C8D-8F03-FAA346AD79D8}" destId="{57DCF0EE-A09A-4AB1-82AD-FDBFA8CC57CD}" srcOrd="1" destOrd="0" presId="urn:microsoft.com/office/officeart/2005/8/layout/process2"/>
    <dgm:cxn modelId="{FFD5E45E-7028-4ED6-9464-8BB5EEA9AF5F}" type="presOf" srcId="{CCB194B7-2EA5-4C8D-8F03-FAA346AD79D8}" destId="{4FFAE5CD-3637-4661-BA79-6C8005EF4AD4}" srcOrd="0" destOrd="0" presId="urn:microsoft.com/office/officeart/2005/8/layout/process2"/>
    <dgm:cxn modelId="{0FF092CE-3622-4DF7-8DF7-C0D748D86BA6}" type="presOf" srcId="{675F8584-3A99-446E-858E-F4966E54153B}" destId="{BA26329B-A34A-4345-8908-0027C22BA0A4}" srcOrd="0" destOrd="0" presId="urn:microsoft.com/office/officeart/2005/8/layout/process2"/>
    <dgm:cxn modelId="{2410A1D4-4586-4081-814F-2401FAF021DD}" type="presOf" srcId="{15D2A225-5797-43FC-9333-9853A3F138AC}" destId="{8C5BEDA7-1FAF-4585-BDA4-3CFA372362B0}" srcOrd="0" destOrd="0" presId="urn:microsoft.com/office/officeart/2005/8/layout/process2"/>
    <dgm:cxn modelId="{0A91CC2B-1303-4A62-B433-AC451DAAF97E}" srcId="{675F8584-3A99-446E-858E-F4966E54153B}" destId="{02676AFD-FDA2-4778-A9F1-26C6640D0811}" srcOrd="2" destOrd="0" parTransId="{FADDE9AD-281D-4A06-BB22-1928194364B4}" sibTransId="{725C8CF8-4D7F-46CC-9B9B-BBA507851859}"/>
    <dgm:cxn modelId="{FDED48D9-EEDE-49B7-B693-A15DD64A8D51}" type="presParOf" srcId="{BA26329B-A34A-4345-8908-0027C22BA0A4}" destId="{D93F2064-6493-4256-90A2-67747A985575}" srcOrd="0" destOrd="0" presId="urn:microsoft.com/office/officeart/2005/8/layout/process2"/>
    <dgm:cxn modelId="{5C234862-4411-42D1-8159-B8908453F6B1}" type="presParOf" srcId="{BA26329B-A34A-4345-8908-0027C22BA0A4}" destId="{4FFAE5CD-3637-4661-BA79-6C8005EF4AD4}" srcOrd="1" destOrd="0" presId="urn:microsoft.com/office/officeart/2005/8/layout/process2"/>
    <dgm:cxn modelId="{8B1B24BC-39CA-442A-80C2-5248FAFF731B}" type="presParOf" srcId="{4FFAE5CD-3637-4661-BA79-6C8005EF4AD4}" destId="{57DCF0EE-A09A-4AB1-82AD-FDBFA8CC57CD}" srcOrd="0" destOrd="0" presId="urn:microsoft.com/office/officeart/2005/8/layout/process2"/>
    <dgm:cxn modelId="{997CA77D-2AC8-488D-8397-7337CBC35379}" type="presParOf" srcId="{BA26329B-A34A-4345-8908-0027C22BA0A4}" destId="{8C5BEDA7-1FAF-4585-BDA4-3CFA372362B0}" srcOrd="2" destOrd="0" presId="urn:microsoft.com/office/officeart/2005/8/layout/process2"/>
    <dgm:cxn modelId="{4FAD7AC6-3790-490D-AE80-C72898A8FC8B}" type="presParOf" srcId="{BA26329B-A34A-4345-8908-0027C22BA0A4}" destId="{C384EE5D-6836-4498-911B-2DC0DF2C032C}" srcOrd="3" destOrd="0" presId="urn:microsoft.com/office/officeart/2005/8/layout/process2"/>
    <dgm:cxn modelId="{A60D79D9-0628-428E-B683-1219BB8E94A2}" type="presParOf" srcId="{C384EE5D-6836-4498-911B-2DC0DF2C032C}" destId="{A961DA5E-953E-470D-A7A8-BE65826B8EB6}" srcOrd="0" destOrd="0" presId="urn:microsoft.com/office/officeart/2005/8/layout/process2"/>
    <dgm:cxn modelId="{BC763DD6-B5C5-4742-8958-657A9582D7BE}" type="presParOf" srcId="{BA26329B-A34A-4345-8908-0027C22BA0A4}" destId="{5FE6CFE4-6DC4-4DDA-BB1D-11C29E581BFD}" srcOrd="4" destOrd="0" presId="urn:microsoft.com/office/officeart/2005/8/layout/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1_2#7" csCatId="accent1" phldr="1"/>
      <dgm:spPr/>
      <dgm:t>
        <a:bodyPr/>
        <a:lstStyle/>
        <a:p>
          <a:endParaRPr kumimoji="1" lang="ja-JP" altLang="en-US"/>
        </a:p>
      </dgm:t>
    </dgm:pt>
    <dgm:pt modelId="{101D42E8-60C4-4F5E-BDB4-0E028D1F2FBF}">
      <dgm:prSet phldrT="[テキスト]" custT="1"/>
      <dgm:spPr/>
      <dgm:t>
        <a:bodyPr/>
        <a:lstStyle/>
        <a:p>
          <a:r>
            <a:rPr kumimoji="1" lang="ja-JP" altLang="en-US" sz="1600" dirty="0" smtClean="0"/>
            <a:t>生産</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ja-JP" altLang="en-US" sz="1400" smtClean="0">
              <a:latin typeface="+mj-ea"/>
              <a:ea typeface="+mj-ea"/>
            </a:rPr>
            <a:t>・高速ライン</a:t>
          </a:r>
          <a:endParaRPr lang="en-US" altLang="ja-JP" sz="1400" smtClean="0">
            <a:latin typeface="+mj-ea"/>
            <a:ea typeface="+mj-ea"/>
          </a:endParaRPr>
        </a:p>
        <a:p>
          <a:pPr defTabSz="622300">
            <a:lnSpc>
              <a:spcPct val="90000"/>
            </a:lnSpc>
            <a:spcBef>
              <a:spcPct val="0"/>
            </a:spcBef>
            <a:spcAft>
              <a:spcPct val="35000"/>
            </a:spcAft>
          </a:pPr>
          <a:r>
            <a:rPr lang="ja-JP" altLang="en-US" sz="1400" smtClean="0">
              <a:latin typeface="+mj-ea"/>
              <a:ea typeface="+mj-ea"/>
            </a:rPr>
            <a:t>・自働化ライン</a:t>
          </a:r>
          <a:endParaRPr lang="en-US" altLang="ja-JP" sz="1400" smtClean="0">
            <a:latin typeface="+mj-ea"/>
            <a:ea typeface="+mj-ea"/>
          </a:endParaRPr>
        </a:p>
        <a:p>
          <a:pPr defTabSz="622300">
            <a:lnSpc>
              <a:spcPct val="90000"/>
            </a:lnSpc>
            <a:spcBef>
              <a:spcPct val="0"/>
            </a:spcBef>
            <a:spcAft>
              <a:spcPct val="35000"/>
            </a:spcAft>
          </a:pPr>
          <a:r>
            <a:rPr lang="ja-JP" altLang="en-US" sz="1400" smtClean="0">
              <a:latin typeface="+mj-ea"/>
              <a:ea typeface="+mj-ea"/>
            </a:rPr>
            <a:t>・フレキシブル生産</a:t>
          </a:r>
          <a:endParaRPr lang="en-US" altLang="ja-JP" sz="1400" smtClean="0">
            <a:latin typeface="+mj-ea"/>
            <a:ea typeface="+mj-ea"/>
          </a:endParaRPr>
        </a:p>
        <a:p>
          <a:pPr defTabSz="622300">
            <a:lnSpc>
              <a:spcPct val="90000"/>
            </a:lnSpc>
            <a:spcBef>
              <a:spcPct val="0"/>
            </a:spcBef>
            <a:spcAft>
              <a:spcPct val="35000"/>
            </a:spcAft>
          </a:pPr>
          <a:r>
            <a:rPr lang="ja-JP" altLang="en-US" sz="1400" smtClean="0">
              <a:latin typeface="+mj-ea"/>
              <a:ea typeface="+mj-ea"/>
            </a:rPr>
            <a:t>・グローバル調達</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smtClean="0"/>
            <a:t>・２秒で２０個生産</a:t>
          </a:r>
          <a:endParaRPr kumimoji="1" lang="en-US" altLang="ja-JP" sz="1400" smtClean="0"/>
        </a:p>
        <a:p>
          <a:r>
            <a:rPr kumimoji="1" lang="ja-JP" altLang="en-US" sz="1400" smtClean="0"/>
            <a:t>・光熱費削減</a:t>
          </a:r>
          <a:endParaRPr kumimoji="1" lang="en-US" altLang="ja-JP" sz="1400" smtClean="0"/>
        </a:p>
        <a:p>
          <a:r>
            <a:rPr kumimoji="1" lang="ja-JP" altLang="en-US" sz="1400" smtClean="0"/>
            <a:t>・材料費削減</a:t>
          </a:r>
          <a:endParaRPr kumimoji="1" lang="ja-JP" altLang="en-US" sz="1400" dirty="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28417" custScaleY="87511" custLinFactNeighborX="-1466" custLinFactNeighborY="-1236">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6809" custScaleY="185642" custLinFactNeighborX="2716" custLinFactNeighborY="12884">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21510847" custFlipHor="1" custScaleX="106689" custScaleY="146656" custLinFactNeighborX="-3027" custLinFactNeighborY="5390"/>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36809" custScaleY="170824" custLinFactNeighborX="-3367" custLinFactNeighborY="-3965">
        <dgm:presLayoutVars>
          <dgm:bulletEnabled val="1"/>
        </dgm:presLayoutVars>
      </dgm:prSet>
      <dgm:spPr/>
      <dgm:t>
        <a:bodyPr/>
        <a:lstStyle/>
        <a:p>
          <a:endParaRPr kumimoji="1" lang="ja-JP" altLang="en-US"/>
        </a:p>
      </dgm:t>
    </dgm:pt>
  </dgm:ptLst>
  <dgm:cxnLst>
    <dgm:cxn modelId="{003EE24C-B6A0-44BF-90F0-51186426688E}" srcId="{3925BA52-F79C-48F6-9412-371B7579861D}" destId="{E19A9FEC-5078-4F58-BF9F-6752C9D3A034}" srcOrd="2" destOrd="0" parTransId="{BB02FBB1-62CA-4B8A-BB25-AE31C0FC9F20}" sibTransId="{0F244273-51D2-407F-A439-52B1DD8D5BD5}"/>
    <dgm:cxn modelId="{4A34FC75-C49C-4FB3-B20A-815A78E25596}" type="presOf" srcId="{3925BA52-F79C-48F6-9412-371B7579861D}" destId="{BDB5A8F9-6823-4B57-AB35-A4D36ADB9D17}" srcOrd="0" destOrd="0" presId="urn:microsoft.com/office/officeart/2005/8/layout/process2"/>
    <dgm:cxn modelId="{6BA06C14-4992-4B17-ACEE-D2992B22ED3E}" type="presOf" srcId="{B8B22712-7651-4C5B-B02F-A2CC590C811F}" destId="{11C758B5-A18C-4BFE-9991-5A4F85EE9604}" srcOrd="1" destOrd="0" presId="urn:microsoft.com/office/officeart/2005/8/layout/process2"/>
    <dgm:cxn modelId="{3A298B31-B826-4508-8AE3-4F858CC60EBC}" type="presOf" srcId="{55B69CC0-37EA-4755-9B40-A8C611CA61DE}" destId="{110F06B1-9A7B-43B9-BAE0-65895FD66B48}" srcOrd="1" destOrd="0" presId="urn:microsoft.com/office/officeart/2005/8/layout/process2"/>
    <dgm:cxn modelId="{9A5258FF-DE9B-4528-A6C1-E57D216F839F}" type="presOf" srcId="{E19A9FEC-5078-4F58-BF9F-6752C9D3A034}" destId="{5B168291-01EB-4273-934C-6E821D4B6F19}" srcOrd="0" destOrd="0" presId="urn:microsoft.com/office/officeart/2005/8/layout/process2"/>
    <dgm:cxn modelId="{FA97F9DB-0109-4FA9-8093-6D64A42C3056}" type="presOf" srcId="{101D42E8-60C4-4F5E-BDB4-0E028D1F2FBF}" destId="{A2CCA9B6-E52E-4C80-A476-3B2B187E8959}" srcOrd="0" destOrd="0" presId="urn:microsoft.com/office/officeart/2005/8/layout/process2"/>
    <dgm:cxn modelId="{29AFD6B9-AA45-4F7A-93A3-482E20B94DAB}" type="presOf" srcId="{55B69CC0-37EA-4755-9B40-A8C611CA61DE}" destId="{69F6F4CA-D09D-431D-AE3D-90538E629464}" srcOrd="0"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4F3A630A-5951-404B-A167-C398BB348B34}" type="presOf" srcId="{B8B22712-7651-4C5B-B02F-A2CC590C811F}" destId="{A18B972F-ED6A-4EC5-9BE3-B4FCD79197F3}" srcOrd="0" destOrd="0" presId="urn:microsoft.com/office/officeart/2005/8/layout/process2"/>
    <dgm:cxn modelId="{370CC0DE-7B69-4B92-AF21-2EA6F6AC097C}" type="presOf" srcId="{00A750BE-8D51-4211-8D4D-BB170AC44722}" destId="{D6F0B99B-B00A-4A08-ACA3-B3FDED7E3A77}" srcOrd="0" destOrd="0" presId="urn:microsoft.com/office/officeart/2005/8/layout/process2"/>
    <dgm:cxn modelId="{E7E848A0-5758-4DBA-961C-2DFAD34E35CB}" type="presParOf" srcId="{BDB5A8F9-6823-4B57-AB35-A4D36ADB9D17}" destId="{A2CCA9B6-E52E-4C80-A476-3B2B187E8959}" srcOrd="0" destOrd="0" presId="urn:microsoft.com/office/officeart/2005/8/layout/process2"/>
    <dgm:cxn modelId="{B676030D-FE45-4350-B34A-5068FD7D9D6F}" type="presParOf" srcId="{BDB5A8F9-6823-4B57-AB35-A4D36ADB9D17}" destId="{69F6F4CA-D09D-431D-AE3D-90538E629464}" srcOrd="1" destOrd="0" presId="urn:microsoft.com/office/officeart/2005/8/layout/process2"/>
    <dgm:cxn modelId="{4235E3A7-916D-4804-8CCE-1A7101C406AE}" type="presParOf" srcId="{69F6F4CA-D09D-431D-AE3D-90538E629464}" destId="{110F06B1-9A7B-43B9-BAE0-65895FD66B48}" srcOrd="0" destOrd="0" presId="urn:microsoft.com/office/officeart/2005/8/layout/process2"/>
    <dgm:cxn modelId="{9C5EFD69-AF76-40C3-9FDF-659472F1BD6E}" type="presParOf" srcId="{BDB5A8F9-6823-4B57-AB35-A4D36ADB9D17}" destId="{D6F0B99B-B00A-4A08-ACA3-B3FDED7E3A77}" srcOrd="2" destOrd="0" presId="urn:microsoft.com/office/officeart/2005/8/layout/process2"/>
    <dgm:cxn modelId="{84823685-5C4A-4E03-AFE5-1E62054D6580}" type="presParOf" srcId="{BDB5A8F9-6823-4B57-AB35-A4D36ADB9D17}" destId="{A18B972F-ED6A-4EC5-9BE3-B4FCD79197F3}" srcOrd="3" destOrd="0" presId="urn:microsoft.com/office/officeart/2005/8/layout/process2"/>
    <dgm:cxn modelId="{98C258EC-5214-412A-A3C1-0AD7D01EDA90}" type="presParOf" srcId="{A18B972F-ED6A-4EC5-9BE3-B4FCD79197F3}" destId="{11C758B5-A18C-4BFE-9991-5A4F85EE9604}" srcOrd="0" destOrd="0" presId="urn:microsoft.com/office/officeart/2005/8/layout/process2"/>
    <dgm:cxn modelId="{B7CF5A71-2FB4-45DD-BB6D-DBCA9DEDBE42}"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1_2#8" csCatId="accent1" phldr="1"/>
      <dgm:spPr/>
      <dgm:t>
        <a:bodyPr/>
        <a:lstStyle/>
        <a:p>
          <a:endParaRPr kumimoji="1" lang="ja-JP" altLang="en-US"/>
        </a:p>
      </dgm:t>
    </dgm:pt>
    <dgm:pt modelId="{101D42E8-60C4-4F5E-BDB4-0E028D1F2FBF}">
      <dgm:prSet phldrT="[テキスト]" custT="1"/>
      <dgm:spPr/>
      <dgm:t>
        <a:bodyPr/>
        <a:lstStyle/>
        <a:p>
          <a:r>
            <a:rPr kumimoji="1" lang="ja-JP" altLang="en-US" sz="1600" dirty="0" smtClean="0"/>
            <a:t>販売</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kumimoji="1" lang="ja-JP" altLang="en-US" sz="1400" dirty="0" smtClean="0"/>
            <a:t>・ＣＲＰ</a:t>
          </a:r>
          <a:endParaRPr kumimoji="1" lang="en-US" altLang="ja-JP" sz="1400" dirty="0" smtClean="0"/>
        </a:p>
        <a:p>
          <a:pPr marL="0" indent="0" defTabSz="914400">
            <a:lnSpc>
              <a:spcPct val="100000"/>
            </a:lnSpc>
            <a:spcBef>
              <a:spcPts val="0"/>
            </a:spcBef>
            <a:spcAft>
              <a:spcPts val="0"/>
            </a:spcAft>
            <a:buNone/>
          </a:pPr>
          <a:r>
            <a:rPr lang="ja-JP" altLang="en-US" sz="1400" dirty="0" smtClean="0">
              <a:latin typeface="+mj-ea"/>
              <a:ea typeface="+mj-ea"/>
            </a:rPr>
            <a:t>・提案型営業「タナリスト」</a:t>
          </a:r>
          <a:endParaRPr kumimoji="1" lang="en-US" altLang="ja-JP" sz="1400" dirty="0" smtClean="0"/>
        </a:p>
        <a:p>
          <a:pPr marL="0" indent="0" defTabSz="914400">
            <a:lnSpc>
              <a:spcPct val="100000"/>
            </a:lnSpc>
            <a:spcBef>
              <a:spcPts val="0"/>
            </a:spcBef>
            <a:spcAft>
              <a:spcPts val="0"/>
            </a:spcAft>
            <a:buNone/>
          </a:pPr>
          <a:r>
            <a:rPr kumimoji="1" lang="ja-JP" altLang="en-US" sz="1400" dirty="0" smtClean="0"/>
            <a:t>・商社との</a:t>
          </a:r>
          <a:endParaRPr kumimoji="1" lang="en-US" altLang="ja-JP" sz="1400" dirty="0" smtClean="0"/>
        </a:p>
        <a:p>
          <a:pPr marL="0" indent="0" defTabSz="914400">
            <a:lnSpc>
              <a:spcPct val="100000"/>
            </a:lnSpc>
            <a:spcBef>
              <a:spcPts val="0"/>
            </a:spcBef>
            <a:spcAft>
              <a:spcPts val="0"/>
            </a:spcAft>
            <a:buNone/>
          </a:pPr>
          <a:r>
            <a:rPr kumimoji="1" lang="ja-JP" altLang="en-US" sz="1400" dirty="0" smtClean="0"/>
            <a:t>特約店契約</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smtClean="0"/>
            <a:t>・在庫縮小</a:t>
          </a:r>
          <a:endParaRPr kumimoji="1" lang="en-US" altLang="ja-JP" sz="1400" smtClean="0"/>
        </a:p>
        <a:p>
          <a:r>
            <a:rPr kumimoji="1" lang="ja-JP" altLang="en-US" sz="1400" smtClean="0"/>
            <a:t>・販売の効率化</a:t>
          </a:r>
          <a:endParaRPr kumimoji="1" lang="en-US" altLang="ja-JP" sz="1400" smtClean="0"/>
        </a:p>
        <a:p>
          <a:r>
            <a:rPr kumimoji="1" lang="ja-JP" altLang="en-US" sz="1400" smtClean="0"/>
            <a:t>・販売リスク削減</a:t>
          </a:r>
          <a:endParaRPr kumimoji="1" lang="ja-JP" altLang="en-US" sz="1400" dirty="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40080" custScaleY="83482" custLinFactNeighborX="217" custLinFactNeighborY="-440">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6809" custScaleY="185642" custLinFactNeighborX="2716" custLinFactNeighborY="12884">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21510847" custFlipHor="1" custScaleX="106689" custScaleY="146656" custLinFactNeighborX="-3027" custLinFactNeighborY="5390"/>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36809" custScaleY="170824" custLinFactNeighborX="-2102" custLinFactNeighborY="-3545">
        <dgm:presLayoutVars>
          <dgm:bulletEnabled val="1"/>
        </dgm:presLayoutVars>
      </dgm:prSet>
      <dgm:spPr/>
      <dgm:t>
        <a:bodyPr/>
        <a:lstStyle/>
        <a:p>
          <a:endParaRPr kumimoji="1" lang="ja-JP" altLang="en-US"/>
        </a:p>
      </dgm:t>
    </dgm:pt>
  </dgm:ptLst>
  <dgm:cxnLst>
    <dgm:cxn modelId="{A565E0AE-1623-4ADC-A575-D74A09DB5327}" type="presOf" srcId="{55B69CC0-37EA-4755-9B40-A8C611CA61DE}" destId="{110F06B1-9A7B-43B9-BAE0-65895FD66B48}" srcOrd="1" destOrd="0" presId="urn:microsoft.com/office/officeart/2005/8/layout/process2"/>
    <dgm:cxn modelId="{003EE24C-B6A0-44BF-90F0-51186426688E}" srcId="{3925BA52-F79C-48F6-9412-371B7579861D}" destId="{E19A9FEC-5078-4F58-BF9F-6752C9D3A034}" srcOrd="2" destOrd="0" parTransId="{BB02FBB1-62CA-4B8A-BB25-AE31C0FC9F20}" sibTransId="{0F244273-51D2-407F-A439-52B1DD8D5BD5}"/>
    <dgm:cxn modelId="{A8716482-6586-456B-AA84-C329D572CC7C}" type="presOf" srcId="{E19A9FEC-5078-4F58-BF9F-6752C9D3A034}" destId="{5B168291-01EB-4273-934C-6E821D4B6F19}" srcOrd="0" destOrd="0" presId="urn:microsoft.com/office/officeart/2005/8/layout/process2"/>
    <dgm:cxn modelId="{B4DA2FD9-D616-429B-B235-7D49ADFB8CD0}" type="presOf" srcId="{55B69CC0-37EA-4755-9B40-A8C611CA61DE}" destId="{69F6F4CA-D09D-431D-AE3D-90538E629464}" srcOrd="0" destOrd="0" presId="urn:microsoft.com/office/officeart/2005/8/layout/process2"/>
    <dgm:cxn modelId="{CD3829C1-3351-4EF2-B414-BAAA413C4F71}" type="presOf" srcId="{B8B22712-7651-4C5B-B02F-A2CC590C811F}" destId="{11C758B5-A18C-4BFE-9991-5A4F85EE9604}" srcOrd="1" destOrd="0" presId="urn:microsoft.com/office/officeart/2005/8/layout/process2"/>
    <dgm:cxn modelId="{5578D35E-EC81-4753-B9B6-175C06E33C35}" type="presOf" srcId="{101D42E8-60C4-4F5E-BDB4-0E028D1F2FBF}" destId="{A2CCA9B6-E52E-4C80-A476-3B2B187E8959}" srcOrd="0" destOrd="0" presId="urn:microsoft.com/office/officeart/2005/8/layout/process2"/>
    <dgm:cxn modelId="{45547C92-27F4-406D-9044-706BE78E1EBD}" type="presOf" srcId="{B8B22712-7651-4C5B-B02F-A2CC590C811F}" destId="{A18B972F-ED6A-4EC5-9BE3-B4FCD79197F3}" srcOrd="0" destOrd="0" presId="urn:microsoft.com/office/officeart/2005/8/layout/process2"/>
    <dgm:cxn modelId="{49CDB10B-29F1-4FFB-B57E-C4A0EA35D17E}" type="presOf" srcId="{00A750BE-8D51-4211-8D4D-BB170AC44722}" destId="{D6F0B99B-B00A-4A08-ACA3-B3FDED7E3A77}" srcOrd="0" destOrd="0" presId="urn:microsoft.com/office/officeart/2005/8/layout/process2"/>
    <dgm:cxn modelId="{FA26167A-069E-47DF-B180-6B12ADD98530}" type="presOf" srcId="{3925BA52-F79C-48F6-9412-371B7579861D}" destId="{BDB5A8F9-6823-4B57-AB35-A4D36ADB9D17}" srcOrd="0"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55D12046-10BB-4C1C-AEFB-6926D79AF2C9}" type="presParOf" srcId="{BDB5A8F9-6823-4B57-AB35-A4D36ADB9D17}" destId="{A2CCA9B6-E52E-4C80-A476-3B2B187E8959}" srcOrd="0" destOrd="0" presId="urn:microsoft.com/office/officeart/2005/8/layout/process2"/>
    <dgm:cxn modelId="{C104EA47-21A9-46B7-A68D-C7961EC0B673}" type="presParOf" srcId="{BDB5A8F9-6823-4B57-AB35-A4D36ADB9D17}" destId="{69F6F4CA-D09D-431D-AE3D-90538E629464}" srcOrd="1" destOrd="0" presId="urn:microsoft.com/office/officeart/2005/8/layout/process2"/>
    <dgm:cxn modelId="{6F5D3BB7-ABCC-451F-97FC-E8D4277F1785}" type="presParOf" srcId="{69F6F4CA-D09D-431D-AE3D-90538E629464}" destId="{110F06B1-9A7B-43B9-BAE0-65895FD66B48}" srcOrd="0" destOrd="0" presId="urn:microsoft.com/office/officeart/2005/8/layout/process2"/>
    <dgm:cxn modelId="{607BCC89-883B-4261-BFAE-DDBB95CB6FB9}" type="presParOf" srcId="{BDB5A8F9-6823-4B57-AB35-A4D36ADB9D17}" destId="{D6F0B99B-B00A-4A08-ACA3-B3FDED7E3A77}" srcOrd="2" destOrd="0" presId="urn:microsoft.com/office/officeart/2005/8/layout/process2"/>
    <dgm:cxn modelId="{638B1BDC-75B0-4DD1-961D-11B1684CF54A}" type="presParOf" srcId="{BDB5A8F9-6823-4B57-AB35-A4D36ADB9D17}" destId="{A18B972F-ED6A-4EC5-9BE3-B4FCD79197F3}" srcOrd="3" destOrd="0" presId="urn:microsoft.com/office/officeart/2005/8/layout/process2"/>
    <dgm:cxn modelId="{9808AD8C-86B7-464F-8E0F-BA57B5295B73}" type="presParOf" srcId="{A18B972F-ED6A-4EC5-9BE3-B4FCD79197F3}" destId="{11C758B5-A18C-4BFE-9991-5A4F85EE9604}" srcOrd="0" destOrd="0" presId="urn:microsoft.com/office/officeart/2005/8/layout/process2"/>
    <dgm:cxn modelId="{9D5A55D6-B948-4839-830D-C28E053FB9D3}"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1_2#9" csCatId="accent1" phldr="1"/>
      <dgm:spPr/>
      <dgm:t>
        <a:bodyPr/>
        <a:lstStyle/>
        <a:p>
          <a:endParaRPr kumimoji="1" lang="ja-JP" altLang="en-US"/>
        </a:p>
      </dgm:t>
    </dgm:pt>
    <dgm:pt modelId="{101D42E8-60C4-4F5E-BDB4-0E028D1F2FBF}">
      <dgm:prSet phldrT="[テキスト]" custT="1"/>
      <dgm:spPr/>
      <dgm:t>
        <a:bodyPr/>
        <a:lstStyle/>
        <a:p>
          <a:r>
            <a:rPr kumimoji="1" lang="ja-JP" altLang="en-US" sz="1600" dirty="0" smtClean="0"/>
            <a:t>流通</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kumimoji="1" lang="ja-JP" altLang="en-US" sz="1400" smtClean="0"/>
            <a:t>・Ｎアクセス</a:t>
          </a:r>
          <a:endParaRPr kumimoji="1" lang="en-US" altLang="ja-JP" sz="1400" smtClean="0"/>
        </a:p>
        <a:p>
          <a:pPr marL="0" indent="0" defTabSz="914400">
            <a:lnSpc>
              <a:spcPct val="100000"/>
            </a:lnSpc>
            <a:spcBef>
              <a:spcPts val="0"/>
            </a:spcBef>
            <a:spcAft>
              <a:spcPts val="0"/>
            </a:spcAft>
            <a:buNone/>
          </a:pPr>
          <a:r>
            <a:rPr kumimoji="1" lang="ja-JP" altLang="en-US" sz="1400" smtClean="0"/>
            <a:t>・日清統一配送</a:t>
          </a:r>
          <a:endParaRPr kumimoji="1" lang="en-US" altLang="ja-JP" sz="1400" smtClean="0"/>
        </a:p>
        <a:p>
          <a:pPr marL="0" indent="0" defTabSz="914400">
            <a:lnSpc>
              <a:spcPct val="100000"/>
            </a:lnSpc>
            <a:spcBef>
              <a:spcPts val="0"/>
            </a:spcBef>
            <a:spcAft>
              <a:spcPts val="0"/>
            </a:spcAft>
            <a:buNone/>
          </a:pPr>
          <a:r>
            <a:rPr kumimoji="1" lang="ja-JP" altLang="en-US" sz="1400" smtClean="0"/>
            <a:t>配車システム</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smtClean="0"/>
            <a:t>・資材の共有</a:t>
          </a:r>
          <a:endParaRPr kumimoji="1" lang="en-US" altLang="ja-JP" sz="1400" smtClean="0"/>
        </a:p>
        <a:p>
          <a:r>
            <a:rPr kumimoji="1" lang="ja-JP" altLang="en-US" sz="1400" smtClean="0"/>
            <a:t>・配達の効率化</a:t>
          </a:r>
          <a:endParaRPr kumimoji="1" lang="en-US" altLang="ja-JP" sz="1400" smtClean="0"/>
        </a:p>
        <a:p>
          <a:r>
            <a:rPr kumimoji="1" lang="ja-JP" altLang="en-US" sz="1400" smtClean="0"/>
            <a:t>・１ヶ月以内に納入</a:t>
          </a:r>
          <a:endParaRPr kumimoji="1" lang="ja-JP" altLang="en-US" sz="1400" dirty="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28417" custScaleY="87511" custLinFactNeighborX="217" custLinFactNeighborY="-440">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6809" custScaleY="185642" custLinFactNeighborX="2716" custLinFactNeighborY="12884">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21510847" custFlipHor="1" custScaleX="106689" custScaleY="146656" custLinFactNeighborX="-3027" custLinFactNeighborY="5390"/>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27540" custScaleY="171271" custLinFactNeighborX="-3367" custLinFactNeighborY="-3965">
        <dgm:presLayoutVars>
          <dgm:bulletEnabled val="1"/>
        </dgm:presLayoutVars>
      </dgm:prSet>
      <dgm:spPr/>
      <dgm:t>
        <a:bodyPr/>
        <a:lstStyle/>
        <a:p>
          <a:endParaRPr kumimoji="1" lang="ja-JP" altLang="en-US"/>
        </a:p>
      </dgm:t>
    </dgm:pt>
  </dgm:ptLst>
  <dgm:cxnLst>
    <dgm:cxn modelId="{003EE24C-B6A0-44BF-90F0-51186426688E}" srcId="{3925BA52-F79C-48F6-9412-371B7579861D}" destId="{E19A9FEC-5078-4F58-BF9F-6752C9D3A034}" srcOrd="2" destOrd="0" parTransId="{BB02FBB1-62CA-4B8A-BB25-AE31C0FC9F20}" sibTransId="{0F244273-51D2-407F-A439-52B1DD8D5BD5}"/>
    <dgm:cxn modelId="{E4674F9D-244A-44E0-8E82-5E3EF761BD99}" type="presOf" srcId="{3925BA52-F79C-48F6-9412-371B7579861D}" destId="{BDB5A8F9-6823-4B57-AB35-A4D36ADB9D17}" srcOrd="0" destOrd="0" presId="urn:microsoft.com/office/officeart/2005/8/layout/process2"/>
    <dgm:cxn modelId="{9D78208A-5F3B-4DBB-BE59-196F0AB87762}" type="presOf" srcId="{E19A9FEC-5078-4F58-BF9F-6752C9D3A034}" destId="{5B168291-01EB-4273-934C-6E821D4B6F19}" srcOrd="0" destOrd="0" presId="urn:microsoft.com/office/officeart/2005/8/layout/process2"/>
    <dgm:cxn modelId="{199F8BF8-76ED-497B-BA18-6D04621C1EB9}" type="presOf" srcId="{B8B22712-7651-4C5B-B02F-A2CC590C811F}" destId="{A18B972F-ED6A-4EC5-9BE3-B4FCD79197F3}" srcOrd="0" destOrd="0" presId="urn:microsoft.com/office/officeart/2005/8/layout/process2"/>
    <dgm:cxn modelId="{AD122763-BDB0-4CE2-B8B2-00475ADBD1A8}" type="presOf" srcId="{B8B22712-7651-4C5B-B02F-A2CC590C811F}" destId="{11C758B5-A18C-4BFE-9991-5A4F85EE9604}" srcOrd="1" destOrd="0" presId="urn:microsoft.com/office/officeart/2005/8/layout/process2"/>
    <dgm:cxn modelId="{9FCBA3D4-27D9-47BD-81E2-B87C61183E29}" type="presOf" srcId="{101D42E8-60C4-4F5E-BDB4-0E028D1F2FBF}" destId="{A2CCA9B6-E52E-4C80-A476-3B2B187E8959}" srcOrd="0"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BC94D36A-D1F5-438C-B064-2EFC635B7BEB}" type="presOf" srcId="{55B69CC0-37EA-4755-9B40-A8C611CA61DE}" destId="{110F06B1-9A7B-43B9-BAE0-65895FD66B48}" srcOrd="1" destOrd="0" presId="urn:microsoft.com/office/officeart/2005/8/layout/process2"/>
    <dgm:cxn modelId="{A8D49885-2806-4BB9-8B0C-783A4F9761A2}" type="presOf" srcId="{00A750BE-8D51-4211-8D4D-BB170AC44722}" destId="{D6F0B99B-B00A-4A08-ACA3-B3FDED7E3A77}" srcOrd="0" destOrd="0" presId="urn:microsoft.com/office/officeart/2005/8/layout/process2"/>
    <dgm:cxn modelId="{EF6E78DF-0DEE-4891-9EED-20C0D8F7BBF3}" type="presOf" srcId="{55B69CC0-37EA-4755-9B40-A8C611CA61DE}" destId="{69F6F4CA-D09D-431D-AE3D-90538E629464}" srcOrd="0" destOrd="0" presId="urn:microsoft.com/office/officeart/2005/8/layout/process2"/>
    <dgm:cxn modelId="{DDE083F3-6307-4039-BC34-5F551413A953}" type="presParOf" srcId="{BDB5A8F9-6823-4B57-AB35-A4D36ADB9D17}" destId="{A2CCA9B6-E52E-4C80-A476-3B2B187E8959}" srcOrd="0" destOrd="0" presId="urn:microsoft.com/office/officeart/2005/8/layout/process2"/>
    <dgm:cxn modelId="{0B002635-5AF5-4A4B-8018-02CAEC2CB588}" type="presParOf" srcId="{BDB5A8F9-6823-4B57-AB35-A4D36ADB9D17}" destId="{69F6F4CA-D09D-431D-AE3D-90538E629464}" srcOrd="1" destOrd="0" presId="urn:microsoft.com/office/officeart/2005/8/layout/process2"/>
    <dgm:cxn modelId="{B9A95EB6-BB5B-4A16-857B-2E1DEC0DFDD3}" type="presParOf" srcId="{69F6F4CA-D09D-431D-AE3D-90538E629464}" destId="{110F06B1-9A7B-43B9-BAE0-65895FD66B48}" srcOrd="0" destOrd="0" presId="urn:microsoft.com/office/officeart/2005/8/layout/process2"/>
    <dgm:cxn modelId="{0D69A632-8C21-414E-8A1C-F77215A012B6}" type="presParOf" srcId="{BDB5A8F9-6823-4B57-AB35-A4D36ADB9D17}" destId="{D6F0B99B-B00A-4A08-ACA3-B3FDED7E3A77}" srcOrd="2" destOrd="0" presId="urn:microsoft.com/office/officeart/2005/8/layout/process2"/>
    <dgm:cxn modelId="{D4561108-C67A-4EC1-A09D-2E1EB92165BF}" type="presParOf" srcId="{BDB5A8F9-6823-4B57-AB35-A4D36ADB9D17}" destId="{A18B972F-ED6A-4EC5-9BE3-B4FCD79197F3}" srcOrd="3" destOrd="0" presId="urn:microsoft.com/office/officeart/2005/8/layout/process2"/>
    <dgm:cxn modelId="{6004C7A7-FAA9-4E3F-8210-7448EC58073E}" type="presParOf" srcId="{A18B972F-ED6A-4EC5-9BE3-B4FCD79197F3}" destId="{11C758B5-A18C-4BFE-9991-5A4F85EE9604}" srcOrd="0" destOrd="0" presId="urn:microsoft.com/office/officeart/2005/8/layout/process2"/>
    <dgm:cxn modelId="{1F52098B-53C5-4E7C-9DCE-CA1D6E030C2D}"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925BA52-F79C-48F6-9412-371B7579861D}" type="doc">
      <dgm:prSet loTypeId="urn:microsoft.com/office/officeart/2005/8/layout/process2" loCatId="process" qsTypeId="urn:microsoft.com/office/officeart/2005/8/quickstyle/simple3" qsCatId="simple" csTypeId="urn:microsoft.com/office/officeart/2005/8/colors/accent1_2#10" csCatId="accent1" phldr="1"/>
      <dgm:spPr/>
      <dgm:t>
        <a:bodyPr/>
        <a:lstStyle/>
        <a:p>
          <a:endParaRPr kumimoji="1" lang="ja-JP" altLang="en-US"/>
        </a:p>
      </dgm:t>
    </dgm:pt>
    <dgm:pt modelId="{101D42E8-60C4-4F5E-BDB4-0E028D1F2FBF}">
      <dgm:prSet phldrT="[テキスト]" custT="1"/>
      <dgm:spPr/>
      <dgm:t>
        <a:bodyPr/>
        <a:lstStyle/>
        <a:p>
          <a:r>
            <a:rPr kumimoji="1" lang="ja-JP" altLang="en-US" sz="1600" dirty="0" smtClean="0"/>
            <a:t>その他</a:t>
          </a:r>
          <a:endParaRPr kumimoji="1" lang="ja-JP" altLang="en-US" sz="1600" dirty="0"/>
        </a:p>
      </dgm:t>
    </dgm:pt>
    <dgm:pt modelId="{C665A453-0C07-4DCF-B043-976F6F997958}" type="parTrans" cxnId="{8516AF8C-6B1C-487D-92CC-96B0F67AED54}">
      <dgm:prSet/>
      <dgm:spPr/>
      <dgm:t>
        <a:bodyPr/>
        <a:lstStyle/>
        <a:p>
          <a:endParaRPr kumimoji="1" lang="ja-JP" altLang="en-US"/>
        </a:p>
      </dgm:t>
    </dgm:pt>
    <dgm:pt modelId="{55B69CC0-37EA-4755-9B40-A8C611CA61DE}" type="sibTrans" cxnId="{8516AF8C-6B1C-487D-92CC-96B0F67AED54}">
      <dgm:prSet/>
      <dgm:spPr/>
      <dgm:t>
        <a:bodyPr/>
        <a:lstStyle/>
        <a:p>
          <a:endParaRPr kumimoji="1" lang="ja-JP" altLang="en-US"/>
        </a:p>
      </dgm:t>
    </dgm:pt>
    <dgm:pt modelId="{00A750BE-8D51-4211-8D4D-BB170AC44722}">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kumimoji="1" lang="ja-JP" altLang="en-US" sz="1400" smtClean="0"/>
            <a:t>・ＳＢＣ制度</a:t>
          </a:r>
          <a:endParaRPr kumimoji="1" lang="en-US" altLang="ja-JP" sz="1400" smtClean="0"/>
        </a:p>
        <a:p>
          <a:pPr marL="0" indent="0" defTabSz="914400">
            <a:lnSpc>
              <a:spcPct val="100000"/>
            </a:lnSpc>
            <a:spcBef>
              <a:spcPts val="0"/>
            </a:spcBef>
            <a:spcAft>
              <a:spcPts val="0"/>
            </a:spcAft>
            <a:buNone/>
          </a:pPr>
          <a:r>
            <a:rPr kumimoji="1" lang="ja-JP" altLang="en-US" sz="1400" smtClean="0"/>
            <a:t>・ＢＭ損益会議</a:t>
          </a:r>
          <a:endParaRPr kumimoji="1" lang="ja-JP" altLang="en-US" sz="1400" dirty="0">
            <a:latin typeface="+mj-ea"/>
            <a:ea typeface="+mj-ea"/>
          </a:endParaRPr>
        </a:p>
      </dgm:t>
    </dgm:pt>
    <dgm:pt modelId="{FEE36973-3545-47D0-9C08-F09B0BA945E5}" type="parTrans" cxnId="{ABA2D063-B55F-450E-990C-217336616D77}">
      <dgm:prSet/>
      <dgm:spPr/>
      <dgm:t>
        <a:bodyPr/>
        <a:lstStyle/>
        <a:p>
          <a:endParaRPr kumimoji="1" lang="ja-JP" altLang="en-US"/>
        </a:p>
      </dgm:t>
    </dgm:pt>
    <dgm:pt modelId="{B8B22712-7651-4C5B-B02F-A2CC590C811F}" type="sibTrans" cxnId="{ABA2D063-B55F-450E-990C-217336616D77}">
      <dgm:prSet/>
      <dgm:spPr/>
      <dgm:t>
        <a:bodyPr/>
        <a:lstStyle/>
        <a:p>
          <a:endParaRPr kumimoji="1" lang="ja-JP" altLang="en-US"/>
        </a:p>
      </dgm:t>
    </dgm:pt>
    <dgm:pt modelId="{E19A9FEC-5078-4F58-BF9F-6752C9D3A034}">
      <dgm:prSet phldrT="[テキスト]" custT="1"/>
      <dgm:spPr/>
      <dgm:t>
        <a:bodyPr/>
        <a:lstStyle/>
        <a:p>
          <a:r>
            <a:rPr kumimoji="1" lang="ja-JP" altLang="en-US" sz="1400" smtClean="0"/>
            <a:t>・末端の人間まで</a:t>
          </a:r>
          <a:endParaRPr kumimoji="1" lang="en-US" altLang="ja-JP" sz="1400" smtClean="0"/>
        </a:p>
        <a:p>
          <a:r>
            <a:rPr kumimoji="1" lang="ja-JP" altLang="en-US" sz="1400" smtClean="0"/>
            <a:t>コスト意識を持つ</a:t>
          </a:r>
          <a:endParaRPr kumimoji="1" lang="en-US" altLang="ja-JP" sz="1400" smtClean="0"/>
        </a:p>
        <a:p>
          <a:r>
            <a:rPr kumimoji="1" lang="ja-JP" altLang="en-US" sz="1400" smtClean="0"/>
            <a:t>・プレッシャー</a:t>
          </a:r>
          <a:endParaRPr kumimoji="1" lang="ja-JP" altLang="en-US" sz="1400" dirty="0"/>
        </a:p>
      </dgm:t>
    </dgm:pt>
    <dgm:pt modelId="{BB02FBB1-62CA-4B8A-BB25-AE31C0FC9F20}" type="parTrans" cxnId="{003EE24C-B6A0-44BF-90F0-51186426688E}">
      <dgm:prSet/>
      <dgm:spPr/>
      <dgm:t>
        <a:bodyPr/>
        <a:lstStyle/>
        <a:p>
          <a:endParaRPr kumimoji="1" lang="ja-JP" altLang="en-US"/>
        </a:p>
      </dgm:t>
    </dgm:pt>
    <dgm:pt modelId="{0F244273-51D2-407F-A439-52B1DD8D5BD5}" type="sibTrans" cxnId="{003EE24C-B6A0-44BF-90F0-51186426688E}">
      <dgm:prSet/>
      <dgm:spPr/>
      <dgm:t>
        <a:bodyPr/>
        <a:lstStyle/>
        <a:p>
          <a:endParaRPr kumimoji="1" lang="ja-JP" altLang="en-US"/>
        </a:p>
      </dgm:t>
    </dgm:pt>
    <dgm:pt modelId="{BDB5A8F9-6823-4B57-AB35-A4D36ADB9D17}" type="pres">
      <dgm:prSet presAssocID="{3925BA52-F79C-48F6-9412-371B7579861D}" presName="linearFlow" presStyleCnt="0">
        <dgm:presLayoutVars>
          <dgm:resizeHandles val="exact"/>
        </dgm:presLayoutVars>
      </dgm:prSet>
      <dgm:spPr/>
      <dgm:t>
        <a:bodyPr/>
        <a:lstStyle/>
        <a:p>
          <a:endParaRPr kumimoji="1" lang="ja-JP" altLang="en-US"/>
        </a:p>
      </dgm:t>
    </dgm:pt>
    <dgm:pt modelId="{A2CCA9B6-E52E-4C80-A476-3B2B187E8959}" type="pres">
      <dgm:prSet presAssocID="{101D42E8-60C4-4F5E-BDB4-0E028D1F2FBF}" presName="node" presStyleLbl="node1" presStyleIdx="0" presStyleCnt="3" custScaleX="128417" custScaleY="87511" custLinFactNeighborX="1030" custLinFactNeighborY="16937">
        <dgm:presLayoutVars>
          <dgm:bulletEnabled val="1"/>
        </dgm:presLayoutVars>
      </dgm:prSet>
      <dgm:spPr/>
      <dgm:t>
        <a:bodyPr/>
        <a:lstStyle/>
        <a:p>
          <a:endParaRPr kumimoji="1" lang="ja-JP" altLang="en-US"/>
        </a:p>
      </dgm:t>
    </dgm:pt>
    <dgm:pt modelId="{69F6F4CA-D09D-431D-AE3D-90538E629464}" type="pres">
      <dgm:prSet presAssocID="{55B69CC0-37EA-4755-9B40-A8C611CA61DE}" presName="sibTrans" presStyleLbl="sibTrans2D1" presStyleIdx="0" presStyleCnt="2" custLinFactX="-100000" custLinFactY="102227" custLinFactNeighborX="-109549" custLinFactNeighborY="200000"/>
      <dgm:spPr/>
      <dgm:t>
        <a:bodyPr/>
        <a:lstStyle/>
        <a:p>
          <a:endParaRPr kumimoji="1" lang="ja-JP" altLang="en-US"/>
        </a:p>
      </dgm:t>
    </dgm:pt>
    <dgm:pt modelId="{110F06B1-9A7B-43B9-BAE0-65895FD66B48}" type="pres">
      <dgm:prSet presAssocID="{55B69CC0-37EA-4755-9B40-A8C611CA61DE}" presName="connectorText" presStyleLbl="sibTrans2D1" presStyleIdx="0" presStyleCnt="2"/>
      <dgm:spPr/>
      <dgm:t>
        <a:bodyPr/>
        <a:lstStyle/>
        <a:p>
          <a:endParaRPr kumimoji="1" lang="ja-JP" altLang="en-US"/>
        </a:p>
      </dgm:t>
    </dgm:pt>
    <dgm:pt modelId="{D6F0B99B-B00A-4A08-ACA3-B3FDED7E3A77}" type="pres">
      <dgm:prSet presAssocID="{00A750BE-8D51-4211-8D4D-BB170AC44722}" presName="node" presStyleLbl="node1" presStyleIdx="1" presStyleCnt="3" custScaleX="133793" custScaleY="169888" custLinFactNeighborX="2716" custLinFactNeighborY="12884">
        <dgm:presLayoutVars>
          <dgm:bulletEnabled val="1"/>
        </dgm:presLayoutVars>
      </dgm:prSet>
      <dgm:spPr/>
      <dgm:t>
        <a:bodyPr/>
        <a:lstStyle/>
        <a:p>
          <a:endParaRPr kumimoji="1" lang="ja-JP" altLang="en-US"/>
        </a:p>
      </dgm:t>
    </dgm:pt>
    <dgm:pt modelId="{A18B972F-ED6A-4EC5-9BE3-B4FCD79197F3}" type="pres">
      <dgm:prSet presAssocID="{B8B22712-7651-4C5B-B02F-A2CC590C811F}" presName="sibTrans" presStyleLbl="sibTrans2D1" presStyleIdx="1" presStyleCnt="2" custAng="21510847" custFlipHor="1" custScaleX="106689" custScaleY="146656" custLinFactNeighborX="-3027" custLinFactNeighborY="5390"/>
      <dgm:spPr/>
      <dgm:t>
        <a:bodyPr/>
        <a:lstStyle/>
        <a:p>
          <a:endParaRPr kumimoji="1" lang="ja-JP" altLang="en-US"/>
        </a:p>
      </dgm:t>
    </dgm:pt>
    <dgm:pt modelId="{11C758B5-A18C-4BFE-9991-5A4F85EE9604}" type="pres">
      <dgm:prSet presAssocID="{B8B22712-7651-4C5B-B02F-A2CC590C811F}" presName="connectorText" presStyleLbl="sibTrans2D1" presStyleIdx="1" presStyleCnt="2"/>
      <dgm:spPr/>
      <dgm:t>
        <a:bodyPr/>
        <a:lstStyle/>
        <a:p>
          <a:endParaRPr kumimoji="1" lang="ja-JP" altLang="en-US"/>
        </a:p>
      </dgm:t>
    </dgm:pt>
    <dgm:pt modelId="{5B168291-01EB-4273-934C-6E821D4B6F19}" type="pres">
      <dgm:prSet presAssocID="{E19A9FEC-5078-4F58-BF9F-6752C9D3A034}" presName="node" presStyleLbl="node1" presStyleIdx="2" presStyleCnt="3" custScaleX="140556" custScaleY="146354" custLinFactNeighborX="-3367" custLinFactNeighborY="-3965">
        <dgm:presLayoutVars>
          <dgm:bulletEnabled val="1"/>
        </dgm:presLayoutVars>
      </dgm:prSet>
      <dgm:spPr/>
      <dgm:t>
        <a:bodyPr/>
        <a:lstStyle/>
        <a:p>
          <a:endParaRPr kumimoji="1" lang="ja-JP" altLang="en-US"/>
        </a:p>
      </dgm:t>
    </dgm:pt>
  </dgm:ptLst>
  <dgm:cxnLst>
    <dgm:cxn modelId="{003EE24C-B6A0-44BF-90F0-51186426688E}" srcId="{3925BA52-F79C-48F6-9412-371B7579861D}" destId="{E19A9FEC-5078-4F58-BF9F-6752C9D3A034}" srcOrd="2" destOrd="0" parTransId="{BB02FBB1-62CA-4B8A-BB25-AE31C0FC9F20}" sibTransId="{0F244273-51D2-407F-A439-52B1DD8D5BD5}"/>
    <dgm:cxn modelId="{2520FD48-8D71-48C6-BFD7-9C65290B77A7}" type="presOf" srcId="{B8B22712-7651-4C5B-B02F-A2CC590C811F}" destId="{A18B972F-ED6A-4EC5-9BE3-B4FCD79197F3}" srcOrd="0" destOrd="0" presId="urn:microsoft.com/office/officeart/2005/8/layout/process2"/>
    <dgm:cxn modelId="{AE34E092-BC95-4620-84AC-A43A1B4E7EAD}" type="presOf" srcId="{55B69CC0-37EA-4755-9B40-A8C611CA61DE}" destId="{69F6F4CA-D09D-431D-AE3D-90538E629464}" srcOrd="0" destOrd="0" presId="urn:microsoft.com/office/officeart/2005/8/layout/process2"/>
    <dgm:cxn modelId="{D134C31C-34DE-4C32-9770-F4A7EBC57BA5}" type="presOf" srcId="{E19A9FEC-5078-4F58-BF9F-6752C9D3A034}" destId="{5B168291-01EB-4273-934C-6E821D4B6F19}" srcOrd="0" destOrd="0" presId="urn:microsoft.com/office/officeart/2005/8/layout/process2"/>
    <dgm:cxn modelId="{FAFDAFBD-5332-4C68-B651-30C750736F42}" type="presOf" srcId="{00A750BE-8D51-4211-8D4D-BB170AC44722}" destId="{D6F0B99B-B00A-4A08-ACA3-B3FDED7E3A77}" srcOrd="0" destOrd="0" presId="urn:microsoft.com/office/officeart/2005/8/layout/process2"/>
    <dgm:cxn modelId="{ABA2D063-B55F-450E-990C-217336616D77}" srcId="{3925BA52-F79C-48F6-9412-371B7579861D}" destId="{00A750BE-8D51-4211-8D4D-BB170AC44722}" srcOrd="1" destOrd="0" parTransId="{FEE36973-3545-47D0-9C08-F09B0BA945E5}" sibTransId="{B8B22712-7651-4C5B-B02F-A2CC590C811F}"/>
    <dgm:cxn modelId="{8516AF8C-6B1C-487D-92CC-96B0F67AED54}" srcId="{3925BA52-F79C-48F6-9412-371B7579861D}" destId="{101D42E8-60C4-4F5E-BDB4-0E028D1F2FBF}" srcOrd="0" destOrd="0" parTransId="{C665A453-0C07-4DCF-B043-976F6F997958}" sibTransId="{55B69CC0-37EA-4755-9B40-A8C611CA61DE}"/>
    <dgm:cxn modelId="{E46A2191-BE87-4F62-BB59-DB1677885C77}" type="presOf" srcId="{55B69CC0-37EA-4755-9B40-A8C611CA61DE}" destId="{110F06B1-9A7B-43B9-BAE0-65895FD66B48}" srcOrd="1" destOrd="0" presId="urn:microsoft.com/office/officeart/2005/8/layout/process2"/>
    <dgm:cxn modelId="{4E0097AD-F33D-4EBE-9631-F838890CD7F8}" type="presOf" srcId="{3925BA52-F79C-48F6-9412-371B7579861D}" destId="{BDB5A8F9-6823-4B57-AB35-A4D36ADB9D17}" srcOrd="0" destOrd="0" presId="urn:microsoft.com/office/officeart/2005/8/layout/process2"/>
    <dgm:cxn modelId="{44128484-FF2A-4843-BC0E-9BEEEDFA1D8C}" type="presOf" srcId="{101D42E8-60C4-4F5E-BDB4-0E028D1F2FBF}" destId="{A2CCA9B6-E52E-4C80-A476-3B2B187E8959}" srcOrd="0" destOrd="0" presId="urn:microsoft.com/office/officeart/2005/8/layout/process2"/>
    <dgm:cxn modelId="{48A980DC-AD73-4971-ADAD-B4216B9F55B0}" type="presOf" srcId="{B8B22712-7651-4C5B-B02F-A2CC590C811F}" destId="{11C758B5-A18C-4BFE-9991-5A4F85EE9604}" srcOrd="1" destOrd="0" presId="urn:microsoft.com/office/officeart/2005/8/layout/process2"/>
    <dgm:cxn modelId="{2B140F57-2573-4E54-89CA-C42C3D89DF16}" type="presParOf" srcId="{BDB5A8F9-6823-4B57-AB35-A4D36ADB9D17}" destId="{A2CCA9B6-E52E-4C80-A476-3B2B187E8959}" srcOrd="0" destOrd="0" presId="urn:microsoft.com/office/officeart/2005/8/layout/process2"/>
    <dgm:cxn modelId="{5F6D2F4C-35F0-4F32-80A8-626DE6C6D2D2}" type="presParOf" srcId="{BDB5A8F9-6823-4B57-AB35-A4D36ADB9D17}" destId="{69F6F4CA-D09D-431D-AE3D-90538E629464}" srcOrd="1" destOrd="0" presId="urn:microsoft.com/office/officeart/2005/8/layout/process2"/>
    <dgm:cxn modelId="{03E988F4-2916-4518-BA17-76801EDE7677}" type="presParOf" srcId="{69F6F4CA-D09D-431D-AE3D-90538E629464}" destId="{110F06B1-9A7B-43B9-BAE0-65895FD66B48}" srcOrd="0" destOrd="0" presId="urn:microsoft.com/office/officeart/2005/8/layout/process2"/>
    <dgm:cxn modelId="{9A16B0AA-DE77-4799-A0BA-195A6A049F42}" type="presParOf" srcId="{BDB5A8F9-6823-4B57-AB35-A4D36ADB9D17}" destId="{D6F0B99B-B00A-4A08-ACA3-B3FDED7E3A77}" srcOrd="2" destOrd="0" presId="urn:microsoft.com/office/officeart/2005/8/layout/process2"/>
    <dgm:cxn modelId="{5471B146-D8AF-4A7E-AB41-6169E804D281}" type="presParOf" srcId="{BDB5A8F9-6823-4B57-AB35-A4D36ADB9D17}" destId="{A18B972F-ED6A-4EC5-9BE3-B4FCD79197F3}" srcOrd="3" destOrd="0" presId="urn:microsoft.com/office/officeart/2005/8/layout/process2"/>
    <dgm:cxn modelId="{CEADB778-3BBD-41B7-A789-B97F73C699DD}" type="presParOf" srcId="{A18B972F-ED6A-4EC5-9BE3-B4FCD79197F3}" destId="{11C758B5-A18C-4BFE-9991-5A4F85EE9604}" srcOrd="0" destOrd="0" presId="urn:microsoft.com/office/officeart/2005/8/layout/process2"/>
    <dgm:cxn modelId="{AD800FA1-A804-44DF-8B2F-0DEB054E0C8D}" type="presParOf" srcId="{BDB5A8F9-6823-4B57-AB35-A4D36ADB9D17}" destId="{5B168291-01EB-4273-934C-6E821D4B6F19}" srcOrd="4" destOrd="0" presId="urn:microsoft.com/office/officeart/2005/8/layout/process2"/>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57984" y="0"/>
          <a:ext cx="2276208" cy="624308"/>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開発</a:t>
          </a:r>
          <a:endParaRPr kumimoji="1" lang="ja-JP" altLang="en-US" sz="1600" kern="1200" dirty="0"/>
        </a:p>
      </dsp:txBody>
      <dsp:txXfrm>
        <a:off x="-57984" y="0"/>
        <a:ext cx="2276208" cy="624308"/>
      </dsp:txXfrm>
    </dsp:sp>
    <dsp:sp modelId="{69F6F4CA-D09D-431D-AE3D-90538E629464}">
      <dsp:nvSpPr>
        <dsp:cNvPr id="0" name=""/>
        <dsp:cNvSpPr/>
      </dsp:nvSpPr>
      <dsp:spPr>
        <a:xfrm rot="5400000">
          <a:off x="264642" y="1643498"/>
          <a:ext cx="314190" cy="321032"/>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a:p>
      </dsp:txBody>
      <dsp:txXfrm rot="5400000">
        <a:off x="264642" y="1643498"/>
        <a:ext cx="314190" cy="321032"/>
      </dsp:txXfrm>
    </dsp:sp>
    <dsp:sp modelId="{D6F0B99B-B00A-4A08-ACA3-B3FDED7E3A77}">
      <dsp:nvSpPr>
        <dsp:cNvPr id="0" name=""/>
        <dsp:cNvSpPr/>
      </dsp:nvSpPr>
      <dsp:spPr>
        <a:xfrm>
          <a:off x="0" y="1043228"/>
          <a:ext cx="2160240" cy="2010754"/>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ja-JP" altLang="en-US" sz="1400" kern="1200" dirty="0" smtClean="0">
              <a:latin typeface="+mj-ea"/>
              <a:ea typeface="+mj-ea"/>
            </a:rPr>
            <a:t>・ブランドファイトシステム</a:t>
          </a:r>
          <a:endParaRPr lang="en-US" altLang="ja-JP" sz="1400" kern="1200" dirty="0" smtClean="0">
            <a:latin typeface="+mj-ea"/>
            <a:ea typeface="+mj-ea"/>
          </a:endParaRPr>
        </a:p>
        <a:p>
          <a:pPr lvl="0" algn="ctr" defTabSz="622300">
            <a:lnSpc>
              <a:spcPct val="90000"/>
            </a:lnSpc>
            <a:spcBef>
              <a:spcPct val="0"/>
            </a:spcBef>
            <a:spcAft>
              <a:spcPct val="35000"/>
            </a:spcAft>
          </a:pPr>
          <a:r>
            <a:rPr lang="ja-JP" altLang="en-US" sz="1400" kern="1200" dirty="0" smtClean="0">
              <a:latin typeface="+mj-ea"/>
              <a:ea typeface="+mj-ea"/>
            </a:rPr>
            <a:t>・早期昇進制度</a:t>
          </a:r>
          <a:endParaRPr lang="en-US" altLang="ja-JP" sz="1400" kern="1200" dirty="0" smtClean="0">
            <a:latin typeface="+mj-ea"/>
            <a:ea typeface="+mj-ea"/>
          </a:endParaRPr>
        </a:p>
        <a:p>
          <a:pPr lvl="0" algn="ctr" defTabSz="622300">
            <a:lnSpc>
              <a:spcPct val="90000"/>
            </a:lnSpc>
            <a:spcBef>
              <a:spcPct val="0"/>
            </a:spcBef>
            <a:spcAft>
              <a:spcPct val="35000"/>
            </a:spcAft>
          </a:pPr>
          <a:r>
            <a:rPr kumimoji="1" lang="ja-JP" altLang="en-US" sz="1400" kern="1200" dirty="0" smtClean="0">
              <a:latin typeface="+mj-ea"/>
              <a:ea typeface="+mj-ea"/>
            </a:rPr>
            <a:t>・新任管理職研修制度</a:t>
          </a:r>
          <a:endParaRPr kumimoji="1" lang="en-US" altLang="ja-JP" sz="1400" kern="1200" dirty="0" smtClean="0">
            <a:latin typeface="+mj-ea"/>
            <a:ea typeface="+mj-ea"/>
          </a:endParaRPr>
        </a:p>
        <a:p>
          <a:pPr lvl="0" algn="ctr" defTabSz="622300">
            <a:lnSpc>
              <a:spcPct val="90000"/>
            </a:lnSpc>
            <a:spcBef>
              <a:spcPct val="0"/>
            </a:spcBef>
            <a:spcAft>
              <a:spcPct val="35000"/>
            </a:spcAft>
          </a:pPr>
          <a:r>
            <a:rPr kumimoji="1" lang="ja-JP" altLang="en-US" sz="1400" kern="1200" dirty="0" smtClean="0">
              <a:latin typeface="+mj-ea"/>
              <a:ea typeface="+mj-ea"/>
            </a:rPr>
            <a:t>・発明報酬制度</a:t>
          </a:r>
          <a:endParaRPr kumimoji="1" lang="en-US" altLang="ja-JP" sz="1400" kern="1200" dirty="0" smtClean="0">
            <a:latin typeface="+mj-ea"/>
            <a:ea typeface="+mj-ea"/>
          </a:endParaRPr>
        </a:p>
        <a:p>
          <a:pPr lvl="0" algn="ctr" defTabSz="622300">
            <a:lnSpc>
              <a:spcPct val="90000"/>
            </a:lnSpc>
            <a:spcBef>
              <a:spcPct val="0"/>
            </a:spcBef>
            <a:spcAft>
              <a:spcPct val="35000"/>
            </a:spcAft>
          </a:pPr>
          <a:r>
            <a:rPr lang="ja-JP" altLang="en-US" sz="1400" kern="1200" dirty="0" smtClean="0">
              <a:latin typeface="+mj-ea"/>
              <a:ea typeface="+mj-ea"/>
            </a:rPr>
            <a:t>・</a:t>
          </a:r>
          <a:r>
            <a:rPr lang="en-US" altLang="ja-JP" sz="1400" kern="1200" dirty="0" smtClean="0">
              <a:latin typeface="+mj-ea"/>
              <a:ea typeface="+mj-ea"/>
            </a:rPr>
            <a:t>VOICE</a:t>
          </a:r>
        </a:p>
        <a:p>
          <a:pPr lvl="0" algn="ctr" defTabSz="622300">
            <a:lnSpc>
              <a:spcPct val="90000"/>
            </a:lnSpc>
            <a:spcBef>
              <a:spcPct val="0"/>
            </a:spcBef>
            <a:spcAft>
              <a:spcPct val="35000"/>
            </a:spcAft>
          </a:pPr>
          <a:r>
            <a:rPr lang="ja-JP" altLang="en-US" sz="1400" kern="1200" dirty="0" smtClean="0">
              <a:latin typeface="+mj-ea"/>
              <a:ea typeface="+mj-ea"/>
            </a:rPr>
            <a:t>・ユニバーサルデザインの採用</a:t>
          </a:r>
          <a:endParaRPr kumimoji="1" lang="ja-JP" altLang="en-US" sz="1400" kern="1200" dirty="0">
            <a:latin typeface="+mj-ea"/>
            <a:ea typeface="+mj-ea"/>
          </a:endParaRPr>
        </a:p>
      </dsp:txBody>
      <dsp:txXfrm>
        <a:off x="0" y="1043228"/>
        <a:ext cx="2160240" cy="2010754"/>
      </dsp:txXfrm>
    </dsp:sp>
    <dsp:sp modelId="{A18B972F-ED6A-4EC5-9BE3-B4FCD79197F3}">
      <dsp:nvSpPr>
        <dsp:cNvPr id="0" name=""/>
        <dsp:cNvSpPr/>
      </dsp:nvSpPr>
      <dsp:spPr>
        <a:xfrm rot="16147464" flipH="1">
          <a:off x="1031218" y="2900554"/>
          <a:ext cx="207011" cy="664951"/>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kumimoji="1" lang="ja-JP" altLang="en-US" sz="1000" kern="1200" dirty="0"/>
        </a:p>
      </dsp:txBody>
      <dsp:txXfrm rot="16147464" flipH="1">
        <a:off x="1031218" y="2900554"/>
        <a:ext cx="207011" cy="664951"/>
      </dsp:txXfrm>
    </dsp:sp>
    <dsp:sp modelId="{5B168291-01EB-4273-934C-6E821D4B6F19}">
      <dsp:nvSpPr>
        <dsp:cNvPr id="0" name=""/>
        <dsp:cNvSpPr/>
      </dsp:nvSpPr>
      <dsp:spPr>
        <a:xfrm>
          <a:off x="-30546" y="3352795"/>
          <a:ext cx="2221332" cy="967684"/>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dirty="0" smtClean="0"/>
            <a:t>・年間３００アイテムの</a:t>
          </a:r>
          <a:endParaRPr kumimoji="1" lang="en-US" altLang="ja-JP" sz="1400" kern="1200" dirty="0" smtClean="0"/>
        </a:p>
        <a:p>
          <a:pPr lvl="0" algn="ctr" defTabSz="622300">
            <a:lnSpc>
              <a:spcPct val="90000"/>
            </a:lnSpc>
            <a:spcBef>
              <a:spcPct val="0"/>
            </a:spcBef>
            <a:spcAft>
              <a:spcPct val="35000"/>
            </a:spcAft>
          </a:pPr>
          <a:r>
            <a:rPr kumimoji="1" lang="ja-JP" altLang="en-US" sz="1400" kern="1200" dirty="0" smtClean="0"/>
            <a:t>新製品開発</a:t>
          </a:r>
          <a:endParaRPr kumimoji="1" lang="en-US" altLang="ja-JP" sz="1400" kern="1200" dirty="0" smtClean="0"/>
        </a:p>
        <a:p>
          <a:pPr lvl="0" algn="ctr" defTabSz="622300">
            <a:lnSpc>
              <a:spcPct val="90000"/>
            </a:lnSpc>
            <a:spcBef>
              <a:spcPct val="0"/>
            </a:spcBef>
            <a:spcAft>
              <a:spcPct val="35000"/>
            </a:spcAft>
          </a:pPr>
          <a:r>
            <a:rPr kumimoji="1" lang="ja-JP" altLang="en-US" sz="1400" kern="1200" dirty="0" smtClean="0"/>
            <a:t>・顧客視点の商品開発</a:t>
          </a:r>
          <a:endParaRPr kumimoji="1" lang="en-US" altLang="ja-JP" sz="1400" kern="1200" dirty="0" smtClean="0"/>
        </a:p>
      </dsp:txBody>
      <dsp:txXfrm>
        <a:off x="-30546" y="3352795"/>
        <a:ext cx="2221332" cy="967684"/>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606DAC-29A4-4D04-9537-FD1DC1A0A244}">
      <dsp:nvSpPr>
        <dsp:cNvPr id="0" name=""/>
        <dsp:cNvSpPr/>
      </dsp:nvSpPr>
      <dsp:spPr>
        <a:xfrm>
          <a:off x="2906" y="10896"/>
          <a:ext cx="1321349" cy="5183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kumimoji="1" lang="ja-JP" altLang="en-US" sz="1200" kern="1200" dirty="0" smtClean="0"/>
            <a:t>開発</a:t>
          </a:r>
          <a:endParaRPr kumimoji="1" lang="ja-JP" altLang="en-US" sz="1200" kern="1200" dirty="0"/>
        </a:p>
      </dsp:txBody>
      <dsp:txXfrm>
        <a:off x="2906" y="10896"/>
        <a:ext cx="1321349" cy="345600"/>
      </dsp:txXfrm>
    </dsp:sp>
    <dsp:sp modelId="{DC44D2BA-3ACE-4A1F-AF9F-7E245871F292}">
      <dsp:nvSpPr>
        <dsp:cNvPr id="0" name=""/>
        <dsp:cNvSpPr/>
      </dsp:nvSpPr>
      <dsp:spPr>
        <a:xfrm>
          <a:off x="273543" y="356496"/>
          <a:ext cx="1321349" cy="1360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kumimoji="1" lang="ja-JP" altLang="en-US" sz="1200" kern="1200" dirty="0" smtClean="0"/>
            <a:t>最短</a:t>
          </a:r>
          <a:r>
            <a:rPr kumimoji="1" lang="en-US" altLang="ja-JP" sz="1200" kern="1200" dirty="0" smtClean="0"/>
            <a:t>2</a:t>
          </a:r>
          <a:r>
            <a:rPr kumimoji="1" lang="ja-JP" altLang="en-US" sz="1200" kern="1200" dirty="0" smtClean="0"/>
            <a:t>ヶ月の開発リードタイム</a:t>
          </a:r>
          <a:endParaRPr kumimoji="1" lang="ja-JP" altLang="en-US" sz="1200" kern="1200" dirty="0"/>
        </a:p>
      </dsp:txBody>
      <dsp:txXfrm>
        <a:off x="273543" y="356496"/>
        <a:ext cx="1321349" cy="1360800"/>
      </dsp:txXfrm>
    </dsp:sp>
    <dsp:sp modelId="{64532B3D-58D1-489C-A97B-E5CEDC997D1B}">
      <dsp:nvSpPr>
        <dsp:cNvPr id="0" name=""/>
        <dsp:cNvSpPr/>
      </dsp:nvSpPr>
      <dsp:spPr>
        <a:xfrm>
          <a:off x="1524567" y="19207"/>
          <a:ext cx="424660" cy="3289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kumimoji="1" lang="ja-JP" altLang="en-US" sz="1000" kern="1200"/>
        </a:p>
      </dsp:txBody>
      <dsp:txXfrm>
        <a:off x="1524567" y="19207"/>
        <a:ext cx="424660" cy="328977"/>
      </dsp:txXfrm>
    </dsp:sp>
    <dsp:sp modelId="{D6BA7A43-F6DD-42FB-B1AD-A9F0490EEEC0}">
      <dsp:nvSpPr>
        <dsp:cNvPr id="0" name=""/>
        <dsp:cNvSpPr/>
      </dsp:nvSpPr>
      <dsp:spPr>
        <a:xfrm>
          <a:off x="2125502" y="10896"/>
          <a:ext cx="1321349" cy="5183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kumimoji="1" lang="ja-JP" altLang="en-US" sz="1200" kern="1200" dirty="0" smtClean="0"/>
            <a:t>生産</a:t>
          </a:r>
          <a:endParaRPr kumimoji="1" lang="ja-JP" altLang="en-US" sz="1200" kern="1200" dirty="0"/>
        </a:p>
      </dsp:txBody>
      <dsp:txXfrm>
        <a:off x="2125502" y="10896"/>
        <a:ext cx="1321349" cy="345600"/>
      </dsp:txXfrm>
    </dsp:sp>
    <dsp:sp modelId="{C7CB2653-4C4D-4336-A80F-D9B78CF3A9DF}">
      <dsp:nvSpPr>
        <dsp:cNvPr id="0" name=""/>
        <dsp:cNvSpPr/>
      </dsp:nvSpPr>
      <dsp:spPr>
        <a:xfrm>
          <a:off x="2396140" y="356496"/>
          <a:ext cx="1321349" cy="1360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kumimoji="1" lang="en-US" altLang="ja-JP" sz="1200" kern="1200" dirty="0" smtClean="0"/>
            <a:t>20</a:t>
          </a:r>
          <a:r>
            <a:rPr kumimoji="1" lang="ja-JP" altLang="en-US" sz="1200" kern="1200" dirty="0" smtClean="0"/>
            <a:t>個</a:t>
          </a:r>
          <a:r>
            <a:rPr kumimoji="1" lang="en-US" altLang="ja-JP" sz="1200" kern="1200" dirty="0" smtClean="0"/>
            <a:t>/2</a:t>
          </a:r>
          <a:r>
            <a:rPr kumimoji="1" lang="ja-JP" altLang="en-US" sz="1200" kern="1200" dirty="0" smtClean="0"/>
            <a:t>秒弱の生産リードタイム</a:t>
          </a:r>
          <a:endParaRPr kumimoji="1" lang="ja-JP" altLang="en-US" sz="1200" kern="1200" dirty="0"/>
        </a:p>
        <a:p>
          <a:pPr marL="114300" lvl="1" indent="-114300" algn="l" defTabSz="533400">
            <a:lnSpc>
              <a:spcPct val="90000"/>
            </a:lnSpc>
            <a:spcBef>
              <a:spcPct val="0"/>
            </a:spcBef>
            <a:spcAft>
              <a:spcPct val="15000"/>
            </a:spcAft>
            <a:buChar char="••"/>
          </a:pPr>
          <a:r>
            <a:rPr kumimoji="1" lang="ja-JP" altLang="en-US" sz="1200" kern="1200" dirty="0" smtClean="0"/>
            <a:t>新製品開発に柔軟に対応できる生産ライン</a:t>
          </a:r>
          <a:endParaRPr kumimoji="1" lang="ja-JP" altLang="en-US" sz="1200" kern="1200" dirty="0"/>
        </a:p>
      </dsp:txBody>
      <dsp:txXfrm>
        <a:off x="2396140" y="356496"/>
        <a:ext cx="1321349" cy="1360800"/>
      </dsp:txXfrm>
    </dsp:sp>
    <dsp:sp modelId="{C028C472-9CB0-44C4-BA54-9CD885B9293A}">
      <dsp:nvSpPr>
        <dsp:cNvPr id="0" name=""/>
        <dsp:cNvSpPr/>
      </dsp:nvSpPr>
      <dsp:spPr>
        <a:xfrm>
          <a:off x="3647163" y="19207"/>
          <a:ext cx="424660" cy="3289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kumimoji="1" lang="ja-JP" altLang="en-US" sz="1000" kern="1200"/>
        </a:p>
      </dsp:txBody>
      <dsp:txXfrm>
        <a:off x="3647163" y="19207"/>
        <a:ext cx="424660" cy="328977"/>
      </dsp:txXfrm>
    </dsp:sp>
    <dsp:sp modelId="{3B5679FA-A96E-41E7-B7BE-4CC147C5AE82}">
      <dsp:nvSpPr>
        <dsp:cNvPr id="0" name=""/>
        <dsp:cNvSpPr/>
      </dsp:nvSpPr>
      <dsp:spPr>
        <a:xfrm>
          <a:off x="4248098" y="10896"/>
          <a:ext cx="1321349" cy="5183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kumimoji="1" lang="ja-JP" altLang="en-US" sz="1200" kern="1200" dirty="0" smtClean="0"/>
            <a:t>物流・販売</a:t>
          </a:r>
          <a:endParaRPr kumimoji="1" lang="ja-JP" altLang="en-US" sz="1200" kern="1200" dirty="0"/>
        </a:p>
      </dsp:txBody>
      <dsp:txXfrm>
        <a:off x="4248098" y="10896"/>
        <a:ext cx="1321349" cy="345600"/>
      </dsp:txXfrm>
    </dsp:sp>
    <dsp:sp modelId="{B77FB9DF-E29A-49DC-8C50-3A8CAC9D400D}">
      <dsp:nvSpPr>
        <dsp:cNvPr id="0" name=""/>
        <dsp:cNvSpPr/>
      </dsp:nvSpPr>
      <dsp:spPr>
        <a:xfrm>
          <a:off x="4518736" y="356496"/>
          <a:ext cx="1321349" cy="1360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kumimoji="1" lang="ja-JP" altLang="en-US" sz="1200" kern="1200" dirty="0" smtClean="0"/>
            <a:t>生産して</a:t>
          </a:r>
          <a:r>
            <a:rPr kumimoji="1" lang="en-US" altLang="ja-JP" sz="1200" kern="1200" dirty="0" smtClean="0"/>
            <a:t>1</a:t>
          </a:r>
          <a:r>
            <a:rPr kumimoji="1" lang="ja-JP" altLang="en-US" sz="1200" kern="1200" dirty="0" smtClean="0"/>
            <a:t>カ月以内の小売店での陳列</a:t>
          </a:r>
          <a:endParaRPr kumimoji="1" lang="ja-JP" altLang="en-US" sz="1200" kern="1200" dirty="0"/>
        </a:p>
        <a:p>
          <a:pPr marL="114300" lvl="1" indent="-114300" algn="l" defTabSz="533400">
            <a:lnSpc>
              <a:spcPct val="90000"/>
            </a:lnSpc>
            <a:spcBef>
              <a:spcPct val="0"/>
            </a:spcBef>
            <a:spcAft>
              <a:spcPct val="15000"/>
            </a:spcAft>
            <a:buChar char="••"/>
          </a:pPr>
          <a:r>
            <a:rPr kumimoji="1" lang="en-US" altLang="ja-JP" sz="1200" kern="1200" dirty="0" smtClean="0"/>
            <a:t>CRP</a:t>
          </a:r>
          <a:endParaRPr kumimoji="1" lang="ja-JP" altLang="en-US" sz="1200" kern="1200" dirty="0"/>
        </a:p>
      </dsp:txBody>
      <dsp:txXfrm>
        <a:off x="4518736" y="356496"/>
        <a:ext cx="1321349" cy="136080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09CDEA8-3374-4211-929E-772BFE9E7C36}">
      <dsp:nvSpPr>
        <dsp:cNvPr id="0" name=""/>
        <dsp:cNvSpPr/>
      </dsp:nvSpPr>
      <dsp:spPr>
        <a:xfrm>
          <a:off x="3031" y="48555"/>
          <a:ext cx="1378565" cy="740306"/>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kumimoji="1" lang="ja-JP" altLang="en-US" sz="1200" kern="1200" dirty="0" smtClean="0"/>
            <a:t>データの蓄積・分析</a:t>
          </a:r>
          <a:endParaRPr kumimoji="1" lang="ja-JP" altLang="en-US" sz="1200" kern="1200" dirty="0"/>
        </a:p>
      </dsp:txBody>
      <dsp:txXfrm>
        <a:off x="3031" y="48555"/>
        <a:ext cx="1378565" cy="493537"/>
      </dsp:txXfrm>
    </dsp:sp>
    <dsp:sp modelId="{DE7AE11D-85C1-4944-9F7A-63435D18159E}">
      <dsp:nvSpPr>
        <dsp:cNvPr id="0" name=""/>
        <dsp:cNvSpPr/>
      </dsp:nvSpPr>
      <dsp:spPr>
        <a:xfrm>
          <a:off x="288035" y="590648"/>
          <a:ext cx="1378565" cy="1641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endParaRPr kumimoji="1" lang="ja-JP" altLang="en-US" sz="1200" kern="1200" dirty="0"/>
        </a:p>
        <a:p>
          <a:pPr marL="114300" lvl="1" indent="-114300" algn="l" defTabSz="533400">
            <a:lnSpc>
              <a:spcPct val="90000"/>
            </a:lnSpc>
            <a:spcBef>
              <a:spcPct val="0"/>
            </a:spcBef>
            <a:spcAft>
              <a:spcPct val="15000"/>
            </a:spcAft>
            <a:buChar char="••"/>
          </a:pPr>
          <a:r>
            <a:rPr kumimoji="1" lang="ja-JP" altLang="en-US" sz="1200" kern="1200" dirty="0" smtClean="0"/>
            <a:t>解剖会議</a:t>
          </a:r>
          <a:endParaRPr kumimoji="1" lang="ja-JP" altLang="en-US" sz="1200" kern="1200" dirty="0"/>
        </a:p>
        <a:p>
          <a:pPr marL="114300" lvl="1" indent="-114300" algn="l" defTabSz="533400">
            <a:lnSpc>
              <a:spcPct val="90000"/>
            </a:lnSpc>
            <a:spcBef>
              <a:spcPct val="0"/>
            </a:spcBef>
            <a:spcAft>
              <a:spcPct val="15000"/>
            </a:spcAft>
            <a:buChar char="••"/>
          </a:pPr>
          <a:r>
            <a:rPr kumimoji="1" lang="en-US" altLang="ja-JP" sz="1200" kern="1200" dirty="0" smtClean="0"/>
            <a:t>BM</a:t>
          </a:r>
          <a:r>
            <a:rPr kumimoji="1" lang="ja-JP" altLang="en-US" sz="1200" kern="1200" dirty="0" smtClean="0"/>
            <a:t>損益会議</a:t>
          </a:r>
          <a:endParaRPr kumimoji="1" lang="ja-JP" altLang="en-US" sz="1200" kern="1200" dirty="0"/>
        </a:p>
        <a:p>
          <a:pPr marL="114300" lvl="1" indent="-114300" algn="l" defTabSz="533400">
            <a:lnSpc>
              <a:spcPct val="90000"/>
            </a:lnSpc>
            <a:spcBef>
              <a:spcPct val="0"/>
            </a:spcBef>
            <a:spcAft>
              <a:spcPct val="15000"/>
            </a:spcAft>
            <a:buChar char="••"/>
          </a:pPr>
          <a:r>
            <a:rPr kumimoji="1" lang="en-US" altLang="ja-JP" sz="1200" kern="1200" dirty="0" smtClean="0"/>
            <a:t>ATR</a:t>
          </a:r>
          <a:r>
            <a:rPr kumimoji="1" lang="ja-JP" altLang="en-US" sz="1200" kern="1200" dirty="0" smtClean="0"/>
            <a:t>モデル</a:t>
          </a:r>
          <a:endParaRPr kumimoji="1" lang="ja-JP" altLang="en-US" sz="1200" kern="1200" dirty="0"/>
        </a:p>
        <a:p>
          <a:pPr marL="114300" lvl="1" indent="-114300" algn="l" defTabSz="533400">
            <a:lnSpc>
              <a:spcPct val="90000"/>
            </a:lnSpc>
            <a:spcBef>
              <a:spcPct val="0"/>
            </a:spcBef>
            <a:spcAft>
              <a:spcPct val="15000"/>
            </a:spcAft>
            <a:buChar char="••"/>
          </a:pPr>
          <a:r>
            <a:rPr kumimoji="1" lang="ja-JP" altLang="en-US" sz="1200" kern="1200" dirty="0" smtClean="0"/>
            <a:t>ブランドファイトシステム</a:t>
          </a:r>
          <a:endParaRPr kumimoji="1" lang="ja-JP" altLang="en-US" sz="1200" kern="1200" dirty="0"/>
        </a:p>
        <a:p>
          <a:pPr marL="114300" lvl="1" indent="-114300" algn="l" defTabSz="533400">
            <a:lnSpc>
              <a:spcPct val="90000"/>
            </a:lnSpc>
            <a:spcBef>
              <a:spcPct val="0"/>
            </a:spcBef>
            <a:spcAft>
              <a:spcPct val="15000"/>
            </a:spcAft>
            <a:buChar char="••"/>
          </a:pPr>
          <a:endParaRPr kumimoji="1" lang="ja-JP" altLang="en-US" sz="1200" kern="1200" dirty="0"/>
        </a:p>
      </dsp:txBody>
      <dsp:txXfrm>
        <a:off x="288035" y="590648"/>
        <a:ext cx="1378565" cy="1641600"/>
      </dsp:txXfrm>
    </dsp:sp>
    <dsp:sp modelId="{8E69C0E5-761A-4F29-A30A-F11155EFAEA9}">
      <dsp:nvSpPr>
        <dsp:cNvPr id="0" name=""/>
        <dsp:cNvSpPr/>
      </dsp:nvSpPr>
      <dsp:spPr>
        <a:xfrm>
          <a:off x="1590582" y="123712"/>
          <a:ext cx="443049" cy="343222"/>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kumimoji="1" lang="ja-JP" altLang="en-US" sz="1000" kern="1200"/>
        </a:p>
      </dsp:txBody>
      <dsp:txXfrm>
        <a:off x="1590582" y="123712"/>
        <a:ext cx="443049" cy="343222"/>
      </dsp:txXfrm>
    </dsp:sp>
    <dsp:sp modelId="{6DC715E8-DCEE-4398-B925-B8BB33F12E66}">
      <dsp:nvSpPr>
        <dsp:cNvPr id="0" name=""/>
        <dsp:cNvSpPr/>
      </dsp:nvSpPr>
      <dsp:spPr>
        <a:xfrm>
          <a:off x="2217539" y="48555"/>
          <a:ext cx="1378565" cy="740306"/>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kumimoji="1" lang="ja-JP" altLang="en-US" sz="1200" kern="1200" dirty="0" smtClean="0"/>
            <a:t>情報共有体制</a:t>
          </a:r>
          <a:endParaRPr kumimoji="1" lang="ja-JP" altLang="en-US" sz="1200" kern="1200" dirty="0"/>
        </a:p>
      </dsp:txBody>
      <dsp:txXfrm>
        <a:off x="2217539" y="48555"/>
        <a:ext cx="1378565" cy="493537"/>
      </dsp:txXfrm>
    </dsp:sp>
    <dsp:sp modelId="{9B897A80-209D-4FD9-B8AC-B122A7C72A3F}">
      <dsp:nvSpPr>
        <dsp:cNvPr id="0" name=""/>
        <dsp:cNvSpPr/>
      </dsp:nvSpPr>
      <dsp:spPr>
        <a:xfrm>
          <a:off x="2499895" y="542092"/>
          <a:ext cx="1378565" cy="1641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kumimoji="1" lang="ja-JP" altLang="en-US" sz="1200" kern="1200" dirty="0" smtClean="0"/>
            <a:t>顧客の声を「見える化」し各部署</a:t>
          </a:r>
          <a:r>
            <a:rPr kumimoji="1" lang="ja-JP" altLang="en-US" sz="1200" kern="1200" smtClean="0"/>
            <a:t>と共有。</a:t>
          </a:r>
          <a:endParaRPr kumimoji="1" lang="ja-JP" altLang="en-US" sz="1200" kern="1200" dirty="0"/>
        </a:p>
      </dsp:txBody>
      <dsp:txXfrm>
        <a:off x="2499895" y="542092"/>
        <a:ext cx="1378565" cy="1641600"/>
      </dsp:txXfrm>
    </dsp:sp>
    <dsp:sp modelId="{BE34A92C-86C2-410D-BD5C-490364DCDEE8}">
      <dsp:nvSpPr>
        <dsp:cNvPr id="0" name=""/>
        <dsp:cNvSpPr/>
      </dsp:nvSpPr>
      <dsp:spPr>
        <a:xfrm>
          <a:off x="3805089" y="123712"/>
          <a:ext cx="443049" cy="343222"/>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kumimoji="1" lang="ja-JP" altLang="en-US" sz="1000" kern="1200"/>
        </a:p>
      </dsp:txBody>
      <dsp:txXfrm>
        <a:off x="3805089" y="123712"/>
        <a:ext cx="443049" cy="343222"/>
      </dsp:txXfrm>
    </dsp:sp>
    <dsp:sp modelId="{53D10021-A42A-4F98-9186-FD13128A605D}">
      <dsp:nvSpPr>
        <dsp:cNvPr id="0" name=""/>
        <dsp:cNvSpPr/>
      </dsp:nvSpPr>
      <dsp:spPr>
        <a:xfrm>
          <a:off x="4432046" y="48555"/>
          <a:ext cx="1378565" cy="7403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kumimoji="1" lang="ja-JP" altLang="en-US" sz="1200" kern="1200" dirty="0" smtClean="0"/>
            <a:t>消費者の声</a:t>
          </a:r>
          <a:endParaRPr kumimoji="1" lang="ja-JP" altLang="en-US" sz="1200" kern="1200" dirty="0"/>
        </a:p>
      </dsp:txBody>
      <dsp:txXfrm>
        <a:off x="4432046" y="48555"/>
        <a:ext cx="1378565" cy="493537"/>
      </dsp:txXfrm>
    </dsp:sp>
    <dsp:sp modelId="{9AA9D239-FE8C-4E30-BB06-45D374762246}">
      <dsp:nvSpPr>
        <dsp:cNvPr id="0" name=""/>
        <dsp:cNvSpPr/>
      </dsp:nvSpPr>
      <dsp:spPr>
        <a:xfrm>
          <a:off x="4714402" y="542092"/>
          <a:ext cx="1378565" cy="1641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kumimoji="1" lang="en-US" altLang="ja-JP" sz="1200" kern="1200" dirty="0" smtClean="0"/>
            <a:t>CCC</a:t>
          </a:r>
          <a:endParaRPr kumimoji="1" lang="ja-JP" altLang="en-US" sz="1200" kern="1200" dirty="0"/>
        </a:p>
        <a:p>
          <a:pPr marL="114300" lvl="1" indent="-114300" algn="l" defTabSz="533400">
            <a:lnSpc>
              <a:spcPct val="90000"/>
            </a:lnSpc>
            <a:spcBef>
              <a:spcPct val="0"/>
            </a:spcBef>
            <a:spcAft>
              <a:spcPct val="15000"/>
            </a:spcAft>
            <a:buChar char="••"/>
          </a:pPr>
          <a:r>
            <a:rPr kumimoji="1" lang="en-US" altLang="ja-JP" sz="1200" kern="1200" dirty="0" smtClean="0"/>
            <a:t>VOICE</a:t>
          </a:r>
          <a:endParaRPr kumimoji="1" lang="ja-JP" altLang="en-US" sz="1200" kern="1200" dirty="0"/>
        </a:p>
        <a:p>
          <a:pPr marL="114300" lvl="1" indent="-114300" algn="l" defTabSz="533400">
            <a:lnSpc>
              <a:spcPct val="90000"/>
            </a:lnSpc>
            <a:spcBef>
              <a:spcPct val="0"/>
            </a:spcBef>
            <a:spcAft>
              <a:spcPct val="15000"/>
            </a:spcAft>
            <a:buChar char="••"/>
          </a:pPr>
          <a:r>
            <a:rPr kumimoji="1" lang="ja-JP" altLang="en-US" sz="1200" kern="1200" dirty="0" smtClean="0"/>
            <a:t>タナリスト</a:t>
          </a:r>
          <a:endParaRPr kumimoji="1" lang="ja-JP" altLang="en-US" sz="1200" kern="1200" dirty="0"/>
        </a:p>
        <a:p>
          <a:pPr marL="114300" lvl="1" indent="-114300" algn="l" defTabSz="533400">
            <a:lnSpc>
              <a:spcPct val="90000"/>
            </a:lnSpc>
            <a:spcBef>
              <a:spcPct val="0"/>
            </a:spcBef>
            <a:spcAft>
              <a:spcPct val="15000"/>
            </a:spcAft>
            <a:buChar char="••"/>
          </a:pPr>
          <a:r>
            <a:rPr kumimoji="1" lang="en-US" altLang="ja-JP" sz="1200" kern="1200" dirty="0" smtClean="0"/>
            <a:t>CRP</a:t>
          </a:r>
          <a:endParaRPr kumimoji="1" lang="ja-JP" altLang="en-US" sz="1200" kern="1200" dirty="0"/>
        </a:p>
      </dsp:txBody>
      <dsp:txXfrm>
        <a:off x="4714402" y="542092"/>
        <a:ext cx="1378565" cy="164160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45B0A20-5E26-48BC-8771-039DC5928321}">
      <dsp:nvSpPr>
        <dsp:cNvPr id="0" name=""/>
        <dsp:cNvSpPr/>
      </dsp:nvSpPr>
      <dsp:spPr>
        <a:xfrm>
          <a:off x="2256" y="79501"/>
          <a:ext cx="1025896" cy="432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kumimoji="1" lang="ja-JP" altLang="en-US" sz="1000" kern="1200" dirty="0" smtClean="0"/>
            <a:t>開発</a:t>
          </a:r>
          <a:endParaRPr kumimoji="1" lang="ja-JP" altLang="en-US" sz="1000" kern="1200" dirty="0"/>
        </a:p>
      </dsp:txBody>
      <dsp:txXfrm>
        <a:off x="2256" y="79501"/>
        <a:ext cx="1025896" cy="288000"/>
      </dsp:txXfrm>
    </dsp:sp>
    <dsp:sp modelId="{252642CD-464D-44D0-8143-6AE19E7580C4}">
      <dsp:nvSpPr>
        <dsp:cNvPr id="0" name=""/>
        <dsp:cNvSpPr/>
      </dsp:nvSpPr>
      <dsp:spPr>
        <a:xfrm>
          <a:off x="212379" y="367501"/>
          <a:ext cx="1025896" cy="81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kumimoji="1" lang="ja-JP" altLang="en-US" sz="1000" kern="1200" dirty="0" smtClean="0"/>
            <a:t>カップヌードル発案</a:t>
          </a:r>
          <a:endParaRPr kumimoji="1" lang="ja-JP" altLang="en-US" sz="1000" kern="1200" dirty="0"/>
        </a:p>
        <a:p>
          <a:pPr marL="57150" lvl="1" indent="-57150" algn="l" defTabSz="444500">
            <a:lnSpc>
              <a:spcPct val="90000"/>
            </a:lnSpc>
            <a:spcBef>
              <a:spcPct val="0"/>
            </a:spcBef>
            <a:spcAft>
              <a:spcPct val="15000"/>
            </a:spcAft>
            <a:buChar char="••"/>
          </a:pPr>
          <a:r>
            <a:rPr kumimoji="1" lang="ja-JP" altLang="en-US" sz="1000" kern="1200" dirty="0" smtClean="0"/>
            <a:t>発砲スチロール容器考案</a:t>
          </a:r>
          <a:endParaRPr kumimoji="1" lang="ja-JP" altLang="en-US" sz="1000" kern="1200" dirty="0"/>
        </a:p>
      </dsp:txBody>
      <dsp:txXfrm>
        <a:off x="212379" y="367501"/>
        <a:ext cx="1025896" cy="810000"/>
      </dsp:txXfrm>
    </dsp:sp>
    <dsp:sp modelId="{8850B59B-06EE-4A62-BE3C-055D4C52F119}">
      <dsp:nvSpPr>
        <dsp:cNvPr id="0" name=""/>
        <dsp:cNvSpPr/>
      </dsp:nvSpPr>
      <dsp:spPr>
        <a:xfrm>
          <a:off x="1183675" y="95792"/>
          <a:ext cx="329707" cy="2554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kumimoji="1" lang="ja-JP" altLang="en-US" sz="800" kern="1200"/>
        </a:p>
      </dsp:txBody>
      <dsp:txXfrm>
        <a:off x="1183675" y="95792"/>
        <a:ext cx="329707" cy="255418"/>
      </dsp:txXfrm>
    </dsp:sp>
    <dsp:sp modelId="{B4FF28D1-E883-4BB9-8D38-DD9B5E00DD0D}">
      <dsp:nvSpPr>
        <dsp:cNvPr id="0" name=""/>
        <dsp:cNvSpPr/>
      </dsp:nvSpPr>
      <dsp:spPr>
        <a:xfrm>
          <a:off x="1650241" y="79501"/>
          <a:ext cx="1025896" cy="432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kumimoji="1" lang="ja-JP" altLang="en-US" sz="1000" kern="1200" dirty="0" smtClean="0"/>
            <a:t>生産</a:t>
          </a:r>
          <a:endParaRPr kumimoji="1" lang="ja-JP" altLang="en-US" sz="1000" kern="1200" dirty="0"/>
        </a:p>
      </dsp:txBody>
      <dsp:txXfrm>
        <a:off x="1650241" y="79501"/>
        <a:ext cx="1025896" cy="288000"/>
      </dsp:txXfrm>
    </dsp:sp>
    <dsp:sp modelId="{01CC0B72-F38D-4B1B-B65C-5DB10B0BA65F}">
      <dsp:nvSpPr>
        <dsp:cNvPr id="0" name=""/>
        <dsp:cNvSpPr/>
      </dsp:nvSpPr>
      <dsp:spPr>
        <a:xfrm>
          <a:off x="1860365" y="367501"/>
          <a:ext cx="1025896" cy="81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kumimoji="1" lang="ja-JP" altLang="en-US" sz="1000" kern="1200" dirty="0" err="1" smtClean="0"/>
            <a:t>めんに</a:t>
          </a:r>
          <a:r>
            <a:rPr kumimoji="1" lang="ja-JP" altLang="en-US" sz="1000" kern="1200" dirty="0" smtClean="0"/>
            <a:t>カップを重ねる生産ライン発案</a:t>
          </a:r>
          <a:endParaRPr kumimoji="1" lang="ja-JP" altLang="en-US" sz="1000" kern="1200" dirty="0"/>
        </a:p>
      </dsp:txBody>
      <dsp:txXfrm>
        <a:off x="1860365" y="367501"/>
        <a:ext cx="1025896" cy="810000"/>
      </dsp:txXfrm>
    </dsp:sp>
    <dsp:sp modelId="{2F1DC7DE-709B-4E78-BADF-FCC127F27B85}">
      <dsp:nvSpPr>
        <dsp:cNvPr id="0" name=""/>
        <dsp:cNvSpPr/>
      </dsp:nvSpPr>
      <dsp:spPr>
        <a:xfrm>
          <a:off x="2831660" y="95792"/>
          <a:ext cx="329707" cy="2554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kumimoji="1" lang="ja-JP" altLang="en-US" sz="800" kern="1200"/>
        </a:p>
      </dsp:txBody>
      <dsp:txXfrm>
        <a:off x="2831660" y="95792"/>
        <a:ext cx="329707" cy="255418"/>
      </dsp:txXfrm>
    </dsp:sp>
    <dsp:sp modelId="{C7991A07-B0DD-49E9-9E0E-A8263FDDD200}">
      <dsp:nvSpPr>
        <dsp:cNvPr id="0" name=""/>
        <dsp:cNvSpPr/>
      </dsp:nvSpPr>
      <dsp:spPr>
        <a:xfrm>
          <a:off x="3298227" y="79501"/>
          <a:ext cx="1025896" cy="432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kumimoji="1" lang="ja-JP" altLang="en-US" sz="1000" kern="1200" dirty="0" smtClean="0"/>
            <a:t>物流・販売</a:t>
          </a:r>
          <a:endParaRPr kumimoji="1" lang="ja-JP" altLang="en-US" sz="1000" kern="1200" dirty="0"/>
        </a:p>
      </dsp:txBody>
      <dsp:txXfrm>
        <a:off x="3298227" y="79501"/>
        <a:ext cx="1025896" cy="288000"/>
      </dsp:txXfrm>
    </dsp:sp>
    <dsp:sp modelId="{AD085038-AE39-40C5-9C75-BDF7E5000142}">
      <dsp:nvSpPr>
        <dsp:cNvPr id="0" name=""/>
        <dsp:cNvSpPr/>
      </dsp:nvSpPr>
      <dsp:spPr>
        <a:xfrm>
          <a:off x="3508350" y="367501"/>
          <a:ext cx="1025896" cy="81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kumimoji="1" lang="ja-JP" altLang="en-US" sz="1000" kern="1200" dirty="0" smtClean="0"/>
            <a:t>商社などとの販売ルート</a:t>
          </a:r>
          <a:endParaRPr kumimoji="1" lang="ja-JP" altLang="en-US" sz="1000" kern="1200" dirty="0"/>
        </a:p>
      </dsp:txBody>
      <dsp:txXfrm>
        <a:off x="3508350" y="367501"/>
        <a:ext cx="1025896" cy="81000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A878204-D443-4737-B592-A625382D400C}">
      <dsp:nvSpPr>
        <dsp:cNvPr id="0" name=""/>
        <dsp:cNvSpPr/>
      </dsp:nvSpPr>
      <dsp:spPr>
        <a:xfrm>
          <a:off x="2327" y="777912"/>
          <a:ext cx="1058464" cy="609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kumimoji="1" lang="ja-JP" altLang="en-US" sz="1000" kern="1200" dirty="0" smtClean="0"/>
            <a:t>データの蓄積・分析</a:t>
          </a:r>
          <a:endParaRPr kumimoji="1" lang="ja-JP" altLang="en-US" sz="1000" kern="1200" dirty="0"/>
        </a:p>
      </dsp:txBody>
      <dsp:txXfrm>
        <a:off x="2327" y="777912"/>
        <a:ext cx="1058464" cy="406462"/>
      </dsp:txXfrm>
    </dsp:sp>
    <dsp:sp modelId="{D950E080-F3BC-4E19-B2C8-199DC47BC688}">
      <dsp:nvSpPr>
        <dsp:cNvPr id="0" name=""/>
        <dsp:cNvSpPr/>
      </dsp:nvSpPr>
      <dsp:spPr>
        <a:xfrm>
          <a:off x="219121" y="1184375"/>
          <a:ext cx="1058464" cy="63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kumimoji="1" lang="ja-JP" altLang="en-US" sz="1000" kern="1200" dirty="0" smtClean="0"/>
            <a:t>紙コップに面を入れて食べる文化発見</a:t>
          </a:r>
          <a:endParaRPr kumimoji="1" lang="ja-JP" altLang="en-US" sz="1000" kern="1200" dirty="0"/>
        </a:p>
      </dsp:txBody>
      <dsp:txXfrm>
        <a:off x="219121" y="1184375"/>
        <a:ext cx="1058464" cy="630000"/>
      </dsp:txXfrm>
    </dsp:sp>
    <dsp:sp modelId="{7759D1BC-86CA-4FDD-B952-20CF8D76CCCF}">
      <dsp:nvSpPr>
        <dsp:cNvPr id="0" name=""/>
        <dsp:cNvSpPr/>
      </dsp:nvSpPr>
      <dsp:spPr>
        <a:xfrm>
          <a:off x="1221252" y="849380"/>
          <a:ext cx="340174" cy="263527"/>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kumimoji="1" lang="ja-JP" altLang="en-US" sz="800" kern="1200"/>
        </a:p>
      </dsp:txBody>
      <dsp:txXfrm>
        <a:off x="1221252" y="849380"/>
        <a:ext cx="340174" cy="263527"/>
      </dsp:txXfrm>
    </dsp:sp>
    <dsp:sp modelId="{C9041100-CE8A-4874-B9C2-FC5CFA1B3B5F}">
      <dsp:nvSpPr>
        <dsp:cNvPr id="0" name=""/>
        <dsp:cNvSpPr/>
      </dsp:nvSpPr>
      <dsp:spPr>
        <a:xfrm>
          <a:off x="1702630" y="777912"/>
          <a:ext cx="1058464" cy="609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kumimoji="1" lang="ja-JP" altLang="en-US" sz="1000" kern="1200" dirty="0" smtClean="0"/>
            <a:t>情報共有体制</a:t>
          </a:r>
          <a:endParaRPr kumimoji="1" lang="ja-JP" altLang="en-US" sz="1000" kern="1200" dirty="0"/>
        </a:p>
      </dsp:txBody>
      <dsp:txXfrm>
        <a:off x="1702630" y="777912"/>
        <a:ext cx="1058464" cy="406462"/>
      </dsp:txXfrm>
    </dsp:sp>
    <dsp:sp modelId="{0F9F74E0-6BF2-4003-AD41-DA121E7C522A}">
      <dsp:nvSpPr>
        <dsp:cNvPr id="0" name=""/>
        <dsp:cNvSpPr/>
      </dsp:nvSpPr>
      <dsp:spPr>
        <a:xfrm>
          <a:off x="1919424" y="1184375"/>
          <a:ext cx="1058464" cy="63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kumimoji="1" lang="ja-JP" altLang="en-US" sz="1000" kern="1200" dirty="0" smtClean="0"/>
            <a:t>情報発信面では社長のトップダウン</a:t>
          </a:r>
          <a:endParaRPr kumimoji="1" lang="ja-JP" altLang="en-US" sz="1000" kern="1200" dirty="0"/>
        </a:p>
      </dsp:txBody>
      <dsp:txXfrm>
        <a:off x="1919424" y="1184375"/>
        <a:ext cx="1058464" cy="630000"/>
      </dsp:txXfrm>
    </dsp:sp>
    <dsp:sp modelId="{C8216590-2F8D-41B5-AE15-23E7F9FEA8AC}">
      <dsp:nvSpPr>
        <dsp:cNvPr id="0" name=""/>
        <dsp:cNvSpPr/>
      </dsp:nvSpPr>
      <dsp:spPr>
        <a:xfrm>
          <a:off x="2921554" y="849380"/>
          <a:ext cx="340174" cy="263527"/>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kumimoji="1" lang="ja-JP" altLang="en-US" sz="800" kern="1200"/>
        </a:p>
      </dsp:txBody>
      <dsp:txXfrm>
        <a:off x="2921554" y="849380"/>
        <a:ext cx="340174" cy="263527"/>
      </dsp:txXfrm>
    </dsp:sp>
    <dsp:sp modelId="{95B9B923-750D-43F3-BE6C-0DAE098D8B64}">
      <dsp:nvSpPr>
        <dsp:cNvPr id="0" name=""/>
        <dsp:cNvSpPr/>
      </dsp:nvSpPr>
      <dsp:spPr>
        <a:xfrm>
          <a:off x="3402933" y="777912"/>
          <a:ext cx="1058464" cy="609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kumimoji="1" lang="ja-JP" altLang="en-US" sz="1000" kern="1200" dirty="0" smtClean="0"/>
            <a:t>消費者の声</a:t>
          </a:r>
          <a:endParaRPr kumimoji="1" lang="ja-JP" altLang="en-US" sz="1000" kern="1200" dirty="0"/>
        </a:p>
      </dsp:txBody>
      <dsp:txXfrm>
        <a:off x="3402933" y="777912"/>
        <a:ext cx="1058464" cy="406462"/>
      </dsp:txXfrm>
    </dsp:sp>
    <dsp:sp modelId="{8D93B017-1528-4C8E-AD32-44744AA47DDC}">
      <dsp:nvSpPr>
        <dsp:cNvPr id="0" name=""/>
        <dsp:cNvSpPr/>
      </dsp:nvSpPr>
      <dsp:spPr>
        <a:xfrm>
          <a:off x="3619727" y="1184375"/>
          <a:ext cx="1058464" cy="63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kumimoji="1" lang="ja-JP" altLang="en-US" sz="1000" kern="1200" dirty="0" smtClean="0"/>
            <a:t>市場創造</a:t>
          </a:r>
          <a:endParaRPr kumimoji="1" lang="ja-JP" altLang="en-US" sz="1000" kern="1200" dirty="0"/>
        </a:p>
      </dsp:txBody>
      <dsp:txXfrm>
        <a:off x="3619727" y="1184375"/>
        <a:ext cx="1058464" cy="630000"/>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606DAC-29A4-4D04-9537-FD1DC1A0A244}">
      <dsp:nvSpPr>
        <dsp:cNvPr id="0" name=""/>
        <dsp:cNvSpPr/>
      </dsp:nvSpPr>
      <dsp:spPr>
        <a:xfrm>
          <a:off x="2363" y="9063"/>
          <a:ext cx="1074748" cy="3887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64008" tIns="64008" rIns="64008" bIns="34290" numCol="1" spcCol="1270" anchor="t" anchorCtr="0">
          <a:noAutofit/>
        </a:bodyPr>
        <a:lstStyle/>
        <a:p>
          <a:pPr lvl="0" algn="l" defTabSz="400050">
            <a:lnSpc>
              <a:spcPct val="90000"/>
            </a:lnSpc>
            <a:spcBef>
              <a:spcPct val="0"/>
            </a:spcBef>
            <a:spcAft>
              <a:spcPct val="35000"/>
            </a:spcAft>
          </a:pPr>
          <a:r>
            <a:rPr kumimoji="1" lang="ja-JP" altLang="en-US" sz="900" kern="1200" dirty="0" smtClean="0"/>
            <a:t>開発</a:t>
          </a:r>
          <a:endParaRPr kumimoji="1" lang="ja-JP" altLang="en-US" sz="900" kern="1200" dirty="0"/>
        </a:p>
      </dsp:txBody>
      <dsp:txXfrm>
        <a:off x="2363" y="9063"/>
        <a:ext cx="1074748" cy="259200"/>
      </dsp:txXfrm>
    </dsp:sp>
    <dsp:sp modelId="{DC44D2BA-3ACE-4A1F-AF9F-7E245871F292}">
      <dsp:nvSpPr>
        <dsp:cNvPr id="0" name=""/>
        <dsp:cNvSpPr/>
      </dsp:nvSpPr>
      <dsp:spPr>
        <a:xfrm>
          <a:off x="222493" y="268263"/>
          <a:ext cx="1074748" cy="874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kumimoji="1" lang="ja-JP" altLang="en-US" sz="900" kern="1200" dirty="0" smtClean="0"/>
            <a:t>最短</a:t>
          </a:r>
          <a:r>
            <a:rPr kumimoji="1" lang="en-US" altLang="ja-JP" sz="900" kern="1200" dirty="0" smtClean="0"/>
            <a:t>2</a:t>
          </a:r>
          <a:r>
            <a:rPr kumimoji="1" lang="ja-JP" altLang="en-US" sz="900" kern="1200" dirty="0" smtClean="0"/>
            <a:t>ヶ月の開発リードタイム</a:t>
          </a:r>
          <a:endParaRPr kumimoji="1" lang="ja-JP" altLang="en-US" sz="900" kern="1200" dirty="0"/>
        </a:p>
      </dsp:txBody>
      <dsp:txXfrm>
        <a:off x="222493" y="268263"/>
        <a:ext cx="1074748" cy="874800"/>
      </dsp:txXfrm>
    </dsp:sp>
    <dsp:sp modelId="{64532B3D-58D1-489C-A97B-E5CEDC997D1B}">
      <dsp:nvSpPr>
        <dsp:cNvPr id="0" name=""/>
        <dsp:cNvSpPr/>
      </dsp:nvSpPr>
      <dsp:spPr>
        <a:xfrm>
          <a:off x="1240040" y="4872"/>
          <a:ext cx="345407" cy="2675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kumimoji="1" lang="ja-JP" altLang="en-US" sz="700" kern="1200"/>
        </a:p>
      </dsp:txBody>
      <dsp:txXfrm>
        <a:off x="1240040" y="4872"/>
        <a:ext cx="345407" cy="267581"/>
      </dsp:txXfrm>
    </dsp:sp>
    <dsp:sp modelId="{D6BA7A43-F6DD-42FB-B1AD-A9F0490EEEC0}">
      <dsp:nvSpPr>
        <dsp:cNvPr id="0" name=""/>
        <dsp:cNvSpPr/>
      </dsp:nvSpPr>
      <dsp:spPr>
        <a:xfrm>
          <a:off x="1728824" y="9063"/>
          <a:ext cx="1074748" cy="3887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64008" tIns="64008" rIns="64008" bIns="34290" numCol="1" spcCol="1270" anchor="t" anchorCtr="0">
          <a:noAutofit/>
        </a:bodyPr>
        <a:lstStyle/>
        <a:p>
          <a:pPr lvl="0" algn="l" defTabSz="400050">
            <a:lnSpc>
              <a:spcPct val="90000"/>
            </a:lnSpc>
            <a:spcBef>
              <a:spcPct val="0"/>
            </a:spcBef>
            <a:spcAft>
              <a:spcPct val="35000"/>
            </a:spcAft>
          </a:pPr>
          <a:r>
            <a:rPr kumimoji="1" lang="ja-JP" altLang="en-US" sz="900" kern="1200" dirty="0" smtClean="0"/>
            <a:t>生産</a:t>
          </a:r>
          <a:endParaRPr kumimoji="1" lang="ja-JP" altLang="en-US" sz="900" kern="1200" dirty="0"/>
        </a:p>
      </dsp:txBody>
      <dsp:txXfrm>
        <a:off x="1728824" y="9063"/>
        <a:ext cx="1074748" cy="259200"/>
      </dsp:txXfrm>
    </dsp:sp>
    <dsp:sp modelId="{C7CB2653-4C4D-4336-A80F-D9B78CF3A9DF}">
      <dsp:nvSpPr>
        <dsp:cNvPr id="0" name=""/>
        <dsp:cNvSpPr/>
      </dsp:nvSpPr>
      <dsp:spPr>
        <a:xfrm>
          <a:off x="1948954" y="268263"/>
          <a:ext cx="1074748" cy="874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kumimoji="1" lang="en-US" altLang="ja-JP" sz="900" kern="1200" dirty="0" smtClean="0"/>
            <a:t>20</a:t>
          </a:r>
          <a:r>
            <a:rPr kumimoji="1" lang="ja-JP" altLang="en-US" sz="900" kern="1200" dirty="0" smtClean="0"/>
            <a:t>個</a:t>
          </a:r>
          <a:r>
            <a:rPr kumimoji="1" lang="en-US" altLang="ja-JP" sz="900" kern="1200" dirty="0" smtClean="0"/>
            <a:t>/2</a:t>
          </a:r>
          <a:r>
            <a:rPr kumimoji="1" lang="ja-JP" altLang="en-US" sz="900" kern="1200" dirty="0" smtClean="0"/>
            <a:t>秒弱の生産リードタイム</a:t>
          </a:r>
          <a:endParaRPr kumimoji="1" lang="ja-JP" altLang="en-US" sz="900" kern="1200" dirty="0"/>
        </a:p>
        <a:p>
          <a:pPr marL="57150" lvl="1" indent="-57150" algn="l" defTabSz="400050">
            <a:lnSpc>
              <a:spcPct val="90000"/>
            </a:lnSpc>
            <a:spcBef>
              <a:spcPct val="0"/>
            </a:spcBef>
            <a:spcAft>
              <a:spcPct val="15000"/>
            </a:spcAft>
            <a:buChar char="••"/>
          </a:pPr>
          <a:r>
            <a:rPr kumimoji="1" lang="ja-JP" altLang="en-US" sz="900" kern="1200" dirty="0" smtClean="0"/>
            <a:t>新製品開発に柔軟に対応できる生産ライン</a:t>
          </a:r>
          <a:endParaRPr kumimoji="1" lang="ja-JP" altLang="en-US" sz="900" kern="1200" dirty="0"/>
        </a:p>
      </dsp:txBody>
      <dsp:txXfrm>
        <a:off x="1948954" y="268263"/>
        <a:ext cx="1074748" cy="874800"/>
      </dsp:txXfrm>
    </dsp:sp>
    <dsp:sp modelId="{C028C472-9CB0-44C4-BA54-9CD885B9293A}">
      <dsp:nvSpPr>
        <dsp:cNvPr id="0" name=""/>
        <dsp:cNvSpPr/>
      </dsp:nvSpPr>
      <dsp:spPr>
        <a:xfrm>
          <a:off x="2966501" y="4872"/>
          <a:ext cx="345407" cy="2675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kumimoji="1" lang="ja-JP" altLang="en-US" sz="700" kern="1200"/>
        </a:p>
      </dsp:txBody>
      <dsp:txXfrm>
        <a:off x="2966501" y="4872"/>
        <a:ext cx="345407" cy="267581"/>
      </dsp:txXfrm>
    </dsp:sp>
    <dsp:sp modelId="{3B5679FA-A96E-41E7-B7BE-4CC147C5AE82}">
      <dsp:nvSpPr>
        <dsp:cNvPr id="0" name=""/>
        <dsp:cNvSpPr/>
      </dsp:nvSpPr>
      <dsp:spPr>
        <a:xfrm>
          <a:off x="3455286" y="9063"/>
          <a:ext cx="1074748" cy="3887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64008" tIns="64008" rIns="64008" bIns="34290" numCol="1" spcCol="1270" anchor="t" anchorCtr="0">
          <a:noAutofit/>
        </a:bodyPr>
        <a:lstStyle/>
        <a:p>
          <a:pPr lvl="0" algn="l" defTabSz="400050">
            <a:lnSpc>
              <a:spcPct val="90000"/>
            </a:lnSpc>
            <a:spcBef>
              <a:spcPct val="0"/>
            </a:spcBef>
            <a:spcAft>
              <a:spcPct val="35000"/>
            </a:spcAft>
          </a:pPr>
          <a:r>
            <a:rPr kumimoji="1" lang="ja-JP" altLang="en-US" sz="900" kern="1200" dirty="0" smtClean="0"/>
            <a:t>物流・販売</a:t>
          </a:r>
          <a:endParaRPr kumimoji="1" lang="ja-JP" altLang="en-US" sz="900" kern="1200" dirty="0"/>
        </a:p>
      </dsp:txBody>
      <dsp:txXfrm>
        <a:off x="3455286" y="9063"/>
        <a:ext cx="1074748" cy="259200"/>
      </dsp:txXfrm>
    </dsp:sp>
    <dsp:sp modelId="{B77FB9DF-E29A-49DC-8C50-3A8CAC9D400D}">
      <dsp:nvSpPr>
        <dsp:cNvPr id="0" name=""/>
        <dsp:cNvSpPr/>
      </dsp:nvSpPr>
      <dsp:spPr>
        <a:xfrm>
          <a:off x="3675415" y="268263"/>
          <a:ext cx="1074748" cy="874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kumimoji="1" lang="ja-JP" altLang="en-US" sz="900" kern="1200" dirty="0" smtClean="0"/>
            <a:t>生産して</a:t>
          </a:r>
          <a:r>
            <a:rPr kumimoji="1" lang="en-US" altLang="ja-JP" sz="900" kern="1200" dirty="0" smtClean="0"/>
            <a:t>1</a:t>
          </a:r>
          <a:r>
            <a:rPr kumimoji="1" lang="ja-JP" altLang="en-US" sz="900" kern="1200" dirty="0" smtClean="0"/>
            <a:t>カ月以内の小売店での陳列</a:t>
          </a:r>
          <a:endParaRPr kumimoji="1" lang="ja-JP" altLang="en-US" sz="900" kern="1200" dirty="0"/>
        </a:p>
        <a:p>
          <a:pPr marL="57150" lvl="1" indent="-57150" algn="l" defTabSz="400050">
            <a:lnSpc>
              <a:spcPct val="90000"/>
            </a:lnSpc>
            <a:spcBef>
              <a:spcPct val="0"/>
            </a:spcBef>
            <a:spcAft>
              <a:spcPct val="15000"/>
            </a:spcAft>
            <a:buChar char="••"/>
          </a:pPr>
          <a:r>
            <a:rPr kumimoji="1" lang="en-US" altLang="ja-JP" sz="900" kern="1200" dirty="0" smtClean="0"/>
            <a:t>CRP</a:t>
          </a:r>
          <a:endParaRPr kumimoji="1" lang="ja-JP" altLang="en-US" sz="900" kern="1200" dirty="0"/>
        </a:p>
      </dsp:txBody>
      <dsp:txXfrm>
        <a:off x="3675415" y="268263"/>
        <a:ext cx="1074748" cy="874800"/>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09CDEA8-3374-4211-929E-772BFE9E7C36}">
      <dsp:nvSpPr>
        <dsp:cNvPr id="0" name=""/>
        <dsp:cNvSpPr/>
      </dsp:nvSpPr>
      <dsp:spPr>
        <a:xfrm>
          <a:off x="2327" y="115279"/>
          <a:ext cx="1058464" cy="3455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56896" tIns="56896" rIns="56896" bIns="30480" numCol="1" spcCol="1270" anchor="t" anchorCtr="0">
          <a:noAutofit/>
        </a:bodyPr>
        <a:lstStyle/>
        <a:p>
          <a:pPr lvl="0" algn="l" defTabSz="355600">
            <a:lnSpc>
              <a:spcPct val="90000"/>
            </a:lnSpc>
            <a:spcBef>
              <a:spcPct val="0"/>
            </a:spcBef>
            <a:spcAft>
              <a:spcPct val="35000"/>
            </a:spcAft>
          </a:pPr>
          <a:r>
            <a:rPr kumimoji="1" lang="ja-JP" altLang="en-US" sz="800" kern="1200" dirty="0" smtClean="0"/>
            <a:t>データの蓄積・分析</a:t>
          </a:r>
          <a:endParaRPr kumimoji="1" lang="ja-JP" altLang="en-US" sz="800" kern="1200" dirty="0"/>
        </a:p>
      </dsp:txBody>
      <dsp:txXfrm>
        <a:off x="2327" y="115279"/>
        <a:ext cx="1058464" cy="230400"/>
      </dsp:txXfrm>
    </dsp:sp>
    <dsp:sp modelId="{DE7AE11D-85C1-4944-9F7A-63435D18159E}">
      <dsp:nvSpPr>
        <dsp:cNvPr id="0" name=""/>
        <dsp:cNvSpPr/>
      </dsp:nvSpPr>
      <dsp:spPr>
        <a:xfrm>
          <a:off x="221154" y="384848"/>
          <a:ext cx="1058464" cy="979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endParaRPr kumimoji="1" lang="ja-JP" altLang="en-US" sz="800" kern="1200" dirty="0"/>
        </a:p>
        <a:p>
          <a:pPr marL="57150" lvl="1" indent="-57150" algn="l" defTabSz="355600">
            <a:lnSpc>
              <a:spcPct val="90000"/>
            </a:lnSpc>
            <a:spcBef>
              <a:spcPct val="0"/>
            </a:spcBef>
            <a:spcAft>
              <a:spcPct val="15000"/>
            </a:spcAft>
            <a:buChar char="••"/>
          </a:pPr>
          <a:r>
            <a:rPr kumimoji="1" lang="ja-JP" altLang="en-US" sz="800" kern="1200" dirty="0" smtClean="0"/>
            <a:t>解剖会議</a:t>
          </a:r>
          <a:endParaRPr kumimoji="1" lang="ja-JP" altLang="en-US" sz="800" kern="1200" dirty="0"/>
        </a:p>
        <a:p>
          <a:pPr marL="57150" lvl="1" indent="-57150" algn="l" defTabSz="355600">
            <a:lnSpc>
              <a:spcPct val="90000"/>
            </a:lnSpc>
            <a:spcBef>
              <a:spcPct val="0"/>
            </a:spcBef>
            <a:spcAft>
              <a:spcPct val="15000"/>
            </a:spcAft>
            <a:buChar char="••"/>
          </a:pPr>
          <a:r>
            <a:rPr kumimoji="1" lang="en-US" altLang="ja-JP" sz="800" kern="1200" dirty="0" smtClean="0"/>
            <a:t>BM</a:t>
          </a:r>
          <a:r>
            <a:rPr kumimoji="1" lang="ja-JP" altLang="en-US" sz="800" kern="1200" dirty="0" smtClean="0"/>
            <a:t>損益会議</a:t>
          </a:r>
          <a:endParaRPr kumimoji="1" lang="ja-JP" altLang="en-US" sz="800" kern="1200" dirty="0"/>
        </a:p>
        <a:p>
          <a:pPr marL="57150" lvl="1" indent="-57150" algn="l" defTabSz="355600">
            <a:lnSpc>
              <a:spcPct val="90000"/>
            </a:lnSpc>
            <a:spcBef>
              <a:spcPct val="0"/>
            </a:spcBef>
            <a:spcAft>
              <a:spcPct val="15000"/>
            </a:spcAft>
            <a:buChar char="••"/>
          </a:pPr>
          <a:r>
            <a:rPr kumimoji="1" lang="en-US" altLang="ja-JP" sz="800" kern="1200" dirty="0" smtClean="0"/>
            <a:t>ATR</a:t>
          </a:r>
          <a:r>
            <a:rPr kumimoji="1" lang="ja-JP" altLang="en-US" sz="800" kern="1200" dirty="0" smtClean="0"/>
            <a:t>モデル</a:t>
          </a:r>
          <a:endParaRPr kumimoji="1" lang="ja-JP" altLang="en-US" sz="800" kern="1200" dirty="0"/>
        </a:p>
        <a:p>
          <a:pPr marL="57150" lvl="1" indent="-57150" algn="l" defTabSz="355600">
            <a:lnSpc>
              <a:spcPct val="90000"/>
            </a:lnSpc>
            <a:spcBef>
              <a:spcPct val="0"/>
            </a:spcBef>
            <a:spcAft>
              <a:spcPct val="15000"/>
            </a:spcAft>
            <a:buChar char="••"/>
          </a:pPr>
          <a:r>
            <a:rPr kumimoji="1" lang="ja-JP" altLang="en-US" sz="800" kern="1200" dirty="0" smtClean="0"/>
            <a:t>ブランドファイトシステム</a:t>
          </a:r>
          <a:endParaRPr kumimoji="1" lang="ja-JP" altLang="en-US" sz="800" kern="1200" dirty="0"/>
        </a:p>
      </dsp:txBody>
      <dsp:txXfrm>
        <a:off x="221154" y="384848"/>
        <a:ext cx="1058464" cy="979200"/>
      </dsp:txXfrm>
    </dsp:sp>
    <dsp:sp modelId="{8E69C0E5-761A-4F29-A30A-F11155EFAEA9}">
      <dsp:nvSpPr>
        <dsp:cNvPr id="0" name=""/>
        <dsp:cNvSpPr/>
      </dsp:nvSpPr>
      <dsp:spPr>
        <a:xfrm>
          <a:off x="1221252" y="98716"/>
          <a:ext cx="340174" cy="263527"/>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kumimoji="1" lang="ja-JP" altLang="en-US" sz="600" kern="1200"/>
        </a:p>
      </dsp:txBody>
      <dsp:txXfrm>
        <a:off x="1221252" y="98716"/>
        <a:ext cx="340174" cy="263527"/>
      </dsp:txXfrm>
    </dsp:sp>
    <dsp:sp modelId="{6DC715E8-DCEE-4398-B925-B8BB33F12E66}">
      <dsp:nvSpPr>
        <dsp:cNvPr id="0" name=""/>
        <dsp:cNvSpPr/>
      </dsp:nvSpPr>
      <dsp:spPr>
        <a:xfrm>
          <a:off x="1702630" y="115279"/>
          <a:ext cx="1058464" cy="345599"/>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56896" tIns="56896" rIns="56896" bIns="30480" numCol="1" spcCol="1270" anchor="t" anchorCtr="0">
          <a:noAutofit/>
        </a:bodyPr>
        <a:lstStyle/>
        <a:p>
          <a:pPr lvl="0" algn="l" defTabSz="355600">
            <a:lnSpc>
              <a:spcPct val="90000"/>
            </a:lnSpc>
            <a:spcBef>
              <a:spcPct val="0"/>
            </a:spcBef>
            <a:spcAft>
              <a:spcPct val="35000"/>
            </a:spcAft>
          </a:pPr>
          <a:r>
            <a:rPr kumimoji="1" lang="ja-JP" altLang="en-US" sz="800" kern="1200" dirty="0" smtClean="0"/>
            <a:t>情報共有体制</a:t>
          </a:r>
          <a:endParaRPr kumimoji="1" lang="ja-JP" altLang="en-US" sz="800" kern="1200" dirty="0"/>
        </a:p>
      </dsp:txBody>
      <dsp:txXfrm>
        <a:off x="1702630" y="115279"/>
        <a:ext cx="1058464" cy="230400"/>
      </dsp:txXfrm>
    </dsp:sp>
    <dsp:sp modelId="{9B897A80-209D-4FD9-B8AC-B122A7C72A3F}">
      <dsp:nvSpPr>
        <dsp:cNvPr id="0" name=""/>
        <dsp:cNvSpPr/>
      </dsp:nvSpPr>
      <dsp:spPr>
        <a:xfrm>
          <a:off x="1919424" y="345680"/>
          <a:ext cx="1058464" cy="979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r>
            <a:rPr kumimoji="1" lang="ja-JP" altLang="en-US" sz="800" kern="1200" dirty="0" smtClean="0"/>
            <a:t>顧客の声を「見える化」し各部署と共有</a:t>
          </a:r>
          <a:endParaRPr kumimoji="1" lang="ja-JP" altLang="en-US" sz="800" kern="1200" dirty="0"/>
        </a:p>
      </dsp:txBody>
      <dsp:txXfrm>
        <a:off x="1919424" y="345680"/>
        <a:ext cx="1058464" cy="979200"/>
      </dsp:txXfrm>
    </dsp:sp>
    <dsp:sp modelId="{BE34A92C-86C2-410D-BD5C-490364DCDEE8}">
      <dsp:nvSpPr>
        <dsp:cNvPr id="0" name=""/>
        <dsp:cNvSpPr/>
      </dsp:nvSpPr>
      <dsp:spPr>
        <a:xfrm>
          <a:off x="2921554" y="98716"/>
          <a:ext cx="340174" cy="263527"/>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kumimoji="1" lang="ja-JP" altLang="en-US" sz="600" kern="1200"/>
        </a:p>
      </dsp:txBody>
      <dsp:txXfrm>
        <a:off x="2921554" y="98716"/>
        <a:ext cx="340174" cy="263527"/>
      </dsp:txXfrm>
    </dsp:sp>
    <dsp:sp modelId="{53D10021-A42A-4F98-9186-FD13128A605D}">
      <dsp:nvSpPr>
        <dsp:cNvPr id="0" name=""/>
        <dsp:cNvSpPr/>
      </dsp:nvSpPr>
      <dsp:spPr>
        <a:xfrm>
          <a:off x="3402933" y="115279"/>
          <a:ext cx="1058464" cy="3455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30480" numCol="1" spcCol="1270" anchor="t" anchorCtr="0">
          <a:noAutofit/>
        </a:bodyPr>
        <a:lstStyle/>
        <a:p>
          <a:pPr lvl="0" algn="l" defTabSz="355600">
            <a:lnSpc>
              <a:spcPct val="90000"/>
            </a:lnSpc>
            <a:spcBef>
              <a:spcPct val="0"/>
            </a:spcBef>
            <a:spcAft>
              <a:spcPct val="35000"/>
            </a:spcAft>
          </a:pPr>
          <a:r>
            <a:rPr kumimoji="1" lang="ja-JP" altLang="en-US" sz="800" kern="1200" dirty="0" smtClean="0"/>
            <a:t>消費者の声</a:t>
          </a:r>
          <a:endParaRPr kumimoji="1" lang="ja-JP" altLang="en-US" sz="800" kern="1200" dirty="0"/>
        </a:p>
      </dsp:txBody>
      <dsp:txXfrm>
        <a:off x="3402933" y="115279"/>
        <a:ext cx="1058464" cy="230400"/>
      </dsp:txXfrm>
    </dsp:sp>
    <dsp:sp modelId="{9AA9D239-FE8C-4E30-BB06-45D374762246}">
      <dsp:nvSpPr>
        <dsp:cNvPr id="0" name=""/>
        <dsp:cNvSpPr/>
      </dsp:nvSpPr>
      <dsp:spPr>
        <a:xfrm>
          <a:off x="3619727" y="345680"/>
          <a:ext cx="1058464" cy="979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r>
            <a:rPr kumimoji="1" lang="en-US" altLang="ja-JP" sz="800" kern="1200" dirty="0" smtClean="0"/>
            <a:t>CCC</a:t>
          </a:r>
          <a:endParaRPr kumimoji="1" lang="ja-JP" altLang="en-US" sz="800" kern="1200" dirty="0"/>
        </a:p>
        <a:p>
          <a:pPr marL="57150" lvl="1" indent="-57150" algn="l" defTabSz="355600">
            <a:lnSpc>
              <a:spcPct val="90000"/>
            </a:lnSpc>
            <a:spcBef>
              <a:spcPct val="0"/>
            </a:spcBef>
            <a:spcAft>
              <a:spcPct val="15000"/>
            </a:spcAft>
            <a:buChar char="••"/>
          </a:pPr>
          <a:r>
            <a:rPr kumimoji="1" lang="en-US" altLang="ja-JP" sz="800" kern="1200" dirty="0" smtClean="0"/>
            <a:t>VOICE</a:t>
          </a:r>
          <a:endParaRPr kumimoji="1" lang="ja-JP" altLang="en-US" sz="800" kern="1200" dirty="0"/>
        </a:p>
        <a:p>
          <a:pPr marL="57150" lvl="1" indent="-57150" algn="l" defTabSz="355600">
            <a:lnSpc>
              <a:spcPct val="90000"/>
            </a:lnSpc>
            <a:spcBef>
              <a:spcPct val="0"/>
            </a:spcBef>
            <a:spcAft>
              <a:spcPct val="15000"/>
            </a:spcAft>
            <a:buChar char="••"/>
          </a:pPr>
          <a:r>
            <a:rPr kumimoji="1" lang="ja-JP" altLang="en-US" sz="800" kern="1200" dirty="0" smtClean="0"/>
            <a:t>タナリスト</a:t>
          </a:r>
          <a:endParaRPr kumimoji="1" lang="ja-JP" altLang="en-US" sz="800" kern="1200" dirty="0"/>
        </a:p>
        <a:p>
          <a:pPr marL="57150" lvl="1" indent="-57150" algn="l" defTabSz="355600">
            <a:lnSpc>
              <a:spcPct val="90000"/>
            </a:lnSpc>
            <a:spcBef>
              <a:spcPct val="0"/>
            </a:spcBef>
            <a:spcAft>
              <a:spcPct val="15000"/>
            </a:spcAft>
            <a:buChar char="••"/>
          </a:pPr>
          <a:r>
            <a:rPr kumimoji="1" lang="en-US" altLang="ja-JP" sz="800" kern="1200" dirty="0" smtClean="0"/>
            <a:t>CRP</a:t>
          </a:r>
          <a:endParaRPr kumimoji="1" lang="ja-JP" altLang="en-US" sz="800" kern="1200" dirty="0"/>
        </a:p>
      </dsp:txBody>
      <dsp:txXfrm>
        <a:off x="3619727" y="345680"/>
        <a:ext cx="1058464" cy="979200"/>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00E413-0C71-4E80-AE53-397FDF597E46}">
      <dsp:nvSpPr>
        <dsp:cNvPr id="0" name=""/>
        <dsp:cNvSpPr/>
      </dsp:nvSpPr>
      <dsp:spPr>
        <a:xfrm>
          <a:off x="1416157" y="0"/>
          <a:ext cx="1416157" cy="912101"/>
        </a:xfrm>
        <a:prstGeom prst="trapezoid">
          <a:avLst>
            <a:gd name="adj" fmla="val 776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24000" rIns="36830" bIns="36830" numCol="1" spcCol="1270" anchor="ctr" anchorCtr="0">
          <a:noAutofit/>
        </a:bodyPr>
        <a:lstStyle/>
        <a:p>
          <a:pPr lvl="0" algn="ctr" defTabSz="1289050">
            <a:lnSpc>
              <a:spcPct val="90000"/>
            </a:lnSpc>
            <a:spcBef>
              <a:spcPct val="0"/>
            </a:spcBef>
            <a:spcAft>
              <a:spcPct val="35000"/>
            </a:spcAft>
          </a:pPr>
          <a:r>
            <a:rPr kumimoji="1" lang="en-US" altLang="ja-JP" sz="2900" kern="1200" dirty="0" smtClean="0"/>
            <a:t>TPS</a:t>
          </a:r>
          <a:endParaRPr kumimoji="1" lang="ja-JP" altLang="en-US" sz="2900" kern="1200" dirty="0"/>
        </a:p>
      </dsp:txBody>
      <dsp:txXfrm>
        <a:off x="1416157" y="0"/>
        <a:ext cx="1416157" cy="912101"/>
      </dsp:txXfrm>
    </dsp:sp>
    <dsp:sp modelId="{56495665-EA26-40AE-B75C-8135115BAEE2}">
      <dsp:nvSpPr>
        <dsp:cNvPr id="0" name=""/>
        <dsp:cNvSpPr/>
      </dsp:nvSpPr>
      <dsp:spPr>
        <a:xfrm>
          <a:off x="708078" y="912101"/>
          <a:ext cx="2832314" cy="912101"/>
        </a:xfrm>
        <a:prstGeom prst="trapezoid">
          <a:avLst>
            <a:gd name="adj" fmla="val 776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kumimoji="1" lang="ja-JP" altLang="en-US" sz="2900" kern="1200" dirty="0" smtClean="0"/>
            <a:t>トヨタウェイ</a:t>
          </a:r>
          <a:endParaRPr kumimoji="1" lang="ja-JP" altLang="en-US" sz="2900" kern="1200" dirty="0"/>
        </a:p>
      </dsp:txBody>
      <dsp:txXfrm>
        <a:off x="1203733" y="912101"/>
        <a:ext cx="1841004" cy="912101"/>
      </dsp:txXfrm>
    </dsp:sp>
    <dsp:sp modelId="{05F72AF0-0B2B-4B1B-9A47-8D4DA4B2D331}">
      <dsp:nvSpPr>
        <dsp:cNvPr id="0" name=""/>
        <dsp:cNvSpPr/>
      </dsp:nvSpPr>
      <dsp:spPr>
        <a:xfrm>
          <a:off x="0" y="1824202"/>
          <a:ext cx="4248472" cy="912101"/>
        </a:xfrm>
        <a:prstGeom prst="trapezoid">
          <a:avLst>
            <a:gd name="adj" fmla="val 776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kumimoji="1" lang="ja-JP" altLang="en-US" sz="2900" kern="1200" dirty="0" smtClean="0"/>
            <a:t>豊田綱領</a:t>
          </a:r>
          <a:endParaRPr kumimoji="1" lang="ja-JP" altLang="en-US" sz="2900" kern="1200" dirty="0"/>
        </a:p>
      </dsp:txBody>
      <dsp:txXfrm>
        <a:off x="743482" y="1824202"/>
        <a:ext cx="2761506" cy="912101"/>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00E413-0C71-4E80-AE53-397FDF597E46}">
      <dsp:nvSpPr>
        <dsp:cNvPr id="0" name=""/>
        <dsp:cNvSpPr/>
      </dsp:nvSpPr>
      <dsp:spPr>
        <a:xfrm>
          <a:off x="1416157" y="0"/>
          <a:ext cx="1416157" cy="912101"/>
        </a:xfrm>
        <a:prstGeom prst="trapezoid">
          <a:avLst>
            <a:gd name="adj" fmla="val 776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24000" rIns="39370" bIns="39370" numCol="1" spcCol="1270" anchor="ctr" anchorCtr="0">
          <a:noAutofit/>
        </a:bodyPr>
        <a:lstStyle/>
        <a:p>
          <a:pPr lvl="0" algn="ctr" defTabSz="1377950">
            <a:lnSpc>
              <a:spcPct val="90000"/>
            </a:lnSpc>
            <a:spcBef>
              <a:spcPct val="0"/>
            </a:spcBef>
            <a:spcAft>
              <a:spcPct val="35000"/>
            </a:spcAft>
          </a:pPr>
          <a:r>
            <a:rPr kumimoji="1" lang="en-US" altLang="ja-JP" sz="3100" kern="1200" dirty="0" smtClean="0"/>
            <a:t>NPS</a:t>
          </a:r>
          <a:endParaRPr kumimoji="1" lang="ja-JP" altLang="en-US" sz="3100" kern="1200" dirty="0"/>
        </a:p>
      </dsp:txBody>
      <dsp:txXfrm>
        <a:off x="1416157" y="0"/>
        <a:ext cx="1416157" cy="912101"/>
      </dsp:txXfrm>
    </dsp:sp>
    <dsp:sp modelId="{56495665-EA26-40AE-B75C-8135115BAEE2}">
      <dsp:nvSpPr>
        <dsp:cNvPr id="0" name=""/>
        <dsp:cNvSpPr/>
      </dsp:nvSpPr>
      <dsp:spPr>
        <a:xfrm>
          <a:off x="708078" y="912101"/>
          <a:ext cx="2832314" cy="912101"/>
        </a:xfrm>
        <a:prstGeom prst="trapezoid">
          <a:avLst>
            <a:gd name="adj" fmla="val 776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kumimoji="1" lang="en-US" altLang="ja-JP" sz="3100" kern="1200" dirty="0" smtClean="0"/>
            <a:t>NCS</a:t>
          </a:r>
          <a:endParaRPr kumimoji="1" lang="ja-JP" altLang="en-US" sz="3100" kern="1200" dirty="0"/>
        </a:p>
      </dsp:txBody>
      <dsp:txXfrm>
        <a:off x="1203733" y="912101"/>
        <a:ext cx="1841004" cy="912101"/>
      </dsp:txXfrm>
    </dsp:sp>
    <dsp:sp modelId="{05F72AF0-0B2B-4B1B-9A47-8D4DA4B2D331}">
      <dsp:nvSpPr>
        <dsp:cNvPr id="0" name=""/>
        <dsp:cNvSpPr/>
      </dsp:nvSpPr>
      <dsp:spPr>
        <a:xfrm>
          <a:off x="0" y="1824202"/>
          <a:ext cx="4248472" cy="912101"/>
        </a:xfrm>
        <a:prstGeom prst="trapezoid">
          <a:avLst>
            <a:gd name="adj" fmla="val 776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kumimoji="1" lang="ja-JP" altLang="en-US" sz="3100" kern="1200" dirty="0" smtClean="0"/>
            <a:t>４つの企業理念</a:t>
          </a:r>
          <a:endParaRPr kumimoji="1" lang="ja-JP" altLang="en-US" sz="3100" kern="1200" dirty="0"/>
        </a:p>
      </dsp:txBody>
      <dsp:txXfrm>
        <a:off x="743482" y="1824202"/>
        <a:ext cx="2761506" cy="91210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0" y="0"/>
          <a:ext cx="2160240" cy="618775"/>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生産</a:t>
          </a:r>
          <a:endParaRPr kumimoji="1" lang="ja-JP" altLang="en-US" sz="1600" kern="1200" dirty="0"/>
        </a:p>
      </dsp:txBody>
      <dsp:txXfrm>
        <a:off x="0" y="0"/>
        <a:ext cx="2160240" cy="618775"/>
      </dsp:txXfrm>
    </dsp:sp>
    <dsp:sp modelId="{69F6F4CA-D09D-431D-AE3D-90538E629464}">
      <dsp:nvSpPr>
        <dsp:cNvPr id="0" name=""/>
        <dsp:cNvSpPr/>
      </dsp:nvSpPr>
      <dsp:spPr>
        <a:xfrm rot="5400000">
          <a:off x="268334" y="1629841"/>
          <a:ext cx="312767" cy="318187"/>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a:p>
      </dsp:txBody>
      <dsp:txXfrm rot="5400000">
        <a:off x="268334" y="1629841"/>
        <a:ext cx="312767" cy="318187"/>
      </dsp:txXfrm>
    </dsp:sp>
    <dsp:sp modelId="{D6F0B99B-B00A-4A08-ACA3-B3FDED7E3A77}">
      <dsp:nvSpPr>
        <dsp:cNvPr id="0" name=""/>
        <dsp:cNvSpPr/>
      </dsp:nvSpPr>
      <dsp:spPr>
        <a:xfrm>
          <a:off x="0" y="1035798"/>
          <a:ext cx="2160240" cy="2028634"/>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ja-JP" altLang="en-US" sz="1200" kern="1200" dirty="0" smtClean="0">
              <a:latin typeface="+mj-ea"/>
              <a:ea typeface="+mj-ea"/>
            </a:rPr>
            <a:t>・</a:t>
          </a:r>
          <a:r>
            <a:rPr lang="ja-JP" altLang="en-US" sz="1300" kern="1200" dirty="0" smtClean="0">
              <a:latin typeface="+mj-ea"/>
              <a:ea typeface="+mj-ea"/>
            </a:rPr>
            <a:t>コントロールサーベイ方式</a:t>
          </a:r>
          <a:endParaRPr lang="en-US" altLang="ja-JP" sz="1300" kern="1200" dirty="0" smtClean="0">
            <a:latin typeface="+mj-ea"/>
            <a:ea typeface="+mj-ea"/>
          </a:endParaRPr>
        </a:p>
        <a:p>
          <a:pPr marL="0" marR="0" lvl="0" indent="0" algn="ctr" defTabSz="914400" eaLnBrk="1" fontAlgn="auto" latinLnBrk="0" hangingPunct="1">
            <a:lnSpc>
              <a:spcPct val="100000"/>
            </a:lnSpc>
            <a:spcBef>
              <a:spcPct val="0"/>
            </a:spcBef>
            <a:spcAft>
              <a:spcPts val="0"/>
            </a:spcAft>
            <a:buClrTx/>
            <a:buSzTx/>
            <a:buFontTx/>
            <a:buNone/>
            <a:tabLst/>
            <a:defRPr/>
          </a:pPr>
          <a:endParaRPr lang="en-US" altLang="ja-JP" sz="1400" kern="1200" dirty="0" smtClean="0">
            <a:latin typeface="+mj-ea"/>
            <a:ea typeface="+mj-ea"/>
          </a:endParaRPr>
        </a:p>
        <a:p>
          <a:pPr lvl="0" algn="ctr" defTabSz="622300">
            <a:lnSpc>
              <a:spcPct val="90000"/>
            </a:lnSpc>
            <a:spcBef>
              <a:spcPct val="0"/>
            </a:spcBef>
            <a:spcAft>
              <a:spcPct val="35000"/>
            </a:spcAft>
          </a:pPr>
          <a:r>
            <a:rPr lang="ja-JP" altLang="en-US" sz="1400" kern="1200" dirty="0" smtClean="0">
              <a:latin typeface="+mj-ea"/>
              <a:ea typeface="+mj-ea"/>
            </a:rPr>
            <a:t>・</a:t>
          </a:r>
          <a:r>
            <a:rPr lang="en-US" altLang="ja-JP" sz="1400" kern="1200" dirty="0" smtClean="0">
              <a:latin typeface="+mj-ea"/>
              <a:ea typeface="+mj-ea"/>
            </a:rPr>
            <a:t>HACCAP</a:t>
          </a:r>
          <a:r>
            <a:rPr lang="ja-JP" altLang="en-US" sz="1400" kern="1200" dirty="0" smtClean="0">
              <a:latin typeface="+mj-ea"/>
              <a:ea typeface="+mj-ea"/>
            </a:rPr>
            <a:t>方式</a:t>
          </a:r>
          <a:endParaRPr kumimoji="1" lang="ja-JP" altLang="en-US" sz="1400" kern="1200" dirty="0">
            <a:latin typeface="+mj-ea"/>
            <a:ea typeface="+mj-ea"/>
          </a:endParaRPr>
        </a:p>
      </dsp:txBody>
      <dsp:txXfrm>
        <a:off x="0" y="1035798"/>
        <a:ext cx="2160240" cy="2028634"/>
      </dsp:txXfrm>
    </dsp:sp>
    <dsp:sp modelId="{A18B972F-ED6A-4EC5-9BE3-B4FCD79197F3}">
      <dsp:nvSpPr>
        <dsp:cNvPr id="0" name=""/>
        <dsp:cNvSpPr/>
      </dsp:nvSpPr>
      <dsp:spPr>
        <a:xfrm rot="5350015">
          <a:off x="999875" y="2885354"/>
          <a:ext cx="218951" cy="653340"/>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kumimoji="1" lang="ja-JP" altLang="en-US" sz="1000" kern="1200"/>
        </a:p>
      </dsp:txBody>
      <dsp:txXfrm rot="5350015">
        <a:off x="999875" y="2885354"/>
        <a:ext cx="218951" cy="653340"/>
      </dsp:txXfrm>
    </dsp:sp>
    <dsp:sp modelId="{5B168291-01EB-4273-934C-6E821D4B6F19}">
      <dsp:nvSpPr>
        <dsp:cNvPr id="0" name=""/>
        <dsp:cNvSpPr/>
      </dsp:nvSpPr>
      <dsp:spPr>
        <a:xfrm>
          <a:off x="52080" y="3361371"/>
          <a:ext cx="2108159" cy="959108"/>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dirty="0" smtClean="0"/>
            <a:t>・安全、安心という</a:t>
          </a:r>
          <a:endParaRPr kumimoji="1" lang="en-US" altLang="ja-JP" sz="1400" kern="1200" dirty="0" smtClean="0"/>
        </a:p>
        <a:p>
          <a:pPr lvl="0" algn="ctr" defTabSz="622300">
            <a:lnSpc>
              <a:spcPct val="90000"/>
            </a:lnSpc>
            <a:spcBef>
              <a:spcPct val="0"/>
            </a:spcBef>
            <a:spcAft>
              <a:spcPct val="35000"/>
            </a:spcAft>
          </a:pPr>
          <a:r>
            <a:rPr kumimoji="1" lang="ja-JP" altLang="en-US" sz="1400" kern="1200" dirty="0" smtClean="0"/>
            <a:t>価値の確立</a:t>
          </a:r>
          <a:endParaRPr kumimoji="1" lang="en-US" altLang="ja-JP" sz="1400" kern="1200" dirty="0" smtClean="0"/>
        </a:p>
      </dsp:txBody>
      <dsp:txXfrm>
        <a:off x="52080" y="3361371"/>
        <a:ext cx="2108159" cy="95910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13695" y="68334"/>
          <a:ext cx="2187630" cy="659089"/>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販売</a:t>
          </a:r>
          <a:endParaRPr kumimoji="1" lang="ja-JP" altLang="en-US" sz="1600" kern="1200" dirty="0"/>
        </a:p>
      </dsp:txBody>
      <dsp:txXfrm>
        <a:off x="-13695" y="68334"/>
        <a:ext cx="2187630" cy="659089"/>
      </dsp:txXfrm>
    </dsp:sp>
    <dsp:sp modelId="{69F6F4CA-D09D-431D-AE3D-90538E629464}">
      <dsp:nvSpPr>
        <dsp:cNvPr id="0" name=""/>
        <dsp:cNvSpPr/>
      </dsp:nvSpPr>
      <dsp:spPr>
        <a:xfrm rot="5400000">
          <a:off x="347686" y="1770395"/>
          <a:ext cx="282194" cy="338917"/>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kumimoji="1" lang="ja-JP" altLang="en-US" sz="1400" kern="1200"/>
        </a:p>
      </dsp:txBody>
      <dsp:txXfrm rot="5400000">
        <a:off x="347686" y="1770395"/>
        <a:ext cx="282194" cy="338917"/>
      </dsp:txXfrm>
    </dsp:sp>
    <dsp:sp modelId="{D6F0B99B-B00A-4A08-ACA3-B3FDED7E3A77}">
      <dsp:nvSpPr>
        <dsp:cNvPr id="0" name=""/>
        <dsp:cNvSpPr/>
      </dsp:nvSpPr>
      <dsp:spPr>
        <a:xfrm>
          <a:off x="0" y="1103683"/>
          <a:ext cx="2160240" cy="1953604"/>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ja-JP" altLang="en-US" sz="1400" kern="1200" dirty="0" smtClean="0">
              <a:latin typeface="+mj-ea"/>
              <a:ea typeface="+mj-ea"/>
            </a:rPr>
            <a:t>・４</a:t>
          </a:r>
          <a:r>
            <a:rPr lang="en-US" altLang="ja-JP" sz="1400" kern="1200" dirty="0" smtClean="0">
              <a:latin typeface="+mj-ea"/>
              <a:ea typeface="+mj-ea"/>
            </a:rPr>
            <a:t>P</a:t>
          </a:r>
          <a:r>
            <a:rPr lang="ja-JP" altLang="en-US" sz="1400" kern="1200" dirty="0" smtClean="0">
              <a:latin typeface="+mj-ea"/>
              <a:ea typeface="+mj-ea"/>
            </a:rPr>
            <a:t>戦略</a:t>
          </a:r>
          <a:endParaRPr lang="en-US" altLang="ja-JP" sz="1400" kern="1200" dirty="0" smtClean="0">
            <a:latin typeface="+mj-ea"/>
            <a:ea typeface="+mj-ea"/>
          </a:endParaRPr>
        </a:p>
        <a:p>
          <a:pPr marL="0" marR="0" lvl="0" indent="0" algn="ctr" defTabSz="914400" eaLnBrk="1" fontAlgn="auto" latinLnBrk="0" hangingPunct="1">
            <a:lnSpc>
              <a:spcPct val="100000"/>
            </a:lnSpc>
            <a:spcBef>
              <a:spcPct val="0"/>
            </a:spcBef>
            <a:spcAft>
              <a:spcPts val="0"/>
            </a:spcAft>
            <a:buClrTx/>
            <a:buSzTx/>
            <a:buFontTx/>
            <a:buNone/>
            <a:tabLst/>
            <a:defRPr/>
          </a:pPr>
          <a:endParaRPr lang="en-US" altLang="ja-JP" sz="1400" kern="1200" dirty="0" smtClean="0">
            <a:latin typeface="+mj-ea"/>
            <a:ea typeface="+mj-ea"/>
          </a:endParaRPr>
        </a:p>
        <a:p>
          <a:pPr marL="0" marR="0" lvl="0" indent="0" algn="ctr" defTabSz="914400" eaLnBrk="1" fontAlgn="auto" latinLnBrk="0" hangingPunct="1">
            <a:lnSpc>
              <a:spcPct val="100000"/>
            </a:lnSpc>
            <a:spcBef>
              <a:spcPct val="0"/>
            </a:spcBef>
            <a:spcAft>
              <a:spcPts val="0"/>
            </a:spcAft>
            <a:buClrTx/>
            <a:buSzTx/>
            <a:buFontTx/>
            <a:buNone/>
            <a:tabLst/>
            <a:defRPr/>
          </a:pPr>
          <a:r>
            <a:rPr lang="ja-JP" altLang="en-US" sz="1400" kern="1200" dirty="0" smtClean="0">
              <a:latin typeface="+mj-ea"/>
              <a:ea typeface="+mj-ea"/>
            </a:rPr>
            <a:t>・提案型営業「タナリスト」</a:t>
          </a:r>
          <a:endParaRPr lang="en-US" altLang="ja-JP" sz="1400" kern="1200" dirty="0" smtClean="0">
            <a:latin typeface="+mj-ea"/>
            <a:ea typeface="+mj-ea"/>
          </a:endParaRPr>
        </a:p>
        <a:p>
          <a:pPr marL="0" marR="0" lvl="0" indent="0" algn="ctr" defTabSz="914400" eaLnBrk="1" fontAlgn="auto" latinLnBrk="0" hangingPunct="1">
            <a:lnSpc>
              <a:spcPct val="100000"/>
            </a:lnSpc>
            <a:spcBef>
              <a:spcPct val="0"/>
            </a:spcBef>
            <a:spcAft>
              <a:spcPts val="0"/>
            </a:spcAft>
            <a:buClrTx/>
            <a:buSzTx/>
            <a:buFontTx/>
            <a:buNone/>
            <a:tabLst/>
            <a:defRPr/>
          </a:pPr>
          <a:endParaRPr lang="en-US" altLang="ja-JP" sz="1400" kern="1200" dirty="0" smtClean="0">
            <a:latin typeface="+mj-ea"/>
            <a:ea typeface="+mj-ea"/>
          </a:endParaRPr>
        </a:p>
        <a:p>
          <a:pPr lvl="0" algn="ctr" defTabSz="622300">
            <a:lnSpc>
              <a:spcPct val="90000"/>
            </a:lnSpc>
            <a:spcBef>
              <a:spcPct val="0"/>
            </a:spcBef>
            <a:spcAft>
              <a:spcPct val="35000"/>
            </a:spcAft>
          </a:pPr>
          <a:r>
            <a:rPr lang="ja-JP" altLang="en-US" sz="1400" kern="1200" dirty="0" smtClean="0">
              <a:latin typeface="+mj-ea"/>
              <a:ea typeface="+mj-ea"/>
            </a:rPr>
            <a:t>・</a:t>
          </a:r>
          <a:r>
            <a:rPr lang="ja-JP" altLang="en-US" sz="1300" kern="1200" dirty="0" smtClean="0">
              <a:latin typeface="+mj-ea"/>
              <a:ea typeface="+mj-ea"/>
            </a:rPr>
            <a:t>フリークエントショッパーズ</a:t>
          </a:r>
          <a:endParaRPr lang="en-US" altLang="ja-JP" sz="1300" kern="1200" dirty="0" smtClean="0">
            <a:latin typeface="+mj-ea"/>
            <a:ea typeface="+mj-ea"/>
          </a:endParaRPr>
        </a:p>
        <a:p>
          <a:pPr lvl="0" algn="ctr" defTabSz="622300">
            <a:lnSpc>
              <a:spcPct val="90000"/>
            </a:lnSpc>
            <a:spcBef>
              <a:spcPct val="0"/>
            </a:spcBef>
            <a:spcAft>
              <a:spcPct val="35000"/>
            </a:spcAft>
          </a:pPr>
          <a:r>
            <a:rPr lang="ja-JP" altLang="en-US" sz="1300" kern="1200" dirty="0" smtClean="0">
              <a:latin typeface="+mj-ea"/>
              <a:ea typeface="+mj-ea"/>
            </a:rPr>
            <a:t>プログラム</a:t>
          </a:r>
          <a:endParaRPr kumimoji="1" lang="ja-JP" altLang="en-US" sz="1300" kern="1200" dirty="0">
            <a:latin typeface="+mj-ea"/>
            <a:ea typeface="+mj-ea"/>
          </a:endParaRPr>
        </a:p>
      </dsp:txBody>
      <dsp:txXfrm>
        <a:off x="0" y="1103683"/>
        <a:ext cx="2160240" cy="1953604"/>
      </dsp:txXfrm>
    </dsp:sp>
    <dsp:sp modelId="{A18B972F-ED6A-4EC5-9BE3-B4FCD79197F3}">
      <dsp:nvSpPr>
        <dsp:cNvPr id="0" name=""/>
        <dsp:cNvSpPr/>
      </dsp:nvSpPr>
      <dsp:spPr>
        <a:xfrm rot="5375808">
          <a:off x="988487" y="2873384"/>
          <a:ext cx="225248" cy="679540"/>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kumimoji="1" lang="ja-JP" altLang="en-US" sz="1100" kern="1200"/>
        </a:p>
      </dsp:txBody>
      <dsp:txXfrm rot="5375808">
        <a:off x="988487" y="2873384"/>
        <a:ext cx="225248" cy="679540"/>
      </dsp:txXfrm>
    </dsp:sp>
    <dsp:sp modelId="{5B168291-01EB-4273-934C-6E821D4B6F19}">
      <dsp:nvSpPr>
        <dsp:cNvPr id="0" name=""/>
        <dsp:cNvSpPr/>
      </dsp:nvSpPr>
      <dsp:spPr>
        <a:xfrm>
          <a:off x="25350" y="3370892"/>
          <a:ext cx="2134889" cy="1021595"/>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dirty="0" smtClean="0"/>
            <a:t>・顧客コストの最小化</a:t>
          </a:r>
          <a:endParaRPr kumimoji="1" lang="en-US" altLang="ja-JP" sz="1400" kern="1200" dirty="0" smtClean="0"/>
        </a:p>
        <a:p>
          <a:pPr lvl="0" algn="ctr" defTabSz="622300">
            <a:lnSpc>
              <a:spcPct val="90000"/>
            </a:lnSpc>
            <a:spcBef>
              <a:spcPct val="0"/>
            </a:spcBef>
            <a:spcAft>
              <a:spcPct val="35000"/>
            </a:spcAft>
          </a:pPr>
          <a:r>
            <a:rPr kumimoji="1" lang="ja-JP" altLang="en-US" sz="1400" kern="1200" dirty="0" smtClean="0"/>
            <a:t>・顧客のロイヤリティーを</a:t>
          </a:r>
          <a:endParaRPr kumimoji="1" lang="en-US" altLang="ja-JP" sz="1400" kern="1200" dirty="0" smtClean="0"/>
        </a:p>
        <a:p>
          <a:pPr lvl="0" algn="ctr" defTabSz="622300">
            <a:lnSpc>
              <a:spcPct val="90000"/>
            </a:lnSpc>
            <a:spcBef>
              <a:spcPct val="0"/>
            </a:spcBef>
            <a:spcAft>
              <a:spcPct val="35000"/>
            </a:spcAft>
          </a:pPr>
          <a:r>
            <a:rPr kumimoji="1" lang="ja-JP" altLang="en-US" sz="1400" kern="1200" dirty="0" smtClean="0"/>
            <a:t>高める</a:t>
          </a:r>
          <a:endParaRPr kumimoji="1" lang="en-US" altLang="ja-JP" sz="1400" kern="1200" dirty="0" smtClean="0"/>
        </a:p>
      </dsp:txBody>
      <dsp:txXfrm>
        <a:off x="25350" y="3370892"/>
        <a:ext cx="2134889" cy="102159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0" y="43865"/>
          <a:ext cx="2160240" cy="673152"/>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その他</a:t>
          </a:r>
          <a:endParaRPr kumimoji="1" lang="ja-JP" altLang="en-US" sz="1600" kern="1200" dirty="0"/>
        </a:p>
      </dsp:txBody>
      <dsp:txXfrm>
        <a:off x="0" y="43865"/>
        <a:ext cx="2160240" cy="673152"/>
      </dsp:txXfrm>
    </dsp:sp>
    <dsp:sp modelId="{69F6F4CA-D09D-431D-AE3D-90538E629464}">
      <dsp:nvSpPr>
        <dsp:cNvPr id="0" name=""/>
        <dsp:cNvSpPr/>
      </dsp:nvSpPr>
      <dsp:spPr>
        <a:xfrm rot="5320844">
          <a:off x="267650" y="1801975"/>
          <a:ext cx="317897" cy="346149"/>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a:p>
      </dsp:txBody>
      <dsp:txXfrm rot="5320844">
        <a:off x="267650" y="1801975"/>
        <a:ext cx="317897" cy="346149"/>
      </dsp:txXfrm>
    </dsp:sp>
    <dsp:sp modelId="{D6F0B99B-B00A-4A08-ACA3-B3FDED7E3A77}">
      <dsp:nvSpPr>
        <dsp:cNvPr id="0" name=""/>
        <dsp:cNvSpPr/>
      </dsp:nvSpPr>
      <dsp:spPr>
        <a:xfrm>
          <a:off x="78824" y="1140769"/>
          <a:ext cx="2081415" cy="1902081"/>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US" altLang="ja-JP" sz="1400" kern="1200" dirty="0" smtClean="0">
            <a:latin typeface="+mj-ea"/>
            <a:ea typeface="+mj-ea"/>
          </a:endParaRPr>
        </a:p>
        <a:p>
          <a:pPr marL="0" marR="0" lvl="0" indent="0" algn="ctr" defTabSz="914400" eaLnBrk="1" fontAlgn="auto" latinLnBrk="0" hangingPunct="1">
            <a:lnSpc>
              <a:spcPct val="100000"/>
            </a:lnSpc>
            <a:spcBef>
              <a:spcPct val="0"/>
            </a:spcBef>
            <a:spcAft>
              <a:spcPts val="0"/>
            </a:spcAft>
            <a:buClrTx/>
            <a:buSzTx/>
            <a:buFontTx/>
            <a:buNone/>
            <a:tabLst/>
            <a:defRPr/>
          </a:pPr>
          <a:endParaRPr lang="ja-JP" altLang="en-US" sz="1400" kern="1200" dirty="0" smtClean="0">
            <a:latin typeface="+mj-ea"/>
            <a:ea typeface="+mj-ea"/>
          </a:endParaRPr>
        </a:p>
        <a:p>
          <a:pPr lvl="0" algn="ctr" defTabSz="622300">
            <a:lnSpc>
              <a:spcPct val="90000"/>
            </a:lnSpc>
            <a:spcBef>
              <a:spcPct val="0"/>
            </a:spcBef>
            <a:spcAft>
              <a:spcPct val="35000"/>
            </a:spcAft>
          </a:pPr>
          <a:r>
            <a:rPr lang="ja-JP" altLang="en-US" sz="1400" kern="1200" dirty="0" smtClean="0">
              <a:latin typeface="+mj-ea"/>
              <a:ea typeface="+mj-ea"/>
            </a:rPr>
            <a:t>・解剖会議</a:t>
          </a:r>
          <a:endParaRPr lang="en-US" altLang="ja-JP" sz="1400" kern="1200" dirty="0" smtClean="0">
            <a:latin typeface="+mj-ea"/>
            <a:ea typeface="+mj-ea"/>
          </a:endParaRPr>
        </a:p>
        <a:p>
          <a:pPr lvl="0" algn="ctr" defTabSz="622300">
            <a:lnSpc>
              <a:spcPct val="90000"/>
            </a:lnSpc>
            <a:spcBef>
              <a:spcPct val="0"/>
            </a:spcBef>
            <a:spcAft>
              <a:spcPct val="35000"/>
            </a:spcAft>
          </a:pPr>
          <a:endParaRPr lang="en-US" altLang="ja-JP" sz="1400" kern="1200" dirty="0" smtClean="0">
            <a:latin typeface="+mj-ea"/>
            <a:ea typeface="+mj-ea"/>
          </a:endParaRPr>
        </a:p>
        <a:p>
          <a:pPr lvl="0" algn="ctr" defTabSz="622300">
            <a:lnSpc>
              <a:spcPct val="90000"/>
            </a:lnSpc>
            <a:spcBef>
              <a:spcPct val="0"/>
            </a:spcBef>
            <a:spcAft>
              <a:spcPct val="35000"/>
            </a:spcAft>
          </a:pPr>
          <a:r>
            <a:rPr kumimoji="1" lang="ja-JP" altLang="en-US" sz="1400" kern="1200" dirty="0" smtClean="0">
              <a:latin typeface="+mj-ea"/>
              <a:ea typeface="+mj-ea"/>
            </a:rPr>
            <a:t>・</a:t>
          </a:r>
          <a:r>
            <a:rPr kumimoji="1" lang="en-US" altLang="ja-JP" sz="1400" kern="1200" dirty="0" smtClean="0">
              <a:latin typeface="+mj-ea"/>
              <a:ea typeface="+mj-ea"/>
            </a:rPr>
            <a:t>ATR</a:t>
          </a:r>
          <a:r>
            <a:rPr kumimoji="1" lang="ja-JP" altLang="en-US" sz="1400" kern="1200" dirty="0" smtClean="0">
              <a:latin typeface="+mj-ea"/>
              <a:ea typeface="+mj-ea"/>
            </a:rPr>
            <a:t>モデル</a:t>
          </a:r>
          <a:endParaRPr kumimoji="1" lang="ja-JP" altLang="en-US" sz="1400" kern="1200" dirty="0">
            <a:latin typeface="+mj-ea"/>
            <a:ea typeface="+mj-ea"/>
          </a:endParaRPr>
        </a:p>
      </dsp:txBody>
      <dsp:txXfrm>
        <a:off x="78824" y="1140769"/>
        <a:ext cx="2081415" cy="1902081"/>
      </dsp:txXfrm>
    </dsp:sp>
    <dsp:sp modelId="{A18B972F-ED6A-4EC5-9BE3-B4FCD79197F3}">
      <dsp:nvSpPr>
        <dsp:cNvPr id="0" name=""/>
        <dsp:cNvSpPr/>
      </dsp:nvSpPr>
      <dsp:spPr>
        <a:xfrm rot="5425840">
          <a:off x="1034979" y="2808152"/>
          <a:ext cx="177923" cy="773729"/>
        </a:xfrm>
        <a:prstGeom prst="rightArrow">
          <a:avLst>
            <a:gd name="adj1" fmla="val 60000"/>
            <a:gd name="adj2" fmla="val 50000"/>
          </a:avLst>
        </a:prstGeom>
        <a:gradFill rotWithShape="0">
          <a:gsLst>
            <a:gs pos="0">
              <a:schemeClr val="accent3">
                <a:tint val="60000"/>
                <a:hueOff val="0"/>
                <a:satOff val="0"/>
                <a:lumOff val="0"/>
                <a:alphaOff val="0"/>
                <a:tint val="50000"/>
                <a:satMod val="300000"/>
              </a:schemeClr>
            </a:gs>
            <a:gs pos="35000">
              <a:schemeClr val="accent3">
                <a:tint val="60000"/>
                <a:hueOff val="0"/>
                <a:satOff val="0"/>
                <a:lumOff val="0"/>
                <a:alphaOff val="0"/>
                <a:tint val="37000"/>
                <a:satMod val="300000"/>
              </a:schemeClr>
            </a:gs>
            <a:gs pos="100000">
              <a:schemeClr val="accent3">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kumimoji="1" lang="ja-JP" altLang="en-US" sz="800" kern="1200"/>
        </a:p>
      </dsp:txBody>
      <dsp:txXfrm rot="5425840">
        <a:off x="1034979" y="2808152"/>
        <a:ext cx="177923" cy="773729"/>
      </dsp:txXfrm>
    </dsp:sp>
    <dsp:sp modelId="{5B168291-01EB-4273-934C-6E821D4B6F19}">
      <dsp:nvSpPr>
        <dsp:cNvPr id="0" name=""/>
        <dsp:cNvSpPr/>
      </dsp:nvSpPr>
      <dsp:spPr>
        <a:xfrm>
          <a:off x="52080" y="3349094"/>
          <a:ext cx="2108159" cy="1043393"/>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dirty="0" smtClean="0"/>
            <a:t>・年間３００アイテムの</a:t>
          </a:r>
          <a:endParaRPr kumimoji="1" lang="en-US" altLang="ja-JP" sz="1400" kern="1200" dirty="0" smtClean="0"/>
        </a:p>
        <a:p>
          <a:pPr lvl="0" algn="ctr" defTabSz="622300">
            <a:lnSpc>
              <a:spcPct val="90000"/>
            </a:lnSpc>
            <a:spcBef>
              <a:spcPct val="0"/>
            </a:spcBef>
            <a:spcAft>
              <a:spcPct val="35000"/>
            </a:spcAft>
          </a:pPr>
          <a:r>
            <a:rPr kumimoji="1" lang="ja-JP" altLang="en-US" sz="1400" kern="1200" dirty="0" smtClean="0"/>
            <a:t>新製品開発</a:t>
          </a:r>
          <a:endParaRPr kumimoji="1" lang="en-US" altLang="ja-JP" sz="1400" kern="1200" dirty="0" smtClean="0"/>
        </a:p>
      </dsp:txBody>
      <dsp:txXfrm>
        <a:off x="52080" y="3349094"/>
        <a:ext cx="2108159" cy="104339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93F2064-6493-4256-90A2-67747A985575}">
      <dsp:nvSpPr>
        <dsp:cNvPr id="0" name=""/>
        <dsp:cNvSpPr/>
      </dsp:nvSpPr>
      <dsp:spPr>
        <a:xfrm>
          <a:off x="0" y="0"/>
          <a:ext cx="8229599" cy="832389"/>
        </a:xfrm>
        <a:prstGeom prst="roundRect">
          <a:avLst>
            <a:gd name="adj" fmla="val 10000"/>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ja-JP" altLang="en-US" sz="2800" kern="1200" dirty="0" smtClean="0">
              <a:solidFill>
                <a:schemeClr val="tx1"/>
              </a:solidFill>
              <a:latin typeface="+mn-ea"/>
            </a:rPr>
            <a:t>日清食品では</a:t>
          </a:r>
          <a:r>
            <a:rPr lang="ja-JP" altLang="en-US" sz="2800" kern="1200" dirty="0" smtClean="0">
              <a:solidFill>
                <a:srgbClr val="FF0000"/>
              </a:solidFill>
              <a:latin typeface="+mn-ea"/>
            </a:rPr>
            <a:t>サプライチェーンマネジメント</a:t>
          </a:r>
          <a:r>
            <a:rPr lang="ja-JP" altLang="en-US" sz="2800" kern="1200" dirty="0" smtClean="0">
              <a:solidFill>
                <a:schemeClr val="tx1"/>
              </a:solidFill>
              <a:latin typeface="+mn-ea"/>
            </a:rPr>
            <a:t>を実践</a:t>
          </a:r>
          <a:endParaRPr kumimoji="1" lang="ja-JP" altLang="en-US" sz="2800" kern="1200" dirty="0">
            <a:solidFill>
              <a:schemeClr val="tx1"/>
            </a:solidFill>
          </a:endParaRPr>
        </a:p>
      </dsp:txBody>
      <dsp:txXfrm>
        <a:off x="0" y="0"/>
        <a:ext cx="8229599" cy="832389"/>
      </dsp:txXfrm>
    </dsp:sp>
    <dsp:sp modelId="{4FFAE5CD-3637-4661-BA79-6C8005EF4AD4}">
      <dsp:nvSpPr>
        <dsp:cNvPr id="0" name=""/>
        <dsp:cNvSpPr/>
      </dsp:nvSpPr>
      <dsp:spPr>
        <a:xfrm rot="5400000">
          <a:off x="4025867" y="687943"/>
          <a:ext cx="177864" cy="526044"/>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ja-JP" altLang="en-US" sz="800" kern="1200"/>
        </a:p>
      </dsp:txBody>
      <dsp:txXfrm rot="5400000">
        <a:off x="4025867" y="687943"/>
        <a:ext cx="177864" cy="526044"/>
      </dsp:txXfrm>
    </dsp:sp>
    <dsp:sp modelId="{8C5BEDA7-1FAF-4585-BDA4-3CFA372362B0}">
      <dsp:nvSpPr>
        <dsp:cNvPr id="0" name=""/>
        <dsp:cNvSpPr/>
      </dsp:nvSpPr>
      <dsp:spPr>
        <a:xfrm>
          <a:off x="0" y="1069541"/>
          <a:ext cx="8229599" cy="2013335"/>
        </a:xfrm>
        <a:prstGeom prst="roundRect">
          <a:avLst>
            <a:gd name="adj" fmla="val 10000"/>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ja-JP" altLang="en-US" sz="2400" kern="1200" dirty="0" smtClean="0">
              <a:solidFill>
                <a:srgbClr val="FF0000"/>
              </a:solidFill>
              <a:latin typeface="+mn-ea"/>
            </a:rPr>
            <a:t>サプライチェーンマネジメントとは？</a:t>
          </a:r>
          <a:endParaRPr lang="en-US" altLang="ja-JP" sz="2400" kern="1200" dirty="0" smtClean="0">
            <a:solidFill>
              <a:srgbClr val="FF0000"/>
            </a:solidFill>
            <a:latin typeface="+mn-ea"/>
          </a:endParaRPr>
        </a:p>
        <a:p>
          <a:pPr lvl="0" algn="ctr" defTabSz="1066800">
            <a:lnSpc>
              <a:spcPct val="90000"/>
            </a:lnSpc>
            <a:spcBef>
              <a:spcPct val="0"/>
            </a:spcBef>
            <a:spcAft>
              <a:spcPct val="35000"/>
            </a:spcAft>
          </a:pPr>
          <a:r>
            <a:rPr lang="ja-JP" altLang="en-US" sz="2400" kern="1200" dirty="0" smtClean="0">
              <a:solidFill>
                <a:schemeClr val="tx1"/>
              </a:solidFill>
              <a:latin typeface="+mn-ea"/>
            </a:rPr>
            <a:t>原料の</a:t>
          </a:r>
          <a:r>
            <a:rPr lang="ja-JP" altLang="ja-JP" sz="2400" kern="1200" dirty="0" smtClean="0">
              <a:solidFill>
                <a:schemeClr val="tx1"/>
              </a:solidFill>
              <a:latin typeface="+mn-ea"/>
            </a:rPr>
            <a:t>調達</a:t>
          </a:r>
          <a:r>
            <a:rPr lang="ja-JP" altLang="en-US" sz="2400" kern="1200" dirty="0" smtClean="0">
              <a:solidFill>
                <a:schemeClr val="tx1"/>
              </a:solidFill>
              <a:latin typeface="+mn-ea"/>
            </a:rPr>
            <a:t>から販売まで</a:t>
          </a:r>
          <a:r>
            <a:rPr lang="ja-JP" altLang="ja-JP" sz="2400" kern="1200" dirty="0" smtClean="0">
              <a:solidFill>
                <a:schemeClr val="tx1"/>
              </a:solidFill>
              <a:latin typeface="+mn-ea"/>
            </a:rPr>
            <a:t>の</a:t>
          </a:r>
          <a:r>
            <a:rPr lang="ja-JP" altLang="en-US" sz="2400" kern="1200" dirty="0" smtClean="0">
              <a:solidFill>
                <a:schemeClr val="tx1"/>
              </a:solidFill>
              <a:latin typeface="+mn-ea"/>
            </a:rPr>
            <a:t>一連の業務の流れを</a:t>
          </a:r>
          <a:endParaRPr lang="en-US" altLang="ja-JP" sz="2400" kern="1200" dirty="0" smtClean="0">
            <a:solidFill>
              <a:schemeClr val="tx1"/>
            </a:solidFill>
            <a:latin typeface="+mn-ea"/>
          </a:endParaRPr>
        </a:p>
        <a:p>
          <a:pPr lvl="0" algn="ctr" defTabSz="1066800">
            <a:lnSpc>
              <a:spcPct val="90000"/>
            </a:lnSpc>
            <a:spcBef>
              <a:spcPct val="0"/>
            </a:spcBef>
            <a:spcAft>
              <a:spcPct val="35000"/>
            </a:spcAft>
          </a:pPr>
          <a:r>
            <a:rPr lang="ja-JP" altLang="en-US" sz="2400" kern="1200" dirty="0" smtClean="0">
              <a:solidFill>
                <a:schemeClr val="tx1"/>
              </a:solidFill>
              <a:latin typeface="+mn-ea"/>
            </a:rPr>
            <a:t>サプライチェーンとしてとらえ、チェーン全体を柔軟</a:t>
          </a:r>
          <a:endParaRPr lang="en-US" altLang="ja-JP" sz="2400" kern="1200" dirty="0" smtClean="0">
            <a:solidFill>
              <a:schemeClr val="tx1"/>
            </a:solidFill>
            <a:latin typeface="+mn-ea"/>
          </a:endParaRPr>
        </a:p>
        <a:p>
          <a:pPr lvl="0" algn="ctr" defTabSz="1066800">
            <a:lnSpc>
              <a:spcPct val="90000"/>
            </a:lnSpc>
            <a:spcBef>
              <a:spcPct val="0"/>
            </a:spcBef>
            <a:spcAft>
              <a:spcPct val="35000"/>
            </a:spcAft>
          </a:pPr>
          <a:r>
            <a:rPr lang="ja-JP" altLang="en-US" sz="2400" kern="1200" dirty="0" smtClean="0">
              <a:solidFill>
                <a:schemeClr val="tx1"/>
              </a:solidFill>
              <a:latin typeface="+mn-ea"/>
            </a:rPr>
            <a:t>に最適化していくためのマネジメントのことである。</a:t>
          </a:r>
          <a:endParaRPr kumimoji="1" lang="ja-JP" altLang="en-US" sz="2400" kern="1200" dirty="0">
            <a:solidFill>
              <a:schemeClr val="tx1"/>
            </a:solidFill>
          </a:endParaRPr>
        </a:p>
      </dsp:txBody>
      <dsp:txXfrm>
        <a:off x="0" y="1069541"/>
        <a:ext cx="8229599" cy="2013335"/>
      </dsp:txXfrm>
    </dsp:sp>
    <dsp:sp modelId="{C384EE5D-6836-4498-911B-2DC0DF2C032C}">
      <dsp:nvSpPr>
        <dsp:cNvPr id="0" name=""/>
        <dsp:cNvSpPr/>
      </dsp:nvSpPr>
      <dsp:spPr>
        <a:xfrm rot="5400000">
          <a:off x="3781187" y="3074447"/>
          <a:ext cx="667224" cy="956548"/>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466850">
            <a:lnSpc>
              <a:spcPct val="90000"/>
            </a:lnSpc>
            <a:spcBef>
              <a:spcPct val="0"/>
            </a:spcBef>
            <a:spcAft>
              <a:spcPct val="35000"/>
            </a:spcAft>
          </a:pPr>
          <a:endParaRPr kumimoji="1" lang="ja-JP" altLang="en-US" sz="3300" kern="1200"/>
        </a:p>
      </dsp:txBody>
      <dsp:txXfrm rot="5400000">
        <a:off x="3781187" y="3074447"/>
        <a:ext cx="667224" cy="956548"/>
      </dsp:txXfrm>
    </dsp:sp>
    <dsp:sp modelId="{5FE6CFE4-6DC4-4DDA-BB1D-11C29E581BFD}">
      <dsp:nvSpPr>
        <dsp:cNvPr id="0" name=""/>
        <dsp:cNvSpPr/>
      </dsp:nvSpPr>
      <dsp:spPr>
        <a:xfrm>
          <a:off x="0" y="4022567"/>
          <a:ext cx="8229599" cy="1738073"/>
        </a:xfrm>
        <a:prstGeom prst="roundRect">
          <a:avLst>
            <a:gd name="adj" fmla="val 10000"/>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ja-JP" altLang="en-US" sz="2400" kern="1200" dirty="0" smtClean="0">
              <a:solidFill>
                <a:schemeClr val="tx1"/>
              </a:solidFill>
              <a:latin typeface="+mn-ea"/>
            </a:rPr>
            <a:t>会社の内部だけでなく、取引先や販売先の企業とも</a:t>
          </a:r>
          <a:endParaRPr lang="en-US" altLang="ja-JP" sz="2400" kern="1200" dirty="0" smtClean="0">
            <a:solidFill>
              <a:schemeClr val="tx1"/>
            </a:solidFill>
            <a:latin typeface="+mn-ea"/>
          </a:endParaRPr>
        </a:p>
        <a:p>
          <a:pPr lvl="0" algn="ctr" defTabSz="1066800">
            <a:lnSpc>
              <a:spcPct val="90000"/>
            </a:lnSpc>
            <a:spcBef>
              <a:spcPct val="0"/>
            </a:spcBef>
            <a:spcAft>
              <a:spcPct val="35000"/>
            </a:spcAft>
          </a:pPr>
          <a:r>
            <a:rPr lang="ja-JP" altLang="en-US" sz="2400" kern="1200" dirty="0" smtClean="0">
              <a:solidFill>
                <a:schemeClr val="tx1"/>
              </a:solidFill>
              <a:latin typeface="+mn-ea"/>
            </a:rPr>
            <a:t>情報を共有して各工程間の無駄を省き、コスト・品質・</a:t>
          </a:r>
          <a:endParaRPr lang="en-US" altLang="ja-JP" sz="2400" kern="1200" dirty="0" smtClean="0">
            <a:solidFill>
              <a:schemeClr val="tx1"/>
            </a:solidFill>
            <a:latin typeface="+mn-ea"/>
          </a:endParaRPr>
        </a:p>
        <a:p>
          <a:pPr lvl="0" algn="ctr" defTabSz="1066800">
            <a:lnSpc>
              <a:spcPct val="90000"/>
            </a:lnSpc>
            <a:spcBef>
              <a:spcPct val="0"/>
            </a:spcBef>
            <a:spcAft>
              <a:spcPct val="35000"/>
            </a:spcAft>
          </a:pPr>
          <a:r>
            <a:rPr lang="ja-JP" altLang="en-US" sz="2400" kern="1200" dirty="0" smtClean="0">
              <a:solidFill>
                <a:schemeClr val="tx1"/>
              </a:solidFill>
              <a:latin typeface="+mn-ea"/>
            </a:rPr>
            <a:t>リードタイムをマネジメントしていく必要性がある。</a:t>
          </a:r>
          <a:endParaRPr kumimoji="1" lang="ja-JP" altLang="en-US" sz="2400" kern="1200" dirty="0">
            <a:solidFill>
              <a:schemeClr val="tx1"/>
            </a:solidFill>
          </a:endParaRPr>
        </a:p>
      </dsp:txBody>
      <dsp:txXfrm>
        <a:off x="0" y="4022567"/>
        <a:ext cx="8229599" cy="173807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72011" y="1"/>
          <a:ext cx="2041611" cy="6934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生産</a:t>
          </a:r>
          <a:endParaRPr kumimoji="1" lang="ja-JP" altLang="en-US" sz="1600" kern="1200" dirty="0"/>
        </a:p>
      </dsp:txBody>
      <dsp:txXfrm>
        <a:off x="72011" y="1"/>
        <a:ext cx="2041611" cy="693470"/>
      </dsp:txXfrm>
    </dsp:sp>
    <dsp:sp modelId="{69F6F4CA-D09D-431D-AE3D-90538E629464}">
      <dsp:nvSpPr>
        <dsp:cNvPr id="0" name=""/>
        <dsp:cNvSpPr/>
      </dsp:nvSpPr>
      <dsp:spPr>
        <a:xfrm rot="5282491">
          <a:off x="263051" y="1810869"/>
          <a:ext cx="327134" cy="35659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kumimoji="1" lang="ja-JP" altLang="en-US" sz="1600" kern="1200"/>
        </a:p>
      </dsp:txBody>
      <dsp:txXfrm rot="5282491">
        <a:off x="263051" y="1810869"/>
        <a:ext cx="327134" cy="356597"/>
      </dsp:txXfrm>
    </dsp:sp>
    <dsp:sp modelId="{D6F0B99B-B00A-4A08-ACA3-B3FDED7E3A77}">
      <dsp:nvSpPr>
        <dsp:cNvPr id="0" name=""/>
        <dsp:cNvSpPr/>
      </dsp:nvSpPr>
      <dsp:spPr>
        <a:xfrm>
          <a:off x="57217" y="1129397"/>
          <a:ext cx="2175030" cy="147109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ja-JP" altLang="en-US" sz="1400" kern="1200" smtClean="0">
              <a:latin typeface="+mj-ea"/>
              <a:ea typeface="+mj-ea"/>
            </a:rPr>
            <a:t>・高速ライン</a:t>
          </a:r>
          <a:endParaRPr lang="en-US" altLang="ja-JP" sz="1400" kern="1200" smtClean="0">
            <a:latin typeface="+mj-ea"/>
            <a:ea typeface="+mj-ea"/>
          </a:endParaRPr>
        </a:p>
        <a:p>
          <a:pPr lvl="0" algn="ctr" defTabSz="622300">
            <a:lnSpc>
              <a:spcPct val="90000"/>
            </a:lnSpc>
            <a:spcBef>
              <a:spcPct val="0"/>
            </a:spcBef>
            <a:spcAft>
              <a:spcPct val="35000"/>
            </a:spcAft>
          </a:pPr>
          <a:r>
            <a:rPr lang="ja-JP" altLang="en-US" sz="1400" kern="1200" smtClean="0">
              <a:latin typeface="+mj-ea"/>
              <a:ea typeface="+mj-ea"/>
            </a:rPr>
            <a:t>・自働化ライン</a:t>
          </a:r>
          <a:endParaRPr lang="en-US" altLang="ja-JP" sz="1400" kern="1200" smtClean="0">
            <a:latin typeface="+mj-ea"/>
            <a:ea typeface="+mj-ea"/>
          </a:endParaRPr>
        </a:p>
        <a:p>
          <a:pPr lvl="0" algn="ctr" defTabSz="622300">
            <a:lnSpc>
              <a:spcPct val="90000"/>
            </a:lnSpc>
            <a:spcBef>
              <a:spcPct val="0"/>
            </a:spcBef>
            <a:spcAft>
              <a:spcPct val="35000"/>
            </a:spcAft>
          </a:pPr>
          <a:r>
            <a:rPr lang="ja-JP" altLang="en-US" sz="1400" kern="1200" smtClean="0">
              <a:latin typeface="+mj-ea"/>
              <a:ea typeface="+mj-ea"/>
            </a:rPr>
            <a:t>・フレキシブル生産</a:t>
          </a:r>
          <a:endParaRPr lang="en-US" altLang="ja-JP" sz="1400" kern="1200" smtClean="0">
            <a:latin typeface="+mj-ea"/>
            <a:ea typeface="+mj-ea"/>
          </a:endParaRPr>
        </a:p>
        <a:p>
          <a:pPr lvl="0" algn="ctr" defTabSz="622300">
            <a:lnSpc>
              <a:spcPct val="90000"/>
            </a:lnSpc>
            <a:spcBef>
              <a:spcPct val="0"/>
            </a:spcBef>
            <a:spcAft>
              <a:spcPct val="35000"/>
            </a:spcAft>
          </a:pPr>
          <a:r>
            <a:rPr lang="ja-JP" altLang="en-US" sz="1400" kern="1200" smtClean="0">
              <a:latin typeface="+mj-ea"/>
              <a:ea typeface="+mj-ea"/>
            </a:rPr>
            <a:t>・グローバル調達</a:t>
          </a:r>
          <a:endParaRPr kumimoji="1" lang="ja-JP" altLang="en-US" sz="1400" kern="1200" dirty="0">
            <a:latin typeface="+mj-ea"/>
            <a:ea typeface="+mj-ea"/>
          </a:endParaRPr>
        </a:p>
      </dsp:txBody>
      <dsp:txXfrm>
        <a:off x="57217" y="1129397"/>
        <a:ext cx="2175030" cy="1471098"/>
      </dsp:txXfrm>
    </dsp:sp>
    <dsp:sp modelId="{A18B972F-ED6A-4EC5-9BE3-B4FCD79197F3}">
      <dsp:nvSpPr>
        <dsp:cNvPr id="0" name=""/>
        <dsp:cNvSpPr/>
      </dsp:nvSpPr>
      <dsp:spPr>
        <a:xfrm rot="16177626" flipH="1">
          <a:off x="966822" y="2533579"/>
          <a:ext cx="280765" cy="522971"/>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kumimoji="1" lang="ja-JP" altLang="en-US" sz="1400" kern="1200"/>
        </a:p>
      </dsp:txBody>
      <dsp:txXfrm rot="16177626" flipH="1">
        <a:off x="966822" y="2533579"/>
        <a:ext cx="280765" cy="522971"/>
      </dsp:txXfrm>
    </dsp:sp>
    <dsp:sp modelId="{5B168291-01EB-4273-934C-6E821D4B6F19}">
      <dsp:nvSpPr>
        <dsp:cNvPr id="0" name=""/>
        <dsp:cNvSpPr/>
      </dsp:nvSpPr>
      <dsp:spPr>
        <a:xfrm>
          <a:off x="0" y="2951194"/>
          <a:ext cx="2175030" cy="1353675"/>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smtClean="0"/>
            <a:t>・２秒で２０個生産</a:t>
          </a:r>
          <a:endParaRPr kumimoji="1" lang="en-US" altLang="ja-JP" sz="1400" kern="1200" smtClean="0"/>
        </a:p>
        <a:p>
          <a:pPr lvl="0" algn="ctr" defTabSz="622300">
            <a:lnSpc>
              <a:spcPct val="90000"/>
            </a:lnSpc>
            <a:spcBef>
              <a:spcPct val="0"/>
            </a:spcBef>
            <a:spcAft>
              <a:spcPct val="35000"/>
            </a:spcAft>
          </a:pPr>
          <a:r>
            <a:rPr kumimoji="1" lang="ja-JP" altLang="en-US" sz="1400" kern="1200" smtClean="0"/>
            <a:t>・光熱費削減</a:t>
          </a:r>
          <a:endParaRPr kumimoji="1" lang="en-US" altLang="ja-JP" sz="1400" kern="1200" smtClean="0"/>
        </a:p>
        <a:p>
          <a:pPr lvl="0" algn="ctr" defTabSz="622300">
            <a:lnSpc>
              <a:spcPct val="90000"/>
            </a:lnSpc>
            <a:spcBef>
              <a:spcPct val="0"/>
            </a:spcBef>
            <a:spcAft>
              <a:spcPct val="35000"/>
            </a:spcAft>
          </a:pPr>
          <a:r>
            <a:rPr kumimoji="1" lang="ja-JP" altLang="en-US" sz="1400" kern="1200" smtClean="0"/>
            <a:t>・材料費削減</a:t>
          </a:r>
          <a:endParaRPr kumimoji="1" lang="ja-JP" altLang="en-US" sz="1400" kern="1200" dirty="0"/>
        </a:p>
      </dsp:txBody>
      <dsp:txXfrm>
        <a:off x="0" y="2951194"/>
        <a:ext cx="2175030" cy="1353675"/>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0" y="2035"/>
          <a:ext cx="2232247" cy="66682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販売</a:t>
          </a:r>
          <a:endParaRPr kumimoji="1" lang="ja-JP" altLang="en-US" sz="1600" kern="1200" dirty="0"/>
        </a:p>
      </dsp:txBody>
      <dsp:txXfrm>
        <a:off x="0" y="2035"/>
        <a:ext cx="2232247" cy="666821"/>
      </dsp:txXfrm>
    </dsp:sp>
    <dsp:sp modelId="{69F6F4CA-D09D-431D-AE3D-90538E629464}">
      <dsp:nvSpPr>
        <dsp:cNvPr id="0" name=""/>
        <dsp:cNvSpPr/>
      </dsp:nvSpPr>
      <dsp:spPr>
        <a:xfrm rot="5340712">
          <a:off x="276348" y="1793580"/>
          <a:ext cx="327216" cy="359442"/>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kumimoji="1" lang="ja-JP" altLang="en-US" sz="1600" kern="1200"/>
        </a:p>
      </dsp:txBody>
      <dsp:txXfrm rot="5340712">
        <a:off x="276348" y="1793580"/>
        <a:ext cx="327216" cy="359442"/>
      </dsp:txXfrm>
    </dsp:sp>
    <dsp:sp modelId="{D6F0B99B-B00A-4A08-ACA3-B3FDED7E3A77}">
      <dsp:nvSpPr>
        <dsp:cNvPr id="0" name=""/>
        <dsp:cNvSpPr/>
      </dsp:nvSpPr>
      <dsp:spPr>
        <a:xfrm>
          <a:off x="52125" y="1105081"/>
          <a:ext cx="2180122" cy="148283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1" lang="ja-JP" altLang="en-US" sz="1400" kern="1200" dirty="0" smtClean="0"/>
            <a:t>・ＣＲＰ</a:t>
          </a:r>
          <a:endParaRPr kumimoji="1" lang="en-US" altLang="ja-JP" sz="1400" kern="1200" dirty="0" smtClean="0"/>
        </a:p>
        <a:p>
          <a:pPr marL="0" lvl="0" indent="0" algn="ctr" defTabSz="914400">
            <a:lnSpc>
              <a:spcPct val="100000"/>
            </a:lnSpc>
            <a:spcBef>
              <a:spcPct val="0"/>
            </a:spcBef>
            <a:spcAft>
              <a:spcPts val="0"/>
            </a:spcAft>
            <a:buNone/>
          </a:pPr>
          <a:r>
            <a:rPr lang="ja-JP" altLang="en-US" sz="1400" kern="1200" dirty="0" smtClean="0">
              <a:latin typeface="+mj-ea"/>
              <a:ea typeface="+mj-ea"/>
            </a:rPr>
            <a:t>・提案型営業「タナリスト」</a:t>
          </a:r>
          <a:endParaRPr kumimoji="1" lang="en-US" altLang="ja-JP" sz="1400" kern="1200" dirty="0" smtClean="0"/>
        </a:p>
        <a:p>
          <a:pPr marL="0" lvl="0" indent="0" algn="ctr" defTabSz="914400">
            <a:lnSpc>
              <a:spcPct val="100000"/>
            </a:lnSpc>
            <a:spcBef>
              <a:spcPct val="0"/>
            </a:spcBef>
            <a:spcAft>
              <a:spcPts val="0"/>
            </a:spcAft>
            <a:buNone/>
          </a:pPr>
          <a:r>
            <a:rPr kumimoji="1" lang="ja-JP" altLang="en-US" sz="1400" kern="1200" dirty="0" smtClean="0"/>
            <a:t>・商社との</a:t>
          </a:r>
          <a:endParaRPr kumimoji="1" lang="en-US" altLang="ja-JP" sz="1400" kern="1200" dirty="0" smtClean="0"/>
        </a:p>
        <a:p>
          <a:pPr marL="0" lvl="0" indent="0" algn="ctr" defTabSz="914400">
            <a:lnSpc>
              <a:spcPct val="100000"/>
            </a:lnSpc>
            <a:spcBef>
              <a:spcPct val="0"/>
            </a:spcBef>
            <a:spcAft>
              <a:spcPts val="0"/>
            </a:spcAft>
            <a:buNone/>
          </a:pPr>
          <a:r>
            <a:rPr kumimoji="1" lang="ja-JP" altLang="en-US" sz="1400" kern="1200" dirty="0" smtClean="0"/>
            <a:t>特約店契約</a:t>
          </a:r>
          <a:endParaRPr kumimoji="1" lang="ja-JP" altLang="en-US" sz="1400" kern="1200" dirty="0">
            <a:latin typeface="+mj-ea"/>
            <a:ea typeface="+mj-ea"/>
          </a:endParaRPr>
        </a:p>
      </dsp:txBody>
      <dsp:txXfrm>
        <a:off x="52125" y="1105081"/>
        <a:ext cx="2180122" cy="1482836"/>
      </dsp:txXfrm>
    </dsp:sp>
    <dsp:sp modelId="{A18B972F-ED6A-4EC5-9BE3-B4FCD79197F3}">
      <dsp:nvSpPr>
        <dsp:cNvPr id="0" name=""/>
        <dsp:cNvSpPr/>
      </dsp:nvSpPr>
      <dsp:spPr>
        <a:xfrm rot="16188415" flipH="1">
          <a:off x="965255" y="2521039"/>
          <a:ext cx="283893" cy="527144"/>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kumimoji="1" lang="ja-JP" altLang="en-US" sz="1400" kern="1200"/>
        </a:p>
      </dsp:txBody>
      <dsp:txXfrm rot="16188415" flipH="1">
        <a:off x="965255" y="2521039"/>
        <a:ext cx="283893" cy="527144"/>
      </dsp:txXfrm>
    </dsp:sp>
    <dsp:sp modelId="{5B168291-01EB-4273-934C-6E821D4B6F19}">
      <dsp:nvSpPr>
        <dsp:cNvPr id="0" name=""/>
        <dsp:cNvSpPr/>
      </dsp:nvSpPr>
      <dsp:spPr>
        <a:xfrm>
          <a:off x="0" y="2942557"/>
          <a:ext cx="2180122" cy="1364475"/>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smtClean="0"/>
            <a:t>・在庫縮小</a:t>
          </a:r>
          <a:endParaRPr kumimoji="1" lang="en-US" altLang="ja-JP" sz="1400" kern="1200" smtClean="0"/>
        </a:p>
        <a:p>
          <a:pPr lvl="0" algn="ctr" defTabSz="622300">
            <a:lnSpc>
              <a:spcPct val="90000"/>
            </a:lnSpc>
            <a:spcBef>
              <a:spcPct val="0"/>
            </a:spcBef>
            <a:spcAft>
              <a:spcPct val="35000"/>
            </a:spcAft>
          </a:pPr>
          <a:r>
            <a:rPr kumimoji="1" lang="ja-JP" altLang="en-US" sz="1400" kern="1200" smtClean="0"/>
            <a:t>・販売の効率化</a:t>
          </a:r>
          <a:endParaRPr kumimoji="1" lang="en-US" altLang="ja-JP" sz="1400" kern="1200" smtClean="0"/>
        </a:p>
        <a:p>
          <a:pPr lvl="0" algn="ctr" defTabSz="622300">
            <a:lnSpc>
              <a:spcPct val="90000"/>
            </a:lnSpc>
            <a:spcBef>
              <a:spcPct val="0"/>
            </a:spcBef>
            <a:spcAft>
              <a:spcPct val="35000"/>
            </a:spcAft>
          </a:pPr>
          <a:r>
            <a:rPr kumimoji="1" lang="ja-JP" altLang="en-US" sz="1400" kern="1200" smtClean="0"/>
            <a:t>・販売リスク削減</a:t>
          </a:r>
          <a:endParaRPr kumimoji="1" lang="ja-JP" altLang="en-US" sz="1400" kern="1200" dirty="0"/>
        </a:p>
      </dsp:txBody>
      <dsp:txXfrm>
        <a:off x="0" y="2942557"/>
        <a:ext cx="2180122" cy="1364475"/>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98768" y="1383"/>
          <a:ext cx="2041611" cy="6934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流通</a:t>
          </a:r>
          <a:endParaRPr kumimoji="1" lang="ja-JP" altLang="en-US" sz="1600" kern="1200" dirty="0"/>
        </a:p>
      </dsp:txBody>
      <dsp:txXfrm>
        <a:off x="98768" y="1383"/>
        <a:ext cx="2041611" cy="693470"/>
      </dsp:txXfrm>
    </dsp:sp>
    <dsp:sp modelId="{69F6F4CA-D09D-431D-AE3D-90538E629464}">
      <dsp:nvSpPr>
        <dsp:cNvPr id="0" name=""/>
        <dsp:cNvSpPr/>
      </dsp:nvSpPr>
      <dsp:spPr>
        <a:xfrm rot="5342918">
          <a:off x="286368" y="1810675"/>
          <a:ext cx="324623" cy="35659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kumimoji="1" lang="ja-JP" altLang="en-US" sz="1600" kern="1200"/>
        </a:p>
      </dsp:txBody>
      <dsp:txXfrm rot="5342918">
        <a:off x="286368" y="1810675"/>
        <a:ext cx="324623" cy="356597"/>
      </dsp:txXfrm>
    </dsp:sp>
    <dsp:sp modelId="{D6F0B99B-B00A-4A08-ACA3-B3FDED7E3A77}">
      <dsp:nvSpPr>
        <dsp:cNvPr id="0" name=""/>
        <dsp:cNvSpPr/>
      </dsp:nvSpPr>
      <dsp:spPr>
        <a:xfrm>
          <a:off x="57217" y="1127626"/>
          <a:ext cx="2175030" cy="147109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1" lang="ja-JP" altLang="en-US" sz="1400" kern="1200" smtClean="0"/>
            <a:t>・Ｎアクセス</a:t>
          </a:r>
          <a:endParaRPr kumimoji="1" lang="en-US" altLang="ja-JP" sz="1400" kern="1200" smtClean="0"/>
        </a:p>
        <a:p>
          <a:pPr marL="0" lvl="0" indent="0" algn="ctr" defTabSz="914400">
            <a:lnSpc>
              <a:spcPct val="100000"/>
            </a:lnSpc>
            <a:spcBef>
              <a:spcPct val="0"/>
            </a:spcBef>
            <a:spcAft>
              <a:spcPts val="0"/>
            </a:spcAft>
            <a:buNone/>
          </a:pPr>
          <a:r>
            <a:rPr kumimoji="1" lang="ja-JP" altLang="en-US" sz="1400" kern="1200" smtClean="0"/>
            <a:t>・日清統一配送</a:t>
          </a:r>
          <a:endParaRPr kumimoji="1" lang="en-US" altLang="ja-JP" sz="1400" kern="1200" smtClean="0"/>
        </a:p>
        <a:p>
          <a:pPr marL="0" lvl="0" indent="0" algn="ctr" defTabSz="914400">
            <a:lnSpc>
              <a:spcPct val="100000"/>
            </a:lnSpc>
            <a:spcBef>
              <a:spcPct val="0"/>
            </a:spcBef>
            <a:spcAft>
              <a:spcPts val="0"/>
            </a:spcAft>
            <a:buNone/>
          </a:pPr>
          <a:r>
            <a:rPr kumimoji="1" lang="ja-JP" altLang="en-US" sz="1400" kern="1200" smtClean="0"/>
            <a:t>配車システム</a:t>
          </a:r>
          <a:endParaRPr kumimoji="1" lang="ja-JP" altLang="en-US" sz="1400" kern="1200" dirty="0">
            <a:latin typeface="+mj-ea"/>
            <a:ea typeface="+mj-ea"/>
          </a:endParaRPr>
        </a:p>
      </dsp:txBody>
      <dsp:txXfrm>
        <a:off x="57217" y="1127626"/>
        <a:ext cx="2175030" cy="1471098"/>
      </dsp:txXfrm>
    </dsp:sp>
    <dsp:sp modelId="{A18B972F-ED6A-4EC5-9BE3-B4FCD79197F3}">
      <dsp:nvSpPr>
        <dsp:cNvPr id="0" name=""/>
        <dsp:cNvSpPr/>
      </dsp:nvSpPr>
      <dsp:spPr>
        <a:xfrm rot="16129272" flipH="1">
          <a:off x="953907" y="2531808"/>
          <a:ext cx="280921" cy="522971"/>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kumimoji="1" lang="ja-JP" altLang="en-US" sz="1400" kern="1200"/>
        </a:p>
      </dsp:txBody>
      <dsp:txXfrm rot="16129272" flipH="1">
        <a:off x="953907" y="2531808"/>
        <a:ext cx="280921" cy="522971"/>
      </dsp:txXfrm>
    </dsp:sp>
    <dsp:sp modelId="{5B168291-01EB-4273-934C-6E821D4B6F19}">
      <dsp:nvSpPr>
        <dsp:cNvPr id="0" name=""/>
        <dsp:cNvSpPr/>
      </dsp:nvSpPr>
      <dsp:spPr>
        <a:xfrm>
          <a:off x="48760" y="2949423"/>
          <a:ext cx="2027668" cy="13572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smtClean="0"/>
            <a:t>・資材の共有</a:t>
          </a:r>
          <a:endParaRPr kumimoji="1" lang="en-US" altLang="ja-JP" sz="1400" kern="1200" smtClean="0"/>
        </a:p>
        <a:p>
          <a:pPr lvl="0" algn="ctr" defTabSz="622300">
            <a:lnSpc>
              <a:spcPct val="90000"/>
            </a:lnSpc>
            <a:spcBef>
              <a:spcPct val="0"/>
            </a:spcBef>
            <a:spcAft>
              <a:spcPct val="35000"/>
            </a:spcAft>
          </a:pPr>
          <a:r>
            <a:rPr kumimoji="1" lang="ja-JP" altLang="en-US" sz="1400" kern="1200" smtClean="0"/>
            <a:t>・配達の効率化</a:t>
          </a:r>
          <a:endParaRPr kumimoji="1" lang="en-US" altLang="ja-JP" sz="1400" kern="1200" smtClean="0"/>
        </a:p>
        <a:p>
          <a:pPr lvl="0" algn="ctr" defTabSz="622300">
            <a:lnSpc>
              <a:spcPct val="90000"/>
            </a:lnSpc>
            <a:spcBef>
              <a:spcPct val="0"/>
            </a:spcBef>
            <a:spcAft>
              <a:spcPct val="35000"/>
            </a:spcAft>
          </a:pPr>
          <a:r>
            <a:rPr kumimoji="1" lang="ja-JP" altLang="en-US" sz="1400" kern="1200" smtClean="0"/>
            <a:t>・１ヶ月以内に納入</a:t>
          </a:r>
          <a:endParaRPr kumimoji="1" lang="ja-JP" altLang="en-US" sz="1400" kern="1200" dirty="0"/>
        </a:p>
      </dsp:txBody>
      <dsp:txXfrm>
        <a:off x="48760" y="2949423"/>
        <a:ext cx="2027668" cy="1357217"/>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CCA9B6-E52E-4C80-A476-3B2B187E8959}">
      <dsp:nvSpPr>
        <dsp:cNvPr id="0" name=""/>
        <dsp:cNvSpPr/>
      </dsp:nvSpPr>
      <dsp:spPr>
        <a:xfrm>
          <a:off x="141852" y="74918"/>
          <a:ext cx="1980310" cy="74972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その他</a:t>
          </a:r>
          <a:endParaRPr kumimoji="1" lang="ja-JP" altLang="en-US" sz="1600" kern="1200" dirty="0"/>
        </a:p>
      </dsp:txBody>
      <dsp:txXfrm>
        <a:off x="141852" y="74918"/>
        <a:ext cx="1980310" cy="749723"/>
      </dsp:txXfrm>
    </dsp:sp>
    <dsp:sp modelId="{69F6F4CA-D09D-431D-AE3D-90538E629464}">
      <dsp:nvSpPr>
        <dsp:cNvPr id="0" name=""/>
        <dsp:cNvSpPr/>
      </dsp:nvSpPr>
      <dsp:spPr>
        <a:xfrm rot="5340261">
          <a:off x="375947" y="1993755"/>
          <a:ext cx="295124" cy="385523"/>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kumimoji="1" lang="ja-JP" altLang="en-US" sz="1400" kern="1200"/>
        </a:p>
      </dsp:txBody>
      <dsp:txXfrm rot="5340261">
        <a:off x="375947" y="1993755"/>
        <a:ext cx="295124" cy="385523"/>
      </dsp:txXfrm>
    </dsp:sp>
    <dsp:sp modelId="{D6F0B99B-B00A-4A08-ACA3-B3FDED7E3A77}">
      <dsp:nvSpPr>
        <dsp:cNvPr id="0" name=""/>
        <dsp:cNvSpPr/>
      </dsp:nvSpPr>
      <dsp:spPr>
        <a:xfrm>
          <a:off x="126400" y="1218081"/>
          <a:ext cx="2063213" cy="145546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1" lang="ja-JP" altLang="en-US" sz="1400" kern="1200" smtClean="0"/>
            <a:t>・ＳＢＣ制度</a:t>
          </a:r>
          <a:endParaRPr kumimoji="1" lang="en-US" altLang="ja-JP" sz="1400" kern="1200" smtClean="0"/>
        </a:p>
        <a:p>
          <a:pPr marL="0" lvl="0" indent="0" algn="ctr" defTabSz="914400">
            <a:lnSpc>
              <a:spcPct val="100000"/>
            </a:lnSpc>
            <a:spcBef>
              <a:spcPct val="0"/>
            </a:spcBef>
            <a:spcAft>
              <a:spcPts val="0"/>
            </a:spcAft>
            <a:buNone/>
          </a:pPr>
          <a:r>
            <a:rPr kumimoji="1" lang="ja-JP" altLang="en-US" sz="1400" kern="1200" smtClean="0"/>
            <a:t>・ＢＭ損益会議</a:t>
          </a:r>
          <a:endParaRPr kumimoji="1" lang="ja-JP" altLang="en-US" sz="1400" kern="1200" dirty="0">
            <a:latin typeface="+mj-ea"/>
            <a:ea typeface="+mj-ea"/>
          </a:endParaRPr>
        </a:p>
      </dsp:txBody>
      <dsp:txXfrm>
        <a:off x="126400" y="1218081"/>
        <a:ext cx="2063213" cy="1455462"/>
      </dsp:txXfrm>
    </dsp:sp>
    <dsp:sp modelId="{A18B972F-ED6A-4EC5-9BE3-B4FCD79197F3}">
      <dsp:nvSpPr>
        <dsp:cNvPr id="0" name=""/>
        <dsp:cNvSpPr/>
      </dsp:nvSpPr>
      <dsp:spPr>
        <a:xfrm rot="16142012" flipH="1">
          <a:off x="958276" y="2601199"/>
          <a:ext cx="303658" cy="565393"/>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a:p>
      </dsp:txBody>
      <dsp:txXfrm rot="16142012" flipH="1">
        <a:off x="958276" y="2601199"/>
        <a:ext cx="303658" cy="565393"/>
      </dsp:txXfrm>
    </dsp:sp>
    <dsp:sp modelId="{5B168291-01EB-4273-934C-6E821D4B6F19}">
      <dsp:nvSpPr>
        <dsp:cNvPr id="0" name=""/>
        <dsp:cNvSpPr/>
      </dsp:nvSpPr>
      <dsp:spPr>
        <a:xfrm>
          <a:off x="0" y="3052689"/>
          <a:ext cx="2167505" cy="125384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smtClean="0"/>
            <a:t>・末端の人間まで</a:t>
          </a:r>
          <a:endParaRPr kumimoji="1" lang="en-US" altLang="ja-JP" sz="1400" kern="1200" smtClean="0"/>
        </a:p>
        <a:p>
          <a:pPr lvl="0" algn="ctr" defTabSz="622300">
            <a:lnSpc>
              <a:spcPct val="90000"/>
            </a:lnSpc>
            <a:spcBef>
              <a:spcPct val="0"/>
            </a:spcBef>
            <a:spcAft>
              <a:spcPct val="35000"/>
            </a:spcAft>
          </a:pPr>
          <a:r>
            <a:rPr kumimoji="1" lang="ja-JP" altLang="en-US" sz="1400" kern="1200" smtClean="0"/>
            <a:t>コスト意識を持つ</a:t>
          </a:r>
          <a:endParaRPr kumimoji="1" lang="en-US" altLang="ja-JP" sz="1400" kern="1200" smtClean="0"/>
        </a:p>
        <a:p>
          <a:pPr lvl="0" algn="ctr" defTabSz="622300">
            <a:lnSpc>
              <a:spcPct val="90000"/>
            </a:lnSpc>
            <a:spcBef>
              <a:spcPct val="0"/>
            </a:spcBef>
            <a:spcAft>
              <a:spcPct val="35000"/>
            </a:spcAft>
          </a:pPr>
          <a:r>
            <a:rPr kumimoji="1" lang="ja-JP" altLang="en-US" sz="1400" kern="1200" smtClean="0"/>
            <a:t>・プレッシャー</a:t>
          </a:r>
          <a:endParaRPr kumimoji="1" lang="ja-JP" altLang="en-US" sz="1400" kern="1200" dirty="0"/>
        </a:p>
      </dsp:txBody>
      <dsp:txXfrm>
        <a:off x="0" y="3052689"/>
        <a:ext cx="2167505" cy="1253842"/>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10">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B91B482D-31A3-4813-B676-A6E283939BBC}" type="datetimeFigureOut">
              <a:rPr lang="ja-JP" altLang="en-US"/>
              <a:pPr>
                <a:defRPr/>
              </a:pPr>
              <a:t>2010/12/10</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A7DD6C43-4E4A-45F2-8198-906FE3946970}"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969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970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0FB8D9-BF03-4D38-96E7-201F24278BDD}" type="slidenum">
              <a:rPr lang="ja-JP" altLang="en-US" smtClean="0">
                <a:solidFill>
                  <a:srgbClr val="000000"/>
                </a:solidFill>
                <a:latin typeface="Arial" pitchFamily="34" charset="0"/>
                <a:ea typeface="ＭＳ Ｐゴシック" pitchFamily="50" charset="-128"/>
              </a:rPr>
              <a:pPr/>
              <a:t>1</a:t>
            </a:fld>
            <a:endParaRPr lang="en-US" altLang="ja-JP" smtClean="0">
              <a:solidFill>
                <a:srgbClr val="000000"/>
              </a:solidFill>
              <a:latin typeface="Arial" pitchFamily="34" charset="0"/>
              <a:ea typeface="ＭＳ Ｐゴシック" pitchFamily="50"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891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891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545826-CFE0-4BBE-B9F9-9CF55B1257F4}" type="slidenum">
              <a:rPr lang="ja-JP" altLang="en-US" smtClean="0">
                <a:latin typeface="Arial" pitchFamily="34" charset="0"/>
                <a:ea typeface="ＭＳ Ｐゴシック" pitchFamily="50" charset="-128"/>
              </a:rPr>
              <a:pPr/>
              <a:t>10</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9939"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994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E81A6A-14EF-4DA3-AFD9-9D870C68FD0B}" type="slidenum">
              <a:rPr lang="ja-JP" altLang="en-US" smtClean="0">
                <a:latin typeface="Arial" pitchFamily="34" charset="0"/>
                <a:ea typeface="ＭＳ Ｐゴシック" pitchFamily="50" charset="-128"/>
              </a:rPr>
              <a:pPr/>
              <a:t>11</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096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096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851D33-F256-492B-8BD3-E48DB34973EA}" type="slidenum">
              <a:rPr lang="ja-JP" altLang="en-US" smtClean="0">
                <a:latin typeface="Arial" pitchFamily="34" charset="0"/>
                <a:ea typeface="ＭＳ Ｐゴシック" pitchFamily="50" charset="-128"/>
              </a:rPr>
              <a:pPr/>
              <a:t>12</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198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198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1F8B22-2C73-456D-8565-7061623A1E3C}" type="slidenum">
              <a:rPr lang="ja-JP" altLang="en-US" smtClean="0">
                <a:latin typeface="Arial" pitchFamily="34" charset="0"/>
                <a:ea typeface="ＭＳ Ｐゴシック" pitchFamily="50" charset="-128"/>
              </a:rPr>
              <a:pPr/>
              <a:t>13</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301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301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645C6EA-EC0B-4B2F-BF76-A9875F773BD2}" type="slidenum">
              <a:rPr lang="ja-JP" altLang="en-US" smtClean="0">
                <a:latin typeface="Arial" pitchFamily="34" charset="0"/>
                <a:ea typeface="ＭＳ Ｐゴシック" pitchFamily="50" charset="-128"/>
              </a:rPr>
              <a:pPr/>
              <a:t>14</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403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4403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4A2F27-832F-4856-A411-EF9771025B51}" type="slidenum">
              <a:rPr lang="ja-JP" altLang="en-US" smtClean="0">
                <a:latin typeface="Arial" pitchFamily="34" charset="0"/>
                <a:ea typeface="ＭＳ Ｐゴシック" pitchFamily="50" charset="-128"/>
              </a:rPr>
              <a:pPr/>
              <a:t>15</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506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F5A07E-6BB1-4C37-A77F-778685D114CB}" type="slidenum">
              <a:rPr lang="ja-JP" altLang="en-US" smtClean="0">
                <a:latin typeface="Arial" pitchFamily="34" charset="0"/>
                <a:ea typeface="ＭＳ Ｐゴシック" pitchFamily="50" charset="-128"/>
              </a:rPr>
              <a:pPr/>
              <a:t>16</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608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608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36570B-B941-4247-B422-8009BB19187C}" type="slidenum">
              <a:rPr lang="ja-JP" altLang="en-US" smtClean="0">
                <a:latin typeface="Arial" pitchFamily="34" charset="0"/>
                <a:ea typeface="ＭＳ Ｐゴシック" pitchFamily="50" charset="-128"/>
              </a:rPr>
              <a:pPr/>
              <a:t>17</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710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710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6ECADBB-4388-4677-AE0D-6768BA964F3D}" type="slidenum">
              <a:rPr lang="ja-JP" altLang="en-US" smtClean="0">
                <a:latin typeface="Arial" pitchFamily="34" charset="0"/>
                <a:ea typeface="ＭＳ Ｐゴシック" pitchFamily="50" charset="-128"/>
              </a:rPr>
              <a:pPr/>
              <a:t>18</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813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813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FDD726-B3A5-4E8D-AD96-2F12FB8CADBF}" type="slidenum">
              <a:rPr lang="ja-JP" altLang="en-US" smtClean="0">
                <a:latin typeface="Arial" pitchFamily="34" charset="0"/>
                <a:ea typeface="ＭＳ Ｐゴシック" pitchFamily="50" charset="-128"/>
              </a:rPr>
              <a:pPr/>
              <a:t>19</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07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072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F40AF6A-4A47-484D-A89A-E479312069FE}" type="slidenum">
              <a:rPr lang="ja-JP" altLang="en-US" smtClean="0">
                <a:latin typeface="Arial" pitchFamily="34" charset="0"/>
                <a:ea typeface="ＭＳ Ｐゴシック" pitchFamily="50" charset="-128"/>
              </a:rPr>
              <a:pPr/>
              <a:t>2</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915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915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ADA2DE-5776-4F9E-9456-3AF065F8D1E5}" type="slidenum">
              <a:rPr lang="ja-JP" altLang="en-US" smtClean="0">
                <a:latin typeface="Arial" pitchFamily="34" charset="0"/>
                <a:ea typeface="ＭＳ Ｐゴシック" pitchFamily="50" charset="-128"/>
              </a:rPr>
              <a:pPr/>
              <a:t>20</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0179"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018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13E83C8-1BA8-49EB-8A52-D2D17CE8D563}" type="slidenum">
              <a:rPr lang="ja-JP" altLang="en-US" smtClean="0">
                <a:latin typeface="Arial" pitchFamily="34" charset="0"/>
                <a:ea typeface="ＭＳ Ｐゴシック" pitchFamily="50" charset="-128"/>
              </a:rPr>
              <a:pPr/>
              <a:t>21</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0E9A2B-5C26-4845-B941-AFE7FFE03E9D}" type="slidenum">
              <a:rPr lang="ja-JP" altLang="en-US" smtClean="0">
                <a:latin typeface="Arial" pitchFamily="34" charset="0"/>
                <a:ea typeface="ＭＳ Ｐゴシック" pitchFamily="50" charset="-128"/>
              </a:rPr>
              <a:pPr/>
              <a:t>22</a:t>
            </a:fld>
            <a:endParaRPr lang="ja-JP" altLang="en-US" smtClean="0">
              <a:latin typeface="Arial" pitchFamily="34" charset="0"/>
              <a:ea typeface="ＭＳ Ｐゴシック"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174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174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94FA2B-2189-4FB2-AD7A-688734CE5BB2}" type="slidenum">
              <a:rPr lang="ja-JP" altLang="en-US" smtClean="0">
                <a:latin typeface="Arial" pitchFamily="34" charset="0"/>
                <a:ea typeface="ＭＳ Ｐゴシック" pitchFamily="50" charset="-128"/>
              </a:rPr>
              <a:pPr/>
              <a:t>3</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277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277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EA25D6-56CA-4B88-9BBC-467E88551DAA}" type="slidenum">
              <a:rPr lang="ja-JP" altLang="en-US" smtClean="0">
                <a:latin typeface="Arial" pitchFamily="34" charset="0"/>
                <a:ea typeface="ＭＳ Ｐゴシック" pitchFamily="50" charset="-128"/>
              </a:rPr>
              <a:pPr/>
              <a:t>4</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379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379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7191779-3EF0-4119-9713-DC7BC1082097}" type="slidenum">
              <a:rPr lang="ja-JP" altLang="en-US" smtClean="0">
                <a:latin typeface="Arial" pitchFamily="34" charset="0"/>
                <a:ea typeface="ＭＳ Ｐゴシック" pitchFamily="50" charset="-128"/>
              </a:rPr>
              <a:pPr/>
              <a:t>5</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481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482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1CE820-0C3C-483C-85C4-28A8110CBA0E}" type="slidenum">
              <a:rPr lang="ja-JP" altLang="en-US" smtClean="0">
                <a:latin typeface="Arial" pitchFamily="34" charset="0"/>
                <a:ea typeface="ＭＳ Ｐゴシック" pitchFamily="50" charset="-128"/>
              </a:rPr>
              <a:pPr/>
              <a:t>6</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584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584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D082B1-39AC-48AE-9B82-993C24911470}" type="slidenum">
              <a:rPr lang="ja-JP" altLang="en-US" smtClean="0">
                <a:latin typeface="Arial" pitchFamily="34" charset="0"/>
                <a:ea typeface="ＭＳ Ｐゴシック" pitchFamily="50" charset="-128"/>
              </a:rPr>
              <a:pPr/>
              <a:t>7</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68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686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58A967-DE55-45D1-9221-7651247D6C42}" type="slidenum">
              <a:rPr lang="ja-JP" altLang="en-US" smtClean="0">
                <a:latin typeface="Arial" pitchFamily="34" charset="0"/>
                <a:ea typeface="ＭＳ Ｐゴシック" pitchFamily="50" charset="-128"/>
              </a:rPr>
              <a:pPr/>
              <a:t>8</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789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3789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6A3F4B9-D6CE-431E-B7B5-A269EE0C3B7D}" type="slidenum">
              <a:rPr lang="ja-JP" altLang="en-US" smtClean="0">
                <a:latin typeface="Arial" pitchFamily="34" charset="0"/>
                <a:ea typeface="ＭＳ Ｐゴシック" pitchFamily="50" charset="-128"/>
              </a:rPr>
              <a:pPr/>
              <a:t>9</a:t>
            </a:fld>
            <a:endParaRPr lang="en-US" altLang="ja-JP" smtClean="0">
              <a:latin typeface="Arial" pitchFamily="34" charset="0"/>
              <a:ea typeface="ＭＳ Ｐゴシック"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33B6DB0-CD85-4A2B-B72E-E259B4BDA858}" type="datetime1">
              <a:rPr lang="ja-JP" altLang="en-US"/>
              <a:pPr>
                <a:defRPr/>
              </a:pPr>
              <a:t>2010/12/10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DA792E6-3866-4AE0-AA0F-513BBFE34C23}"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55AE3A2-A80F-4909-9FC7-A78EB1F1FA00}" type="datetime1">
              <a:rPr lang="ja-JP" altLang="en-US"/>
              <a:pPr>
                <a:defRPr/>
              </a:pPr>
              <a:t>2010/12/10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D641C4F-7F3E-4662-A288-0691E07E356D}"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4788A54-1F8F-4223-833C-8C99E102908D}" type="datetime1">
              <a:rPr lang="ja-JP" altLang="en-US"/>
              <a:pPr>
                <a:defRPr/>
              </a:pPr>
              <a:t>2010/12/10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87BF85D8-72A3-4250-8B27-BE5F12D2C9A8}" type="slidenum">
              <a:rPr lang="ja-JP" altLang="en-US"/>
              <a:pPr>
                <a:defRPr/>
              </a:pPr>
              <a:t>&lt;#&gt;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正方形/長方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solidFill>
                <a:prstClr val="white"/>
              </a:solidFill>
            </a:endParaRPr>
          </a:p>
        </p:txBody>
      </p:sp>
      <p:sp>
        <p:nvSpPr>
          <p:cNvPr id="5" name="正方形/長方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solidFill>
                <a:prstClr val="white"/>
              </a:solidFill>
            </a:endParaRPr>
          </a:p>
        </p:txBody>
      </p:sp>
      <p:sp>
        <p:nvSpPr>
          <p:cNvPr id="6" name="正方形/長方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solidFill>
                <a:prstClr val="white"/>
              </a:solidFill>
            </a:endParaRPr>
          </a:p>
        </p:txBody>
      </p:sp>
      <p:sp>
        <p:nvSpPr>
          <p:cNvPr id="7" name="正方形/長方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solidFill>
                <a:prstClr val="white"/>
              </a:solidFill>
            </a:endParaRPr>
          </a:p>
        </p:txBody>
      </p:sp>
      <p:sp>
        <p:nvSpPr>
          <p:cNvPr id="10" name="直線コネクタ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kumimoji="0" lang="en-US">
              <a:solidFill>
                <a:prstClr val="black"/>
              </a:solidFill>
              <a:latin typeface="Century Schoolbook"/>
              <a:ea typeface="ＭＳ Ｐゴシック" charset="-128"/>
            </a:endParaRPr>
          </a:p>
        </p:txBody>
      </p:sp>
      <p:sp>
        <p:nvSpPr>
          <p:cNvPr id="11" name="直線コネクタ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kumimoji="0" lang="en-US">
              <a:solidFill>
                <a:prstClr val="black"/>
              </a:solidFill>
              <a:latin typeface="Century Schoolbook"/>
              <a:ea typeface="ＭＳ Ｐゴシック" charset="-128"/>
            </a:endParaRPr>
          </a:p>
        </p:txBody>
      </p:sp>
      <p:sp>
        <p:nvSpPr>
          <p:cNvPr id="12" name="直線コネクタ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kumimoji="0" lang="en-US">
              <a:solidFill>
                <a:prstClr val="black"/>
              </a:solidFill>
              <a:latin typeface="Century Schoolbook"/>
              <a:ea typeface="ＭＳ Ｐゴシック" charset="-128"/>
            </a:endParaRPr>
          </a:p>
        </p:txBody>
      </p:sp>
      <p:sp>
        <p:nvSpPr>
          <p:cNvPr id="13" name="直線コネクタ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kumimoji="0" lang="en-US">
              <a:solidFill>
                <a:prstClr val="black"/>
              </a:solidFill>
              <a:latin typeface="Century Schoolbook"/>
              <a:ea typeface="ＭＳ Ｐゴシック" charset="-128"/>
            </a:endParaRPr>
          </a:p>
        </p:txBody>
      </p:sp>
      <p:sp>
        <p:nvSpPr>
          <p:cNvPr id="14" name="直線コネクタ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kumimoji="0" lang="en-US">
              <a:solidFill>
                <a:prstClr val="black"/>
              </a:solidFill>
              <a:latin typeface="Century Schoolbook"/>
              <a:ea typeface="ＭＳ Ｐゴシック" charset="-128"/>
            </a:endParaRPr>
          </a:p>
        </p:txBody>
      </p:sp>
      <p:sp>
        <p:nvSpPr>
          <p:cNvPr id="15" name="直線コネクタ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kumimoji="0" lang="en-US">
              <a:solidFill>
                <a:prstClr val="black"/>
              </a:solidFill>
              <a:latin typeface="Century Schoolbook"/>
              <a:ea typeface="ＭＳ Ｐゴシック" charset="-128"/>
            </a:endParaRPr>
          </a:p>
        </p:txBody>
      </p:sp>
      <p:sp>
        <p:nvSpPr>
          <p:cNvPr id="16" name="正方形/長方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dirty="0">
              <a:solidFill>
                <a:prstClr val="white"/>
              </a:solidFill>
            </a:endParaRPr>
          </a:p>
        </p:txBody>
      </p:sp>
      <p:sp>
        <p:nvSpPr>
          <p:cNvPr id="17" name="円/楕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dirty="0">
              <a:solidFill>
                <a:prstClr val="white"/>
              </a:solidFill>
            </a:endParaRPr>
          </a:p>
        </p:txBody>
      </p:sp>
      <p:sp>
        <p:nvSpPr>
          <p:cNvPr id="18" name="円/楕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dirty="0">
              <a:solidFill>
                <a:prstClr val="white"/>
              </a:solidFill>
            </a:endParaRPr>
          </a:p>
        </p:txBody>
      </p:sp>
      <p:sp>
        <p:nvSpPr>
          <p:cNvPr id="19" name="円/楕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dirty="0">
              <a:solidFill>
                <a:prstClr val="white"/>
              </a:solidFill>
            </a:endParaRPr>
          </a:p>
        </p:txBody>
      </p:sp>
      <p:sp>
        <p:nvSpPr>
          <p:cNvPr id="20" name="円/楕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dirty="0">
              <a:solidFill>
                <a:prstClr val="white"/>
              </a:solidFill>
            </a:endParaRPr>
          </a:p>
        </p:txBody>
      </p:sp>
      <p:sp>
        <p:nvSpPr>
          <p:cNvPr id="21" name="円/楕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dirty="0">
              <a:solidFill>
                <a:prstClr val="white"/>
              </a:solidFill>
            </a:endParaRPr>
          </a:p>
        </p:txBody>
      </p:sp>
      <p:sp>
        <p:nvSpPr>
          <p:cNvPr id="8" name="タイトル 7"/>
          <p:cNvSpPr>
            <a:spLocks noGrp="1"/>
          </p:cNvSpPr>
          <p:nvPr>
            <p:ph type="ctrTitle"/>
          </p:nvPr>
        </p:nvSpPr>
        <p:spPr>
          <a:xfrm>
            <a:off x="2286000" y="3124200"/>
            <a:ext cx="6172200" cy="1894362"/>
          </a:xfrm>
        </p:spPr>
        <p:txBody>
          <a:bodyPr/>
          <a:lstStyle>
            <a:lvl1pPr>
              <a:defRPr b="1"/>
            </a:lvl1pPr>
          </a:lstStyle>
          <a:p>
            <a:r>
              <a:rPr lang="ja-JP" altLang="en-US" smtClean="0"/>
              <a:t>マスタ タイトルの書式設定</a:t>
            </a:r>
            <a:endParaRPr lang="en-US"/>
          </a:p>
        </p:txBody>
      </p:sp>
      <p:sp>
        <p:nvSpPr>
          <p:cNvPr id="9" name="サブタイトル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smtClean="0"/>
              <a:t>マスタ サブタイトルの書式設定</a:t>
            </a:r>
            <a:endParaRPr lang="en-US"/>
          </a:p>
        </p:txBody>
      </p:sp>
      <p:sp>
        <p:nvSpPr>
          <p:cNvPr id="22" name="日付プレースホルダ 27"/>
          <p:cNvSpPr>
            <a:spLocks noGrp="1"/>
          </p:cNvSpPr>
          <p:nvPr>
            <p:ph type="dt" sz="half" idx="10"/>
          </p:nvPr>
        </p:nvSpPr>
        <p:spPr/>
        <p:txBody>
          <a:bodyPr/>
          <a:lstStyle>
            <a:lvl1pPr>
              <a:defRPr/>
            </a:lvl1pPr>
          </a:lstStyle>
          <a:p>
            <a:pPr>
              <a:defRPr/>
            </a:pPr>
            <a:fld id="{E31175E0-A612-44D3-AF36-A1EB3D9330E2}" type="datetime1">
              <a:rPr lang="ja-JP" altLang="en-US"/>
              <a:pPr>
                <a:defRPr/>
              </a:pPr>
              <a:t>2010/12/10</a:t>
            </a:fld>
            <a:endParaRPr lang="ja-JP" altLang="en-US"/>
          </a:p>
        </p:txBody>
      </p:sp>
      <p:sp>
        <p:nvSpPr>
          <p:cNvPr id="23" name="フッター プレースホルダ 16"/>
          <p:cNvSpPr>
            <a:spLocks noGrp="1"/>
          </p:cNvSpPr>
          <p:nvPr>
            <p:ph type="ftr" sz="quarter" idx="11"/>
          </p:nvPr>
        </p:nvSpPr>
        <p:spPr/>
        <p:txBody>
          <a:bodyPr/>
          <a:lstStyle>
            <a:lvl1pPr>
              <a:defRPr/>
            </a:lvl1pPr>
          </a:lstStyle>
          <a:p>
            <a:pPr>
              <a:defRPr/>
            </a:pPr>
            <a:endParaRPr lang="ja-JP" altLang="en-US"/>
          </a:p>
        </p:txBody>
      </p:sp>
      <p:sp>
        <p:nvSpPr>
          <p:cNvPr id="24" name="スライド番号プレースホルダ 28"/>
          <p:cNvSpPr>
            <a:spLocks noGrp="1"/>
          </p:cNvSpPr>
          <p:nvPr>
            <p:ph type="sldNum" sz="quarter" idx="12"/>
          </p:nvPr>
        </p:nvSpPr>
        <p:spPr/>
        <p:txBody>
          <a:bodyPr/>
          <a:lstStyle>
            <a:lvl1pPr>
              <a:defRPr/>
            </a:lvl1pPr>
          </a:lstStyle>
          <a:p>
            <a:pPr>
              <a:defRPr/>
            </a:pPr>
            <a:fld id="{BD0C7BC0-A0D3-4777-8D15-2712B48750DC}" type="slidenum">
              <a:rPr lang="ja-JP" altLang="en-US"/>
              <a:pPr>
                <a:defRPr/>
              </a:pPr>
              <a:t>&lt;#&gt;</a:t>
            </a:fld>
            <a:endParaRPr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3172D5EE-5514-47D9-A6DE-BCCEFBED3CF8}" type="datetime1">
              <a:rPr lang="ja-JP" altLang="en-US"/>
              <a:pPr>
                <a:defRPr/>
              </a:pPr>
              <a:t>2010/12/10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F18782B-4ECE-4328-97BA-9F73A28CC48E}"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67B07F6-E4C5-4800-8A47-B46DD66A4511}" type="datetime1">
              <a:rPr lang="ja-JP" altLang="en-US"/>
              <a:pPr>
                <a:defRPr/>
              </a:pPr>
              <a:t>2010/12/10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849D3496-D71B-45AB-82C9-4FBB2C43B9AD}" type="slidenum">
              <a:rPr lang="ja-JP" altLang="en-US"/>
              <a:pPr>
                <a:defRPr/>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AD205D5F-298A-4FEE-A7CE-A89C7A99D0C9}" type="datetime1">
              <a:rPr lang="ja-JP" altLang="en-US"/>
              <a:pPr>
                <a:defRPr/>
              </a:pPr>
              <a:t>2010/12/10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17E23989-8B3D-448F-9F66-62B56A5E51CF}"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6F8CBEDE-F988-45EB-967B-C58445A3DA95}" type="datetime1">
              <a:rPr lang="ja-JP" altLang="en-US"/>
              <a:pPr>
                <a:defRPr/>
              </a:pPr>
              <a:t>2010/12/10</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F1BBBD8A-F852-4781-BEA8-320AFEADA4EF}"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47F1DAE9-8FA3-401D-934C-69FB35F18C0D}" type="datetime1">
              <a:rPr lang="ja-JP" altLang="en-US"/>
              <a:pPr>
                <a:defRPr/>
              </a:pPr>
              <a:t>2010/12/10</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B0BBF255-B529-4080-BDAE-1D37B7AC895D}"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004E2299-B05A-4B05-8861-6C38525F2ABA}" type="datetime1">
              <a:rPr lang="ja-JP" altLang="en-US"/>
              <a:pPr>
                <a:defRPr/>
              </a:pPr>
              <a:t>2010/12/10</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8AA84A34-D089-428E-86FD-BBF1B69564C9}"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C003B47-A200-4337-9B90-78383DA6432D}" type="datetime1">
              <a:rPr lang="ja-JP" altLang="en-US"/>
              <a:pPr>
                <a:defRPr/>
              </a:pPr>
              <a:t>2010/12/10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5ECE533-F627-4AE0-A2A8-6A5A11F9E89E}"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FC86BF9C-065B-421F-BEF2-6555511A6D73}" type="datetime1">
              <a:rPr lang="ja-JP" altLang="en-US"/>
              <a:pPr>
                <a:defRPr/>
              </a:pPr>
              <a:t>2010/12/10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1FB1B02-1EE0-4D1D-BE1E-57FD426CFA20}" type="slidenum">
              <a:rPr lang="ja-JP" altLang="en-US"/>
              <a:pPr>
                <a:defRPr/>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A436A612-DC75-4FD9-9347-B92E1E4B6197}" type="datetime1">
              <a:rPr lang="ja-JP" altLang="en-US"/>
              <a:pPr>
                <a:defRPr/>
              </a:pPr>
              <a:t>2010/12/10</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8B73C4FF-6465-4ADA-BF4C-75F458702887}"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274638"/>
            <a:ext cx="7467600" cy="1143000"/>
          </a:xfrm>
          <a:prstGeom prst="rect">
            <a:avLst/>
          </a:prstGeom>
        </p:spPr>
        <p:txBody>
          <a:bodyPr vert="horz" anchor="b">
            <a:normAutofit/>
          </a:bodyPr>
          <a:lstStyle/>
          <a:p>
            <a:r>
              <a:rPr lang="ja-JP" altLang="en-US" smtClean="0"/>
              <a:t>マスタ タイトルの書式設定</a:t>
            </a:r>
            <a:endParaRPr lang="en-US"/>
          </a:p>
        </p:txBody>
      </p:sp>
      <p:sp>
        <p:nvSpPr>
          <p:cNvPr id="2051" name="テキスト プレースホルダ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33" name="日付プレースホルダ 27"/>
          <p:cNvSpPr>
            <a:spLocks noGrp="1"/>
          </p:cNvSpPr>
          <p:nvPr>
            <p:ph type="dt" sz="half" idx="2"/>
          </p:nvPr>
        </p:nvSpPr>
        <p:spPr bwMode="auto">
          <a:xfrm rot="5400000">
            <a:off x="7764463" y="1174750"/>
            <a:ext cx="2286000" cy="381000"/>
          </a:xfrm>
          <a:prstGeom prst="rect">
            <a:avLst/>
          </a:prstGeom>
        </p:spPr>
        <p:txBody>
          <a:bodyPr vert="horz" anchor="ctr" anchorCtr="0"/>
          <a:lstStyle>
            <a:lvl1pPr algn="r" fontAlgn="auto">
              <a:spcBef>
                <a:spcPts val="0"/>
              </a:spcBef>
              <a:spcAft>
                <a:spcPts val="0"/>
              </a:spcAft>
              <a:defRPr sz="1200">
                <a:solidFill>
                  <a:srgbClr val="575F6D"/>
                </a:solidFill>
                <a:latin typeface="+mn-lt"/>
                <a:ea typeface="+mn-ea"/>
              </a:defRPr>
            </a:lvl1pPr>
          </a:lstStyle>
          <a:p>
            <a:pPr>
              <a:defRPr/>
            </a:pPr>
            <a:fld id="{AE0A785A-EEB7-49CF-B316-C0D6673616B3}" type="datetime1">
              <a:rPr lang="ja-JP" altLang="en-US"/>
              <a:pPr>
                <a:defRPr/>
              </a:pPr>
              <a:t>2010/12/10</a:t>
            </a:fld>
            <a:endParaRPr lang="ja-JP" altLang="en-US"/>
          </a:p>
        </p:txBody>
      </p:sp>
      <p:sp>
        <p:nvSpPr>
          <p:cNvPr id="34" name="フッター プレースホルダ 16"/>
          <p:cNvSpPr>
            <a:spLocks noGrp="1"/>
          </p:cNvSpPr>
          <p:nvPr>
            <p:ph type="ftr" sz="quarter" idx="3"/>
          </p:nvPr>
        </p:nvSpPr>
        <p:spPr bwMode="auto">
          <a:xfrm rot="5400000">
            <a:off x="7077076" y="4181475"/>
            <a:ext cx="3657600" cy="384175"/>
          </a:xfrm>
          <a:prstGeom prst="rect">
            <a:avLst/>
          </a:prstGeom>
        </p:spPr>
        <p:txBody>
          <a:bodyPr vert="horz" anchor="ctr" anchorCtr="0"/>
          <a:lstStyle>
            <a:lvl1pPr fontAlgn="auto">
              <a:spcBef>
                <a:spcPts val="0"/>
              </a:spcBef>
              <a:spcAft>
                <a:spcPts val="0"/>
              </a:spcAft>
              <a:defRPr sz="1200">
                <a:solidFill>
                  <a:srgbClr val="575F6D"/>
                </a:solidFill>
                <a:latin typeface="+mn-lt"/>
                <a:ea typeface="+mn-ea"/>
              </a:defRPr>
            </a:lvl1pPr>
          </a:lstStyle>
          <a:p>
            <a:pPr>
              <a:defRPr/>
            </a:pPr>
            <a:endParaRPr lang="ja-JP" altLang="en-US"/>
          </a:p>
        </p:txBody>
      </p:sp>
      <p:sp>
        <p:nvSpPr>
          <p:cNvPr id="35" name="スライド番号プレースホルダ 28"/>
          <p:cNvSpPr>
            <a:spLocks noGrp="1"/>
          </p:cNvSpPr>
          <p:nvPr>
            <p:ph type="sldNum" sz="quarter" idx="4"/>
          </p:nvPr>
        </p:nvSpPr>
        <p:spPr bwMode="auto">
          <a:xfrm>
            <a:off x="1325563" y="4929188"/>
            <a:ext cx="609600" cy="517525"/>
          </a:xfrm>
          <a:prstGeom prst="rect">
            <a:avLst/>
          </a:prstGeom>
        </p:spPr>
        <p:txBody>
          <a:bodyPr vert="horz" anchor="ctr"/>
          <a:lstStyle>
            <a:lvl1pPr algn="ctr" fontAlgn="auto">
              <a:spcBef>
                <a:spcPts val="0"/>
              </a:spcBef>
              <a:spcAft>
                <a:spcPts val="0"/>
              </a:spcAft>
              <a:defRPr sz="1400" b="1">
                <a:solidFill>
                  <a:srgbClr val="FFFFFF"/>
                </a:solidFill>
                <a:latin typeface="+mn-lt"/>
                <a:ea typeface="+mn-ea"/>
              </a:defRPr>
            </a:lvl1pPr>
          </a:lstStyle>
          <a:p>
            <a:pPr>
              <a:defRPr/>
            </a:pPr>
            <a:fld id="{B0F543A8-82F5-40A9-B526-831173FE95BA}"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820" r:id="rId1"/>
  </p:sldLayoutIdLst>
  <p:hf hdr="0" ftr="0" dt="0"/>
  <p:txStyles>
    <p:titleStyle>
      <a:lvl1pPr algn="l" rtl="0" eaLnBrk="0" fontAlgn="base" hangingPunct="0">
        <a:spcBef>
          <a:spcPct val="0"/>
        </a:spcBef>
        <a:spcAft>
          <a:spcPct val="0"/>
        </a:spcAft>
        <a:defRPr kumimoji="1" sz="3000" kern="1200" cap="small">
          <a:solidFill>
            <a:schemeClr val="tx2"/>
          </a:solidFill>
          <a:latin typeface="Arial" pitchFamily="34" charset="0"/>
          <a:ea typeface="+mj-ea"/>
          <a:cs typeface="+mj-cs"/>
        </a:defRPr>
      </a:lvl1pPr>
      <a:lvl2pPr algn="l" rtl="0" eaLnBrk="0" fontAlgn="base" hangingPunct="0">
        <a:spcBef>
          <a:spcPct val="0"/>
        </a:spcBef>
        <a:spcAft>
          <a:spcPct val="0"/>
        </a:spcAft>
        <a:defRPr kumimoji="1" sz="3000">
          <a:solidFill>
            <a:schemeClr val="tx2"/>
          </a:solidFill>
          <a:latin typeface="Arial" pitchFamily="34" charset="0"/>
          <a:ea typeface="ＭＳ Ｐ明朝" pitchFamily="18" charset="-128"/>
        </a:defRPr>
      </a:lvl2pPr>
      <a:lvl3pPr algn="l" rtl="0" eaLnBrk="0" fontAlgn="base" hangingPunct="0">
        <a:spcBef>
          <a:spcPct val="0"/>
        </a:spcBef>
        <a:spcAft>
          <a:spcPct val="0"/>
        </a:spcAft>
        <a:defRPr kumimoji="1" sz="3000">
          <a:solidFill>
            <a:schemeClr val="tx2"/>
          </a:solidFill>
          <a:latin typeface="Arial" pitchFamily="34" charset="0"/>
          <a:ea typeface="ＭＳ Ｐ明朝" pitchFamily="18" charset="-128"/>
        </a:defRPr>
      </a:lvl3pPr>
      <a:lvl4pPr algn="l" rtl="0" eaLnBrk="0" fontAlgn="base" hangingPunct="0">
        <a:spcBef>
          <a:spcPct val="0"/>
        </a:spcBef>
        <a:spcAft>
          <a:spcPct val="0"/>
        </a:spcAft>
        <a:defRPr kumimoji="1" sz="3000">
          <a:solidFill>
            <a:schemeClr val="tx2"/>
          </a:solidFill>
          <a:latin typeface="Arial" pitchFamily="34" charset="0"/>
          <a:ea typeface="ＭＳ Ｐ明朝" pitchFamily="18" charset="-128"/>
        </a:defRPr>
      </a:lvl4pPr>
      <a:lvl5pPr algn="l" rtl="0" eaLnBrk="0" fontAlgn="base" hangingPunct="0">
        <a:spcBef>
          <a:spcPct val="0"/>
        </a:spcBef>
        <a:spcAft>
          <a:spcPct val="0"/>
        </a:spcAft>
        <a:defRPr kumimoji="1" sz="3000">
          <a:solidFill>
            <a:schemeClr val="tx2"/>
          </a:solidFill>
          <a:latin typeface="Arial" pitchFamily="34" charset="0"/>
          <a:ea typeface="ＭＳ Ｐ明朝" pitchFamily="18" charset="-128"/>
        </a:defRPr>
      </a:lvl5pPr>
      <a:lvl6pPr marL="457200" algn="l" rtl="0" fontAlgn="base">
        <a:spcBef>
          <a:spcPct val="0"/>
        </a:spcBef>
        <a:spcAft>
          <a:spcPct val="0"/>
        </a:spcAft>
        <a:defRPr kumimoji="1" sz="3000">
          <a:solidFill>
            <a:schemeClr val="tx2"/>
          </a:solidFill>
          <a:latin typeface="Century Schoolbook"/>
          <a:ea typeface="ＭＳ Ｐ明朝" pitchFamily="18" charset="-128"/>
        </a:defRPr>
      </a:lvl6pPr>
      <a:lvl7pPr marL="914400" algn="l" rtl="0" fontAlgn="base">
        <a:spcBef>
          <a:spcPct val="0"/>
        </a:spcBef>
        <a:spcAft>
          <a:spcPct val="0"/>
        </a:spcAft>
        <a:defRPr kumimoji="1" sz="3000">
          <a:solidFill>
            <a:schemeClr val="tx2"/>
          </a:solidFill>
          <a:latin typeface="Century Schoolbook"/>
          <a:ea typeface="ＭＳ Ｐ明朝" pitchFamily="18" charset="-128"/>
        </a:defRPr>
      </a:lvl7pPr>
      <a:lvl8pPr marL="1371600" algn="l" rtl="0" fontAlgn="base">
        <a:spcBef>
          <a:spcPct val="0"/>
        </a:spcBef>
        <a:spcAft>
          <a:spcPct val="0"/>
        </a:spcAft>
        <a:defRPr kumimoji="1" sz="3000">
          <a:solidFill>
            <a:schemeClr val="tx2"/>
          </a:solidFill>
          <a:latin typeface="Century Schoolbook"/>
          <a:ea typeface="ＭＳ Ｐ明朝" pitchFamily="18" charset="-128"/>
        </a:defRPr>
      </a:lvl8pPr>
      <a:lvl9pPr marL="1828800" algn="l" rtl="0" fontAlgn="base">
        <a:spcBef>
          <a:spcPct val="0"/>
        </a:spcBef>
        <a:spcAft>
          <a:spcPct val="0"/>
        </a:spcAft>
        <a:defRPr kumimoji="1" sz="3000">
          <a:solidFill>
            <a:schemeClr val="tx2"/>
          </a:solidFill>
          <a:latin typeface="Century Schoolbook"/>
          <a:ea typeface="ＭＳ Ｐ明朝" pitchFamily="18" charset="-128"/>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kumimoji="1" sz="2400" kern="1200">
          <a:solidFill>
            <a:schemeClr val="tx1"/>
          </a:solidFill>
          <a:latin typeface="Arial" pitchFamily="34" charset="0"/>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kumimoji="1" sz="2100" kern="1200">
          <a:solidFill>
            <a:schemeClr val="tx1"/>
          </a:solidFill>
          <a:latin typeface="Arial" pitchFamily="34" charset="0"/>
          <a:ea typeface="+mn-ea"/>
          <a:cs typeface="+mn-cs"/>
        </a:defRPr>
      </a:lvl2pPr>
      <a:lvl3pPr marL="914400" indent="-182563" algn="l" rtl="0" eaLnBrk="0" fontAlgn="base" hangingPunct="0">
        <a:spcBef>
          <a:spcPct val="20000"/>
        </a:spcBef>
        <a:spcAft>
          <a:spcPct val="0"/>
        </a:spcAft>
        <a:buClr>
          <a:srgbClr val="E10000"/>
        </a:buClr>
        <a:buSzPct val="60000"/>
        <a:buFont typeface="Wingdings" pitchFamily="2" charset="2"/>
        <a:buChar char=""/>
        <a:defRPr kumimoji="1" kern="1200">
          <a:solidFill>
            <a:schemeClr val="tx1"/>
          </a:solidFill>
          <a:latin typeface="Arial" pitchFamily="34" charset="0"/>
          <a:ea typeface="+mn-ea"/>
          <a:cs typeface="+mn-cs"/>
        </a:defRPr>
      </a:lvl3pPr>
      <a:lvl4pPr marL="1187450" indent="-182563" algn="l" rtl="0" eaLnBrk="0" fontAlgn="base" hangingPunct="0">
        <a:spcBef>
          <a:spcPct val="20000"/>
        </a:spcBef>
        <a:spcAft>
          <a:spcPct val="0"/>
        </a:spcAft>
        <a:buClr>
          <a:srgbClr val="FFAAAA"/>
        </a:buClr>
        <a:buSzPct val="60000"/>
        <a:buFont typeface="Wingdings" pitchFamily="2" charset="2"/>
        <a:buChar char=""/>
        <a:defRPr kumimoji="1" kern="1200">
          <a:solidFill>
            <a:schemeClr val="tx1"/>
          </a:solidFill>
          <a:latin typeface="Arial" pitchFamily="34" charset="0"/>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kumimoji="1" sz="1600" kern="1200">
          <a:solidFill>
            <a:schemeClr val="tx1"/>
          </a:solidFill>
          <a:latin typeface="Arial" pitchFamily="34" charset="0"/>
          <a:ea typeface="+mn-ea"/>
          <a:cs typeface="+mn-cs"/>
        </a:defRPr>
      </a:lvl5pPr>
      <a:lvl6pPr marL="1737360" indent="-182880" algn="l" rtl="0" eaLnBrk="1" latinLnBrk="0" hangingPunct="1">
        <a:spcBef>
          <a:spcPct val="20000"/>
        </a:spcBef>
        <a:buClr>
          <a:schemeClr val="accent1"/>
        </a:buClr>
        <a:buChar char="•"/>
        <a:defRPr kumimoji="1"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1"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1"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1" sz="1400" kern="1200" baseline="0">
          <a:solidFill>
            <a:schemeClr val="tx2"/>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2.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7.xml"/><Relationship Id="rId13" Type="http://schemas.openxmlformats.org/officeDocument/2006/relationships/diagramData" Target="../diagrams/data8.xml"/><Relationship Id="rId18" Type="http://schemas.openxmlformats.org/officeDocument/2006/relationships/diagramData" Target="../diagrams/data9.xml"/><Relationship Id="rId3" Type="http://schemas.openxmlformats.org/officeDocument/2006/relationships/diagramData" Target="../diagrams/data6.xml"/><Relationship Id="rId21" Type="http://schemas.openxmlformats.org/officeDocument/2006/relationships/diagramColors" Target="../diagrams/colors9.xml"/><Relationship Id="rId7" Type="http://schemas.microsoft.com/office/2007/relationships/diagramDrawing" Target="../diagrams/drawing6.xml"/><Relationship Id="rId12" Type="http://schemas.microsoft.com/office/2007/relationships/diagramDrawing" Target="../diagrams/drawing7.xml"/><Relationship Id="rId17" Type="http://schemas.microsoft.com/office/2007/relationships/diagramDrawing" Target="../diagrams/drawing8.xml"/><Relationship Id="rId2" Type="http://schemas.openxmlformats.org/officeDocument/2006/relationships/notesSlide" Target="../notesSlides/notesSlide14.xml"/><Relationship Id="rId16" Type="http://schemas.openxmlformats.org/officeDocument/2006/relationships/diagramColors" Target="../diagrams/colors8.xml"/><Relationship Id="rId20" Type="http://schemas.openxmlformats.org/officeDocument/2006/relationships/diagramQuickStyle" Target="../diagrams/quickStyle9.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5" Type="http://schemas.openxmlformats.org/officeDocument/2006/relationships/diagramQuickStyle" Target="../diagrams/quickStyle8.xml"/><Relationship Id="rId10" Type="http://schemas.openxmlformats.org/officeDocument/2006/relationships/diagramQuickStyle" Target="../diagrams/quickStyle7.xml"/><Relationship Id="rId19" Type="http://schemas.openxmlformats.org/officeDocument/2006/relationships/diagramLayout" Target="../diagrams/layout9.xml"/><Relationship Id="rId4" Type="http://schemas.openxmlformats.org/officeDocument/2006/relationships/diagramLayout" Target="../diagrams/layout6.xml"/><Relationship Id="rId9" Type="http://schemas.openxmlformats.org/officeDocument/2006/relationships/diagramLayout" Target="../diagrams/layout7.xml"/><Relationship Id="rId14" Type="http://schemas.openxmlformats.org/officeDocument/2006/relationships/diagramLayout" Target="../diagrams/layout8.xml"/><Relationship Id="rId22" Type="http://schemas.microsoft.com/office/2007/relationships/diagramDrawing" Target="../diagrams/drawing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13.xml"/><Relationship Id="rId13" Type="http://schemas.openxmlformats.org/officeDocument/2006/relationships/diagramData" Target="../diagrams/data14.xml"/><Relationship Id="rId18" Type="http://schemas.openxmlformats.org/officeDocument/2006/relationships/diagramData" Target="../diagrams/data15.xml"/><Relationship Id="rId3" Type="http://schemas.openxmlformats.org/officeDocument/2006/relationships/diagramData" Target="../diagrams/data12.xml"/><Relationship Id="rId21" Type="http://schemas.openxmlformats.org/officeDocument/2006/relationships/diagramColors" Target="../diagrams/colors15.xml"/><Relationship Id="rId7" Type="http://schemas.microsoft.com/office/2007/relationships/diagramDrawing" Target="../diagrams/drawing12.xml"/><Relationship Id="rId12" Type="http://schemas.microsoft.com/office/2007/relationships/diagramDrawing" Target="../diagrams/drawing13.xml"/><Relationship Id="rId17" Type="http://schemas.microsoft.com/office/2007/relationships/diagramDrawing" Target="../diagrams/drawing14.xml"/><Relationship Id="rId2" Type="http://schemas.openxmlformats.org/officeDocument/2006/relationships/notesSlide" Target="../notesSlides/notesSlide18.xml"/><Relationship Id="rId16" Type="http://schemas.openxmlformats.org/officeDocument/2006/relationships/diagramColors" Target="../diagrams/colors14.xml"/><Relationship Id="rId20" Type="http://schemas.openxmlformats.org/officeDocument/2006/relationships/diagramQuickStyle" Target="../diagrams/quickStyle15.xml"/><Relationship Id="rId1" Type="http://schemas.openxmlformats.org/officeDocument/2006/relationships/slideLayout" Target="../slideLayouts/slideLayout2.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5" Type="http://schemas.openxmlformats.org/officeDocument/2006/relationships/diagramQuickStyle" Target="../diagrams/quickStyle14.xml"/><Relationship Id="rId10" Type="http://schemas.openxmlformats.org/officeDocument/2006/relationships/diagramQuickStyle" Target="../diagrams/quickStyle13.xml"/><Relationship Id="rId19" Type="http://schemas.openxmlformats.org/officeDocument/2006/relationships/diagramLayout" Target="../diagrams/layout15.xml"/><Relationship Id="rId4" Type="http://schemas.openxmlformats.org/officeDocument/2006/relationships/diagramLayout" Target="../diagrams/layout12.xml"/><Relationship Id="rId9" Type="http://schemas.openxmlformats.org/officeDocument/2006/relationships/diagramLayout" Target="../diagrams/layout13.xml"/><Relationship Id="rId14" Type="http://schemas.openxmlformats.org/officeDocument/2006/relationships/diagramLayout" Target="../diagrams/layout14.xml"/><Relationship Id="rId22" Type="http://schemas.microsoft.com/office/2007/relationships/diagramDrawing" Target="../diagrams/drawing15.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17.xml"/><Relationship Id="rId3" Type="http://schemas.openxmlformats.org/officeDocument/2006/relationships/diagramData" Target="../diagrams/data16.xml"/><Relationship Id="rId7" Type="http://schemas.microsoft.com/office/2007/relationships/diagramDrawing" Target="../diagrams/drawing16.xml"/><Relationship Id="rId12" Type="http://schemas.microsoft.com/office/2007/relationships/diagramDrawing" Target="../diagrams/drawing17.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6.xml"/><Relationship Id="rId11" Type="http://schemas.openxmlformats.org/officeDocument/2006/relationships/diagramColors" Target="../diagrams/colors17.xml"/><Relationship Id="rId5" Type="http://schemas.openxmlformats.org/officeDocument/2006/relationships/diagramQuickStyle" Target="../diagrams/quickStyle16.xml"/><Relationship Id="rId10" Type="http://schemas.openxmlformats.org/officeDocument/2006/relationships/diagramQuickStyle" Target="../diagrams/quickStyle17.xml"/><Relationship Id="rId4" Type="http://schemas.openxmlformats.org/officeDocument/2006/relationships/diagramLayout" Target="../diagrams/layout16.xml"/><Relationship Id="rId9" Type="http://schemas.openxmlformats.org/officeDocument/2006/relationships/diagramLayout" Target="../diagrams/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ctrTitle"/>
          </p:nvPr>
        </p:nvSpPr>
        <p:spPr bwMode="auto">
          <a:xfrm>
            <a:off x="1835150" y="333375"/>
            <a:ext cx="7773988" cy="2259013"/>
          </a:xfrm>
        </p:spPr>
        <p:txBody>
          <a:bodyPr wrap="square" lIns="91440" tIns="45720" rIns="91440" bIns="45720" numCol="1" anchorCtr="0" compatLnSpc="1">
            <a:prstTxWarp prst="textNoShape">
              <a:avLst/>
            </a:prstTxWarp>
          </a:bodyPr>
          <a:lstStyle/>
          <a:p>
            <a:pPr eaLnBrk="1" hangingPunct="1"/>
            <a:r>
              <a:rPr lang="ja-JP" altLang="en-US" sz="5400" cap="none" smtClean="0">
                <a:ea typeface="ＭＳ Ｐゴシック" pitchFamily="50" charset="-128"/>
              </a:rPr>
              <a:t>競争優位の源泉の追求</a:t>
            </a:r>
          </a:p>
        </p:txBody>
      </p:sp>
      <p:sp>
        <p:nvSpPr>
          <p:cNvPr id="4099" name="サブタイトル 2"/>
          <p:cNvSpPr>
            <a:spLocks noGrp="1"/>
          </p:cNvSpPr>
          <p:nvPr>
            <p:ph type="subTitle" idx="1"/>
          </p:nvPr>
        </p:nvSpPr>
        <p:spPr>
          <a:xfrm>
            <a:off x="4500563" y="5661025"/>
            <a:ext cx="5091112" cy="836613"/>
          </a:xfrm>
        </p:spPr>
        <p:txBody>
          <a:bodyPr/>
          <a:lstStyle/>
          <a:p>
            <a:pPr algn="ctr" eaLnBrk="1" hangingPunct="1">
              <a:lnSpc>
                <a:spcPct val="80000"/>
              </a:lnSpc>
            </a:pPr>
            <a:r>
              <a:rPr lang="ja-JP" altLang="ja-JP" sz="1700" smtClean="0">
                <a:solidFill>
                  <a:schemeClr val="tx1"/>
                </a:solidFill>
                <a:ea typeface="ＭＳ Ｐゴシック" pitchFamily="50" charset="-128"/>
              </a:rPr>
              <a:t>服部真明・三井耕太郎・永田絢子</a:t>
            </a:r>
          </a:p>
          <a:p>
            <a:pPr algn="ctr" eaLnBrk="1" hangingPunct="1">
              <a:lnSpc>
                <a:spcPct val="80000"/>
              </a:lnSpc>
            </a:pPr>
            <a:r>
              <a:rPr lang="ja-JP" altLang="ja-JP" sz="1700" smtClean="0">
                <a:solidFill>
                  <a:schemeClr val="tx1"/>
                </a:solidFill>
                <a:ea typeface="ＭＳ Ｐゴシック" pitchFamily="50" charset="-128"/>
              </a:rPr>
              <a:t>奥村加菜・和知</a:t>
            </a:r>
            <a:r>
              <a:rPr lang="ja-JP" altLang="en-US" sz="1700" smtClean="0">
                <a:solidFill>
                  <a:schemeClr val="tx1"/>
                </a:solidFill>
                <a:ea typeface="ＭＳ Ｐゴシック" pitchFamily="50" charset="-128"/>
              </a:rPr>
              <a:t>友美</a:t>
            </a:r>
            <a:endParaRPr lang="ja-JP" altLang="ja-JP" sz="1700" smtClean="0">
              <a:solidFill>
                <a:schemeClr val="tx1"/>
              </a:solidFill>
              <a:ea typeface="ＭＳ Ｐゴシック" pitchFamily="50" charset="-128"/>
            </a:endParaRPr>
          </a:p>
          <a:p>
            <a:pPr eaLnBrk="1" hangingPunct="1">
              <a:lnSpc>
                <a:spcPct val="80000"/>
              </a:lnSpc>
            </a:pPr>
            <a:r>
              <a:rPr lang="en-US" altLang="ja-JP" sz="1300" smtClean="0">
                <a:solidFill>
                  <a:schemeClr val="tx1"/>
                </a:solidFill>
                <a:ea typeface="ＭＳ Ｐゴシック" pitchFamily="50" charset="-128"/>
              </a:rPr>
              <a:t> </a:t>
            </a:r>
            <a:endParaRPr lang="ja-JP" altLang="ja-JP" sz="1300" smtClean="0">
              <a:solidFill>
                <a:schemeClr val="tx1"/>
              </a:solidFill>
              <a:ea typeface="ＭＳ Ｐゴシック" pitchFamily="50" charset="-128"/>
            </a:endParaRPr>
          </a:p>
          <a:p>
            <a:pPr eaLnBrk="1" hangingPunct="1">
              <a:lnSpc>
                <a:spcPct val="80000"/>
              </a:lnSpc>
            </a:pPr>
            <a:endParaRPr lang="ja-JP" altLang="ja-JP" sz="1300" smtClean="0">
              <a:ea typeface="ＭＳ Ｐゴシック" pitchFamily="50" charset="-128"/>
            </a:endParaRPr>
          </a:p>
          <a:p>
            <a:pPr eaLnBrk="1" hangingPunct="1">
              <a:lnSpc>
                <a:spcPct val="80000"/>
              </a:lnSpc>
            </a:pPr>
            <a:endParaRPr lang="ja-JP" altLang="en-US" sz="1300" smtClean="0">
              <a:ea typeface="ＭＳ Ｐゴシック" pitchFamily="50" charset="-128"/>
            </a:endParaRPr>
          </a:p>
        </p:txBody>
      </p:sp>
      <p:sp>
        <p:nvSpPr>
          <p:cNvPr id="5" name="サブタイトル 2"/>
          <p:cNvSpPr txBox="1">
            <a:spLocks/>
          </p:cNvSpPr>
          <p:nvPr/>
        </p:nvSpPr>
        <p:spPr bwMode="auto">
          <a:xfrm>
            <a:off x="4572000" y="5013325"/>
            <a:ext cx="4679950" cy="792163"/>
          </a:xfrm>
          <a:prstGeom prst="rect">
            <a:avLst/>
          </a:prstGeom>
          <a:noFill/>
          <a:ln w="9525">
            <a:noFill/>
            <a:miter lim="800000"/>
            <a:headEnd/>
            <a:tailEnd/>
          </a:ln>
        </p:spPr>
        <p:txBody>
          <a:bodyPr>
            <a:normAutofit fontScale="92500" lnSpcReduction="20000"/>
          </a:bodyPr>
          <a:lstStyle/>
          <a:p>
            <a:pPr algn="ctr" fontAlgn="auto">
              <a:spcBef>
                <a:spcPts val="600"/>
              </a:spcBef>
              <a:spcAft>
                <a:spcPts val="0"/>
              </a:spcAft>
              <a:buClr>
                <a:srgbClr val="FF0000"/>
              </a:buClr>
              <a:buSzPct val="70000"/>
              <a:buFont typeface="Wingdings"/>
              <a:buNone/>
              <a:defRPr/>
            </a:pPr>
            <a:r>
              <a:rPr lang="ja-JP" altLang="en-US" sz="3500" b="1" dirty="0">
                <a:solidFill>
                  <a:prstClr val="black"/>
                </a:solidFill>
                <a:latin typeface="Century Schoolbook"/>
                <a:ea typeface="ＭＳ Ｐ明朝"/>
              </a:rPr>
              <a:t>日清食品研究チーム</a:t>
            </a:r>
            <a:endParaRPr lang="ja-JP" altLang="ja-JP" sz="3500" b="1" dirty="0">
              <a:solidFill>
                <a:prstClr val="black"/>
              </a:solidFill>
              <a:latin typeface="Century Schoolbook"/>
              <a:ea typeface="ＭＳ Ｐ明朝"/>
            </a:endParaRPr>
          </a:p>
          <a:p>
            <a:pPr fontAlgn="auto">
              <a:spcBef>
                <a:spcPts val="600"/>
              </a:spcBef>
              <a:spcAft>
                <a:spcPts val="0"/>
              </a:spcAft>
              <a:buClr>
                <a:srgbClr val="FF0000"/>
              </a:buClr>
              <a:buSzPct val="70000"/>
              <a:buFont typeface="Wingdings"/>
              <a:buNone/>
              <a:defRPr/>
            </a:pPr>
            <a:r>
              <a:rPr lang="en-US" altLang="ja-JP" b="1" dirty="0">
                <a:solidFill>
                  <a:prstClr val="black"/>
                </a:solidFill>
                <a:latin typeface="Century Schoolbook"/>
                <a:ea typeface="ＭＳ Ｐ明朝"/>
              </a:rPr>
              <a:t> </a:t>
            </a:r>
            <a:endParaRPr lang="ja-JP" altLang="ja-JP" b="1" dirty="0">
              <a:solidFill>
                <a:prstClr val="black"/>
              </a:solidFill>
              <a:latin typeface="Century Schoolbook"/>
              <a:ea typeface="ＭＳ Ｐ明朝"/>
            </a:endParaRPr>
          </a:p>
          <a:p>
            <a:pPr fontAlgn="auto">
              <a:spcBef>
                <a:spcPts val="600"/>
              </a:spcBef>
              <a:spcAft>
                <a:spcPts val="0"/>
              </a:spcAft>
              <a:buClr>
                <a:srgbClr val="FF0000"/>
              </a:buClr>
              <a:buSzPct val="70000"/>
              <a:buFont typeface="Wingdings"/>
              <a:buNone/>
              <a:defRPr/>
            </a:pPr>
            <a:endParaRPr lang="ja-JP" altLang="ja-JP" b="1" dirty="0">
              <a:solidFill>
                <a:srgbClr val="575F6D"/>
              </a:solidFill>
              <a:latin typeface="Century Schoolbook"/>
              <a:ea typeface="ＭＳ Ｐ明朝"/>
            </a:endParaRPr>
          </a:p>
          <a:p>
            <a:pPr fontAlgn="auto">
              <a:spcBef>
                <a:spcPts val="600"/>
              </a:spcBef>
              <a:spcAft>
                <a:spcPts val="0"/>
              </a:spcAft>
              <a:buClr>
                <a:srgbClr val="FF0000"/>
              </a:buClr>
              <a:buSzPct val="70000"/>
              <a:buFont typeface="Wingdings"/>
              <a:buNone/>
              <a:defRPr/>
            </a:pPr>
            <a:endParaRPr lang="ja-JP" altLang="en-US" b="1" dirty="0">
              <a:solidFill>
                <a:srgbClr val="575F6D"/>
              </a:solidFill>
              <a:latin typeface="Century Schoolbook"/>
              <a:ea typeface="ＭＳ Ｐ明朝"/>
            </a:endParaRPr>
          </a:p>
        </p:txBody>
      </p:sp>
      <p:sp>
        <p:nvSpPr>
          <p:cNvPr id="6" name="サブタイトル 2"/>
          <p:cNvSpPr txBox="1">
            <a:spLocks/>
          </p:cNvSpPr>
          <p:nvPr/>
        </p:nvSpPr>
        <p:spPr bwMode="auto">
          <a:xfrm>
            <a:off x="4464050" y="4581525"/>
            <a:ext cx="4679950" cy="792163"/>
          </a:xfrm>
          <a:prstGeom prst="rect">
            <a:avLst/>
          </a:prstGeom>
          <a:noFill/>
          <a:ln w="9525">
            <a:noFill/>
            <a:miter lim="800000"/>
            <a:headEnd/>
            <a:tailEnd/>
          </a:ln>
        </p:spPr>
        <p:txBody>
          <a:bodyPr>
            <a:normAutofit fontScale="92500" lnSpcReduction="10000"/>
          </a:bodyPr>
          <a:lstStyle/>
          <a:p>
            <a:pPr algn="ctr" fontAlgn="auto">
              <a:spcBef>
                <a:spcPts val="600"/>
              </a:spcBef>
              <a:spcAft>
                <a:spcPts val="0"/>
              </a:spcAft>
              <a:buClr>
                <a:srgbClr val="FF0000"/>
              </a:buClr>
              <a:buSzPct val="70000"/>
              <a:buFont typeface="Wingdings"/>
              <a:buNone/>
              <a:defRPr/>
            </a:pPr>
            <a:r>
              <a:rPr lang="ja-JP" altLang="en-US" sz="2600" b="1" dirty="0">
                <a:solidFill>
                  <a:prstClr val="black"/>
                </a:solidFill>
                <a:latin typeface="Century Schoolbook"/>
                <a:ea typeface="ＭＳ Ｐ明朝"/>
              </a:rPr>
              <a:t>同志社大学　太田原ゼミ</a:t>
            </a:r>
            <a:endParaRPr lang="ja-JP" altLang="ja-JP" sz="2600" b="1" dirty="0">
              <a:solidFill>
                <a:prstClr val="black"/>
              </a:solidFill>
              <a:latin typeface="Century Schoolbook"/>
              <a:ea typeface="ＭＳ Ｐ明朝"/>
            </a:endParaRPr>
          </a:p>
          <a:p>
            <a:pPr fontAlgn="auto">
              <a:spcBef>
                <a:spcPts val="600"/>
              </a:spcBef>
              <a:spcAft>
                <a:spcPts val="0"/>
              </a:spcAft>
              <a:buClr>
                <a:srgbClr val="FF0000"/>
              </a:buClr>
              <a:buSzPct val="70000"/>
              <a:buFont typeface="Wingdings"/>
              <a:buNone/>
              <a:defRPr/>
            </a:pPr>
            <a:r>
              <a:rPr lang="en-US" altLang="ja-JP" b="1" dirty="0">
                <a:solidFill>
                  <a:prstClr val="black"/>
                </a:solidFill>
                <a:latin typeface="Century Schoolbook"/>
                <a:ea typeface="ＭＳ Ｐ明朝"/>
              </a:rPr>
              <a:t> </a:t>
            </a:r>
            <a:endParaRPr lang="ja-JP" altLang="ja-JP" b="1" dirty="0">
              <a:solidFill>
                <a:prstClr val="black"/>
              </a:solidFill>
              <a:latin typeface="Century Schoolbook"/>
              <a:ea typeface="ＭＳ Ｐ明朝"/>
            </a:endParaRPr>
          </a:p>
          <a:p>
            <a:pPr fontAlgn="auto">
              <a:spcBef>
                <a:spcPts val="600"/>
              </a:spcBef>
              <a:spcAft>
                <a:spcPts val="0"/>
              </a:spcAft>
              <a:buClr>
                <a:srgbClr val="FF0000"/>
              </a:buClr>
              <a:buSzPct val="70000"/>
              <a:buFont typeface="Wingdings"/>
              <a:buNone/>
              <a:defRPr/>
            </a:pPr>
            <a:endParaRPr lang="ja-JP" altLang="ja-JP" b="1" dirty="0">
              <a:solidFill>
                <a:srgbClr val="575F6D"/>
              </a:solidFill>
              <a:latin typeface="Century Schoolbook"/>
              <a:ea typeface="ＭＳ Ｐ明朝"/>
            </a:endParaRPr>
          </a:p>
          <a:p>
            <a:pPr fontAlgn="auto">
              <a:spcBef>
                <a:spcPts val="600"/>
              </a:spcBef>
              <a:spcAft>
                <a:spcPts val="0"/>
              </a:spcAft>
              <a:buClr>
                <a:srgbClr val="FF0000"/>
              </a:buClr>
              <a:buSzPct val="70000"/>
              <a:buFont typeface="Wingdings"/>
              <a:buNone/>
              <a:defRPr/>
            </a:pPr>
            <a:endParaRPr lang="ja-JP" altLang="en-US" b="1" dirty="0">
              <a:solidFill>
                <a:srgbClr val="575F6D"/>
              </a:solidFill>
              <a:latin typeface="Century Schoolbook"/>
              <a:ea typeface="ＭＳ Ｐ明朝"/>
            </a:endParaRPr>
          </a:p>
        </p:txBody>
      </p:sp>
      <p:sp>
        <p:nvSpPr>
          <p:cNvPr id="7" name="スライド番号プレースホルダ 6"/>
          <p:cNvSpPr>
            <a:spLocks noGrp="1"/>
          </p:cNvSpPr>
          <p:nvPr>
            <p:ph type="sldNum" sz="quarter" idx="12"/>
          </p:nvPr>
        </p:nvSpPr>
        <p:spPr/>
        <p:txBody>
          <a:bodyPr/>
          <a:lstStyle/>
          <a:p>
            <a:pPr>
              <a:defRPr/>
            </a:pPr>
            <a:fld id="{34D71690-44CB-454E-84C7-4B5CB9D5EB5B}" type="slidenum">
              <a:rPr lang="ja-JP" altLang="en-US" smtClean="0"/>
              <a:pPr>
                <a:defRPr/>
              </a:pPr>
              <a:t>1</a:t>
            </a:fld>
            <a:endParaRPr lang="ja-JP" altLang="en-US"/>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a:xfrm>
            <a:off x="468313" y="188913"/>
            <a:ext cx="8229600" cy="1143000"/>
          </a:xfrm>
        </p:spPr>
        <p:txBody>
          <a:bodyPr/>
          <a:lstStyle/>
          <a:p>
            <a:pPr eaLnBrk="1" hangingPunct="1"/>
            <a:r>
              <a:rPr lang="ja-JP" altLang="en-US" sz="2800" smtClean="0"/>
              <a:t>日清食品の顧客価値を上げる手法（Ａ群）</a:t>
            </a:r>
            <a:r>
              <a:rPr lang="en-US" altLang="ja-JP" sz="2800" smtClean="0"/>
              <a:t/>
            </a:r>
            <a:br>
              <a:rPr lang="en-US" altLang="ja-JP" sz="2800" smtClean="0"/>
            </a:br>
            <a:r>
              <a:rPr lang="ja-JP" altLang="en-US" sz="2800" smtClean="0"/>
              <a:t>日清食品のコストを下げる手法（Ｂ群）</a:t>
            </a:r>
          </a:p>
        </p:txBody>
      </p:sp>
      <p:sp>
        <p:nvSpPr>
          <p:cNvPr id="13315" name="Text Box 4"/>
          <p:cNvSpPr txBox="1">
            <a:spLocks noChangeArrowheads="1"/>
          </p:cNvSpPr>
          <p:nvPr/>
        </p:nvSpPr>
        <p:spPr bwMode="auto">
          <a:xfrm>
            <a:off x="7235825" y="6553200"/>
            <a:ext cx="3352800" cy="304800"/>
          </a:xfrm>
          <a:prstGeom prst="rect">
            <a:avLst/>
          </a:prstGeom>
          <a:noFill/>
          <a:ln w="9525">
            <a:noFill/>
            <a:miter lim="800000"/>
            <a:headEnd/>
            <a:tailEnd/>
          </a:ln>
        </p:spPr>
        <p:txBody>
          <a:bodyPr>
            <a:spAutoFit/>
          </a:bodyPr>
          <a:lstStyle/>
          <a:p>
            <a:pPr>
              <a:spcBef>
                <a:spcPct val="50000"/>
              </a:spcBef>
            </a:pPr>
            <a:r>
              <a:rPr lang="ja-JP" altLang="en-US" sz="1400"/>
              <a:t>（出所）筆者作成</a:t>
            </a:r>
          </a:p>
        </p:txBody>
      </p:sp>
      <p:sp>
        <p:nvSpPr>
          <p:cNvPr id="6" name="スライド番号プレースホルダ 5"/>
          <p:cNvSpPr>
            <a:spLocks noGrp="1"/>
          </p:cNvSpPr>
          <p:nvPr>
            <p:ph type="sldNum" sz="quarter" idx="12"/>
          </p:nvPr>
        </p:nvSpPr>
        <p:spPr>
          <a:xfrm>
            <a:off x="7010400" y="6492875"/>
            <a:ext cx="2133600" cy="365125"/>
          </a:xfrm>
        </p:spPr>
        <p:txBody>
          <a:bodyPr/>
          <a:lstStyle/>
          <a:p>
            <a:pPr>
              <a:defRPr/>
            </a:pPr>
            <a:fld id="{37640801-5567-4813-B4DE-CDA5F7F72BC2}" type="slidenum">
              <a:rPr lang="ja-JP" altLang="en-US" sz="2400" smtClean="0">
                <a:solidFill>
                  <a:schemeClr val="tx1"/>
                </a:solidFill>
              </a:rPr>
              <a:pPr>
                <a:defRPr/>
              </a:pPr>
              <a:t>10</a:t>
            </a:fld>
            <a:endParaRPr lang="ja-JP" altLang="en-US" sz="2400" dirty="0">
              <a:solidFill>
                <a:schemeClr val="tx1"/>
              </a:solidFill>
            </a:endParaRPr>
          </a:p>
        </p:txBody>
      </p:sp>
      <p:pic>
        <p:nvPicPr>
          <p:cNvPr id="13317" name="Picture 2"/>
          <p:cNvPicPr>
            <a:picLocks noChangeAspect="1" noChangeArrowheads="1"/>
          </p:cNvPicPr>
          <p:nvPr/>
        </p:nvPicPr>
        <p:blipFill>
          <a:blip r:embed="rId3" cstate="print"/>
          <a:srcRect/>
          <a:stretch>
            <a:fillRect/>
          </a:stretch>
        </p:blipFill>
        <p:spPr bwMode="auto">
          <a:xfrm>
            <a:off x="1476375" y="1196975"/>
            <a:ext cx="6696075" cy="5380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a:xfrm>
            <a:off x="1116013" y="1196975"/>
            <a:ext cx="6624637" cy="638175"/>
          </a:xfrm>
        </p:spPr>
        <p:txBody>
          <a:bodyPr/>
          <a:lstStyle/>
          <a:p>
            <a:pPr eaLnBrk="1" hangingPunct="1"/>
            <a:r>
              <a:rPr lang="ja-JP" altLang="en-US" smtClean="0">
                <a:solidFill>
                  <a:srgbClr val="FF0000"/>
                </a:solidFill>
              </a:rPr>
              <a:t>ブランドマネージャー制度</a:t>
            </a:r>
          </a:p>
        </p:txBody>
      </p:sp>
      <p:sp>
        <p:nvSpPr>
          <p:cNvPr id="14339" name="コンテンツ プレースホルダ 2"/>
          <p:cNvSpPr>
            <a:spLocks noGrp="1"/>
          </p:cNvSpPr>
          <p:nvPr>
            <p:ph idx="1"/>
          </p:nvPr>
        </p:nvSpPr>
        <p:spPr>
          <a:xfrm>
            <a:off x="395288" y="1916113"/>
            <a:ext cx="8208962" cy="4537075"/>
          </a:xfrm>
        </p:spPr>
        <p:txBody>
          <a:bodyPr/>
          <a:lstStyle/>
          <a:p>
            <a:pPr eaLnBrk="1" hangingPunct="1"/>
            <a:r>
              <a:rPr lang="ja-JP" altLang="en-US" sz="1800" smtClean="0"/>
              <a:t>競争原理のないプロダクトマネージャー（</a:t>
            </a:r>
            <a:r>
              <a:rPr lang="en-US" altLang="ja-JP" sz="1800" smtClean="0"/>
              <a:t>PM</a:t>
            </a:r>
            <a:r>
              <a:rPr lang="ja-JP" altLang="en-US" sz="1800" smtClean="0"/>
              <a:t>）制度（製品ジャンル別の管理）から１９９０年にブランドマネージャー（</a:t>
            </a:r>
            <a:r>
              <a:rPr lang="en-US" altLang="ja-JP" sz="1800" smtClean="0"/>
              <a:t>BM</a:t>
            </a:r>
            <a:r>
              <a:rPr lang="ja-JP" altLang="en-US" sz="1800" smtClean="0"/>
              <a:t>）制度（ブランド別の管理体制）に移行。そのブランドごとの社長である</a:t>
            </a:r>
            <a:r>
              <a:rPr lang="en-US" altLang="ja-JP" sz="1800" smtClean="0"/>
              <a:t>BM</a:t>
            </a:r>
            <a:r>
              <a:rPr lang="ja-JP" altLang="en-US" sz="1800" smtClean="0"/>
              <a:t>が、管理ブランドの売上と利益管理の全責任を負い、マネージャー間に競争構造を導入。熾烈な社内競争により既存ブランドの価値上昇と新商品の開発を目的とする。</a:t>
            </a:r>
            <a:endParaRPr lang="en-US" altLang="ja-JP" sz="1800" smtClean="0"/>
          </a:p>
          <a:p>
            <a:pPr eaLnBrk="1" hangingPunct="1"/>
            <a:endParaRPr lang="en-US" altLang="ja-JP" sz="1800" smtClean="0"/>
          </a:p>
          <a:p>
            <a:pPr eaLnBrk="1" hangingPunct="1"/>
            <a:endParaRPr lang="en-US" altLang="ja-JP" sz="1800" smtClean="0"/>
          </a:p>
          <a:p>
            <a:pPr eaLnBrk="1" hangingPunct="1"/>
            <a:r>
              <a:rPr lang="ja-JP" altLang="en-US" sz="1800" smtClean="0"/>
              <a:t>製品開発、価格政策、流通戦略、宣伝企画、販売促進まで</a:t>
            </a:r>
            <a:endParaRPr lang="en-US" altLang="ja-JP" sz="1800" smtClean="0"/>
          </a:p>
          <a:p>
            <a:pPr eaLnBrk="1" hangingPunct="1">
              <a:buFont typeface="Arial" pitchFamily="34" charset="0"/>
              <a:buNone/>
            </a:pPr>
            <a:r>
              <a:rPr lang="ja-JP" altLang="en-US" sz="1800" smtClean="0"/>
              <a:t>　　一貫したマーケティング・ミックスを進め、社内の全部門が</a:t>
            </a:r>
            <a:endParaRPr lang="en-US" altLang="ja-JP" sz="1800" smtClean="0"/>
          </a:p>
          <a:p>
            <a:pPr eaLnBrk="1" hangingPunct="1">
              <a:buFont typeface="Arial" pitchFamily="34" charset="0"/>
              <a:buNone/>
            </a:pPr>
            <a:r>
              <a:rPr lang="ja-JP" altLang="en-US" sz="1800" smtClean="0"/>
              <a:t>　　</a:t>
            </a:r>
            <a:r>
              <a:rPr lang="en-US" altLang="ja-JP" sz="1800" smtClean="0"/>
              <a:t>BM</a:t>
            </a:r>
            <a:r>
              <a:rPr lang="ja-JP" altLang="en-US" sz="1800" smtClean="0"/>
              <a:t>の業務をサポートする。全組織を巻き込み活発な社内</a:t>
            </a:r>
            <a:endParaRPr lang="en-US" altLang="ja-JP" sz="1800" smtClean="0"/>
          </a:p>
          <a:p>
            <a:pPr eaLnBrk="1" hangingPunct="1">
              <a:buFont typeface="Arial" pitchFamily="34" charset="0"/>
              <a:buNone/>
            </a:pPr>
            <a:r>
              <a:rPr lang="ja-JP" altLang="en-US" sz="1800" smtClean="0"/>
              <a:t>　　競争の社風を目指す。</a:t>
            </a:r>
            <a:endParaRPr lang="en-US" altLang="ja-JP" sz="1800" smtClean="0"/>
          </a:p>
          <a:p>
            <a:pPr eaLnBrk="1" hangingPunct="1"/>
            <a:endParaRPr lang="en-US" altLang="ja-JP" sz="1800" smtClean="0"/>
          </a:p>
          <a:p>
            <a:pPr eaLnBrk="1" hangingPunct="1"/>
            <a:r>
              <a:rPr lang="en-US" altLang="ja-JP" sz="1800" smtClean="0"/>
              <a:t>PM</a:t>
            </a:r>
            <a:r>
              <a:rPr lang="ja-JP" altLang="en-US" sz="1800" smtClean="0"/>
              <a:t>時は新製品数は年間２ケタに満たない（１９８９年：市場シェア３２％）</a:t>
            </a:r>
            <a:endParaRPr lang="en-US" altLang="ja-JP" sz="1800" smtClean="0"/>
          </a:p>
          <a:p>
            <a:pPr eaLnBrk="1" hangingPunct="1">
              <a:buFont typeface="Arial" pitchFamily="34" charset="0"/>
              <a:buNone/>
            </a:pPr>
            <a:r>
              <a:rPr lang="ja-JP" altLang="en-US" sz="1800" smtClean="0"/>
              <a:t>　　　⇒　</a:t>
            </a:r>
            <a:r>
              <a:rPr lang="en-US" altLang="ja-JP" sz="1800" smtClean="0"/>
              <a:t>BM</a:t>
            </a:r>
            <a:r>
              <a:rPr lang="ja-JP" altLang="en-US" sz="1800" smtClean="0"/>
              <a:t>導入後、新製品数年間３００種類（２０００年：市場シェア４２％）</a:t>
            </a:r>
            <a:endParaRPr lang="en-US" altLang="ja-JP" sz="1800" smtClean="0"/>
          </a:p>
        </p:txBody>
      </p:sp>
      <p:pic>
        <p:nvPicPr>
          <p:cNvPr id="14340" name="図 3" descr="img_index.jpg"/>
          <p:cNvPicPr>
            <a:picLocks noChangeAspect="1"/>
          </p:cNvPicPr>
          <p:nvPr/>
        </p:nvPicPr>
        <p:blipFill>
          <a:blip r:embed="rId3" cstate="print"/>
          <a:srcRect/>
          <a:stretch>
            <a:fillRect/>
          </a:stretch>
        </p:blipFill>
        <p:spPr bwMode="auto">
          <a:xfrm>
            <a:off x="6588125" y="3321050"/>
            <a:ext cx="2160588" cy="1881188"/>
          </a:xfrm>
          <a:prstGeom prst="rect">
            <a:avLst/>
          </a:prstGeom>
          <a:noFill/>
          <a:ln w="9525">
            <a:noFill/>
            <a:miter lim="800000"/>
            <a:headEnd/>
            <a:tailEnd/>
          </a:ln>
        </p:spPr>
      </p:pic>
      <p:sp>
        <p:nvSpPr>
          <p:cNvPr id="5" name="テキスト ボックス 4"/>
          <p:cNvSpPr txBox="1"/>
          <p:nvPr/>
        </p:nvSpPr>
        <p:spPr>
          <a:xfrm>
            <a:off x="6877050" y="5214938"/>
            <a:ext cx="1584325" cy="254000"/>
          </a:xfrm>
          <a:prstGeom prst="rect">
            <a:avLst/>
          </a:prstGeom>
          <a:noFill/>
        </p:spPr>
        <p:txBody>
          <a:bodyPr>
            <a:spAutoFit/>
          </a:bodyPr>
          <a:lstStyle/>
          <a:p>
            <a:pPr algn="r">
              <a:defRPr/>
            </a:pPr>
            <a:r>
              <a:rPr lang="ja-JP" altLang="en-US" sz="1050" dirty="0">
                <a:latin typeface="Arial" charset="0"/>
                <a:ea typeface="ＭＳ Ｐゴシック" charset="-128"/>
              </a:rPr>
              <a:t>（出所）日清食品</a:t>
            </a:r>
            <a:r>
              <a:rPr lang="en-US" altLang="ja-JP" sz="1050" dirty="0">
                <a:latin typeface="Arial" charset="0"/>
                <a:ea typeface="ＭＳ Ｐゴシック" charset="-128"/>
              </a:rPr>
              <a:t>HP</a:t>
            </a:r>
            <a:r>
              <a:rPr lang="ja-JP" altLang="en-US" sz="1050" dirty="0">
                <a:latin typeface="Arial" charset="0"/>
                <a:ea typeface="ＭＳ Ｐゴシック" charset="-128"/>
              </a:rPr>
              <a:t>より</a:t>
            </a:r>
            <a:endParaRPr lang="en-US" altLang="ja-JP" sz="1050" dirty="0">
              <a:latin typeface="Arial" charset="0"/>
              <a:ea typeface="ＭＳ Ｐゴシック" charset="-128"/>
            </a:endParaRPr>
          </a:p>
        </p:txBody>
      </p:sp>
      <p:sp>
        <p:nvSpPr>
          <p:cNvPr id="6" name="タイトル 1"/>
          <p:cNvSpPr txBox="1">
            <a:spLocks/>
          </p:cNvSpPr>
          <p:nvPr/>
        </p:nvSpPr>
        <p:spPr bwMode="auto">
          <a:xfrm>
            <a:off x="395288" y="115888"/>
            <a:ext cx="8229600" cy="1143000"/>
          </a:xfrm>
          <a:prstGeom prst="rect">
            <a:avLst/>
          </a:prstGeom>
          <a:noFill/>
          <a:ln w="9525">
            <a:noFill/>
            <a:miter lim="800000"/>
            <a:headEnd/>
            <a:tailEnd/>
          </a:ln>
        </p:spPr>
        <p:txBody>
          <a:bodyPr anchor="ctr"/>
          <a:lstStyle/>
          <a:p>
            <a:pPr algn="ctr" eaLnBrk="0" hangingPunct="0">
              <a:defRPr/>
            </a:pPr>
            <a:r>
              <a:rPr lang="ja-JP" altLang="en-US" sz="4400" dirty="0">
                <a:latin typeface="+mj-lt"/>
                <a:ea typeface="+mj-ea"/>
                <a:cs typeface="+mj-cs"/>
              </a:rPr>
              <a:t>顧客価値を上げる手法</a:t>
            </a:r>
          </a:p>
        </p:txBody>
      </p:sp>
      <p:sp>
        <p:nvSpPr>
          <p:cNvPr id="7" name="スライド番号プレースホルダ 6"/>
          <p:cNvSpPr>
            <a:spLocks noGrp="1"/>
          </p:cNvSpPr>
          <p:nvPr>
            <p:ph type="sldNum" sz="quarter" idx="12"/>
          </p:nvPr>
        </p:nvSpPr>
        <p:spPr>
          <a:xfrm>
            <a:off x="7010400" y="6492875"/>
            <a:ext cx="2133600" cy="365125"/>
          </a:xfrm>
        </p:spPr>
        <p:txBody>
          <a:bodyPr/>
          <a:lstStyle/>
          <a:p>
            <a:pPr>
              <a:defRPr/>
            </a:pPr>
            <a:fld id="{07376789-6C18-4B06-B0D7-529331CC7E9C}" type="slidenum">
              <a:rPr lang="ja-JP" altLang="en-US" sz="2400" smtClean="0">
                <a:solidFill>
                  <a:schemeClr val="tx1"/>
                </a:solidFill>
              </a:rPr>
              <a:pPr>
                <a:defRPr/>
              </a:pPr>
              <a:t>11</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611188" y="0"/>
            <a:ext cx="8229600" cy="1143000"/>
          </a:xfrm>
        </p:spPr>
        <p:txBody>
          <a:bodyPr/>
          <a:lstStyle/>
          <a:p>
            <a:r>
              <a:rPr lang="ja-JP" altLang="en-US" smtClean="0"/>
              <a:t>顧客価値を上げる手法</a:t>
            </a:r>
          </a:p>
        </p:txBody>
      </p:sp>
      <p:graphicFrame>
        <p:nvGraphicFramePr>
          <p:cNvPr id="4" name="コンテンツ プレースホルダ 8"/>
          <p:cNvGraphicFramePr>
            <a:graphicFrameLocks noGrp="1"/>
          </p:cNvGraphicFramePr>
          <p:nvPr>
            <p:ph idx="1"/>
          </p:nvPr>
        </p:nvGraphicFramePr>
        <p:xfrm>
          <a:off x="107504" y="980728"/>
          <a:ext cx="2160240"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角丸四角形 4"/>
          <p:cNvSpPr/>
          <p:nvPr/>
        </p:nvSpPr>
        <p:spPr>
          <a:xfrm>
            <a:off x="539750" y="5876925"/>
            <a:ext cx="8208963" cy="720725"/>
          </a:xfrm>
          <a:prstGeom prst="roundRect">
            <a:avLst/>
          </a:prstGeom>
          <a:solidFill>
            <a:schemeClr val="accent2">
              <a:lumMod val="40000"/>
              <a:lumOff val="60000"/>
            </a:schemeClr>
          </a:solidFill>
        </p:spPr>
        <p:style>
          <a:lnRef idx="1">
            <a:schemeClr val="accent1"/>
          </a:lnRef>
          <a:fillRef idx="0">
            <a:schemeClr val="accent1"/>
          </a:fillRef>
          <a:effectRef idx="0">
            <a:schemeClr val="accent1"/>
          </a:effectRef>
          <a:fontRef idx="minor">
            <a:schemeClr val="tx1"/>
          </a:fontRef>
        </p:style>
        <p:txBody>
          <a:bodyPr anchor="ctr"/>
          <a:lstStyle/>
          <a:p>
            <a:pPr algn="ctr">
              <a:defRPr/>
            </a:pPr>
            <a:r>
              <a:rPr lang="ja-JP" altLang="en-US" sz="4000" dirty="0"/>
              <a:t>顧客価値上昇</a:t>
            </a:r>
          </a:p>
        </p:txBody>
      </p:sp>
      <p:sp>
        <p:nvSpPr>
          <p:cNvPr id="6" name="下矢印 5"/>
          <p:cNvSpPr/>
          <p:nvPr/>
        </p:nvSpPr>
        <p:spPr>
          <a:xfrm>
            <a:off x="971550" y="5373688"/>
            <a:ext cx="576263" cy="358775"/>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8" name="下矢印 7"/>
          <p:cNvSpPr/>
          <p:nvPr/>
        </p:nvSpPr>
        <p:spPr>
          <a:xfrm>
            <a:off x="5435600" y="5373688"/>
            <a:ext cx="504825" cy="358775"/>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9" name="下矢印 8"/>
          <p:cNvSpPr/>
          <p:nvPr/>
        </p:nvSpPr>
        <p:spPr>
          <a:xfrm>
            <a:off x="7740650" y="5373688"/>
            <a:ext cx="503238" cy="358775"/>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3" name="下矢印 12"/>
          <p:cNvSpPr/>
          <p:nvPr/>
        </p:nvSpPr>
        <p:spPr>
          <a:xfrm>
            <a:off x="1042988" y="1700213"/>
            <a:ext cx="433387" cy="287337"/>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5" name="下矢印 14"/>
          <p:cNvSpPr/>
          <p:nvPr/>
        </p:nvSpPr>
        <p:spPr>
          <a:xfrm>
            <a:off x="3348038" y="1341438"/>
            <a:ext cx="360362" cy="214312"/>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16" name="コンテンツ プレースホルダ 8"/>
          <p:cNvGraphicFramePr>
            <a:graphicFrameLocks/>
          </p:cNvGraphicFramePr>
          <p:nvPr/>
        </p:nvGraphicFramePr>
        <p:xfrm>
          <a:off x="2343239" y="995019"/>
          <a:ext cx="2160240" cy="43204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7" name="下矢印 16"/>
          <p:cNvSpPr/>
          <p:nvPr/>
        </p:nvSpPr>
        <p:spPr>
          <a:xfrm>
            <a:off x="3203575" y="1700213"/>
            <a:ext cx="431800" cy="287337"/>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18" name="コンテンツ プレースホルダ 8"/>
          <p:cNvGraphicFramePr>
            <a:graphicFrameLocks/>
          </p:cNvGraphicFramePr>
          <p:nvPr/>
        </p:nvGraphicFramePr>
        <p:xfrm>
          <a:off x="4583125" y="924162"/>
          <a:ext cx="2160240" cy="439248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9" name="下矢印 18"/>
          <p:cNvSpPr/>
          <p:nvPr/>
        </p:nvSpPr>
        <p:spPr>
          <a:xfrm>
            <a:off x="5435600" y="1700213"/>
            <a:ext cx="433388" cy="287337"/>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20" name="コンテンツ プレースホルダ 8"/>
          <p:cNvGraphicFramePr>
            <a:graphicFrameLocks/>
          </p:cNvGraphicFramePr>
          <p:nvPr/>
        </p:nvGraphicFramePr>
        <p:xfrm>
          <a:off x="6840420" y="920080"/>
          <a:ext cx="2160240" cy="439248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22" name="下矢印 21"/>
          <p:cNvSpPr/>
          <p:nvPr/>
        </p:nvSpPr>
        <p:spPr>
          <a:xfrm>
            <a:off x="7667625" y="1700213"/>
            <a:ext cx="433388" cy="287337"/>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3" name="下矢印 22"/>
          <p:cNvSpPr/>
          <p:nvPr/>
        </p:nvSpPr>
        <p:spPr>
          <a:xfrm>
            <a:off x="3132138" y="5373688"/>
            <a:ext cx="576262" cy="358775"/>
          </a:xfrm>
          <a:prstGeom prst="downArrow">
            <a:avLst/>
          </a:prstGeom>
          <a:solidFill>
            <a:schemeClr val="accent3">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5377" name="Text Box 17"/>
          <p:cNvSpPr txBox="1">
            <a:spLocks noChangeArrowheads="1"/>
          </p:cNvSpPr>
          <p:nvPr/>
        </p:nvSpPr>
        <p:spPr bwMode="auto">
          <a:xfrm>
            <a:off x="7019925" y="6583363"/>
            <a:ext cx="3352800" cy="274637"/>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24" name="テキスト ボックス 23"/>
          <p:cNvSpPr txBox="1">
            <a:spLocks noChangeArrowheads="1"/>
          </p:cNvSpPr>
          <p:nvPr/>
        </p:nvSpPr>
        <p:spPr bwMode="auto">
          <a:xfrm>
            <a:off x="6913563" y="2346325"/>
            <a:ext cx="2122487" cy="568325"/>
          </a:xfrm>
          <a:prstGeom prst="rect">
            <a:avLst/>
          </a:prstGeom>
          <a:noFill/>
          <a:ln w="9525">
            <a:noFill/>
            <a:miter lim="800000"/>
            <a:headEnd/>
            <a:tailEnd/>
          </a:ln>
        </p:spPr>
        <p:txBody>
          <a:bodyPr>
            <a:spAutoFit/>
          </a:bodyPr>
          <a:lstStyle/>
          <a:p>
            <a:r>
              <a:rPr lang="ja-JP" altLang="en-US" sz="1300" b="1"/>
              <a:t>・</a:t>
            </a:r>
            <a:r>
              <a:rPr lang="ja-JP" altLang="en-US" sz="1300"/>
              <a:t>ブランドマネージャー制度</a:t>
            </a:r>
          </a:p>
          <a:p>
            <a:endParaRPr lang="ja-JP" altLang="en-US"/>
          </a:p>
        </p:txBody>
      </p:sp>
      <p:sp>
        <p:nvSpPr>
          <p:cNvPr id="25" name="スライド番号プレースホルダ 24"/>
          <p:cNvSpPr>
            <a:spLocks noGrp="1"/>
          </p:cNvSpPr>
          <p:nvPr>
            <p:ph type="sldNum" sz="quarter" idx="12"/>
          </p:nvPr>
        </p:nvSpPr>
        <p:spPr>
          <a:xfrm>
            <a:off x="7010400" y="6492875"/>
            <a:ext cx="2133600" cy="365125"/>
          </a:xfrm>
        </p:spPr>
        <p:txBody>
          <a:bodyPr/>
          <a:lstStyle/>
          <a:p>
            <a:pPr>
              <a:defRPr/>
            </a:pPr>
            <a:fld id="{4EF08532-0D46-4E24-9721-4A4A64F0E593}" type="slidenum">
              <a:rPr lang="ja-JP" altLang="en-US" sz="2400" smtClean="0">
                <a:solidFill>
                  <a:schemeClr val="tx1"/>
                </a:solidFill>
              </a:rPr>
              <a:pPr>
                <a:defRPr/>
              </a:pPr>
              <a:t>12</a:t>
            </a:fld>
            <a:endParaRPr lang="ja-JP" alt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4"/>
                                        </p:tgtEl>
                                        <p:attrNameLst>
                                          <p:attrName>ppt_x</p:attrName>
                                          <p:attrName>ppt_y</p:attrName>
                                        </p:attrNameLst>
                                      </p:cBhvr>
                                    </p:animMotion>
                                    <p:animRot by="1500000">
                                      <p:cBhvr>
                                        <p:cTn id="7" dur="125" fill="hold">
                                          <p:stCondLst>
                                            <p:cond delay="0"/>
                                          </p:stCondLst>
                                        </p:cTn>
                                        <p:tgtEl>
                                          <p:spTgt spid="24"/>
                                        </p:tgtEl>
                                        <p:attrNameLst>
                                          <p:attrName>r</p:attrName>
                                        </p:attrNameLst>
                                      </p:cBhvr>
                                    </p:animRot>
                                    <p:animRot by="-1500000">
                                      <p:cBhvr>
                                        <p:cTn id="8" dur="125" fill="hold">
                                          <p:stCondLst>
                                            <p:cond delay="125"/>
                                          </p:stCondLst>
                                        </p:cTn>
                                        <p:tgtEl>
                                          <p:spTgt spid="24"/>
                                        </p:tgtEl>
                                        <p:attrNameLst>
                                          <p:attrName>r</p:attrName>
                                        </p:attrNameLst>
                                      </p:cBhvr>
                                    </p:animRot>
                                    <p:animRot by="-1500000">
                                      <p:cBhvr>
                                        <p:cTn id="9" dur="125" fill="hold">
                                          <p:stCondLst>
                                            <p:cond delay="250"/>
                                          </p:stCondLst>
                                        </p:cTn>
                                        <p:tgtEl>
                                          <p:spTgt spid="24"/>
                                        </p:tgtEl>
                                        <p:attrNameLst>
                                          <p:attrName>r</p:attrName>
                                        </p:attrNameLst>
                                      </p:cBhvr>
                                    </p:animRot>
                                    <p:animRot by="1500000">
                                      <p:cBhvr>
                                        <p:cTn id="10" dur="125" fill="hold">
                                          <p:stCondLst>
                                            <p:cond delay="375"/>
                                          </p:stCondLst>
                                        </p:cTn>
                                        <p:tgtEl>
                                          <p:spTgt spid="2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a:xfrm>
            <a:off x="468313" y="0"/>
            <a:ext cx="8229600" cy="922338"/>
          </a:xfrm>
        </p:spPr>
        <p:txBody>
          <a:bodyPr/>
          <a:lstStyle/>
          <a:p>
            <a:r>
              <a:rPr lang="ja-JP" altLang="en-US" smtClean="0"/>
              <a:t>コストを下げる手法</a:t>
            </a:r>
          </a:p>
        </p:txBody>
      </p:sp>
      <p:graphicFrame>
        <p:nvGraphicFramePr>
          <p:cNvPr id="4" name="コンテンツ プレースホルダ 3"/>
          <p:cNvGraphicFramePr>
            <a:graphicFrameLocks noGrp="1"/>
          </p:cNvGraphicFramePr>
          <p:nvPr>
            <p:ph idx="1"/>
          </p:nvPr>
        </p:nvGraphicFramePr>
        <p:xfrm>
          <a:off x="476250" y="856332"/>
          <a:ext cx="8229600" cy="57606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388" name="Text Box 4"/>
          <p:cNvSpPr txBox="1">
            <a:spLocks noChangeArrowheads="1"/>
          </p:cNvSpPr>
          <p:nvPr/>
        </p:nvSpPr>
        <p:spPr bwMode="auto">
          <a:xfrm>
            <a:off x="6875463" y="6583363"/>
            <a:ext cx="1524000" cy="274637"/>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5" name="スライド番号プレースホルダ 4"/>
          <p:cNvSpPr>
            <a:spLocks noGrp="1"/>
          </p:cNvSpPr>
          <p:nvPr>
            <p:ph type="sldNum" sz="quarter" idx="12"/>
          </p:nvPr>
        </p:nvSpPr>
        <p:spPr>
          <a:xfrm>
            <a:off x="7010400" y="6492875"/>
            <a:ext cx="2133600" cy="365125"/>
          </a:xfrm>
        </p:spPr>
        <p:txBody>
          <a:bodyPr/>
          <a:lstStyle/>
          <a:p>
            <a:pPr>
              <a:defRPr/>
            </a:pPr>
            <a:fld id="{E7DBA42B-CB3A-41A4-9407-15C6A8B499E3}" type="slidenum">
              <a:rPr lang="ja-JP" altLang="en-US" sz="2400" smtClean="0">
                <a:solidFill>
                  <a:schemeClr val="tx1"/>
                </a:solidFill>
              </a:rPr>
              <a:pPr>
                <a:defRPr/>
              </a:pPr>
              <a:t>13</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611188" y="0"/>
            <a:ext cx="8229600" cy="1143000"/>
          </a:xfrm>
        </p:spPr>
        <p:txBody>
          <a:bodyPr/>
          <a:lstStyle/>
          <a:p>
            <a:r>
              <a:rPr lang="ja-JP" altLang="en-US" smtClean="0"/>
              <a:t>コストを下げる手法</a:t>
            </a:r>
          </a:p>
        </p:txBody>
      </p:sp>
      <p:graphicFrame>
        <p:nvGraphicFramePr>
          <p:cNvPr id="9" name="コンテンツ プレースホルダ 8"/>
          <p:cNvGraphicFramePr>
            <a:graphicFrameLocks noGrp="1"/>
          </p:cNvGraphicFramePr>
          <p:nvPr>
            <p:ph idx="1"/>
          </p:nvPr>
        </p:nvGraphicFramePr>
        <p:xfrm>
          <a:off x="68881" y="1054647"/>
          <a:ext cx="2232248"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角丸四角形 12"/>
          <p:cNvSpPr/>
          <p:nvPr/>
        </p:nvSpPr>
        <p:spPr>
          <a:xfrm>
            <a:off x="539750" y="5876925"/>
            <a:ext cx="8208963" cy="720725"/>
          </a:xfrm>
          <a:prstGeom prst="roundRect">
            <a:avLst/>
          </a:prstGeom>
          <a:solidFill>
            <a:schemeClr val="accent2">
              <a:lumMod val="40000"/>
              <a:lumOff val="60000"/>
            </a:schemeClr>
          </a:solidFill>
        </p:spPr>
        <p:style>
          <a:lnRef idx="1">
            <a:schemeClr val="accent1"/>
          </a:lnRef>
          <a:fillRef idx="0">
            <a:schemeClr val="accent1"/>
          </a:fillRef>
          <a:effectRef idx="0">
            <a:schemeClr val="accent1"/>
          </a:effectRef>
          <a:fontRef idx="minor">
            <a:schemeClr val="tx1"/>
          </a:fontRef>
        </p:style>
        <p:txBody>
          <a:bodyPr anchor="ctr"/>
          <a:lstStyle/>
          <a:p>
            <a:pPr algn="ctr">
              <a:defRPr/>
            </a:pPr>
            <a:r>
              <a:rPr lang="ja-JP" altLang="en-US" sz="4000" dirty="0"/>
              <a:t>コスト削減</a:t>
            </a:r>
          </a:p>
        </p:txBody>
      </p:sp>
      <p:sp>
        <p:nvSpPr>
          <p:cNvPr id="25" name="下矢印 24"/>
          <p:cNvSpPr/>
          <p:nvPr/>
        </p:nvSpPr>
        <p:spPr>
          <a:xfrm>
            <a:off x="971550" y="5445125"/>
            <a:ext cx="576263"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6" name="下矢印 25"/>
          <p:cNvSpPr/>
          <p:nvPr/>
        </p:nvSpPr>
        <p:spPr>
          <a:xfrm>
            <a:off x="1042988" y="1773238"/>
            <a:ext cx="576262"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27" name="コンテンツ プレースホルダ 8"/>
          <p:cNvGraphicFramePr>
            <a:graphicFrameLocks/>
          </p:cNvGraphicFramePr>
          <p:nvPr/>
        </p:nvGraphicFramePr>
        <p:xfrm>
          <a:off x="2339752" y="1052736"/>
          <a:ext cx="2232248" cy="43204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8" name="下矢印 27"/>
          <p:cNvSpPr/>
          <p:nvPr/>
        </p:nvSpPr>
        <p:spPr>
          <a:xfrm>
            <a:off x="3203575" y="1773238"/>
            <a:ext cx="576263"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9" name="下矢印 28"/>
          <p:cNvSpPr/>
          <p:nvPr/>
        </p:nvSpPr>
        <p:spPr>
          <a:xfrm>
            <a:off x="3203575" y="5445125"/>
            <a:ext cx="576263"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30" name="コンテンツ プレースホルダ 8"/>
          <p:cNvGraphicFramePr>
            <a:graphicFrameLocks/>
          </p:cNvGraphicFramePr>
          <p:nvPr/>
        </p:nvGraphicFramePr>
        <p:xfrm>
          <a:off x="4572000" y="1052736"/>
          <a:ext cx="2232248" cy="43204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31" name="下矢印 30"/>
          <p:cNvSpPr/>
          <p:nvPr/>
        </p:nvSpPr>
        <p:spPr>
          <a:xfrm>
            <a:off x="5364163" y="5445125"/>
            <a:ext cx="576262"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35" name="コンテンツ プレースホルダ 8"/>
          <p:cNvGraphicFramePr>
            <a:graphicFrameLocks/>
          </p:cNvGraphicFramePr>
          <p:nvPr/>
        </p:nvGraphicFramePr>
        <p:xfrm>
          <a:off x="6732240" y="980728"/>
          <a:ext cx="2232248" cy="432048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36" name="下矢印 35"/>
          <p:cNvSpPr/>
          <p:nvPr/>
        </p:nvSpPr>
        <p:spPr>
          <a:xfrm>
            <a:off x="7524750" y="5445125"/>
            <a:ext cx="576263"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37" name="下矢印 36"/>
          <p:cNvSpPr/>
          <p:nvPr/>
        </p:nvSpPr>
        <p:spPr>
          <a:xfrm>
            <a:off x="5364163" y="1773238"/>
            <a:ext cx="576262"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38" name="下矢印 37"/>
          <p:cNvSpPr/>
          <p:nvPr/>
        </p:nvSpPr>
        <p:spPr>
          <a:xfrm>
            <a:off x="7596188" y="1844675"/>
            <a:ext cx="576262" cy="358775"/>
          </a:xfrm>
          <a:prstGeom prst="downArrow">
            <a:avLst/>
          </a:prstGeom>
          <a:solidFill>
            <a:schemeClr val="accent1">
              <a:lumMod val="60000"/>
              <a:lumOff val="40000"/>
              <a:alpha val="81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7424" name="Text Box 16"/>
          <p:cNvSpPr txBox="1">
            <a:spLocks noChangeArrowheads="1"/>
          </p:cNvSpPr>
          <p:nvPr/>
        </p:nvSpPr>
        <p:spPr bwMode="auto">
          <a:xfrm>
            <a:off x="7019925" y="6583363"/>
            <a:ext cx="1524000" cy="274637"/>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17" name="スライド番号プレースホルダ 16"/>
          <p:cNvSpPr>
            <a:spLocks noGrp="1"/>
          </p:cNvSpPr>
          <p:nvPr>
            <p:ph type="sldNum" sz="quarter" idx="12"/>
          </p:nvPr>
        </p:nvSpPr>
        <p:spPr>
          <a:xfrm>
            <a:off x="7010400" y="6492875"/>
            <a:ext cx="2133600" cy="365125"/>
          </a:xfrm>
        </p:spPr>
        <p:txBody>
          <a:bodyPr/>
          <a:lstStyle/>
          <a:p>
            <a:pPr>
              <a:defRPr/>
            </a:pPr>
            <a:fld id="{E2C9D8C5-C744-4EEE-AACD-BBEC6A4F48C3}" type="slidenum">
              <a:rPr lang="ja-JP" altLang="en-US" sz="2400" smtClean="0">
                <a:solidFill>
                  <a:schemeClr val="tx1"/>
                </a:solidFill>
              </a:rPr>
              <a:pPr>
                <a:defRPr/>
              </a:pPr>
              <a:t>14</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角丸四角形 43"/>
          <p:cNvSpPr/>
          <p:nvPr/>
        </p:nvSpPr>
        <p:spPr>
          <a:xfrm>
            <a:off x="1571625" y="4000500"/>
            <a:ext cx="6962775" cy="2714625"/>
          </a:xfrm>
          <a:prstGeom prst="roundRect">
            <a:avLst>
              <a:gd name="adj" fmla="val 8387"/>
            </a:avLst>
          </a:prstGeom>
          <a:solidFill>
            <a:schemeClr val="accent5">
              <a:lumMod val="75000"/>
              <a:alpha val="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43" name="角丸四角形 42"/>
          <p:cNvSpPr/>
          <p:nvPr/>
        </p:nvSpPr>
        <p:spPr>
          <a:xfrm>
            <a:off x="1571625" y="1428750"/>
            <a:ext cx="7067550" cy="4219575"/>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p>
        </p:txBody>
      </p:sp>
      <p:sp>
        <p:nvSpPr>
          <p:cNvPr id="2" name="タイトル 1"/>
          <p:cNvSpPr>
            <a:spLocks noGrp="1"/>
          </p:cNvSpPr>
          <p:nvPr>
            <p:ph type="ctrTitle"/>
          </p:nvPr>
        </p:nvSpPr>
        <p:spPr>
          <a:xfrm>
            <a:off x="4829175" y="0"/>
            <a:ext cx="4314825" cy="1357313"/>
          </a:xfrm>
        </p:spPr>
        <p:txBody>
          <a:bodyPr>
            <a:normAutofit/>
          </a:bodyPr>
          <a:lstStyle/>
          <a:p>
            <a:pPr>
              <a:defRPr/>
            </a:pPr>
            <a:r>
              <a:rPr lang="en-US" altLang="ja-JP" sz="1050" dirty="0" smtClean="0"/>
              <a:t/>
            </a:r>
            <a:br>
              <a:rPr lang="en-US" altLang="ja-JP" sz="1050" dirty="0" smtClean="0"/>
            </a:br>
            <a:r>
              <a:rPr lang="en-US" altLang="ja-JP" sz="1050" dirty="0"/>
              <a:t/>
            </a:r>
            <a:br>
              <a:rPr lang="en-US" altLang="ja-JP" sz="1050" dirty="0"/>
            </a:br>
            <a:r>
              <a:rPr lang="en-US" altLang="ja-JP" sz="1050" dirty="0" smtClean="0"/>
              <a:t/>
            </a:r>
            <a:br>
              <a:rPr lang="en-US" altLang="ja-JP" sz="1050" dirty="0" smtClean="0"/>
            </a:br>
            <a:r>
              <a:rPr lang="en-US" altLang="ja-JP" sz="1050" dirty="0"/>
              <a:t/>
            </a:r>
            <a:br>
              <a:rPr lang="en-US" altLang="ja-JP" sz="1050" dirty="0"/>
            </a:br>
            <a:r>
              <a:rPr lang="ja-JP" altLang="en-US" sz="1200" dirty="0">
                <a:solidFill>
                  <a:srgbClr val="FF0000"/>
                </a:solidFill>
              </a:rPr>
              <a:t>＊</a:t>
            </a:r>
            <a:r>
              <a:rPr lang="ja-JP" altLang="en-US" sz="1200" dirty="0" smtClean="0">
                <a:solidFill>
                  <a:srgbClr val="FF0000"/>
                </a:solidFill>
              </a:rPr>
              <a:t>顧客価値を高めるための手法</a:t>
            </a:r>
            <a:r>
              <a:rPr lang="en-US" altLang="ja-JP" sz="1200" dirty="0" smtClean="0">
                <a:solidFill>
                  <a:srgbClr val="FF0000"/>
                </a:solidFill>
              </a:rPr>
              <a:t/>
            </a:r>
            <a:br>
              <a:rPr lang="en-US" altLang="ja-JP" sz="1200" dirty="0" smtClean="0">
                <a:solidFill>
                  <a:srgbClr val="FF0000"/>
                </a:solidFill>
              </a:rPr>
            </a:br>
            <a:endParaRPr lang="ja-JP" altLang="en-US" sz="1200" dirty="0">
              <a:solidFill>
                <a:srgbClr val="0000FF"/>
              </a:solidFill>
            </a:endParaRPr>
          </a:p>
        </p:txBody>
      </p:sp>
      <p:sp>
        <p:nvSpPr>
          <p:cNvPr id="5" name="正方形/長方形 4"/>
          <p:cNvSpPr/>
          <p:nvPr/>
        </p:nvSpPr>
        <p:spPr>
          <a:xfrm>
            <a:off x="1643063" y="2000250"/>
            <a:ext cx="177165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管理・財務・事業戦略本部</a:t>
            </a:r>
          </a:p>
        </p:txBody>
      </p:sp>
      <p:sp>
        <p:nvSpPr>
          <p:cNvPr id="6" name="サブタイトル 5"/>
          <p:cNvSpPr>
            <a:spLocks noGrp="1"/>
          </p:cNvSpPr>
          <p:nvPr>
            <p:ph type="subTitle" idx="1"/>
          </p:nvPr>
        </p:nvSpPr>
        <p:spPr>
          <a:xfrm>
            <a:off x="3571875" y="2000250"/>
            <a:ext cx="1571625" cy="428625"/>
          </a:xfr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buFont typeface="Arial" charset="0"/>
              <a:buNone/>
              <a:defRPr/>
            </a:pPr>
            <a:r>
              <a:rPr lang="ja-JP" altLang="en-US"/>
              <a:t>マーケティング本部</a:t>
            </a:r>
          </a:p>
        </p:txBody>
      </p:sp>
      <p:sp>
        <p:nvSpPr>
          <p:cNvPr id="7" name="正方形/長方形 6"/>
          <p:cNvSpPr/>
          <p:nvPr/>
        </p:nvSpPr>
        <p:spPr>
          <a:xfrm>
            <a:off x="5286375" y="2000250"/>
            <a:ext cx="1171575"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食品安全研究所</a:t>
            </a:r>
          </a:p>
        </p:txBody>
      </p:sp>
      <p:sp>
        <p:nvSpPr>
          <p:cNvPr id="8" name="正方形/長方形 7"/>
          <p:cNvSpPr/>
          <p:nvPr/>
        </p:nvSpPr>
        <p:spPr>
          <a:xfrm>
            <a:off x="6643688" y="2000250"/>
            <a:ext cx="1228725" cy="409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食品総合研究所</a:t>
            </a:r>
          </a:p>
        </p:txBody>
      </p:sp>
      <p:sp>
        <p:nvSpPr>
          <p:cNvPr id="9" name="正方形/長方形 8"/>
          <p:cNvSpPr/>
          <p:nvPr/>
        </p:nvSpPr>
        <p:spPr>
          <a:xfrm>
            <a:off x="2571750" y="4071938"/>
            <a:ext cx="800100"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ＥＣＲ本部</a:t>
            </a:r>
          </a:p>
        </p:txBody>
      </p:sp>
      <p:sp>
        <p:nvSpPr>
          <p:cNvPr id="10" name="正方形/長方形 9"/>
          <p:cNvSpPr/>
          <p:nvPr/>
        </p:nvSpPr>
        <p:spPr>
          <a:xfrm>
            <a:off x="3857625" y="4071938"/>
            <a:ext cx="800100"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生産本部</a:t>
            </a:r>
            <a:endParaRPr lang="en-US" altLang="ja-JP"/>
          </a:p>
          <a:p>
            <a:pPr algn="ctr">
              <a:defRPr/>
            </a:pPr>
            <a:r>
              <a:rPr lang="ja-JP" altLang="en-US"/>
              <a:t>生産工場</a:t>
            </a:r>
          </a:p>
        </p:txBody>
      </p:sp>
      <p:sp>
        <p:nvSpPr>
          <p:cNvPr id="11" name="正方形/長方形 10"/>
          <p:cNvSpPr/>
          <p:nvPr/>
        </p:nvSpPr>
        <p:spPr>
          <a:xfrm>
            <a:off x="5000625" y="4071938"/>
            <a:ext cx="800100"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物流部</a:t>
            </a:r>
          </a:p>
        </p:txBody>
      </p:sp>
      <p:sp>
        <p:nvSpPr>
          <p:cNvPr id="12" name="正方形/長方形 11"/>
          <p:cNvSpPr/>
          <p:nvPr/>
        </p:nvSpPr>
        <p:spPr>
          <a:xfrm>
            <a:off x="6715125" y="4071938"/>
            <a:ext cx="1266825"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情報システム部</a:t>
            </a:r>
          </a:p>
        </p:txBody>
      </p:sp>
      <p:sp>
        <p:nvSpPr>
          <p:cNvPr id="13" name="正方形/長方形 12"/>
          <p:cNvSpPr/>
          <p:nvPr/>
        </p:nvSpPr>
        <p:spPr>
          <a:xfrm>
            <a:off x="2214563" y="5072063"/>
            <a:ext cx="5076825" cy="4476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営業本部・支店営業所</a:t>
            </a:r>
            <a:endParaRPr lang="en-US" altLang="ja-JP"/>
          </a:p>
        </p:txBody>
      </p:sp>
      <p:sp>
        <p:nvSpPr>
          <p:cNvPr id="14" name="正方形/長方形 13"/>
          <p:cNvSpPr/>
          <p:nvPr/>
        </p:nvSpPr>
        <p:spPr>
          <a:xfrm>
            <a:off x="3286125" y="6286500"/>
            <a:ext cx="191452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小売店</a:t>
            </a:r>
          </a:p>
        </p:txBody>
      </p:sp>
      <p:sp>
        <p:nvSpPr>
          <p:cNvPr id="15" name="正方形/長方形 14"/>
          <p:cNvSpPr/>
          <p:nvPr/>
        </p:nvSpPr>
        <p:spPr>
          <a:xfrm>
            <a:off x="5643563" y="6286500"/>
            <a:ext cx="733425" cy="323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卸業</a:t>
            </a:r>
            <a:endParaRPr lang="en-US" altLang="ja-JP"/>
          </a:p>
        </p:txBody>
      </p:sp>
      <p:sp>
        <p:nvSpPr>
          <p:cNvPr id="16" name="上下矢印 15"/>
          <p:cNvSpPr/>
          <p:nvPr/>
        </p:nvSpPr>
        <p:spPr>
          <a:xfrm>
            <a:off x="4071938" y="5500688"/>
            <a:ext cx="214312" cy="771525"/>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7" name="上下矢印 16"/>
          <p:cNvSpPr/>
          <p:nvPr/>
        </p:nvSpPr>
        <p:spPr>
          <a:xfrm>
            <a:off x="5929313" y="5500688"/>
            <a:ext cx="214312" cy="771525"/>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9" name="円形吹き出し 18"/>
          <p:cNvSpPr/>
          <p:nvPr/>
        </p:nvSpPr>
        <p:spPr>
          <a:xfrm>
            <a:off x="4357688" y="5500688"/>
            <a:ext cx="1504950" cy="561975"/>
          </a:xfrm>
          <a:prstGeom prst="wedgeEllipseCallout">
            <a:avLst>
              <a:gd name="adj1" fmla="val -53111"/>
              <a:gd name="adj2" fmla="val 57415"/>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solidFill>
                  <a:srgbClr val="0000FF"/>
                </a:solidFill>
              </a:rPr>
              <a:t>タナリスト</a:t>
            </a:r>
            <a:endParaRPr lang="en-US" altLang="ja-JP">
              <a:solidFill>
                <a:srgbClr val="0000FF"/>
              </a:solidFill>
            </a:endParaRPr>
          </a:p>
          <a:p>
            <a:pPr algn="ctr">
              <a:defRPr/>
            </a:pPr>
            <a:r>
              <a:rPr lang="ja-JP" altLang="en-US">
                <a:solidFill>
                  <a:srgbClr val="0000FF"/>
                </a:solidFill>
              </a:rPr>
              <a:t>ＣＲＰ</a:t>
            </a:r>
          </a:p>
        </p:txBody>
      </p:sp>
      <p:sp>
        <p:nvSpPr>
          <p:cNvPr id="20" name="円形吹き出し 19"/>
          <p:cNvSpPr/>
          <p:nvPr/>
        </p:nvSpPr>
        <p:spPr>
          <a:xfrm>
            <a:off x="6143625" y="5500688"/>
            <a:ext cx="1504950" cy="561975"/>
          </a:xfrm>
          <a:prstGeom prst="wedgeEllipseCallout">
            <a:avLst>
              <a:gd name="adj1" fmla="val -53111"/>
              <a:gd name="adj2" fmla="val 57415"/>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solidFill>
                  <a:srgbClr val="0000FF"/>
                </a:solidFill>
              </a:rPr>
              <a:t>商社との</a:t>
            </a:r>
            <a:endParaRPr lang="en-US" altLang="ja-JP">
              <a:solidFill>
                <a:srgbClr val="0000FF"/>
              </a:solidFill>
            </a:endParaRPr>
          </a:p>
          <a:p>
            <a:pPr algn="ctr">
              <a:defRPr/>
            </a:pPr>
            <a:r>
              <a:rPr lang="ja-JP" altLang="en-US">
                <a:solidFill>
                  <a:srgbClr val="0000FF"/>
                </a:solidFill>
              </a:rPr>
              <a:t>特約店契約</a:t>
            </a:r>
            <a:endParaRPr lang="en-US" altLang="ja-JP">
              <a:solidFill>
                <a:srgbClr val="0000FF"/>
              </a:solidFill>
            </a:endParaRPr>
          </a:p>
        </p:txBody>
      </p:sp>
      <p:sp>
        <p:nvSpPr>
          <p:cNvPr id="21" name="上下矢印 20"/>
          <p:cNvSpPr/>
          <p:nvPr/>
        </p:nvSpPr>
        <p:spPr>
          <a:xfrm>
            <a:off x="2857500" y="4572000"/>
            <a:ext cx="123825" cy="466725"/>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2" name="上下矢印 21"/>
          <p:cNvSpPr/>
          <p:nvPr/>
        </p:nvSpPr>
        <p:spPr>
          <a:xfrm>
            <a:off x="4143375" y="4572000"/>
            <a:ext cx="123825" cy="466725"/>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3" name="上下矢印 22"/>
          <p:cNvSpPr/>
          <p:nvPr/>
        </p:nvSpPr>
        <p:spPr>
          <a:xfrm>
            <a:off x="5214938" y="4572000"/>
            <a:ext cx="123825" cy="466725"/>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4" name="上下矢印 23"/>
          <p:cNvSpPr/>
          <p:nvPr/>
        </p:nvSpPr>
        <p:spPr>
          <a:xfrm>
            <a:off x="7143750" y="4572000"/>
            <a:ext cx="123825" cy="466725"/>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5" name="円形吹き出し 24"/>
          <p:cNvSpPr/>
          <p:nvPr/>
        </p:nvSpPr>
        <p:spPr>
          <a:xfrm>
            <a:off x="5357813" y="4500563"/>
            <a:ext cx="1590675" cy="419100"/>
          </a:xfrm>
          <a:prstGeom prst="wedgeEllipseCallout">
            <a:avLst>
              <a:gd name="adj1" fmla="val -44186"/>
              <a:gd name="adj2" fmla="val 64773"/>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sz="900" dirty="0">
                <a:solidFill>
                  <a:srgbClr val="0000FF"/>
                </a:solidFill>
              </a:rPr>
              <a:t>日清統一倉庫</a:t>
            </a:r>
            <a:endParaRPr lang="en-US" altLang="ja-JP" sz="900" dirty="0">
              <a:solidFill>
                <a:srgbClr val="0000FF"/>
              </a:solidFill>
            </a:endParaRPr>
          </a:p>
          <a:p>
            <a:pPr algn="ctr">
              <a:defRPr/>
            </a:pPr>
            <a:r>
              <a:rPr lang="ja-JP" altLang="en-US" sz="900" dirty="0">
                <a:solidFill>
                  <a:srgbClr val="0000FF"/>
                </a:solidFill>
              </a:rPr>
              <a:t>配送配車システム</a:t>
            </a:r>
          </a:p>
        </p:txBody>
      </p:sp>
      <p:sp>
        <p:nvSpPr>
          <p:cNvPr id="26" name="円形吹き出し 25"/>
          <p:cNvSpPr/>
          <p:nvPr/>
        </p:nvSpPr>
        <p:spPr>
          <a:xfrm>
            <a:off x="7286625" y="4500563"/>
            <a:ext cx="1162050" cy="400050"/>
          </a:xfrm>
          <a:prstGeom prst="wedgeEllipseCallout">
            <a:avLst>
              <a:gd name="adj1" fmla="val -45909"/>
              <a:gd name="adj2" fmla="val 5993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dirty="0">
                <a:solidFill>
                  <a:srgbClr val="0000FF"/>
                </a:solidFill>
              </a:rPr>
              <a:t>タナリスト</a:t>
            </a:r>
          </a:p>
        </p:txBody>
      </p:sp>
      <p:sp>
        <p:nvSpPr>
          <p:cNvPr id="27" name="正方形/長方形 26"/>
          <p:cNvSpPr/>
          <p:nvPr/>
        </p:nvSpPr>
        <p:spPr>
          <a:xfrm>
            <a:off x="5429250" y="3357563"/>
            <a:ext cx="800100"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資材部</a:t>
            </a:r>
            <a:endParaRPr lang="en-US" altLang="ja-JP"/>
          </a:p>
          <a:p>
            <a:pPr algn="ctr">
              <a:defRPr/>
            </a:pPr>
            <a:r>
              <a:rPr lang="ja-JP" altLang="en-US"/>
              <a:t>資材会社</a:t>
            </a:r>
          </a:p>
        </p:txBody>
      </p:sp>
      <p:sp>
        <p:nvSpPr>
          <p:cNvPr id="28" name="上下矢印 27"/>
          <p:cNvSpPr/>
          <p:nvPr/>
        </p:nvSpPr>
        <p:spPr>
          <a:xfrm flipH="1">
            <a:off x="5715000" y="3786188"/>
            <a:ext cx="142875" cy="285750"/>
          </a:xfrm>
          <a:prstGeom prst="upDownArrow">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9" name="円形吹き出し 28"/>
          <p:cNvSpPr/>
          <p:nvPr/>
        </p:nvSpPr>
        <p:spPr>
          <a:xfrm>
            <a:off x="6215063" y="3500438"/>
            <a:ext cx="1114425" cy="447675"/>
          </a:xfrm>
          <a:prstGeom prst="wedgeEllipseCallout">
            <a:avLst>
              <a:gd name="adj1" fmla="val -86270"/>
              <a:gd name="adj2" fmla="val 66474"/>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solidFill>
                  <a:srgbClr val="0000FF"/>
                </a:solidFill>
              </a:rPr>
              <a:t>Ｎアクセス</a:t>
            </a:r>
          </a:p>
        </p:txBody>
      </p:sp>
      <p:sp>
        <p:nvSpPr>
          <p:cNvPr id="30" name="円形吹き出し 29"/>
          <p:cNvSpPr/>
          <p:nvPr/>
        </p:nvSpPr>
        <p:spPr>
          <a:xfrm>
            <a:off x="1928813" y="2428875"/>
            <a:ext cx="2162175" cy="1371600"/>
          </a:xfrm>
          <a:prstGeom prst="wedgeEllipseCallout">
            <a:avLst>
              <a:gd name="adj1" fmla="val 37938"/>
              <a:gd name="adj2" fmla="val 70453"/>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sz="900" dirty="0" smtClean="0">
                <a:solidFill>
                  <a:srgbClr val="FF0000"/>
                </a:solidFill>
              </a:rPr>
              <a:t>集中管理方式</a:t>
            </a:r>
            <a:endParaRPr lang="en-US" altLang="ja-JP" sz="900" dirty="0" smtClean="0">
              <a:solidFill>
                <a:srgbClr val="FF0000"/>
              </a:solidFill>
            </a:endParaRPr>
          </a:p>
          <a:p>
            <a:pPr algn="ctr">
              <a:defRPr/>
            </a:pPr>
            <a:r>
              <a:rPr lang="ja-JP" altLang="en-US" sz="900" dirty="0" smtClean="0">
                <a:solidFill>
                  <a:srgbClr val="FF0000"/>
                </a:solidFill>
              </a:rPr>
              <a:t>ＨＡＣＣＰ方式</a:t>
            </a:r>
            <a:endParaRPr lang="en-US" altLang="ja-JP" sz="900" dirty="0" smtClean="0">
              <a:solidFill>
                <a:srgbClr val="FF0000"/>
              </a:solidFill>
            </a:endParaRPr>
          </a:p>
          <a:p>
            <a:pPr algn="ctr">
              <a:defRPr/>
            </a:pPr>
            <a:r>
              <a:rPr lang="ja-JP" altLang="en-US" sz="900" dirty="0" smtClean="0">
                <a:solidFill>
                  <a:srgbClr val="FF0000"/>
                </a:solidFill>
              </a:rPr>
              <a:t>品質管理カメラ</a:t>
            </a:r>
            <a:endParaRPr lang="en-US" altLang="ja-JP" sz="900" dirty="0" smtClean="0">
              <a:solidFill>
                <a:srgbClr val="FF0000"/>
              </a:solidFill>
            </a:endParaRPr>
          </a:p>
          <a:p>
            <a:pPr>
              <a:defRPr/>
            </a:pPr>
            <a:r>
              <a:rPr lang="ja-JP" altLang="en-US" sz="900" dirty="0" smtClean="0">
                <a:solidFill>
                  <a:srgbClr val="FF0000"/>
                </a:solidFill>
              </a:rPr>
              <a:t>　コントロールサーベイ方式　　</a:t>
            </a:r>
            <a:endParaRPr lang="en-US" altLang="ja-JP" sz="900" dirty="0" smtClean="0">
              <a:solidFill>
                <a:srgbClr val="FF0000"/>
              </a:solidFill>
            </a:endParaRPr>
          </a:p>
          <a:p>
            <a:pPr algn="ctr">
              <a:defRPr/>
            </a:pPr>
            <a:endParaRPr lang="ja-JP" altLang="en-US" sz="900" dirty="0">
              <a:solidFill>
                <a:srgbClr val="0000FF"/>
              </a:solidFill>
            </a:endParaRPr>
          </a:p>
        </p:txBody>
      </p:sp>
      <p:sp>
        <p:nvSpPr>
          <p:cNvPr id="31" name="上下矢印 30"/>
          <p:cNvSpPr/>
          <p:nvPr/>
        </p:nvSpPr>
        <p:spPr>
          <a:xfrm>
            <a:off x="5143504" y="2214554"/>
            <a:ext cx="104774" cy="2076449"/>
          </a:xfrm>
          <a:prstGeom prst="upDownArrow">
            <a:avLst/>
          </a:prstGeom>
          <a:solidFill>
            <a:schemeClr val="accent3">
              <a:lumMod val="60000"/>
              <a:lumOff val="40000"/>
            </a:schemeClr>
          </a:solidFill>
          <a:ln w="12700">
            <a:solidFill>
              <a:schemeClr val="tx1"/>
            </a:solidFill>
          </a:ln>
          <a:scene3d>
            <a:camera prst="orthographicFront">
              <a:rot lat="0" lon="0" rev="191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32" name="円形吹き出し 31"/>
          <p:cNvSpPr/>
          <p:nvPr/>
        </p:nvSpPr>
        <p:spPr>
          <a:xfrm>
            <a:off x="3500438" y="2571750"/>
            <a:ext cx="1714500" cy="904875"/>
          </a:xfrm>
          <a:prstGeom prst="wedgeEllipseCallout">
            <a:avLst>
              <a:gd name="adj1" fmla="val -4309"/>
              <a:gd name="adj2" fmla="val 73826"/>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en-US" altLang="ja-JP" sz="900" dirty="0">
                <a:solidFill>
                  <a:srgbClr val="FF0000"/>
                </a:solidFill>
              </a:rPr>
              <a:t>NASRAD550</a:t>
            </a:r>
          </a:p>
          <a:p>
            <a:pPr algn="ctr">
              <a:defRPr/>
            </a:pPr>
            <a:r>
              <a:rPr lang="ja-JP" altLang="en-US" sz="900" dirty="0">
                <a:solidFill>
                  <a:srgbClr val="FF0000"/>
                </a:solidFill>
              </a:rPr>
              <a:t>細菌検査</a:t>
            </a:r>
            <a:endParaRPr lang="en-US" altLang="ja-JP" sz="900" dirty="0">
              <a:solidFill>
                <a:srgbClr val="FF0000"/>
              </a:solidFill>
            </a:endParaRPr>
          </a:p>
          <a:p>
            <a:pPr algn="ctr">
              <a:defRPr/>
            </a:pPr>
            <a:r>
              <a:rPr lang="ja-JP" altLang="en-US" sz="900" dirty="0">
                <a:solidFill>
                  <a:srgbClr val="FF0000"/>
                </a:solidFill>
              </a:rPr>
              <a:t>日清食品安全基準</a:t>
            </a:r>
            <a:endParaRPr lang="en-US" altLang="ja-JP" sz="900" dirty="0">
              <a:solidFill>
                <a:srgbClr val="FF0000"/>
              </a:solidFill>
            </a:endParaRPr>
          </a:p>
          <a:p>
            <a:pPr algn="ctr">
              <a:defRPr/>
            </a:pPr>
            <a:r>
              <a:rPr lang="ja-JP" altLang="en-US" sz="900" dirty="0">
                <a:solidFill>
                  <a:srgbClr val="FF0000"/>
                </a:solidFill>
              </a:rPr>
              <a:t>出荷前検査</a:t>
            </a:r>
          </a:p>
        </p:txBody>
      </p:sp>
      <p:sp>
        <p:nvSpPr>
          <p:cNvPr id="33" name="上下矢印 32"/>
          <p:cNvSpPr/>
          <p:nvPr/>
        </p:nvSpPr>
        <p:spPr>
          <a:xfrm>
            <a:off x="6643702" y="2285992"/>
            <a:ext cx="142876" cy="1428760"/>
          </a:xfrm>
          <a:prstGeom prst="upDownArrow">
            <a:avLst/>
          </a:prstGeom>
          <a:solidFill>
            <a:schemeClr val="accent3">
              <a:lumMod val="60000"/>
              <a:lumOff val="40000"/>
            </a:schemeClr>
          </a:solidFill>
          <a:ln w="12700">
            <a:solidFill>
              <a:schemeClr val="tx1"/>
            </a:solidFill>
          </a:ln>
          <a:scene3d>
            <a:camera prst="orthographicFront">
              <a:rot lat="0" lon="0" rev="191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34" name="円形吹き出し 33"/>
          <p:cNvSpPr/>
          <p:nvPr/>
        </p:nvSpPr>
        <p:spPr>
          <a:xfrm>
            <a:off x="5572125" y="2643188"/>
            <a:ext cx="1231900" cy="498475"/>
          </a:xfrm>
          <a:prstGeom prst="wedgeEllipseCallout">
            <a:avLst>
              <a:gd name="adj1" fmla="val 20584"/>
              <a:gd name="adj2" fmla="val 6811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sz="800" dirty="0" smtClean="0">
                <a:solidFill>
                  <a:srgbClr val="FF0000"/>
                </a:solidFill>
              </a:rPr>
              <a:t>ユニバーサルデザインの</a:t>
            </a:r>
            <a:r>
              <a:rPr lang="ja-JP" altLang="en-US" sz="800" dirty="0">
                <a:solidFill>
                  <a:srgbClr val="FF0000"/>
                </a:solidFill>
              </a:rPr>
              <a:t>採用</a:t>
            </a:r>
          </a:p>
        </p:txBody>
      </p:sp>
      <p:sp>
        <p:nvSpPr>
          <p:cNvPr id="36" name="正方形/長方形 35"/>
          <p:cNvSpPr/>
          <p:nvPr/>
        </p:nvSpPr>
        <p:spPr>
          <a:xfrm>
            <a:off x="7358063" y="3000375"/>
            <a:ext cx="657225" cy="342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t>お客様相談室</a:t>
            </a:r>
          </a:p>
        </p:txBody>
      </p:sp>
      <p:cxnSp>
        <p:nvCxnSpPr>
          <p:cNvPr id="37" name="直線矢印コネクタ 36"/>
          <p:cNvCxnSpPr/>
          <p:nvPr/>
        </p:nvCxnSpPr>
        <p:spPr>
          <a:xfrm>
            <a:off x="6429388" y="2428868"/>
            <a:ext cx="885825" cy="676275"/>
          </a:xfrm>
          <a:prstGeom prst="straightConnector1">
            <a:avLst/>
          </a:prstGeom>
          <a:ln>
            <a:tailEnd type="arrow"/>
          </a:ln>
          <a:scene3d>
            <a:camera prst="orthographicFront">
              <a:rot lat="0" lon="0" rev="10799999"/>
            </a:camera>
            <a:lightRig rig="threePt" dir="t"/>
          </a:scene3d>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rot="10800000" flipV="1">
            <a:off x="7429520" y="2428868"/>
            <a:ext cx="533400" cy="500066"/>
          </a:xfrm>
          <a:prstGeom prst="straightConnector1">
            <a:avLst/>
          </a:prstGeom>
          <a:ln>
            <a:tailEnd type="arrow"/>
          </a:ln>
          <a:scene3d>
            <a:camera prst="orthographicFront">
              <a:rot lat="0" lon="0" rev="16200000"/>
            </a:camera>
            <a:lightRig rig="threePt" dir="t"/>
          </a:scene3d>
        </p:spPr>
        <p:style>
          <a:lnRef idx="1">
            <a:schemeClr val="accent1"/>
          </a:lnRef>
          <a:fillRef idx="0">
            <a:schemeClr val="accent1"/>
          </a:fillRef>
          <a:effectRef idx="0">
            <a:schemeClr val="accent1"/>
          </a:effectRef>
          <a:fontRef idx="minor">
            <a:schemeClr val="tx1"/>
          </a:fontRef>
        </p:style>
      </p:cxnSp>
      <p:sp>
        <p:nvSpPr>
          <p:cNvPr id="41" name="円形吹き出し 40"/>
          <p:cNvSpPr/>
          <p:nvPr/>
        </p:nvSpPr>
        <p:spPr>
          <a:xfrm>
            <a:off x="7429500" y="3357563"/>
            <a:ext cx="2038350" cy="647700"/>
          </a:xfrm>
          <a:prstGeom prst="wedgeEllipseCallout">
            <a:avLst>
              <a:gd name="adj1" fmla="val -44251"/>
              <a:gd name="adj2" fmla="val -51834"/>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sz="900" dirty="0" smtClean="0">
                <a:solidFill>
                  <a:srgbClr val="FF0000"/>
                </a:solidFill>
              </a:rPr>
              <a:t>カスタマー</a:t>
            </a:r>
            <a:endParaRPr lang="en-US" altLang="ja-JP" sz="900" dirty="0" smtClean="0">
              <a:solidFill>
                <a:srgbClr val="FF0000"/>
              </a:solidFill>
            </a:endParaRPr>
          </a:p>
          <a:p>
            <a:pPr algn="ctr">
              <a:defRPr/>
            </a:pPr>
            <a:r>
              <a:rPr lang="ja-JP" altLang="en-US" sz="900" dirty="0" smtClean="0">
                <a:solidFill>
                  <a:srgbClr val="FF0000"/>
                </a:solidFill>
              </a:rPr>
              <a:t>コミュニケーションサービス</a:t>
            </a:r>
            <a:endParaRPr lang="en-US" altLang="ja-JP" sz="900" dirty="0">
              <a:solidFill>
                <a:srgbClr val="FF0000"/>
              </a:solidFill>
            </a:endParaRPr>
          </a:p>
          <a:p>
            <a:pPr algn="ctr">
              <a:defRPr/>
            </a:pPr>
            <a:r>
              <a:rPr lang="ja-JP" altLang="en-US" sz="900" dirty="0">
                <a:solidFill>
                  <a:srgbClr val="FF0000"/>
                </a:solidFill>
              </a:rPr>
              <a:t>ＶＯＩＣＥ</a:t>
            </a:r>
          </a:p>
        </p:txBody>
      </p:sp>
      <p:sp>
        <p:nvSpPr>
          <p:cNvPr id="42" name="円形吹き出し 41"/>
          <p:cNvSpPr/>
          <p:nvPr/>
        </p:nvSpPr>
        <p:spPr>
          <a:xfrm>
            <a:off x="1714500" y="714375"/>
            <a:ext cx="3267075" cy="1028700"/>
          </a:xfrm>
          <a:prstGeom prst="wedgeEllipseCallout">
            <a:avLst>
              <a:gd name="adj1" fmla="val 2329"/>
              <a:gd name="adj2" fmla="val 69545"/>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sz="1050" dirty="0">
                <a:solidFill>
                  <a:srgbClr val="FF0000"/>
                </a:solidFill>
              </a:rPr>
              <a:t>発明報酬制度</a:t>
            </a:r>
            <a:endParaRPr lang="en-US" altLang="ja-JP" sz="1050" dirty="0">
              <a:solidFill>
                <a:srgbClr val="FF0000"/>
              </a:solidFill>
            </a:endParaRPr>
          </a:p>
          <a:p>
            <a:pPr algn="ctr">
              <a:defRPr/>
            </a:pPr>
            <a:r>
              <a:rPr lang="ja-JP" altLang="en-US" sz="1050" dirty="0">
                <a:solidFill>
                  <a:srgbClr val="FF0000"/>
                </a:solidFill>
              </a:rPr>
              <a:t>早期昇進制度</a:t>
            </a:r>
            <a:endParaRPr lang="en-US" altLang="ja-JP" sz="1050" dirty="0">
              <a:solidFill>
                <a:srgbClr val="FF0000"/>
              </a:solidFill>
            </a:endParaRPr>
          </a:p>
          <a:p>
            <a:pPr algn="ctr">
              <a:defRPr/>
            </a:pPr>
            <a:r>
              <a:rPr lang="ja-JP" altLang="en-US" sz="1050" dirty="0">
                <a:solidFill>
                  <a:srgbClr val="FF0000"/>
                </a:solidFill>
              </a:rPr>
              <a:t>新任管理職研究</a:t>
            </a:r>
            <a:endParaRPr lang="en-US" altLang="ja-JP" sz="1050" dirty="0">
              <a:solidFill>
                <a:srgbClr val="FF0000"/>
              </a:solidFill>
            </a:endParaRPr>
          </a:p>
          <a:p>
            <a:pPr algn="ctr">
              <a:defRPr/>
            </a:pPr>
            <a:r>
              <a:rPr lang="ja-JP" altLang="en-US" sz="1050" dirty="0">
                <a:solidFill>
                  <a:srgbClr val="FF0000"/>
                </a:solidFill>
              </a:rPr>
              <a:t>４Ｐ戦略</a:t>
            </a:r>
            <a:endParaRPr lang="en-US" altLang="ja-JP" sz="1050" dirty="0">
              <a:solidFill>
                <a:srgbClr val="FF0000"/>
              </a:solidFill>
            </a:endParaRPr>
          </a:p>
          <a:p>
            <a:pPr algn="ctr">
              <a:defRPr/>
            </a:pPr>
            <a:r>
              <a:rPr lang="ja-JP" altLang="en-US" sz="1050" dirty="0">
                <a:solidFill>
                  <a:srgbClr val="FF0000"/>
                </a:solidFill>
              </a:rPr>
              <a:t>フリークエントショッパーズプログラム</a:t>
            </a:r>
            <a:endParaRPr lang="en-US" altLang="ja-JP" sz="1050" dirty="0">
              <a:solidFill>
                <a:srgbClr val="FF0000"/>
              </a:solidFill>
            </a:endParaRPr>
          </a:p>
        </p:txBody>
      </p:sp>
      <p:sp>
        <p:nvSpPr>
          <p:cNvPr id="45" name="角丸四角形 44"/>
          <p:cNvSpPr/>
          <p:nvPr/>
        </p:nvSpPr>
        <p:spPr>
          <a:xfrm>
            <a:off x="214313" y="2714625"/>
            <a:ext cx="1044575" cy="352425"/>
          </a:xfrm>
          <a:prstGeom prst="roundRect">
            <a:avLst/>
          </a:prstGeom>
          <a:ln/>
        </p:spPr>
        <p:style>
          <a:lnRef idx="3">
            <a:schemeClr val="lt1"/>
          </a:lnRef>
          <a:fillRef idx="1">
            <a:schemeClr val="accent3"/>
          </a:fillRef>
          <a:effectRef idx="1">
            <a:schemeClr val="accent3"/>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dirty="0" smtClean="0">
                <a:solidFill>
                  <a:sysClr val="windowText" lastClr="000000"/>
                </a:solidFill>
              </a:rPr>
              <a:t>ブランド</a:t>
            </a:r>
            <a:endParaRPr lang="en-US" altLang="ja-JP" dirty="0" smtClean="0">
              <a:solidFill>
                <a:sysClr val="windowText" lastClr="000000"/>
              </a:solidFill>
            </a:endParaRPr>
          </a:p>
          <a:p>
            <a:pPr algn="ctr">
              <a:defRPr/>
            </a:pPr>
            <a:r>
              <a:rPr lang="ja-JP" altLang="en-US" dirty="0" smtClean="0">
                <a:solidFill>
                  <a:sysClr val="windowText" lastClr="000000"/>
                </a:solidFill>
              </a:rPr>
              <a:t>マネージャー</a:t>
            </a:r>
            <a:endParaRPr lang="ja-JP" altLang="en-US" dirty="0">
              <a:solidFill>
                <a:sysClr val="windowText" lastClr="000000"/>
              </a:solidFill>
            </a:endParaRPr>
          </a:p>
        </p:txBody>
      </p:sp>
      <p:sp>
        <p:nvSpPr>
          <p:cNvPr id="46" name="角丸四角形 45"/>
          <p:cNvSpPr/>
          <p:nvPr/>
        </p:nvSpPr>
        <p:spPr>
          <a:xfrm>
            <a:off x="214313" y="3214688"/>
            <a:ext cx="973137" cy="352425"/>
          </a:xfrm>
          <a:prstGeom prst="roundRect">
            <a:avLst/>
          </a:prstGeom>
          <a:ln/>
        </p:spPr>
        <p:style>
          <a:lnRef idx="3">
            <a:schemeClr val="lt1"/>
          </a:lnRef>
          <a:fillRef idx="1">
            <a:schemeClr val="accent3"/>
          </a:fillRef>
          <a:effectRef idx="1">
            <a:schemeClr val="accent3"/>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solidFill>
                  <a:sysClr val="windowText" lastClr="000000"/>
                </a:solidFill>
              </a:rPr>
              <a:t>ＳＢＣ制度</a:t>
            </a:r>
          </a:p>
        </p:txBody>
      </p:sp>
      <p:sp>
        <p:nvSpPr>
          <p:cNvPr id="47" name="左中かっこ 46"/>
          <p:cNvSpPr/>
          <p:nvPr/>
        </p:nvSpPr>
        <p:spPr>
          <a:xfrm>
            <a:off x="1285875" y="1357313"/>
            <a:ext cx="285750" cy="4286250"/>
          </a:xfrm>
          <a:prstGeom prst="leftBrace">
            <a:avLst>
              <a:gd name="adj1" fmla="val 8333"/>
              <a:gd name="adj2" fmla="val 50000"/>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endParaRPr lang="ja-JP" altLang="en-US"/>
          </a:p>
        </p:txBody>
      </p:sp>
      <p:sp>
        <p:nvSpPr>
          <p:cNvPr id="48" name="円形吹き出し 47"/>
          <p:cNvSpPr/>
          <p:nvPr/>
        </p:nvSpPr>
        <p:spPr>
          <a:xfrm>
            <a:off x="0" y="1428750"/>
            <a:ext cx="1428750" cy="928688"/>
          </a:xfrm>
          <a:prstGeom prst="wedgeEllipseCallout">
            <a:avLst>
              <a:gd name="adj1" fmla="val -4703"/>
              <a:gd name="adj2" fmla="val 8307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sz="1000" dirty="0" smtClean="0">
                <a:solidFill>
                  <a:srgbClr val="FF0000"/>
                </a:solidFill>
              </a:rPr>
              <a:t>ブランドファイト</a:t>
            </a:r>
            <a:endParaRPr lang="en-US" altLang="ja-JP" sz="1000" dirty="0" smtClean="0">
              <a:solidFill>
                <a:srgbClr val="FF0000"/>
              </a:solidFill>
            </a:endParaRPr>
          </a:p>
          <a:p>
            <a:pPr algn="ctr">
              <a:defRPr/>
            </a:pPr>
            <a:r>
              <a:rPr lang="ja-JP" altLang="en-US" sz="1000" dirty="0" smtClean="0">
                <a:solidFill>
                  <a:srgbClr val="FF0000"/>
                </a:solidFill>
              </a:rPr>
              <a:t>システム</a:t>
            </a:r>
            <a:endParaRPr lang="en-US" altLang="ja-JP" sz="1000" dirty="0">
              <a:solidFill>
                <a:srgbClr val="FF0000"/>
              </a:solidFill>
            </a:endParaRPr>
          </a:p>
          <a:p>
            <a:pPr algn="ctr">
              <a:defRPr/>
            </a:pPr>
            <a:r>
              <a:rPr lang="ja-JP" altLang="en-US" sz="1000" dirty="0">
                <a:solidFill>
                  <a:srgbClr val="FF0000"/>
                </a:solidFill>
              </a:rPr>
              <a:t>ＢＭ損益会議</a:t>
            </a:r>
            <a:endParaRPr lang="en-US" altLang="ja-JP" sz="1000" dirty="0">
              <a:solidFill>
                <a:srgbClr val="FF0000"/>
              </a:solidFill>
            </a:endParaRPr>
          </a:p>
          <a:p>
            <a:pPr algn="ctr">
              <a:defRPr/>
            </a:pPr>
            <a:r>
              <a:rPr lang="ja-JP" altLang="en-US" sz="1000" dirty="0">
                <a:solidFill>
                  <a:srgbClr val="FF0000"/>
                </a:solidFill>
              </a:rPr>
              <a:t>解剖会議</a:t>
            </a:r>
          </a:p>
        </p:txBody>
      </p:sp>
      <p:sp>
        <p:nvSpPr>
          <p:cNvPr id="49" name="左中かっこ 48"/>
          <p:cNvSpPr/>
          <p:nvPr/>
        </p:nvSpPr>
        <p:spPr>
          <a:xfrm>
            <a:off x="1214438" y="3929063"/>
            <a:ext cx="180975" cy="2695575"/>
          </a:xfrm>
          <a:prstGeom prst="lef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endParaRPr lang="ja-JP" altLang="en-US"/>
          </a:p>
        </p:txBody>
      </p:sp>
      <p:sp>
        <p:nvSpPr>
          <p:cNvPr id="51" name="角丸四角形 50"/>
          <p:cNvSpPr/>
          <p:nvPr/>
        </p:nvSpPr>
        <p:spPr>
          <a:xfrm>
            <a:off x="323850" y="5084763"/>
            <a:ext cx="785813" cy="357187"/>
          </a:xfrm>
          <a:prstGeom prst="roundRect">
            <a:avLst/>
          </a:prstGeom>
          <a:solidFill>
            <a:schemeClr val="bg1"/>
          </a:solidFill>
          <a:ln w="254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r>
              <a:rPr lang="ja-JP" altLang="en-US">
                <a:solidFill>
                  <a:srgbClr val="0000FF"/>
                </a:solidFill>
              </a:rPr>
              <a:t>ＳＣＭ</a:t>
            </a:r>
          </a:p>
        </p:txBody>
      </p:sp>
      <p:sp>
        <p:nvSpPr>
          <p:cNvPr id="18477" name="Text Box 45"/>
          <p:cNvSpPr txBox="1">
            <a:spLocks noChangeArrowheads="1"/>
          </p:cNvSpPr>
          <p:nvPr/>
        </p:nvSpPr>
        <p:spPr bwMode="auto">
          <a:xfrm>
            <a:off x="0" y="6583363"/>
            <a:ext cx="1524000" cy="274637"/>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18478" name="テキスト ボックス 49"/>
          <p:cNvSpPr txBox="1">
            <a:spLocks noChangeArrowheads="1"/>
          </p:cNvSpPr>
          <p:nvPr/>
        </p:nvSpPr>
        <p:spPr bwMode="auto">
          <a:xfrm>
            <a:off x="1412875" y="100013"/>
            <a:ext cx="8353425" cy="585787"/>
          </a:xfrm>
          <a:prstGeom prst="rect">
            <a:avLst/>
          </a:prstGeom>
          <a:noFill/>
          <a:ln w="9525">
            <a:noFill/>
            <a:miter lim="800000"/>
            <a:headEnd/>
            <a:tailEnd/>
          </a:ln>
        </p:spPr>
        <p:txBody>
          <a:bodyPr>
            <a:spAutoFit/>
          </a:bodyPr>
          <a:lstStyle/>
          <a:p>
            <a:r>
              <a:rPr lang="en-US" altLang="ja-JP" sz="3200"/>
              <a:t>SBC</a:t>
            </a:r>
            <a:r>
              <a:rPr lang="ja-JP" altLang="en-US" sz="3200"/>
              <a:t>制度と</a:t>
            </a:r>
            <a:r>
              <a:rPr lang="en-US" altLang="ja-JP" sz="3200"/>
              <a:t>SCM</a:t>
            </a:r>
            <a:r>
              <a:rPr lang="ja-JP" altLang="en-US" sz="3200"/>
              <a:t>における全体最適</a:t>
            </a:r>
          </a:p>
        </p:txBody>
      </p:sp>
      <p:sp>
        <p:nvSpPr>
          <p:cNvPr id="50" name="スライド番号プレースホルダ 49"/>
          <p:cNvSpPr>
            <a:spLocks noGrp="1"/>
          </p:cNvSpPr>
          <p:nvPr>
            <p:ph type="sldNum" sz="quarter" idx="12"/>
          </p:nvPr>
        </p:nvSpPr>
        <p:spPr>
          <a:xfrm>
            <a:off x="7010400" y="6492875"/>
            <a:ext cx="2133600" cy="365125"/>
          </a:xfrm>
        </p:spPr>
        <p:txBody>
          <a:bodyPr/>
          <a:lstStyle/>
          <a:p>
            <a:pPr>
              <a:defRPr/>
            </a:pPr>
            <a:fld id="{8097B2B2-C31C-4901-A48C-B4E5324875B2}" type="slidenum">
              <a:rPr lang="ja-JP" altLang="en-US" sz="2400" smtClean="0">
                <a:solidFill>
                  <a:schemeClr val="tx1"/>
                </a:solidFill>
              </a:rPr>
              <a:pPr>
                <a:defRPr/>
              </a:pPr>
              <a:t>15</a:t>
            </a:fld>
            <a:endParaRPr lang="ja-JP" altLang="en-US" sz="2400" dirty="0">
              <a:solidFill>
                <a:schemeClr val="tx1"/>
              </a:solidFill>
            </a:endParaRPr>
          </a:p>
        </p:txBody>
      </p:sp>
      <p:sp>
        <p:nvSpPr>
          <p:cNvPr id="54" name="テキスト ボックス 53"/>
          <p:cNvSpPr txBox="1">
            <a:spLocks noChangeArrowheads="1"/>
          </p:cNvSpPr>
          <p:nvPr/>
        </p:nvSpPr>
        <p:spPr bwMode="auto">
          <a:xfrm>
            <a:off x="2484438" y="3141663"/>
            <a:ext cx="1150937" cy="922337"/>
          </a:xfrm>
          <a:prstGeom prst="rect">
            <a:avLst/>
          </a:prstGeom>
          <a:noFill/>
          <a:ln w="9525">
            <a:noFill/>
            <a:miter lim="800000"/>
            <a:headEnd/>
            <a:tailEnd/>
          </a:ln>
        </p:spPr>
        <p:txBody>
          <a:bodyPr>
            <a:spAutoFit/>
          </a:bodyPr>
          <a:lstStyle/>
          <a:p>
            <a:pPr algn="ctr"/>
            <a:r>
              <a:rPr lang="ja-JP" altLang="en-US" sz="900">
                <a:solidFill>
                  <a:srgbClr val="0000FF"/>
                </a:solidFill>
              </a:rPr>
              <a:t>自働化・高速ライン</a:t>
            </a:r>
            <a:endParaRPr lang="en-US" altLang="ja-JP" sz="900">
              <a:solidFill>
                <a:srgbClr val="0000FF"/>
              </a:solidFill>
            </a:endParaRPr>
          </a:p>
          <a:p>
            <a:pPr algn="ctr"/>
            <a:r>
              <a:rPr lang="ja-JP" altLang="en-US" sz="900">
                <a:solidFill>
                  <a:srgbClr val="0000FF"/>
                </a:solidFill>
              </a:rPr>
              <a:t>オートメーション化</a:t>
            </a:r>
            <a:endParaRPr lang="en-US" altLang="ja-JP" sz="900">
              <a:solidFill>
                <a:srgbClr val="0000FF"/>
              </a:solidFill>
            </a:endParaRPr>
          </a:p>
          <a:p>
            <a:pPr algn="ctr"/>
            <a:r>
              <a:rPr lang="ja-JP" altLang="en-US" sz="900">
                <a:solidFill>
                  <a:srgbClr val="0000FF"/>
                </a:solidFill>
              </a:rPr>
              <a:t>フレキシブル生産</a:t>
            </a:r>
            <a:endParaRPr lang="en-US" altLang="ja-JP" sz="900">
              <a:solidFill>
                <a:srgbClr val="0000FF"/>
              </a:solidFill>
            </a:endParaRPr>
          </a:p>
          <a:p>
            <a:pPr algn="ctr"/>
            <a:r>
              <a:rPr lang="ja-JP" altLang="en-US" sz="900">
                <a:solidFill>
                  <a:srgbClr val="0000FF"/>
                </a:solidFill>
              </a:rPr>
              <a:t>グローバル調達</a:t>
            </a:r>
          </a:p>
          <a:p>
            <a:endParaRPr lang="ja-JP" altLang="en-US"/>
          </a:p>
        </p:txBody>
      </p:sp>
      <p:sp>
        <p:nvSpPr>
          <p:cNvPr id="55" name="タイトル 1"/>
          <p:cNvSpPr txBox="1">
            <a:spLocks/>
          </p:cNvSpPr>
          <p:nvPr/>
        </p:nvSpPr>
        <p:spPr bwMode="auto">
          <a:xfrm>
            <a:off x="5219700" y="692150"/>
            <a:ext cx="3313113" cy="720725"/>
          </a:xfrm>
          <a:prstGeom prst="rect">
            <a:avLst/>
          </a:prstGeom>
          <a:noFill/>
          <a:ln w="9525">
            <a:noFill/>
            <a:miter lim="800000"/>
            <a:headEnd/>
            <a:tailEnd/>
          </a:ln>
        </p:spPr>
        <p:txBody>
          <a:bodyPr anchor="ctr">
            <a:normAutofit/>
          </a:bodyPr>
          <a:lstStyle/>
          <a:p>
            <a:pPr algn="ctr" eaLnBrk="0" hangingPunct="0">
              <a:defRPr/>
            </a:pPr>
            <a:r>
              <a:rPr lang="en-US" altLang="ja-JP" sz="1200" dirty="0">
                <a:solidFill>
                  <a:srgbClr val="FF0000"/>
                </a:solidFill>
                <a:latin typeface="+mj-lt"/>
                <a:ea typeface="+mj-ea"/>
                <a:cs typeface="+mj-cs"/>
              </a:rPr>
              <a:t/>
            </a:r>
            <a:br>
              <a:rPr lang="en-US" altLang="ja-JP" sz="1200" dirty="0">
                <a:solidFill>
                  <a:srgbClr val="FF0000"/>
                </a:solidFill>
                <a:latin typeface="+mj-lt"/>
                <a:ea typeface="+mj-ea"/>
                <a:cs typeface="+mj-cs"/>
              </a:rPr>
            </a:br>
            <a:r>
              <a:rPr lang="ja-JP" altLang="en-US" sz="1200" dirty="0">
                <a:solidFill>
                  <a:srgbClr val="0000FF"/>
                </a:solidFill>
                <a:latin typeface="+mj-lt"/>
                <a:ea typeface="+mj-ea"/>
                <a:cs typeface="+mj-cs"/>
              </a:rPr>
              <a:t>＊コストを下げるための手法</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anim calcmode="lin" valueType="num">
                                      <p:cBhvr additive="base">
                                        <p:cTn id="11" dur="500" fill="hold"/>
                                        <p:tgtEl>
                                          <p:spTgt spid="48"/>
                                        </p:tgtEl>
                                        <p:attrNameLst>
                                          <p:attrName>ppt_x</p:attrName>
                                        </p:attrNameLst>
                                      </p:cBhvr>
                                      <p:tavLst>
                                        <p:tav tm="0">
                                          <p:val>
                                            <p:strVal val="#ppt_x"/>
                                          </p:val>
                                        </p:tav>
                                        <p:tav tm="100000">
                                          <p:val>
                                            <p:strVal val="#ppt_x"/>
                                          </p:val>
                                        </p:tav>
                                      </p:tavLst>
                                    </p:anim>
                                    <p:anim calcmode="lin" valueType="num">
                                      <p:cBhvr additive="base">
                                        <p:cTn id="12" dur="500" fill="hold"/>
                                        <p:tgtEl>
                                          <p:spTgt spid="4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anim calcmode="lin" valueType="num">
                                      <p:cBhvr additive="base">
                                        <p:cTn id="15" dur="500" fill="hold"/>
                                        <p:tgtEl>
                                          <p:spTgt spid="42"/>
                                        </p:tgtEl>
                                        <p:attrNameLst>
                                          <p:attrName>ppt_x</p:attrName>
                                        </p:attrNameLst>
                                      </p:cBhvr>
                                      <p:tavLst>
                                        <p:tav tm="0">
                                          <p:val>
                                            <p:strVal val="#ppt_x"/>
                                          </p:val>
                                        </p:tav>
                                        <p:tav tm="100000">
                                          <p:val>
                                            <p:strVal val="#ppt_x"/>
                                          </p:val>
                                        </p:tav>
                                      </p:tavLst>
                                    </p:anim>
                                    <p:anim calcmode="lin" valueType="num">
                                      <p:cBhvr additive="base">
                                        <p:cTn id="16" dur="500" fill="hold"/>
                                        <p:tgtEl>
                                          <p:spTgt spid="4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1"/>
                                        </p:tgtEl>
                                        <p:attrNameLst>
                                          <p:attrName>style.visibility</p:attrName>
                                        </p:attrNameLst>
                                      </p:cBhvr>
                                      <p:to>
                                        <p:strVal val="visible"/>
                                      </p:to>
                                    </p:set>
                                    <p:anim calcmode="lin" valueType="num">
                                      <p:cBhvr additive="base">
                                        <p:cTn id="23" dur="500" fill="hold"/>
                                        <p:tgtEl>
                                          <p:spTgt spid="41"/>
                                        </p:tgtEl>
                                        <p:attrNameLst>
                                          <p:attrName>ppt_x</p:attrName>
                                        </p:attrNameLst>
                                      </p:cBhvr>
                                      <p:tavLst>
                                        <p:tav tm="0">
                                          <p:val>
                                            <p:strVal val="#ppt_x"/>
                                          </p:val>
                                        </p:tav>
                                        <p:tav tm="100000">
                                          <p:val>
                                            <p:strVal val="#ppt_x"/>
                                          </p:val>
                                        </p:tav>
                                      </p:tavLst>
                                    </p:anim>
                                    <p:anim calcmode="lin" valueType="num">
                                      <p:cBhvr additive="base">
                                        <p:cTn id="24" dur="500" fill="hold"/>
                                        <p:tgtEl>
                                          <p:spTgt spid="4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 calcmode="lin" valueType="num">
                                      <p:cBhvr additive="base">
                                        <p:cTn id="27" dur="500" fill="hold"/>
                                        <p:tgtEl>
                                          <p:spTgt spid="30"/>
                                        </p:tgtEl>
                                        <p:attrNameLst>
                                          <p:attrName>ppt_x</p:attrName>
                                        </p:attrNameLst>
                                      </p:cBhvr>
                                      <p:tavLst>
                                        <p:tav tm="0">
                                          <p:val>
                                            <p:strVal val="#ppt_x"/>
                                          </p:val>
                                        </p:tav>
                                        <p:tav tm="100000">
                                          <p:val>
                                            <p:strVal val="#ppt_x"/>
                                          </p:val>
                                        </p:tav>
                                      </p:tavLst>
                                    </p:anim>
                                    <p:anim calcmode="lin" valueType="num">
                                      <p:cBhvr additive="base">
                                        <p:cTn id="28" dur="500" fill="hold"/>
                                        <p:tgtEl>
                                          <p:spTgt spid="3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anim calcmode="lin" valueType="num">
                                      <p:cBhvr additive="base">
                                        <p:cTn id="31" dur="500" fill="hold"/>
                                        <p:tgtEl>
                                          <p:spTgt spid="32"/>
                                        </p:tgtEl>
                                        <p:attrNameLst>
                                          <p:attrName>ppt_x</p:attrName>
                                        </p:attrNameLst>
                                      </p:cBhvr>
                                      <p:tavLst>
                                        <p:tav tm="0">
                                          <p:val>
                                            <p:strVal val="#ppt_x"/>
                                          </p:val>
                                        </p:tav>
                                        <p:tav tm="100000">
                                          <p:val>
                                            <p:strVal val="#ppt_x"/>
                                          </p:val>
                                        </p:tav>
                                      </p:tavLst>
                                    </p:anim>
                                    <p:anim calcmode="lin" valueType="num">
                                      <p:cBhvr additive="base">
                                        <p:cTn id="3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additive="base">
                                        <p:cTn id="37" dur="500" fill="hold"/>
                                        <p:tgtEl>
                                          <p:spTgt spid="26"/>
                                        </p:tgtEl>
                                        <p:attrNameLst>
                                          <p:attrName>ppt_x</p:attrName>
                                        </p:attrNameLst>
                                      </p:cBhvr>
                                      <p:tavLst>
                                        <p:tav tm="0">
                                          <p:val>
                                            <p:strVal val="#ppt_x"/>
                                          </p:val>
                                        </p:tav>
                                        <p:tav tm="100000">
                                          <p:val>
                                            <p:strVal val="#ppt_x"/>
                                          </p:val>
                                        </p:tav>
                                      </p:tavLst>
                                    </p:anim>
                                    <p:anim calcmode="lin" valueType="num">
                                      <p:cBhvr additive="base">
                                        <p:cTn id="38" dur="500" fill="hold"/>
                                        <p:tgtEl>
                                          <p:spTgt spid="2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additive="base">
                                        <p:cTn id="49" dur="500" fill="hold"/>
                                        <p:tgtEl>
                                          <p:spTgt spid="29"/>
                                        </p:tgtEl>
                                        <p:attrNameLst>
                                          <p:attrName>ppt_x</p:attrName>
                                        </p:attrNameLst>
                                      </p:cBhvr>
                                      <p:tavLst>
                                        <p:tav tm="0">
                                          <p:val>
                                            <p:strVal val="#ppt_x"/>
                                          </p:val>
                                        </p:tav>
                                        <p:tav tm="100000">
                                          <p:val>
                                            <p:strVal val="#ppt_x"/>
                                          </p:val>
                                        </p:tav>
                                      </p:tavLst>
                                    </p:anim>
                                    <p:anim calcmode="lin" valueType="num">
                                      <p:cBhvr additive="base">
                                        <p:cTn id="50" dur="500" fill="hold"/>
                                        <p:tgtEl>
                                          <p:spTgt spid="29"/>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anim calcmode="lin" valueType="num">
                                      <p:cBhvr additive="base">
                                        <p:cTn id="53" dur="500" fill="hold"/>
                                        <p:tgtEl>
                                          <p:spTgt spid="54"/>
                                        </p:tgtEl>
                                        <p:attrNameLst>
                                          <p:attrName>ppt_x</p:attrName>
                                        </p:attrNameLst>
                                      </p:cBhvr>
                                      <p:tavLst>
                                        <p:tav tm="0">
                                          <p:val>
                                            <p:strVal val="#ppt_x"/>
                                          </p:val>
                                        </p:tav>
                                        <p:tav tm="100000">
                                          <p:val>
                                            <p:strVal val="#ppt_x"/>
                                          </p:val>
                                        </p:tav>
                                      </p:tavLst>
                                    </p:anim>
                                    <p:anim calcmode="lin" valueType="num">
                                      <p:cBhvr additive="base">
                                        <p:cTn id="54" dur="500" fill="hold"/>
                                        <p:tgtEl>
                                          <p:spTgt spid="5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55"/>
                                        </p:tgtEl>
                                        <p:attrNameLst>
                                          <p:attrName>style.visibility</p:attrName>
                                        </p:attrNameLst>
                                      </p:cBhvr>
                                      <p:to>
                                        <p:strVal val="visible"/>
                                      </p:to>
                                    </p:set>
                                    <p:anim calcmode="lin" valueType="num">
                                      <p:cBhvr additive="base">
                                        <p:cTn id="57" dur="500" fill="hold"/>
                                        <p:tgtEl>
                                          <p:spTgt spid="55"/>
                                        </p:tgtEl>
                                        <p:attrNameLst>
                                          <p:attrName>ppt_x</p:attrName>
                                        </p:attrNameLst>
                                      </p:cBhvr>
                                      <p:tavLst>
                                        <p:tav tm="0">
                                          <p:val>
                                            <p:strVal val="#ppt_x"/>
                                          </p:val>
                                        </p:tav>
                                        <p:tav tm="100000">
                                          <p:val>
                                            <p:strVal val="#ppt_x"/>
                                          </p:val>
                                        </p:tav>
                                      </p:tavLst>
                                    </p:anim>
                                    <p:anim calcmode="lin" valueType="num">
                                      <p:cBhvr additive="base">
                                        <p:cTn id="58" dur="500" fill="hold"/>
                                        <p:tgtEl>
                                          <p:spTgt spid="55"/>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25"/>
                                        </p:tgtEl>
                                        <p:attrNameLst>
                                          <p:attrName>style.visibility</p:attrName>
                                        </p:attrNameLst>
                                      </p:cBhvr>
                                      <p:to>
                                        <p:strVal val="visible"/>
                                      </p:to>
                                    </p:set>
                                    <p:anim calcmode="lin" valueType="num">
                                      <p:cBhvr additive="base">
                                        <p:cTn id="61" dur="500" fill="hold"/>
                                        <p:tgtEl>
                                          <p:spTgt spid="25"/>
                                        </p:tgtEl>
                                        <p:attrNameLst>
                                          <p:attrName>ppt_x</p:attrName>
                                        </p:attrNameLst>
                                      </p:cBhvr>
                                      <p:tavLst>
                                        <p:tav tm="0">
                                          <p:val>
                                            <p:strVal val="#ppt_x"/>
                                          </p:val>
                                        </p:tav>
                                        <p:tav tm="100000">
                                          <p:val>
                                            <p:strVal val="#ppt_x"/>
                                          </p:val>
                                        </p:tav>
                                      </p:tavLst>
                                    </p:anim>
                                    <p:anim calcmode="lin" valueType="num">
                                      <p:cBhvr additive="base">
                                        <p:cTn id="6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9" grpId="0" animBg="1"/>
      <p:bldP spid="20" grpId="0" animBg="1"/>
      <p:bldP spid="25" grpId="0" animBg="1"/>
      <p:bldP spid="26" grpId="0" animBg="1"/>
      <p:bldP spid="29" grpId="0" animBg="1"/>
      <p:bldP spid="30" grpId="0" animBg="1"/>
      <p:bldP spid="32" grpId="0" animBg="1"/>
      <p:bldP spid="34" grpId="0" animBg="1"/>
      <p:bldP spid="41" grpId="0" animBg="1"/>
      <p:bldP spid="42" grpId="0" animBg="1"/>
      <p:bldP spid="48" grpId="0" animBg="1"/>
      <p:bldP spid="54" grpId="0"/>
      <p:bldP spid="5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5661025"/>
            <a:ext cx="1979613" cy="119697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ja-JP" altLang="en-US"/>
          </a:p>
        </p:txBody>
      </p:sp>
      <p:sp>
        <p:nvSpPr>
          <p:cNvPr id="19459" name="タイトル 1"/>
          <p:cNvSpPr>
            <a:spLocks noGrp="1"/>
          </p:cNvSpPr>
          <p:nvPr>
            <p:ph type="title"/>
          </p:nvPr>
        </p:nvSpPr>
        <p:spPr>
          <a:xfrm>
            <a:off x="323850" y="0"/>
            <a:ext cx="8229600" cy="1143000"/>
          </a:xfrm>
        </p:spPr>
        <p:txBody>
          <a:bodyPr/>
          <a:lstStyle/>
          <a:p>
            <a:pPr eaLnBrk="1" hangingPunct="1"/>
            <a:r>
              <a:rPr lang="ja-JP" altLang="en-US" smtClean="0"/>
              <a:t>日清食品のバリューチェーン</a:t>
            </a:r>
          </a:p>
        </p:txBody>
      </p:sp>
      <p:graphicFrame>
        <p:nvGraphicFramePr>
          <p:cNvPr id="4" name="コンテンツ プレースホルダ 3"/>
          <p:cNvGraphicFramePr>
            <a:graphicFrameLocks noGrp="1"/>
          </p:cNvGraphicFramePr>
          <p:nvPr>
            <p:ph idx="1"/>
          </p:nvPr>
        </p:nvGraphicFramePr>
        <p:xfrm>
          <a:off x="1403648" y="1556792"/>
          <a:ext cx="5842992" cy="17281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右中かっこ 5"/>
          <p:cNvSpPr/>
          <p:nvPr/>
        </p:nvSpPr>
        <p:spPr>
          <a:xfrm rot="5400000">
            <a:off x="4398963" y="2511425"/>
            <a:ext cx="215900" cy="6048375"/>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graphicFrame>
        <p:nvGraphicFramePr>
          <p:cNvPr id="8" name="図表 7"/>
          <p:cNvGraphicFramePr/>
          <p:nvPr/>
        </p:nvGraphicFramePr>
        <p:xfrm>
          <a:off x="1331640" y="3212976"/>
          <a:ext cx="6096000" cy="22322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U ターン矢印 9"/>
          <p:cNvSpPr/>
          <p:nvPr/>
        </p:nvSpPr>
        <p:spPr>
          <a:xfrm rot="16200000">
            <a:off x="-287337" y="2420937"/>
            <a:ext cx="1727200" cy="1152525"/>
          </a:xfrm>
          <a:prstGeom prst="uturnArrow">
            <a:avLst>
              <a:gd name="adj1" fmla="val 27309"/>
              <a:gd name="adj2" fmla="val 25000"/>
              <a:gd name="adj3" fmla="val 23088"/>
              <a:gd name="adj4" fmla="val 43750"/>
              <a:gd name="adj5" fmla="val 75000"/>
            </a:avLst>
          </a:prstGeom>
          <a:solidFill>
            <a:schemeClr val="accent1">
              <a:lumMod val="40000"/>
              <a:lumOff val="60000"/>
            </a:schemeClr>
          </a:solidFill>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11" name="右矢印 10"/>
          <p:cNvSpPr/>
          <p:nvPr/>
        </p:nvSpPr>
        <p:spPr>
          <a:xfrm>
            <a:off x="179388" y="6308725"/>
            <a:ext cx="288925" cy="358775"/>
          </a:xfrm>
          <a:prstGeom prst="rightArrow">
            <a:avLst/>
          </a:prstGeom>
          <a:solidFill>
            <a:schemeClr val="accent1">
              <a:lumMod val="20000"/>
              <a:lumOff val="80000"/>
            </a:schemeClr>
          </a:solidFill>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19465" name="テキスト ボックス 11"/>
          <p:cNvSpPr txBox="1">
            <a:spLocks noChangeArrowheads="1"/>
          </p:cNvSpPr>
          <p:nvPr/>
        </p:nvSpPr>
        <p:spPr bwMode="auto">
          <a:xfrm>
            <a:off x="457200" y="6400800"/>
            <a:ext cx="1511300" cy="260350"/>
          </a:xfrm>
          <a:prstGeom prst="rect">
            <a:avLst/>
          </a:prstGeom>
          <a:noFill/>
          <a:ln w="9525">
            <a:noFill/>
            <a:miter lim="800000"/>
            <a:headEnd/>
            <a:tailEnd/>
          </a:ln>
        </p:spPr>
        <p:txBody>
          <a:bodyPr>
            <a:spAutoFit/>
          </a:bodyPr>
          <a:lstStyle/>
          <a:p>
            <a:r>
              <a:rPr lang="ja-JP" altLang="en-US" sz="1100">
                <a:latin typeface="Calibri" pitchFamily="34" charset="0"/>
              </a:rPr>
              <a:t>日清食品の設計情報</a:t>
            </a:r>
          </a:p>
        </p:txBody>
      </p:sp>
      <p:sp>
        <p:nvSpPr>
          <p:cNvPr id="14" name="星 5 13"/>
          <p:cNvSpPr/>
          <p:nvPr/>
        </p:nvSpPr>
        <p:spPr>
          <a:xfrm>
            <a:off x="7885113" y="2565400"/>
            <a:ext cx="935037" cy="863600"/>
          </a:xfrm>
          <a:prstGeom prst="star5">
            <a:avLst/>
          </a:prstGeom>
          <a:solidFill>
            <a:srgbClr val="FFFF00"/>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ja-JP" altLang="en-US"/>
          </a:p>
        </p:txBody>
      </p:sp>
      <p:sp>
        <p:nvSpPr>
          <p:cNvPr id="19467" name="テキスト ボックス 14"/>
          <p:cNvSpPr txBox="1">
            <a:spLocks noChangeArrowheads="1"/>
          </p:cNvSpPr>
          <p:nvPr/>
        </p:nvSpPr>
        <p:spPr bwMode="auto">
          <a:xfrm>
            <a:off x="7812088" y="3573463"/>
            <a:ext cx="1079500" cy="522287"/>
          </a:xfrm>
          <a:prstGeom prst="rect">
            <a:avLst/>
          </a:prstGeom>
          <a:solidFill>
            <a:srgbClr val="FFC000"/>
          </a:solidFill>
          <a:ln w="9525">
            <a:noFill/>
            <a:miter lim="800000"/>
            <a:headEnd/>
            <a:tailEnd/>
          </a:ln>
        </p:spPr>
        <p:txBody>
          <a:bodyPr>
            <a:spAutoFit/>
          </a:bodyPr>
          <a:lstStyle/>
          <a:p>
            <a:pPr algn="ctr"/>
            <a:r>
              <a:rPr lang="ja-JP" altLang="en-US" sz="1400" b="1">
                <a:latin typeface="Calibri" pitchFamily="34" charset="0"/>
              </a:rPr>
              <a:t>市場シェア</a:t>
            </a:r>
            <a:endParaRPr lang="en-US" altLang="ja-JP" sz="1400" b="1">
              <a:latin typeface="Calibri" pitchFamily="34" charset="0"/>
            </a:endParaRPr>
          </a:p>
          <a:p>
            <a:pPr algn="ctr"/>
            <a:r>
              <a:rPr lang="en-US" altLang="ja-JP" sz="1400" b="1">
                <a:latin typeface="Calibri" pitchFamily="34" charset="0"/>
              </a:rPr>
              <a:t>49.0%</a:t>
            </a:r>
            <a:endParaRPr lang="ja-JP" altLang="en-US" sz="1400" b="1">
              <a:latin typeface="Calibri" pitchFamily="34" charset="0"/>
            </a:endParaRPr>
          </a:p>
        </p:txBody>
      </p:sp>
      <p:sp>
        <p:nvSpPr>
          <p:cNvPr id="16" name="円/楕円 15"/>
          <p:cNvSpPr/>
          <p:nvPr/>
        </p:nvSpPr>
        <p:spPr>
          <a:xfrm>
            <a:off x="7588250" y="1370013"/>
            <a:ext cx="1468438" cy="4321175"/>
          </a:xfrm>
          <a:prstGeom prst="ellips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19469" name="テキスト ボックス 16"/>
          <p:cNvSpPr txBox="1">
            <a:spLocks noChangeArrowheads="1"/>
          </p:cNvSpPr>
          <p:nvPr/>
        </p:nvSpPr>
        <p:spPr bwMode="auto">
          <a:xfrm>
            <a:off x="7740650" y="1844675"/>
            <a:ext cx="1152525" cy="646113"/>
          </a:xfrm>
          <a:prstGeom prst="rect">
            <a:avLst/>
          </a:prstGeom>
          <a:noFill/>
          <a:ln w="9525">
            <a:noFill/>
            <a:miter lim="800000"/>
            <a:headEnd/>
            <a:tailEnd/>
          </a:ln>
        </p:spPr>
        <p:txBody>
          <a:bodyPr>
            <a:spAutoFit/>
          </a:bodyPr>
          <a:lstStyle/>
          <a:p>
            <a:pPr algn="ctr"/>
            <a:r>
              <a:rPr lang="ja-JP" altLang="en-US">
                <a:latin typeface="Calibri" pitchFamily="34" charset="0"/>
              </a:rPr>
              <a:t>即席めん市場</a:t>
            </a:r>
          </a:p>
        </p:txBody>
      </p:sp>
      <p:sp>
        <p:nvSpPr>
          <p:cNvPr id="18" name="右矢印 17"/>
          <p:cNvSpPr/>
          <p:nvPr/>
        </p:nvSpPr>
        <p:spPr>
          <a:xfrm>
            <a:off x="7308850" y="2420938"/>
            <a:ext cx="431800" cy="360362"/>
          </a:xfrm>
          <a:prstGeom prst="rightArrow">
            <a:avLst/>
          </a:prstGeom>
          <a:solidFill>
            <a:schemeClr val="accent1">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19" name="左矢印 18"/>
          <p:cNvSpPr/>
          <p:nvPr/>
        </p:nvSpPr>
        <p:spPr>
          <a:xfrm>
            <a:off x="7235825" y="3357563"/>
            <a:ext cx="431800" cy="360362"/>
          </a:xfrm>
          <a:prstGeom prst="leftArrow">
            <a:avLst/>
          </a:prstGeom>
          <a:solidFill>
            <a:schemeClr val="accent1">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20" name="正方形/長方形 19"/>
          <p:cNvSpPr/>
          <p:nvPr/>
        </p:nvSpPr>
        <p:spPr>
          <a:xfrm>
            <a:off x="88900" y="5689600"/>
            <a:ext cx="431800" cy="4318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a:p>
        </p:txBody>
      </p:sp>
      <p:sp>
        <p:nvSpPr>
          <p:cNvPr id="19473" name="テキスト ボックス 20"/>
          <p:cNvSpPr txBox="1">
            <a:spLocks noChangeArrowheads="1"/>
          </p:cNvSpPr>
          <p:nvPr/>
        </p:nvSpPr>
        <p:spPr bwMode="auto">
          <a:xfrm>
            <a:off x="534988" y="5748338"/>
            <a:ext cx="1439862" cy="307975"/>
          </a:xfrm>
          <a:prstGeom prst="rect">
            <a:avLst/>
          </a:prstGeom>
          <a:noFill/>
          <a:ln w="9525">
            <a:noFill/>
            <a:miter lim="800000"/>
            <a:headEnd/>
            <a:tailEnd/>
          </a:ln>
        </p:spPr>
        <p:txBody>
          <a:bodyPr>
            <a:spAutoFit/>
          </a:bodyPr>
          <a:lstStyle/>
          <a:p>
            <a:r>
              <a:rPr lang="en-US" altLang="ja-JP" sz="1400">
                <a:latin typeface="Calibri" pitchFamily="34" charset="0"/>
              </a:rPr>
              <a:t>BM</a:t>
            </a:r>
            <a:r>
              <a:rPr lang="ja-JP" altLang="en-US" sz="1400">
                <a:latin typeface="Calibri" pitchFamily="34" charset="0"/>
              </a:rPr>
              <a:t>権限範囲</a:t>
            </a:r>
          </a:p>
        </p:txBody>
      </p:sp>
      <p:sp>
        <p:nvSpPr>
          <p:cNvPr id="22" name="左中かっこ 21"/>
          <p:cNvSpPr/>
          <p:nvPr/>
        </p:nvSpPr>
        <p:spPr>
          <a:xfrm rot="5400000">
            <a:off x="4175919" y="-1720056"/>
            <a:ext cx="288925" cy="6265863"/>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19475" name="テキスト ボックス 22"/>
          <p:cNvSpPr txBox="1">
            <a:spLocks noChangeArrowheads="1"/>
          </p:cNvSpPr>
          <p:nvPr/>
        </p:nvSpPr>
        <p:spPr bwMode="auto">
          <a:xfrm>
            <a:off x="1692275" y="981075"/>
            <a:ext cx="6408738" cy="307975"/>
          </a:xfrm>
          <a:prstGeom prst="rect">
            <a:avLst/>
          </a:prstGeom>
          <a:noFill/>
          <a:ln w="9525">
            <a:noFill/>
            <a:miter lim="800000"/>
            <a:headEnd/>
            <a:tailEnd/>
          </a:ln>
        </p:spPr>
        <p:txBody>
          <a:bodyPr>
            <a:spAutoFit/>
          </a:bodyPr>
          <a:lstStyle/>
          <a:p>
            <a:r>
              <a:rPr lang="ja-JP" altLang="en-US" sz="1400">
                <a:latin typeface="Calibri" pitchFamily="34" charset="0"/>
              </a:rPr>
              <a:t>図上部開発から物流販売部分は前パートでも述べた</a:t>
            </a:r>
            <a:r>
              <a:rPr lang="en-US" altLang="ja-JP" sz="1400">
                <a:latin typeface="Calibri" pitchFamily="34" charset="0"/>
              </a:rPr>
              <a:t>SCM</a:t>
            </a:r>
            <a:r>
              <a:rPr lang="ja-JP" altLang="en-US" sz="1400">
                <a:latin typeface="Calibri" pitchFamily="34" charset="0"/>
              </a:rPr>
              <a:t>の簡略系</a:t>
            </a:r>
          </a:p>
        </p:txBody>
      </p:sp>
      <p:sp>
        <p:nvSpPr>
          <p:cNvPr id="19476" name="テキスト ボックス 22"/>
          <p:cNvSpPr txBox="1">
            <a:spLocks noChangeArrowheads="1"/>
          </p:cNvSpPr>
          <p:nvPr/>
        </p:nvSpPr>
        <p:spPr bwMode="auto">
          <a:xfrm>
            <a:off x="2268538" y="5661025"/>
            <a:ext cx="5327650" cy="585788"/>
          </a:xfrm>
          <a:prstGeom prst="rect">
            <a:avLst/>
          </a:prstGeom>
          <a:noFill/>
          <a:ln w="9525">
            <a:noFill/>
            <a:miter lim="800000"/>
            <a:headEnd/>
            <a:tailEnd/>
          </a:ln>
        </p:spPr>
        <p:txBody>
          <a:bodyPr>
            <a:spAutoFit/>
          </a:bodyPr>
          <a:lstStyle/>
          <a:p>
            <a:r>
              <a:rPr lang="ja-JP" altLang="en-US" sz="1600"/>
              <a:t>図下部消費者ニーズからデータの蓄積分析部分は前パートでも述べた</a:t>
            </a:r>
            <a:r>
              <a:rPr lang="en-US" altLang="ja-JP" sz="1600"/>
              <a:t>BM</a:t>
            </a:r>
            <a:r>
              <a:rPr lang="ja-JP" altLang="en-US" sz="1600"/>
              <a:t>制を軸にした顧客価値を上げる部分</a:t>
            </a:r>
          </a:p>
        </p:txBody>
      </p:sp>
      <p:sp>
        <p:nvSpPr>
          <p:cNvPr id="19477" name="Text Box 21"/>
          <p:cNvSpPr txBox="1">
            <a:spLocks noChangeArrowheads="1"/>
          </p:cNvSpPr>
          <p:nvPr/>
        </p:nvSpPr>
        <p:spPr bwMode="auto">
          <a:xfrm>
            <a:off x="7164388" y="6583363"/>
            <a:ext cx="1524000" cy="274637"/>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23" name="スライド番号プレースホルダ 22"/>
          <p:cNvSpPr>
            <a:spLocks noGrp="1"/>
          </p:cNvSpPr>
          <p:nvPr>
            <p:ph type="sldNum" sz="quarter" idx="12"/>
          </p:nvPr>
        </p:nvSpPr>
        <p:spPr>
          <a:xfrm>
            <a:off x="7010400" y="6492875"/>
            <a:ext cx="2133600" cy="365125"/>
          </a:xfrm>
        </p:spPr>
        <p:txBody>
          <a:bodyPr/>
          <a:lstStyle/>
          <a:p>
            <a:pPr>
              <a:defRPr/>
            </a:pPr>
            <a:fld id="{BBD77C47-D44F-4B3B-BD2E-87662BB51F74}" type="slidenum">
              <a:rPr lang="ja-JP" altLang="en-US" sz="2400" smtClean="0">
                <a:solidFill>
                  <a:schemeClr val="tx1"/>
                </a:solidFill>
              </a:rPr>
              <a:pPr>
                <a:defRPr/>
              </a:pPr>
              <a:t>16</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539750" y="1844675"/>
            <a:ext cx="7848600" cy="10795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ja-JP" altLang="en-US"/>
          </a:p>
        </p:txBody>
      </p:sp>
      <p:sp>
        <p:nvSpPr>
          <p:cNvPr id="3" name="コンテンツ プレースホルダ 2"/>
          <p:cNvSpPr>
            <a:spLocks noGrp="1"/>
          </p:cNvSpPr>
          <p:nvPr>
            <p:ph idx="1"/>
          </p:nvPr>
        </p:nvSpPr>
        <p:spPr>
          <a:xfrm>
            <a:off x="542925" y="993775"/>
            <a:ext cx="8748713" cy="4464050"/>
          </a:xfrm>
        </p:spPr>
        <p:txBody>
          <a:bodyPr>
            <a:normAutofit/>
          </a:bodyPr>
          <a:lstStyle/>
          <a:p>
            <a:pPr eaLnBrk="1" hangingPunct="1">
              <a:buFont typeface="Arial" pitchFamily="34" charset="0"/>
              <a:buNone/>
              <a:defRPr/>
            </a:pPr>
            <a:r>
              <a:rPr lang="ja-JP" altLang="en-US" sz="2200" dirty="0" smtClean="0"/>
              <a:t>創業者安藤百福は「</a:t>
            </a:r>
            <a:r>
              <a:rPr lang="ja-JP" altLang="en-US" sz="2200" dirty="0" smtClean="0">
                <a:solidFill>
                  <a:srgbClr val="FF0000"/>
                </a:solidFill>
              </a:rPr>
              <a:t>創造開発型企業</a:t>
            </a:r>
            <a:r>
              <a:rPr lang="ja-JP" altLang="en-US" sz="2200" dirty="0" smtClean="0"/>
              <a:t>」を前面に掲げ</a:t>
            </a:r>
            <a:endParaRPr lang="en-US" altLang="ja-JP" sz="2200" dirty="0" smtClean="0"/>
          </a:p>
          <a:p>
            <a:pPr eaLnBrk="1" hangingPunct="1">
              <a:buFont typeface="Arial" pitchFamily="34" charset="0"/>
              <a:buNone/>
              <a:defRPr/>
            </a:pPr>
            <a:r>
              <a:rPr lang="ja-JP" altLang="en-US" sz="2200" dirty="0" smtClean="0"/>
              <a:t>「</a:t>
            </a:r>
            <a:r>
              <a:rPr lang="ja-JP" altLang="en-US" sz="2200" dirty="0" smtClean="0">
                <a:solidFill>
                  <a:srgbClr val="FF0000"/>
                </a:solidFill>
              </a:rPr>
              <a:t>ファーストエントリー</a:t>
            </a:r>
            <a:r>
              <a:rPr lang="ja-JP" altLang="en-US" sz="2200" dirty="0" smtClean="0"/>
              <a:t>」を根本精神としていた。</a:t>
            </a:r>
            <a:endParaRPr lang="en-US" altLang="ja-JP" sz="2200" dirty="0" smtClean="0"/>
          </a:p>
          <a:p>
            <a:pPr eaLnBrk="1" hangingPunct="1">
              <a:buFont typeface="Arial" pitchFamily="34" charset="0"/>
              <a:buNone/>
              <a:defRPr/>
            </a:pPr>
            <a:r>
              <a:rPr lang="ja-JP" altLang="en-US" sz="2200" dirty="0" smtClean="0"/>
              <a:t>　　</a:t>
            </a:r>
            <a:r>
              <a:rPr lang="ja-JP" altLang="en-US" sz="2000" dirty="0" smtClean="0"/>
              <a:t>当時、社内は安藤百福の強烈な個性で引っ張るトップダウンの風潮。</a:t>
            </a:r>
            <a:endParaRPr lang="en-US" altLang="ja-JP" sz="2000" dirty="0" smtClean="0"/>
          </a:p>
          <a:p>
            <a:pPr eaLnBrk="1" hangingPunct="1">
              <a:buFont typeface="Arial" pitchFamily="34" charset="0"/>
              <a:buNone/>
              <a:defRPr/>
            </a:pPr>
            <a:r>
              <a:rPr lang="ja-JP" altLang="en-US" sz="2000" dirty="0" smtClean="0"/>
              <a:t>　　安藤百福は新製品開発着想から発売後の製品イノベーションまでの</a:t>
            </a:r>
            <a:endParaRPr lang="en-US" altLang="ja-JP" sz="2000" dirty="0" smtClean="0"/>
          </a:p>
          <a:p>
            <a:pPr eaLnBrk="1" hangingPunct="1">
              <a:buFont typeface="Arial" pitchFamily="34" charset="0"/>
              <a:buNone/>
              <a:defRPr/>
            </a:pPr>
            <a:r>
              <a:rPr lang="ja-JP" altLang="en-US" sz="2000" dirty="0" smtClean="0"/>
              <a:t>　　全プロセスを首尾一貫して推進していた。</a:t>
            </a:r>
            <a:r>
              <a:rPr lang="ja-JP" altLang="en-US" sz="1400" dirty="0" smtClean="0"/>
              <a:t>　　</a:t>
            </a:r>
            <a:endParaRPr lang="en-US" altLang="ja-JP" sz="300" dirty="0" smtClean="0"/>
          </a:p>
          <a:p>
            <a:pPr eaLnBrk="1" hangingPunct="1">
              <a:buFont typeface="Arial" pitchFamily="34" charset="0"/>
              <a:buNone/>
              <a:defRPr/>
            </a:pPr>
            <a:r>
              <a:rPr lang="ja-JP" altLang="en-US" sz="500" dirty="0" smtClean="0"/>
              <a:t>　</a:t>
            </a:r>
            <a:endParaRPr lang="en-US" altLang="ja-JP" sz="500" dirty="0" smtClean="0"/>
          </a:p>
          <a:p>
            <a:pPr eaLnBrk="1" hangingPunct="1">
              <a:buFont typeface="Arial" pitchFamily="34" charset="0"/>
              <a:buNone/>
              <a:defRPr/>
            </a:pPr>
            <a:r>
              <a:rPr lang="ja-JP" altLang="en-US" sz="1000" dirty="0" smtClean="0"/>
              <a:t>　（出所）安藤宏基</a:t>
            </a:r>
            <a:r>
              <a:rPr lang="en-US" altLang="ja-JP" sz="1000" dirty="0" smtClean="0"/>
              <a:t>『</a:t>
            </a:r>
            <a:r>
              <a:rPr lang="ja-JP" altLang="en-US" sz="1000" dirty="0" smtClean="0"/>
              <a:t>世界食に挑戦するインスタントラーメンのマーケティング戦略</a:t>
            </a:r>
            <a:r>
              <a:rPr lang="en-US" altLang="ja-JP" sz="1000" dirty="0" smtClean="0"/>
              <a:t>』</a:t>
            </a:r>
            <a:r>
              <a:rPr lang="ja-JP" altLang="en-US" sz="1000" dirty="0" smtClean="0"/>
              <a:t>平成</a:t>
            </a:r>
            <a:r>
              <a:rPr lang="en-US" altLang="ja-JP" sz="1000" dirty="0" smtClean="0"/>
              <a:t>4</a:t>
            </a:r>
            <a:r>
              <a:rPr lang="ja-JP" altLang="en-US" sz="1000" dirty="0" smtClean="0"/>
              <a:t>年度</a:t>
            </a:r>
            <a:r>
              <a:rPr lang="en-US" altLang="ja-JP" sz="1000" dirty="0" smtClean="0"/>
              <a:t>,</a:t>
            </a:r>
            <a:r>
              <a:rPr lang="ja-JP" altLang="en-US" sz="1000" dirty="0" smtClean="0"/>
              <a:t>日本大学農獣医学部食品経済学科特別講義資料</a:t>
            </a:r>
            <a:r>
              <a:rPr lang="en-US" altLang="ja-JP" sz="1000" dirty="0" smtClean="0"/>
              <a:t>,1992</a:t>
            </a:r>
            <a:r>
              <a:rPr lang="ja-JP" altLang="en-US" sz="1000" dirty="0" smtClean="0"/>
              <a:t>年</a:t>
            </a:r>
            <a:r>
              <a:rPr lang="en-US" altLang="ja-JP" sz="1000" dirty="0" smtClean="0"/>
              <a:t>P.19</a:t>
            </a:r>
          </a:p>
          <a:p>
            <a:pPr eaLnBrk="1" hangingPunct="1">
              <a:buFont typeface="Arial" pitchFamily="34" charset="0"/>
              <a:buNone/>
              <a:defRPr/>
            </a:pPr>
            <a:endParaRPr lang="en-US" altLang="ja-JP" sz="800" dirty="0" smtClean="0"/>
          </a:p>
          <a:p>
            <a:pPr eaLnBrk="1" hangingPunct="1">
              <a:buFont typeface="Arial" pitchFamily="34" charset="0"/>
              <a:buNone/>
              <a:defRPr/>
            </a:pPr>
            <a:r>
              <a:rPr lang="en-US" altLang="ja-JP" sz="2200" dirty="0" smtClean="0">
                <a:latin typeface="ＭＳ Ｐゴシック" pitchFamily="50" charset="-128"/>
              </a:rPr>
              <a:t>【</a:t>
            </a:r>
            <a:r>
              <a:rPr lang="ja-JP" altLang="en-US" sz="2200" dirty="0" smtClean="0">
                <a:latin typeface="ＭＳ Ｐゴシック" pitchFamily="50" charset="-128"/>
              </a:rPr>
              <a:t>安藤宏基社長就任後</a:t>
            </a:r>
            <a:r>
              <a:rPr lang="en-US" altLang="ja-JP" sz="2200" dirty="0" smtClean="0">
                <a:latin typeface="ＭＳ Ｐゴシック" pitchFamily="50" charset="-128"/>
              </a:rPr>
              <a:t>】</a:t>
            </a:r>
          </a:p>
          <a:p>
            <a:pPr eaLnBrk="1" hangingPunct="1">
              <a:buFont typeface="Arial" pitchFamily="34" charset="0"/>
              <a:buNone/>
              <a:defRPr/>
            </a:pPr>
            <a:r>
              <a:rPr lang="ja-JP" altLang="en-US" sz="2200" dirty="0" smtClean="0">
                <a:latin typeface="ＭＳ Ｐゴシック" pitchFamily="50" charset="-128"/>
              </a:rPr>
              <a:t>　・所信表明「</a:t>
            </a:r>
            <a:r>
              <a:rPr lang="ja-JP" altLang="en-US" sz="2200" dirty="0" smtClean="0">
                <a:solidFill>
                  <a:srgbClr val="FF0000"/>
                </a:solidFill>
                <a:latin typeface="ＭＳ Ｐゴシック" pitchFamily="50" charset="-128"/>
              </a:rPr>
              <a:t>創業者精神の継承</a:t>
            </a:r>
            <a:r>
              <a:rPr lang="ja-JP" altLang="en-US" sz="2200" dirty="0" smtClean="0">
                <a:latin typeface="ＭＳ Ｐゴシック" pitchFamily="50" charset="-128"/>
              </a:rPr>
              <a:t>、長期安定成長のための基礎づくり」</a:t>
            </a:r>
            <a:endParaRPr lang="en-US" altLang="ja-JP" sz="800" dirty="0" smtClean="0">
              <a:latin typeface="ＭＳ Ｐゴシック" pitchFamily="50" charset="-128"/>
            </a:endParaRPr>
          </a:p>
          <a:p>
            <a:pPr eaLnBrk="1" hangingPunct="1">
              <a:buFont typeface="Arial" pitchFamily="34" charset="0"/>
              <a:buNone/>
              <a:defRPr/>
            </a:pPr>
            <a:r>
              <a:rPr lang="ja-JP" altLang="en-US" sz="1200" dirty="0" smtClean="0">
                <a:latin typeface="ＭＳ Ｐゴシック" pitchFamily="50" charset="-128"/>
              </a:rPr>
              <a:t>　　</a:t>
            </a:r>
            <a:r>
              <a:rPr lang="ja-JP" altLang="en-US" sz="1000" dirty="0" smtClean="0">
                <a:latin typeface="ＭＳ Ｐゴシック" pitchFamily="50" charset="-128"/>
              </a:rPr>
              <a:t>（出所）安藤宏基</a:t>
            </a:r>
            <a:r>
              <a:rPr lang="en-US" altLang="ja-JP" sz="1000" dirty="0" smtClean="0">
                <a:latin typeface="ＭＳ Ｐゴシック" pitchFamily="50" charset="-128"/>
              </a:rPr>
              <a:t>『</a:t>
            </a:r>
            <a:r>
              <a:rPr lang="ja-JP" altLang="en-US" sz="1000" dirty="0" smtClean="0">
                <a:latin typeface="ＭＳ Ｐゴシック" pitchFamily="50" charset="-128"/>
              </a:rPr>
              <a:t>カップヌードルをぶっつぶせ！</a:t>
            </a:r>
            <a:r>
              <a:rPr lang="en-US" altLang="ja-JP" sz="1000" dirty="0" smtClean="0">
                <a:latin typeface="ＭＳ Ｐゴシック" pitchFamily="50" charset="-128"/>
              </a:rPr>
              <a:t>-</a:t>
            </a:r>
            <a:r>
              <a:rPr lang="ja-JP" altLang="en-US" sz="1000" dirty="0" smtClean="0">
                <a:latin typeface="ＭＳ Ｐゴシック" pitchFamily="50" charset="-128"/>
              </a:rPr>
              <a:t>創業者を激怒させた二代目社長のマーケティング流儀</a:t>
            </a:r>
            <a:r>
              <a:rPr lang="en-US" altLang="ja-JP" sz="1000" dirty="0" smtClean="0">
                <a:latin typeface="ＭＳ Ｐゴシック" pitchFamily="50" charset="-128"/>
              </a:rPr>
              <a:t>-』</a:t>
            </a:r>
            <a:r>
              <a:rPr lang="ja-JP" altLang="en-US" sz="1000" dirty="0" smtClean="0">
                <a:latin typeface="ＭＳ Ｐゴシック" pitchFamily="50" charset="-128"/>
              </a:rPr>
              <a:t>中央公論社</a:t>
            </a:r>
            <a:r>
              <a:rPr lang="en-US" altLang="ja-JP" sz="1000" dirty="0" smtClean="0">
                <a:latin typeface="ＭＳ Ｐゴシック" pitchFamily="50" charset="-128"/>
              </a:rPr>
              <a:t>,2009</a:t>
            </a:r>
            <a:r>
              <a:rPr lang="ja-JP" altLang="en-US" sz="1000" dirty="0" smtClean="0">
                <a:latin typeface="ＭＳ Ｐゴシック" pitchFamily="50" charset="-128"/>
              </a:rPr>
              <a:t>年</a:t>
            </a:r>
            <a:r>
              <a:rPr lang="en-US" altLang="ja-JP" sz="1000" dirty="0" smtClean="0">
                <a:latin typeface="ＭＳ Ｐゴシック" pitchFamily="50" charset="-128"/>
              </a:rPr>
              <a:t>10</a:t>
            </a:r>
            <a:r>
              <a:rPr lang="ja-JP" altLang="en-US" sz="1000" dirty="0" smtClean="0">
                <a:latin typeface="ＭＳ Ｐゴシック" pitchFamily="50" charset="-128"/>
              </a:rPr>
              <a:t>月</a:t>
            </a:r>
            <a:endParaRPr lang="en-US" altLang="ja-JP" sz="1000" dirty="0" smtClean="0">
              <a:latin typeface="ＭＳ Ｐゴシック" pitchFamily="50" charset="-128"/>
            </a:endParaRPr>
          </a:p>
          <a:p>
            <a:pPr eaLnBrk="1" hangingPunct="1">
              <a:buFont typeface="Arial" pitchFamily="34" charset="0"/>
              <a:buNone/>
              <a:defRPr/>
            </a:pPr>
            <a:endParaRPr lang="en-US" altLang="ja-JP" sz="500" dirty="0" smtClean="0">
              <a:latin typeface="ＭＳ Ｐゴシック" pitchFamily="50" charset="-128"/>
            </a:endParaRPr>
          </a:p>
          <a:p>
            <a:pPr eaLnBrk="1" hangingPunct="1">
              <a:buFont typeface="Arial" pitchFamily="34" charset="0"/>
              <a:buNone/>
              <a:defRPr/>
            </a:pPr>
            <a:r>
              <a:rPr lang="ja-JP" altLang="en-US" sz="2200" dirty="0" smtClean="0">
                <a:latin typeface="ＭＳ Ｐゴシック" pitchFamily="50" charset="-128"/>
              </a:rPr>
              <a:t>　・新たな知恵を発生させる人材を生かす組織として</a:t>
            </a:r>
            <a:r>
              <a:rPr lang="en-US" altLang="ja-JP" sz="2200" dirty="0" smtClean="0">
                <a:latin typeface="+mn-ea"/>
              </a:rPr>
              <a:t>「</a:t>
            </a:r>
            <a:r>
              <a:rPr lang="ja-JP" altLang="en-US" sz="2200" dirty="0" smtClean="0">
                <a:latin typeface="+mn-ea"/>
              </a:rPr>
              <a:t>社内競争の徹底」</a:t>
            </a:r>
            <a:r>
              <a:rPr lang="ja-JP" altLang="en-US" sz="2200" dirty="0" smtClean="0">
                <a:latin typeface="ＭＳ Ｐゴシック" pitchFamily="50" charset="-128"/>
              </a:rPr>
              <a:t>を提起し</a:t>
            </a:r>
            <a:r>
              <a:rPr lang="ja-JP" altLang="en-US" sz="2200" dirty="0" smtClean="0">
                <a:solidFill>
                  <a:srgbClr val="FF0000"/>
                </a:solidFill>
                <a:latin typeface="ＭＳ Ｐゴシック" pitchFamily="50" charset="-128"/>
              </a:rPr>
              <a:t>「創造開発型企業</a:t>
            </a:r>
            <a:r>
              <a:rPr lang="ja-JP" altLang="en-US" sz="2200" dirty="0" smtClean="0">
                <a:latin typeface="ＭＳ Ｐゴシック" pitchFamily="50" charset="-128"/>
              </a:rPr>
              <a:t>」</a:t>
            </a:r>
            <a:r>
              <a:rPr lang="ja-JP" altLang="en-US" sz="2200" dirty="0" err="1" smtClean="0">
                <a:latin typeface="ＭＳ Ｐゴシック" pitchFamily="50" charset="-128"/>
              </a:rPr>
              <a:t>づ</a:t>
            </a:r>
            <a:r>
              <a:rPr lang="ja-JP" altLang="en-US" sz="2200" dirty="0" smtClean="0">
                <a:latin typeface="ＭＳ Ｐゴシック" pitchFamily="50" charset="-128"/>
              </a:rPr>
              <a:t>くりに着手する。　</a:t>
            </a:r>
            <a:endParaRPr lang="en-US" altLang="ja-JP" sz="2200" dirty="0" smtClean="0">
              <a:latin typeface="ＭＳ Ｐゴシック" pitchFamily="50" charset="-128"/>
            </a:endParaRPr>
          </a:p>
          <a:p>
            <a:pPr eaLnBrk="1" hangingPunct="1">
              <a:buFont typeface="Arial" pitchFamily="34" charset="0"/>
              <a:buNone/>
              <a:defRPr/>
            </a:pPr>
            <a:r>
              <a:rPr lang="ja-JP" altLang="en-US" sz="1000" dirty="0" smtClean="0">
                <a:latin typeface="ＭＳ Ｐゴシック" pitchFamily="50" charset="-128"/>
              </a:rPr>
              <a:t>　　（出所）日清食品株式会社</a:t>
            </a:r>
            <a:r>
              <a:rPr lang="zh-TW" altLang="en-US" sz="1000" dirty="0" smtClean="0">
                <a:latin typeface="ＭＳ Ｐゴシック" pitchFamily="50" charset="-128"/>
                <a:ea typeface="ＭＳ Ｐゴシック" pitchFamily="50" charset="-128"/>
              </a:rPr>
              <a:t>社史編纂室編集</a:t>
            </a:r>
            <a:r>
              <a:rPr lang="en-US" altLang="ja-JP" sz="1000" dirty="0" smtClean="0">
                <a:latin typeface="ＭＳ Ｐゴシック" pitchFamily="50" charset="-128"/>
              </a:rPr>
              <a:t>『</a:t>
            </a:r>
            <a:r>
              <a:rPr lang="zh-TW" altLang="en-US" sz="1000" dirty="0" smtClean="0">
                <a:latin typeface="ＭＳ Ｐゴシック" pitchFamily="50" charset="-128"/>
                <a:ea typeface="ＭＳ Ｐゴシック" pitchFamily="50" charset="-128"/>
              </a:rPr>
              <a:t>食足世平</a:t>
            </a:r>
            <a:r>
              <a:rPr lang="ja-JP" altLang="en-US" sz="1000" dirty="0" smtClean="0">
                <a:latin typeface="ＭＳ Ｐゴシック" pitchFamily="50" charset="-128"/>
              </a:rPr>
              <a:t> </a:t>
            </a:r>
            <a:r>
              <a:rPr lang="zh-TW" altLang="en-US" sz="1000" dirty="0" smtClean="0">
                <a:latin typeface="ＭＳ Ｐゴシック" pitchFamily="50" charset="-128"/>
                <a:ea typeface="ＭＳ Ｐゴシック" pitchFamily="50" charset="-128"/>
              </a:rPr>
              <a:t>日清食品社史</a:t>
            </a:r>
            <a:r>
              <a:rPr lang="en-US" altLang="ja-JP" sz="1000" dirty="0" smtClean="0">
                <a:latin typeface="ＭＳ Ｐゴシック" pitchFamily="50" charset="-128"/>
              </a:rPr>
              <a:t>』</a:t>
            </a:r>
            <a:r>
              <a:rPr lang="ja-JP" altLang="en-US" sz="1000" dirty="0" smtClean="0">
                <a:latin typeface="ＭＳ Ｐゴシック" pitchFamily="50" charset="-128"/>
              </a:rPr>
              <a:t>日清食品</a:t>
            </a:r>
            <a:r>
              <a:rPr lang="en-US" altLang="ja-JP" sz="1000" dirty="0" smtClean="0">
                <a:latin typeface="ＭＳ Ｐゴシック" pitchFamily="50" charset="-128"/>
              </a:rPr>
              <a:t>,1992</a:t>
            </a:r>
            <a:r>
              <a:rPr lang="ja-JP" altLang="en-US" sz="1000" dirty="0" smtClean="0">
                <a:latin typeface="ＭＳ Ｐゴシック" pitchFamily="50" charset="-128"/>
              </a:rPr>
              <a:t>年</a:t>
            </a:r>
            <a:r>
              <a:rPr lang="en-US" altLang="ja-JP" sz="1000" dirty="0" smtClean="0">
                <a:latin typeface="ＭＳ Ｐゴシック" pitchFamily="50" charset="-128"/>
              </a:rPr>
              <a:t>5</a:t>
            </a:r>
            <a:r>
              <a:rPr lang="ja-JP" altLang="en-US" sz="1000" dirty="0" smtClean="0">
                <a:latin typeface="ＭＳ Ｐゴシック" pitchFamily="50" charset="-128"/>
              </a:rPr>
              <a:t>月</a:t>
            </a:r>
            <a:endParaRPr lang="en-US" altLang="ja-JP" sz="1000" dirty="0" smtClean="0">
              <a:latin typeface="ＭＳ Ｐゴシック" pitchFamily="50" charset="-128"/>
            </a:endParaRPr>
          </a:p>
        </p:txBody>
      </p:sp>
      <p:sp>
        <p:nvSpPr>
          <p:cNvPr id="20484" name="タイトル 1"/>
          <p:cNvSpPr>
            <a:spLocks noGrp="1"/>
          </p:cNvSpPr>
          <p:nvPr>
            <p:ph type="title"/>
          </p:nvPr>
        </p:nvSpPr>
        <p:spPr>
          <a:xfrm>
            <a:off x="611188" y="0"/>
            <a:ext cx="8229600" cy="1143000"/>
          </a:xfrm>
        </p:spPr>
        <p:txBody>
          <a:bodyPr/>
          <a:lstStyle/>
          <a:p>
            <a:pPr eaLnBrk="1" hangingPunct="1"/>
            <a:r>
              <a:rPr lang="ja-JP" altLang="en-US" smtClean="0"/>
              <a:t>日清食品の変革の鍵</a:t>
            </a:r>
            <a:endParaRPr lang="en-US" altLang="ja-JP" smtClean="0"/>
          </a:p>
        </p:txBody>
      </p:sp>
      <p:sp>
        <p:nvSpPr>
          <p:cNvPr id="20485" name="テキスト ボックス 6"/>
          <p:cNvSpPr txBox="1">
            <a:spLocks noChangeArrowheads="1"/>
          </p:cNvSpPr>
          <p:nvPr/>
        </p:nvSpPr>
        <p:spPr bwMode="auto">
          <a:xfrm>
            <a:off x="395288" y="5805488"/>
            <a:ext cx="8596312" cy="830262"/>
          </a:xfrm>
          <a:prstGeom prst="rect">
            <a:avLst/>
          </a:prstGeom>
          <a:noFill/>
          <a:ln w="9525">
            <a:noFill/>
            <a:miter lim="800000"/>
            <a:headEnd/>
            <a:tailEnd/>
          </a:ln>
        </p:spPr>
        <p:txBody>
          <a:bodyPr>
            <a:spAutoFit/>
          </a:bodyPr>
          <a:lstStyle/>
          <a:p>
            <a:r>
              <a:rPr lang="ja-JP" altLang="en-US" sz="2400"/>
              <a:t>安藤百福の独創的な商品開発に依存する体制から、安藤百福個人の</a:t>
            </a:r>
            <a:r>
              <a:rPr lang="ja-JP" altLang="en-US" sz="2400" u="sng">
                <a:solidFill>
                  <a:srgbClr val="FF0000"/>
                </a:solidFill>
              </a:rPr>
              <a:t>独創的な商品開発力を組織で代替・拡大</a:t>
            </a:r>
            <a:r>
              <a:rPr lang="ja-JP" altLang="en-US" sz="2400"/>
              <a:t>すること、といえる。</a:t>
            </a:r>
          </a:p>
        </p:txBody>
      </p:sp>
      <p:sp>
        <p:nvSpPr>
          <p:cNvPr id="4" name="下矢印 3"/>
          <p:cNvSpPr/>
          <p:nvPr/>
        </p:nvSpPr>
        <p:spPr>
          <a:xfrm>
            <a:off x="3851275" y="5445125"/>
            <a:ext cx="865188" cy="358775"/>
          </a:xfrm>
          <a:prstGeom prst="downArrow">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 name="スライド番号プレースホルダ 6"/>
          <p:cNvSpPr>
            <a:spLocks noGrp="1"/>
          </p:cNvSpPr>
          <p:nvPr>
            <p:ph type="sldNum" sz="quarter" idx="12"/>
          </p:nvPr>
        </p:nvSpPr>
        <p:spPr>
          <a:xfrm>
            <a:off x="7010400" y="6492875"/>
            <a:ext cx="2133600" cy="365125"/>
          </a:xfrm>
        </p:spPr>
        <p:txBody>
          <a:bodyPr/>
          <a:lstStyle/>
          <a:p>
            <a:pPr>
              <a:defRPr/>
            </a:pPr>
            <a:fld id="{3D2D6D6D-A38C-43C7-9F51-5F6E0B10A298}" type="slidenum">
              <a:rPr lang="ja-JP" altLang="en-US" sz="2400" smtClean="0">
                <a:solidFill>
                  <a:schemeClr val="tx1"/>
                </a:solidFill>
              </a:rPr>
              <a:pPr>
                <a:defRPr/>
              </a:pPr>
              <a:t>17</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nvPr>
        </p:nvGraphicFramePr>
        <p:xfrm>
          <a:off x="473894" y="616620"/>
          <a:ext cx="4536504" cy="1257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図表 4"/>
          <p:cNvGraphicFramePr/>
          <p:nvPr/>
        </p:nvGraphicFramePr>
        <p:xfrm>
          <a:off x="473894" y="1074762"/>
          <a:ext cx="4680520" cy="25922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U ターン矢印 6"/>
          <p:cNvSpPr/>
          <p:nvPr/>
        </p:nvSpPr>
        <p:spPr>
          <a:xfrm rot="-5400000">
            <a:off x="-531019" y="1445419"/>
            <a:ext cx="1655763" cy="288925"/>
          </a:xfrm>
          <a:prstGeom prst="uturnArrow">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1509" name="テキスト ボックス 7"/>
          <p:cNvSpPr txBox="1">
            <a:spLocks noChangeArrowheads="1"/>
          </p:cNvSpPr>
          <p:nvPr/>
        </p:nvSpPr>
        <p:spPr bwMode="auto">
          <a:xfrm>
            <a:off x="533400" y="228600"/>
            <a:ext cx="3671888" cy="366713"/>
          </a:xfrm>
          <a:prstGeom prst="rect">
            <a:avLst/>
          </a:prstGeom>
          <a:noFill/>
          <a:ln w="9525">
            <a:noFill/>
            <a:miter lim="800000"/>
            <a:headEnd/>
            <a:tailEnd/>
          </a:ln>
        </p:spPr>
        <p:txBody>
          <a:bodyPr>
            <a:spAutoFit/>
          </a:bodyPr>
          <a:lstStyle/>
          <a:p>
            <a:r>
              <a:rPr lang="ja-JP" altLang="en-US"/>
              <a:t>安藤百福社長時　</a:t>
            </a:r>
            <a:r>
              <a:rPr lang="en-US" altLang="ja-JP"/>
              <a:t>BM</a:t>
            </a:r>
            <a:r>
              <a:rPr lang="ja-JP" altLang="en-US"/>
              <a:t>導入前　</a:t>
            </a:r>
          </a:p>
        </p:txBody>
      </p:sp>
      <p:sp>
        <p:nvSpPr>
          <p:cNvPr id="21510" name="テキスト ボックス 9"/>
          <p:cNvSpPr txBox="1">
            <a:spLocks noChangeArrowheads="1"/>
          </p:cNvSpPr>
          <p:nvPr/>
        </p:nvSpPr>
        <p:spPr bwMode="auto">
          <a:xfrm>
            <a:off x="5435600" y="381000"/>
            <a:ext cx="3708400" cy="2811463"/>
          </a:xfrm>
          <a:prstGeom prst="rect">
            <a:avLst/>
          </a:prstGeom>
          <a:noFill/>
          <a:ln w="9525">
            <a:noFill/>
            <a:miter lim="800000"/>
            <a:headEnd/>
            <a:tailEnd/>
          </a:ln>
        </p:spPr>
        <p:txBody>
          <a:bodyPr>
            <a:spAutoFit/>
          </a:bodyPr>
          <a:lstStyle/>
          <a:p>
            <a:r>
              <a:rPr lang="ja-JP" altLang="en-US" sz="1600"/>
              <a:t>・トップダウンの風潮</a:t>
            </a:r>
            <a:endParaRPr lang="en-US" altLang="ja-JP" sz="1600"/>
          </a:p>
          <a:p>
            <a:r>
              <a:rPr lang="ja-JP" altLang="en-US" sz="1600"/>
              <a:t>・新たな収益の柱となる商品の不在</a:t>
            </a:r>
            <a:endParaRPr lang="en-US" altLang="ja-JP" sz="1600"/>
          </a:p>
          <a:p>
            <a:r>
              <a:rPr lang="ja-JP" altLang="en-US" sz="1600"/>
              <a:t>・</a:t>
            </a:r>
            <a:r>
              <a:rPr lang="ja-JP" altLang="en-US" sz="1600" b="1">
                <a:solidFill>
                  <a:srgbClr val="FF0000"/>
                </a:solidFill>
              </a:rPr>
              <a:t>年間</a:t>
            </a:r>
            <a:r>
              <a:rPr lang="en-US" altLang="ja-JP" sz="1600" b="1">
                <a:solidFill>
                  <a:srgbClr val="FF0000"/>
                </a:solidFill>
              </a:rPr>
              <a:t>3</a:t>
            </a:r>
            <a:r>
              <a:rPr lang="ja-JP" altLang="en-US" sz="1600" b="1">
                <a:solidFill>
                  <a:srgbClr val="FF0000"/>
                </a:solidFill>
              </a:rPr>
              <a:t>～</a:t>
            </a:r>
            <a:r>
              <a:rPr lang="en-US" altLang="ja-JP" sz="1600" b="1">
                <a:solidFill>
                  <a:srgbClr val="FF0000"/>
                </a:solidFill>
              </a:rPr>
              <a:t>4</a:t>
            </a:r>
            <a:r>
              <a:rPr lang="ja-JP" altLang="en-US" sz="1600" b="1">
                <a:solidFill>
                  <a:srgbClr val="FF0000"/>
                </a:solidFill>
              </a:rPr>
              <a:t>種類の新製品数</a:t>
            </a:r>
            <a:endParaRPr lang="en-US" altLang="ja-JP" sz="1600" b="1"/>
          </a:p>
          <a:p>
            <a:endParaRPr lang="en-US" altLang="ja-JP" sz="1600"/>
          </a:p>
          <a:p>
            <a:r>
              <a:rPr lang="en-US" altLang="ja-JP" sz="1600"/>
              <a:t>【</a:t>
            </a:r>
            <a:r>
              <a:rPr lang="ja-JP" altLang="en-US" sz="1600"/>
              <a:t>事例</a:t>
            </a:r>
            <a:r>
              <a:rPr lang="en-US" altLang="ja-JP" sz="1600"/>
              <a:t>】</a:t>
            </a:r>
          </a:p>
          <a:p>
            <a:r>
              <a:rPr lang="ja-JP" altLang="en-US" sz="1600"/>
              <a:t>「新製品開発の着想から発売後の継続的な製品イノベーションまでの全プロセスを安藤百福が首尾一貫して推進してきた。」</a:t>
            </a:r>
            <a:endParaRPr lang="en-US" altLang="ja-JP" sz="1600"/>
          </a:p>
          <a:p>
            <a:endParaRPr lang="en-US" altLang="ja-JP" sz="1600"/>
          </a:p>
          <a:p>
            <a:r>
              <a:rPr lang="ja-JP" altLang="en-US" sz="1600" b="1">
                <a:solidFill>
                  <a:srgbClr val="FF0000"/>
                </a:solidFill>
              </a:rPr>
              <a:t>市場成長の鈍化</a:t>
            </a:r>
            <a:r>
              <a:rPr lang="ja-JP" altLang="en-US" sz="1600" b="1"/>
              <a:t>から業績が伸び悩む。</a:t>
            </a:r>
            <a:endParaRPr lang="en-US" altLang="ja-JP" sz="1600" b="1"/>
          </a:p>
          <a:p>
            <a:endParaRPr lang="ja-JP" altLang="en-US"/>
          </a:p>
        </p:txBody>
      </p:sp>
      <p:sp>
        <p:nvSpPr>
          <p:cNvPr id="12" name="正方形/長方形 11"/>
          <p:cNvSpPr/>
          <p:nvPr/>
        </p:nvSpPr>
        <p:spPr>
          <a:xfrm>
            <a:off x="0" y="152400"/>
            <a:ext cx="9144000" cy="3087688"/>
          </a:xfrm>
          <a:prstGeom prst="rect">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aphicFrame>
        <p:nvGraphicFramePr>
          <p:cNvPr id="15" name="コンテンツ プレースホルダ 3"/>
          <p:cNvGraphicFramePr>
            <a:graphicFrameLocks/>
          </p:cNvGraphicFramePr>
          <p:nvPr/>
        </p:nvGraphicFramePr>
        <p:xfrm>
          <a:off x="467544" y="4077072"/>
          <a:ext cx="4752528" cy="1152127"/>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6" name="図表 15"/>
          <p:cNvGraphicFramePr/>
          <p:nvPr/>
        </p:nvGraphicFramePr>
        <p:xfrm>
          <a:off x="539552" y="5229200"/>
          <a:ext cx="4680520" cy="144016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17" name="U ターン矢印 16"/>
          <p:cNvSpPr/>
          <p:nvPr/>
        </p:nvSpPr>
        <p:spPr>
          <a:xfrm rot="-5400000">
            <a:off x="-467518" y="4796631"/>
            <a:ext cx="1582738" cy="288925"/>
          </a:xfrm>
          <a:prstGeom prst="uturnArrow">
            <a:avLst>
              <a:gd name="adj1" fmla="val 25000"/>
              <a:gd name="adj2" fmla="val 25000"/>
              <a:gd name="adj3" fmla="val 25000"/>
              <a:gd name="adj4" fmla="val 43750"/>
              <a:gd name="adj5" fmla="val 75000"/>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1515" name="テキスト ボックス 18"/>
          <p:cNvSpPr txBox="1">
            <a:spLocks noChangeArrowheads="1"/>
          </p:cNvSpPr>
          <p:nvPr/>
        </p:nvSpPr>
        <p:spPr bwMode="auto">
          <a:xfrm>
            <a:off x="250825" y="3644900"/>
            <a:ext cx="4826000" cy="369888"/>
          </a:xfrm>
          <a:prstGeom prst="rect">
            <a:avLst/>
          </a:prstGeom>
          <a:noFill/>
          <a:ln w="9525">
            <a:noFill/>
            <a:miter lim="800000"/>
            <a:headEnd/>
            <a:tailEnd/>
          </a:ln>
        </p:spPr>
        <p:txBody>
          <a:bodyPr>
            <a:spAutoFit/>
          </a:bodyPr>
          <a:lstStyle/>
          <a:p>
            <a:r>
              <a:rPr lang="ja-JP" altLang="en-US"/>
              <a:t>安藤宏基社長時　</a:t>
            </a:r>
            <a:r>
              <a:rPr lang="en-US" altLang="ja-JP"/>
              <a:t>BM</a:t>
            </a:r>
            <a:r>
              <a:rPr lang="ja-JP" altLang="en-US"/>
              <a:t>導入後</a:t>
            </a:r>
          </a:p>
        </p:txBody>
      </p:sp>
      <p:sp>
        <p:nvSpPr>
          <p:cNvPr id="20" name="正方形/長方形 19"/>
          <p:cNvSpPr/>
          <p:nvPr/>
        </p:nvSpPr>
        <p:spPr>
          <a:xfrm>
            <a:off x="0" y="3505200"/>
            <a:ext cx="9144000" cy="3200400"/>
          </a:xfrm>
          <a:prstGeom prst="rect">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1517" name="テキスト ボックス 27"/>
          <p:cNvSpPr txBox="1">
            <a:spLocks noChangeArrowheads="1"/>
          </p:cNvSpPr>
          <p:nvPr/>
        </p:nvSpPr>
        <p:spPr bwMode="auto">
          <a:xfrm>
            <a:off x="5486400" y="3505200"/>
            <a:ext cx="3276600" cy="3148013"/>
          </a:xfrm>
          <a:prstGeom prst="rect">
            <a:avLst/>
          </a:prstGeom>
          <a:noFill/>
          <a:ln w="9525">
            <a:noFill/>
            <a:miter lim="800000"/>
            <a:headEnd/>
            <a:tailEnd/>
          </a:ln>
        </p:spPr>
        <p:txBody>
          <a:bodyPr>
            <a:spAutoFit/>
          </a:bodyPr>
          <a:lstStyle/>
          <a:p>
            <a:r>
              <a:rPr lang="ja-JP" altLang="en-US" sz="1600"/>
              <a:t>・</a:t>
            </a:r>
            <a:r>
              <a:rPr lang="en-US" altLang="ja-JP" sz="1600"/>
              <a:t>SBC</a:t>
            </a:r>
            <a:r>
              <a:rPr lang="ja-JP" altLang="en-US" sz="1600"/>
              <a:t>制度による分権体制</a:t>
            </a:r>
            <a:endParaRPr lang="en-US" altLang="ja-JP" sz="1600"/>
          </a:p>
          <a:p>
            <a:r>
              <a:rPr lang="ja-JP" altLang="en-US" sz="1600"/>
              <a:t>・</a:t>
            </a:r>
            <a:r>
              <a:rPr lang="en-US" altLang="ja-JP" sz="1600"/>
              <a:t>BM</a:t>
            </a:r>
            <a:r>
              <a:rPr lang="ja-JP" altLang="en-US" sz="1600"/>
              <a:t>制による新商品開発</a:t>
            </a:r>
            <a:endParaRPr lang="en-US" altLang="ja-JP" sz="1600"/>
          </a:p>
          <a:p>
            <a:r>
              <a:rPr lang="ja-JP" altLang="en-US" sz="1600"/>
              <a:t>・</a:t>
            </a:r>
            <a:r>
              <a:rPr lang="ja-JP" altLang="en-US" sz="1600" b="1">
                <a:solidFill>
                  <a:srgbClr val="FF0000"/>
                </a:solidFill>
              </a:rPr>
              <a:t>年間</a:t>
            </a:r>
            <a:r>
              <a:rPr lang="en-US" altLang="ja-JP" sz="1600" b="1">
                <a:solidFill>
                  <a:srgbClr val="FF0000"/>
                </a:solidFill>
              </a:rPr>
              <a:t>300</a:t>
            </a:r>
            <a:r>
              <a:rPr lang="ja-JP" altLang="en-US" sz="1600" b="1">
                <a:solidFill>
                  <a:srgbClr val="FF0000"/>
                </a:solidFill>
              </a:rPr>
              <a:t>種類の新商品</a:t>
            </a:r>
            <a:r>
              <a:rPr lang="ja-JP" altLang="en-US" sz="1600" b="1"/>
              <a:t>（2004）</a:t>
            </a:r>
            <a:endParaRPr lang="en-US" altLang="ja-JP" sz="1600" b="1"/>
          </a:p>
          <a:p>
            <a:r>
              <a:rPr lang="ja-JP" altLang="en-US" sz="1600"/>
              <a:t>・開発リードタイム短縮　</a:t>
            </a:r>
            <a:endParaRPr lang="ja-JP" altLang="en-US" sz="800"/>
          </a:p>
          <a:p>
            <a:endParaRPr lang="en-US" altLang="ja-JP" sz="800"/>
          </a:p>
          <a:p>
            <a:r>
              <a:rPr lang="en-US" altLang="ja-JP" sz="1400"/>
              <a:t>【</a:t>
            </a:r>
            <a:r>
              <a:rPr lang="ja-JP" altLang="en-US" sz="1600"/>
              <a:t>事例</a:t>
            </a:r>
            <a:r>
              <a:rPr lang="en-US" altLang="ja-JP" sz="1400"/>
              <a:t>】</a:t>
            </a:r>
          </a:p>
          <a:p>
            <a:r>
              <a:rPr lang="en-US" altLang="ja-JP" sz="1600"/>
              <a:t>9</a:t>
            </a:r>
            <a:r>
              <a:rPr lang="ja-JP" altLang="en-US" sz="1600"/>
              <a:t>人の</a:t>
            </a:r>
            <a:r>
              <a:rPr lang="en-US" altLang="ja-JP" sz="1600"/>
              <a:t>BM</a:t>
            </a:r>
            <a:r>
              <a:rPr lang="ja-JP" altLang="en-US" sz="1600"/>
              <a:t>が主導でこのサイクルを担う。「ラ王」「カップヌードルごはん」の開発に成功。</a:t>
            </a:r>
            <a:endParaRPr lang="en-US" altLang="ja-JP" sz="1600"/>
          </a:p>
          <a:p>
            <a:endParaRPr lang="en-US" altLang="ja-JP" sz="1600"/>
          </a:p>
          <a:p>
            <a:r>
              <a:rPr lang="ja-JP" altLang="en-US" sz="1600" b="1"/>
              <a:t>導入から</a:t>
            </a:r>
            <a:r>
              <a:rPr lang="en-US" altLang="ja-JP" sz="1600" b="1"/>
              <a:t>10</a:t>
            </a:r>
            <a:r>
              <a:rPr lang="ja-JP" altLang="en-US" sz="1600" b="1"/>
              <a:t>年間（1990－2000）で金額ベースでのシェアを</a:t>
            </a:r>
            <a:r>
              <a:rPr lang="en-US" altLang="ja-JP" sz="1600" b="1">
                <a:solidFill>
                  <a:srgbClr val="FF0000"/>
                </a:solidFill>
              </a:rPr>
              <a:t>33</a:t>
            </a:r>
            <a:r>
              <a:rPr lang="ja-JP" altLang="en-US" sz="1600" b="1">
                <a:solidFill>
                  <a:srgbClr val="FF0000"/>
                </a:solidFill>
              </a:rPr>
              <a:t>％→</a:t>
            </a:r>
            <a:r>
              <a:rPr lang="en-US" altLang="ja-JP" sz="1600" b="1">
                <a:solidFill>
                  <a:srgbClr val="FF0000"/>
                </a:solidFill>
              </a:rPr>
              <a:t>42</a:t>
            </a:r>
            <a:r>
              <a:rPr lang="ja-JP" altLang="en-US" sz="1600" b="1">
                <a:solidFill>
                  <a:srgbClr val="FF0000"/>
                </a:solidFill>
              </a:rPr>
              <a:t>％</a:t>
            </a:r>
            <a:r>
              <a:rPr lang="ja-JP" altLang="en-US" sz="1600" b="1"/>
              <a:t>に向上させた。</a:t>
            </a:r>
            <a:endParaRPr lang="en-US" altLang="ja-JP" sz="1600" b="1"/>
          </a:p>
        </p:txBody>
      </p:sp>
      <p:sp>
        <p:nvSpPr>
          <p:cNvPr id="21518" name="Text Box 14"/>
          <p:cNvSpPr txBox="1">
            <a:spLocks noChangeArrowheads="1"/>
          </p:cNvSpPr>
          <p:nvPr/>
        </p:nvSpPr>
        <p:spPr bwMode="auto">
          <a:xfrm>
            <a:off x="7380288" y="2924175"/>
            <a:ext cx="1524000" cy="274638"/>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21519" name="Text Box 15"/>
          <p:cNvSpPr txBox="1">
            <a:spLocks noChangeArrowheads="1"/>
          </p:cNvSpPr>
          <p:nvPr/>
        </p:nvSpPr>
        <p:spPr bwMode="auto">
          <a:xfrm>
            <a:off x="7620000" y="6453188"/>
            <a:ext cx="1524000" cy="274637"/>
          </a:xfrm>
          <a:prstGeom prst="rect">
            <a:avLst/>
          </a:prstGeom>
          <a:noFill/>
          <a:ln w="9525">
            <a:noFill/>
            <a:miter lim="800000"/>
            <a:headEnd/>
            <a:tailEnd/>
          </a:ln>
        </p:spPr>
        <p:txBody>
          <a:bodyPr>
            <a:spAutoFit/>
          </a:bodyPr>
          <a:lstStyle/>
          <a:p>
            <a:pPr>
              <a:spcBef>
                <a:spcPct val="50000"/>
              </a:spcBef>
            </a:pPr>
            <a:r>
              <a:rPr lang="ja-JP" altLang="en-US" sz="1200"/>
              <a:t>（出所）筆者作成</a:t>
            </a:r>
          </a:p>
        </p:txBody>
      </p:sp>
      <p:sp>
        <p:nvSpPr>
          <p:cNvPr id="18" name="スライド番号プレースホルダ 17"/>
          <p:cNvSpPr>
            <a:spLocks noGrp="1"/>
          </p:cNvSpPr>
          <p:nvPr>
            <p:ph type="sldNum" sz="quarter" idx="12"/>
          </p:nvPr>
        </p:nvSpPr>
        <p:spPr>
          <a:xfrm>
            <a:off x="7010400" y="6492875"/>
            <a:ext cx="2133600" cy="365125"/>
          </a:xfrm>
        </p:spPr>
        <p:txBody>
          <a:bodyPr/>
          <a:lstStyle/>
          <a:p>
            <a:pPr>
              <a:defRPr/>
            </a:pPr>
            <a:fld id="{79E9CBB5-5A14-46BB-A4B8-9CB8AD884897}" type="slidenum">
              <a:rPr lang="ja-JP" altLang="en-US" sz="2400" smtClean="0">
                <a:solidFill>
                  <a:schemeClr val="tx1"/>
                </a:solidFill>
              </a:rPr>
              <a:pPr>
                <a:defRPr/>
              </a:pPr>
              <a:t>18</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468313" y="0"/>
            <a:ext cx="8229600" cy="1143000"/>
          </a:xfrm>
        </p:spPr>
        <p:txBody>
          <a:bodyPr/>
          <a:lstStyle/>
          <a:p>
            <a:pPr eaLnBrk="1" hangingPunct="1"/>
            <a:r>
              <a:rPr lang="ja-JP" altLang="en-US" smtClean="0"/>
              <a:t>理念・手法体系</a:t>
            </a:r>
          </a:p>
        </p:txBody>
      </p:sp>
      <p:graphicFrame>
        <p:nvGraphicFramePr>
          <p:cNvPr id="4" name="コンテンツ プレースホルダ 3"/>
          <p:cNvGraphicFramePr>
            <a:graphicFrameLocks noGrp="1"/>
          </p:cNvGraphicFramePr>
          <p:nvPr>
            <p:ph idx="1"/>
          </p:nvPr>
        </p:nvGraphicFramePr>
        <p:xfrm>
          <a:off x="251520" y="1268760"/>
          <a:ext cx="4248472" cy="2736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2" name="テキスト ボックス 5"/>
          <p:cNvSpPr txBox="1">
            <a:spLocks noChangeArrowheads="1"/>
          </p:cNvSpPr>
          <p:nvPr/>
        </p:nvSpPr>
        <p:spPr bwMode="auto">
          <a:xfrm>
            <a:off x="1042988" y="908050"/>
            <a:ext cx="2520950" cy="369888"/>
          </a:xfrm>
          <a:prstGeom prst="rect">
            <a:avLst/>
          </a:prstGeom>
          <a:noFill/>
          <a:ln w="9525">
            <a:noFill/>
            <a:miter lim="800000"/>
            <a:headEnd/>
            <a:tailEnd/>
          </a:ln>
        </p:spPr>
        <p:txBody>
          <a:bodyPr>
            <a:spAutoFit/>
          </a:bodyPr>
          <a:lstStyle/>
          <a:p>
            <a:r>
              <a:rPr lang="ja-JP" altLang="en-US">
                <a:latin typeface="Calibri" pitchFamily="34" charset="0"/>
              </a:rPr>
              <a:t>トヨタ自動車　理念体系</a:t>
            </a:r>
            <a:endParaRPr lang="en-US" altLang="ja-JP">
              <a:latin typeface="Calibri" pitchFamily="34" charset="0"/>
            </a:endParaRPr>
          </a:p>
        </p:txBody>
      </p:sp>
      <p:sp>
        <p:nvSpPr>
          <p:cNvPr id="22533" name="テキスト ボックス 6"/>
          <p:cNvSpPr txBox="1">
            <a:spLocks noChangeArrowheads="1"/>
          </p:cNvSpPr>
          <p:nvPr/>
        </p:nvSpPr>
        <p:spPr bwMode="auto">
          <a:xfrm>
            <a:off x="5940425" y="908050"/>
            <a:ext cx="2376488" cy="369888"/>
          </a:xfrm>
          <a:prstGeom prst="rect">
            <a:avLst/>
          </a:prstGeom>
          <a:noFill/>
          <a:ln w="9525">
            <a:noFill/>
            <a:miter lim="800000"/>
            <a:headEnd/>
            <a:tailEnd/>
          </a:ln>
        </p:spPr>
        <p:txBody>
          <a:bodyPr>
            <a:spAutoFit/>
          </a:bodyPr>
          <a:lstStyle/>
          <a:p>
            <a:r>
              <a:rPr lang="ja-JP" altLang="en-US">
                <a:latin typeface="Calibri" pitchFamily="34" charset="0"/>
              </a:rPr>
              <a:t>日清食品　理念体系</a:t>
            </a:r>
          </a:p>
        </p:txBody>
      </p:sp>
      <p:sp>
        <p:nvSpPr>
          <p:cNvPr id="22534" name="テキスト ボックス 7"/>
          <p:cNvSpPr txBox="1">
            <a:spLocks noChangeArrowheads="1"/>
          </p:cNvSpPr>
          <p:nvPr/>
        </p:nvSpPr>
        <p:spPr bwMode="auto">
          <a:xfrm>
            <a:off x="179388" y="4149725"/>
            <a:ext cx="4752975" cy="646113"/>
          </a:xfrm>
          <a:prstGeom prst="rect">
            <a:avLst/>
          </a:prstGeom>
          <a:noFill/>
          <a:ln w="9525">
            <a:noFill/>
            <a:miter lim="800000"/>
            <a:headEnd/>
            <a:tailEnd/>
          </a:ln>
        </p:spPr>
        <p:txBody>
          <a:bodyPr>
            <a:spAutoFit/>
          </a:bodyPr>
          <a:lstStyle/>
          <a:p>
            <a:r>
              <a:rPr lang="ja-JP" altLang="en-US" sz="1200">
                <a:latin typeface="Calibri" pitchFamily="34" charset="0"/>
              </a:rPr>
              <a:t>（出所）村田・宮城・出雲井・領木・米田・藤井「地方自治体における</a:t>
            </a:r>
            <a:endParaRPr lang="en-US" altLang="ja-JP" sz="1200">
              <a:latin typeface="Calibri" pitchFamily="34" charset="0"/>
            </a:endParaRPr>
          </a:p>
          <a:p>
            <a:r>
              <a:rPr lang="ja-JP" altLang="en-US" sz="1200">
                <a:latin typeface="Calibri" pitchFamily="34" charset="0"/>
              </a:rPr>
              <a:t>　組織改善</a:t>
            </a:r>
            <a:r>
              <a:rPr lang="en-US" altLang="ja-JP" sz="1200">
                <a:latin typeface="Calibri" pitchFamily="34" charset="0"/>
              </a:rPr>
              <a:t>―</a:t>
            </a:r>
            <a:r>
              <a:rPr lang="ja-JP" altLang="en-US" sz="1200">
                <a:latin typeface="Calibri" pitchFamily="34" charset="0"/>
              </a:rPr>
              <a:t>トヨタからのアプローチ</a:t>
            </a:r>
            <a:r>
              <a:rPr lang="en-US" altLang="ja-JP" sz="1200">
                <a:latin typeface="Calibri" pitchFamily="34" charset="0"/>
              </a:rPr>
              <a:t>―</a:t>
            </a:r>
            <a:r>
              <a:rPr lang="ja-JP" altLang="en-US" sz="1200">
                <a:latin typeface="Calibri" pitchFamily="34" charset="0"/>
              </a:rPr>
              <a:t>」</a:t>
            </a:r>
            <a:r>
              <a:rPr lang="en-US" altLang="ja-JP" sz="1200">
                <a:latin typeface="Calibri" pitchFamily="34" charset="0"/>
              </a:rPr>
              <a:t>,</a:t>
            </a:r>
            <a:r>
              <a:rPr lang="ja-JP" altLang="en-US" sz="1200">
                <a:latin typeface="Calibri" pitchFamily="34" charset="0"/>
              </a:rPr>
              <a:t>太田原準編</a:t>
            </a:r>
            <a:r>
              <a:rPr lang="en-US" altLang="ja-JP" sz="1200">
                <a:latin typeface="Calibri" pitchFamily="34" charset="0"/>
              </a:rPr>
              <a:t>『</a:t>
            </a:r>
            <a:r>
              <a:rPr lang="ja-JP" altLang="en-US" sz="1200">
                <a:latin typeface="Calibri" pitchFamily="34" charset="0"/>
              </a:rPr>
              <a:t>組織改善の研究</a:t>
            </a:r>
            <a:r>
              <a:rPr lang="en-US" altLang="ja-JP" sz="1200">
                <a:latin typeface="Calibri" pitchFamily="34" charset="0"/>
              </a:rPr>
              <a:t>』</a:t>
            </a:r>
          </a:p>
          <a:p>
            <a:r>
              <a:rPr lang="ja-JP" altLang="en-US" sz="1200">
                <a:latin typeface="Calibri" pitchFamily="34" charset="0"/>
              </a:rPr>
              <a:t>　同志社大学商学部商学会</a:t>
            </a:r>
            <a:r>
              <a:rPr lang="en-US" altLang="ja-JP" sz="1200">
                <a:latin typeface="Calibri" pitchFamily="34" charset="0"/>
              </a:rPr>
              <a:t>,2009</a:t>
            </a:r>
            <a:r>
              <a:rPr lang="ja-JP" altLang="en-US" sz="1200">
                <a:latin typeface="Calibri" pitchFamily="34" charset="0"/>
              </a:rPr>
              <a:t>年</a:t>
            </a:r>
            <a:r>
              <a:rPr lang="en-US" altLang="ja-JP" sz="1200">
                <a:latin typeface="Calibri" pitchFamily="34" charset="0"/>
              </a:rPr>
              <a:t>3</a:t>
            </a:r>
            <a:r>
              <a:rPr lang="ja-JP" altLang="en-US" sz="1200">
                <a:latin typeface="Calibri" pitchFamily="34" charset="0"/>
              </a:rPr>
              <a:t>月</a:t>
            </a:r>
          </a:p>
        </p:txBody>
      </p:sp>
      <p:sp>
        <p:nvSpPr>
          <p:cNvPr id="22535" name="テキスト ボックス 8"/>
          <p:cNvSpPr txBox="1">
            <a:spLocks noChangeArrowheads="1"/>
          </p:cNvSpPr>
          <p:nvPr/>
        </p:nvSpPr>
        <p:spPr bwMode="auto">
          <a:xfrm>
            <a:off x="5148263" y="4149725"/>
            <a:ext cx="2808287" cy="276225"/>
          </a:xfrm>
          <a:prstGeom prst="rect">
            <a:avLst/>
          </a:prstGeom>
          <a:noFill/>
          <a:ln w="9525">
            <a:noFill/>
            <a:miter lim="800000"/>
            <a:headEnd/>
            <a:tailEnd/>
          </a:ln>
        </p:spPr>
        <p:txBody>
          <a:bodyPr>
            <a:spAutoFit/>
          </a:bodyPr>
          <a:lstStyle/>
          <a:p>
            <a:r>
              <a:rPr lang="ja-JP" altLang="en-US" sz="1200">
                <a:latin typeface="Calibri" pitchFamily="34" charset="0"/>
              </a:rPr>
              <a:t>（出所</a:t>
            </a:r>
            <a:r>
              <a:rPr lang="en-US" altLang="ja-JP" sz="1200">
                <a:latin typeface="Calibri" pitchFamily="34" charset="0"/>
              </a:rPr>
              <a:t>)</a:t>
            </a:r>
            <a:r>
              <a:rPr lang="ja-JP" altLang="en-US" sz="1200">
                <a:latin typeface="Calibri" pitchFamily="34" charset="0"/>
              </a:rPr>
              <a:t>筆者作成</a:t>
            </a:r>
          </a:p>
        </p:txBody>
      </p:sp>
      <p:sp>
        <p:nvSpPr>
          <p:cNvPr id="22536" name="テキスト ボックス 9"/>
          <p:cNvSpPr txBox="1">
            <a:spLocks noChangeArrowheads="1"/>
          </p:cNvSpPr>
          <p:nvPr/>
        </p:nvSpPr>
        <p:spPr bwMode="auto">
          <a:xfrm>
            <a:off x="179388" y="5084763"/>
            <a:ext cx="8964612" cy="1190625"/>
          </a:xfrm>
          <a:prstGeom prst="rect">
            <a:avLst/>
          </a:prstGeom>
          <a:noFill/>
          <a:ln w="9525">
            <a:noFill/>
            <a:miter lim="800000"/>
            <a:headEnd/>
            <a:tailEnd/>
          </a:ln>
        </p:spPr>
        <p:txBody>
          <a:bodyPr>
            <a:spAutoFit/>
          </a:bodyPr>
          <a:lstStyle/>
          <a:p>
            <a:r>
              <a:rPr lang="en-US" altLang="ja-JP">
                <a:latin typeface="ＭＳ明朝"/>
              </a:rPr>
              <a:t>「TPS </a:t>
            </a:r>
            <a:r>
              <a:rPr lang="ja-JP" altLang="en-US">
                <a:latin typeface="ＭＳ明朝"/>
              </a:rPr>
              <a:t>は手段、トヨタウェイは行動指針、豊田綱領は基本理念である。そして</a:t>
            </a:r>
          </a:p>
          <a:p>
            <a:r>
              <a:rPr lang="ja-JP" altLang="en-US">
                <a:latin typeface="ＭＳ明朝"/>
              </a:rPr>
              <a:t>この3 層は下部が上部を規定するという密接な関係で結ばれる。土台である基本理念がし</a:t>
            </a:r>
          </a:p>
          <a:p>
            <a:r>
              <a:rPr lang="ja-JP" altLang="en-US">
                <a:latin typeface="ＭＳ明朝"/>
              </a:rPr>
              <a:t>っかりと確立してはじめて行動指針が生き、確固とした行動指針があってはじめて手段が</a:t>
            </a:r>
          </a:p>
          <a:p>
            <a:r>
              <a:rPr lang="ja-JP" altLang="en-US">
                <a:latin typeface="ＭＳ明朝"/>
              </a:rPr>
              <a:t>機能する。」</a:t>
            </a:r>
            <a:endParaRPr lang="ja-JP" altLang="en-US">
              <a:latin typeface="Calibri" pitchFamily="34" charset="0"/>
            </a:endParaRPr>
          </a:p>
        </p:txBody>
      </p:sp>
      <p:graphicFrame>
        <p:nvGraphicFramePr>
          <p:cNvPr id="11" name="コンテンツ プレースホルダ 3"/>
          <p:cNvGraphicFramePr>
            <a:graphicFrameLocks/>
          </p:cNvGraphicFramePr>
          <p:nvPr/>
        </p:nvGraphicFramePr>
        <p:xfrm>
          <a:off x="4895528" y="1268760"/>
          <a:ext cx="4248472" cy="27363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2538" name="テキスト ボックス 7"/>
          <p:cNvSpPr txBox="1">
            <a:spLocks noChangeArrowheads="1"/>
          </p:cNvSpPr>
          <p:nvPr/>
        </p:nvSpPr>
        <p:spPr bwMode="auto">
          <a:xfrm>
            <a:off x="4267200" y="6019800"/>
            <a:ext cx="4679950" cy="646113"/>
          </a:xfrm>
          <a:prstGeom prst="rect">
            <a:avLst/>
          </a:prstGeom>
          <a:noFill/>
          <a:ln w="9525">
            <a:noFill/>
            <a:miter lim="800000"/>
            <a:headEnd/>
            <a:tailEnd/>
          </a:ln>
        </p:spPr>
        <p:txBody>
          <a:bodyPr>
            <a:spAutoFit/>
          </a:bodyPr>
          <a:lstStyle/>
          <a:p>
            <a:r>
              <a:rPr lang="ja-JP" altLang="en-US" sz="1200">
                <a:latin typeface="Calibri" pitchFamily="34" charset="0"/>
              </a:rPr>
              <a:t>出所）村田・宮城・出雲井・領木・米田・藤井「地方自治体における</a:t>
            </a:r>
            <a:endParaRPr lang="en-US" altLang="ja-JP" sz="1200">
              <a:latin typeface="Calibri" pitchFamily="34" charset="0"/>
            </a:endParaRPr>
          </a:p>
          <a:p>
            <a:r>
              <a:rPr lang="ja-JP" altLang="en-US" sz="1200">
                <a:latin typeface="Calibri" pitchFamily="34" charset="0"/>
              </a:rPr>
              <a:t>　組織改善</a:t>
            </a:r>
            <a:r>
              <a:rPr lang="en-US" altLang="ja-JP" sz="1200">
                <a:latin typeface="Calibri" pitchFamily="34" charset="0"/>
              </a:rPr>
              <a:t>―</a:t>
            </a:r>
            <a:r>
              <a:rPr lang="ja-JP" altLang="en-US" sz="1200">
                <a:latin typeface="Calibri" pitchFamily="34" charset="0"/>
              </a:rPr>
              <a:t>トヨタからのアプローチ</a:t>
            </a:r>
            <a:r>
              <a:rPr lang="en-US" altLang="ja-JP" sz="1200">
                <a:latin typeface="Calibri" pitchFamily="34" charset="0"/>
              </a:rPr>
              <a:t>―,</a:t>
            </a:r>
            <a:r>
              <a:rPr lang="ja-JP" altLang="en-US" sz="1200">
                <a:latin typeface="Calibri" pitchFamily="34" charset="0"/>
              </a:rPr>
              <a:t>太田原準編</a:t>
            </a:r>
            <a:r>
              <a:rPr lang="en-US" altLang="ja-JP" sz="1200">
                <a:latin typeface="Calibri" pitchFamily="34" charset="0"/>
              </a:rPr>
              <a:t>『</a:t>
            </a:r>
            <a:r>
              <a:rPr lang="ja-JP" altLang="en-US" sz="1200">
                <a:latin typeface="Calibri" pitchFamily="34" charset="0"/>
              </a:rPr>
              <a:t>組織改善の研究</a:t>
            </a:r>
            <a:r>
              <a:rPr lang="en-US" altLang="ja-JP" sz="1200">
                <a:latin typeface="Calibri" pitchFamily="34" charset="0"/>
              </a:rPr>
              <a:t>』</a:t>
            </a:r>
          </a:p>
          <a:p>
            <a:r>
              <a:rPr lang="ja-JP" altLang="en-US" sz="1200">
                <a:latin typeface="Calibri" pitchFamily="34" charset="0"/>
              </a:rPr>
              <a:t>　同志社大学商学部商学会</a:t>
            </a:r>
            <a:r>
              <a:rPr lang="en-US" altLang="ja-JP" sz="1200">
                <a:latin typeface="Calibri" pitchFamily="34" charset="0"/>
              </a:rPr>
              <a:t>,2009</a:t>
            </a:r>
            <a:r>
              <a:rPr lang="ja-JP" altLang="en-US" sz="1200">
                <a:latin typeface="Calibri" pitchFamily="34" charset="0"/>
              </a:rPr>
              <a:t>年</a:t>
            </a:r>
            <a:r>
              <a:rPr lang="en-US" altLang="ja-JP" sz="1200">
                <a:latin typeface="Calibri" pitchFamily="34" charset="0"/>
              </a:rPr>
              <a:t>3</a:t>
            </a:r>
            <a:r>
              <a:rPr lang="ja-JP" altLang="en-US" sz="1200">
                <a:latin typeface="Calibri" pitchFamily="34" charset="0"/>
              </a:rPr>
              <a:t>月</a:t>
            </a:r>
          </a:p>
        </p:txBody>
      </p:sp>
      <p:sp>
        <p:nvSpPr>
          <p:cNvPr id="12" name="スライド番号プレースホルダ 11"/>
          <p:cNvSpPr>
            <a:spLocks noGrp="1"/>
          </p:cNvSpPr>
          <p:nvPr>
            <p:ph type="sldNum" sz="quarter" idx="12"/>
          </p:nvPr>
        </p:nvSpPr>
        <p:spPr>
          <a:xfrm>
            <a:off x="7010400" y="6492875"/>
            <a:ext cx="2133600" cy="365125"/>
          </a:xfrm>
        </p:spPr>
        <p:txBody>
          <a:bodyPr/>
          <a:lstStyle/>
          <a:p>
            <a:pPr>
              <a:defRPr/>
            </a:pPr>
            <a:fld id="{E0DFEA76-F22A-4D80-8ADB-58A4B1176496}" type="slidenum">
              <a:rPr lang="ja-JP" altLang="en-US" sz="2400" smtClean="0">
                <a:solidFill>
                  <a:schemeClr val="tx1"/>
                </a:solidFill>
              </a:rPr>
              <a:pPr>
                <a:defRPr/>
              </a:pPr>
              <a:t>19</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pPr eaLnBrk="1" hangingPunct="1"/>
            <a:r>
              <a:rPr lang="ja-JP" altLang="en-US" smtClean="0"/>
              <a:t>目次</a:t>
            </a:r>
          </a:p>
        </p:txBody>
      </p:sp>
      <p:sp>
        <p:nvSpPr>
          <p:cNvPr id="5123" name="コンテンツ プレースホルダ 2"/>
          <p:cNvSpPr>
            <a:spLocks noGrp="1"/>
          </p:cNvSpPr>
          <p:nvPr>
            <p:ph idx="1"/>
          </p:nvPr>
        </p:nvSpPr>
        <p:spPr/>
        <p:txBody>
          <a:bodyPr/>
          <a:lstStyle/>
          <a:p>
            <a:pPr eaLnBrk="1" hangingPunct="1"/>
            <a:r>
              <a:rPr lang="ja-JP" altLang="en-US" smtClean="0"/>
              <a:t>研究概要</a:t>
            </a:r>
            <a:endParaRPr lang="en-US" altLang="ja-JP" smtClean="0"/>
          </a:p>
          <a:p>
            <a:pPr eaLnBrk="1" hangingPunct="1"/>
            <a:r>
              <a:rPr lang="ja-JP" altLang="en-US" smtClean="0"/>
              <a:t>競争優位の定義</a:t>
            </a:r>
            <a:endParaRPr lang="en-US" altLang="ja-JP" smtClean="0"/>
          </a:p>
          <a:p>
            <a:pPr eaLnBrk="1" hangingPunct="1"/>
            <a:r>
              <a:rPr lang="ja-JP" altLang="en-US" smtClean="0"/>
              <a:t>日清食品の概要</a:t>
            </a:r>
            <a:endParaRPr lang="en-US" altLang="ja-JP" smtClean="0"/>
          </a:p>
          <a:p>
            <a:pPr eaLnBrk="1" hangingPunct="1"/>
            <a:r>
              <a:rPr lang="ja-JP" altLang="en-US" smtClean="0"/>
              <a:t>日清食品の顧客価値を上げる手法</a:t>
            </a:r>
            <a:endParaRPr lang="en-US" altLang="ja-JP" smtClean="0"/>
          </a:p>
          <a:p>
            <a:pPr eaLnBrk="1" hangingPunct="1"/>
            <a:r>
              <a:rPr lang="ja-JP" altLang="en-US" smtClean="0"/>
              <a:t>日清食品のコストを下げる手法</a:t>
            </a:r>
          </a:p>
          <a:p>
            <a:pPr eaLnBrk="1" hangingPunct="1"/>
            <a:r>
              <a:rPr lang="ja-JP" altLang="en-US" smtClean="0"/>
              <a:t>日清食品の理念体系</a:t>
            </a:r>
            <a:endParaRPr lang="en-US" altLang="ja-JP" smtClean="0"/>
          </a:p>
          <a:p>
            <a:pPr eaLnBrk="1" hangingPunct="1"/>
            <a:r>
              <a:rPr lang="ja-JP" altLang="en-US" smtClean="0"/>
              <a:t>結論</a:t>
            </a:r>
          </a:p>
        </p:txBody>
      </p:sp>
      <p:sp>
        <p:nvSpPr>
          <p:cNvPr id="4" name="スライド番号プレースホルダ 3"/>
          <p:cNvSpPr>
            <a:spLocks noGrp="1"/>
          </p:cNvSpPr>
          <p:nvPr>
            <p:ph type="sldNum" sz="quarter" idx="12"/>
          </p:nvPr>
        </p:nvSpPr>
        <p:spPr>
          <a:xfrm>
            <a:off x="7010400" y="6492875"/>
            <a:ext cx="2133600" cy="365125"/>
          </a:xfrm>
        </p:spPr>
        <p:txBody>
          <a:bodyPr/>
          <a:lstStyle/>
          <a:p>
            <a:pPr>
              <a:defRPr/>
            </a:pPr>
            <a:fld id="{65996939-3FB6-418F-BE9B-C6E95FDFC3C8}" type="slidenum">
              <a:rPr lang="ja-JP" altLang="en-US" sz="2400" b="1" smtClean="0">
                <a:solidFill>
                  <a:schemeClr val="tx1"/>
                </a:solidFill>
              </a:rPr>
              <a:pPr>
                <a:defRPr/>
              </a:pPr>
              <a:t>2</a:t>
            </a:fld>
            <a:endParaRPr lang="ja-JP" altLang="en-US" sz="2400" b="1"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042988" y="5589588"/>
            <a:ext cx="7345362" cy="792162"/>
          </a:xfrm>
          <a:prstGeom prst="rect">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3555" name="AutoShape 8"/>
          <p:cNvSpPr>
            <a:spLocks noChangeArrowheads="1"/>
          </p:cNvSpPr>
          <p:nvPr/>
        </p:nvSpPr>
        <p:spPr bwMode="auto">
          <a:xfrm>
            <a:off x="4211638" y="2997200"/>
            <a:ext cx="1219200" cy="838200"/>
          </a:xfrm>
          <a:prstGeom prst="downArrow">
            <a:avLst>
              <a:gd name="adj1" fmla="val 50000"/>
              <a:gd name="adj2" fmla="val 25000"/>
            </a:avLst>
          </a:prstGeom>
          <a:solidFill>
            <a:srgbClr val="FF0000"/>
          </a:solidFill>
          <a:ln w="9525">
            <a:solidFill>
              <a:srgbClr val="FF0000"/>
            </a:solidFill>
            <a:miter lim="800000"/>
            <a:headEnd/>
            <a:tailEnd/>
          </a:ln>
        </p:spPr>
        <p:txBody>
          <a:bodyPr vert="eaVert" wrap="none" anchor="ctr"/>
          <a:lstStyle/>
          <a:p>
            <a:endParaRPr lang="ja-JP" altLang="en-US"/>
          </a:p>
        </p:txBody>
      </p:sp>
      <p:sp>
        <p:nvSpPr>
          <p:cNvPr id="23556" name="Rectangle 6"/>
          <p:cNvSpPr>
            <a:spLocks noChangeArrowheads="1"/>
          </p:cNvSpPr>
          <p:nvPr/>
        </p:nvSpPr>
        <p:spPr bwMode="auto">
          <a:xfrm>
            <a:off x="179388" y="1341438"/>
            <a:ext cx="8785225" cy="1366837"/>
          </a:xfrm>
          <a:prstGeom prst="rect">
            <a:avLst/>
          </a:prstGeom>
          <a:solidFill>
            <a:schemeClr val="bg1"/>
          </a:solidFill>
          <a:ln w="76200">
            <a:solidFill>
              <a:schemeClr val="tx1"/>
            </a:solidFill>
            <a:miter lim="800000"/>
            <a:headEnd/>
            <a:tailEnd/>
          </a:ln>
        </p:spPr>
        <p:txBody>
          <a:bodyPr wrap="none" anchor="ctr"/>
          <a:lstStyle/>
          <a:p>
            <a:pPr algn="ctr"/>
            <a:endParaRPr lang="ja-JP" altLang="en-US" sz="2000" b="1"/>
          </a:p>
        </p:txBody>
      </p:sp>
      <p:sp>
        <p:nvSpPr>
          <p:cNvPr id="23557" name="タイトル 1"/>
          <p:cNvSpPr>
            <a:spLocks noGrp="1"/>
          </p:cNvSpPr>
          <p:nvPr>
            <p:ph type="title"/>
          </p:nvPr>
        </p:nvSpPr>
        <p:spPr/>
        <p:txBody>
          <a:bodyPr/>
          <a:lstStyle/>
          <a:p>
            <a:pPr eaLnBrk="1" hangingPunct="1"/>
            <a:r>
              <a:rPr lang="ja-JP" altLang="en-US" smtClean="0"/>
              <a:t>結論</a:t>
            </a:r>
          </a:p>
        </p:txBody>
      </p:sp>
      <p:sp>
        <p:nvSpPr>
          <p:cNvPr id="23558" name="コンテンツ プレースホルダ 2"/>
          <p:cNvSpPr>
            <a:spLocks noGrp="1"/>
          </p:cNvSpPr>
          <p:nvPr>
            <p:ph idx="1"/>
          </p:nvPr>
        </p:nvSpPr>
        <p:spPr>
          <a:xfrm>
            <a:off x="539750" y="1484313"/>
            <a:ext cx="9144000" cy="4525962"/>
          </a:xfrm>
        </p:spPr>
        <p:txBody>
          <a:bodyPr/>
          <a:lstStyle/>
          <a:p>
            <a:pPr eaLnBrk="1" hangingPunct="1"/>
            <a:r>
              <a:rPr lang="en-US" altLang="ja-JP" smtClean="0"/>
              <a:t>SCM</a:t>
            </a:r>
            <a:r>
              <a:rPr lang="ja-JP" altLang="en-US" smtClean="0"/>
              <a:t>による</a:t>
            </a:r>
            <a:r>
              <a:rPr lang="ja-JP" altLang="en-US" smtClean="0">
                <a:solidFill>
                  <a:srgbClr val="FF0000"/>
                </a:solidFill>
              </a:rPr>
              <a:t>コストリーダーシップ</a:t>
            </a:r>
            <a:endParaRPr lang="en-US" altLang="ja-JP" smtClean="0">
              <a:solidFill>
                <a:srgbClr val="FF0000"/>
              </a:solidFill>
            </a:endParaRPr>
          </a:p>
          <a:p>
            <a:pPr eaLnBrk="1" hangingPunct="1"/>
            <a:r>
              <a:rPr lang="ja-JP" altLang="en-US" smtClean="0"/>
              <a:t>ブランドマネージャーを軸にした</a:t>
            </a:r>
            <a:r>
              <a:rPr lang="ja-JP" altLang="en-US" smtClean="0">
                <a:solidFill>
                  <a:srgbClr val="FF0000"/>
                </a:solidFill>
              </a:rPr>
              <a:t>差別化</a:t>
            </a:r>
            <a:endParaRPr lang="en-US" altLang="ja-JP" smtClean="0">
              <a:solidFill>
                <a:srgbClr val="FF0000"/>
              </a:solidFill>
            </a:endParaRPr>
          </a:p>
          <a:p>
            <a:pPr eaLnBrk="1" hangingPunct="1">
              <a:buFont typeface="Arial" pitchFamily="34" charset="0"/>
              <a:buNone/>
            </a:pPr>
            <a:r>
              <a:rPr lang="ja-JP" altLang="en-US" smtClean="0">
                <a:solidFill>
                  <a:srgbClr val="FF0000"/>
                </a:solidFill>
              </a:rPr>
              <a:t>　</a:t>
            </a:r>
            <a:endParaRPr lang="en-US" altLang="ja-JP" smtClean="0">
              <a:solidFill>
                <a:srgbClr val="FF0000"/>
              </a:solidFill>
            </a:endParaRPr>
          </a:p>
          <a:p>
            <a:pPr eaLnBrk="1" hangingPunct="1">
              <a:buFont typeface="Arial" pitchFamily="34" charset="0"/>
              <a:buNone/>
            </a:pPr>
            <a:r>
              <a:rPr lang="ja-JP" altLang="en-US" smtClean="0"/>
              <a:t>　　　　　　</a:t>
            </a:r>
            <a:endParaRPr lang="en-US" altLang="ja-JP" smtClean="0"/>
          </a:p>
          <a:p>
            <a:pPr eaLnBrk="1" hangingPunct="1">
              <a:buFont typeface="Arial" pitchFamily="34" charset="0"/>
              <a:buNone/>
            </a:pPr>
            <a:r>
              <a:rPr lang="ja-JP" altLang="en-US" smtClean="0"/>
              <a:t>　　　　　　コストリーダーシップと差別化を</a:t>
            </a:r>
            <a:endParaRPr lang="en-US" altLang="ja-JP" smtClean="0"/>
          </a:p>
          <a:p>
            <a:pPr eaLnBrk="1" hangingPunct="1">
              <a:buFont typeface="Arial" pitchFamily="34" charset="0"/>
              <a:buNone/>
            </a:pPr>
            <a:r>
              <a:rPr lang="ja-JP" altLang="en-US" smtClean="0"/>
              <a:t>　　　　　　　同時に行えることを実証した。</a:t>
            </a:r>
          </a:p>
          <a:p>
            <a:pPr eaLnBrk="1" hangingPunct="1">
              <a:buFont typeface="Arial" pitchFamily="34" charset="0"/>
              <a:buNone/>
            </a:pPr>
            <a:r>
              <a:rPr lang="ja-JP" altLang="en-US" smtClean="0"/>
              <a:t>　　　　　　　　　　　　日清食品は</a:t>
            </a:r>
            <a:endParaRPr lang="en-US" altLang="ja-JP" smtClean="0"/>
          </a:p>
          <a:p>
            <a:pPr eaLnBrk="1" hangingPunct="1">
              <a:buFont typeface="Arial" pitchFamily="34" charset="0"/>
              <a:buNone/>
            </a:pPr>
            <a:r>
              <a:rPr lang="ja-JP" altLang="en-US" sz="4000" smtClean="0"/>
              <a:t>　　長年にわたって</a:t>
            </a:r>
            <a:r>
              <a:rPr lang="ja-JP" altLang="en-US" sz="4000" smtClean="0">
                <a:solidFill>
                  <a:srgbClr val="FF0000"/>
                </a:solidFill>
              </a:rPr>
              <a:t>競争優位を維持</a:t>
            </a:r>
            <a:endParaRPr lang="en-US" altLang="ja-JP" sz="4000" smtClean="0"/>
          </a:p>
        </p:txBody>
      </p:sp>
      <p:sp>
        <p:nvSpPr>
          <p:cNvPr id="28679" name="AutoShape 7"/>
          <p:cNvSpPr>
            <a:spLocks noChangeArrowheads="1"/>
          </p:cNvSpPr>
          <p:nvPr/>
        </p:nvSpPr>
        <p:spPr bwMode="auto">
          <a:xfrm>
            <a:off x="0" y="-531813"/>
            <a:ext cx="9829800" cy="7772401"/>
          </a:xfrm>
          <a:prstGeom prst="irregularSeal1">
            <a:avLst/>
          </a:prstGeom>
          <a:solidFill>
            <a:srgbClr val="FFFF00"/>
          </a:solidFill>
          <a:ln w="9525">
            <a:solidFill>
              <a:schemeClr val="tx1"/>
            </a:solidFill>
            <a:miter lim="800000"/>
            <a:headEnd/>
            <a:tailEnd/>
          </a:ln>
        </p:spPr>
        <p:txBody>
          <a:bodyPr wrap="none" anchor="ctr"/>
          <a:lstStyle/>
          <a:p>
            <a:pPr algn="ctr">
              <a:spcBef>
                <a:spcPct val="20000"/>
              </a:spcBef>
              <a:buFont typeface="Arial" pitchFamily="34" charset="0"/>
              <a:buNone/>
            </a:pPr>
            <a:r>
              <a:rPr lang="ja-JP" altLang="en-US" sz="3200">
                <a:latin typeface="Calibri" pitchFamily="34" charset="0"/>
              </a:rPr>
              <a:t>その要因は、　</a:t>
            </a:r>
          </a:p>
          <a:p>
            <a:pPr algn="ctr">
              <a:spcBef>
                <a:spcPct val="20000"/>
              </a:spcBef>
              <a:buFont typeface="Arial" pitchFamily="34" charset="0"/>
              <a:buNone/>
            </a:pPr>
            <a:r>
              <a:rPr lang="ja-JP" altLang="en-US" sz="3200">
                <a:latin typeface="Calibri" pitchFamily="34" charset="0"/>
              </a:rPr>
              <a:t>これまでの一人の</a:t>
            </a:r>
            <a:r>
              <a:rPr lang="ja-JP" altLang="en-US" sz="3200" u="sng">
                <a:latin typeface="Calibri" pitchFamily="34" charset="0"/>
              </a:rPr>
              <a:t>天才創業者の能力</a:t>
            </a:r>
            <a:r>
              <a:rPr lang="ja-JP" altLang="en-US" sz="3200">
                <a:latin typeface="Calibri" pitchFamily="34" charset="0"/>
              </a:rPr>
              <a:t>を</a:t>
            </a:r>
          </a:p>
          <a:p>
            <a:pPr algn="ctr">
              <a:spcBef>
                <a:spcPct val="20000"/>
              </a:spcBef>
              <a:buFont typeface="Arial" pitchFamily="34" charset="0"/>
              <a:buNone/>
            </a:pPr>
            <a:r>
              <a:rPr lang="ja-JP" altLang="en-US" sz="3200" u="sng">
                <a:latin typeface="Calibri" pitchFamily="34" charset="0"/>
              </a:rPr>
              <a:t>集団の能力</a:t>
            </a:r>
            <a:r>
              <a:rPr lang="ja-JP" altLang="en-US" sz="3200">
                <a:latin typeface="Calibri" pitchFamily="34" charset="0"/>
              </a:rPr>
              <a:t>として</a:t>
            </a:r>
            <a:r>
              <a:rPr lang="ja-JP" altLang="en-US" sz="3200">
                <a:solidFill>
                  <a:srgbClr val="FF0000"/>
                </a:solidFill>
                <a:latin typeface="Calibri" pitchFamily="34" charset="0"/>
              </a:rPr>
              <a:t>組織に落とし込んだ</a:t>
            </a:r>
          </a:p>
          <a:p>
            <a:pPr algn="ctr">
              <a:spcBef>
                <a:spcPct val="20000"/>
              </a:spcBef>
              <a:buFont typeface="Arial" pitchFamily="34" charset="0"/>
              <a:buNone/>
            </a:pPr>
            <a:r>
              <a:rPr lang="ja-JP" altLang="en-US" sz="3200">
                <a:latin typeface="Calibri" pitchFamily="34" charset="0"/>
              </a:rPr>
              <a:t>ことにある。</a:t>
            </a:r>
            <a:endParaRPr lang="en-US" altLang="ja-JP" sz="3200">
              <a:latin typeface="Calibri" pitchFamily="34" charset="0"/>
            </a:endParaRPr>
          </a:p>
          <a:p>
            <a:pPr algn="ctr"/>
            <a:endParaRPr lang="ja-JP" altLang="en-US"/>
          </a:p>
        </p:txBody>
      </p:sp>
      <p:sp>
        <p:nvSpPr>
          <p:cNvPr id="9" name="スライド番号プレースホルダ 8"/>
          <p:cNvSpPr>
            <a:spLocks noGrp="1"/>
          </p:cNvSpPr>
          <p:nvPr>
            <p:ph type="sldNum" sz="quarter" idx="12"/>
          </p:nvPr>
        </p:nvSpPr>
        <p:spPr>
          <a:xfrm>
            <a:off x="7010400" y="6492875"/>
            <a:ext cx="2133600" cy="365125"/>
          </a:xfrm>
        </p:spPr>
        <p:txBody>
          <a:bodyPr/>
          <a:lstStyle/>
          <a:p>
            <a:pPr>
              <a:defRPr/>
            </a:pPr>
            <a:fld id="{4D10F869-E85A-47F3-9889-8A2B799D867B}" type="slidenum">
              <a:rPr lang="ja-JP" altLang="en-US" sz="2400" smtClean="0">
                <a:solidFill>
                  <a:schemeClr val="tx1"/>
                </a:solidFill>
              </a:rPr>
              <a:pPr>
                <a:defRPr/>
              </a:pPr>
              <a:t>20</a:t>
            </a:fld>
            <a:endParaRPr lang="ja-JP" alt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9"/>
                                        </p:tgtEl>
                                        <p:attrNameLst>
                                          <p:attrName>style.visibility</p:attrName>
                                        </p:attrNameLst>
                                      </p:cBhvr>
                                      <p:to>
                                        <p:strVal val="visible"/>
                                      </p:to>
                                    </p:set>
                                    <p:anim calcmode="lin" valueType="num">
                                      <p:cBhvr additive="base">
                                        <p:cTn id="7" dur="500" fill="hold"/>
                                        <p:tgtEl>
                                          <p:spTgt spid="28679"/>
                                        </p:tgtEl>
                                        <p:attrNameLst>
                                          <p:attrName>ppt_x</p:attrName>
                                        </p:attrNameLst>
                                      </p:cBhvr>
                                      <p:tavLst>
                                        <p:tav tm="0">
                                          <p:val>
                                            <p:strVal val="#ppt_x"/>
                                          </p:val>
                                        </p:tav>
                                        <p:tav tm="100000">
                                          <p:val>
                                            <p:strVal val="#ppt_x"/>
                                          </p:val>
                                        </p:tav>
                                      </p:tavLst>
                                    </p:anim>
                                    <p:anim calcmode="lin" valueType="num">
                                      <p:cBhvr additive="base">
                                        <p:cTn id="8" dur="500" fill="hold"/>
                                        <p:tgtEl>
                                          <p:spTgt spid="286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533400" y="0"/>
            <a:ext cx="8229600" cy="1143000"/>
          </a:xfrm>
        </p:spPr>
        <p:txBody>
          <a:bodyPr/>
          <a:lstStyle/>
          <a:p>
            <a:r>
              <a:rPr lang="ja-JP" altLang="en-US" dirty="0" smtClean="0"/>
              <a:t>参考文献</a:t>
            </a:r>
          </a:p>
        </p:txBody>
      </p:sp>
      <p:sp>
        <p:nvSpPr>
          <p:cNvPr id="29705" name="Text Box 9"/>
          <p:cNvSpPr txBox="1">
            <a:spLocks noChangeArrowheads="1"/>
          </p:cNvSpPr>
          <p:nvPr/>
        </p:nvSpPr>
        <p:spPr bwMode="auto">
          <a:xfrm>
            <a:off x="250825" y="1055688"/>
            <a:ext cx="8659813" cy="6217087"/>
          </a:xfrm>
          <a:prstGeom prst="rect">
            <a:avLst/>
          </a:prstGeom>
          <a:noFill/>
          <a:ln w="9525">
            <a:noFill/>
            <a:miter lim="800000"/>
            <a:headEnd/>
            <a:tailEnd/>
          </a:ln>
          <a:effectLst/>
        </p:spPr>
        <p:txBody>
          <a:bodyPr>
            <a:spAutoFit/>
          </a:bodyPr>
          <a:lstStyle/>
          <a:p>
            <a:pPr algn="just">
              <a:spcBef>
                <a:spcPct val="50000"/>
              </a:spcBef>
              <a:defRPr/>
            </a:pPr>
            <a:r>
              <a:rPr lang="ja-JP" altLang="en-US" sz="1400" dirty="0">
                <a:latin typeface="+mn-ea"/>
                <a:ea typeface="+mn-ea"/>
              </a:rPr>
              <a:t>・デイビット・べサンコ,デイビッド・ドラノブ,マーク・シャンリー『戦略の経済学』ダイヤモンド社</a:t>
            </a:r>
            <a:r>
              <a:rPr lang="en-US" altLang="ja-JP" sz="1400" dirty="0">
                <a:latin typeface="+mn-ea"/>
                <a:ea typeface="+mn-ea"/>
              </a:rPr>
              <a:t>,</a:t>
            </a:r>
            <a:r>
              <a:rPr lang="ja-JP" altLang="en-US" sz="1400" dirty="0">
                <a:latin typeface="+mn-ea"/>
                <a:ea typeface="+mn-ea"/>
                <a:cs typeface="Times New Roman" pitchFamily="18" charset="0"/>
              </a:rPr>
              <a:t>2002</a:t>
            </a:r>
            <a:r>
              <a:rPr lang="ja-JP" altLang="en-US" sz="1400" dirty="0">
                <a:latin typeface="+mn-ea"/>
                <a:ea typeface="+mn-ea"/>
              </a:rPr>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・日経経済新聞社データバンク局商品情報部『クォータリー日経商品情報』</a:t>
            </a:r>
            <a:r>
              <a:rPr lang="ja-JP" altLang="en-US" sz="1400" dirty="0">
                <a:latin typeface="+mn-ea"/>
                <a:ea typeface="+mn-ea"/>
                <a:cs typeface="Times New Roman" pitchFamily="18" charset="0"/>
              </a:rPr>
              <a:t>20</a:t>
            </a:r>
            <a:r>
              <a:rPr lang="en-US" altLang="ja-JP" sz="1400" dirty="0">
                <a:latin typeface="+mn-ea"/>
                <a:ea typeface="+mn-ea"/>
                <a:cs typeface="Times New Roman" pitchFamily="18" charset="0"/>
              </a:rPr>
              <a:t>10</a:t>
            </a:r>
            <a:r>
              <a:rPr lang="ja-JP" altLang="en-US" sz="1400" dirty="0">
                <a:latin typeface="+mn-ea"/>
                <a:ea typeface="+mn-ea"/>
              </a:rPr>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a:t>
            </a:r>
            <a:r>
              <a:rPr lang="en-US" altLang="ja-JP" sz="1400" dirty="0">
                <a:latin typeface="+mn-ea"/>
                <a:ea typeface="+mn-ea"/>
                <a:cs typeface="Times New Roman" pitchFamily="18" charset="0"/>
              </a:rPr>
              <a:t>M.E.</a:t>
            </a:r>
            <a:r>
              <a:rPr lang="ja-JP" altLang="en-US" sz="1400" dirty="0">
                <a:latin typeface="+mn-ea"/>
                <a:ea typeface="+mn-ea"/>
              </a:rPr>
              <a:t>ポーター著『競争の戦略』土岐坤訳,ダイヤモンド社,</a:t>
            </a:r>
            <a:r>
              <a:rPr lang="ja-JP" altLang="en-US" sz="1400" dirty="0">
                <a:latin typeface="+mn-ea"/>
                <a:ea typeface="+mn-ea"/>
                <a:cs typeface="Times New Roman" pitchFamily="18" charset="0"/>
              </a:rPr>
              <a:t>1982</a:t>
            </a:r>
            <a:r>
              <a:rPr lang="ja-JP" altLang="en-US" sz="1400" dirty="0">
                <a:latin typeface="+mn-ea"/>
                <a:ea typeface="+mn-ea"/>
              </a:rPr>
              <a:t>年</a:t>
            </a:r>
            <a:endParaRPr lang="en-US" altLang="ja-JP" sz="1400" dirty="0">
              <a:latin typeface="+mn-ea"/>
              <a:ea typeface="+mn-ea"/>
            </a:endParaRPr>
          </a:p>
          <a:p>
            <a:pPr algn="just">
              <a:spcBef>
                <a:spcPct val="50000"/>
              </a:spcBef>
              <a:defRPr/>
            </a:pPr>
            <a:r>
              <a:rPr lang="ja-JP" altLang="en-US" sz="1400" dirty="0">
                <a:latin typeface="+mn-ea"/>
                <a:ea typeface="+mn-ea"/>
                <a:cs typeface="Times New Roman" pitchFamily="18" charset="0"/>
              </a:rPr>
              <a:t>・</a:t>
            </a:r>
            <a:r>
              <a:rPr lang="en-US" altLang="ja-JP" sz="1400" dirty="0">
                <a:latin typeface="+mn-ea"/>
                <a:ea typeface="+mn-ea"/>
                <a:cs typeface="Times New Roman" pitchFamily="18" charset="0"/>
              </a:rPr>
              <a:t>M.E.</a:t>
            </a:r>
            <a:r>
              <a:rPr lang="ja-JP" altLang="en-US" sz="1400" dirty="0">
                <a:latin typeface="+mn-ea"/>
                <a:ea typeface="+mn-ea"/>
                <a:cs typeface="Times New Roman" pitchFamily="18" charset="0"/>
              </a:rPr>
              <a:t>ポーター著</a:t>
            </a:r>
            <a:r>
              <a:rPr lang="en-US" altLang="ja-JP" sz="1400" dirty="0">
                <a:latin typeface="+mn-ea"/>
                <a:ea typeface="+mn-ea"/>
                <a:cs typeface="Times New Roman" pitchFamily="18" charset="0"/>
              </a:rPr>
              <a:t>『</a:t>
            </a:r>
            <a:r>
              <a:rPr lang="ja-JP" altLang="en-US" sz="1400" dirty="0">
                <a:latin typeface="+mn-ea"/>
                <a:ea typeface="+mn-ea"/>
                <a:cs typeface="Times New Roman" pitchFamily="18" charset="0"/>
              </a:rPr>
              <a:t>競争優位の戦略</a:t>
            </a:r>
            <a:r>
              <a:rPr lang="en-US" altLang="ja-JP" sz="1400" dirty="0">
                <a:latin typeface="+mn-ea"/>
                <a:ea typeface="+mn-ea"/>
                <a:cs typeface="Times New Roman" pitchFamily="18" charset="0"/>
              </a:rPr>
              <a:t>』</a:t>
            </a:r>
            <a:r>
              <a:rPr lang="ja-JP" altLang="en-US" sz="1400" dirty="0">
                <a:latin typeface="+mn-ea"/>
                <a:ea typeface="+mn-ea"/>
                <a:cs typeface="Times New Roman" pitchFamily="18" charset="0"/>
              </a:rPr>
              <a:t>土岐</a:t>
            </a:r>
            <a:r>
              <a:rPr lang="ja-JP" altLang="en-US" sz="1400" dirty="0">
                <a:latin typeface="+mn-ea"/>
              </a:rPr>
              <a:t>坤</a:t>
            </a:r>
            <a:r>
              <a:rPr lang="en-US" altLang="ja-JP" sz="1400" dirty="0">
                <a:latin typeface="+mn-ea"/>
              </a:rPr>
              <a:t>,</a:t>
            </a:r>
            <a:r>
              <a:rPr lang="ja-JP" altLang="en-US" sz="1400" dirty="0">
                <a:latin typeface="+mn-ea"/>
              </a:rPr>
              <a:t>中辻萬治</a:t>
            </a:r>
            <a:r>
              <a:rPr lang="en-US" altLang="ja-JP" sz="1400" dirty="0">
                <a:latin typeface="+mn-ea"/>
              </a:rPr>
              <a:t>,</a:t>
            </a:r>
            <a:r>
              <a:rPr lang="ja-JP" altLang="en-US" sz="1400" dirty="0">
                <a:latin typeface="+mn-ea"/>
              </a:rPr>
              <a:t>小野寺武夫訳</a:t>
            </a:r>
            <a:r>
              <a:rPr lang="en-US" altLang="ja-JP" sz="1400" dirty="0">
                <a:latin typeface="+mn-ea"/>
              </a:rPr>
              <a:t>,</a:t>
            </a:r>
            <a:r>
              <a:rPr lang="ja-JP" altLang="en-US" sz="1400" dirty="0">
                <a:latin typeface="+mn-ea"/>
              </a:rPr>
              <a:t>ダイヤモンド社</a:t>
            </a:r>
            <a:r>
              <a:rPr lang="en-US" altLang="ja-JP" sz="1400" dirty="0">
                <a:latin typeface="+mn-ea"/>
              </a:rPr>
              <a:t>1985</a:t>
            </a:r>
            <a:r>
              <a:rPr lang="ja-JP" altLang="en-US" sz="1400" dirty="0">
                <a:latin typeface="+mn-ea"/>
              </a:rPr>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・桜井久勝『財務諸表分析』中央経済社,</a:t>
            </a:r>
            <a:r>
              <a:rPr lang="ja-JP" altLang="en-US" sz="1400" dirty="0">
                <a:latin typeface="+mn-ea"/>
                <a:ea typeface="+mn-ea"/>
                <a:cs typeface="Times New Roman" pitchFamily="18" charset="0"/>
              </a:rPr>
              <a:t>2003</a:t>
            </a:r>
            <a:r>
              <a:rPr lang="ja-JP" altLang="en-US" sz="1400" dirty="0">
                <a:latin typeface="+mn-ea"/>
                <a:ea typeface="+mn-ea"/>
              </a:rPr>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・安藤宏基『カップヌードルをぶっつぶせ！』中央公論新社,</a:t>
            </a:r>
            <a:r>
              <a:rPr lang="ja-JP" altLang="en-US" sz="1400" dirty="0" smtClean="0">
                <a:latin typeface="+mn-ea"/>
                <a:ea typeface="+mn-ea"/>
                <a:cs typeface="Times New Roman" pitchFamily="18" charset="0"/>
              </a:rPr>
              <a:t>2009</a:t>
            </a:r>
            <a:r>
              <a:rPr lang="ja-JP" altLang="en-US" sz="1400" dirty="0" smtClean="0">
                <a:latin typeface="+mn-ea"/>
                <a:ea typeface="+mn-ea"/>
              </a:rPr>
              <a:t>年</a:t>
            </a:r>
            <a:endParaRPr lang="en-US" altLang="ja-JP" sz="1400" dirty="0" smtClean="0">
              <a:latin typeface="+mn-ea"/>
              <a:ea typeface="+mn-ea"/>
            </a:endParaRPr>
          </a:p>
          <a:p>
            <a:pPr algn="just">
              <a:spcBef>
                <a:spcPct val="50000"/>
              </a:spcBef>
              <a:defRPr/>
            </a:pPr>
            <a:r>
              <a:rPr lang="ja-JP" altLang="en-US" sz="1400" dirty="0" smtClean="0">
                <a:latin typeface="+mn-ea"/>
                <a:ea typeface="+mn-ea"/>
                <a:cs typeface="Times New Roman" pitchFamily="18" charset="0"/>
              </a:rPr>
              <a:t>・</a:t>
            </a:r>
            <a:r>
              <a:rPr lang="ja-JP" altLang="ja-JP" sz="1400" dirty="0" smtClean="0">
                <a:latin typeface="+mn-ea"/>
                <a:ea typeface="+mn-ea"/>
              </a:rPr>
              <a:t>藤野直明『サプライチェーン経営入門』日本経済</a:t>
            </a:r>
            <a:r>
              <a:rPr lang="ja-JP" altLang="ja-JP" sz="1400" dirty="0" smtClean="0">
                <a:latin typeface="+mn-ea"/>
                <a:ea typeface="+mn-ea"/>
              </a:rPr>
              <a:t>新聞社</a:t>
            </a:r>
            <a:r>
              <a:rPr lang="en-US" altLang="ja-JP" sz="1400" dirty="0" smtClean="0">
                <a:latin typeface="+mn-ea"/>
                <a:ea typeface="+mn-ea"/>
              </a:rPr>
              <a:t>,1999</a:t>
            </a:r>
            <a:r>
              <a:rPr lang="ja-JP" altLang="ja-JP" sz="1400" dirty="0" smtClean="0"/>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・ジェフェリー・</a:t>
            </a:r>
            <a:r>
              <a:rPr lang="en-US" altLang="ja-JP" sz="1400" dirty="0">
                <a:latin typeface="+mn-ea"/>
                <a:ea typeface="+mn-ea"/>
                <a:cs typeface="Times New Roman" pitchFamily="18" charset="0"/>
              </a:rPr>
              <a:t>K</a:t>
            </a:r>
            <a:r>
              <a:rPr lang="en-US" altLang="ja-JP" sz="1400" dirty="0">
                <a:latin typeface="+mn-ea"/>
                <a:ea typeface="+mn-ea"/>
              </a:rPr>
              <a:t>・</a:t>
            </a:r>
            <a:r>
              <a:rPr lang="ja-JP" altLang="en-US" sz="1400" dirty="0">
                <a:latin typeface="+mn-ea"/>
                <a:ea typeface="+mn-ea"/>
              </a:rPr>
              <a:t>ライカー『ザ・トヨタウェイ　上』</a:t>
            </a:r>
            <a:r>
              <a:rPr lang="ja-JP" altLang="en-US" sz="1400" dirty="0">
                <a:latin typeface="+mn-ea"/>
                <a:ea typeface="+mn-ea"/>
                <a:cs typeface="Times New Roman" pitchFamily="18" charset="0"/>
              </a:rPr>
              <a:t>(</a:t>
            </a:r>
            <a:r>
              <a:rPr lang="ja-JP" altLang="en-US" sz="1400" dirty="0">
                <a:latin typeface="+mn-ea"/>
                <a:ea typeface="+mn-ea"/>
              </a:rPr>
              <a:t>第</a:t>
            </a:r>
            <a:r>
              <a:rPr lang="ja-JP" altLang="en-US" sz="1400" dirty="0">
                <a:latin typeface="+mn-ea"/>
                <a:ea typeface="+mn-ea"/>
                <a:cs typeface="Times New Roman" pitchFamily="18" charset="0"/>
              </a:rPr>
              <a:t>2</a:t>
            </a:r>
            <a:r>
              <a:rPr lang="ja-JP" altLang="en-US" sz="1400" dirty="0">
                <a:latin typeface="+mn-ea"/>
                <a:ea typeface="+mn-ea"/>
              </a:rPr>
              <a:t>版</a:t>
            </a:r>
            <a:r>
              <a:rPr lang="ja-JP" altLang="en-US" sz="1400" dirty="0">
                <a:latin typeface="+mn-ea"/>
                <a:ea typeface="+mn-ea"/>
                <a:cs typeface="Times New Roman" pitchFamily="18" charset="0"/>
              </a:rPr>
              <a:t>)</a:t>
            </a:r>
            <a:r>
              <a:rPr lang="ja-JP" altLang="en-US" sz="1400" dirty="0">
                <a:latin typeface="+mn-ea"/>
                <a:ea typeface="+mn-ea"/>
              </a:rPr>
              <a:t>,日経</a:t>
            </a:r>
            <a:r>
              <a:rPr lang="en-US" altLang="ja-JP" sz="1400" dirty="0">
                <a:latin typeface="+mn-ea"/>
                <a:ea typeface="+mn-ea"/>
                <a:cs typeface="Times New Roman" pitchFamily="18" charset="0"/>
              </a:rPr>
              <a:t>BP</a:t>
            </a:r>
            <a:r>
              <a:rPr lang="ja-JP" altLang="en-US" sz="1400" dirty="0">
                <a:latin typeface="+mn-ea"/>
                <a:ea typeface="+mn-ea"/>
              </a:rPr>
              <a:t>社,</a:t>
            </a:r>
            <a:r>
              <a:rPr lang="ja-JP" altLang="en-US" sz="1400" dirty="0">
                <a:latin typeface="+mn-ea"/>
                <a:ea typeface="+mn-ea"/>
                <a:cs typeface="Times New Roman" pitchFamily="18" charset="0"/>
              </a:rPr>
              <a:t>2004</a:t>
            </a:r>
            <a:r>
              <a:rPr lang="ja-JP" altLang="en-US" sz="1400" dirty="0">
                <a:latin typeface="+mn-ea"/>
                <a:ea typeface="+mn-ea"/>
              </a:rPr>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・出雲井麻衣、藤井友紀、宮城亜矢子、村田知佳子、米田由香、領木琴音『公共経営におけるトヨタ　</a:t>
            </a:r>
            <a:endParaRPr lang="en-US" altLang="ja-JP" sz="1400" dirty="0">
              <a:latin typeface="+mn-ea"/>
              <a:ea typeface="+mn-ea"/>
            </a:endParaRPr>
          </a:p>
          <a:p>
            <a:pPr algn="just">
              <a:spcBef>
                <a:spcPct val="50000"/>
              </a:spcBef>
              <a:defRPr/>
            </a:pPr>
            <a:r>
              <a:rPr lang="ja-JP" altLang="en-US" sz="1400" dirty="0">
                <a:latin typeface="+mn-ea"/>
                <a:ea typeface="+mn-ea"/>
              </a:rPr>
              <a:t>　ウェイおよび</a:t>
            </a:r>
            <a:r>
              <a:rPr lang="en-US" altLang="ja-JP" sz="1400" dirty="0">
                <a:latin typeface="+mn-ea"/>
                <a:ea typeface="+mn-ea"/>
                <a:cs typeface="Times New Roman" pitchFamily="18" charset="0"/>
              </a:rPr>
              <a:t>TQM</a:t>
            </a:r>
            <a:r>
              <a:rPr lang="ja-JP" altLang="en-US" sz="1400" dirty="0">
                <a:latin typeface="+mn-ea"/>
                <a:ea typeface="+mn-ea"/>
              </a:rPr>
              <a:t>の波及』</a:t>
            </a:r>
            <a:r>
              <a:rPr lang="ja-JP" altLang="en-US" sz="1400" dirty="0">
                <a:latin typeface="+mn-ea"/>
                <a:ea typeface="+mn-ea"/>
                <a:cs typeface="Times New Roman" pitchFamily="18" charset="0"/>
              </a:rPr>
              <a:t>2009</a:t>
            </a:r>
            <a:r>
              <a:rPr lang="ja-JP" altLang="en-US" sz="1400" dirty="0">
                <a:latin typeface="+mn-ea"/>
                <a:ea typeface="+mn-ea"/>
              </a:rPr>
              <a:t>年</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・日清食品株式会社</a:t>
            </a:r>
            <a:r>
              <a:rPr lang="ja-JP" altLang="en-US" sz="1400" dirty="0">
                <a:latin typeface="+mn-ea"/>
                <a:ea typeface="+mn-ea"/>
                <a:cs typeface="Times New Roman" pitchFamily="18" charset="0"/>
              </a:rPr>
              <a:t>[2008]</a:t>
            </a:r>
            <a:r>
              <a:rPr lang="ja-JP" altLang="en-US" sz="1400" dirty="0">
                <a:latin typeface="+mn-ea"/>
                <a:ea typeface="+mn-ea"/>
              </a:rPr>
              <a:t>,『日清食品創業者安藤百福伝』,日清食品株式会社社史編纂プロジェクト編</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・日清食品株式会社</a:t>
            </a:r>
            <a:r>
              <a:rPr lang="ja-JP" altLang="en-US" sz="1400" dirty="0">
                <a:latin typeface="+mn-ea"/>
                <a:ea typeface="+mn-ea"/>
                <a:cs typeface="Times New Roman" pitchFamily="18" charset="0"/>
              </a:rPr>
              <a:t>[2008]</a:t>
            </a:r>
            <a:r>
              <a:rPr lang="ja-JP" altLang="en-US" sz="1400" dirty="0">
                <a:latin typeface="+mn-ea"/>
                <a:ea typeface="+mn-ea"/>
              </a:rPr>
              <a:t>,『日清食品</a:t>
            </a:r>
            <a:r>
              <a:rPr lang="ja-JP" altLang="en-US" sz="1400" dirty="0">
                <a:latin typeface="+mn-ea"/>
                <a:ea typeface="+mn-ea"/>
                <a:cs typeface="Times New Roman" pitchFamily="18" charset="0"/>
              </a:rPr>
              <a:t>50</a:t>
            </a:r>
            <a:r>
              <a:rPr lang="ja-JP" altLang="en-US" sz="1400" dirty="0">
                <a:latin typeface="+mn-ea"/>
                <a:ea typeface="+mn-ea"/>
              </a:rPr>
              <a:t>年史創造と革新の譜』,日清食品株式会社社史編纂プロジェクト編</a:t>
            </a:r>
            <a:endParaRPr lang="ja-JP" altLang="en-US" sz="1400" dirty="0">
              <a:latin typeface="+mn-ea"/>
              <a:ea typeface="+mn-ea"/>
              <a:cs typeface="Times New Roman" pitchFamily="18" charset="0"/>
            </a:endParaRPr>
          </a:p>
          <a:p>
            <a:pPr algn="just">
              <a:spcBef>
                <a:spcPct val="50000"/>
              </a:spcBef>
              <a:defRPr/>
            </a:pPr>
            <a:r>
              <a:rPr lang="ja-JP" altLang="en-US" sz="1400" dirty="0">
                <a:latin typeface="+mn-ea"/>
                <a:ea typeface="+mn-ea"/>
              </a:rPr>
              <a:t>・三浦一郎,肥塚浩著</a:t>
            </a:r>
            <a:r>
              <a:rPr lang="ja-JP" altLang="en-US" sz="1400" dirty="0">
                <a:latin typeface="+mn-ea"/>
                <a:ea typeface="+mn-ea"/>
                <a:cs typeface="Times New Roman" pitchFamily="18" charset="0"/>
              </a:rPr>
              <a:t>[1997]</a:t>
            </a:r>
            <a:r>
              <a:rPr lang="ja-JP" altLang="en-US" sz="1400" dirty="0">
                <a:latin typeface="+mn-ea"/>
                <a:ea typeface="+mn-ea"/>
              </a:rPr>
              <a:t>,『日清食品のマネジメント　食文化創造とグローバル戦略』,立命館大学</a:t>
            </a:r>
            <a:endParaRPr lang="en-US" altLang="ja-JP" sz="1400" dirty="0">
              <a:latin typeface="+mn-ea"/>
              <a:ea typeface="+mn-ea"/>
            </a:endParaRPr>
          </a:p>
          <a:p>
            <a:pPr algn="just">
              <a:spcBef>
                <a:spcPct val="50000"/>
              </a:spcBef>
              <a:defRPr/>
            </a:pPr>
            <a:r>
              <a:rPr lang="ja-JP" altLang="en-US" sz="1400" dirty="0">
                <a:latin typeface="+mn-ea"/>
                <a:ea typeface="+mn-ea"/>
              </a:rPr>
              <a:t>　経営戦略研究センター</a:t>
            </a:r>
          </a:p>
          <a:p>
            <a:pPr algn="just">
              <a:spcBef>
                <a:spcPct val="50000"/>
              </a:spcBef>
              <a:defRPr/>
            </a:pPr>
            <a:r>
              <a:rPr lang="ja-JP" altLang="en-US" sz="1400" dirty="0">
                <a:latin typeface="+mn-ea"/>
                <a:ea typeface="+mn-ea"/>
              </a:rPr>
              <a:t>・下谷政弘,鈴木恒夫『「経済大国」への軌跡』1955－1985,ミネルヴァ書房,2010年</a:t>
            </a:r>
          </a:p>
          <a:p>
            <a:pPr algn="just">
              <a:spcBef>
                <a:spcPct val="50000"/>
              </a:spcBef>
              <a:defRPr/>
            </a:pPr>
            <a:r>
              <a:rPr lang="ja-JP" altLang="en-US" sz="1400" dirty="0">
                <a:latin typeface="+mn-ea"/>
                <a:ea typeface="+mn-ea"/>
              </a:rPr>
              <a:t>・安藤宏基</a:t>
            </a:r>
            <a:r>
              <a:rPr lang="en-US" altLang="ja-JP" sz="1400" dirty="0">
                <a:latin typeface="+mn-ea"/>
                <a:ea typeface="+mn-ea"/>
              </a:rPr>
              <a:t>『</a:t>
            </a:r>
            <a:r>
              <a:rPr lang="ja-JP" altLang="en-US" sz="1400" dirty="0">
                <a:latin typeface="+mn-ea"/>
                <a:ea typeface="+mn-ea"/>
              </a:rPr>
              <a:t>世界食に挑戦するインスタントラーメンのマーケティング戦略</a:t>
            </a:r>
            <a:r>
              <a:rPr lang="en-US" altLang="ja-JP" sz="1400" dirty="0">
                <a:latin typeface="+mn-ea"/>
                <a:ea typeface="+mn-ea"/>
              </a:rPr>
              <a:t>』</a:t>
            </a:r>
            <a:r>
              <a:rPr lang="ja-JP" altLang="en-US" sz="1400" dirty="0">
                <a:latin typeface="+mn-ea"/>
                <a:ea typeface="+mn-ea"/>
              </a:rPr>
              <a:t>平成</a:t>
            </a:r>
            <a:r>
              <a:rPr lang="en-US" altLang="ja-JP" sz="1400" dirty="0">
                <a:latin typeface="+mn-ea"/>
                <a:ea typeface="+mn-ea"/>
              </a:rPr>
              <a:t>4</a:t>
            </a:r>
            <a:r>
              <a:rPr lang="ja-JP" altLang="en-US" sz="1400" dirty="0">
                <a:latin typeface="+mn-ea"/>
                <a:ea typeface="+mn-ea"/>
              </a:rPr>
              <a:t>年度</a:t>
            </a:r>
            <a:r>
              <a:rPr lang="en-US" altLang="ja-JP" sz="1400" dirty="0">
                <a:latin typeface="+mn-ea"/>
                <a:ea typeface="+mn-ea"/>
              </a:rPr>
              <a:t>,</a:t>
            </a:r>
            <a:r>
              <a:rPr lang="ja-JP" altLang="en-US" sz="1400" dirty="0">
                <a:latin typeface="+mn-ea"/>
                <a:ea typeface="+mn-ea"/>
              </a:rPr>
              <a:t>日本大学農獣</a:t>
            </a:r>
            <a:endParaRPr lang="en-US" altLang="ja-JP" sz="1400" dirty="0">
              <a:latin typeface="+mn-ea"/>
              <a:ea typeface="+mn-ea"/>
            </a:endParaRPr>
          </a:p>
          <a:p>
            <a:pPr algn="just">
              <a:spcBef>
                <a:spcPct val="50000"/>
              </a:spcBef>
              <a:defRPr/>
            </a:pPr>
            <a:r>
              <a:rPr lang="ja-JP" altLang="en-US" sz="1400" dirty="0">
                <a:latin typeface="+mn-ea"/>
                <a:ea typeface="+mn-ea"/>
              </a:rPr>
              <a:t>　医学部食品経済学科特別講義資料</a:t>
            </a:r>
            <a:r>
              <a:rPr lang="en-US" altLang="ja-JP" sz="1400" dirty="0">
                <a:latin typeface="+mn-ea"/>
                <a:ea typeface="+mn-ea"/>
              </a:rPr>
              <a:t>,1992</a:t>
            </a:r>
            <a:r>
              <a:rPr lang="ja-JP" altLang="en-US" sz="1400" dirty="0">
                <a:latin typeface="+mn-ea"/>
                <a:ea typeface="+mn-ea"/>
              </a:rPr>
              <a:t>年</a:t>
            </a:r>
            <a:r>
              <a:rPr lang="en-US" altLang="ja-JP" sz="1400" dirty="0">
                <a:latin typeface="+mn-ea"/>
                <a:ea typeface="+mn-ea"/>
              </a:rPr>
              <a:t>P.19</a:t>
            </a:r>
          </a:p>
          <a:p>
            <a:pPr algn="just">
              <a:spcBef>
                <a:spcPct val="50000"/>
              </a:spcBef>
              <a:defRPr/>
            </a:pPr>
            <a:endParaRPr lang="ja-JP" altLang="en-US" sz="1400" dirty="0">
              <a:latin typeface="ＭＳ Ｐ明朝" pitchFamily="18" charset="-128"/>
              <a:ea typeface="ＭＳ Ｐ明朝" pitchFamily="18" charset="-128"/>
            </a:endParaRPr>
          </a:p>
          <a:p>
            <a:pPr>
              <a:spcBef>
                <a:spcPct val="50000"/>
              </a:spcBef>
              <a:defRPr/>
            </a:pPr>
            <a:endParaRPr lang="ja-JP" altLang="en-US" sz="1400" dirty="0"/>
          </a:p>
        </p:txBody>
      </p:sp>
      <p:sp>
        <p:nvSpPr>
          <p:cNvPr id="4" name="スライド番号プレースホルダ 3"/>
          <p:cNvSpPr>
            <a:spLocks noGrp="1"/>
          </p:cNvSpPr>
          <p:nvPr>
            <p:ph type="sldNum" sz="quarter" idx="12"/>
          </p:nvPr>
        </p:nvSpPr>
        <p:spPr>
          <a:xfrm>
            <a:off x="7010400" y="6492875"/>
            <a:ext cx="2133600" cy="365125"/>
          </a:xfrm>
        </p:spPr>
        <p:txBody>
          <a:bodyPr/>
          <a:lstStyle/>
          <a:p>
            <a:pPr>
              <a:defRPr/>
            </a:pPr>
            <a:fld id="{A2957FF1-1702-48D0-8C8F-FF3D3882AD9E}" type="slidenum">
              <a:rPr lang="ja-JP" altLang="en-US" sz="2400" smtClean="0">
                <a:solidFill>
                  <a:schemeClr val="tx1"/>
                </a:solidFill>
              </a:rPr>
              <a:pPr>
                <a:defRPr/>
              </a:pPr>
              <a:t>21</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コンテンツ プレースホルダ 2"/>
          <p:cNvSpPr>
            <a:spLocks noGrp="1"/>
          </p:cNvSpPr>
          <p:nvPr>
            <p:ph idx="1"/>
          </p:nvPr>
        </p:nvSpPr>
        <p:spPr>
          <a:xfrm>
            <a:off x="179388" y="2781300"/>
            <a:ext cx="9144000" cy="4708525"/>
          </a:xfrm>
        </p:spPr>
        <p:txBody>
          <a:bodyPr/>
          <a:lstStyle/>
          <a:p>
            <a:pPr>
              <a:buFont typeface="Arial" pitchFamily="34" charset="0"/>
              <a:buNone/>
            </a:pPr>
            <a:r>
              <a:rPr lang="ja-JP" altLang="en-US" sz="5400" smtClean="0"/>
              <a:t>ご清聴ありがとうございました。</a:t>
            </a:r>
          </a:p>
        </p:txBody>
      </p:sp>
      <p:sp>
        <p:nvSpPr>
          <p:cNvPr id="4" name="スライド番号プレースホルダ 3"/>
          <p:cNvSpPr>
            <a:spLocks noGrp="1"/>
          </p:cNvSpPr>
          <p:nvPr>
            <p:ph type="sldNum" sz="quarter" idx="12"/>
          </p:nvPr>
        </p:nvSpPr>
        <p:spPr>
          <a:xfrm>
            <a:off x="7010400" y="6492875"/>
            <a:ext cx="2133600" cy="365125"/>
          </a:xfrm>
        </p:spPr>
        <p:txBody>
          <a:bodyPr/>
          <a:lstStyle/>
          <a:p>
            <a:pPr>
              <a:defRPr/>
            </a:pPr>
            <a:fld id="{651A8B8C-90E7-4A5C-8D6D-71EC7E62A8BD}" type="slidenum">
              <a:rPr lang="ja-JP" altLang="en-US" sz="2400" smtClean="0">
                <a:solidFill>
                  <a:schemeClr val="tx1"/>
                </a:solidFill>
              </a:rPr>
              <a:pPr>
                <a:defRPr/>
              </a:pPr>
              <a:t>22</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eaLnBrk="1" fontAlgn="auto" hangingPunct="1">
              <a:spcAft>
                <a:spcPts val="0"/>
              </a:spcAft>
              <a:defRPr/>
            </a:pPr>
            <a:r>
              <a:rPr lang="ja-JP" altLang="en-US" sz="4200" dirty="0" smtClean="0"/>
              <a:t>研究概要</a:t>
            </a:r>
            <a:r>
              <a:rPr lang="en-US" altLang="ja-JP" dirty="0" smtClean="0"/>
              <a:t/>
            </a:r>
            <a:br>
              <a:rPr lang="en-US" altLang="ja-JP" dirty="0" smtClean="0"/>
            </a:br>
            <a:r>
              <a:rPr lang="ja-JP" altLang="en-US" dirty="0" smtClean="0"/>
              <a:t>ポーターの競争優位という視点から</a:t>
            </a:r>
          </a:p>
        </p:txBody>
      </p:sp>
      <p:sp>
        <p:nvSpPr>
          <p:cNvPr id="6147" name="コンテンツ プレースホルダ 2"/>
          <p:cNvSpPr>
            <a:spLocks noGrp="1"/>
          </p:cNvSpPr>
          <p:nvPr>
            <p:ph idx="1"/>
          </p:nvPr>
        </p:nvSpPr>
        <p:spPr>
          <a:xfrm>
            <a:off x="431800" y="1628775"/>
            <a:ext cx="8712200" cy="4946650"/>
          </a:xfrm>
        </p:spPr>
        <p:txBody>
          <a:bodyPr/>
          <a:lstStyle/>
          <a:p>
            <a:pPr eaLnBrk="1" hangingPunct="1">
              <a:lnSpc>
                <a:spcPct val="80000"/>
              </a:lnSpc>
              <a:buFont typeface="Arial" pitchFamily="34" charset="0"/>
              <a:buNone/>
            </a:pPr>
            <a:r>
              <a:rPr lang="ja-JP" altLang="en-US" sz="2800" b="1" smtClean="0"/>
              <a:t>１．コストリーダーシップ（コストを下げる）</a:t>
            </a:r>
            <a:endParaRPr lang="en-US" altLang="ja-JP" sz="2800" b="1" smtClean="0"/>
          </a:p>
          <a:p>
            <a:pPr eaLnBrk="1" hangingPunct="1">
              <a:lnSpc>
                <a:spcPct val="80000"/>
              </a:lnSpc>
              <a:buFont typeface="Arial" pitchFamily="34" charset="0"/>
              <a:buNone/>
            </a:pPr>
            <a:r>
              <a:rPr lang="ja-JP" altLang="en-US" sz="2800" b="1" smtClean="0"/>
              <a:t>２．差別化（顧客価値を上げる）</a:t>
            </a:r>
          </a:p>
          <a:p>
            <a:pPr eaLnBrk="1" hangingPunct="1">
              <a:lnSpc>
                <a:spcPct val="80000"/>
              </a:lnSpc>
              <a:buFont typeface="Arial" pitchFamily="34" charset="0"/>
              <a:buNone/>
            </a:pPr>
            <a:r>
              <a:rPr lang="ja-JP" altLang="en-US" sz="2800" b="1" smtClean="0"/>
              <a:t>３．集中戦略</a:t>
            </a:r>
          </a:p>
          <a:p>
            <a:pPr eaLnBrk="1" hangingPunct="1">
              <a:lnSpc>
                <a:spcPct val="80000"/>
              </a:lnSpc>
              <a:buFont typeface="Arial" pitchFamily="34" charset="0"/>
              <a:buNone/>
            </a:pPr>
            <a:r>
              <a:rPr lang="ja-JP" altLang="en-US" sz="2400" smtClean="0"/>
              <a:t>　　  　↓</a:t>
            </a:r>
            <a:endParaRPr lang="en-US" altLang="ja-JP" sz="2400" smtClean="0"/>
          </a:p>
          <a:p>
            <a:pPr eaLnBrk="1" hangingPunct="1">
              <a:lnSpc>
                <a:spcPct val="80000"/>
              </a:lnSpc>
              <a:buFont typeface="Arial" pitchFamily="34" charset="0"/>
              <a:buNone/>
            </a:pPr>
            <a:r>
              <a:rPr lang="ja-JP" altLang="en-US" sz="2400" smtClean="0"/>
              <a:t>　競争優位が存在するとは、</a:t>
            </a:r>
          </a:p>
          <a:p>
            <a:pPr eaLnBrk="1" hangingPunct="1">
              <a:lnSpc>
                <a:spcPct val="80000"/>
              </a:lnSpc>
              <a:buFont typeface="Arial" pitchFamily="34" charset="0"/>
              <a:buNone/>
            </a:pPr>
            <a:r>
              <a:rPr lang="ja-JP" altLang="en-US" sz="2400" smtClean="0"/>
              <a:t>　主に１と２の戦略のどちらかに特化し、同業他社より</a:t>
            </a:r>
            <a:endParaRPr lang="en-US" altLang="ja-JP" sz="2400" smtClean="0"/>
          </a:p>
          <a:p>
            <a:pPr eaLnBrk="1" hangingPunct="1">
              <a:lnSpc>
                <a:spcPct val="80000"/>
              </a:lnSpc>
              <a:buFont typeface="Arial" pitchFamily="34" charset="0"/>
              <a:buNone/>
            </a:pPr>
            <a:r>
              <a:rPr lang="en-US" altLang="ja-JP" sz="2400" smtClean="0"/>
              <a:t>   </a:t>
            </a:r>
            <a:r>
              <a:rPr lang="ja-JP" altLang="en-US" sz="2400" smtClean="0"/>
              <a:t>高い利益率を上げている場合である。</a:t>
            </a:r>
          </a:p>
          <a:p>
            <a:pPr eaLnBrk="1" hangingPunct="1">
              <a:lnSpc>
                <a:spcPct val="80000"/>
              </a:lnSpc>
              <a:buFont typeface="Arial" pitchFamily="34" charset="0"/>
              <a:buNone/>
            </a:pPr>
            <a:r>
              <a:rPr lang="ja-JP" altLang="en-US" sz="2400" smtClean="0"/>
              <a:t>　</a:t>
            </a:r>
          </a:p>
          <a:p>
            <a:pPr eaLnBrk="1" hangingPunct="1">
              <a:lnSpc>
                <a:spcPct val="80000"/>
              </a:lnSpc>
              <a:buFont typeface="Arial" pitchFamily="34" charset="0"/>
              <a:buNone/>
            </a:pPr>
            <a:r>
              <a:rPr lang="ja-JP" altLang="en-US" sz="2400" smtClean="0"/>
              <a:t>  ※ 企業にはこの</a:t>
            </a:r>
            <a:r>
              <a:rPr lang="en-US" altLang="ja-JP" sz="2400" smtClean="0"/>
              <a:t>2</a:t>
            </a:r>
            <a:r>
              <a:rPr lang="ja-JP" altLang="en-US" sz="2400" smtClean="0"/>
              <a:t>つの戦略を稀に同時に行っている場合もある。</a:t>
            </a:r>
            <a:endParaRPr lang="en-US" altLang="ja-JP" sz="2400" smtClean="0"/>
          </a:p>
          <a:p>
            <a:pPr eaLnBrk="1" hangingPunct="1">
              <a:lnSpc>
                <a:spcPct val="80000"/>
              </a:lnSpc>
              <a:buFont typeface="Arial" pitchFamily="34" charset="0"/>
              <a:buNone/>
            </a:pPr>
            <a:endParaRPr lang="en-US" altLang="ja-JP" sz="2400" smtClean="0"/>
          </a:p>
          <a:p>
            <a:pPr eaLnBrk="1" hangingPunct="1">
              <a:lnSpc>
                <a:spcPct val="80000"/>
              </a:lnSpc>
              <a:buFont typeface="Arial" pitchFamily="34" charset="0"/>
              <a:buNone/>
            </a:pPr>
            <a:r>
              <a:rPr lang="ja-JP" altLang="en-US" sz="2400" smtClean="0"/>
              <a:t>      </a:t>
            </a:r>
          </a:p>
        </p:txBody>
      </p:sp>
      <p:sp>
        <p:nvSpPr>
          <p:cNvPr id="6148" name="AutoShape 5"/>
          <p:cNvSpPr>
            <a:spLocks noChangeArrowheads="1"/>
          </p:cNvSpPr>
          <p:nvPr/>
        </p:nvSpPr>
        <p:spPr bwMode="auto">
          <a:xfrm>
            <a:off x="539750" y="5157788"/>
            <a:ext cx="8353425" cy="1366837"/>
          </a:xfrm>
          <a:prstGeom prst="roundRect">
            <a:avLst>
              <a:gd name="adj" fmla="val 16667"/>
            </a:avLst>
          </a:prstGeom>
          <a:solidFill>
            <a:srgbClr val="99CCFF"/>
          </a:solidFill>
          <a:ln w="9525">
            <a:solidFill>
              <a:schemeClr val="tx1"/>
            </a:solidFill>
            <a:round/>
            <a:headEnd/>
            <a:tailEnd/>
          </a:ln>
        </p:spPr>
        <p:txBody>
          <a:bodyPr wrap="none" anchor="ctr"/>
          <a:lstStyle/>
          <a:p>
            <a:pPr algn="ctr">
              <a:lnSpc>
                <a:spcPct val="80000"/>
              </a:lnSpc>
              <a:spcBef>
                <a:spcPct val="20000"/>
              </a:spcBef>
              <a:buFont typeface="Arial" pitchFamily="34" charset="0"/>
              <a:buNone/>
            </a:pPr>
            <a:r>
              <a:rPr lang="ja-JP" altLang="en-US" sz="2400" b="1">
                <a:latin typeface="Calibri" pitchFamily="34" charset="0"/>
              </a:rPr>
              <a:t>即席めん業界で長年にわたりシェア</a:t>
            </a:r>
            <a:r>
              <a:rPr lang="en-US" altLang="ja-JP" sz="2400" b="1">
                <a:latin typeface="Calibri" pitchFamily="34" charset="0"/>
              </a:rPr>
              <a:t>NO.</a:t>
            </a:r>
            <a:r>
              <a:rPr lang="ja-JP" altLang="en-US" sz="2400" b="1">
                <a:latin typeface="Calibri" pitchFamily="34" charset="0"/>
              </a:rPr>
              <a:t>１を維持している</a:t>
            </a:r>
          </a:p>
          <a:p>
            <a:pPr algn="ctr">
              <a:lnSpc>
                <a:spcPct val="80000"/>
              </a:lnSpc>
              <a:spcBef>
                <a:spcPct val="20000"/>
              </a:spcBef>
              <a:buFont typeface="Arial" pitchFamily="34" charset="0"/>
              <a:buNone/>
            </a:pPr>
            <a:r>
              <a:rPr lang="ja-JP" altLang="en-US" sz="2400" b="1">
                <a:latin typeface="Calibri" pitchFamily="34" charset="0"/>
              </a:rPr>
              <a:t>日清食品はこの２つの戦略を同時に実行しているのではないか</a:t>
            </a:r>
          </a:p>
          <a:p>
            <a:pPr algn="ctr">
              <a:lnSpc>
                <a:spcPct val="80000"/>
              </a:lnSpc>
              <a:spcBef>
                <a:spcPct val="20000"/>
              </a:spcBef>
              <a:buFont typeface="Arial" pitchFamily="34" charset="0"/>
              <a:buNone/>
            </a:pPr>
            <a:r>
              <a:rPr lang="ja-JP" altLang="en-US" sz="2400" b="1">
                <a:latin typeface="Calibri" pitchFamily="34" charset="0"/>
              </a:rPr>
              <a:t>という仮説から本研究により検証する。</a:t>
            </a:r>
          </a:p>
          <a:p>
            <a:pPr algn="ctr"/>
            <a:endParaRPr lang="ja-JP" altLang="en-US" b="1"/>
          </a:p>
        </p:txBody>
      </p:sp>
      <p:sp>
        <p:nvSpPr>
          <p:cNvPr id="5" name="スライド番号プレースホルダ 4"/>
          <p:cNvSpPr>
            <a:spLocks noGrp="1"/>
          </p:cNvSpPr>
          <p:nvPr>
            <p:ph type="sldNum" sz="quarter" idx="12"/>
          </p:nvPr>
        </p:nvSpPr>
        <p:spPr>
          <a:xfrm>
            <a:off x="7010400" y="6453188"/>
            <a:ext cx="2133600" cy="404812"/>
          </a:xfrm>
        </p:spPr>
        <p:txBody>
          <a:bodyPr/>
          <a:lstStyle/>
          <a:p>
            <a:pPr>
              <a:defRPr/>
            </a:pPr>
            <a:fld id="{AD24E34B-0439-4138-9E43-42AF18025527}" type="slidenum">
              <a:rPr lang="ja-JP" altLang="en-US" sz="2400" smtClean="0">
                <a:solidFill>
                  <a:schemeClr val="tx1"/>
                </a:solidFill>
              </a:rPr>
              <a:pPr>
                <a:defRPr/>
              </a:pPr>
              <a:t>3</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コンテンツ プレースホルダ 2"/>
          <p:cNvSpPr>
            <a:spLocks noGrp="1"/>
          </p:cNvSpPr>
          <p:nvPr>
            <p:ph idx="1"/>
          </p:nvPr>
        </p:nvSpPr>
        <p:spPr>
          <a:xfrm>
            <a:off x="3059113" y="1341438"/>
            <a:ext cx="3529012" cy="503237"/>
          </a:xfrm>
        </p:spPr>
        <p:txBody>
          <a:bodyPr/>
          <a:lstStyle/>
          <a:p>
            <a:pPr>
              <a:buFont typeface="Arial" pitchFamily="34" charset="0"/>
              <a:buNone/>
            </a:pPr>
            <a:r>
              <a:rPr lang="ja-JP" altLang="en-US" smtClean="0"/>
              <a:t>戦略の優位性</a:t>
            </a:r>
          </a:p>
        </p:txBody>
      </p:sp>
      <p:sp>
        <p:nvSpPr>
          <p:cNvPr id="4" name="タイトル 1"/>
          <p:cNvSpPr txBox="1">
            <a:spLocks/>
          </p:cNvSpPr>
          <p:nvPr/>
        </p:nvSpPr>
        <p:spPr bwMode="auto">
          <a:xfrm>
            <a:off x="468313" y="333375"/>
            <a:ext cx="8229600" cy="1143000"/>
          </a:xfrm>
          <a:prstGeom prst="rect">
            <a:avLst/>
          </a:prstGeom>
          <a:noFill/>
          <a:ln w="9525">
            <a:noFill/>
            <a:miter lim="800000"/>
            <a:headEnd/>
            <a:tailEnd/>
          </a:ln>
        </p:spPr>
        <p:txBody>
          <a:bodyPr anchor="ctr"/>
          <a:lstStyle/>
          <a:p>
            <a:pPr algn="ctr">
              <a:defRPr/>
            </a:pPr>
            <a:r>
              <a:rPr lang="ja-JP" altLang="en-US" sz="3600" dirty="0">
                <a:latin typeface="+mj-lt"/>
                <a:ea typeface="+mj-ea"/>
                <a:cs typeface="+mj-cs"/>
              </a:rPr>
              <a:t>マイケル・ポーターの</a:t>
            </a:r>
            <a:r>
              <a:rPr lang="en-US" altLang="ja-JP" sz="3600" dirty="0">
                <a:latin typeface="+mj-lt"/>
                <a:ea typeface="+mj-ea"/>
                <a:cs typeface="+mj-cs"/>
              </a:rPr>
              <a:t>3</a:t>
            </a:r>
            <a:r>
              <a:rPr lang="ja-JP" altLang="en-US" sz="3600" dirty="0" err="1">
                <a:latin typeface="+mj-lt"/>
                <a:ea typeface="+mj-ea"/>
                <a:cs typeface="+mj-cs"/>
              </a:rPr>
              <a:t>つの</a:t>
            </a:r>
            <a:r>
              <a:rPr lang="ja-JP" altLang="en-US" sz="3600" dirty="0">
                <a:latin typeface="+mj-lt"/>
                <a:ea typeface="+mj-ea"/>
                <a:cs typeface="+mj-cs"/>
              </a:rPr>
              <a:t>基本戦略</a:t>
            </a:r>
          </a:p>
        </p:txBody>
      </p:sp>
      <p:grpSp>
        <p:nvGrpSpPr>
          <p:cNvPr id="7172" name="グループ化 7"/>
          <p:cNvGrpSpPr>
            <a:grpSpLocks/>
          </p:cNvGrpSpPr>
          <p:nvPr/>
        </p:nvGrpSpPr>
        <p:grpSpPr bwMode="auto">
          <a:xfrm>
            <a:off x="2555875" y="2636838"/>
            <a:ext cx="4032250" cy="1800225"/>
            <a:chOff x="1907704" y="2564904"/>
            <a:chExt cx="4032448" cy="1800200"/>
          </a:xfrm>
        </p:grpSpPr>
        <p:sp>
          <p:nvSpPr>
            <p:cNvPr id="2" name="正方形/長方形 5"/>
            <p:cNvSpPr/>
            <p:nvPr/>
          </p:nvSpPr>
          <p:spPr>
            <a:xfrm>
              <a:off x="1907704" y="2564904"/>
              <a:ext cx="2016224" cy="1800200"/>
            </a:xfrm>
            <a:prstGeom prst="rect">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a:defRPr/>
              </a:pPr>
              <a:r>
                <a:rPr lang="ja-JP" altLang="en-US" sz="2000" b="1" dirty="0"/>
                <a:t>差別化</a:t>
              </a:r>
            </a:p>
          </p:txBody>
        </p:sp>
        <p:sp>
          <p:nvSpPr>
            <p:cNvPr id="3" name="正方形/長方形 6"/>
            <p:cNvSpPr/>
            <p:nvPr/>
          </p:nvSpPr>
          <p:spPr>
            <a:xfrm>
              <a:off x="3923928" y="2564904"/>
              <a:ext cx="2016224" cy="1800200"/>
            </a:xfrm>
            <a:prstGeom prst="rect">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a:defRPr/>
              </a:pPr>
              <a:r>
                <a:rPr lang="ja-JP" altLang="en-US" sz="2000" b="1"/>
                <a:t>コストのリーダーシップ</a:t>
              </a:r>
            </a:p>
          </p:txBody>
        </p:sp>
      </p:grpSp>
      <p:sp>
        <p:nvSpPr>
          <p:cNvPr id="12" name="コンテンツ プレースホルダ 2"/>
          <p:cNvSpPr txBox="1">
            <a:spLocks/>
          </p:cNvSpPr>
          <p:nvPr/>
        </p:nvSpPr>
        <p:spPr bwMode="auto">
          <a:xfrm>
            <a:off x="2555875" y="1989138"/>
            <a:ext cx="2160588" cy="576262"/>
          </a:xfrm>
          <a:prstGeom prst="rect">
            <a:avLst/>
          </a:prstGeom>
          <a:noFill/>
          <a:ln w="9525">
            <a:noFill/>
            <a:miter lim="800000"/>
            <a:headEnd/>
            <a:tailEnd/>
          </a:ln>
        </p:spPr>
        <p:txBody>
          <a:bodyPr/>
          <a:lstStyle/>
          <a:p>
            <a:pPr marL="342900" indent="-342900" eaLnBrk="0" hangingPunct="0">
              <a:spcBef>
                <a:spcPct val="20000"/>
              </a:spcBef>
              <a:buFont typeface="Arial" charset="0"/>
              <a:buNone/>
              <a:defRPr/>
            </a:pPr>
            <a:r>
              <a:rPr lang="ja-JP" altLang="en-US" sz="1700" b="1" dirty="0">
                <a:latin typeface="+mn-lt"/>
                <a:ea typeface="+mn-ea"/>
              </a:rPr>
              <a:t>顧客から特異性が</a:t>
            </a:r>
            <a:endParaRPr lang="en-US" altLang="ja-JP" sz="1700" b="1" dirty="0">
              <a:latin typeface="+mn-lt"/>
              <a:ea typeface="+mn-ea"/>
            </a:endParaRPr>
          </a:p>
          <a:p>
            <a:pPr marL="342900" indent="-342900" eaLnBrk="0" hangingPunct="0">
              <a:spcBef>
                <a:spcPct val="20000"/>
              </a:spcBef>
              <a:buFont typeface="Arial" charset="0"/>
              <a:buNone/>
              <a:defRPr/>
            </a:pPr>
            <a:r>
              <a:rPr lang="ja-JP" altLang="en-US" sz="1700" b="1" dirty="0">
                <a:latin typeface="+mn-lt"/>
                <a:ea typeface="+mn-ea"/>
              </a:rPr>
              <a:t>　　　認められる</a:t>
            </a:r>
          </a:p>
        </p:txBody>
      </p:sp>
      <p:sp>
        <p:nvSpPr>
          <p:cNvPr id="13" name="コンテンツ プレースホルダ 2"/>
          <p:cNvSpPr txBox="1">
            <a:spLocks/>
          </p:cNvSpPr>
          <p:nvPr/>
        </p:nvSpPr>
        <p:spPr bwMode="auto">
          <a:xfrm>
            <a:off x="4859338" y="2133600"/>
            <a:ext cx="3960812" cy="431800"/>
          </a:xfrm>
          <a:prstGeom prst="rect">
            <a:avLst/>
          </a:prstGeom>
          <a:noFill/>
          <a:ln w="9525">
            <a:noFill/>
            <a:miter lim="800000"/>
            <a:headEnd/>
            <a:tailEnd/>
          </a:ln>
        </p:spPr>
        <p:txBody>
          <a:bodyPr/>
          <a:lstStyle/>
          <a:p>
            <a:pPr marL="342900" indent="-342900" eaLnBrk="0" hangingPunct="0">
              <a:spcBef>
                <a:spcPct val="20000"/>
              </a:spcBef>
              <a:buFont typeface="Arial" charset="0"/>
              <a:buNone/>
              <a:defRPr/>
            </a:pPr>
            <a:r>
              <a:rPr lang="ja-JP" altLang="en-US" sz="1700" b="1" dirty="0">
                <a:latin typeface="+mn-lt"/>
                <a:ea typeface="+mn-ea"/>
              </a:rPr>
              <a:t>低コスト地位</a:t>
            </a:r>
          </a:p>
        </p:txBody>
      </p:sp>
      <p:sp>
        <p:nvSpPr>
          <p:cNvPr id="14" name="コンテンツ プレースホルダ 2"/>
          <p:cNvSpPr txBox="1">
            <a:spLocks/>
          </p:cNvSpPr>
          <p:nvPr/>
        </p:nvSpPr>
        <p:spPr bwMode="auto">
          <a:xfrm>
            <a:off x="1908175" y="2924175"/>
            <a:ext cx="503238" cy="1296988"/>
          </a:xfrm>
          <a:prstGeom prst="rect">
            <a:avLst/>
          </a:prstGeom>
          <a:noFill/>
          <a:ln w="9525">
            <a:noFill/>
            <a:miter lim="800000"/>
            <a:headEnd/>
            <a:tailEnd/>
          </a:ln>
        </p:spPr>
        <p:txBody>
          <a:bodyPr vert="eaVert"/>
          <a:lstStyle/>
          <a:p>
            <a:pPr marL="342900" indent="-342900" eaLnBrk="0" hangingPunct="0">
              <a:spcBef>
                <a:spcPct val="20000"/>
              </a:spcBef>
              <a:buFont typeface="Arial" charset="0"/>
              <a:buNone/>
              <a:defRPr/>
            </a:pPr>
            <a:r>
              <a:rPr lang="ja-JP" altLang="en-US" b="1" dirty="0">
                <a:latin typeface="+mn-lt"/>
                <a:ea typeface="+mn-ea"/>
              </a:rPr>
              <a:t>業界全体</a:t>
            </a:r>
          </a:p>
        </p:txBody>
      </p:sp>
      <p:sp>
        <p:nvSpPr>
          <p:cNvPr id="15" name="コンテンツ プレースホルダ 2"/>
          <p:cNvSpPr txBox="1">
            <a:spLocks/>
          </p:cNvSpPr>
          <p:nvPr/>
        </p:nvSpPr>
        <p:spPr bwMode="auto">
          <a:xfrm>
            <a:off x="1835150" y="4437063"/>
            <a:ext cx="576263" cy="2016125"/>
          </a:xfrm>
          <a:prstGeom prst="rect">
            <a:avLst/>
          </a:prstGeom>
          <a:noFill/>
          <a:ln w="9525">
            <a:noFill/>
            <a:miter lim="800000"/>
            <a:headEnd/>
            <a:tailEnd/>
          </a:ln>
        </p:spPr>
        <p:txBody>
          <a:bodyPr vert="eaVert"/>
          <a:lstStyle/>
          <a:p>
            <a:pPr marL="342900" indent="-342900" eaLnBrk="0" hangingPunct="0">
              <a:spcBef>
                <a:spcPct val="20000"/>
              </a:spcBef>
              <a:buFont typeface="Arial" charset="0"/>
              <a:buNone/>
              <a:defRPr/>
            </a:pPr>
            <a:r>
              <a:rPr lang="ja-JP" altLang="en-US" b="1" dirty="0">
                <a:latin typeface="+mn-lt"/>
                <a:ea typeface="+mn-ea"/>
              </a:rPr>
              <a:t>特定セグメントだけ</a:t>
            </a:r>
          </a:p>
        </p:txBody>
      </p:sp>
      <p:sp>
        <p:nvSpPr>
          <p:cNvPr id="16" name="コンテンツ プレースホルダ 2"/>
          <p:cNvSpPr txBox="1">
            <a:spLocks/>
          </p:cNvSpPr>
          <p:nvPr/>
        </p:nvSpPr>
        <p:spPr bwMode="auto">
          <a:xfrm>
            <a:off x="1116013" y="3068638"/>
            <a:ext cx="719137" cy="3024187"/>
          </a:xfrm>
          <a:prstGeom prst="rect">
            <a:avLst/>
          </a:prstGeom>
          <a:noFill/>
          <a:ln w="9525">
            <a:noFill/>
            <a:miter lim="800000"/>
            <a:headEnd/>
            <a:tailEnd/>
          </a:ln>
        </p:spPr>
        <p:txBody>
          <a:bodyPr vert="eaVert"/>
          <a:lstStyle/>
          <a:p>
            <a:pPr marL="342900" indent="-342900" eaLnBrk="0" hangingPunct="0">
              <a:spcBef>
                <a:spcPct val="20000"/>
              </a:spcBef>
              <a:buFont typeface="Arial" charset="0"/>
              <a:buNone/>
              <a:defRPr/>
            </a:pPr>
            <a:r>
              <a:rPr lang="ja-JP" altLang="en-US" sz="3200" dirty="0">
                <a:latin typeface="+mn-lt"/>
                <a:ea typeface="+mn-ea"/>
              </a:rPr>
              <a:t>戦略ターゲット</a:t>
            </a:r>
          </a:p>
        </p:txBody>
      </p:sp>
      <p:sp>
        <p:nvSpPr>
          <p:cNvPr id="7178" name="テキスト ボックス 16"/>
          <p:cNvSpPr txBox="1">
            <a:spLocks noChangeArrowheads="1"/>
          </p:cNvSpPr>
          <p:nvPr/>
        </p:nvSpPr>
        <p:spPr bwMode="auto">
          <a:xfrm>
            <a:off x="1295400" y="6324600"/>
            <a:ext cx="8497888" cy="366713"/>
          </a:xfrm>
          <a:prstGeom prst="rect">
            <a:avLst/>
          </a:prstGeom>
          <a:noFill/>
          <a:ln w="9525">
            <a:noFill/>
            <a:miter lim="800000"/>
            <a:headEnd/>
            <a:tailEnd/>
          </a:ln>
        </p:spPr>
        <p:txBody>
          <a:bodyPr>
            <a:spAutoFit/>
          </a:bodyPr>
          <a:lstStyle/>
          <a:p>
            <a:r>
              <a:rPr lang="ja-JP" altLang="en-US"/>
              <a:t>（出所）</a:t>
            </a:r>
            <a:r>
              <a:rPr lang="en-US" altLang="ja-JP"/>
              <a:t>M.E.</a:t>
            </a:r>
            <a:r>
              <a:rPr lang="ja-JP" altLang="ja-JP"/>
              <a:t>ポーター『競争の戦略』ダイヤモンド社</a:t>
            </a:r>
            <a:r>
              <a:rPr lang="en-US" altLang="ja-JP"/>
              <a:t>,1995</a:t>
            </a:r>
            <a:r>
              <a:rPr lang="ja-JP" altLang="ja-JP"/>
              <a:t>年</a:t>
            </a:r>
            <a:r>
              <a:rPr lang="en-US" altLang="ja-JP"/>
              <a:t>,P61</a:t>
            </a:r>
            <a:endParaRPr lang="ja-JP" altLang="en-US"/>
          </a:p>
        </p:txBody>
      </p:sp>
      <p:grpSp>
        <p:nvGrpSpPr>
          <p:cNvPr id="7179" name="グループ化 7"/>
          <p:cNvGrpSpPr>
            <a:grpSpLocks/>
          </p:cNvGrpSpPr>
          <p:nvPr/>
        </p:nvGrpSpPr>
        <p:grpSpPr bwMode="auto">
          <a:xfrm>
            <a:off x="2551113" y="4445000"/>
            <a:ext cx="4032250" cy="1800225"/>
            <a:chOff x="1907704" y="2564904"/>
            <a:chExt cx="4032448" cy="1800200"/>
          </a:xfrm>
        </p:grpSpPr>
        <p:sp>
          <p:nvSpPr>
            <p:cNvPr id="6" name="正方形/長方形 5"/>
            <p:cNvSpPr/>
            <p:nvPr/>
          </p:nvSpPr>
          <p:spPr>
            <a:xfrm>
              <a:off x="1907704" y="2564904"/>
              <a:ext cx="2016224" cy="1800200"/>
            </a:xfrm>
            <a:prstGeom prst="rect">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a:defRPr/>
              </a:pPr>
              <a:r>
                <a:rPr lang="ja-JP" altLang="en-US" sz="2000" b="1" dirty="0"/>
                <a:t>　　　　　集</a:t>
              </a:r>
            </a:p>
          </p:txBody>
        </p:sp>
        <p:sp>
          <p:nvSpPr>
            <p:cNvPr id="7" name="正方形/長方形 6"/>
            <p:cNvSpPr/>
            <p:nvPr/>
          </p:nvSpPr>
          <p:spPr>
            <a:xfrm>
              <a:off x="3923928" y="2564904"/>
              <a:ext cx="2016224" cy="1800200"/>
            </a:xfrm>
            <a:prstGeom prst="rect">
              <a:avLst/>
            </a:prstGeom>
            <a:ln w="28575"/>
          </p:spPr>
          <p:style>
            <a:lnRef idx="1">
              <a:schemeClr val="accent1"/>
            </a:lnRef>
            <a:fillRef idx="0">
              <a:schemeClr val="accent1"/>
            </a:fillRef>
            <a:effectRef idx="0">
              <a:schemeClr val="accent1"/>
            </a:effectRef>
            <a:fontRef idx="minor">
              <a:schemeClr val="tx1"/>
            </a:fontRef>
          </p:style>
          <p:txBody>
            <a:bodyPr anchor="ctr"/>
            <a:lstStyle/>
            <a:p>
              <a:pPr>
                <a:defRPr/>
              </a:pPr>
              <a:r>
                <a:rPr lang="ja-JP" altLang="en-US" sz="2000" b="1" dirty="0"/>
                <a:t>　　中</a:t>
              </a:r>
            </a:p>
          </p:txBody>
        </p:sp>
      </p:grpSp>
      <p:sp>
        <p:nvSpPr>
          <p:cNvPr id="17" name="スライド番号プレースホルダ 16"/>
          <p:cNvSpPr>
            <a:spLocks noGrp="1"/>
          </p:cNvSpPr>
          <p:nvPr>
            <p:ph type="sldNum" sz="quarter" idx="12"/>
          </p:nvPr>
        </p:nvSpPr>
        <p:spPr>
          <a:xfrm>
            <a:off x="7010400" y="6492875"/>
            <a:ext cx="2133600" cy="365125"/>
          </a:xfrm>
        </p:spPr>
        <p:txBody>
          <a:bodyPr/>
          <a:lstStyle/>
          <a:p>
            <a:pPr>
              <a:defRPr/>
            </a:pPr>
            <a:fld id="{83949AE8-D27C-4D53-BAB7-870892413CE9}" type="slidenum">
              <a:rPr lang="ja-JP" altLang="en-US" sz="2400" smtClean="0">
                <a:solidFill>
                  <a:schemeClr val="tx1"/>
                </a:solidFill>
              </a:rPr>
              <a:pPr>
                <a:defRPr/>
              </a:pPr>
              <a:t>4</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0" y="0"/>
            <a:ext cx="7467600" cy="1143000"/>
          </a:xfrm>
        </p:spPr>
        <p:txBody>
          <a:bodyPr/>
          <a:lstStyle/>
          <a:p>
            <a:r>
              <a:rPr lang="ja-JP" altLang="en-US" sz="3200" smtClean="0"/>
              <a:t>日清食品ホールディングス株式会社</a:t>
            </a:r>
          </a:p>
        </p:txBody>
      </p:sp>
      <p:sp>
        <p:nvSpPr>
          <p:cNvPr id="8195" name="コンテンツ プレースホルダ 2"/>
          <p:cNvSpPr>
            <a:spLocks noGrp="1"/>
          </p:cNvSpPr>
          <p:nvPr>
            <p:ph sz="quarter" idx="1"/>
          </p:nvPr>
        </p:nvSpPr>
        <p:spPr>
          <a:xfrm>
            <a:off x="827088" y="908050"/>
            <a:ext cx="7489825" cy="5018088"/>
          </a:xfrm>
        </p:spPr>
        <p:txBody>
          <a:bodyPr/>
          <a:lstStyle/>
          <a:p>
            <a:pPr>
              <a:buFont typeface="Arial" pitchFamily="34" charset="0"/>
              <a:buNone/>
            </a:pPr>
            <a:r>
              <a:rPr lang="ja-JP" altLang="en-US" sz="1800" smtClean="0"/>
              <a:t>設立 </a:t>
            </a:r>
            <a:r>
              <a:rPr lang="en-US" altLang="ja-JP" sz="1800" smtClean="0"/>
              <a:t>1948</a:t>
            </a:r>
            <a:r>
              <a:rPr lang="ja-JP" altLang="en-US" sz="1800" smtClean="0"/>
              <a:t>年</a:t>
            </a:r>
            <a:r>
              <a:rPr lang="en-US" altLang="ja-JP" sz="1800" smtClean="0"/>
              <a:t>(</a:t>
            </a:r>
            <a:r>
              <a:rPr lang="ja-JP" altLang="en-US" sz="1800" smtClean="0"/>
              <a:t>昭和</a:t>
            </a:r>
            <a:r>
              <a:rPr lang="en-US" altLang="ja-JP" sz="1800" smtClean="0"/>
              <a:t>23</a:t>
            </a:r>
            <a:r>
              <a:rPr lang="ja-JP" altLang="en-US" sz="1800" smtClean="0"/>
              <a:t>年</a:t>
            </a:r>
            <a:r>
              <a:rPr lang="en-US" altLang="ja-JP" sz="1800" smtClean="0"/>
              <a:t>)9</a:t>
            </a:r>
            <a:r>
              <a:rPr lang="ja-JP" altLang="en-US" sz="1800" smtClean="0"/>
              <a:t>月</a:t>
            </a:r>
            <a:r>
              <a:rPr lang="en-US" altLang="ja-JP" sz="1800" smtClean="0"/>
              <a:t>4</a:t>
            </a:r>
            <a:r>
              <a:rPr lang="ja-JP" altLang="en-US" sz="1800" smtClean="0"/>
              <a:t>日 </a:t>
            </a:r>
            <a:endParaRPr lang="en-US" altLang="ja-JP" sz="1800" smtClean="0"/>
          </a:p>
          <a:p>
            <a:pPr>
              <a:buFont typeface="Arial" pitchFamily="34" charset="0"/>
              <a:buNone/>
            </a:pPr>
            <a:r>
              <a:rPr lang="ja-JP" altLang="en-US" sz="1800" smtClean="0"/>
              <a:t>資本金 </a:t>
            </a:r>
            <a:r>
              <a:rPr lang="en-US" altLang="ja-JP" sz="1800" smtClean="0"/>
              <a:t>25,122</a:t>
            </a:r>
            <a:r>
              <a:rPr lang="ja-JP" altLang="en-US" sz="1800" smtClean="0"/>
              <a:t>百万円 </a:t>
            </a:r>
            <a:endParaRPr lang="en-US" altLang="ja-JP" sz="1800" smtClean="0"/>
          </a:p>
          <a:p>
            <a:pPr>
              <a:buFont typeface="Arial" pitchFamily="34" charset="0"/>
              <a:buNone/>
            </a:pPr>
            <a:r>
              <a:rPr lang="ja-JP" altLang="en-US" sz="1800" smtClean="0"/>
              <a:t>代表者 代表取締役社長・</a:t>
            </a:r>
            <a:r>
              <a:rPr lang="en-US" altLang="ja-JP" sz="1800" smtClean="0"/>
              <a:t>CEO</a:t>
            </a:r>
            <a:r>
              <a:rPr lang="ja-JP" altLang="en-US" sz="1800" smtClean="0"/>
              <a:t>　安藤 宏基</a:t>
            </a:r>
            <a:endParaRPr lang="en-US" altLang="ja-JP" sz="1800" smtClean="0"/>
          </a:p>
          <a:p>
            <a:pPr>
              <a:buFont typeface="Arial" pitchFamily="34" charset="0"/>
              <a:buNone/>
            </a:pPr>
            <a:r>
              <a:rPr lang="ja-JP" altLang="en-US" sz="1800" smtClean="0"/>
              <a:t>　本社 </a:t>
            </a:r>
            <a:r>
              <a:rPr lang="en-US" altLang="ja-JP" sz="1800" smtClean="0"/>
              <a:t>[</a:t>
            </a:r>
            <a:r>
              <a:rPr lang="ja-JP" altLang="en-US" sz="1800" smtClean="0"/>
              <a:t>東京本社</a:t>
            </a:r>
            <a:r>
              <a:rPr lang="en-US" altLang="ja-JP" sz="1800" smtClean="0"/>
              <a:t>] </a:t>
            </a:r>
            <a:r>
              <a:rPr lang="ja-JP" altLang="en-US" sz="1800" smtClean="0"/>
              <a:t>東京都新宿区新宿六丁目</a:t>
            </a:r>
            <a:r>
              <a:rPr lang="en-US" altLang="ja-JP" sz="1800" smtClean="0"/>
              <a:t>28</a:t>
            </a:r>
            <a:r>
              <a:rPr lang="ja-JP" altLang="en-US" sz="1800" smtClean="0"/>
              <a:t>番</a:t>
            </a:r>
            <a:r>
              <a:rPr lang="en-US" altLang="ja-JP" sz="1800" smtClean="0"/>
              <a:t>1</a:t>
            </a:r>
            <a:r>
              <a:rPr lang="ja-JP" altLang="en-US" sz="1800" smtClean="0"/>
              <a:t>号</a:t>
            </a:r>
            <a:br>
              <a:rPr lang="ja-JP" altLang="en-US" sz="1800" smtClean="0"/>
            </a:br>
            <a:r>
              <a:rPr lang="ja-JP" altLang="en-US" sz="1800" smtClean="0"/>
              <a:t>　　</a:t>
            </a:r>
            <a:r>
              <a:rPr lang="en-US" altLang="ja-JP" sz="1800" smtClean="0"/>
              <a:t>[</a:t>
            </a:r>
            <a:r>
              <a:rPr lang="ja-JP" altLang="en-US" sz="1800" smtClean="0"/>
              <a:t>大阪本社</a:t>
            </a:r>
            <a:r>
              <a:rPr lang="en-US" altLang="ja-JP" sz="1800" smtClean="0"/>
              <a:t>] </a:t>
            </a:r>
            <a:r>
              <a:rPr lang="ja-JP" altLang="en-US" sz="1800" smtClean="0"/>
              <a:t>大阪市淀川区西中島四丁目</a:t>
            </a:r>
            <a:r>
              <a:rPr lang="en-US" altLang="ja-JP" sz="1800" smtClean="0"/>
              <a:t>1</a:t>
            </a:r>
            <a:r>
              <a:rPr lang="ja-JP" altLang="en-US" sz="1800" smtClean="0"/>
              <a:t>番</a:t>
            </a:r>
            <a:r>
              <a:rPr lang="en-US" altLang="ja-JP" sz="1800" smtClean="0"/>
              <a:t>1</a:t>
            </a:r>
            <a:r>
              <a:rPr lang="ja-JP" altLang="en-US" sz="1800" smtClean="0"/>
              <a:t>号 </a:t>
            </a:r>
            <a:endParaRPr lang="en-US" altLang="ja-JP" sz="1800" smtClean="0"/>
          </a:p>
          <a:p>
            <a:pPr>
              <a:buFont typeface="Arial" pitchFamily="34" charset="0"/>
              <a:buNone/>
            </a:pPr>
            <a:r>
              <a:rPr lang="ja-JP" altLang="en-US" sz="1800" smtClean="0"/>
              <a:t>　　　　従業員数　 </a:t>
            </a:r>
            <a:r>
              <a:rPr lang="en-US" altLang="ja-JP" sz="1800" smtClean="0"/>
              <a:t>7,388</a:t>
            </a:r>
            <a:r>
              <a:rPr lang="ja-JP" altLang="en-US" sz="1800" smtClean="0"/>
              <a:t>名 </a:t>
            </a:r>
            <a:r>
              <a:rPr lang="en-US" altLang="ja-JP" sz="1800" smtClean="0"/>
              <a:t>(</a:t>
            </a:r>
            <a:r>
              <a:rPr lang="ja-JP" altLang="en-US" sz="1800" smtClean="0"/>
              <a:t>連結</a:t>
            </a:r>
            <a:r>
              <a:rPr lang="en-US" altLang="ja-JP" sz="1800" smtClean="0"/>
              <a:t>) </a:t>
            </a:r>
          </a:p>
          <a:p>
            <a:pPr>
              <a:buFont typeface="Arial" pitchFamily="34" charset="0"/>
              <a:buNone/>
            </a:pPr>
            <a:r>
              <a:rPr lang="ja-JP" altLang="en-US" sz="1800" smtClean="0"/>
              <a:t>　　　　売上高 　</a:t>
            </a:r>
            <a:r>
              <a:rPr lang="en-US" altLang="ja-JP" sz="1800" smtClean="0"/>
              <a:t>3,711</a:t>
            </a:r>
            <a:r>
              <a:rPr lang="ja-JP" altLang="en-US" sz="1800" smtClean="0"/>
              <a:t>億</a:t>
            </a:r>
            <a:r>
              <a:rPr lang="en-US" altLang="ja-JP" sz="1800" smtClean="0"/>
              <a:t>78</a:t>
            </a:r>
            <a:r>
              <a:rPr lang="ja-JP" altLang="en-US" sz="1800" smtClean="0"/>
              <a:t>百万円 </a:t>
            </a:r>
            <a:r>
              <a:rPr lang="en-US" altLang="ja-JP" sz="1800" smtClean="0"/>
              <a:t>(</a:t>
            </a:r>
            <a:r>
              <a:rPr lang="ja-JP" altLang="en-US" sz="1800" smtClean="0"/>
              <a:t>連結・</a:t>
            </a:r>
            <a:r>
              <a:rPr lang="en-US" altLang="ja-JP" sz="1800" smtClean="0"/>
              <a:t>2010</a:t>
            </a:r>
            <a:r>
              <a:rPr lang="ja-JP" altLang="en-US" sz="1800" smtClean="0"/>
              <a:t>年</a:t>
            </a:r>
            <a:r>
              <a:rPr lang="en-US" altLang="ja-JP" sz="1800" smtClean="0"/>
              <a:t>3</a:t>
            </a:r>
            <a:r>
              <a:rPr lang="ja-JP" altLang="en-US" sz="1800" smtClean="0"/>
              <a:t>月期通期</a:t>
            </a:r>
            <a:r>
              <a:rPr lang="en-US" altLang="ja-JP" sz="1800" smtClean="0"/>
              <a:t>) </a:t>
            </a:r>
          </a:p>
          <a:p>
            <a:pPr>
              <a:buFont typeface="Arial" pitchFamily="34" charset="0"/>
              <a:buNone/>
            </a:pPr>
            <a:r>
              <a:rPr lang="ja-JP" altLang="en-US" sz="1800" smtClean="0"/>
              <a:t>　　　　経常利益 　</a:t>
            </a:r>
            <a:r>
              <a:rPr lang="en-US" altLang="ja-JP" sz="1800" smtClean="0"/>
              <a:t>327</a:t>
            </a:r>
            <a:r>
              <a:rPr lang="ja-JP" altLang="en-US" sz="1800" smtClean="0"/>
              <a:t>億</a:t>
            </a:r>
            <a:r>
              <a:rPr lang="en-US" altLang="ja-JP" sz="1800" smtClean="0"/>
              <a:t>94</a:t>
            </a:r>
            <a:r>
              <a:rPr lang="ja-JP" altLang="en-US" sz="1800" smtClean="0"/>
              <a:t>百万円 </a:t>
            </a:r>
            <a:r>
              <a:rPr lang="en-US" altLang="ja-JP" sz="1800" smtClean="0"/>
              <a:t>(</a:t>
            </a:r>
            <a:r>
              <a:rPr lang="ja-JP" altLang="en-US" sz="1800" smtClean="0"/>
              <a:t>連結・</a:t>
            </a:r>
            <a:r>
              <a:rPr lang="en-US" altLang="ja-JP" sz="1800" smtClean="0"/>
              <a:t>2010</a:t>
            </a:r>
            <a:r>
              <a:rPr lang="ja-JP" altLang="en-US" sz="1800" smtClean="0"/>
              <a:t>年</a:t>
            </a:r>
            <a:r>
              <a:rPr lang="en-US" altLang="ja-JP" sz="1800" smtClean="0"/>
              <a:t>3</a:t>
            </a:r>
            <a:r>
              <a:rPr lang="ja-JP" altLang="en-US" sz="1800" smtClean="0"/>
              <a:t>月期通期</a:t>
            </a:r>
            <a:r>
              <a:rPr lang="en-US" altLang="ja-JP" sz="1800" smtClean="0"/>
              <a:t>)</a:t>
            </a:r>
          </a:p>
          <a:p>
            <a:pPr>
              <a:buFont typeface="Arial" pitchFamily="34" charset="0"/>
              <a:buNone/>
            </a:pPr>
            <a:r>
              <a:rPr lang="ja-JP" altLang="en-US" sz="1800" smtClean="0"/>
              <a:t>　　　　当期純利益　 </a:t>
            </a:r>
            <a:r>
              <a:rPr lang="en-US" altLang="ja-JP" sz="1800" smtClean="0"/>
              <a:t>204</a:t>
            </a:r>
            <a:r>
              <a:rPr lang="ja-JP" altLang="en-US" sz="1800" smtClean="0"/>
              <a:t>億</a:t>
            </a:r>
            <a:r>
              <a:rPr lang="en-US" altLang="ja-JP" sz="1800" smtClean="0"/>
              <a:t>96</a:t>
            </a:r>
            <a:r>
              <a:rPr lang="ja-JP" altLang="en-US" sz="1800" smtClean="0"/>
              <a:t>百万円 </a:t>
            </a:r>
            <a:r>
              <a:rPr lang="en-US" altLang="ja-JP" sz="1800" smtClean="0"/>
              <a:t>(</a:t>
            </a:r>
            <a:r>
              <a:rPr lang="ja-JP" altLang="en-US" sz="1800" smtClean="0"/>
              <a:t>連結・</a:t>
            </a:r>
            <a:r>
              <a:rPr lang="en-US" altLang="ja-JP" sz="1800" smtClean="0"/>
              <a:t>2010</a:t>
            </a:r>
            <a:r>
              <a:rPr lang="ja-JP" altLang="en-US" sz="1800" smtClean="0"/>
              <a:t>年</a:t>
            </a:r>
            <a:r>
              <a:rPr lang="en-US" altLang="ja-JP" sz="1800" smtClean="0"/>
              <a:t>3</a:t>
            </a:r>
            <a:r>
              <a:rPr lang="ja-JP" altLang="en-US" sz="1800" smtClean="0"/>
              <a:t>月期通期</a:t>
            </a:r>
            <a:r>
              <a:rPr lang="en-US" altLang="ja-JP" sz="1800" smtClean="0"/>
              <a:t>) </a:t>
            </a:r>
          </a:p>
          <a:p>
            <a:pPr>
              <a:buFont typeface="Arial" pitchFamily="34" charset="0"/>
              <a:buNone/>
            </a:pPr>
            <a:r>
              <a:rPr lang="ja-JP" altLang="en-US" sz="1800" smtClean="0"/>
              <a:t>事業概要 </a:t>
            </a:r>
            <a:endParaRPr lang="en-US" altLang="ja-JP" sz="1800" smtClean="0"/>
          </a:p>
          <a:p>
            <a:pPr>
              <a:buFont typeface="Arial" pitchFamily="34" charset="0"/>
              <a:buNone/>
            </a:pPr>
            <a:r>
              <a:rPr lang="ja-JP" altLang="en-US" sz="1800" smtClean="0"/>
              <a:t>　持株会社として、グループ全体の経営戦略の策定・推進、</a:t>
            </a:r>
            <a:endParaRPr lang="en-US" altLang="ja-JP" sz="1800" smtClean="0"/>
          </a:p>
          <a:p>
            <a:pPr>
              <a:buFont typeface="Arial" pitchFamily="34" charset="0"/>
              <a:buNone/>
            </a:pPr>
            <a:r>
              <a:rPr lang="ja-JP" altLang="en-US" sz="1800" smtClean="0"/>
              <a:t>　グループ経営の監査、その他経営管理など。</a:t>
            </a:r>
            <a:endParaRPr lang="en-US" altLang="ja-JP" sz="1800" smtClean="0"/>
          </a:p>
          <a:p>
            <a:pPr>
              <a:buFont typeface="Arial" pitchFamily="34" charset="0"/>
              <a:buNone/>
            </a:pPr>
            <a:r>
              <a:rPr lang="ja-JP" altLang="en-US" sz="1800" smtClean="0"/>
              <a:t>事業内容</a:t>
            </a:r>
            <a:br>
              <a:rPr lang="ja-JP" altLang="en-US" sz="1800" smtClean="0"/>
            </a:br>
            <a:r>
              <a:rPr lang="en-US" altLang="ja-JP" sz="1800" smtClean="0"/>
              <a:t>1. </a:t>
            </a:r>
            <a:r>
              <a:rPr lang="ja-JP" altLang="en-US" sz="1800" smtClean="0"/>
              <a:t>即席めんの製造および販売</a:t>
            </a:r>
            <a:br>
              <a:rPr lang="ja-JP" altLang="en-US" sz="1800" smtClean="0"/>
            </a:br>
            <a:r>
              <a:rPr lang="en-US" altLang="ja-JP" sz="1800" smtClean="0"/>
              <a:t>2. </a:t>
            </a:r>
            <a:r>
              <a:rPr lang="ja-JP" altLang="en-US" sz="1800" smtClean="0"/>
              <a:t>チルド食品の製造および販売</a:t>
            </a:r>
            <a:br>
              <a:rPr lang="ja-JP" altLang="en-US" sz="1800" smtClean="0"/>
            </a:br>
            <a:r>
              <a:rPr lang="en-US" altLang="ja-JP" sz="1800" smtClean="0"/>
              <a:t>3. </a:t>
            </a:r>
            <a:r>
              <a:rPr lang="ja-JP" altLang="en-US" sz="1800" smtClean="0"/>
              <a:t>冷凍食品の製造および販売</a:t>
            </a:r>
            <a:br>
              <a:rPr lang="ja-JP" altLang="en-US" sz="1800" smtClean="0"/>
            </a:br>
            <a:r>
              <a:rPr lang="en-US" altLang="ja-JP" sz="1800" smtClean="0"/>
              <a:t>4. </a:t>
            </a:r>
            <a:r>
              <a:rPr lang="ja-JP" altLang="en-US" sz="1800" smtClean="0"/>
              <a:t>菓子、シリアル食品の製造および販売</a:t>
            </a:r>
            <a:br>
              <a:rPr lang="ja-JP" altLang="en-US" sz="1800" smtClean="0"/>
            </a:br>
            <a:r>
              <a:rPr lang="en-US" altLang="ja-JP" sz="1800" smtClean="0"/>
              <a:t>5. </a:t>
            </a:r>
            <a:r>
              <a:rPr lang="ja-JP" altLang="en-US" sz="1800" smtClean="0"/>
              <a:t>乳製品、清涼飲料、チルドデザート等の製造および販売</a:t>
            </a:r>
            <a:br>
              <a:rPr lang="ja-JP" altLang="en-US" sz="1800" smtClean="0"/>
            </a:br>
            <a:r>
              <a:rPr lang="en-US" altLang="ja-JP" sz="1800" smtClean="0"/>
              <a:t>6. </a:t>
            </a:r>
            <a:r>
              <a:rPr lang="ja-JP" altLang="en-US" sz="1800" smtClean="0"/>
              <a:t>飲食店の運営</a:t>
            </a:r>
          </a:p>
          <a:p>
            <a:pPr>
              <a:buFont typeface="Arial" pitchFamily="34" charset="0"/>
              <a:buNone/>
            </a:pPr>
            <a:endParaRPr lang="ja-JP" altLang="en-US" sz="1600" smtClean="0"/>
          </a:p>
        </p:txBody>
      </p:sp>
      <p:sp>
        <p:nvSpPr>
          <p:cNvPr id="4" name="スライド番号プレースホルダ 3"/>
          <p:cNvSpPr>
            <a:spLocks noGrp="1"/>
          </p:cNvSpPr>
          <p:nvPr>
            <p:ph type="sldNum" sz="quarter" idx="12"/>
          </p:nvPr>
        </p:nvSpPr>
        <p:spPr>
          <a:xfrm>
            <a:off x="7092950" y="6492875"/>
            <a:ext cx="2051050" cy="365125"/>
          </a:xfrm>
        </p:spPr>
        <p:txBody>
          <a:bodyPr/>
          <a:lstStyle/>
          <a:p>
            <a:pPr>
              <a:defRPr/>
            </a:pPr>
            <a:fld id="{D472EBD3-AC6B-486B-95F6-4E8D735BDA25}" type="slidenum">
              <a:rPr lang="ja-JP" altLang="en-US" sz="2400" smtClean="0">
                <a:solidFill>
                  <a:schemeClr val="tx1"/>
                </a:solidFill>
              </a:rPr>
              <a:pPr>
                <a:defRPr/>
              </a:pPr>
              <a:t>5</a:t>
            </a:fld>
            <a:endParaRPr lang="ja-JP" altLang="en-US" sz="2400" dirty="0">
              <a:solidFill>
                <a:schemeClr val="tx1"/>
              </a:solidFill>
            </a:endParaRPr>
          </a:p>
        </p:txBody>
      </p:sp>
      <p:sp>
        <p:nvSpPr>
          <p:cNvPr id="8197" name="Text Box 5"/>
          <p:cNvSpPr txBox="1">
            <a:spLocks noChangeArrowheads="1"/>
          </p:cNvSpPr>
          <p:nvPr/>
        </p:nvSpPr>
        <p:spPr bwMode="auto">
          <a:xfrm>
            <a:off x="6084888" y="6491288"/>
            <a:ext cx="3505200" cy="366712"/>
          </a:xfrm>
          <a:prstGeom prst="rect">
            <a:avLst/>
          </a:prstGeom>
          <a:noFill/>
          <a:ln w="9525">
            <a:noFill/>
            <a:miter lim="800000"/>
            <a:headEnd/>
            <a:tailEnd/>
          </a:ln>
        </p:spPr>
        <p:txBody>
          <a:bodyPr>
            <a:spAutoFit/>
          </a:bodyPr>
          <a:lstStyle/>
          <a:p>
            <a:pPr>
              <a:spcBef>
                <a:spcPct val="50000"/>
              </a:spcBef>
            </a:pPr>
            <a:r>
              <a:rPr lang="ja-JP" altLang="en-US"/>
              <a:t>（出所）日清食品ＨＰより</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219" name="タイトル 1"/>
          <p:cNvSpPr>
            <a:spLocks noGrp="1"/>
          </p:cNvSpPr>
          <p:nvPr>
            <p:ph type="title"/>
          </p:nvPr>
        </p:nvSpPr>
        <p:spPr>
          <a:xfrm>
            <a:off x="554038" y="333375"/>
            <a:ext cx="8589962" cy="1143000"/>
          </a:xfrm>
        </p:spPr>
        <p:txBody>
          <a:bodyPr/>
          <a:lstStyle/>
          <a:p>
            <a:pPr eaLnBrk="1" hangingPunct="1"/>
            <a:r>
              <a:rPr lang="ja-JP" altLang="en-US" sz="4000" smtClean="0"/>
              <a:t>即席めん業界の市場占有率（</a:t>
            </a:r>
            <a:r>
              <a:rPr lang="en-US" altLang="ja-JP" sz="4000" smtClean="0"/>
              <a:t>2009</a:t>
            </a:r>
            <a:r>
              <a:rPr lang="ja-JP" altLang="en-US" sz="4000" smtClean="0"/>
              <a:t>年）</a:t>
            </a:r>
          </a:p>
        </p:txBody>
      </p:sp>
      <p:sp>
        <p:nvSpPr>
          <p:cNvPr id="9220" name="タイトル 1"/>
          <p:cNvSpPr txBox="1">
            <a:spLocks/>
          </p:cNvSpPr>
          <p:nvPr/>
        </p:nvSpPr>
        <p:spPr bwMode="auto">
          <a:xfrm>
            <a:off x="3492500" y="5715000"/>
            <a:ext cx="8229600" cy="1143000"/>
          </a:xfrm>
          <a:prstGeom prst="rect">
            <a:avLst/>
          </a:prstGeom>
          <a:noFill/>
          <a:ln w="9525">
            <a:noFill/>
            <a:miter lim="800000"/>
            <a:headEnd/>
            <a:tailEnd/>
          </a:ln>
        </p:spPr>
        <p:txBody>
          <a:bodyPr anchor="ctr"/>
          <a:lstStyle/>
          <a:p>
            <a:r>
              <a:rPr lang="ja-JP" altLang="en-US" sz="2300">
                <a:latin typeface="Calibri" pitchFamily="34" charset="0"/>
              </a:rPr>
              <a:t>（出所）日経市場占有率</a:t>
            </a:r>
            <a:r>
              <a:rPr lang="en-US" altLang="ja-JP" sz="2300">
                <a:latin typeface="Calibri" pitchFamily="34" charset="0"/>
              </a:rPr>
              <a:t>2011</a:t>
            </a:r>
            <a:r>
              <a:rPr lang="ja-JP" altLang="en-US" sz="2300">
                <a:latin typeface="Calibri" pitchFamily="34" charset="0"/>
              </a:rPr>
              <a:t>をもとに作成</a:t>
            </a:r>
          </a:p>
        </p:txBody>
      </p:sp>
      <p:sp>
        <p:nvSpPr>
          <p:cNvPr id="5" name="スライド番号プレースホルダ 4"/>
          <p:cNvSpPr>
            <a:spLocks noGrp="1"/>
          </p:cNvSpPr>
          <p:nvPr>
            <p:ph type="sldNum" sz="quarter" idx="12"/>
          </p:nvPr>
        </p:nvSpPr>
        <p:spPr>
          <a:xfrm>
            <a:off x="7010400" y="6492875"/>
            <a:ext cx="2133600" cy="365125"/>
          </a:xfrm>
        </p:spPr>
        <p:txBody>
          <a:bodyPr/>
          <a:lstStyle/>
          <a:p>
            <a:pPr>
              <a:defRPr/>
            </a:pPr>
            <a:fld id="{9023D48B-E5AB-4159-9FDB-D97E88674283}" type="slidenum">
              <a:rPr lang="ja-JP" altLang="en-US" sz="2400" smtClean="0">
                <a:solidFill>
                  <a:schemeClr val="tx1"/>
                </a:solidFill>
              </a:rPr>
              <a:pPr>
                <a:defRPr/>
              </a:pPr>
              <a:t>6</a:t>
            </a:fld>
            <a:endParaRPr lang="ja-JP" altLang="en-US" sz="2400" dirty="0">
              <a:solidFill>
                <a:schemeClr val="tx1"/>
              </a:solidFill>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468313" y="0"/>
            <a:ext cx="7467600" cy="1143000"/>
          </a:xfrm>
        </p:spPr>
        <p:txBody>
          <a:bodyPr/>
          <a:lstStyle/>
          <a:p>
            <a:r>
              <a:rPr lang="ja-JP" altLang="en-US" sz="2800" smtClean="0"/>
              <a:t>日清食品の競争優位－ファイブフォース分析－</a:t>
            </a:r>
          </a:p>
        </p:txBody>
      </p:sp>
      <p:sp>
        <p:nvSpPr>
          <p:cNvPr id="1043" name="Oval 19"/>
          <p:cNvSpPr>
            <a:spLocks noChangeArrowheads="1"/>
          </p:cNvSpPr>
          <p:nvPr/>
        </p:nvSpPr>
        <p:spPr bwMode="auto">
          <a:xfrm>
            <a:off x="3492500" y="3213100"/>
            <a:ext cx="2511425" cy="1250950"/>
          </a:xfrm>
          <a:prstGeom prst="ellipse">
            <a:avLst/>
          </a:prstGeom>
          <a:ln>
            <a:solidFill>
              <a:schemeClr val="accent6">
                <a:lumMod val="75000"/>
              </a:schemeClr>
            </a:solidFill>
            <a:headEnd/>
            <a:tailEnd/>
          </a:ln>
        </p:spPr>
        <p:style>
          <a:lnRef idx="2">
            <a:schemeClr val="dk1"/>
          </a:lnRef>
          <a:fillRef idx="1">
            <a:schemeClr val="lt1"/>
          </a:fillRef>
          <a:effectRef idx="0">
            <a:schemeClr val="dk1"/>
          </a:effectRef>
          <a:fontRef idx="minor">
            <a:schemeClr val="dk1"/>
          </a:fontRef>
        </p:style>
        <p:txBody>
          <a:bodyPr lIns="74295" tIns="8890" rIns="74295" bIns="8890" anchor="ctr"/>
          <a:lstStyle/>
          <a:p>
            <a:pPr algn="ctr">
              <a:defRPr/>
            </a:pPr>
            <a:r>
              <a:rPr lang="ja-JP" altLang="en-US" sz="2100" dirty="0">
                <a:solidFill>
                  <a:schemeClr val="tx1"/>
                </a:solidFill>
                <a:latin typeface="+mn-ea"/>
                <a:cs typeface="ＭＳ Ｐゴシック" pitchFamily="50" charset="-128"/>
              </a:rPr>
              <a:t>即席</a:t>
            </a:r>
            <a:r>
              <a:rPr lang="ja-JP" altLang="en-US" sz="2100" dirty="0" err="1">
                <a:solidFill>
                  <a:schemeClr val="tx1"/>
                </a:solidFill>
                <a:latin typeface="+mn-ea"/>
                <a:cs typeface="ＭＳ Ｐゴシック" pitchFamily="50" charset="-128"/>
              </a:rPr>
              <a:t>めん</a:t>
            </a:r>
            <a:r>
              <a:rPr lang="ja-JP" altLang="en-US" sz="2100" dirty="0">
                <a:solidFill>
                  <a:schemeClr val="tx1"/>
                </a:solidFill>
                <a:latin typeface="+mn-ea"/>
                <a:cs typeface="ＭＳ Ｐゴシック" pitchFamily="50" charset="-128"/>
              </a:rPr>
              <a:t>業界</a:t>
            </a:r>
            <a:endParaRPr lang="en-US" altLang="ja-JP" sz="2100" dirty="0">
              <a:solidFill>
                <a:schemeClr val="tx1"/>
              </a:solidFill>
              <a:latin typeface="+mn-ea"/>
              <a:cs typeface="ＭＳ Ｐゴシック" pitchFamily="50" charset="-128"/>
            </a:endParaRPr>
          </a:p>
          <a:p>
            <a:pPr algn="ctr">
              <a:defRPr/>
            </a:pPr>
            <a:r>
              <a:rPr lang="ja-JP" altLang="en-US" sz="2400" b="1" dirty="0">
                <a:latin typeface="+mn-ea"/>
                <a:cs typeface="ＭＳ Ｐゴシック" pitchFamily="50" charset="-128"/>
              </a:rPr>
              <a:t>寡占市場</a:t>
            </a:r>
            <a:endParaRPr lang="ja-JP" sz="2400" b="1" dirty="0">
              <a:solidFill>
                <a:schemeClr val="tx1"/>
              </a:solidFill>
              <a:latin typeface="+mn-ea"/>
              <a:cs typeface="ＭＳ Ｐゴシック" pitchFamily="50" charset="-128"/>
            </a:endParaRPr>
          </a:p>
        </p:txBody>
      </p:sp>
      <p:sp>
        <p:nvSpPr>
          <p:cNvPr id="10244" name="AutoShape 20"/>
          <p:cNvSpPr>
            <a:spLocks noChangeArrowheads="1"/>
          </p:cNvSpPr>
          <p:nvPr/>
        </p:nvSpPr>
        <p:spPr bwMode="auto">
          <a:xfrm rot="5400000">
            <a:off x="4429126" y="2286000"/>
            <a:ext cx="500062" cy="1214437"/>
          </a:xfrm>
          <a:prstGeom prst="rightArrow">
            <a:avLst>
              <a:gd name="adj1" fmla="val 53333"/>
              <a:gd name="adj2" fmla="val 54167"/>
            </a:avLst>
          </a:prstGeom>
          <a:solidFill>
            <a:srgbClr val="FFFF00"/>
          </a:solidFill>
          <a:ln w="9525">
            <a:solidFill>
              <a:srgbClr val="000000"/>
            </a:solidFill>
            <a:miter lim="800000"/>
            <a:headEnd/>
            <a:tailEnd/>
          </a:ln>
        </p:spPr>
        <p:txBody>
          <a:bodyPr lIns="74295" tIns="8890" rIns="74295" bIns="8890"/>
          <a:lstStyle/>
          <a:p>
            <a:endParaRPr lang="ja-JP" altLang="en-US"/>
          </a:p>
        </p:txBody>
      </p:sp>
      <p:sp>
        <p:nvSpPr>
          <p:cNvPr id="10245" name="AutoShape 21"/>
          <p:cNvSpPr>
            <a:spLocks noChangeArrowheads="1"/>
          </p:cNvSpPr>
          <p:nvPr/>
        </p:nvSpPr>
        <p:spPr bwMode="auto">
          <a:xfrm>
            <a:off x="2643188" y="3357563"/>
            <a:ext cx="714375" cy="1071562"/>
          </a:xfrm>
          <a:prstGeom prst="rightArrow">
            <a:avLst>
              <a:gd name="adj1" fmla="val 53333"/>
              <a:gd name="adj2" fmla="val 54167"/>
            </a:avLst>
          </a:prstGeom>
          <a:solidFill>
            <a:srgbClr val="FFFF00"/>
          </a:solidFill>
          <a:ln w="9525">
            <a:solidFill>
              <a:srgbClr val="000000"/>
            </a:solidFill>
            <a:miter lim="800000"/>
            <a:headEnd/>
            <a:tailEnd/>
          </a:ln>
        </p:spPr>
        <p:txBody>
          <a:bodyPr lIns="74295" tIns="8890" rIns="74295" bIns="8890"/>
          <a:lstStyle/>
          <a:p>
            <a:endParaRPr lang="ja-JP" altLang="en-US"/>
          </a:p>
        </p:txBody>
      </p:sp>
      <p:sp>
        <p:nvSpPr>
          <p:cNvPr id="10246" name="AutoShape 22"/>
          <p:cNvSpPr>
            <a:spLocks noChangeArrowheads="1"/>
          </p:cNvSpPr>
          <p:nvPr/>
        </p:nvSpPr>
        <p:spPr bwMode="auto">
          <a:xfrm rot="-5400000">
            <a:off x="4500562" y="4214813"/>
            <a:ext cx="500063" cy="1214438"/>
          </a:xfrm>
          <a:prstGeom prst="rightArrow">
            <a:avLst>
              <a:gd name="adj1" fmla="val 53333"/>
              <a:gd name="adj2" fmla="val 54167"/>
            </a:avLst>
          </a:prstGeom>
          <a:solidFill>
            <a:srgbClr val="FFFF00"/>
          </a:solidFill>
          <a:ln w="9525">
            <a:solidFill>
              <a:srgbClr val="000000"/>
            </a:solidFill>
            <a:miter lim="800000"/>
            <a:headEnd/>
            <a:tailEnd/>
          </a:ln>
        </p:spPr>
        <p:txBody>
          <a:bodyPr lIns="74295" tIns="8890" rIns="74295" bIns="8890"/>
          <a:lstStyle/>
          <a:p>
            <a:endParaRPr lang="ja-JP" altLang="en-US"/>
          </a:p>
        </p:txBody>
      </p:sp>
      <p:sp>
        <p:nvSpPr>
          <p:cNvPr id="10247" name="AutoShape 23"/>
          <p:cNvSpPr>
            <a:spLocks noChangeArrowheads="1"/>
          </p:cNvSpPr>
          <p:nvPr/>
        </p:nvSpPr>
        <p:spPr bwMode="auto">
          <a:xfrm rot="10800000">
            <a:off x="6143625" y="3286125"/>
            <a:ext cx="714375" cy="1071563"/>
          </a:xfrm>
          <a:prstGeom prst="rightArrow">
            <a:avLst>
              <a:gd name="adj1" fmla="val 53333"/>
              <a:gd name="adj2" fmla="val 54167"/>
            </a:avLst>
          </a:prstGeom>
          <a:solidFill>
            <a:srgbClr val="FFFF00"/>
          </a:solidFill>
          <a:ln w="9525">
            <a:solidFill>
              <a:srgbClr val="000000"/>
            </a:solidFill>
            <a:miter lim="800000"/>
            <a:headEnd/>
            <a:tailEnd/>
          </a:ln>
        </p:spPr>
        <p:txBody>
          <a:bodyPr lIns="74295" tIns="8890" rIns="74295" bIns="8890"/>
          <a:lstStyle/>
          <a:p>
            <a:endParaRPr lang="ja-JP" altLang="en-US"/>
          </a:p>
        </p:txBody>
      </p:sp>
      <p:grpSp>
        <p:nvGrpSpPr>
          <p:cNvPr id="10248" name="Group 24"/>
          <p:cNvGrpSpPr>
            <a:grpSpLocks/>
          </p:cNvGrpSpPr>
          <p:nvPr/>
        </p:nvGrpSpPr>
        <p:grpSpPr bwMode="auto">
          <a:xfrm>
            <a:off x="3714750" y="1357313"/>
            <a:ext cx="1798638" cy="1223962"/>
            <a:chOff x="3201" y="660"/>
            <a:chExt cx="2160" cy="1470"/>
          </a:xfrm>
        </p:grpSpPr>
        <p:sp>
          <p:nvSpPr>
            <p:cNvPr id="1049" name="Rectangle 25"/>
            <p:cNvSpPr>
              <a:spLocks noChangeArrowheads="1"/>
            </p:cNvSpPr>
            <p:nvPr/>
          </p:nvSpPr>
          <p:spPr bwMode="auto">
            <a:xfrm>
              <a:off x="3201" y="660"/>
              <a:ext cx="2160" cy="540"/>
            </a:xfrm>
            <a:prstGeom prst="rect">
              <a:avLst/>
            </a:prstGeom>
            <a:solidFill>
              <a:schemeClr val="accent1">
                <a:lumMod val="20000"/>
                <a:lumOff val="80000"/>
              </a:schemeClr>
            </a:solidFill>
            <a:ln w="3175">
              <a:solidFill>
                <a:srgbClr val="000000"/>
              </a:solidFill>
              <a:miter lim="800000"/>
              <a:headEnd/>
              <a:tailEnd/>
            </a:ln>
            <a:effectLst/>
          </p:spPr>
          <p:txBody>
            <a:bodyPr lIns="74295" tIns="8890" rIns="74295" bIns="8890" anchor="ctr"/>
            <a:lstStyle/>
            <a:p>
              <a:pPr algn="ctr">
                <a:defRPr/>
              </a:pPr>
              <a:r>
                <a:rPr lang="ja-JP" altLang="en-US" sz="2000" b="1" dirty="0">
                  <a:latin typeface="+mn-ea"/>
                  <a:ea typeface="ＭＳ Ｐゴシック" charset="-128"/>
                  <a:cs typeface="ＭＳ Ｐゴシック" pitchFamily="50" charset="-128"/>
                </a:rPr>
                <a:t>新規参入企業</a:t>
              </a:r>
              <a:endParaRPr lang="ja-JP" sz="2000" b="1" dirty="0">
                <a:latin typeface="+mn-ea"/>
                <a:ea typeface="ＭＳ Ｐゴシック" charset="-128"/>
                <a:cs typeface="ＭＳ Ｐゴシック" pitchFamily="50" charset="-128"/>
              </a:endParaRPr>
            </a:p>
          </p:txBody>
        </p:sp>
        <p:sp>
          <p:nvSpPr>
            <p:cNvPr id="1050" name="Rectangle 26"/>
            <p:cNvSpPr>
              <a:spLocks noChangeArrowheads="1"/>
            </p:cNvSpPr>
            <p:nvPr/>
          </p:nvSpPr>
          <p:spPr bwMode="auto">
            <a:xfrm>
              <a:off x="3201" y="1200"/>
              <a:ext cx="2160" cy="930"/>
            </a:xfrm>
            <a:prstGeom prst="rect">
              <a:avLst/>
            </a:prstGeom>
            <a:solidFill>
              <a:srgbClr val="FFFFFF"/>
            </a:solidFill>
            <a:ln w="9525">
              <a:solidFill>
                <a:srgbClr val="000000"/>
              </a:solidFill>
              <a:miter lim="800000"/>
              <a:headEnd/>
              <a:tailEnd/>
            </a:ln>
          </p:spPr>
          <p:txBody>
            <a:bodyPr lIns="74295" tIns="8890" rIns="74295" bIns="8890" anchor="ctr"/>
            <a:lstStyle/>
            <a:p>
              <a:pPr algn="ctr">
                <a:defRPr/>
              </a:pPr>
              <a:r>
                <a:rPr lang="en-US" altLang="ja-JP" dirty="0">
                  <a:latin typeface="+mn-ea"/>
                  <a:ea typeface="ＭＳ Ｐゴシック" charset="-128"/>
                  <a:cs typeface="ＭＳ Ｐゴシック" pitchFamily="50" charset="-128"/>
                </a:rPr>
                <a:t>PB</a:t>
              </a:r>
              <a:r>
                <a:rPr lang="ja-JP" altLang="en-US" dirty="0">
                  <a:latin typeface="+mn-ea"/>
                  <a:ea typeface="ＭＳ Ｐゴシック" charset="-128"/>
                  <a:cs typeface="ＭＳ Ｐゴシック" pitchFamily="50" charset="-128"/>
                </a:rPr>
                <a:t>商品</a:t>
              </a:r>
              <a:endParaRPr lang="ja-JP" dirty="0">
                <a:latin typeface="+mn-ea"/>
                <a:ea typeface="ＭＳ Ｐゴシック" charset="-128"/>
                <a:cs typeface="ＭＳ Ｐゴシック" pitchFamily="50" charset="-128"/>
              </a:endParaRPr>
            </a:p>
          </p:txBody>
        </p:sp>
      </p:grpSp>
      <p:grpSp>
        <p:nvGrpSpPr>
          <p:cNvPr id="10249" name="Group 27"/>
          <p:cNvGrpSpPr>
            <a:grpSpLocks/>
          </p:cNvGrpSpPr>
          <p:nvPr/>
        </p:nvGrpSpPr>
        <p:grpSpPr bwMode="auto">
          <a:xfrm>
            <a:off x="7000875" y="3286125"/>
            <a:ext cx="1798638" cy="1223963"/>
            <a:chOff x="3201" y="660"/>
            <a:chExt cx="2160" cy="1470"/>
          </a:xfrm>
        </p:grpSpPr>
        <p:sp>
          <p:nvSpPr>
            <p:cNvPr id="1052" name="Rectangle 28"/>
            <p:cNvSpPr>
              <a:spLocks noChangeArrowheads="1"/>
            </p:cNvSpPr>
            <p:nvPr/>
          </p:nvSpPr>
          <p:spPr bwMode="auto">
            <a:xfrm>
              <a:off x="3201" y="660"/>
              <a:ext cx="2160" cy="540"/>
            </a:xfrm>
            <a:prstGeom prst="rect">
              <a:avLst/>
            </a:prstGeom>
            <a:solidFill>
              <a:schemeClr val="accent1">
                <a:lumMod val="20000"/>
                <a:lumOff val="80000"/>
              </a:schemeClr>
            </a:solidFill>
            <a:ln w="3175">
              <a:solidFill>
                <a:srgbClr val="000000"/>
              </a:solidFill>
              <a:miter lim="800000"/>
              <a:headEnd/>
              <a:tailEnd/>
            </a:ln>
            <a:effectLst/>
          </p:spPr>
          <p:txBody>
            <a:bodyPr lIns="74295" tIns="8890" rIns="74295" bIns="8890" anchor="ctr"/>
            <a:lstStyle/>
            <a:p>
              <a:pPr algn="ctr">
                <a:defRPr/>
              </a:pPr>
              <a:r>
                <a:rPr lang="ja-JP" altLang="en-US" sz="2000" b="1" dirty="0">
                  <a:latin typeface="+mn-ea"/>
                  <a:ea typeface="ＭＳ Ｐゴシック" charset="-128"/>
                  <a:cs typeface="ＭＳ Ｐゴシック" pitchFamily="50" charset="-128"/>
                </a:rPr>
                <a:t>買い手</a:t>
              </a:r>
              <a:endParaRPr lang="ja-JP" sz="2000" b="1" dirty="0">
                <a:latin typeface="+mn-ea"/>
                <a:ea typeface="ＭＳ Ｐゴシック" charset="-128"/>
                <a:cs typeface="ＭＳ Ｐゴシック" pitchFamily="50" charset="-128"/>
              </a:endParaRPr>
            </a:p>
          </p:txBody>
        </p:sp>
        <p:sp>
          <p:nvSpPr>
            <p:cNvPr id="1053" name="Rectangle 29"/>
            <p:cNvSpPr>
              <a:spLocks noChangeArrowheads="1"/>
            </p:cNvSpPr>
            <p:nvPr/>
          </p:nvSpPr>
          <p:spPr bwMode="auto">
            <a:xfrm>
              <a:off x="3201" y="1200"/>
              <a:ext cx="2160" cy="930"/>
            </a:xfrm>
            <a:prstGeom prst="rect">
              <a:avLst/>
            </a:prstGeom>
            <a:solidFill>
              <a:srgbClr val="FFFFFF"/>
            </a:solidFill>
            <a:ln w="9525">
              <a:solidFill>
                <a:srgbClr val="000000"/>
              </a:solidFill>
              <a:miter lim="800000"/>
              <a:headEnd/>
              <a:tailEnd/>
            </a:ln>
          </p:spPr>
          <p:txBody>
            <a:bodyPr lIns="74295" tIns="8890" rIns="74295" bIns="8890" anchor="ctr"/>
            <a:lstStyle/>
            <a:p>
              <a:pPr algn="ctr">
                <a:defRPr/>
              </a:pPr>
              <a:r>
                <a:rPr lang="ja-JP" altLang="en-US" dirty="0">
                  <a:latin typeface="+mn-ea"/>
                  <a:ea typeface="ＭＳ Ｐゴシック" charset="-128"/>
                  <a:cs typeface="ＭＳ Ｐゴシック" pitchFamily="50" charset="-128"/>
                </a:rPr>
                <a:t>消費者</a:t>
              </a:r>
              <a:r>
                <a:rPr lang="ja-JP" altLang="en-US" sz="1000" dirty="0">
                  <a:latin typeface="Century" pitchFamily="18" charset="0"/>
                  <a:ea typeface="ＭＳ 明朝" pitchFamily="17" charset="-128"/>
                  <a:cs typeface="ＭＳ Ｐゴシック" pitchFamily="50" charset="-128"/>
                </a:rPr>
                <a:t>　</a:t>
              </a:r>
              <a:endParaRPr lang="ja-JP" dirty="0">
                <a:cs typeface="ＭＳ Ｐゴシック" pitchFamily="50" charset="-128"/>
              </a:endParaRPr>
            </a:p>
          </p:txBody>
        </p:sp>
      </p:grpSp>
      <p:grpSp>
        <p:nvGrpSpPr>
          <p:cNvPr id="10250" name="Group 30"/>
          <p:cNvGrpSpPr>
            <a:grpSpLocks/>
          </p:cNvGrpSpPr>
          <p:nvPr/>
        </p:nvGrpSpPr>
        <p:grpSpPr bwMode="auto">
          <a:xfrm>
            <a:off x="714375" y="3214688"/>
            <a:ext cx="1798638" cy="1223962"/>
            <a:chOff x="3201" y="660"/>
            <a:chExt cx="2160" cy="1470"/>
          </a:xfrm>
        </p:grpSpPr>
        <p:sp>
          <p:nvSpPr>
            <p:cNvPr id="1055" name="Rectangle 31"/>
            <p:cNvSpPr>
              <a:spLocks noChangeArrowheads="1"/>
            </p:cNvSpPr>
            <p:nvPr/>
          </p:nvSpPr>
          <p:spPr bwMode="auto">
            <a:xfrm>
              <a:off x="3201" y="660"/>
              <a:ext cx="2160" cy="540"/>
            </a:xfrm>
            <a:prstGeom prst="rect">
              <a:avLst/>
            </a:prstGeom>
            <a:solidFill>
              <a:schemeClr val="accent1">
                <a:lumMod val="20000"/>
                <a:lumOff val="80000"/>
              </a:schemeClr>
            </a:solidFill>
            <a:ln w="3175">
              <a:solidFill>
                <a:srgbClr val="000000"/>
              </a:solidFill>
              <a:miter lim="800000"/>
              <a:headEnd/>
              <a:tailEnd/>
            </a:ln>
            <a:effectLst/>
          </p:spPr>
          <p:txBody>
            <a:bodyPr lIns="74295" tIns="8890" rIns="74295" bIns="8890" anchor="ctr"/>
            <a:lstStyle/>
            <a:p>
              <a:pPr algn="ctr">
                <a:defRPr/>
              </a:pPr>
              <a:r>
                <a:rPr lang="ja-JP" altLang="en-US" sz="2000" b="1" dirty="0">
                  <a:latin typeface="+mn-ea"/>
                  <a:ea typeface="ＭＳ Ｐゴシック" charset="-128"/>
                  <a:cs typeface="ＭＳ Ｐゴシック" pitchFamily="50" charset="-128"/>
                </a:rPr>
                <a:t>売り手</a:t>
              </a:r>
              <a:endParaRPr lang="ja-JP" sz="2000" b="1" dirty="0">
                <a:latin typeface="+mn-ea"/>
                <a:ea typeface="ＭＳ Ｐゴシック" charset="-128"/>
                <a:cs typeface="ＭＳ Ｐゴシック" pitchFamily="50" charset="-128"/>
              </a:endParaRPr>
            </a:p>
          </p:txBody>
        </p:sp>
        <p:sp>
          <p:nvSpPr>
            <p:cNvPr id="1056" name="Rectangle 32"/>
            <p:cNvSpPr>
              <a:spLocks noChangeArrowheads="1"/>
            </p:cNvSpPr>
            <p:nvPr/>
          </p:nvSpPr>
          <p:spPr bwMode="auto">
            <a:xfrm>
              <a:off x="3201" y="1200"/>
              <a:ext cx="2160" cy="930"/>
            </a:xfrm>
            <a:prstGeom prst="rect">
              <a:avLst/>
            </a:prstGeom>
            <a:solidFill>
              <a:srgbClr val="FFFFFF"/>
            </a:solidFill>
            <a:ln w="9525">
              <a:solidFill>
                <a:srgbClr val="000000"/>
              </a:solidFill>
              <a:miter lim="800000"/>
              <a:headEnd/>
              <a:tailEnd/>
            </a:ln>
          </p:spPr>
          <p:txBody>
            <a:bodyPr lIns="74295" tIns="8890" rIns="74295" bIns="8890" anchor="ctr"/>
            <a:lstStyle/>
            <a:p>
              <a:pPr algn="ctr">
                <a:defRPr/>
              </a:pPr>
              <a:r>
                <a:rPr lang="ja-JP" altLang="en-US" dirty="0">
                  <a:latin typeface="+mn-ea"/>
                  <a:ea typeface="ＭＳ Ｐゴシック" charset="-128"/>
                  <a:cs typeface="ＭＳ Ｐゴシック" pitchFamily="50" charset="-128"/>
                </a:rPr>
                <a:t>原材料メーカー</a:t>
              </a:r>
              <a:r>
                <a:rPr lang="ja-JP" altLang="en-US" dirty="0">
                  <a:latin typeface="Century" pitchFamily="18" charset="0"/>
                  <a:ea typeface="ＭＳ 明朝" pitchFamily="17" charset="-128"/>
                  <a:cs typeface="ＭＳ Ｐゴシック" pitchFamily="50" charset="-128"/>
                </a:rPr>
                <a:t>　</a:t>
              </a:r>
              <a:endParaRPr lang="ja-JP" dirty="0">
                <a:cs typeface="ＭＳ Ｐゴシック" pitchFamily="50" charset="-128"/>
              </a:endParaRPr>
            </a:p>
          </p:txBody>
        </p:sp>
      </p:grpSp>
      <p:grpSp>
        <p:nvGrpSpPr>
          <p:cNvPr id="10251" name="Group 33"/>
          <p:cNvGrpSpPr>
            <a:grpSpLocks/>
          </p:cNvGrpSpPr>
          <p:nvPr/>
        </p:nvGrpSpPr>
        <p:grpSpPr bwMode="auto">
          <a:xfrm>
            <a:off x="3857625" y="5286375"/>
            <a:ext cx="1798638" cy="1223963"/>
            <a:chOff x="3201" y="660"/>
            <a:chExt cx="2160" cy="1470"/>
          </a:xfrm>
        </p:grpSpPr>
        <p:sp>
          <p:nvSpPr>
            <p:cNvPr id="1058" name="Rectangle 34"/>
            <p:cNvSpPr>
              <a:spLocks noChangeArrowheads="1"/>
            </p:cNvSpPr>
            <p:nvPr/>
          </p:nvSpPr>
          <p:spPr bwMode="auto">
            <a:xfrm>
              <a:off x="3201" y="660"/>
              <a:ext cx="2160" cy="540"/>
            </a:xfrm>
            <a:prstGeom prst="rect">
              <a:avLst/>
            </a:prstGeom>
            <a:solidFill>
              <a:schemeClr val="accent1">
                <a:lumMod val="20000"/>
                <a:lumOff val="80000"/>
              </a:schemeClr>
            </a:solidFill>
            <a:ln w="3175">
              <a:solidFill>
                <a:srgbClr val="000000"/>
              </a:solidFill>
              <a:miter lim="800000"/>
              <a:headEnd/>
              <a:tailEnd/>
            </a:ln>
            <a:effectLst/>
          </p:spPr>
          <p:txBody>
            <a:bodyPr lIns="74295" tIns="8890" rIns="74295" bIns="8890" anchor="ctr"/>
            <a:lstStyle/>
            <a:p>
              <a:pPr algn="ctr">
                <a:defRPr/>
              </a:pPr>
              <a:r>
                <a:rPr lang="ja-JP" altLang="en-US" sz="2000" b="1" dirty="0">
                  <a:latin typeface="+mn-ea"/>
                  <a:ea typeface="ＭＳ Ｐゴシック" charset="-128"/>
                  <a:cs typeface="ＭＳ Ｐゴシック" pitchFamily="50" charset="-128"/>
                </a:rPr>
                <a:t>代替品</a:t>
              </a:r>
              <a:endParaRPr lang="ja-JP" sz="2000" b="1" dirty="0">
                <a:latin typeface="+mn-ea"/>
                <a:ea typeface="ＭＳ Ｐゴシック" charset="-128"/>
                <a:cs typeface="ＭＳ Ｐゴシック" pitchFamily="50" charset="-128"/>
              </a:endParaRPr>
            </a:p>
          </p:txBody>
        </p:sp>
        <p:sp>
          <p:nvSpPr>
            <p:cNvPr id="1059" name="Rectangle 35"/>
            <p:cNvSpPr>
              <a:spLocks noChangeArrowheads="1"/>
            </p:cNvSpPr>
            <p:nvPr/>
          </p:nvSpPr>
          <p:spPr bwMode="auto">
            <a:xfrm>
              <a:off x="3201" y="1200"/>
              <a:ext cx="2160" cy="930"/>
            </a:xfrm>
            <a:prstGeom prst="rect">
              <a:avLst/>
            </a:prstGeom>
            <a:solidFill>
              <a:srgbClr val="FFFFFF"/>
            </a:solidFill>
            <a:ln w="9525">
              <a:solidFill>
                <a:srgbClr val="000000"/>
              </a:solidFill>
              <a:miter lim="800000"/>
              <a:headEnd/>
              <a:tailEnd/>
            </a:ln>
          </p:spPr>
          <p:txBody>
            <a:bodyPr lIns="74295" tIns="8890" rIns="74295" bIns="8890" anchor="ctr"/>
            <a:lstStyle/>
            <a:p>
              <a:pPr algn="ctr">
                <a:defRPr/>
              </a:pPr>
              <a:r>
                <a:rPr lang="ja-JP" altLang="en-US" dirty="0">
                  <a:latin typeface="+mn-ea"/>
                  <a:ea typeface="ＭＳ Ｐゴシック" charset="-128"/>
                  <a:cs typeface="ＭＳ Ｐゴシック" pitchFamily="50" charset="-128"/>
                </a:rPr>
                <a:t>主食となるもの</a:t>
              </a:r>
              <a:r>
                <a:rPr lang="ja-JP" altLang="en-US" sz="1000" dirty="0">
                  <a:latin typeface="Century" pitchFamily="18" charset="0"/>
                  <a:ea typeface="ＭＳ 明朝" pitchFamily="17" charset="-128"/>
                  <a:cs typeface="ＭＳ Ｐゴシック" pitchFamily="50" charset="-128"/>
                </a:rPr>
                <a:t>　</a:t>
              </a:r>
              <a:endParaRPr lang="ja-JP" dirty="0">
                <a:cs typeface="ＭＳ Ｐゴシック" pitchFamily="50" charset="-128"/>
              </a:endParaRPr>
            </a:p>
          </p:txBody>
        </p:sp>
      </p:grpSp>
      <p:sp>
        <p:nvSpPr>
          <p:cNvPr id="23" name="円形吹き出し 22"/>
          <p:cNvSpPr/>
          <p:nvPr/>
        </p:nvSpPr>
        <p:spPr>
          <a:xfrm>
            <a:off x="5724128" y="1124744"/>
            <a:ext cx="3096344" cy="1733892"/>
          </a:xfrm>
          <a:prstGeom prst="wedgeEllipseCallout">
            <a:avLst>
              <a:gd name="adj1" fmla="val -38047"/>
              <a:gd name="adj2" fmla="val 83614"/>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ltLang="ja-JP"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defRPr/>
            </a:pPr>
            <a:r>
              <a:rPr lang="ja-JP" altLang="en-US" dirty="0"/>
              <a:t>個人消費の低迷</a:t>
            </a:r>
            <a:endParaRPr lang="en-US" altLang="ja-JP" dirty="0"/>
          </a:p>
          <a:p>
            <a:pPr algn="ctr">
              <a:defRPr/>
            </a:pPr>
            <a:r>
              <a:rPr lang="ja-JP" altLang="en-US" dirty="0"/>
              <a:t>人口減少</a:t>
            </a:r>
          </a:p>
        </p:txBody>
      </p:sp>
      <p:sp>
        <p:nvSpPr>
          <p:cNvPr id="24" name="円形吹き出し 23"/>
          <p:cNvSpPr/>
          <p:nvPr/>
        </p:nvSpPr>
        <p:spPr>
          <a:xfrm>
            <a:off x="5929313" y="4714875"/>
            <a:ext cx="2928937" cy="1785938"/>
          </a:xfrm>
          <a:prstGeom prst="wedgeEllipseCallout">
            <a:avLst>
              <a:gd name="adj1" fmla="val -59272"/>
              <a:gd name="adj2" fmla="val -59790"/>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ltLang="ja-JP" dirty="0"/>
          </a:p>
          <a:p>
            <a:pPr algn="ctr">
              <a:defRPr/>
            </a:pPr>
            <a:r>
              <a:rPr lang="ja-JP" altLang="en-US" dirty="0"/>
              <a:t>食文化として確立</a:t>
            </a:r>
            <a:endParaRPr lang="en-US" altLang="ja-JP" dirty="0"/>
          </a:p>
          <a:p>
            <a:pPr algn="ctr">
              <a:defRPr/>
            </a:pPr>
            <a:r>
              <a:rPr lang="ja-JP" altLang="en-US" dirty="0"/>
              <a:t>世界総需要も</a:t>
            </a:r>
            <a:endParaRPr lang="en-US" altLang="ja-JP" dirty="0"/>
          </a:p>
          <a:p>
            <a:pPr algn="ctr">
              <a:defRPr/>
            </a:pPr>
            <a:r>
              <a:rPr lang="ja-JP" altLang="en-US" dirty="0"/>
              <a:t>年々増加している</a:t>
            </a:r>
          </a:p>
        </p:txBody>
      </p:sp>
      <p:sp>
        <p:nvSpPr>
          <p:cNvPr id="25" name="円形吹き出し 24"/>
          <p:cNvSpPr/>
          <p:nvPr/>
        </p:nvSpPr>
        <p:spPr>
          <a:xfrm>
            <a:off x="539552" y="4941168"/>
            <a:ext cx="2952328" cy="1584176"/>
          </a:xfrm>
          <a:prstGeom prst="wedgeEllipseCallout">
            <a:avLst>
              <a:gd name="adj1" fmla="val 50702"/>
              <a:gd name="adj2" fmla="val -87728"/>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ltLang="ja-JP"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defRPr/>
            </a:pPr>
            <a:r>
              <a:rPr lang="ja-JP" altLang="en-US" dirty="0"/>
              <a:t>原材料価格の高騰</a:t>
            </a:r>
            <a:endParaRPr lang="en-US" altLang="ja-JP" dirty="0"/>
          </a:p>
          <a:p>
            <a:pPr algn="ctr">
              <a:defRPr/>
            </a:pPr>
            <a:r>
              <a:rPr lang="ja-JP" altLang="en-US" dirty="0"/>
              <a:t>による値上げ</a:t>
            </a:r>
          </a:p>
        </p:txBody>
      </p:sp>
      <p:sp>
        <p:nvSpPr>
          <p:cNvPr id="26" name="円形吹き出し 25"/>
          <p:cNvSpPr/>
          <p:nvPr/>
        </p:nvSpPr>
        <p:spPr>
          <a:xfrm>
            <a:off x="428596" y="1142984"/>
            <a:ext cx="3143272" cy="1857388"/>
          </a:xfrm>
          <a:prstGeom prst="wedgeEllipseCallout">
            <a:avLst>
              <a:gd name="adj1" fmla="val 63145"/>
              <a:gd name="adj2" fmla="val 52340"/>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ltLang="ja-JP"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defRPr/>
            </a:pPr>
            <a:r>
              <a:rPr lang="ja-JP" altLang="en-US" dirty="0"/>
              <a:t>参入障壁が低い</a:t>
            </a:r>
            <a:endParaRPr lang="en-US" altLang="ja-JP" dirty="0"/>
          </a:p>
          <a:p>
            <a:pPr algn="ctr">
              <a:defRPr/>
            </a:pPr>
            <a:r>
              <a:rPr lang="ja-JP" altLang="en-US" dirty="0"/>
              <a:t>低価格の</a:t>
            </a:r>
            <a:r>
              <a:rPr lang="en-US" altLang="ja-JP" dirty="0"/>
              <a:t>PB</a:t>
            </a:r>
            <a:r>
              <a:rPr lang="ja-JP" altLang="en-US" dirty="0"/>
              <a:t>商品が</a:t>
            </a:r>
            <a:endParaRPr lang="en-US" altLang="ja-JP" dirty="0"/>
          </a:p>
          <a:p>
            <a:pPr algn="ctr">
              <a:defRPr/>
            </a:pPr>
            <a:r>
              <a:rPr lang="ja-JP" altLang="en-US" dirty="0"/>
              <a:t>大きな脅威</a:t>
            </a:r>
            <a:endParaRPr lang="en-US" altLang="ja-JP" dirty="0"/>
          </a:p>
          <a:p>
            <a:pPr algn="ctr">
              <a:defRPr/>
            </a:pPr>
            <a:endParaRPr lang="ja-JP" altLang="en-US" dirty="0"/>
          </a:p>
        </p:txBody>
      </p:sp>
      <p:sp>
        <p:nvSpPr>
          <p:cNvPr id="30" name="正方形/長方形 29"/>
          <p:cNvSpPr/>
          <p:nvPr/>
        </p:nvSpPr>
        <p:spPr>
          <a:xfrm>
            <a:off x="6804248" y="1412776"/>
            <a:ext cx="642942" cy="461665"/>
          </a:xfrm>
          <a:prstGeom prst="rect">
            <a:avLst/>
          </a:prstGeom>
        </p:spPr>
        <p:txBody>
          <a:bodyPr>
            <a:spAutoFit/>
          </a:bodyPr>
          <a:lstStyle/>
          <a:p>
            <a:pPr algn="ctr">
              <a:defRPr/>
            </a:pPr>
            <a:r>
              <a:rPr lang="ja-JP" altLang="en-US" sz="24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rPr>
              <a:t>大</a:t>
            </a:r>
            <a:endParaRPr lang="en-US" altLang="ja-JP" sz="24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endParaRPr>
          </a:p>
        </p:txBody>
      </p:sp>
      <p:sp>
        <p:nvSpPr>
          <p:cNvPr id="31" name="正方形/長方形 30"/>
          <p:cNvSpPr/>
          <p:nvPr/>
        </p:nvSpPr>
        <p:spPr>
          <a:xfrm>
            <a:off x="1643042" y="1214422"/>
            <a:ext cx="785818" cy="523220"/>
          </a:xfrm>
          <a:prstGeom prst="rect">
            <a:avLst/>
          </a:prstGeom>
        </p:spPr>
        <p:txBody>
          <a:bodyPr>
            <a:spAutoFit/>
          </a:bodyPr>
          <a:lstStyle/>
          <a:p>
            <a:pPr algn="ctr">
              <a:defRPr/>
            </a:pPr>
            <a:r>
              <a:rPr lang="ja-JP" altLang="en-US" sz="28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rPr>
              <a:t>大</a:t>
            </a:r>
            <a:endParaRPr lang="en-US" altLang="ja-JP" sz="28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endParaRPr>
          </a:p>
        </p:txBody>
      </p:sp>
      <p:sp>
        <p:nvSpPr>
          <p:cNvPr id="29" name="正方形/長方形 28"/>
          <p:cNvSpPr/>
          <p:nvPr/>
        </p:nvSpPr>
        <p:spPr>
          <a:xfrm>
            <a:off x="1691680" y="5085184"/>
            <a:ext cx="720080" cy="523220"/>
          </a:xfrm>
          <a:prstGeom prst="rect">
            <a:avLst/>
          </a:prstGeom>
        </p:spPr>
        <p:txBody>
          <a:bodyPr>
            <a:spAutoFit/>
          </a:bodyPr>
          <a:lstStyle/>
          <a:p>
            <a:pPr algn="ctr">
              <a:defRPr/>
            </a:pPr>
            <a:r>
              <a:rPr lang="ja-JP" altLang="en-US" sz="28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rPr>
              <a:t>大</a:t>
            </a:r>
            <a:endParaRPr lang="en-US" altLang="ja-JP" sz="28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endParaRPr>
          </a:p>
        </p:txBody>
      </p:sp>
      <p:sp>
        <p:nvSpPr>
          <p:cNvPr id="33" name="正方形/長方形 32"/>
          <p:cNvSpPr/>
          <p:nvPr/>
        </p:nvSpPr>
        <p:spPr>
          <a:xfrm>
            <a:off x="7092280" y="4869160"/>
            <a:ext cx="642942" cy="523220"/>
          </a:xfrm>
          <a:prstGeom prst="rect">
            <a:avLst/>
          </a:prstGeom>
        </p:spPr>
        <p:txBody>
          <a:bodyPr>
            <a:spAutoFit/>
          </a:bodyPr>
          <a:lstStyle/>
          <a:p>
            <a:pPr algn="ctr">
              <a:defRPr/>
            </a:pPr>
            <a:r>
              <a:rPr lang="ja-JP" altLang="en-US" sz="28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rPr>
              <a:t>小</a:t>
            </a:r>
            <a:endParaRPr lang="en-US" altLang="ja-JP" sz="2800" b="1" dirty="0">
              <a:ln w="10541" cmpd="sng">
                <a:solidFill>
                  <a:srgbClr val="FF0000">
                    <a:shade val="88000"/>
                    <a:satMod val="110000"/>
                  </a:srgbClr>
                </a:solidFill>
                <a:prstDash val="solid"/>
              </a:ln>
              <a:gradFill>
                <a:gsLst>
                  <a:gs pos="0">
                    <a:srgbClr val="FF0000">
                      <a:tint val="40000"/>
                      <a:satMod val="250000"/>
                    </a:srgbClr>
                  </a:gs>
                  <a:gs pos="9000">
                    <a:srgbClr val="FF0000">
                      <a:tint val="52000"/>
                      <a:satMod val="300000"/>
                    </a:srgbClr>
                  </a:gs>
                  <a:gs pos="50000">
                    <a:srgbClr val="FF0000">
                      <a:shade val="20000"/>
                      <a:satMod val="300000"/>
                    </a:srgbClr>
                  </a:gs>
                  <a:gs pos="79000">
                    <a:srgbClr val="FF0000">
                      <a:tint val="52000"/>
                      <a:satMod val="300000"/>
                    </a:srgbClr>
                  </a:gs>
                  <a:gs pos="100000">
                    <a:srgbClr val="FF0000">
                      <a:tint val="40000"/>
                      <a:satMod val="250000"/>
                    </a:srgbClr>
                  </a:gs>
                </a:gsLst>
                <a:lin ang="5400000"/>
              </a:gradFill>
              <a:latin typeface="Arial" charset="0"/>
              <a:ea typeface="ＭＳ Ｐゴシック" charset="-128"/>
            </a:endParaRPr>
          </a:p>
        </p:txBody>
      </p:sp>
      <p:sp>
        <p:nvSpPr>
          <p:cNvPr id="10260" name="Text Box 28"/>
          <p:cNvSpPr txBox="1">
            <a:spLocks noChangeArrowheads="1"/>
          </p:cNvSpPr>
          <p:nvPr/>
        </p:nvSpPr>
        <p:spPr bwMode="auto">
          <a:xfrm>
            <a:off x="5791200" y="6491288"/>
            <a:ext cx="3352800" cy="366712"/>
          </a:xfrm>
          <a:prstGeom prst="rect">
            <a:avLst/>
          </a:prstGeom>
          <a:noFill/>
          <a:ln w="9525">
            <a:noFill/>
            <a:miter lim="800000"/>
            <a:headEnd/>
            <a:tailEnd/>
          </a:ln>
        </p:spPr>
        <p:txBody>
          <a:bodyPr>
            <a:spAutoFit/>
          </a:bodyPr>
          <a:lstStyle/>
          <a:p>
            <a:pPr>
              <a:spcBef>
                <a:spcPct val="50000"/>
              </a:spcBef>
            </a:pPr>
            <a:r>
              <a:rPr lang="ja-JP" altLang="en-US"/>
              <a:t>（出所）筆者作成</a:t>
            </a:r>
          </a:p>
        </p:txBody>
      </p:sp>
      <p:sp>
        <p:nvSpPr>
          <p:cNvPr id="32" name="スライド番号プレースホルダ 31"/>
          <p:cNvSpPr>
            <a:spLocks noGrp="1"/>
          </p:cNvSpPr>
          <p:nvPr>
            <p:ph type="sldNum" sz="quarter" idx="12"/>
          </p:nvPr>
        </p:nvSpPr>
        <p:spPr>
          <a:xfrm>
            <a:off x="7164388" y="6589713"/>
            <a:ext cx="1979612" cy="268287"/>
          </a:xfrm>
        </p:spPr>
        <p:txBody>
          <a:bodyPr/>
          <a:lstStyle/>
          <a:p>
            <a:pPr>
              <a:defRPr/>
            </a:pPr>
            <a:fld id="{5B61B160-C2B5-49D6-82ED-3147CE6832E2}" type="slidenum">
              <a:rPr lang="ja-JP" altLang="en-US" sz="2400" smtClean="0">
                <a:solidFill>
                  <a:schemeClr val="tx1"/>
                </a:solidFill>
              </a:rPr>
              <a:pPr>
                <a:defRPr/>
              </a:pPr>
              <a:t>7</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mtClean="0"/>
              <a:t>日清食品の</a:t>
            </a:r>
            <a:r>
              <a:rPr lang="en-US" altLang="ja-JP" smtClean="0"/>
              <a:t>ROA</a:t>
            </a:r>
            <a:r>
              <a:rPr lang="ja-JP" altLang="en-US" smtClean="0"/>
              <a:t>の推移</a:t>
            </a:r>
          </a:p>
        </p:txBody>
      </p:sp>
      <p:graphicFrame>
        <p:nvGraphicFramePr>
          <p:cNvPr id="4" name="コンテンツ プレースホルダ 3"/>
          <p:cNvGraphicFramePr>
            <a:graphicFrameLocks noGrp="1"/>
          </p:cNvGraphicFramePr>
          <p:nvPr>
            <p:ph idx="1"/>
          </p:nvPr>
        </p:nvGraphicFramePr>
        <p:xfrm>
          <a:off x="0" y="1484784"/>
          <a:ext cx="9144000" cy="4752528"/>
        </p:xfrm>
        <a:graphic>
          <a:graphicData uri="http://schemas.openxmlformats.org/drawingml/2006/chart">
            <c:chart xmlns:c="http://schemas.openxmlformats.org/drawingml/2006/chart" xmlns:r="http://schemas.openxmlformats.org/officeDocument/2006/relationships" r:id="rId3"/>
          </a:graphicData>
        </a:graphic>
      </p:graphicFrame>
      <p:sp>
        <p:nvSpPr>
          <p:cNvPr id="11268" name="正方形/長方形 5"/>
          <p:cNvSpPr>
            <a:spLocks noChangeArrowheads="1"/>
          </p:cNvSpPr>
          <p:nvPr/>
        </p:nvSpPr>
        <p:spPr bwMode="auto">
          <a:xfrm>
            <a:off x="250825" y="6308725"/>
            <a:ext cx="6661150" cy="307975"/>
          </a:xfrm>
          <a:prstGeom prst="rect">
            <a:avLst/>
          </a:prstGeom>
          <a:noFill/>
          <a:ln w="9525">
            <a:noFill/>
            <a:miter lim="800000"/>
            <a:headEnd/>
            <a:tailEnd/>
          </a:ln>
        </p:spPr>
        <p:txBody>
          <a:bodyPr>
            <a:spAutoFit/>
          </a:bodyPr>
          <a:lstStyle/>
          <a:p>
            <a:r>
              <a:rPr lang="ja-JP" altLang="en-US" sz="1400"/>
              <a:t>（</a:t>
            </a:r>
            <a:r>
              <a:rPr lang="ja-JP" altLang="ja-JP" sz="1400"/>
              <a:t>出所）日清食品</a:t>
            </a:r>
            <a:r>
              <a:rPr lang="ja-JP" altLang="en-US" sz="1400"/>
              <a:t>の</a:t>
            </a:r>
            <a:r>
              <a:rPr lang="ja-JP" altLang="ja-JP" sz="1400"/>
              <a:t>有価証券報告書</a:t>
            </a:r>
            <a:r>
              <a:rPr lang="ja-JP" altLang="en-US" sz="1400"/>
              <a:t>、財務省・法人企業統計年報</a:t>
            </a:r>
            <a:r>
              <a:rPr lang="ja-JP" altLang="ja-JP" sz="1400"/>
              <a:t>を基に作成</a:t>
            </a:r>
            <a:endParaRPr lang="ja-JP" altLang="en-US" sz="1400"/>
          </a:p>
        </p:txBody>
      </p:sp>
      <p:sp>
        <p:nvSpPr>
          <p:cNvPr id="5" name="スライド番号プレースホルダ 4"/>
          <p:cNvSpPr>
            <a:spLocks noGrp="1"/>
          </p:cNvSpPr>
          <p:nvPr>
            <p:ph type="sldNum" sz="quarter" idx="12"/>
          </p:nvPr>
        </p:nvSpPr>
        <p:spPr>
          <a:xfrm>
            <a:off x="7010400" y="6492875"/>
            <a:ext cx="2133600" cy="365125"/>
          </a:xfrm>
        </p:spPr>
        <p:txBody>
          <a:bodyPr/>
          <a:lstStyle/>
          <a:p>
            <a:pPr>
              <a:defRPr/>
            </a:pPr>
            <a:fld id="{A95E5B39-5BD0-4C1A-9EE0-987152606F88}" type="slidenum">
              <a:rPr lang="ja-JP" altLang="en-US" sz="2400" smtClean="0">
                <a:solidFill>
                  <a:schemeClr val="tx1"/>
                </a:solidFill>
              </a:rPr>
              <a:pPr>
                <a:defRPr/>
              </a:pPr>
              <a:t>8</a:t>
            </a:fld>
            <a:endParaRPr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971550" y="5949950"/>
            <a:ext cx="5113338" cy="647700"/>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ja-JP" altLang="en-US"/>
          </a:p>
        </p:txBody>
      </p:sp>
      <p:sp>
        <p:nvSpPr>
          <p:cNvPr id="12291" name="タイトル 3"/>
          <p:cNvSpPr>
            <a:spLocks noGrp="1"/>
          </p:cNvSpPr>
          <p:nvPr>
            <p:ph type="title"/>
          </p:nvPr>
        </p:nvSpPr>
        <p:spPr>
          <a:xfrm>
            <a:off x="1116013" y="188913"/>
            <a:ext cx="6624637" cy="765175"/>
          </a:xfrm>
        </p:spPr>
        <p:txBody>
          <a:bodyPr/>
          <a:lstStyle/>
          <a:p>
            <a:r>
              <a:rPr lang="ja-JP" altLang="en-US" sz="4000" smtClean="0"/>
              <a:t>ＲＯＡの分解</a:t>
            </a:r>
          </a:p>
        </p:txBody>
      </p:sp>
      <p:graphicFrame>
        <p:nvGraphicFramePr>
          <p:cNvPr id="17449" name="Group 41"/>
          <p:cNvGraphicFramePr>
            <a:graphicFrameLocks noGrp="1"/>
          </p:cNvGraphicFramePr>
          <p:nvPr/>
        </p:nvGraphicFramePr>
        <p:xfrm>
          <a:off x="755650" y="1052513"/>
          <a:ext cx="7633096" cy="3672633"/>
        </p:xfrm>
        <a:graphic>
          <a:graphicData uri="http://schemas.openxmlformats.org/drawingml/2006/table">
            <a:tbl>
              <a:tblPr/>
              <a:tblGrid>
                <a:gridCol w="2226621"/>
                <a:gridCol w="1803365"/>
                <a:gridCol w="1801555"/>
                <a:gridCol w="1801555"/>
              </a:tblGrid>
              <a:tr h="8724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2000" b="1" i="0" u="none" strike="noStrike" cap="none" normalizeH="0" baseline="0" dirty="0" smtClean="0">
                        <a:ln>
                          <a:noFill/>
                        </a:ln>
                        <a:solidFill>
                          <a:srgbClr val="FFFFFF"/>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rgbClr val="000000"/>
                          </a:solidFill>
                          <a:effectLst/>
                          <a:latin typeface="Calibri" pitchFamily="34" charset="0"/>
                          <a:ea typeface="ＭＳ Ｐゴシック" pitchFamily="50" charset="-128"/>
                        </a:rPr>
                        <a:t>日清食品</a:t>
                      </a: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rPr>
                        <a:t>食料品</a:t>
                      </a: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rPr>
                        <a:t>全産業</a:t>
                      </a: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8724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rgbClr val="000000"/>
                          </a:solidFill>
                          <a:effectLst/>
                          <a:latin typeface="Calibri" pitchFamily="34" charset="0"/>
                          <a:ea typeface="ＭＳ Ｐゴシック" pitchFamily="50" charset="-128"/>
                        </a:rPr>
                        <a:t>ＲＯＡ</a:t>
                      </a:r>
                      <a:endParaRPr kumimoji="1" lang="en-US" altLang="ja-JP" sz="2000" b="1" i="0" u="none" strike="noStrike" cap="none" normalizeH="0" baseline="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8.84</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3.79</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smtClean="0">
                          <a:ln>
                            <a:noFill/>
                          </a:ln>
                          <a:solidFill>
                            <a:srgbClr val="000000"/>
                          </a:solidFill>
                          <a:effectLst/>
                          <a:latin typeface="Calibri" pitchFamily="34" charset="0"/>
                          <a:ea typeface="ＭＳ Ｐゴシック" pitchFamily="50" charset="-128"/>
                        </a:rPr>
                        <a:t>3.05</a:t>
                      </a:r>
                      <a:endParaRPr kumimoji="1" lang="ja-JP" altLang="en-US" sz="2000" b="1" i="0" u="none" strike="noStrike" cap="none" normalizeH="0" baseline="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r>
              <a:tr h="10552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rPr>
                        <a:t>売上高</a:t>
                      </a:r>
                      <a:endPar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rPr>
                        <a:t>経常利益率</a:t>
                      </a: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9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smtClean="0">
                          <a:ln>
                            <a:noFill/>
                          </a:ln>
                          <a:solidFill>
                            <a:srgbClr val="000000"/>
                          </a:solidFill>
                          <a:effectLst/>
                          <a:latin typeface="Calibri" pitchFamily="34" charset="0"/>
                          <a:ea typeface="ＭＳ Ｐゴシック" pitchFamily="50" charset="-128"/>
                        </a:rPr>
                        <a:t>9.65</a:t>
                      </a:r>
                      <a:endParaRPr kumimoji="1" lang="ja-JP" altLang="en-US" sz="2000" b="1" i="0" u="none" strike="noStrike" cap="none" normalizeH="0" baseline="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9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3.03</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9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2.73</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9E9"/>
                    </a:solidFill>
                  </a:tcPr>
                </a:tc>
              </a:tr>
              <a:tr h="8724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rPr>
                        <a:t>総資本回転率</a:t>
                      </a: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0.92</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1.25</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1" i="0" u="none" strike="noStrike" cap="none" normalizeH="0" baseline="0" dirty="0" smtClean="0">
                          <a:ln>
                            <a:noFill/>
                          </a:ln>
                          <a:solidFill>
                            <a:srgbClr val="000000"/>
                          </a:solidFill>
                          <a:effectLst/>
                          <a:latin typeface="Calibri" pitchFamily="34" charset="0"/>
                          <a:ea typeface="ＭＳ Ｐゴシック" pitchFamily="50" charset="-128"/>
                        </a:rPr>
                        <a:t>1.10</a:t>
                      </a:r>
                      <a:endParaRPr kumimoji="1" lang="ja-JP" altLang="en-US" sz="2000" b="1" i="0" u="none" strike="noStrike" cap="none" normalizeH="0" baseline="0" dirty="0" smtClean="0">
                        <a:ln>
                          <a:noFill/>
                        </a:ln>
                        <a:solidFill>
                          <a:srgbClr val="000000"/>
                        </a:solidFill>
                        <a:effectLst/>
                        <a:latin typeface="Calibri" pitchFamily="34" charset="0"/>
                        <a:ea typeface="ＭＳ Ｐゴシック" pitchFamily="50" charset="-128"/>
                      </a:endParaRPr>
                    </a:p>
                  </a:txBody>
                  <a:tcPr marL="91434" marR="91434" marT="45732" marB="4573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r>
            </a:tbl>
          </a:graphicData>
        </a:graphic>
      </p:graphicFrame>
      <p:sp>
        <p:nvSpPr>
          <p:cNvPr id="12319" name="コンテンツ プレースホルダ 7"/>
          <p:cNvSpPr>
            <a:spLocks noGrp="1"/>
          </p:cNvSpPr>
          <p:nvPr>
            <p:ph sz="quarter" idx="1"/>
          </p:nvPr>
        </p:nvSpPr>
        <p:spPr>
          <a:xfrm>
            <a:off x="539750" y="4797425"/>
            <a:ext cx="7488238" cy="1368425"/>
          </a:xfrm>
        </p:spPr>
        <p:txBody>
          <a:bodyPr/>
          <a:lstStyle/>
          <a:p>
            <a:pPr>
              <a:buFont typeface="Arial" pitchFamily="34" charset="0"/>
              <a:buNone/>
            </a:pPr>
            <a:r>
              <a:rPr lang="ja-JP" altLang="en-US" sz="2400" smtClean="0"/>
              <a:t>　</a:t>
            </a:r>
            <a:r>
              <a:rPr lang="ja-JP" altLang="en-US" sz="2800" smtClean="0"/>
              <a:t>  売上高経常利益率 → 高水準</a:t>
            </a:r>
            <a:endParaRPr lang="en-US" altLang="ja-JP" sz="2800" smtClean="0"/>
          </a:p>
          <a:p>
            <a:pPr>
              <a:buFont typeface="Arial" pitchFamily="34" charset="0"/>
              <a:buNone/>
            </a:pPr>
            <a:r>
              <a:rPr lang="ja-JP" altLang="en-US" sz="2800" smtClean="0"/>
              <a:t>   収益率が高い＝競争優位がある   </a:t>
            </a:r>
            <a:endParaRPr lang="en-US" altLang="ja-JP" sz="2800" smtClean="0"/>
          </a:p>
          <a:p>
            <a:pPr>
              <a:buFont typeface="Arial" pitchFamily="34" charset="0"/>
              <a:buNone/>
            </a:pPr>
            <a:r>
              <a:rPr lang="ja-JP" altLang="en-US" sz="3600" smtClean="0"/>
              <a:t>　　　　</a:t>
            </a:r>
          </a:p>
        </p:txBody>
      </p:sp>
      <p:sp>
        <p:nvSpPr>
          <p:cNvPr id="15" name="タイトル 3"/>
          <p:cNvSpPr txBox="1">
            <a:spLocks/>
          </p:cNvSpPr>
          <p:nvPr/>
        </p:nvSpPr>
        <p:spPr bwMode="auto">
          <a:xfrm>
            <a:off x="6875463" y="620713"/>
            <a:ext cx="1944687" cy="576262"/>
          </a:xfrm>
          <a:prstGeom prst="rect">
            <a:avLst/>
          </a:prstGeom>
          <a:noFill/>
          <a:ln w="9525">
            <a:noFill/>
            <a:miter lim="800000"/>
            <a:headEnd/>
            <a:tailEnd/>
          </a:ln>
        </p:spPr>
        <p:txBody>
          <a:bodyPr anchor="ctr"/>
          <a:lstStyle/>
          <a:p>
            <a:pPr algn="ctr" eaLnBrk="0" hangingPunct="0">
              <a:defRPr/>
            </a:pPr>
            <a:r>
              <a:rPr lang="ja-JP" altLang="en-US" sz="1400" dirty="0">
                <a:latin typeface="+mj-lt"/>
                <a:ea typeface="+mj-ea"/>
                <a:cs typeface="+mj-cs"/>
              </a:rPr>
              <a:t>（過去</a:t>
            </a:r>
            <a:r>
              <a:rPr lang="en-US" altLang="ja-JP" sz="1400" dirty="0">
                <a:latin typeface="+mj-lt"/>
                <a:ea typeface="+mj-ea"/>
                <a:cs typeface="+mj-cs"/>
              </a:rPr>
              <a:t>10</a:t>
            </a:r>
            <a:r>
              <a:rPr lang="ja-JP" altLang="en-US" sz="1400" dirty="0">
                <a:latin typeface="+mj-lt"/>
                <a:ea typeface="+mj-ea"/>
                <a:cs typeface="+mj-cs"/>
              </a:rPr>
              <a:t>年間の平均）</a:t>
            </a:r>
          </a:p>
        </p:txBody>
      </p:sp>
      <p:sp>
        <p:nvSpPr>
          <p:cNvPr id="16" name="等号 15"/>
          <p:cNvSpPr/>
          <p:nvPr/>
        </p:nvSpPr>
        <p:spPr>
          <a:xfrm>
            <a:off x="1691680" y="2708920"/>
            <a:ext cx="276560" cy="180576"/>
          </a:xfrm>
          <a:prstGeom prst="mathEqual">
            <a:avLst/>
          </a:prstGeom>
          <a:solidFill>
            <a:schemeClr val="accent2"/>
          </a:solidFill>
          <a:ln>
            <a:noFill/>
          </a:ln>
          <a:scene3d>
            <a:camera prst="orthographicFront">
              <a:rot lat="0" lon="0" rev="16200000"/>
            </a:camera>
            <a:lightRig rig="threePt" dir="t"/>
          </a:scene3d>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7" name="乗算記号 16"/>
          <p:cNvSpPr/>
          <p:nvPr/>
        </p:nvSpPr>
        <p:spPr>
          <a:xfrm>
            <a:off x="1692275" y="3716338"/>
            <a:ext cx="288925" cy="288925"/>
          </a:xfrm>
          <a:prstGeom prst="mathMultiply">
            <a:avLst/>
          </a:prstGeom>
          <a:solidFill>
            <a:schemeClr val="accent2"/>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323" name="Text Box 40"/>
          <p:cNvSpPr txBox="1">
            <a:spLocks noChangeArrowheads="1"/>
          </p:cNvSpPr>
          <p:nvPr/>
        </p:nvSpPr>
        <p:spPr bwMode="auto">
          <a:xfrm>
            <a:off x="6732588" y="4797425"/>
            <a:ext cx="3352800" cy="366713"/>
          </a:xfrm>
          <a:prstGeom prst="rect">
            <a:avLst/>
          </a:prstGeom>
          <a:noFill/>
          <a:ln w="9525">
            <a:noFill/>
            <a:miter lim="800000"/>
            <a:headEnd/>
            <a:tailEnd/>
          </a:ln>
        </p:spPr>
        <p:txBody>
          <a:bodyPr>
            <a:spAutoFit/>
          </a:bodyPr>
          <a:lstStyle/>
          <a:p>
            <a:pPr>
              <a:spcBef>
                <a:spcPct val="50000"/>
              </a:spcBef>
            </a:pPr>
            <a:r>
              <a:rPr lang="ja-JP" altLang="en-US"/>
              <a:t>（出所）筆者作成</a:t>
            </a:r>
          </a:p>
        </p:txBody>
      </p:sp>
      <p:sp>
        <p:nvSpPr>
          <p:cNvPr id="12324" name="テキスト ボックス 9"/>
          <p:cNvSpPr txBox="1">
            <a:spLocks noChangeArrowheads="1"/>
          </p:cNvSpPr>
          <p:nvPr/>
        </p:nvSpPr>
        <p:spPr bwMode="auto">
          <a:xfrm>
            <a:off x="971550" y="5949950"/>
            <a:ext cx="7561263" cy="646113"/>
          </a:xfrm>
          <a:prstGeom prst="rect">
            <a:avLst/>
          </a:prstGeom>
          <a:noFill/>
          <a:ln w="9525">
            <a:noFill/>
            <a:miter lim="800000"/>
            <a:headEnd/>
            <a:tailEnd/>
          </a:ln>
        </p:spPr>
        <p:txBody>
          <a:bodyPr>
            <a:spAutoFit/>
          </a:bodyPr>
          <a:lstStyle/>
          <a:p>
            <a:r>
              <a:rPr lang="ja-JP" altLang="en-US" b="1"/>
              <a:t>競争優位の</a:t>
            </a:r>
            <a:r>
              <a:rPr lang="ja-JP" altLang="en-US" b="1">
                <a:solidFill>
                  <a:srgbClr val="FF0000"/>
                </a:solidFill>
              </a:rPr>
              <a:t>源泉</a:t>
            </a:r>
            <a:r>
              <a:rPr lang="ja-JP" altLang="en-US" b="1"/>
              <a:t>は組織能力にあるといわれている。</a:t>
            </a:r>
            <a:endParaRPr lang="en-US" altLang="ja-JP" b="1"/>
          </a:p>
          <a:p>
            <a:r>
              <a:rPr lang="ja-JP" altLang="en-US" b="1"/>
              <a:t>組織能力とは企業組織の持つ「手法の束」</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2_スパイス">
  <a:themeElements>
    <a:clrScheme name="ユーザー定義 2">
      <a:dk1>
        <a:sysClr val="windowText" lastClr="000000"/>
      </a:dk1>
      <a:lt1>
        <a:sysClr val="window" lastClr="FFFFFF"/>
      </a:lt1>
      <a:dk2>
        <a:srgbClr val="575F6D"/>
      </a:dk2>
      <a:lt2>
        <a:srgbClr val="FFF39D"/>
      </a:lt2>
      <a:accent1>
        <a:srgbClr val="FF0000"/>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2_スパイス">
      <a:majorFont>
        <a:latin typeface=""/>
        <a:ea typeface=""/>
        <a:cs typeface=""/>
      </a:majorFont>
      <a:minorFont>
        <a:latin typeface=""/>
        <a:ea typeface=""/>
        <a:cs typeface=""/>
      </a:minorFont>
    </a:fontScheme>
    <a:fmtScheme name="スパイス">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ユーザー定義 2">
    <a:dk1>
      <a:sysClr val="windowText" lastClr="000000"/>
    </a:dk1>
    <a:lt1>
      <a:sysClr val="window" lastClr="FFFFFF"/>
    </a:lt1>
    <a:dk2>
      <a:srgbClr val="575F6D"/>
    </a:dk2>
    <a:lt2>
      <a:srgbClr val="FFF39D"/>
    </a:lt2>
    <a:accent1>
      <a:srgbClr val="FF0000"/>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スパイス">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スパイス">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3158</TotalTime>
  <Words>1706</Words>
  <Application>Microsoft Office PowerPoint</Application>
  <PresentationFormat>画面に合わせる (4:3)</PresentationFormat>
  <Paragraphs>466</Paragraphs>
  <Slides>22</Slides>
  <Notes>22</Notes>
  <HiddenSlides>0</HiddenSlides>
  <MMClips>0</MMClips>
  <ScaleCrop>false</ScaleCrop>
  <HeadingPairs>
    <vt:vector size="4" baseType="variant">
      <vt:variant>
        <vt:lpstr>テーマ</vt:lpstr>
      </vt:variant>
      <vt:variant>
        <vt:i4>2</vt:i4>
      </vt:variant>
      <vt:variant>
        <vt:lpstr>スライド タイトル</vt:lpstr>
      </vt:variant>
      <vt:variant>
        <vt:i4>22</vt:i4>
      </vt:variant>
    </vt:vector>
  </HeadingPairs>
  <TitlesOfParts>
    <vt:vector size="24" baseType="lpstr">
      <vt:lpstr>Office テーマ</vt:lpstr>
      <vt:lpstr>2_スパイス</vt:lpstr>
      <vt:lpstr>競争優位の源泉の追求</vt:lpstr>
      <vt:lpstr>目次</vt:lpstr>
      <vt:lpstr>研究概要 ポーターの競争優位という視点から</vt:lpstr>
      <vt:lpstr>スライド 4</vt:lpstr>
      <vt:lpstr>日清食品ホールディングス株式会社</vt:lpstr>
      <vt:lpstr>即席めん業界の市場占有率（2009年）</vt:lpstr>
      <vt:lpstr>日清食品の競争優位－ファイブフォース分析－</vt:lpstr>
      <vt:lpstr>日清食品のROAの推移</vt:lpstr>
      <vt:lpstr>ＲＯＡの分解</vt:lpstr>
      <vt:lpstr>日清食品の顧客価値を上げる手法（Ａ群） 日清食品のコストを下げる手法（Ｂ群）</vt:lpstr>
      <vt:lpstr>ブランドマネージャー制度</vt:lpstr>
      <vt:lpstr>顧客価値を上げる手法</vt:lpstr>
      <vt:lpstr>コストを下げる手法</vt:lpstr>
      <vt:lpstr>コストを下げる手法</vt:lpstr>
      <vt:lpstr>    ＊顧客価値を高めるための手法 </vt:lpstr>
      <vt:lpstr>日清食品のバリューチェーン</vt:lpstr>
      <vt:lpstr>日清食品の変革の鍵</vt:lpstr>
      <vt:lpstr>スライド 18</vt:lpstr>
      <vt:lpstr>理念・手法体系</vt:lpstr>
      <vt:lpstr>結論</vt:lpstr>
      <vt:lpstr>参考文献</vt:lpstr>
      <vt:lpstr>スライド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日清食品の組織能力</dc:title>
  <dc:creator>user</dc:creator>
  <cp:lastModifiedBy>user</cp:lastModifiedBy>
  <cp:revision>193</cp:revision>
  <dcterms:created xsi:type="dcterms:W3CDTF">2010-11-22T05:01:32Z</dcterms:created>
  <dcterms:modified xsi:type="dcterms:W3CDTF">2010-12-10T09:30:00Z</dcterms:modified>
</cp:coreProperties>
</file>