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6" r:id="rId22"/>
    <p:sldId id="276" r:id="rId23"/>
    <p:sldId id="277" r:id="rId24"/>
    <p:sldId id="278" r:id="rId25"/>
    <p:sldId id="279" r:id="rId26"/>
    <p:sldId id="280" r:id="rId27"/>
    <p:sldId id="281" r:id="rId28"/>
    <p:sldId id="282" r:id="rId29"/>
    <p:sldId id="283" r:id="rId30"/>
    <p:sldId id="284" r:id="rId31"/>
    <p:sldId id="285" r:id="rId32"/>
  </p:sldIdLst>
  <p:sldSz cx="9144000" cy="5143500" type="screen16x9"/>
  <p:notesSz cx="9144000" cy="514985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76"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650C5E-9344-1D47-AD46-B6201EED0E2A}" name="F T" initials="FT" userId="c15a2fb50763a2b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1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28" autoAdjust="0"/>
    <p:restoredTop sz="86347"/>
  </p:normalViewPr>
  <p:slideViewPr>
    <p:cSldViewPr>
      <p:cViewPr varScale="1">
        <p:scale>
          <a:sx n="113" d="100"/>
          <a:sy n="113" d="100"/>
        </p:scale>
        <p:origin x="672" y="77"/>
      </p:cViewPr>
      <p:guideLst>
        <p:guide orient="horz" pos="2876"/>
        <p:guide pos="2160"/>
      </p:guideLst>
    </p:cSldViewPr>
  </p:slideViewPr>
  <p:outlineViewPr>
    <p:cViewPr>
      <p:scale>
        <a:sx n="33" d="100"/>
        <a:sy n="33" d="100"/>
      </p:scale>
      <p:origin x="0" y="0"/>
    </p:cViewPr>
  </p:outlineViewPr>
  <p:notesTextViewPr>
    <p:cViewPr>
      <p:scale>
        <a:sx n="40" d="100"/>
        <a:sy n="40" d="100"/>
      </p:scale>
      <p:origin x="0" y="0"/>
    </p:cViewPr>
  </p:notesTextViewPr>
  <p:sorterViewPr>
    <p:cViewPr>
      <p:scale>
        <a:sx n="66" d="100"/>
        <a:sy n="66" d="100"/>
      </p:scale>
      <p:origin x="0" y="0"/>
    </p:cViewPr>
  </p:sorterViewPr>
  <p:notesViewPr>
    <p:cSldViewPr>
      <p:cViewPr varScale="1">
        <p:scale>
          <a:sx n="194" d="100"/>
          <a:sy n="194" d="100"/>
        </p:scale>
        <p:origin x="200" y="12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258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80013" y="0"/>
            <a:ext cx="3962400" cy="258763"/>
          </a:xfrm>
          <a:prstGeom prst="rect">
            <a:avLst/>
          </a:prstGeom>
        </p:spPr>
        <p:txBody>
          <a:bodyPr vert="horz" lIns="91440" tIns="45720" rIns="91440" bIns="45720" rtlCol="0"/>
          <a:lstStyle>
            <a:lvl1pPr algn="r">
              <a:defRPr sz="1200"/>
            </a:lvl1pPr>
          </a:lstStyle>
          <a:p>
            <a:fld id="{819FACD4-B3A4-DF4E-897B-39BE3D452EBC}" type="datetimeFigureOut">
              <a:rPr kumimoji="1" lang="ja-JP" altLang="en-US" smtClean="0"/>
              <a:t>2022/1/21</a:t>
            </a:fld>
            <a:endParaRPr kumimoji="1" lang="ja-JP" altLang="en-US"/>
          </a:p>
        </p:txBody>
      </p:sp>
      <p:sp>
        <p:nvSpPr>
          <p:cNvPr id="4" name="スライド イメージ プレースホルダー 3"/>
          <p:cNvSpPr>
            <a:spLocks noGrp="1" noRot="1" noChangeAspect="1"/>
          </p:cNvSpPr>
          <p:nvPr>
            <p:ph type="sldImg" idx="2"/>
          </p:nvPr>
        </p:nvSpPr>
        <p:spPr>
          <a:xfrm>
            <a:off x="3028950" y="644525"/>
            <a:ext cx="3086100" cy="1736725"/>
          </a:xfrm>
          <a:prstGeom prst="rect">
            <a:avLst/>
          </a:prstGeom>
          <a:noFill/>
          <a:ln w="12700">
            <a:solidFill>
              <a:prstClr val="black"/>
            </a:solidFill>
          </a:ln>
        </p:spPr>
        <p:txBody>
          <a:bodyPr vert="horz" lIns="91440" tIns="45720" rIns="91440" bIns="45720" rtlCol="0" anchor="ctr"/>
          <a:lstStyle/>
          <a:p>
            <a:endParaRPr lang="ja-JP" altLang="en-US"/>
          </a:p>
        </p:txBody>
      </p:sp>
      <p:sp>
        <p:nvSpPr>
          <p:cNvPr id="6" name="フッター プレースホルダー 5"/>
          <p:cNvSpPr>
            <a:spLocks noGrp="1"/>
          </p:cNvSpPr>
          <p:nvPr>
            <p:ph type="ftr" sz="quarter" idx="4"/>
          </p:nvPr>
        </p:nvSpPr>
        <p:spPr>
          <a:xfrm>
            <a:off x="0" y="4891088"/>
            <a:ext cx="3962400" cy="25876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80013" y="4891088"/>
            <a:ext cx="3962400" cy="258762"/>
          </a:xfrm>
          <a:prstGeom prst="rect">
            <a:avLst/>
          </a:prstGeom>
        </p:spPr>
        <p:txBody>
          <a:bodyPr vert="horz" lIns="91440" tIns="45720" rIns="91440" bIns="45720" rtlCol="0" anchor="b"/>
          <a:lstStyle>
            <a:lvl1pPr algn="r">
              <a:defRPr sz="1200"/>
            </a:lvl1pPr>
          </a:lstStyle>
          <a:p>
            <a:fld id="{8CCD46ED-D082-BE40-987A-2687CB536188}" type="slidenum">
              <a:rPr kumimoji="1" lang="ja-JP" altLang="en-US" smtClean="0"/>
              <a:t>‹#›</a:t>
            </a:fld>
            <a:endParaRPr kumimoji="1" lang="ja-JP" altLang="en-US"/>
          </a:p>
        </p:txBody>
      </p:sp>
      <p:sp>
        <p:nvSpPr>
          <p:cNvPr id="8" name="ノート プレースホルダー 7">
            <a:extLst>
              <a:ext uri="{FF2B5EF4-FFF2-40B4-BE49-F238E27FC236}">
                <a16:creationId xmlns:a16="http://schemas.microsoft.com/office/drawing/2014/main" id="{A0B47130-A1F6-9A49-A0EC-3AD629191238}"/>
              </a:ext>
            </a:extLst>
          </p:cNvPr>
          <p:cNvSpPr>
            <a:spLocks noGrp="1"/>
          </p:cNvSpPr>
          <p:nvPr>
            <p:ph type="body" sz="quarter" idx="3"/>
          </p:nvPr>
        </p:nvSpPr>
        <p:spPr>
          <a:xfrm>
            <a:off x="914400" y="2478088"/>
            <a:ext cx="7315200" cy="2028825"/>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Tree>
    <p:extLst>
      <p:ext uri="{BB962C8B-B14F-4D97-AF65-F5344CB8AC3E}">
        <p14:creationId xmlns:p14="http://schemas.microsoft.com/office/powerpoint/2010/main" val="40376324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CCD46ED-D082-BE40-987A-2687CB536188}" type="slidenum">
              <a:rPr kumimoji="1" lang="ja-JP" altLang="en-US" smtClean="0"/>
              <a:t>3</a:t>
            </a:fld>
            <a:endParaRPr kumimoji="1" lang="ja-JP" altLang="en-US"/>
          </a:p>
        </p:txBody>
      </p:sp>
    </p:spTree>
    <p:extLst>
      <p:ext uri="{BB962C8B-B14F-4D97-AF65-F5344CB8AC3E}">
        <p14:creationId xmlns:p14="http://schemas.microsoft.com/office/powerpoint/2010/main" val="2883467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CCD46ED-D082-BE40-987A-2687CB536188}" type="slidenum">
              <a:rPr kumimoji="1" lang="ja-JP" altLang="en-US" smtClean="0"/>
              <a:t>20</a:t>
            </a:fld>
            <a:endParaRPr kumimoji="1" lang="ja-JP" altLang="en-US"/>
          </a:p>
        </p:txBody>
      </p:sp>
    </p:spTree>
    <p:extLst>
      <p:ext uri="{BB962C8B-B14F-4D97-AF65-F5344CB8AC3E}">
        <p14:creationId xmlns:p14="http://schemas.microsoft.com/office/powerpoint/2010/main" val="747509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CD46ED-D082-BE40-987A-2687CB536188}" type="slidenum">
              <a:rPr kumimoji="1" lang="ja-JP" altLang="en-US" smtClean="0"/>
              <a:t>22</a:t>
            </a:fld>
            <a:endParaRPr kumimoji="1" lang="ja-JP" altLang="en-US"/>
          </a:p>
        </p:txBody>
      </p:sp>
    </p:spTree>
    <p:extLst>
      <p:ext uri="{BB962C8B-B14F-4D97-AF65-F5344CB8AC3E}">
        <p14:creationId xmlns:p14="http://schemas.microsoft.com/office/powerpoint/2010/main" val="517336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CCD46ED-D082-BE40-987A-2687CB536188}" type="slidenum">
              <a:rPr kumimoji="1" lang="ja-JP" altLang="en-US" smtClean="0"/>
              <a:t>23</a:t>
            </a:fld>
            <a:endParaRPr kumimoji="1" lang="ja-JP" altLang="en-US"/>
          </a:p>
        </p:txBody>
      </p:sp>
    </p:spTree>
    <p:extLst>
      <p:ext uri="{BB962C8B-B14F-4D97-AF65-F5344CB8AC3E}">
        <p14:creationId xmlns:p14="http://schemas.microsoft.com/office/powerpoint/2010/main" val="1697068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CCD46ED-D082-BE40-987A-2687CB536188}" type="slidenum">
              <a:rPr kumimoji="1" lang="ja-JP" altLang="en-US" smtClean="0"/>
              <a:t>27</a:t>
            </a:fld>
            <a:endParaRPr kumimoji="1" lang="ja-JP" altLang="en-US"/>
          </a:p>
        </p:txBody>
      </p:sp>
    </p:spTree>
    <p:extLst>
      <p:ext uri="{BB962C8B-B14F-4D97-AF65-F5344CB8AC3E}">
        <p14:creationId xmlns:p14="http://schemas.microsoft.com/office/powerpoint/2010/main" val="832280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CCD46ED-D082-BE40-987A-2687CB536188}" type="slidenum">
              <a:rPr kumimoji="1" lang="ja-JP" altLang="en-US" smtClean="0"/>
              <a:t>29</a:t>
            </a:fld>
            <a:endParaRPr kumimoji="1" lang="ja-JP" altLang="en-US"/>
          </a:p>
        </p:txBody>
      </p:sp>
    </p:spTree>
    <p:extLst>
      <p:ext uri="{BB962C8B-B14F-4D97-AF65-F5344CB8AC3E}">
        <p14:creationId xmlns:p14="http://schemas.microsoft.com/office/powerpoint/2010/main" val="3663840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CCD46ED-D082-BE40-987A-2687CB536188}" type="slidenum">
              <a:rPr kumimoji="1" lang="ja-JP" altLang="en-US" smtClean="0"/>
              <a:t>30</a:t>
            </a:fld>
            <a:endParaRPr kumimoji="1" lang="ja-JP" altLang="en-US"/>
          </a:p>
        </p:txBody>
      </p:sp>
    </p:spTree>
    <p:extLst>
      <p:ext uri="{BB962C8B-B14F-4D97-AF65-F5344CB8AC3E}">
        <p14:creationId xmlns:p14="http://schemas.microsoft.com/office/powerpoint/2010/main" val="299365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CCD46ED-D082-BE40-987A-2687CB536188}" type="slidenum">
              <a:rPr kumimoji="1" lang="ja-JP" altLang="en-US" smtClean="0"/>
              <a:t>6</a:t>
            </a:fld>
            <a:endParaRPr kumimoji="1" lang="ja-JP" altLang="en-US"/>
          </a:p>
        </p:txBody>
      </p:sp>
    </p:spTree>
    <p:extLst>
      <p:ext uri="{BB962C8B-B14F-4D97-AF65-F5344CB8AC3E}">
        <p14:creationId xmlns:p14="http://schemas.microsoft.com/office/powerpoint/2010/main" val="4026810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CCD46ED-D082-BE40-987A-2687CB536188}" type="slidenum">
              <a:rPr kumimoji="1" lang="ja-JP" altLang="en-US" smtClean="0"/>
              <a:t>8</a:t>
            </a:fld>
            <a:endParaRPr kumimoji="1" lang="ja-JP" altLang="en-US"/>
          </a:p>
        </p:txBody>
      </p:sp>
    </p:spTree>
    <p:extLst>
      <p:ext uri="{BB962C8B-B14F-4D97-AF65-F5344CB8AC3E}">
        <p14:creationId xmlns:p14="http://schemas.microsoft.com/office/powerpoint/2010/main" val="2321237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CCD46ED-D082-BE40-987A-2687CB536188}" type="slidenum">
              <a:rPr kumimoji="1" lang="ja-JP" altLang="en-US" smtClean="0"/>
              <a:t>9</a:t>
            </a:fld>
            <a:endParaRPr kumimoji="1" lang="ja-JP" altLang="en-US"/>
          </a:p>
        </p:txBody>
      </p:sp>
    </p:spTree>
    <p:extLst>
      <p:ext uri="{BB962C8B-B14F-4D97-AF65-F5344CB8AC3E}">
        <p14:creationId xmlns:p14="http://schemas.microsoft.com/office/powerpoint/2010/main" val="588654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CCD46ED-D082-BE40-987A-2687CB536188}" type="slidenum">
              <a:rPr kumimoji="1" lang="ja-JP" altLang="en-US" smtClean="0"/>
              <a:t>10</a:t>
            </a:fld>
            <a:endParaRPr kumimoji="1" lang="ja-JP" altLang="en-US"/>
          </a:p>
        </p:txBody>
      </p:sp>
    </p:spTree>
    <p:extLst>
      <p:ext uri="{BB962C8B-B14F-4D97-AF65-F5344CB8AC3E}">
        <p14:creationId xmlns:p14="http://schemas.microsoft.com/office/powerpoint/2010/main" val="3649704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CCD46ED-D082-BE40-987A-2687CB536188}" type="slidenum">
              <a:rPr kumimoji="1" lang="ja-JP" altLang="en-US" smtClean="0"/>
              <a:t>12</a:t>
            </a:fld>
            <a:endParaRPr kumimoji="1" lang="ja-JP" altLang="en-US"/>
          </a:p>
        </p:txBody>
      </p:sp>
    </p:spTree>
    <p:extLst>
      <p:ext uri="{BB962C8B-B14F-4D97-AF65-F5344CB8AC3E}">
        <p14:creationId xmlns:p14="http://schemas.microsoft.com/office/powerpoint/2010/main" val="1757900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CCD46ED-D082-BE40-987A-2687CB536188}" type="slidenum">
              <a:rPr kumimoji="1" lang="ja-JP" altLang="en-US" smtClean="0"/>
              <a:t>15</a:t>
            </a:fld>
            <a:endParaRPr kumimoji="1" lang="ja-JP" altLang="en-US"/>
          </a:p>
        </p:txBody>
      </p:sp>
    </p:spTree>
    <p:extLst>
      <p:ext uri="{BB962C8B-B14F-4D97-AF65-F5344CB8AC3E}">
        <p14:creationId xmlns:p14="http://schemas.microsoft.com/office/powerpoint/2010/main" val="2498966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CCD46ED-D082-BE40-987A-2687CB536188}" type="slidenum">
              <a:rPr kumimoji="1" lang="ja-JP" altLang="en-US" smtClean="0"/>
              <a:t>18</a:t>
            </a:fld>
            <a:endParaRPr kumimoji="1" lang="ja-JP" altLang="en-US"/>
          </a:p>
        </p:txBody>
      </p:sp>
    </p:spTree>
    <p:extLst>
      <p:ext uri="{BB962C8B-B14F-4D97-AF65-F5344CB8AC3E}">
        <p14:creationId xmlns:p14="http://schemas.microsoft.com/office/powerpoint/2010/main" val="2030424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CD46ED-D082-BE40-987A-2687CB536188}" type="slidenum">
              <a:rPr kumimoji="1" lang="ja-JP" altLang="en-US" smtClean="0"/>
              <a:t>19</a:t>
            </a:fld>
            <a:endParaRPr kumimoji="1" lang="ja-JP" altLang="en-US"/>
          </a:p>
        </p:txBody>
      </p:sp>
    </p:spTree>
    <p:extLst>
      <p:ext uri="{BB962C8B-B14F-4D97-AF65-F5344CB8AC3E}">
        <p14:creationId xmlns:p14="http://schemas.microsoft.com/office/powerpoint/2010/main" val="1575365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4"/>
            <a:ext cx="7772400" cy="43088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1384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8112473" y="4657804"/>
            <a:ext cx="163220" cy="230931"/>
          </a:xfrm>
          <a:prstGeom prst="rect">
            <a:avLst/>
          </a:prstGeom>
        </p:spPr>
      </p:pic>
      <p:pic>
        <p:nvPicPr>
          <p:cNvPr id="17" name="bg object 17"/>
          <p:cNvPicPr/>
          <p:nvPr/>
        </p:nvPicPr>
        <p:blipFill>
          <a:blip r:embed="rId3" cstate="print"/>
          <a:stretch>
            <a:fillRect/>
          </a:stretch>
        </p:blipFill>
        <p:spPr>
          <a:xfrm>
            <a:off x="8316555" y="4657805"/>
            <a:ext cx="147688" cy="230931"/>
          </a:xfrm>
          <a:prstGeom prst="rect">
            <a:avLst/>
          </a:prstGeom>
        </p:spPr>
      </p:pic>
      <p:pic>
        <p:nvPicPr>
          <p:cNvPr id="18" name="bg object 18"/>
          <p:cNvPicPr/>
          <p:nvPr/>
        </p:nvPicPr>
        <p:blipFill>
          <a:blip r:embed="rId4" cstate="print"/>
          <a:stretch>
            <a:fillRect/>
          </a:stretch>
        </p:blipFill>
        <p:spPr>
          <a:xfrm>
            <a:off x="8740027" y="4657805"/>
            <a:ext cx="170002" cy="230931"/>
          </a:xfrm>
          <a:prstGeom prst="rect">
            <a:avLst/>
          </a:prstGeom>
        </p:spPr>
      </p:pic>
      <p:pic>
        <p:nvPicPr>
          <p:cNvPr id="19" name="bg object 19"/>
          <p:cNvPicPr/>
          <p:nvPr/>
        </p:nvPicPr>
        <p:blipFill>
          <a:blip r:embed="rId5" cstate="print"/>
          <a:stretch>
            <a:fillRect/>
          </a:stretch>
        </p:blipFill>
        <p:spPr>
          <a:xfrm>
            <a:off x="8501777" y="4652797"/>
            <a:ext cx="196037" cy="238846"/>
          </a:xfrm>
          <a:prstGeom prst="rect">
            <a:avLst/>
          </a:prstGeom>
        </p:spPr>
      </p:pic>
      <p:pic>
        <p:nvPicPr>
          <p:cNvPr id="20" name="bg object 20"/>
          <p:cNvPicPr/>
          <p:nvPr/>
        </p:nvPicPr>
        <p:blipFill>
          <a:blip r:embed="rId6" cstate="print"/>
          <a:stretch>
            <a:fillRect/>
          </a:stretch>
        </p:blipFill>
        <p:spPr>
          <a:xfrm>
            <a:off x="7825276" y="4656936"/>
            <a:ext cx="259861" cy="231025"/>
          </a:xfrm>
          <a:prstGeom prst="rect">
            <a:avLst/>
          </a:prstGeom>
        </p:spPr>
      </p:pic>
      <p:sp>
        <p:nvSpPr>
          <p:cNvPr id="21" name="bg object 21"/>
          <p:cNvSpPr/>
          <p:nvPr/>
        </p:nvSpPr>
        <p:spPr>
          <a:xfrm>
            <a:off x="7504939" y="4706790"/>
            <a:ext cx="100965" cy="130649"/>
          </a:xfrm>
          <a:custGeom>
            <a:avLst/>
            <a:gdLst/>
            <a:ahLst/>
            <a:cxnLst/>
            <a:rect l="l" t="t" r="r" b="b"/>
            <a:pathLst>
              <a:path w="100965" h="130810">
                <a:moveTo>
                  <a:pt x="100520" y="16840"/>
                </a:moveTo>
                <a:lnTo>
                  <a:pt x="82029" y="16840"/>
                </a:lnTo>
                <a:lnTo>
                  <a:pt x="82029" y="50304"/>
                </a:lnTo>
                <a:lnTo>
                  <a:pt x="100520" y="50304"/>
                </a:lnTo>
                <a:lnTo>
                  <a:pt x="100520" y="16840"/>
                </a:lnTo>
                <a:close/>
              </a:path>
              <a:path w="100965" h="130810">
                <a:moveTo>
                  <a:pt x="100736" y="0"/>
                </a:moveTo>
                <a:lnTo>
                  <a:pt x="0" y="0"/>
                </a:lnTo>
                <a:lnTo>
                  <a:pt x="0" y="2540"/>
                </a:lnTo>
                <a:lnTo>
                  <a:pt x="88" y="16510"/>
                </a:lnTo>
                <a:lnTo>
                  <a:pt x="101" y="50800"/>
                </a:lnTo>
                <a:lnTo>
                  <a:pt x="114" y="66040"/>
                </a:lnTo>
                <a:lnTo>
                  <a:pt x="127" y="102870"/>
                </a:lnTo>
                <a:lnTo>
                  <a:pt x="152" y="119380"/>
                </a:lnTo>
                <a:lnTo>
                  <a:pt x="152" y="125730"/>
                </a:lnTo>
                <a:lnTo>
                  <a:pt x="63" y="130810"/>
                </a:lnTo>
                <a:lnTo>
                  <a:pt x="18757" y="130810"/>
                </a:lnTo>
                <a:lnTo>
                  <a:pt x="18757" y="125730"/>
                </a:lnTo>
                <a:lnTo>
                  <a:pt x="18757" y="119380"/>
                </a:lnTo>
                <a:lnTo>
                  <a:pt x="100520" y="119380"/>
                </a:lnTo>
                <a:lnTo>
                  <a:pt x="100520" y="103174"/>
                </a:lnTo>
                <a:lnTo>
                  <a:pt x="100520" y="102870"/>
                </a:lnTo>
                <a:lnTo>
                  <a:pt x="100520" y="66649"/>
                </a:lnTo>
                <a:lnTo>
                  <a:pt x="82029" y="66649"/>
                </a:lnTo>
                <a:lnTo>
                  <a:pt x="82029" y="102870"/>
                </a:lnTo>
                <a:lnTo>
                  <a:pt x="18757" y="102870"/>
                </a:lnTo>
                <a:lnTo>
                  <a:pt x="18757" y="66040"/>
                </a:lnTo>
                <a:lnTo>
                  <a:pt x="100520" y="66040"/>
                </a:lnTo>
                <a:lnTo>
                  <a:pt x="100520" y="50800"/>
                </a:lnTo>
                <a:lnTo>
                  <a:pt x="18757" y="50800"/>
                </a:lnTo>
                <a:lnTo>
                  <a:pt x="18757" y="16510"/>
                </a:lnTo>
                <a:lnTo>
                  <a:pt x="100558" y="16510"/>
                </a:lnTo>
                <a:lnTo>
                  <a:pt x="100558" y="2540"/>
                </a:lnTo>
                <a:lnTo>
                  <a:pt x="100736" y="2540"/>
                </a:lnTo>
                <a:lnTo>
                  <a:pt x="100736" y="0"/>
                </a:lnTo>
                <a:close/>
              </a:path>
              <a:path w="100965" h="130810">
                <a:moveTo>
                  <a:pt x="100825" y="130378"/>
                </a:moveTo>
                <a:lnTo>
                  <a:pt x="100520" y="119684"/>
                </a:lnTo>
                <a:lnTo>
                  <a:pt x="82029" y="119684"/>
                </a:lnTo>
                <a:lnTo>
                  <a:pt x="82029" y="130378"/>
                </a:lnTo>
                <a:lnTo>
                  <a:pt x="100825" y="130378"/>
                </a:lnTo>
                <a:close/>
              </a:path>
            </a:pathLst>
          </a:custGeom>
          <a:solidFill>
            <a:srgbClr val="0061AF"/>
          </a:solidFill>
        </p:spPr>
        <p:txBody>
          <a:bodyPr wrap="square" lIns="0" tIns="0" rIns="0" bIns="0" rtlCol="0"/>
          <a:lstStyle/>
          <a:p>
            <a:endParaRPr sz="1798" dirty="0"/>
          </a:p>
        </p:txBody>
      </p:sp>
      <p:pic>
        <p:nvPicPr>
          <p:cNvPr id="22" name="bg object 22"/>
          <p:cNvPicPr/>
          <p:nvPr/>
        </p:nvPicPr>
        <p:blipFill>
          <a:blip r:embed="rId7" cstate="print"/>
          <a:stretch>
            <a:fillRect/>
          </a:stretch>
        </p:blipFill>
        <p:spPr>
          <a:xfrm>
            <a:off x="7636173" y="4696906"/>
            <a:ext cx="143484" cy="140263"/>
          </a:xfrm>
          <a:prstGeom prst="rect">
            <a:avLst/>
          </a:prstGeom>
        </p:spPr>
      </p:pic>
      <p:sp>
        <p:nvSpPr>
          <p:cNvPr id="23" name="bg object 23"/>
          <p:cNvSpPr/>
          <p:nvPr/>
        </p:nvSpPr>
        <p:spPr>
          <a:xfrm>
            <a:off x="-2108" y="5042914"/>
            <a:ext cx="9146540" cy="104087"/>
          </a:xfrm>
          <a:custGeom>
            <a:avLst/>
            <a:gdLst/>
            <a:ahLst/>
            <a:cxnLst/>
            <a:rect l="l" t="t" r="r" b="b"/>
            <a:pathLst>
              <a:path w="9146540" h="95885">
                <a:moveTo>
                  <a:pt x="9146501" y="0"/>
                </a:moveTo>
                <a:lnTo>
                  <a:pt x="0" y="0"/>
                </a:lnTo>
                <a:lnTo>
                  <a:pt x="0" y="95262"/>
                </a:lnTo>
                <a:lnTo>
                  <a:pt x="9146501" y="95262"/>
                </a:lnTo>
                <a:lnTo>
                  <a:pt x="9146501" y="0"/>
                </a:lnTo>
                <a:close/>
              </a:path>
            </a:pathLst>
          </a:custGeom>
          <a:solidFill>
            <a:srgbClr val="0061AF"/>
          </a:solidFill>
        </p:spPr>
        <p:txBody>
          <a:bodyPr wrap="square" lIns="0" tIns="0" rIns="0" bIns="0" rtlCol="0"/>
          <a:lstStyle/>
          <a:p>
            <a:endParaRPr sz="1798" dirty="0"/>
          </a:p>
        </p:txBody>
      </p:sp>
      <p:sp>
        <p:nvSpPr>
          <p:cNvPr id="24" name="bg object 24"/>
          <p:cNvSpPr/>
          <p:nvPr/>
        </p:nvSpPr>
        <p:spPr>
          <a:xfrm>
            <a:off x="-2108" y="0"/>
            <a:ext cx="9146540" cy="95767"/>
          </a:xfrm>
          <a:custGeom>
            <a:avLst/>
            <a:gdLst/>
            <a:ahLst/>
            <a:cxnLst/>
            <a:rect l="l" t="t" r="r" b="b"/>
            <a:pathLst>
              <a:path w="9146540" h="95885">
                <a:moveTo>
                  <a:pt x="9146501" y="0"/>
                </a:moveTo>
                <a:lnTo>
                  <a:pt x="0" y="0"/>
                </a:lnTo>
                <a:lnTo>
                  <a:pt x="0" y="95262"/>
                </a:lnTo>
                <a:lnTo>
                  <a:pt x="9146501" y="95262"/>
                </a:lnTo>
                <a:lnTo>
                  <a:pt x="9146501" y="0"/>
                </a:lnTo>
                <a:close/>
              </a:path>
            </a:pathLst>
          </a:custGeom>
          <a:solidFill>
            <a:srgbClr val="0061AF"/>
          </a:solidFill>
        </p:spPr>
        <p:txBody>
          <a:bodyPr wrap="square" lIns="0" tIns="0" rIns="0" bIns="0" rtlCol="0"/>
          <a:lstStyle/>
          <a:p>
            <a:endParaRPr sz="1798" dirty="0"/>
          </a:p>
        </p:txBody>
      </p:sp>
      <p:sp>
        <p:nvSpPr>
          <p:cNvPr id="25" name="bg object 25"/>
          <p:cNvSpPr/>
          <p:nvPr/>
        </p:nvSpPr>
        <p:spPr>
          <a:xfrm>
            <a:off x="331331" y="409134"/>
            <a:ext cx="95885" cy="343111"/>
          </a:xfrm>
          <a:custGeom>
            <a:avLst/>
            <a:gdLst/>
            <a:ahLst/>
            <a:cxnLst/>
            <a:rect l="l" t="t" r="r" b="b"/>
            <a:pathLst>
              <a:path w="95884" h="343534">
                <a:moveTo>
                  <a:pt x="95262" y="0"/>
                </a:moveTo>
                <a:lnTo>
                  <a:pt x="0" y="0"/>
                </a:lnTo>
                <a:lnTo>
                  <a:pt x="0" y="342963"/>
                </a:lnTo>
                <a:lnTo>
                  <a:pt x="95262" y="342963"/>
                </a:lnTo>
                <a:lnTo>
                  <a:pt x="95262" y="0"/>
                </a:lnTo>
                <a:close/>
              </a:path>
            </a:pathLst>
          </a:custGeom>
          <a:solidFill>
            <a:srgbClr val="0061AF"/>
          </a:solidFill>
        </p:spPr>
        <p:txBody>
          <a:bodyPr wrap="square" lIns="0" tIns="0" rIns="0" bIns="0" rtlCol="0"/>
          <a:lstStyle/>
          <a:p>
            <a:endParaRPr sz="1798" dirty="0"/>
          </a:p>
        </p:txBody>
      </p:sp>
      <p:sp>
        <p:nvSpPr>
          <p:cNvPr id="26" name="bg object 26"/>
          <p:cNvSpPr/>
          <p:nvPr/>
        </p:nvSpPr>
        <p:spPr>
          <a:xfrm>
            <a:off x="523723" y="732647"/>
            <a:ext cx="8098155" cy="19027"/>
          </a:xfrm>
          <a:custGeom>
            <a:avLst/>
            <a:gdLst/>
            <a:ahLst/>
            <a:cxnLst/>
            <a:rect l="l" t="t" r="r" b="b"/>
            <a:pathLst>
              <a:path w="8098155" h="19050">
                <a:moveTo>
                  <a:pt x="8097672" y="0"/>
                </a:moveTo>
                <a:lnTo>
                  <a:pt x="0" y="0"/>
                </a:lnTo>
                <a:lnTo>
                  <a:pt x="0" y="19050"/>
                </a:lnTo>
                <a:lnTo>
                  <a:pt x="8097672" y="19050"/>
                </a:lnTo>
                <a:lnTo>
                  <a:pt x="8097672" y="0"/>
                </a:lnTo>
                <a:close/>
              </a:path>
            </a:pathLst>
          </a:custGeom>
          <a:solidFill>
            <a:srgbClr val="CCCCCC"/>
          </a:solidFill>
        </p:spPr>
        <p:txBody>
          <a:bodyPr wrap="square" lIns="0" tIns="0" rIns="0" bIns="0" rtlCol="0"/>
          <a:lstStyle/>
          <a:p>
            <a:endParaRPr sz="1798" dirty="0"/>
          </a:p>
        </p:txBody>
      </p:sp>
      <p:sp>
        <p:nvSpPr>
          <p:cNvPr id="2" name="Holder 2"/>
          <p:cNvSpPr>
            <a:spLocks noGrp="1"/>
          </p:cNvSpPr>
          <p:nvPr>
            <p:ph type="title"/>
          </p:nvPr>
        </p:nvSpPr>
        <p:spPr/>
        <p:txBody>
          <a:bodyPr lIns="0" tIns="0" rIns="0" bIns="0"/>
          <a:lstStyle>
            <a:lvl1pPr>
              <a:defRPr sz="2797" b="1" i="0" u="sng">
                <a:solidFill>
                  <a:srgbClr val="0061AF"/>
                </a:solidFill>
                <a:latin typeface="HiraKakuProN-W6"/>
                <a:cs typeface="HiraKakuProN-W6"/>
              </a:defRPr>
            </a:lvl1pPr>
          </a:lstStyle>
          <a:p>
            <a:endParaRPr/>
          </a:p>
        </p:txBody>
      </p:sp>
      <p:sp>
        <p:nvSpPr>
          <p:cNvPr id="3" name="Holder 3"/>
          <p:cNvSpPr>
            <a:spLocks noGrp="1"/>
          </p:cNvSpPr>
          <p:nvPr>
            <p:ph type="body" idx="1"/>
          </p:nvPr>
        </p:nvSpPr>
        <p:spPr/>
        <p:txBody>
          <a:bodyPr lIns="0" tIns="0" rIns="0" bIns="0"/>
          <a:lstStyle>
            <a:lvl1pPr>
              <a:defRPr sz="899" b="0" i="0">
                <a:solidFill>
                  <a:schemeClr val="tx1"/>
                </a:solidFill>
                <a:latin typeface="YuGo-Medium"/>
                <a:cs typeface="YuGo-Medium"/>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97" b="1" i="0" u="sng">
                <a:solidFill>
                  <a:srgbClr val="0061AF"/>
                </a:solidFill>
                <a:latin typeface="HiraKakuProN-W6"/>
                <a:cs typeface="HiraKakuProN-W6"/>
              </a:defRPr>
            </a:lvl1pPr>
          </a:lstStyle>
          <a:p>
            <a:endParaRPr/>
          </a:p>
        </p:txBody>
      </p:sp>
      <p:sp>
        <p:nvSpPr>
          <p:cNvPr id="3" name="Holder 3"/>
          <p:cNvSpPr>
            <a:spLocks noGrp="1"/>
          </p:cNvSpPr>
          <p:nvPr>
            <p:ph sz="half" idx="2"/>
          </p:nvPr>
        </p:nvSpPr>
        <p:spPr>
          <a:xfrm>
            <a:off x="457200" y="1183005"/>
            <a:ext cx="3977640" cy="1384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1384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1/21/2022</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97" b="1" i="0" u="sng">
                <a:solidFill>
                  <a:srgbClr val="0061AF"/>
                </a:solidFill>
                <a:latin typeface="HiraKakuProN-W6"/>
                <a:cs typeface="HiraKakuProN-W6"/>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1/21/2022</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1/21/2022</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09847" y="1136386"/>
            <a:ext cx="8124304" cy="430887"/>
          </a:xfrm>
          <a:prstGeom prst="rect">
            <a:avLst/>
          </a:prstGeom>
        </p:spPr>
        <p:txBody>
          <a:bodyPr wrap="square" lIns="0" tIns="0" rIns="0" bIns="0">
            <a:spAutoFit/>
          </a:bodyPr>
          <a:lstStyle>
            <a:lvl1pPr>
              <a:defRPr sz="2800" b="1" i="0" u="sng">
                <a:solidFill>
                  <a:srgbClr val="0061AF"/>
                </a:solidFill>
                <a:latin typeface="HiraKakuProN-W6"/>
                <a:cs typeface="HiraKakuProN-W6"/>
              </a:defRPr>
            </a:lvl1pPr>
          </a:lstStyle>
          <a:p>
            <a:endParaRPr/>
          </a:p>
        </p:txBody>
      </p:sp>
      <p:sp>
        <p:nvSpPr>
          <p:cNvPr id="3" name="Holder 3"/>
          <p:cNvSpPr>
            <a:spLocks noGrp="1"/>
          </p:cNvSpPr>
          <p:nvPr>
            <p:ph type="body" idx="1"/>
          </p:nvPr>
        </p:nvSpPr>
        <p:spPr>
          <a:xfrm>
            <a:off x="521982" y="1189360"/>
            <a:ext cx="8100034" cy="138499"/>
          </a:xfrm>
          <a:prstGeom prst="rect">
            <a:avLst/>
          </a:prstGeom>
        </p:spPr>
        <p:txBody>
          <a:bodyPr wrap="square" lIns="0" tIns="0" rIns="0" bIns="0">
            <a:spAutoFit/>
          </a:bodyPr>
          <a:lstStyle>
            <a:lvl1pPr>
              <a:defRPr sz="900" b="0" i="0">
                <a:solidFill>
                  <a:schemeClr val="tx1"/>
                </a:solidFill>
                <a:latin typeface="YuGo-Medium"/>
                <a:cs typeface="YuGo-Medium"/>
              </a:defRPr>
            </a:lvl1pPr>
          </a:lstStyle>
          <a:p>
            <a:endParaRPr/>
          </a:p>
        </p:txBody>
      </p:sp>
      <p:sp>
        <p:nvSpPr>
          <p:cNvPr id="4" name="Holder 4"/>
          <p:cNvSpPr>
            <a:spLocks noGrp="1"/>
          </p:cNvSpPr>
          <p:nvPr>
            <p:ph type="ftr" sz="quarter" idx="5"/>
          </p:nvPr>
        </p:nvSpPr>
        <p:spPr>
          <a:xfrm>
            <a:off x="3108960" y="4783454"/>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4783454"/>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1/21/2022</a:t>
            </a:fld>
            <a:endParaRPr lang="en-US" dirty="0"/>
          </a:p>
        </p:txBody>
      </p:sp>
      <p:sp>
        <p:nvSpPr>
          <p:cNvPr id="6" name="Holder 6"/>
          <p:cNvSpPr>
            <a:spLocks noGrp="1"/>
          </p:cNvSpPr>
          <p:nvPr>
            <p:ph type="sldNum" sz="quarter" idx="7"/>
          </p:nvPr>
        </p:nvSpPr>
        <p:spPr>
          <a:xfrm>
            <a:off x="6583680" y="4783454"/>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6651">
        <a:defRPr>
          <a:latin typeface="+mn-lt"/>
          <a:ea typeface="+mn-ea"/>
          <a:cs typeface="+mn-cs"/>
        </a:defRPr>
      </a:lvl2pPr>
      <a:lvl3pPr marL="913303">
        <a:defRPr>
          <a:latin typeface="+mn-lt"/>
          <a:ea typeface="+mn-ea"/>
          <a:cs typeface="+mn-cs"/>
        </a:defRPr>
      </a:lvl3pPr>
      <a:lvl4pPr marL="1369954">
        <a:defRPr>
          <a:latin typeface="+mn-lt"/>
          <a:ea typeface="+mn-ea"/>
          <a:cs typeface="+mn-cs"/>
        </a:defRPr>
      </a:lvl4pPr>
      <a:lvl5pPr marL="1826605">
        <a:defRPr>
          <a:latin typeface="+mn-lt"/>
          <a:ea typeface="+mn-ea"/>
          <a:cs typeface="+mn-cs"/>
        </a:defRPr>
      </a:lvl5pPr>
      <a:lvl6pPr marL="2283257">
        <a:defRPr>
          <a:latin typeface="+mn-lt"/>
          <a:ea typeface="+mn-ea"/>
          <a:cs typeface="+mn-cs"/>
        </a:defRPr>
      </a:lvl6pPr>
      <a:lvl7pPr marL="2739908">
        <a:defRPr>
          <a:latin typeface="+mn-lt"/>
          <a:ea typeface="+mn-ea"/>
          <a:cs typeface="+mn-cs"/>
        </a:defRPr>
      </a:lvl7pPr>
      <a:lvl8pPr marL="3196560">
        <a:defRPr>
          <a:latin typeface="+mn-lt"/>
          <a:ea typeface="+mn-ea"/>
          <a:cs typeface="+mn-cs"/>
        </a:defRPr>
      </a:lvl8pPr>
      <a:lvl9pPr marL="3653211">
        <a:defRPr>
          <a:latin typeface="+mn-lt"/>
          <a:ea typeface="+mn-ea"/>
          <a:cs typeface="+mn-cs"/>
        </a:defRPr>
      </a:lvl9pPr>
    </p:bodyStyle>
    <p:otherStyle>
      <a:lvl1pPr marL="0">
        <a:defRPr>
          <a:latin typeface="+mn-lt"/>
          <a:ea typeface="+mn-ea"/>
          <a:cs typeface="+mn-cs"/>
        </a:defRPr>
      </a:lvl1pPr>
      <a:lvl2pPr marL="456651">
        <a:defRPr>
          <a:latin typeface="+mn-lt"/>
          <a:ea typeface="+mn-ea"/>
          <a:cs typeface="+mn-cs"/>
        </a:defRPr>
      </a:lvl2pPr>
      <a:lvl3pPr marL="913303">
        <a:defRPr>
          <a:latin typeface="+mn-lt"/>
          <a:ea typeface="+mn-ea"/>
          <a:cs typeface="+mn-cs"/>
        </a:defRPr>
      </a:lvl3pPr>
      <a:lvl4pPr marL="1369954">
        <a:defRPr>
          <a:latin typeface="+mn-lt"/>
          <a:ea typeface="+mn-ea"/>
          <a:cs typeface="+mn-cs"/>
        </a:defRPr>
      </a:lvl4pPr>
      <a:lvl5pPr marL="1826605">
        <a:defRPr>
          <a:latin typeface="+mn-lt"/>
          <a:ea typeface="+mn-ea"/>
          <a:cs typeface="+mn-cs"/>
        </a:defRPr>
      </a:lvl5pPr>
      <a:lvl6pPr marL="2283257">
        <a:defRPr>
          <a:latin typeface="+mn-lt"/>
          <a:ea typeface="+mn-ea"/>
          <a:cs typeface="+mn-cs"/>
        </a:defRPr>
      </a:lvl6pPr>
      <a:lvl7pPr marL="2739908">
        <a:defRPr>
          <a:latin typeface="+mn-lt"/>
          <a:ea typeface="+mn-ea"/>
          <a:cs typeface="+mn-cs"/>
        </a:defRPr>
      </a:lvl7pPr>
      <a:lvl8pPr marL="3196560">
        <a:defRPr>
          <a:latin typeface="+mn-lt"/>
          <a:ea typeface="+mn-ea"/>
          <a:cs typeface="+mn-cs"/>
        </a:defRPr>
      </a:lvl8pPr>
      <a:lvl9pPr marL="365321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png"/><Relationship Id="rId3" Type="http://schemas.openxmlformats.org/officeDocument/2006/relationships/image" Target="../media/image8.png"/><Relationship Id="rId21" Type="http://schemas.openxmlformats.org/officeDocument/2006/relationships/image" Target="../media/image26.png"/><Relationship Id="rId34" Type="http://schemas.openxmlformats.org/officeDocument/2006/relationships/image" Target="../media/image39.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33" Type="http://schemas.openxmlformats.org/officeDocument/2006/relationships/image" Target="../media/image38.pn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png"/><Relationship Id="rId29" Type="http://schemas.openxmlformats.org/officeDocument/2006/relationships/image" Target="../media/image34.png"/><Relationship Id="rId1" Type="http://schemas.openxmlformats.org/officeDocument/2006/relationships/slideLayout" Target="../slideLayouts/slideLayout5.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32" Type="http://schemas.openxmlformats.org/officeDocument/2006/relationships/image" Target="../media/image37.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png"/><Relationship Id="rId10" Type="http://schemas.openxmlformats.org/officeDocument/2006/relationships/image" Target="../media/image15.png"/><Relationship Id="rId19" Type="http://schemas.openxmlformats.org/officeDocument/2006/relationships/image" Target="../media/image24.png"/><Relationship Id="rId31" Type="http://schemas.openxmlformats.org/officeDocument/2006/relationships/image" Target="../media/image36.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png"/><Relationship Id="rId30" Type="http://schemas.openxmlformats.org/officeDocument/2006/relationships/image" Target="../media/image35.png"/><Relationship Id="rId35" Type="http://schemas.openxmlformats.org/officeDocument/2006/relationships/image" Target="../media/image40.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slide" Target="slide26.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90.jpg"/><Relationship Id="rId5" Type="http://schemas.openxmlformats.org/officeDocument/2006/relationships/image" Target="../media/image3.png"/><Relationship Id="rId10" Type="http://schemas.openxmlformats.org/officeDocument/2006/relationships/image" Target="../media/image89.jpg"/><Relationship Id="rId4" Type="http://schemas.openxmlformats.org/officeDocument/2006/relationships/image" Target="../media/image2.png"/><Relationship Id="rId9" Type="http://schemas.openxmlformats.org/officeDocument/2006/relationships/image" Target="../media/image88.jp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81.png"/><Relationship Id="rId18" Type="http://schemas.openxmlformats.org/officeDocument/2006/relationships/image" Target="../media/image8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80.png"/><Relationship Id="rId17" Type="http://schemas.openxmlformats.org/officeDocument/2006/relationships/image" Target="../media/image85.png"/><Relationship Id="rId2" Type="http://schemas.openxmlformats.org/officeDocument/2006/relationships/notesSlide" Target="../notesSlides/notesSlide5.xml"/><Relationship Id="rId16" Type="http://schemas.openxmlformats.org/officeDocument/2006/relationships/image" Target="../media/image84.png"/><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79.jpg"/><Relationship Id="rId5" Type="http://schemas.openxmlformats.org/officeDocument/2006/relationships/image" Target="../media/image3.png"/><Relationship Id="rId15" Type="http://schemas.openxmlformats.org/officeDocument/2006/relationships/image" Target="../media/image83.png"/><Relationship Id="rId10" Type="http://schemas.openxmlformats.org/officeDocument/2006/relationships/image" Target="../media/image78.jpg"/><Relationship Id="rId19" Type="http://schemas.openxmlformats.org/officeDocument/2006/relationships/slide" Target="slide26.xml"/><Relationship Id="rId4" Type="http://schemas.openxmlformats.org/officeDocument/2006/relationships/image" Target="../media/image2.png"/><Relationship Id="rId9" Type="http://schemas.openxmlformats.org/officeDocument/2006/relationships/image" Target="../media/image77.jpg"/><Relationship Id="rId14" Type="http://schemas.openxmlformats.org/officeDocument/2006/relationships/image" Target="../media/image82.png"/></Relationships>
</file>

<file path=ppt/slides/_rels/slide12.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2.tif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slide" Target="slide26.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76.emf"/><Relationship Id="rId5" Type="http://schemas.openxmlformats.org/officeDocument/2006/relationships/image" Target="../media/image3.png"/><Relationship Id="rId10" Type="http://schemas.openxmlformats.org/officeDocument/2006/relationships/image" Target="../media/image92.jpg"/><Relationship Id="rId4" Type="http://schemas.openxmlformats.org/officeDocument/2006/relationships/image" Target="../media/image2.png"/><Relationship Id="rId9" Type="http://schemas.openxmlformats.org/officeDocument/2006/relationships/image" Target="../media/image91.png"/></Relationships>
</file>

<file path=ppt/slides/_rels/slide14.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slide" Target="slide26.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97.jp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96.png"/><Relationship Id="rId5" Type="http://schemas.openxmlformats.org/officeDocument/2006/relationships/image" Target="../media/image4.png"/><Relationship Id="rId10" Type="http://schemas.openxmlformats.org/officeDocument/2006/relationships/image" Target="../media/image95.jpg"/><Relationship Id="rId4" Type="http://schemas.openxmlformats.org/officeDocument/2006/relationships/image" Target="../media/image3.png"/><Relationship Id="rId9" Type="http://schemas.openxmlformats.org/officeDocument/2006/relationships/image" Target="../media/image94.jpg"/></Relationships>
</file>

<file path=ppt/slides/_rels/slide15.xml.rels><?xml version="1.0" encoding="UTF-8" standalone="yes"?>
<Relationships xmlns="http://schemas.openxmlformats.org/package/2006/relationships"><Relationship Id="rId8" Type="http://schemas.openxmlformats.org/officeDocument/2006/relationships/image" Target="../media/image98.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slide" Target="slide26.xml"/><Relationship Id="rId5" Type="http://schemas.openxmlformats.org/officeDocument/2006/relationships/image" Target="../media/image4.png"/><Relationship Id="rId10" Type="http://schemas.openxmlformats.org/officeDocument/2006/relationships/image" Target="../media/image100.png"/><Relationship Id="rId4" Type="http://schemas.openxmlformats.org/officeDocument/2006/relationships/image" Target="../media/image3.png"/><Relationship Id="rId9" Type="http://schemas.openxmlformats.org/officeDocument/2006/relationships/image" Target="../media/image99.jp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slide" Target="slide26.xm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3.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89.jpg"/><Relationship Id="rId5" Type="http://schemas.openxmlformats.org/officeDocument/2006/relationships/image" Target="../media/image3.png"/><Relationship Id="rId10" Type="http://schemas.openxmlformats.org/officeDocument/2006/relationships/image" Target="../media/image102.jpg"/><Relationship Id="rId4" Type="http://schemas.openxmlformats.org/officeDocument/2006/relationships/image" Target="../media/image2.png"/><Relationship Id="rId9" Type="http://schemas.openxmlformats.org/officeDocument/2006/relationships/image" Target="../media/image101.png"/></Relationships>
</file>

<file path=ppt/slides/_rels/slide17.xml.rels><?xml version="1.0" encoding="UTF-8" standalone="yes"?>
<Relationships xmlns="http://schemas.openxmlformats.org/package/2006/relationships"><Relationship Id="rId8" Type="http://schemas.openxmlformats.org/officeDocument/2006/relationships/image" Target="../media/image104.jpg"/><Relationship Id="rId13" Type="http://schemas.openxmlformats.org/officeDocument/2006/relationships/slide" Target="slide26.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8.jp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7.jpg"/><Relationship Id="rId5" Type="http://schemas.openxmlformats.org/officeDocument/2006/relationships/image" Target="../media/image4.png"/><Relationship Id="rId10" Type="http://schemas.openxmlformats.org/officeDocument/2006/relationships/image" Target="../media/image106.jpg"/><Relationship Id="rId4" Type="http://schemas.openxmlformats.org/officeDocument/2006/relationships/image" Target="../media/image3.png"/><Relationship Id="rId9" Type="http://schemas.openxmlformats.org/officeDocument/2006/relationships/image" Target="../media/image105.jpg"/></Relationships>
</file>

<file path=ppt/slides/_rels/slide18.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2.tif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3.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2.png"/><Relationship Id="rId2" Type="http://schemas.openxmlformats.org/officeDocument/2006/relationships/notesSlide" Target="../notesSlides/notesSlide8.xml"/><Relationship Id="rId16" Type="http://schemas.openxmlformats.org/officeDocument/2006/relationships/slide" Target="slide26.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111.png"/><Relationship Id="rId5" Type="http://schemas.openxmlformats.org/officeDocument/2006/relationships/image" Target="../media/image3.png"/><Relationship Id="rId15" Type="http://schemas.openxmlformats.org/officeDocument/2006/relationships/image" Target="../media/image115.png"/><Relationship Id="rId10" Type="http://schemas.openxmlformats.org/officeDocument/2006/relationships/image" Target="../media/image110.png"/><Relationship Id="rId4" Type="http://schemas.openxmlformats.org/officeDocument/2006/relationships/image" Target="../media/image2.png"/><Relationship Id="rId9" Type="http://schemas.openxmlformats.org/officeDocument/2006/relationships/image" Target="../media/image109.png"/><Relationship Id="rId14" Type="http://schemas.openxmlformats.org/officeDocument/2006/relationships/image" Target="../media/image114.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4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image" Target="../media/image41.png"/><Relationship Id="rId16"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44.png"/><Relationship Id="rId5" Type="http://schemas.openxmlformats.org/officeDocument/2006/relationships/image" Target="../media/image3.png"/><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2.png"/><Relationship Id="rId9" Type="http://schemas.openxmlformats.org/officeDocument/2006/relationships/image" Target="../media/image42.png"/><Relationship Id="rId14" Type="http://schemas.openxmlformats.org/officeDocument/2006/relationships/image" Target="../media/image47.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6.tiff"/><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png"/><Relationship Id="rId11" Type="http://schemas.openxmlformats.org/officeDocument/2006/relationships/image" Target="../media/image118.tiff"/><Relationship Id="rId5" Type="http://schemas.openxmlformats.org/officeDocument/2006/relationships/image" Target="../media/image2.png"/><Relationship Id="rId10" Type="http://schemas.openxmlformats.org/officeDocument/2006/relationships/image" Target="../media/image117.tiff"/><Relationship Id="rId4" Type="http://schemas.openxmlformats.org/officeDocument/2006/relationships/image" Target="../media/image1.png"/><Relationship Id="rId9"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2.tif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23.jp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22.jpg"/><Relationship Id="rId17" Type="http://schemas.openxmlformats.org/officeDocument/2006/relationships/hyperlink" Target="https://www.nikkeibp.co.jp/ad/atcl/netmedia/NXT/ba_technologymedia_mailad_202002.pdf" TargetMode="External"/><Relationship Id="rId2" Type="http://schemas.openxmlformats.org/officeDocument/2006/relationships/notesSlide" Target="../notesSlides/notesSlide11.xml"/><Relationship Id="rId16" Type="http://schemas.openxmlformats.org/officeDocument/2006/relationships/image" Target="../media/image126.png"/><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121.jpg"/><Relationship Id="rId5" Type="http://schemas.openxmlformats.org/officeDocument/2006/relationships/image" Target="../media/image3.png"/><Relationship Id="rId15" Type="http://schemas.openxmlformats.org/officeDocument/2006/relationships/image" Target="../media/image125.png"/><Relationship Id="rId10" Type="http://schemas.openxmlformats.org/officeDocument/2006/relationships/image" Target="../media/image120.jpg"/><Relationship Id="rId4" Type="http://schemas.openxmlformats.org/officeDocument/2006/relationships/image" Target="../media/image2.png"/><Relationship Id="rId9" Type="http://schemas.openxmlformats.org/officeDocument/2006/relationships/image" Target="../media/image119.png"/><Relationship Id="rId14" Type="http://schemas.openxmlformats.org/officeDocument/2006/relationships/image" Target="../media/image124.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23.jp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22.jpg"/><Relationship Id="rId17" Type="http://schemas.openxmlformats.org/officeDocument/2006/relationships/hyperlink" Target="https://www.nikkeibp.co.jp/ad/atcl/netmedia/NXT/ba_technologymedia_mailad_202002.pdf" TargetMode="External"/><Relationship Id="rId2" Type="http://schemas.openxmlformats.org/officeDocument/2006/relationships/notesSlide" Target="../notesSlides/notesSlide12.xml"/><Relationship Id="rId16" Type="http://schemas.openxmlformats.org/officeDocument/2006/relationships/image" Target="../media/image126.png"/><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121.jpg"/><Relationship Id="rId5" Type="http://schemas.openxmlformats.org/officeDocument/2006/relationships/image" Target="../media/image3.png"/><Relationship Id="rId15" Type="http://schemas.openxmlformats.org/officeDocument/2006/relationships/image" Target="../media/image125.png"/><Relationship Id="rId10" Type="http://schemas.openxmlformats.org/officeDocument/2006/relationships/image" Target="../media/image120.jpg"/><Relationship Id="rId4" Type="http://schemas.openxmlformats.org/officeDocument/2006/relationships/image" Target="../media/image2.png"/><Relationship Id="rId9" Type="http://schemas.openxmlformats.org/officeDocument/2006/relationships/image" Target="../media/image119.png"/><Relationship Id="rId14" Type="http://schemas.openxmlformats.org/officeDocument/2006/relationships/image" Target="../media/image124.png"/></Relationships>
</file>

<file path=ppt/slides/_rels/slide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8.jpg"/><Relationship Id="rId7" Type="http://schemas.openxmlformats.org/officeDocument/2006/relationships/image" Target="../media/image2.png"/><Relationship Id="rId2" Type="http://schemas.openxmlformats.org/officeDocument/2006/relationships/image" Target="../media/image127.jpg"/><Relationship Id="rId1" Type="http://schemas.openxmlformats.org/officeDocument/2006/relationships/slideLayout" Target="../slideLayouts/slideLayout5.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image" Target="../media/image130.jpg"/><Relationship Id="rId10" Type="http://schemas.openxmlformats.org/officeDocument/2006/relationships/image" Target="../media/image5.png"/><Relationship Id="rId4" Type="http://schemas.openxmlformats.org/officeDocument/2006/relationships/image" Target="../media/image129.png"/><Relationship Id="rId9"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2.tif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72.tiff"/><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mailto:nxt-ad@nikkeibp.co.jp"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18" Type="http://schemas.openxmlformats.org/officeDocument/2006/relationships/image" Target="../media/image66.png"/><Relationship Id="rId3" Type="http://schemas.openxmlformats.org/officeDocument/2006/relationships/image" Target="../media/image51.png"/><Relationship Id="rId21" Type="http://schemas.openxmlformats.org/officeDocument/2006/relationships/image" Target="../media/image69.png"/><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5.png"/><Relationship Id="rId2" Type="http://schemas.openxmlformats.org/officeDocument/2006/relationships/notesSlide" Target="../notesSlides/notesSlide1.xml"/><Relationship Id="rId16" Type="http://schemas.openxmlformats.org/officeDocument/2006/relationships/image" Target="../media/image64.png"/><Relationship Id="rId20"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3.png"/><Relationship Id="rId23" Type="http://schemas.openxmlformats.org/officeDocument/2006/relationships/image" Target="../media/image71.png"/><Relationship Id="rId10" Type="http://schemas.openxmlformats.org/officeDocument/2006/relationships/image" Target="../media/image58.png"/><Relationship Id="rId19" Type="http://schemas.openxmlformats.org/officeDocument/2006/relationships/image" Target="../media/image67.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 Id="rId22" Type="http://schemas.openxmlformats.org/officeDocument/2006/relationships/image" Target="../media/image70.png"/></Relationships>
</file>

<file path=ppt/slides/_rels/slide5.xml.rels><?xml version="1.0" encoding="UTF-8" standalone="yes"?>
<Relationships xmlns="http://schemas.openxmlformats.org/package/2006/relationships"><Relationship Id="rId8" Type="http://schemas.openxmlformats.org/officeDocument/2006/relationships/image" Target="../media/image73.emf"/><Relationship Id="rId3" Type="http://schemas.openxmlformats.org/officeDocument/2006/relationships/slide" Target="slide6.xml"/><Relationship Id="rId7" Type="http://schemas.openxmlformats.org/officeDocument/2006/relationships/slide" Target="slide26.xml"/><Relationship Id="rId2" Type="http://schemas.openxmlformats.org/officeDocument/2006/relationships/image" Target="../media/image72.tiff"/><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18.xml"/><Relationship Id="rId4" Type="http://schemas.openxmlformats.org/officeDocument/2006/relationships/slide" Target="slide12.xml"/></Relationships>
</file>

<file path=ppt/slides/_rels/slide6.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2.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26.xml"/><Relationship Id="rId4" Type="http://schemas.openxmlformats.org/officeDocument/2006/relationships/image" Target="../media/image76.emf"/></Relationships>
</file>

<file path=ppt/slides/_rels/slide8.xml.rels><?xml version="1.0" encoding="UTF-8" standalone="yes"?>
<Relationships xmlns="http://schemas.openxmlformats.org/package/2006/relationships"><Relationship Id="rId8" Type="http://schemas.openxmlformats.org/officeDocument/2006/relationships/image" Target="../media/image77.jpg"/><Relationship Id="rId13" Type="http://schemas.openxmlformats.org/officeDocument/2006/relationships/image" Target="../media/image82.png"/><Relationship Id="rId18" Type="http://schemas.openxmlformats.org/officeDocument/2006/relationships/slide" Target="slide26.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81.png"/><Relationship Id="rId17" Type="http://schemas.openxmlformats.org/officeDocument/2006/relationships/image" Target="../media/image86.png"/><Relationship Id="rId2" Type="http://schemas.openxmlformats.org/officeDocument/2006/relationships/image" Target="../media/image1.png"/><Relationship Id="rId16"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80.png"/><Relationship Id="rId5" Type="http://schemas.openxmlformats.org/officeDocument/2006/relationships/image" Target="../media/image4.png"/><Relationship Id="rId15" Type="http://schemas.openxmlformats.org/officeDocument/2006/relationships/image" Target="../media/image84.png"/><Relationship Id="rId10" Type="http://schemas.openxmlformats.org/officeDocument/2006/relationships/image" Target="../media/image79.jpg"/><Relationship Id="rId4" Type="http://schemas.openxmlformats.org/officeDocument/2006/relationships/image" Target="../media/image3.png"/><Relationship Id="rId9" Type="http://schemas.openxmlformats.org/officeDocument/2006/relationships/image" Target="../media/image78.jpg"/><Relationship Id="rId14" Type="http://schemas.openxmlformats.org/officeDocument/2006/relationships/image" Target="../media/image83.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slide" Target="slide26.xml"/><Relationship Id="rId4" Type="http://schemas.openxmlformats.org/officeDocument/2006/relationships/image" Target="../media/image2.png"/><Relationship Id="rId9" Type="http://schemas.openxmlformats.org/officeDocument/2006/relationships/image" Target="../media/image87.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5" name="図 124">
            <a:extLst>
              <a:ext uri="{FF2B5EF4-FFF2-40B4-BE49-F238E27FC236}">
                <a16:creationId xmlns:a16="http://schemas.microsoft.com/office/drawing/2014/main" id="{D917089F-651A-7142-97B1-673170AC78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0" y="0"/>
            <a:ext cx="9135279" cy="5143500"/>
          </a:xfrm>
          <a:prstGeom prst="rect">
            <a:avLst/>
          </a:prstGeom>
        </p:spPr>
      </p:pic>
      <p:sp>
        <p:nvSpPr>
          <p:cNvPr id="64" name="object 2">
            <a:extLst>
              <a:ext uri="{FF2B5EF4-FFF2-40B4-BE49-F238E27FC236}">
                <a16:creationId xmlns:a16="http://schemas.microsoft.com/office/drawing/2014/main" id="{DF3DFAC6-C94B-DA4A-AF87-6DF11480A763}"/>
              </a:ext>
            </a:extLst>
          </p:cNvPr>
          <p:cNvSpPr/>
          <p:nvPr/>
        </p:nvSpPr>
        <p:spPr>
          <a:xfrm>
            <a:off x="2207493" y="2342291"/>
            <a:ext cx="414020" cy="586740"/>
          </a:xfrm>
          <a:custGeom>
            <a:avLst/>
            <a:gdLst/>
            <a:ahLst/>
            <a:cxnLst/>
            <a:rect l="l" t="t" r="r" b="b"/>
            <a:pathLst>
              <a:path w="414019" h="586739">
                <a:moveTo>
                  <a:pt x="406057" y="0"/>
                </a:moveTo>
                <a:lnTo>
                  <a:pt x="7772" y="0"/>
                </a:lnTo>
                <a:lnTo>
                  <a:pt x="0" y="7785"/>
                </a:lnTo>
                <a:lnTo>
                  <a:pt x="0" y="111163"/>
                </a:lnTo>
                <a:lnTo>
                  <a:pt x="7772" y="118935"/>
                </a:lnTo>
                <a:lnTo>
                  <a:pt x="134645" y="118935"/>
                </a:lnTo>
                <a:lnTo>
                  <a:pt x="142417" y="126707"/>
                </a:lnTo>
                <a:lnTo>
                  <a:pt x="142417" y="136220"/>
                </a:lnTo>
                <a:lnTo>
                  <a:pt x="142417" y="578510"/>
                </a:lnTo>
                <a:lnTo>
                  <a:pt x="150202" y="586282"/>
                </a:lnTo>
                <a:lnTo>
                  <a:pt x="263626" y="586282"/>
                </a:lnTo>
                <a:lnTo>
                  <a:pt x="271411" y="578510"/>
                </a:lnTo>
                <a:lnTo>
                  <a:pt x="271411" y="126707"/>
                </a:lnTo>
                <a:lnTo>
                  <a:pt x="279196" y="118935"/>
                </a:lnTo>
                <a:lnTo>
                  <a:pt x="406057" y="118935"/>
                </a:lnTo>
                <a:lnTo>
                  <a:pt x="413854" y="111163"/>
                </a:lnTo>
                <a:lnTo>
                  <a:pt x="413854" y="7785"/>
                </a:lnTo>
                <a:lnTo>
                  <a:pt x="406057" y="0"/>
                </a:lnTo>
                <a:close/>
              </a:path>
            </a:pathLst>
          </a:custGeom>
          <a:solidFill>
            <a:srgbClr val="221714"/>
          </a:solidFill>
        </p:spPr>
        <p:txBody>
          <a:bodyPr wrap="square" lIns="0" tIns="0" rIns="0" bIns="0" rtlCol="0"/>
          <a:lstStyle/>
          <a:p>
            <a:endParaRPr dirty="0"/>
          </a:p>
        </p:txBody>
      </p:sp>
      <p:sp>
        <p:nvSpPr>
          <p:cNvPr id="65" name="object 3">
            <a:extLst>
              <a:ext uri="{FF2B5EF4-FFF2-40B4-BE49-F238E27FC236}">
                <a16:creationId xmlns:a16="http://schemas.microsoft.com/office/drawing/2014/main" id="{ABAEEBA6-7F39-2D40-957D-6864B01F7123}"/>
              </a:ext>
            </a:extLst>
          </p:cNvPr>
          <p:cNvSpPr/>
          <p:nvPr/>
        </p:nvSpPr>
        <p:spPr>
          <a:xfrm>
            <a:off x="2724965" y="2342294"/>
            <a:ext cx="374650" cy="586740"/>
          </a:xfrm>
          <a:custGeom>
            <a:avLst/>
            <a:gdLst/>
            <a:ahLst/>
            <a:cxnLst/>
            <a:rect l="l" t="t" r="r" b="b"/>
            <a:pathLst>
              <a:path w="374650" h="586739">
                <a:moveTo>
                  <a:pt x="362534" y="0"/>
                </a:moveTo>
                <a:lnTo>
                  <a:pt x="7785" y="0"/>
                </a:lnTo>
                <a:lnTo>
                  <a:pt x="0" y="7785"/>
                </a:lnTo>
                <a:lnTo>
                  <a:pt x="0" y="17297"/>
                </a:lnTo>
                <a:lnTo>
                  <a:pt x="0" y="578510"/>
                </a:lnTo>
                <a:lnTo>
                  <a:pt x="7785" y="586282"/>
                </a:lnTo>
                <a:lnTo>
                  <a:pt x="366712" y="586282"/>
                </a:lnTo>
                <a:lnTo>
                  <a:pt x="374497" y="578510"/>
                </a:lnTo>
                <a:lnTo>
                  <a:pt x="374497" y="479336"/>
                </a:lnTo>
                <a:lnTo>
                  <a:pt x="366712" y="471563"/>
                </a:lnTo>
                <a:lnTo>
                  <a:pt x="135940" y="471563"/>
                </a:lnTo>
                <a:lnTo>
                  <a:pt x="128155" y="463740"/>
                </a:lnTo>
                <a:lnTo>
                  <a:pt x="128155" y="356196"/>
                </a:lnTo>
                <a:lnTo>
                  <a:pt x="135940" y="348424"/>
                </a:lnTo>
                <a:lnTo>
                  <a:pt x="318465" y="348424"/>
                </a:lnTo>
                <a:lnTo>
                  <a:pt x="326250" y="340639"/>
                </a:lnTo>
                <a:lnTo>
                  <a:pt x="326250" y="241452"/>
                </a:lnTo>
                <a:lnTo>
                  <a:pt x="318465" y="233679"/>
                </a:lnTo>
                <a:lnTo>
                  <a:pt x="135940" y="233679"/>
                </a:lnTo>
                <a:lnTo>
                  <a:pt x="128155" y="225894"/>
                </a:lnTo>
                <a:lnTo>
                  <a:pt x="128155" y="122529"/>
                </a:lnTo>
                <a:lnTo>
                  <a:pt x="135940" y="114731"/>
                </a:lnTo>
                <a:lnTo>
                  <a:pt x="362534" y="114731"/>
                </a:lnTo>
                <a:lnTo>
                  <a:pt x="370306" y="106959"/>
                </a:lnTo>
                <a:lnTo>
                  <a:pt x="370306" y="7785"/>
                </a:lnTo>
                <a:lnTo>
                  <a:pt x="362534" y="0"/>
                </a:lnTo>
                <a:close/>
              </a:path>
            </a:pathLst>
          </a:custGeom>
          <a:solidFill>
            <a:srgbClr val="221714"/>
          </a:solidFill>
        </p:spPr>
        <p:txBody>
          <a:bodyPr wrap="square" lIns="0" tIns="0" rIns="0" bIns="0" rtlCol="0"/>
          <a:lstStyle/>
          <a:p>
            <a:endParaRPr dirty="0"/>
          </a:p>
        </p:txBody>
      </p:sp>
      <p:sp>
        <p:nvSpPr>
          <p:cNvPr id="66" name="object 4">
            <a:extLst>
              <a:ext uri="{FF2B5EF4-FFF2-40B4-BE49-F238E27FC236}">
                <a16:creationId xmlns:a16="http://schemas.microsoft.com/office/drawing/2014/main" id="{95DE2EA9-CDC5-7446-A944-E19ED4E9AE57}"/>
              </a:ext>
            </a:extLst>
          </p:cNvPr>
          <p:cNvSpPr/>
          <p:nvPr/>
        </p:nvSpPr>
        <p:spPr>
          <a:xfrm>
            <a:off x="3798758" y="2342294"/>
            <a:ext cx="431165" cy="586740"/>
          </a:xfrm>
          <a:custGeom>
            <a:avLst/>
            <a:gdLst/>
            <a:ahLst/>
            <a:cxnLst/>
            <a:rect l="l" t="t" r="r" b="b"/>
            <a:pathLst>
              <a:path w="431164" h="586739">
                <a:moveTo>
                  <a:pt x="423316" y="0"/>
                </a:moveTo>
                <a:lnTo>
                  <a:pt x="309892" y="0"/>
                </a:lnTo>
                <a:lnTo>
                  <a:pt x="302107" y="7785"/>
                </a:lnTo>
                <a:lnTo>
                  <a:pt x="302107" y="224231"/>
                </a:lnTo>
                <a:lnTo>
                  <a:pt x="294322" y="232003"/>
                </a:lnTo>
                <a:lnTo>
                  <a:pt x="136779" y="232003"/>
                </a:lnTo>
                <a:lnTo>
                  <a:pt x="128968" y="224231"/>
                </a:lnTo>
                <a:lnTo>
                  <a:pt x="128968" y="7785"/>
                </a:lnTo>
                <a:lnTo>
                  <a:pt x="121208" y="0"/>
                </a:lnTo>
                <a:lnTo>
                  <a:pt x="7772" y="0"/>
                </a:lnTo>
                <a:lnTo>
                  <a:pt x="0" y="7785"/>
                </a:lnTo>
                <a:lnTo>
                  <a:pt x="0" y="17297"/>
                </a:lnTo>
                <a:lnTo>
                  <a:pt x="0" y="578510"/>
                </a:lnTo>
                <a:lnTo>
                  <a:pt x="7772" y="586282"/>
                </a:lnTo>
                <a:lnTo>
                  <a:pt x="121208" y="586282"/>
                </a:lnTo>
                <a:lnTo>
                  <a:pt x="128968" y="578510"/>
                </a:lnTo>
                <a:lnTo>
                  <a:pt x="128968" y="358711"/>
                </a:lnTo>
                <a:lnTo>
                  <a:pt x="136779" y="350939"/>
                </a:lnTo>
                <a:lnTo>
                  <a:pt x="294322" y="350939"/>
                </a:lnTo>
                <a:lnTo>
                  <a:pt x="302107" y="358711"/>
                </a:lnTo>
                <a:lnTo>
                  <a:pt x="302107" y="578510"/>
                </a:lnTo>
                <a:lnTo>
                  <a:pt x="309892" y="586282"/>
                </a:lnTo>
                <a:lnTo>
                  <a:pt x="423316" y="586282"/>
                </a:lnTo>
                <a:lnTo>
                  <a:pt x="431076" y="578510"/>
                </a:lnTo>
                <a:lnTo>
                  <a:pt x="431076" y="7785"/>
                </a:lnTo>
                <a:lnTo>
                  <a:pt x="423316" y="0"/>
                </a:lnTo>
                <a:close/>
              </a:path>
            </a:pathLst>
          </a:custGeom>
          <a:solidFill>
            <a:srgbClr val="221714"/>
          </a:solidFill>
        </p:spPr>
        <p:txBody>
          <a:bodyPr wrap="square" lIns="0" tIns="0" rIns="0" bIns="0" rtlCol="0"/>
          <a:lstStyle/>
          <a:p>
            <a:endParaRPr dirty="0"/>
          </a:p>
        </p:txBody>
      </p:sp>
      <p:sp>
        <p:nvSpPr>
          <p:cNvPr id="67" name="object 5">
            <a:extLst>
              <a:ext uri="{FF2B5EF4-FFF2-40B4-BE49-F238E27FC236}">
                <a16:creationId xmlns:a16="http://schemas.microsoft.com/office/drawing/2014/main" id="{A464E5F6-EB07-404E-A0FC-C794E1E310F4}"/>
              </a:ext>
            </a:extLst>
          </p:cNvPr>
          <p:cNvSpPr/>
          <p:nvPr/>
        </p:nvSpPr>
        <p:spPr>
          <a:xfrm>
            <a:off x="3194627" y="2329589"/>
            <a:ext cx="497205" cy="606425"/>
          </a:xfrm>
          <a:custGeom>
            <a:avLst/>
            <a:gdLst/>
            <a:ahLst/>
            <a:cxnLst/>
            <a:rect l="l" t="t" r="r" b="b"/>
            <a:pathLst>
              <a:path w="497204" h="606425">
                <a:moveTo>
                  <a:pt x="283654" y="0"/>
                </a:moveTo>
                <a:lnTo>
                  <a:pt x="235108" y="3989"/>
                </a:lnTo>
                <a:lnTo>
                  <a:pt x="189990" y="15530"/>
                </a:lnTo>
                <a:lnTo>
                  <a:pt x="148696" y="33987"/>
                </a:lnTo>
                <a:lnTo>
                  <a:pt x="111623" y="58720"/>
                </a:lnTo>
                <a:lnTo>
                  <a:pt x="79167" y="89092"/>
                </a:lnTo>
                <a:lnTo>
                  <a:pt x="51723" y="124464"/>
                </a:lnTo>
                <a:lnTo>
                  <a:pt x="29688" y="164199"/>
                </a:lnTo>
                <a:lnTo>
                  <a:pt x="13459" y="207659"/>
                </a:lnTo>
                <a:lnTo>
                  <a:pt x="3430" y="254205"/>
                </a:lnTo>
                <a:lnTo>
                  <a:pt x="7" y="303098"/>
                </a:lnTo>
                <a:lnTo>
                  <a:pt x="0" y="304863"/>
                </a:lnTo>
                <a:lnTo>
                  <a:pt x="3489" y="354215"/>
                </a:lnTo>
                <a:lnTo>
                  <a:pt x="13647" y="400870"/>
                </a:lnTo>
                <a:lnTo>
                  <a:pt x="30006" y="444238"/>
                </a:lnTo>
                <a:lnTo>
                  <a:pt x="52100" y="483731"/>
                </a:lnTo>
                <a:lnTo>
                  <a:pt x="79463" y="518763"/>
                </a:lnTo>
                <a:lnTo>
                  <a:pt x="111629" y="548744"/>
                </a:lnTo>
                <a:lnTo>
                  <a:pt x="148129" y="573086"/>
                </a:lnTo>
                <a:lnTo>
                  <a:pt x="188499" y="591201"/>
                </a:lnTo>
                <a:lnTo>
                  <a:pt x="232272" y="602502"/>
                </a:lnTo>
                <a:lnTo>
                  <a:pt x="278980" y="606399"/>
                </a:lnTo>
                <a:lnTo>
                  <a:pt x="335102" y="602338"/>
                </a:lnTo>
                <a:lnTo>
                  <a:pt x="382325" y="590442"/>
                </a:lnTo>
                <a:lnTo>
                  <a:pt x="422864" y="571143"/>
                </a:lnTo>
                <a:lnTo>
                  <a:pt x="458937" y="544873"/>
                </a:lnTo>
                <a:lnTo>
                  <a:pt x="492759" y="512063"/>
                </a:lnTo>
                <a:lnTo>
                  <a:pt x="497078" y="495896"/>
                </a:lnTo>
                <a:lnTo>
                  <a:pt x="493407" y="492315"/>
                </a:lnTo>
                <a:lnTo>
                  <a:pt x="488962" y="487476"/>
                </a:lnTo>
                <a:lnTo>
                  <a:pt x="286905" y="487476"/>
                </a:lnTo>
                <a:lnTo>
                  <a:pt x="243179" y="480922"/>
                </a:lnTo>
                <a:lnTo>
                  <a:pt x="205749" y="462441"/>
                </a:lnTo>
                <a:lnTo>
                  <a:pt x="175353" y="433809"/>
                </a:lnTo>
                <a:lnTo>
                  <a:pt x="152728" y="396802"/>
                </a:lnTo>
                <a:lnTo>
                  <a:pt x="138612" y="353194"/>
                </a:lnTo>
                <a:lnTo>
                  <a:pt x="133753" y="304863"/>
                </a:lnTo>
                <a:lnTo>
                  <a:pt x="133743" y="303098"/>
                </a:lnTo>
                <a:lnTo>
                  <a:pt x="138720" y="254553"/>
                </a:lnTo>
                <a:lnTo>
                  <a:pt x="153073" y="210676"/>
                </a:lnTo>
                <a:lnTo>
                  <a:pt x="175934" y="173321"/>
                </a:lnTo>
                <a:lnTo>
                  <a:pt x="206438" y="144343"/>
                </a:lnTo>
                <a:lnTo>
                  <a:pt x="243717" y="125596"/>
                </a:lnTo>
                <a:lnTo>
                  <a:pt x="286905" y="118935"/>
                </a:lnTo>
                <a:lnTo>
                  <a:pt x="475219" y="118935"/>
                </a:lnTo>
                <a:lnTo>
                  <a:pt x="488543" y="102374"/>
                </a:lnTo>
                <a:lnTo>
                  <a:pt x="489610" y="101218"/>
                </a:lnTo>
                <a:lnTo>
                  <a:pt x="495033" y="93992"/>
                </a:lnTo>
                <a:lnTo>
                  <a:pt x="492391" y="84454"/>
                </a:lnTo>
                <a:lnTo>
                  <a:pt x="458564" y="54337"/>
                </a:lnTo>
                <a:lnTo>
                  <a:pt x="423757" y="31777"/>
                </a:lnTo>
                <a:lnTo>
                  <a:pt x="383818" y="14662"/>
                </a:lnTo>
                <a:lnTo>
                  <a:pt x="337524" y="3800"/>
                </a:lnTo>
                <a:lnTo>
                  <a:pt x="283654" y="0"/>
                </a:lnTo>
                <a:close/>
              </a:path>
              <a:path w="497204" h="606425">
                <a:moveTo>
                  <a:pt x="424014" y="422706"/>
                </a:moveTo>
                <a:lnTo>
                  <a:pt x="418668" y="424052"/>
                </a:lnTo>
                <a:lnTo>
                  <a:pt x="416991" y="425615"/>
                </a:lnTo>
                <a:lnTo>
                  <a:pt x="387359" y="451847"/>
                </a:lnTo>
                <a:lnTo>
                  <a:pt x="358611" y="471271"/>
                </a:lnTo>
                <a:lnTo>
                  <a:pt x="326532" y="483333"/>
                </a:lnTo>
                <a:lnTo>
                  <a:pt x="286905" y="487476"/>
                </a:lnTo>
                <a:lnTo>
                  <a:pt x="488962" y="487476"/>
                </a:lnTo>
                <a:lnTo>
                  <a:pt x="435457" y="429234"/>
                </a:lnTo>
                <a:lnTo>
                  <a:pt x="432803" y="425615"/>
                </a:lnTo>
                <a:lnTo>
                  <a:pt x="424014" y="422706"/>
                </a:lnTo>
                <a:close/>
              </a:path>
              <a:path w="497204" h="606425">
                <a:moveTo>
                  <a:pt x="475219" y="118935"/>
                </a:moveTo>
                <a:lnTo>
                  <a:pt x="286905" y="118935"/>
                </a:lnTo>
                <a:lnTo>
                  <a:pt x="322331" y="122741"/>
                </a:lnTo>
                <a:lnTo>
                  <a:pt x="353047" y="133707"/>
                </a:lnTo>
                <a:lnTo>
                  <a:pt x="381610" y="151152"/>
                </a:lnTo>
                <a:lnTo>
                  <a:pt x="410578" y="174396"/>
                </a:lnTo>
                <a:lnTo>
                  <a:pt x="412902" y="176390"/>
                </a:lnTo>
                <a:lnTo>
                  <a:pt x="418998" y="178079"/>
                </a:lnTo>
                <a:lnTo>
                  <a:pt x="432473" y="173799"/>
                </a:lnTo>
                <a:lnTo>
                  <a:pt x="436321" y="167284"/>
                </a:lnTo>
                <a:lnTo>
                  <a:pt x="475219" y="118935"/>
                </a:lnTo>
                <a:close/>
              </a:path>
            </a:pathLst>
          </a:custGeom>
          <a:solidFill>
            <a:srgbClr val="221714"/>
          </a:solidFill>
        </p:spPr>
        <p:txBody>
          <a:bodyPr wrap="square" lIns="0" tIns="0" rIns="0" bIns="0" rtlCol="0"/>
          <a:lstStyle/>
          <a:p>
            <a:endParaRPr dirty="0"/>
          </a:p>
        </p:txBody>
      </p:sp>
      <p:grpSp>
        <p:nvGrpSpPr>
          <p:cNvPr id="68" name="object 6">
            <a:extLst>
              <a:ext uri="{FF2B5EF4-FFF2-40B4-BE49-F238E27FC236}">
                <a16:creationId xmlns:a16="http://schemas.microsoft.com/office/drawing/2014/main" id="{A6F9C5B1-410B-A74E-9D94-F165D2BC1D2E}"/>
              </a:ext>
            </a:extLst>
          </p:cNvPr>
          <p:cNvGrpSpPr/>
          <p:nvPr/>
        </p:nvGrpSpPr>
        <p:grpSpPr>
          <a:xfrm>
            <a:off x="1479245" y="2340102"/>
            <a:ext cx="659130" cy="586740"/>
            <a:chOff x="1479245" y="2340102"/>
            <a:chExt cx="659130" cy="586740"/>
          </a:xfrm>
        </p:grpSpPr>
        <p:sp>
          <p:nvSpPr>
            <p:cNvPr id="69" name="object 7">
              <a:extLst>
                <a:ext uri="{FF2B5EF4-FFF2-40B4-BE49-F238E27FC236}">
                  <a16:creationId xmlns:a16="http://schemas.microsoft.com/office/drawing/2014/main" id="{89FFCB96-6F08-4D4B-9093-C9C49933F75F}"/>
                </a:ext>
              </a:extLst>
            </p:cNvPr>
            <p:cNvSpPr/>
            <p:nvPr/>
          </p:nvSpPr>
          <p:spPr>
            <a:xfrm>
              <a:off x="1479245" y="2340104"/>
              <a:ext cx="424180" cy="586740"/>
            </a:xfrm>
            <a:custGeom>
              <a:avLst/>
              <a:gdLst/>
              <a:ahLst/>
              <a:cxnLst/>
              <a:rect l="l" t="t" r="r" b="b"/>
              <a:pathLst>
                <a:path w="424180" h="586739">
                  <a:moveTo>
                    <a:pt x="153568" y="0"/>
                  </a:moveTo>
                  <a:lnTo>
                    <a:pt x="4076" y="0"/>
                  </a:lnTo>
                  <a:lnTo>
                    <a:pt x="0" y="9740"/>
                  </a:lnTo>
                  <a:lnTo>
                    <a:pt x="241922" y="293166"/>
                  </a:lnTo>
                  <a:lnTo>
                    <a:pt x="5613" y="570217"/>
                  </a:lnTo>
                  <a:lnTo>
                    <a:pt x="660" y="575741"/>
                  </a:lnTo>
                  <a:lnTo>
                    <a:pt x="3632" y="586511"/>
                  </a:lnTo>
                  <a:lnTo>
                    <a:pt x="153746" y="586511"/>
                  </a:lnTo>
                  <a:lnTo>
                    <a:pt x="423849" y="293357"/>
                  </a:lnTo>
                  <a:lnTo>
                    <a:pt x="187185" y="16281"/>
                  </a:lnTo>
                  <a:lnTo>
                    <a:pt x="181062" y="9954"/>
                  </a:lnTo>
                  <a:lnTo>
                    <a:pt x="173801" y="4778"/>
                  </a:lnTo>
                  <a:lnTo>
                    <a:pt x="164827" y="1283"/>
                  </a:lnTo>
                  <a:lnTo>
                    <a:pt x="153568" y="0"/>
                  </a:lnTo>
                  <a:close/>
                </a:path>
              </a:pathLst>
            </a:custGeom>
            <a:solidFill>
              <a:srgbClr val="0061AF"/>
            </a:solidFill>
          </p:spPr>
          <p:txBody>
            <a:bodyPr wrap="square" lIns="0" tIns="0" rIns="0" bIns="0" rtlCol="0"/>
            <a:lstStyle/>
            <a:p>
              <a:endParaRPr dirty="0"/>
            </a:p>
          </p:txBody>
        </p:sp>
        <p:sp>
          <p:nvSpPr>
            <p:cNvPr id="70" name="object 8">
              <a:extLst>
                <a:ext uri="{FF2B5EF4-FFF2-40B4-BE49-F238E27FC236}">
                  <a16:creationId xmlns:a16="http://schemas.microsoft.com/office/drawing/2014/main" id="{CA13EEA6-B03A-BC4B-A527-0026D7C657FF}"/>
                </a:ext>
              </a:extLst>
            </p:cNvPr>
            <p:cNvSpPr/>
            <p:nvPr/>
          </p:nvSpPr>
          <p:spPr>
            <a:xfrm>
              <a:off x="1844344" y="2340101"/>
              <a:ext cx="294005" cy="586740"/>
            </a:xfrm>
            <a:custGeom>
              <a:avLst/>
              <a:gdLst/>
              <a:ahLst/>
              <a:cxnLst/>
              <a:rect l="l" t="t" r="r" b="b"/>
              <a:pathLst>
                <a:path w="294005" h="586739">
                  <a:moveTo>
                    <a:pt x="293382" y="576351"/>
                  </a:moveTo>
                  <a:lnTo>
                    <a:pt x="288086" y="570230"/>
                  </a:lnTo>
                  <a:lnTo>
                    <a:pt x="90881" y="339344"/>
                  </a:lnTo>
                  <a:lnTo>
                    <a:pt x="0" y="445706"/>
                  </a:lnTo>
                  <a:lnTo>
                    <a:pt x="110210" y="574090"/>
                  </a:lnTo>
                  <a:lnTo>
                    <a:pt x="139954" y="586511"/>
                  </a:lnTo>
                  <a:lnTo>
                    <a:pt x="289902" y="586511"/>
                  </a:lnTo>
                  <a:lnTo>
                    <a:pt x="293382" y="576351"/>
                  </a:lnTo>
                  <a:close/>
                </a:path>
                <a:path w="294005" h="586739">
                  <a:moveTo>
                    <a:pt x="293827" y="8877"/>
                  </a:moveTo>
                  <a:lnTo>
                    <a:pt x="290563" y="0"/>
                  </a:lnTo>
                  <a:lnTo>
                    <a:pt x="282511" y="0"/>
                  </a:lnTo>
                  <a:lnTo>
                    <a:pt x="140144" y="0"/>
                  </a:lnTo>
                  <a:lnTo>
                    <a:pt x="12" y="141008"/>
                  </a:lnTo>
                  <a:lnTo>
                    <a:pt x="90893" y="247370"/>
                  </a:lnTo>
                  <a:lnTo>
                    <a:pt x="288290" y="16281"/>
                  </a:lnTo>
                  <a:lnTo>
                    <a:pt x="293827" y="8877"/>
                  </a:lnTo>
                  <a:close/>
                </a:path>
              </a:pathLst>
            </a:custGeom>
            <a:solidFill>
              <a:srgbClr val="221714"/>
            </a:solidFill>
          </p:spPr>
          <p:txBody>
            <a:bodyPr wrap="square" lIns="0" tIns="0" rIns="0" bIns="0" rtlCol="0"/>
            <a:lstStyle/>
            <a:p>
              <a:endParaRPr dirty="0"/>
            </a:p>
          </p:txBody>
        </p:sp>
      </p:grpSp>
      <p:sp>
        <p:nvSpPr>
          <p:cNvPr id="71" name="object 9">
            <a:extLst>
              <a:ext uri="{FF2B5EF4-FFF2-40B4-BE49-F238E27FC236}">
                <a16:creationId xmlns:a16="http://schemas.microsoft.com/office/drawing/2014/main" id="{5E8889D8-8EF0-C84E-8950-8146AC055FA9}"/>
              </a:ext>
            </a:extLst>
          </p:cNvPr>
          <p:cNvSpPr/>
          <p:nvPr/>
        </p:nvSpPr>
        <p:spPr>
          <a:xfrm>
            <a:off x="666965" y="2467241"/>
            <a:ext cx="255904" cy="330200"/>
          </a:xfrm>
          <a:custGeom>
            <a:avLst/>
            <a:gdLst/>
            <a:ahLst/>
            <a:cxnLst/>
            <a:rect l="l" t="t" r="r" b="b"/>
            <a:pathLst>
              <a:path w="255905" h="330200">
                <a:moveTo>
                  <a:pt x="254863" y="42125"/>
                </a:moveTo>
                <a:lnTo>
                  <a:pt x="207975" y="42125"/>
                </a:lnTo>
                <a:lnTo>
                  <a:pt x="207975" y="126987"/>
                </a:lnTo>
                <a:lnTo>
                  <a:pt x="254863" y="126987"/>
                </a:lnTo>
                <a:lnTo>
                  <a:pt x="254863" y="42125"/>
                </a:lnTo>
                <a:close/>
              </a:path>
              <a:path w="255905" h="330200">
                <a:moveTo>
                  <a:pt x="255473" y="0"/>
                </a:moveTo>
                <a:lnTo>
                  <a:pt x="0" y="0"/>
                </a:lnTo>
                <a:lnTo>
                  <a:pt x="0" y="5080"/>
                </a:lnTo>
                <a:lnTo>
                  <a:pt x="177" y="5080"/>
                </a:lnTo>
                <a:lnTo>
                  <a:pt x="177" y="7620"/>
                </a:lnTo>
                <a:lnTo>
                  <a:pt x="304" y="7620"/>
                </a:lnTo>
                <a:lnTo>
                  <a:pt x="304" y="11430"/>
                </a:lnTo>
                <a:lnTo>
                  <a:pt x="419" y="13970"/>
                </a:lnTo>
                <a:lnTo>
                  <a:pt x="520" y="19050"/>
                </a:lnTo>
                <a:lnTo>
                  <a:pt x="571" y="41910"/>
                </a:lnTo>
                <a:lnTo>
                  <a:pt x="584" y="127000"/>
                </a:lnTo>
                <a:lnTo>
                  <a:pt x="596" y="168910"/>
                </a:lnTo>
                <a:lnTo>
                  <a:pt x="596" y="261620"/>
                </a:lnTo>
                <a:lnTo>
                  <a:pt x="609" y="303530"/>
                </a:lnTo>
                <a:lnTo>
                  <a:pt x="622" y="308610"/>
                </a:lnTo>
                <a:lnTo>
                  <a:pt x="546" y="316230"/>
                </a:lnTo>
                <a:lnTo>
                  <a:pt x="342" y="316230"/>
                </a:lnTo>
                <a:lnTo>
                  <a:pt x="342" y="322580"/>
                </a:lnTo>
                <a:lnTo>
                  <a:pt x="63" y="322580"/>
                </a:lnTo>
                <a:lnTo>
                  <a:pt x="63" y="330200"/>
                </a:lnTo>
                <a:lnTo>
                  <a:pt x="47561" y="330200"/>
                </a:lnTo>
                <a:lnTo>
                  <a:pt x="47561" y="322580"/>
                </a:lnTo>
                <a:lnTo>
                  <a:pt x="47561" y="316230"/>
                </a:lnTo>
                <a:lnTo>
                  <a:pt x="47561" y="308610"/>
                </a:lnTo>
                <a:lnTo>
                  <a:pt x="47561" y="303530"/>
                </a:lnTo>
                <a:lnTo>
                  <a:pt x="207975" y="303530"/>
                </a:lnTo>
                <a:lnTo>
                  <a:pt x="207975" y="330200"/>
                </a:lnTo>
                <a:lnTo>
                  <a:pt x="255244" y="330200"/>
                </a:lnTo>
                <a:lnTo>
                  <a:pt x="255244" y="303530"/>
                </a:lnTo>
                <a:lnTo>
                  <a:pt x="254863" y="303530"/>
                </a:lnTo>
                <a:lnTo>
                  <a:pt x="254863" y="261620"/>
                </a:lnTo>
                <a:lnTo>
                  <a:pt x="47561" y="261620"/>
                </a:lnTo>
                <a:lnTo>
                  <a:pt x="47561" y="168910"/>
                </a:lnTo>
                <a:lnTo>
                  <a:pt x="207975" y="168910"/>
                </a:lnTo>
                <a:lnTo>
                  <a:pt x="207975" y="261061"/>
                </a:lnTo>
                <a:lnTo>
                  <a:pt x="254863" y="261061"/>
                </a:lnTo>
                <a:lnTo>
                  <a:pt x="254863" y="168910"/>
                </a:lnTo>
                <a:lnTo>
                  <a:pt x="254863" y="168452"/>
                </a:lnTo>
                <a:lnTo>
                  <a:pt x="254863" y="127000"/>
                </a:lnTo>
                <a:lnTo>
                  <a:pt x="47561" y="127000"/>
                </a:lnTo>
                <a:lnTo>
                  <a:pt x="47561" y="41910"/>
                </a:lnTo>
                <a:lnTo>
                  <a:pt x="254876" y="41910"/>
                </a:lnTo>
                <a:lnTo>
                  <a:pt x="254876" y="19050"/>
                </a:lnTo>
                <a:lnTo>
                  <a:pt x="254939" y="13970"/>
                </a:lnTo>
                <a:lnTo>
                  <a:pt x="255016" y="11430"/>
                </a:lnTo>
                <a:lnTo>
                  <a:pt x="255117" y="7620"/>
                </a:lnTo>
                <a:lnTo>
                  <a:pt x="255244" y="7620"/>
                </a:lnTo>
                <a:lnTo>
                  <a:pt x="255244" y="5080"/>
                </a:lnTo>
                <a:lnTo>
                  <a:pt x="255473" y="5080"/>
                </a:lnTo>
                <a:lnTo>
                  <a:pt x="255473" y="0"/>
                </a:lnTo>
                <a:close/>
              </a:path>
            </a:pathLst>
          </a:custGeom>
          <a:solidFill>
            <a:srgbClr val="0061AF"/>
          </a:solidFill>
        </p:spPr>
        <p:txBody>
          <a:bodyPr wrap="square" lIns="0" tIns="0" rIns="0" bIns="0" rtlCol="0"/>
          <a:lstStyle/>
          <a:p>
            <a:endParaRPr dirty="0"/>
          </a:p>
        </p:txBody>
      </p:sp>
      <p:sp>
        <p:nvSpPr>
          <p:cNvPr id="72" name="object 10">
            <a:extLst>
              <a:ext uri="{FF2B5EF4-FFF2-40B4-BE49-F238E27FC236}">
                <a16:creationId xmlns:a16="http://schemas.microsoft.com/office/drawing/2014/main" id="{F877D1E0-B2BC-A141-A6D5-7CC1F1FE9E96}"/>
              </a:ext>
            </a:extLst>
          </p:cNvPr>
          <p:cNvSpPr/>
          <p:nvPr/>
        </p:nvSpPr>
        <p:spPr>
          <a:xfrm>
            <a:off x="999717" y="2442062"/>
            <a:ext cx="363855" cy="355600"/>
          </a:xfrm>
          <a:custGeom>
            <a:avLst/>
            <a:gdLst/>
            <a:ahLst/>
            <a:cxnLst/>
            <a:rect l="l" t="t" r="r" b="b"/>
            <a:pathLst>
              <a:path w="363855" h="355600">
                <a:moveTo>
                  <a:pt x="103073" y="200660"/>
                </a:moveTo>
                <a:lnTo>
                  <a:pt x="64325" y="200660"/>
                </a:lnTo>
                <a:lnTo>
                  <a:pt x="64255" y="350520"/>
                </a:lnTo>
                <a:lnTo>
                  <a:pt x="64185" y="353060"/>
                </a:lnTo>
                <a:lnTo>
                  <a:pt x="63931" y="355600"/>
                </a:lnTo>
                <a:lnTo>
                  <a:pt x="103847" y="355600"/>
                </a:lnTo>
                <a:lnTo>
                  <a:pt x="103327" y="353060"/>
                </a:lnTo>
                <a:lnTo>
                  <a:pt x="103200" y="350520"/>
                </a:lnTo>
                <a:lnTo>
                  <a:pt x="103073" y="200660"/>
                </a:lnTo>
                <a:close/>
              </a:path>
              <a:path w="363855" h="355600">
                <a:moveTo>
                  <a:pt x="363855" y="309880"/>
                </a:moveTo>
                <a:lnTo>
                  <a:pt x="147243" y="309880"/>
                </a:lnTo>
                <a:lnTo>
                  <a:pt x="147243" y="351790"/>
                </a:lnTo>
                <a:lnTo>
                  <a:pt x="151624" y="350520"/>
                </a:lnTo>
                <a:lnTo>
                  <a:pt x="363855" y="350520"/>
                </a:lnTo>
                <a:lnTo>
                  <a:pt x="363855" y="309880"/>
                </a:lnTo>
                <a:close/>
              </a:path>
              <a:path w="363855" h="355600">
                <a:moveTo>
                  <a:pt x="363855" y="350520"/>
                </a:moveTo>
                <a:lnTo>
                  <a:pt x="359635" y="350520"/>
                </a:lnTo>
                <a:lnTo>
                  <a:pt x="363855" y="351790"/>
                </a:lnTo>
                <a:lnTo>
                  <a:pt x="363855" y="350520"/>
                </a:lnTo>
                <a:close/>
              </a:path>
              <a:path w="363855" h="355600">
                <a:moveTo>
                  <a:pt x="18605" y="222250"/>
                </a:moveTo>
                <a:lnTo>
                  <a:pt x="15585" y="262890"/>
                </a:lnTo>
                <a:lnTo>
                  <a:pt x="6237" y="311150"/>
                </a:lnTo>
                <a:lnTo>
                  <a:pt x="3098" y="320040"/>
                </a:lnTo>
                <a:lnTo>
                  <a:pt x="10218" y="323850"/>
                </a:lnTo>
                <a:lnTo>
                  <a:pt x="18016" y="327660"/>
                </a:lnTo>
                <a:lnTo>
                  <a:pt x="26492" y="332740"/>
                </a:lnTo>
                <a:lnTo>
                  <a:pt x="35648" y="337820"/>
                </a:lnTo>
                <a:lnTo>
                  <a:pt x="41578" y="316230"/>
                </a:lnTo>
                <a:lnTo>
                  <a:pt x="46202" y="292100"/>
                </a:lnTo>
                <a:lnTo>
                  <a:pt x="49522" y="265430"/>
                </a:lnTo>
                <a:lnTo>
                  <a:pt x="51536" y="236220"/>
                </a:lnTo>
                <a:lnTo>
                  <a:pt x="52692" y="228600"/>
                </a:lnTo>
                <a:lnTo>
                  <a:pt x="18605" y="222250"/>
                </a:lnTo>
                <a:close/>
              </a:path>
              <a:path w="363855" h="355600">
                <a:moveTo>
                  <a:pt x="144145" y="218440"/>
                </a:moveTo>
                <a:lnTo>
                  <a:pt x="113919" y="226060"/>
                </a:lnTo>
                <a:lnTo>
                  <a:pt x="116014" y="236220"/>
                </a:lnTo>
                <a:lnTo>
                  <a:pt x="118036" y="247650"/>
                </a:lnTo>
                <a:lnTo>
                  <a:pt x="124720" y="293370"/>
                </a:lnTo>
                <a:lnTo>
                  <a:pt x="125933" y="312420"/>
                </a:lnTo>
                <a:lnTo>
                  <a:pt x="160413" y="302260"/>
                </a:lnTo>
                <a:lnTo>
                  <a:pt x="153060" y="255270"/>
                </a:lnTo>
                <a:lnTo>
                  <a:pt x="146302" y="224790"/>
                </a:lnTo>
                <a:lnTo>
                  <a:pt x="144145" y="218440"/>
                </a:lnTo>
                <a:close/>
              </a:path>
              <a:path w="363855" h="355600">
                <a:moveTo>
                  <a:pt x="282867" y="261620"/>
                </a:moveTo>
                <a:lnTo>
                  <a:pt x="239852" y="261620"/>
                </a:lnTo>
                <a:lnTo>
                  <a:pt x="239852" y="309880"/>
                </a:lnTo>
                <a:lnTo>
                  <a:pt x="282867" y="309880"/>
                </a:lnTo>
                <a:lnTo>
                  <a:pt x="282867" y="261620"/>
                </a:lnTo>
                <a:close/>
              </a:path>
              <a:path w="363855" h="355600">
                <a:moveTo>
                  <a:pt x="349897" y="222250"/>
                </a:moveTo>
                <a:lnTo>
                  <a:pt x="174371" y="222250"/>
                </a:lnTo>
                <a:lnTo>
                  <a:pt x="174371" y="261620"/>
                </a:lnTo>
                <a:lnTo>
                  <a:pt x="349897" y="261620"/>
                </a:lnTo>
                <a:lnTo>
                  <a:pt x="349897" y="222250"/>
                </a:lnTo>
                <a:close/>
              </a:path>
              <a:path w="363855" h="355600">
                <a:moveTo>
                  <a:pt x="252577" y="180340"/>
                </a:moveTo>
                <a:lnTo>
                  <a:pt x="239077" y="180340"/>
                </a:lnTo>
                <a:lnTo>
                  <a:pt x="239774" y="191770"/>
                </a:lnTo>
                <a:lnTo>
                  <a:pt x="239852" y="222250"/>
                </a:lnTo>
                <a:lnTo>
                  <a:pt x="282867" y="222250"/>
                </a:lnTo>
                <a:lnTo>
                  <a:pt x="282951" y="189230"/>
                </a:lnTo>
                <a:lnTo>
                  <a:pt x="283121" y="186690"/>
                </a:lnTo>
                <a:lnTo>
                  <a:pt x="283641" y="182880"/>
                </a:lnTo>
                <a:lnTo>
                  <a:pt x="279501" y="181610"/>
                </a:lnTo>
                <a:lnTo>
                  <a:pt x="272465" y="181610"/>
                </a:lnTo>
                <a:lnTo>
                  <a:pt x="252577" y="180340"/>
                </a:lnTo>
                <a:close/>
              </a:path>
              <a:path w="363855" h="355600">
                <a:moveTo>
                  <a:pt x="161957" y="194310"/>
                </a:moveTo>
                <a:lnTo>
                  <a:pt x="126707" y="194310"/>
                </a:lnTo>
                <a:lnTo>
                  <a:pt x="130200" y="213360"/>
                </a:lnTo>
                <a:lnTo>
                  <a:pt x="163906" y="203200"/>
                </a:lnTo>
                <a:lnTo>
                  <a:pt x="161957" y="194310"/>
                </a:lnTo>
                <a:close/>
              </a:path>
              <a:path w="363855" h="355600">
                <a:moveTo>
                  <a:pt x="0" y="167640"/>
                </a:moveTo>
                <a:lnTo>
                  <a:pt x="4267" y="208280"/>
                </a:lnTo>
                <a:lnTo>
                  <a:pt x="30392" y="204470"/>
                </a:lnTo>
                <a:lnTo>
                  <a:pt x="40589" y="203200"/>
                </a:lnTo>
                <a:lnTo>
                  <a:pt x="51900" y="201930"/>
                </a:lnTo>
                <a:lnTo>
                  <a:pt x="64325" y="200660"/>
                </a:lnTo>
                <a:lnTo>
                  <a:pt x="103073" y="200660"/>
                </a:lnTo>
                <a:lnTo>
                  <a:pt x="103073" y="196850"/>
                </a:lnTo>
                <a:lnTo>
                  <a:pt x="126707" y="194310"/>
                </a:lnTo>
                <a:lnTo>
                  <a:pt x="161957" y="194310"/>
                </a:lnTo>
                <a:lnTo>
                  <a:pt x="161400" y="191770"/>
                </a:lnTo>
                <a:lnTo>
                  <a:pt x="155299" y="170180"/>
                </a:lnTo>
                <a:lnTo>
                  <a:pt x="154899" y="168910"/>
                </a:lnTo>
                <a:lnTo>
                  <a:pt x="6718" y="168910"/>
                </a:lnTo>
                <a:lnTo>
                  <a:pt x="0" y="167640"/>
                </a:lnTo>
                <a:close/>
              </a:path>
              <a:path w="363855" h="355600">
                <a:moveTo>
                  <a:pt x="230162" y="60960"/>
                </a:moveTo>
                <a:lnTo>
                  <a:pt x="188709" y="60960"/>
                </a:lnTo>
                <a:lnTo>
                  <a:pt x="191033" y="67310"/>
                </a:lnTo>
                <a:lnTo>
                  <a:pt x="194132" y="74930"/>
                </a:lnTo>
                <a:lnTo>
                  <a:pt x="198005" y="82550"/>
                </a:lnTo>
                <a:lnTo>
                  <a:pt x="201068" y="88900"/>
                </a:lnTo>
                <a:lnTo>
                  <a:pt x="204446" y="95250"/>
                </a:lnTo>
                <a:lnTo>
                  <a:pt x="208140" y="100330"/>
                </a:lnTo>
                <a:lnTo>
                  <a:pt x="212153" y="106680"/>
                </a:lnTo>
                <a:lnTo>
                  <a:pt x="216377" y="113030"/>
                </a:lnTo>
                <a:lnTo>
                  <a:pt x="220724" y="118110"/>
                </a:lnTo>
                <a:lnTo>
                  <a:pt x="225192" y="124460"/>
                </a:lnTo>
                <a:lnTo>
                  <a:pt x="229781" y="129540"/>
                </a:lnTo>
                <a:lnTo>
                  <a:pt x="214110" y="135890"/>
                </a:lnTo>
                <a:lnTo>
                  <a:pt x="197712" y="140970"/>
                </a:lnTo>
                <a:lnTo>
                  <a:pt x="162737" y="148590"/>
                </a:lnTo>
                <a:lnTo>
                  <a:pt x="168938" y="162560"/>
                </a:lnTo>
                <a:lnTo>
                  <a:pt x="173977" y="173990"/>
                </a:lnTo>
                <a:lnTo>
                  <a:pt x="177853" y="182880"/>
                </a:lnTo>
                <a:lnTo>
                  <a:pt x="180568" y="189230"/>
                </a:lnTo>
                <a:lnTo>
                  <a:pt x="196506" y="185420"/>
                </a:lnTo>
                <a:lnTo>
                  <a:pt x="210600" y="180340"/>
                </a:lnTo>
                <a:lnTo>
                  <a:pt x="222852" y="176530"/>
                </a:lnTo>
                <a:lnTo>
                  <a:pt x="233260" y="172720"/>
                </a:lnTo>
                <a:lnTo>
                  <a:pt x="242321" y="168910"/>
                </a:lnTo>
                <a:lnTo>
                  <a:pt x="250509" y="165100"/>
                </a:lnTo>
                <a:lnTo>
                  <a:pt x="257822" y="161290"/>
                </a:lnTo>
                <a:lnTo>
                  <a:pt x="264261" y="156210"/>
                </a:lnTo>
                <a:lnTo>
                  <a:pt x="360491" y="156210"/>
                </a:lnTo>
                <a:lnTo>
                  <a:pt x="363461" y="148590"/>
                </a:lnTo>
                <a:lnTo>
                  <a:pt x="342561" y="144780"/>
                </a:lnTo>
                <a:lnTo>
                  <a:pt x="324421" y="140970"/>
                </a:lnTo>
                <a:lnTo>
                  <a:pt x="309043" y="135890"/>
                </a:lnTo>
                <a:lnTo>
                  <a:pt x="296430" y="129540"/>
                </a:lnTo>
                <a:lnTo>
                  <a:pt x="302360" y="124460"/>
                </a:lnTo>
                <a:lnTo>
                  <a:pt x="308146" y="118110"/>
                </a:lnTo>
                <a:lnTo>
                  <a:pt x="313790" y="110490"/>
                </a:lnTo>
                <a:lnTo>
                  <a:pt x="314890" y="109220"/>
                </a:lnTo>
                <a:lnTo>
                  <a:pt x="264655" y="109220"/>
                </a:lnTo>
                <a:lnTo>
                  <a:pt x="259361" y="104140"/>
                </a:lnTo>
                <a:lnTo>
                  <a:pt x="254336" y="99060"/>
                </a:lnTo>
                <a:lnTo>
                  <a:pt x="249578" y="92710"/>
                </a:lnTo>
                <a:lnTo>
                  <a:pt x="245084" y="87630"/>
                </a:lnTo>
                <a:lnTo>
                  <a:pt x="240881" y="81280"/>
                </a:lnTo>
                <a:lnTo>
                  <a:pt x="236994" y="74930"/>
                </a:lnTo>
                <a:lnTo>
                  <a:pt x="233422" y="67310"/>
                </a:lnTo>
                <a:lnTo>
                  <a:pt x="230162" y="60960"/>
                </a:lnTo>
                <a:close/>
              </a:path>
              <a:path w="363855" h="355600">
                <a:moveTo>
                  <a:pt x="360491" y="156210"/>
                </a:moveTo>
                <a:lnTo>
                  <a:pt x="264261" y="156210"/>
                </a:lnTo>
                <a:lnTo>
                  <a:pt x="272681" y="162560"/>
                </a:lnTo>
                <a:lnTo>
                  <a:pt x="281655" y="166370"/>
                </a:lnTo>
                <a:lnTo>
                  <a:pt x="291184" y="171450"/>
                </a:lnTo>
                <a:lnTo>
                  <a:pt x="301269" y="175260"/>
                </a:lnTo>
                <a:lnTo>
                  <a:pt x="311961" y="179070"/>
                </a:lnTo>
                <a:lnTo>
                  <a:pt x="323308" y="182880"/>
                </a:lnTo>
                <a:lnTo>
                  <a:pt x="335311" y="185420"/>
                </a:lnTo>
                <a:lnTo>
                  <a:pt x="347967" y="189230"/>
                </a:lnTo>
                <a:lnTo>
                  <a:pt x="351257" y="180340"/>
                </a:lnTo>
                <a:lnTo>
                  <a:pt x="354938" y="170180"/>
                </a:lnTo>
                <a:lnTo>
                  <a:pt x="359006" y="160020"/>
                </a:lnTo>
                <a:lnTo>
                  <a:pt x="360491" y="156210"/>
                </a:lnTo>
                <a:close/>
              </a:path>
              <a:path w="363855" h="355600">
                <a:moveTo>
                  <a:pt x="24028" y="49530"/>
                </a:moveTo>
                <a:lnTo>
                  <a:pt x="2717" y="80010"/>
                </a:lnTo>
                <a:lnTo>
                  <a:pt x="16954" y="93980"/>
                </a:lnTo>
                <a:lnTo>
                  <a:pt x="30613" y="107950"/>
                </a:lnTo>
                <a:lnTo>
                  <a:pt x="43690" y="123190"/>
                </a:lnTo>
                <a:lnTo>
                  <a:pt x="56184" y="137160"/>
                </a:lnTo>
                <a:lnTo>
                  <a:pt x="50419" y="144780"/>
                </a:lnTo>
                <a:lnTo>
                  <a:pt x="44364" y="152400"/>
                </a:lnTo>
                <a:lnTo>
                  <a:pt x="38018" y="160020"/>
                </a:lnTo>
                <a:lnTo>
                  <a:pt x="31381" y="167640"/>
                </a:lnTo>
                <a:lnTo>
                  <a:pt x="22085" y="168910"/>
                </a:lnTo>
                <a:lnTo>
                  <a:pt x="154899" y="168910"/>
                </a:lnTo>
                <a:lnTo>
                  <a:pt x="153700" y="165100"/>
                </a:lnTo>
                <a:lnTo>
                  <a:pt x="77114" y="165100"/>
                </a:lnTo>
                <a:lnTo>
                  <a:pt x="81991" y="158750"/>
                </a:lnTo>
                <a:lnTo>
                  <a:pt x="87328" y="151130"/>
                </a:lnTo>
                <a:lnTo>
                  <a:pt x="93127" y="143510"/>
                </a:lnTo>
                <a:lnTo>
                  <a:pt x="99390" y="135890"/>
                </a:lnTo>
                <a:lnTo>
                  <a:pt x="105914" y="127000"/>
                </a:lnTo>
                <a:lnTo>
                  <a:pt x="112514" y="116840"/>
                </a:lnTo>
                <a:lnTo>
                  <a:pt x="119187" y="107950"/>
                </a:lnTo>
                <a:lnTo>
                  <a:pt x="77114" y="107950"/>
                </a:lnTo>
                <a:lnTo>
                  <a:pt x="72466" y="101600"/>
                </a:lnTo>
                <a:lnTo>
                  <a:pt x="67551" y="96520"/>
                </a:lnTo>
                <a:lnTo>
                  <a:pt x="62382" y="90170"/>
                </a:lnTo>
                <a:lnTo>
                  <a:pt x="74905" y="72390"/>
                </a:lnTo>
                <a:lnTo>
                  <a:pt x="80734" y="63500"/>
                </a:lnTo>
                <a:lnTo>
                  <a:pt x="37592" y="63500"/>
                </a:lnTo>
                <a:lnTo>
                  <a:pt x="24028" y="49530"/>
                </a:lnTo>
                <a:close/>
              </a:path>
              <a:path w="363855" h="355600">
                <a:moveTo>
                  <a:pt x="137553" y="123190"/>
                </a:moveTo>
                <a:lnTo>
                  <a:pt x="107327" y="132080"/>
                </a:lnTo>
                <a:lnTo>
                  <a:pt x="110335" y="138430"/>
                </a:lnTo>
                <a:lnTo>
                  <a:pt x="113147" y="146050"/>
                </a:lnTo>
                <a:lnTo>
                  <a:pt x="115764" y="153670"/>
                </a:lnTo>
                <a:lnTo>
                  <a:pt x="118186" y="161290"/>
                </a:lnTo>
                <a:lnTo>
                  <a:pt x="111254" y="161290"/>
                </a:lnTo>
                <a:lnTo>
                  <a:pt x="102098" y="162560"/>
                </a:lnTo>
                <a:lnTo>
                  <a:pt x="90718" y="163830"/>
                </a:lnTo>
                <a:lnTo>
                  <a:pt x="77114" y="165100"/>
                </a:lnTo>
                <a:lnTo>
                  <a:pt x="153700" y="165100"/>
                </a:lnTo>
                <a:lnTo>
                  <a:pt x="151701" y="158750"/>
                </a:lnTo>
                <a:lnTo>
                  <a:pt x="147981" y="148590"/>
                </a:lnTo>
                <a:lnTo>
                  <a:pt x="144384" y="138430"/>
                </a:lnTo>
                <a:lnTo>
                  <a:pt x="140909" y="130810"/>
                </a:lnTo>
                <a:lnTo>
                  <a:pt x="137553" y="123190"/>
                </a:lnTo>
                <a:close/>
              </a:path>
              <a:path w="363855" h="355600">
                <a:moveTo>
                  <a:pt x="316572" y="19050"/>
                </a:moveTo>
                <a:lnTo>
                  <a:pt x="312699" y="22860"/>
                </a:lnTo>
                <a:lnTo>
                  <a:pt x="166230" y="22860"/>
                </a:lnTo>
                <a:lnTo>
                  <a:pt x="166230" y="60960"/>
                </a:lnTo>
                <a:lnTo>
                  <a:pt x="301853" y="60960"/>
                </a:lnTo>
                <a:lnTo>
                  <a:pt x="298531" y="67310"/>
                </a:lnTo>
                <a:lnTo>
                  <a:pt x="294776" y="73660"/>
                </a:lnTo>
                <a:lnTo>
                  <a:pt x="290587" y="81280"/>
                </a:lnTo>
                <a:lnTo>
                  <a:pt x="285965" y="86360"/>
                </a:lnTo>
                <a:lnTo>
                  <a:pt x="280998" y="92710"/>
                </a:lnTo>
                <a:lnTo>
                  <a:pt x="275791" y="99060"/>
                </a:lnTo>
                <a:lnTo>
                  <a:pt x="270344" y="104140"/>
                </a:lnTo>
                <a:lnTo>
                  <a:pt x="264655" y="109220"/>
                </a:lnTo>
                <a:lnTo>
                  <a:pt x="314890" y="109220"/>
                </a:lnTo>
                <a:lnTo>
                  <a:pt x="319290" y="104140"/>
                </a:lnTo>
                <a:lnTo>
                  <a:pt x="324469" y="96520"/>
                </a:lnTo>
                <a:lnTo>
                  <a:pt x="329166" y="90170"/>
                </a:lnTo>
                <a:lnTo>
                  <a:pt x="333379" y="82550"/>
                </a:lnTo>
                <a:lnTo>
                  <a:pt x="337108" y="76200"/>
                </a:lnTo>
                <a:lnTo>
                  <a:pt x="340383" y="69850"/>
                </a:lnTo>
                <a:lnTo>
                  <a:pt x="343217" y="63500"/>
                </a:lnTo>
                <a:lnTo>
                  <a:pt x="345613" y="57150"/>
                </a:lnTo>
                <a:lnTo>
                  <a:pt x="347573" y="52070"/>
                </a:lnTo>
                <a:lnTo>
                  <a:pt x="352996" y="49530"/>
                </a:lnTo>
                <a:lnTo>
                  <a:pt x="344476" y="41910"/>
                </a:lnTo>
                <a:lnTo>
                  <a:pt x="335565" y="34290"/>
                </a:lnTo>
                <a:lnTo>
                  <a:pt x="326264" y="26670"/>
                </a:lnTo>
                <a:lnTo>
                  <a:pt x="316572" y="19050"/>
                </a:lnTo>
                <a:close/>
              </a:path>
              <a:path w="363855" h="355600">
                <a:moveTo>
                  <a:pt x="120116" y="34290"/>
                </a:moveTo>
                <a:lnTo>
                  <a:pt x="114085" y="46990"/>
                </a:lnTo>
                <a:lnTo>
                  <a:pt x="104906" y="64770"/>
                </a:lnTo>
                <a:lnTo>
                  <a:pt x="92582" y="83820"/>
                </a:lnTo>
                <a:lnTo>
                  <a:pt x="77114" y="107950"/>
                </a:lnTo>
                <a:lnTo>
                  <a:pt x="119187" y="107950"/>
                </a:lnTo>
                <a:lnTo>
                  <a:pt x="125933" y="97790"/>
                </a:lnTo>
                <a:lnTo>
                  <a:pt x="132448" y="87630"/>
                </a:lnTo>
                <a:lnTo>
                  <a:pt x="138430" y="78740"/>
                </a:lnTo>
                <a:lnTo>
                  <a:pt x="143878" y="69850"/>
                </a:lnTo>
                <a:lnTo>
                  <a:pt x="148793" y="60960"/>
                </a:lnTo>
                <a:lnTo>
                  <a:pt x="153835" y="55880"/>
                </a:lnTo>
                <a:lnTo>
                  <a:pt x="120116" y="34290"/>
                </a:lnTo>
                <a:close/>
              </a:path>
              <a:path w="363855" h="355600">
                <a:moveTo>
                  <a:pt x="72847" y="0"/>
                </a:moveTo>
                <a:lnTo>
                  <a:pt x="54149" y="38100"/>
                </a:lnTo>
                <a:lnTo>
                  <a:pt x="43304" y="54610"/>
                </a:lnTo>
                <a:lnTo>
                  <a:pt x="37592" y="63500"/>
                </a:lnTo>
                <a:lnTo>
                  <a:pt x="80734" y="63500"/>
                </a:lnTo>
                <a:lnTo>
                  <a:pt x="85731" y="55880"/>
                </a:lnTo>
                <a:lnTo>
                  <a:pt x="94861" y="40640"/>
                </a:lnTo>
                <a:lnTo>
                  <a:pt x="102298" y="27940"/>
                </a:lnTo>
                <a:lnTo>
                  <a:pt x="103847" y="25400"/>
                </a:lnTo>
                <a:lnTo>
                  <a:pt x="105270" y="22860"/>
                </a:lnTo>
                <a:lnTo>
                  <a:pt x="106553" y="21590"/>
                </a:lnTo>
                <a:lnTo>
                  <a:pt x="72847" y="0"/>
                </a:lnTo>
                <a:close/>
              </a:path>
            </a:pathLst>
          </a:custGeom>
          <a:solidFill>
            <a:srgbClr val="0061AF"/>
          </a:solidFill>
        </p:spPr>
        <p:txBody>
          <a:bodyPr wrap="square" lIns="0" tIns="0" rIns="0" bIns="0" rtlCol="0"/>
          <a:lstStyle/>
          <a:p>
            <a:endParaRPr dirty="0"/>
          </a:p>
        </p:txBody>
      </p:sp>
      <p:sp>
        <p:nvSpPr>
          <p:cNvPr id="73" name="object 11">
            <a:extLst>
              <a:ext uri="{FF2B5EF4-FFF2-40B4-BE49-F238E27FC236}">
                <a16:creationId xmlns:a16="http://schemas.microsoft.com/office/drawing/2014/main" id="{D0AD10E0-699A-7A40-B228-F3D8E28B513A}"/>
              </a:ext>
            </a:extLst>
          </p:cNvPr>
          <p:cNvSpPr/>
          <p:nvPr/>
        </p:nvSpPr>
        <p:spPr>
          <a:xfrm>
            <a:off x="669648" y="1382162"/>
            <a:ext cx="57785" cy="102235"/>
          </a:xfrm>
          <a:custGeom>
            <a:avLst/>
            <a:gdLst/>
            <a:ahLst/>
            <a:cxnLst/>
            <a:rect l="l" t="t" r="r" b="b"/>
            <a:pathLst>
              <a:path w="57784" h="102234">
                <a:moveTo>
                  <a:pt x="57505" y="0"/>
                </a:moveTo>
                <a:lnTo>
                  <a:pt x="0" y="0"/>
                </a:lnTo>
                <a:lnTo>
                  <a:pt x="0" y="101739"/>
                </a:lnTo>
                <a:lnTo>
                  <a:pt x="22885" y="101739"/>
                </a:lnTo>
                <a:lnTo>
                  <a:pt x="22885" y="20967"/>
                </a:lnTo>
                <a:lnTo>
                  <a:pt x="57505" y="20967"/>
                </a:lnTo>
                <a:lnTo>
                  <a:pt x="57505" y="0"/>
                </a:lnTo>
                <a:close/>
              </a:path>
            </a:pathLst>
          </a:custGeom>
          <a:solidFill>
            <a:srgbClr val="0061AF"/>
          </a:solidFill>
        </p:spPr>
        <p:txBody>
          <a:bodyPr wrap="square" lIns="0" tIns="0" rIns="0" bIns="0" rtlCol="0"/>
          <a:lstStyle/>
          <a:p>
            <a:endParaRPr dirty="0"/>
          </a:p>
        </p:txBody>
      </p:sp>
      <p:pic>
        <p:nvPicPr>
          <p:cNvPr id="74" name="object 12">
            <a:extLst>
              <a:ext uri="{FF2B5EF4-FFF2-40B4-BE49-F238E27FC236}">
                <a16:creationId xmlns:a16="http://schemas.microsoft.com/office/drawing/2014/main" id="{FA77C0D0-7F8F-9B4E-8AEF-2B5579F8B580}"/>
              </a:ext>
            </a:extLst>
          </p:cNvPr>
          <p:cNvPicPr/>
          <p:nvPr/>
        </p:nvPicPr>
        <p:blipFill>
          <a:blip r:embed="rId3" cstate="print"/>
          <a:stretch>
            <a:fillRect/>
          </a:stretch>
        </p:blipFill>
        <p:spPr>
          <a:xfrm>
            <a:off x="805783" y="1396399"/>
            <a:ext cx="162128" cy="160007"/>
          </a:xfrm>
          <a:prstGeom prst="rect">
            <a:avLst/>
          </a:prstGeom>
        </p:spPr>
      </p:pic>
      <p:pic>
        <p:nvPicPr>
          <p:cNvPr id="75" name="object 13">
            <a:extLst>
              <a:ext uri="{FF2B5EF4-FFF2-40B4-BE49-F238E27FC236}">
                <a16:creationId xmlns:a16="http://schemas.microsoft.com/office/drawing/2014/main" id="{836CB5B4-9B8B-4448-94CA-ECEDC4ED56EA}"/>
              </a:ext>
            </a:extLst>
          </p:cNvPr>
          <p:cNvPicPr/>
          <p:nvPr/>
        </p:nvPicPr>
        <p:blipFill>
          <a:blip r:embed="rId4" cstate="print"/>
          <a:stretch>
            <a:fillRect/>
          </a:stretch>
        </p:blipFill>
        <p:spPr>
          <a:xfrm>
            <a:off x="1046177" y="1385238"/>
            <a:ext cx="152311" cy="171551"/>
          </a:xfrm>
          <a:prstGeom prst="rect">
            <a:avLst/>
          </a:prstGeom>
        </p:spPr>
      </p:pic>
      <p:pic>
        <p:nvPicPr>
          <p:cNvPr id="76" name="object 14">
            <a:extLst>
              <a:ext uri="{FF2B5EF4-FFF2-40B4-BE49-F238E27FC236}">
                <a16:creationId xmlns:a16="http://schemas.microsoft.com/office/drawing/2014/main" id="{271A892C-5850-AD4D-9426-616695566DC6}"/>
              </a:ext>
            </a:extLst>
          </p:cNvPr>
          <p:cNvPicPr/>
          <p:nvPr/>
        </p:nvPicPr>
        <p:blipFill>
          <a:blip r:embed="rId5" cstate="print"/>
          <a:stretch>
            <a:fillRect/>
          </a:stretch>
        </p:blipFill>
        <p:spPr>
          <a:xfrm>
            <a:off x="1261363" y="1393511"/>
            <a:ext cx="142316" cy="155397"/>
          </a:xfrm>
          <a:prstGeom prst="rect">
            <a:avLst/>
          </a:prstGeom>
        </p:spPr>
      </p:pic>
      <p:sp>
        <p:nvSpPr>
          <p:cNvPr id="77" name="object 15">
            <a:extLst>
              <a:ext uri="{FF2B5EF4-FFF2-40B4-BE49-F238E27FC236}">
                <a16:creationId xmlns:a16="http://schemas.microsoft.com/office/drawing/2014/main" id="{DBDEF485-C366-7148-9094-65E369E2877B}"/>
              </a:ext>
            </a:extLst>
          </p:cNvPr>
          <p:cNvSpPr/>
          <p:nvPr/>
        </p:nvSpPr>
        <p:spPr>
          <a:xfrm>
            <a:off x="1500416" y="1404251"/>
            <a:ext cx="142240" cy="143510"/>
          </a:xfrm>
          <a:custGeom>
            <a:avLst/>
            <a:gdLst/>
            <a:ahLst/>
            <a:cxnLst/>
            <a:rect l="l" t="t" r="r" b="b"/>
            <a:pathLst>
              <a:path w="142239" h="143509">
                <a:moveTo>
                  <a:pt x="141630" y="138430"/>
                </a:moveTo>
                <a:lnTo>
                  <a:pt x="141249" y="138430"/>
                </a:lnTo>
                <a:lnTo>
                  <a:pt x="141249" y="134620"/>
                </a:lnTo>
                <a:lnTo>
                  <a:pt x="141147" y="129540"/>
                </a:lnTo>
                <a:lnTo>
                  <a:pt x="141147" y="107950"/>
                </a:lnTo>
                <a:lnTo>
                  <a:pt x="24790" y="107950"/>
                </a:lnTo>
                <a:lnTo>
                  <a:pt x="24790" y="22860"/>
                </a:lnTo>
                <a:lnTo>
                  <a:pt x="117106" y="22860"/>
                </a:lnTo>
                <a:lnTo>
                  <a:pt x="117106" y="107937"/>
                </a:lnTo>
                <a:lnTo>
                  <a:pt x="141147" y="107937"/>
                </a:lnTo>
                <a:lnTo>
                  <a:pt x="141147" y="22860"/>
                </a:lnTo>
                <a:lnTo>
                  <a:pt x="141147" y="22733"/>
                </a:lnTo>
                <a:lnTo>
                  <a:pt x="141147" y="8890"/>
                </a:lnTo>
                <a:lnTo>
                  <a:pt x="141249" y="5080"/>
                </a:lnTo>
                <a:lnTo>
                  <a:pt x="141503" y="5080"/>
                </a:lnTo>
                <a:lnTo>
                  <a:pt x="141503" y="1270"/>
                </a:lnTo>
                <a:lnTo>
                  <a:pt x="2590" y="1270"/>
                </a:lnTo>
                <a:lnTo>
                  <a:pt x="2590" y="0"/>
                </a:lnTo>
                <a:lnTo>
                  <a:pt x="0" y="0"/>
                </a:lnTo>
                <a:lnTo>
                  <a:pt x="0" y="1270"/>
                </a:lnTo>
                <a:lnTo>
                  <a:pt x="279" y="1270"/>
                </a:lnTo>
                <a:lnTo>
                  <a:pt x="279" y="5080"/>
                </a:lnTo>
                <a:lnTo>
                  <a:pt x="622" y="5080"/>
                </a:lnTo>
                <a:lnTo>
                  <a:pt x="622" y="8890"/>
                </a:lnTo>
                <a:lnTo>
                  <a:pt x="749" y="8890"/>
                </a:lnTo>
                <a:lnTo>
                  <a:pt x="749" y="22860"/>
                </a:lnTo>
                <a:lnTo>
                  <a:pt x="749" y="107950"/>
                </a:lnTo>
                <a:lnTo>
                  <a:pt x="749" y="129540"/>
                </a:lnTo>
                <a:lnTo>
                  <a:pt x="749" y="134620"/>
                </a:lnTo>
                <a:lnTo>
                  <a:pt x="647" y="138430"/>
                </a:lnTo>
                <a:lnTo>
                  <a:pt x="266" y="138430"/>
                </a:lnTo>
                <a:lnTo>
                  <a:pt x="266" y="143510"/>
                </a:lnTo>
                <a:lnTo>
                  <a:pt x="24790" y="143510"/>
                </a:lnTo>
                <a:lnTo>
                  <a:pt x="24790" y="138430"/>
                </a:lnTo>
                <a:lnTo>
                  <a:pt x="24790" y="134620"/>
                </a:lnTo>
                <a:lnTo>
                  <a:pt x="24790" y="129540"/>
                </a:lnTo>
                <a:lnTo>
                  <a:pt x="117106" y="129540"/>
                </a:lnTo>
                <a:lnTo>
                  <a:pt x="117106" y="134620"/>
                </a:lnTo>
                <a:lnTo>
                  <a:pt x="117106" y="138430"/>
                </a:lnTo>
                <a:lnTo>
                  <a:pt x="117106" y="143510"/>
                </a:lnTo>
                <a:lnTo>
                  <a:pt x="141630" y="143510"/>
                </a:lnTo>
                <a:lnTo>
                  <a:pt x="141630" y="138430"/>
                </a:lnTo>
                <a:close/>
              </a:path>
              <a:path w="142239" h="143509">
                <a:moveTo>
                  <a:pt x="141706" y="419"/>
                </a:moveTo>
                <a:lnTo>
                  <a:pt x="137299" y="800"/>
                </a:lnTo>
                <a:lnTo>
                  <a:pt x="133832" y="990"/>
                </a:lnTo>
                <a:lnTo>
                  <a:pt x="141668" y="990"/>
                </a:lnTo>
                <a:lnTo>
                  <a:pt x="141706" y="419"/>
                </a:lnTo>
                <a:close/>
              </a:path>
            </a:pathLst>
          </a:custGeom>
          <a:solidFill>
            <a:srgbClr val="0061AF"/>
          </a:solidFill>
        </p:spPr>
        <p:txBody>
          <a:bodyPr wrap="square" lIns="0" tIns="0" rIns="0" bIns="0" rtlCol="0"/>
          <a:lstStyle/>
          <a:p>
            <a:endParaRPr dirty="0"/>
          </a:p>
        </p:txBody>
      </p:sp>
      <p:pic>
        <p:nvPicPr>
          <p:cNvPr id="78" name="object 16">
            <a:extLst>
              <a:ext uri="{FF2B5EF4-FFF2-40B4-BE49-F238E27FC236}">
                <a16:creationId xmlns:a16="http://schemas.microsoft.com/office/drawing/2014/main" id="{37FBD374-DB1C-7549-B74E-E7BE7EEF36FA}"/>
              </a:ext>
            </a:extLst>
          </p:cNvPr>
          <p:cNvPicPr/>
          <p:nvPr/>
        </p:nvPicPr>
        <p:blipFill>
          <a:blip r:embed="rId6" cstate="print"/>
          <a:stretch>
            <a:fillRect/>
          </a:stretch>
        </p:blipFill>
        <p:spPr>
          <a:xfrm>
            <a:off x="1735592" y="1383897"/>
            <a:ext cx="168656" cy="169240"/>
          </a:xfrm>
          <a:prstGeom prst="rect">
            <a:avLst/>
          </a:prstGeom>
        </p:spPr>
      </p:pic>
      <p:sp>
        <p:nvSpPr>
          <p:cNvPr id="79" name="object 17">
            <a:extLst>
              <a:ext uri="{FF2B5EF4-FFF2-40B4-BE49-F238E27FC236}">
                <a16:creationId xmlns:a16="http://schemas.microsoft.com/office/drawing/2014/main" id="{C8B16130-4130-D44A-AFCD-C3BDE9BD49C1}"/>
              </a:ext>
            </a:extLst>
          </p:cNvPr>
          <p:cNvSpPr/>
          <p:nvPr/>
        </p:nvSpPr>
        <p:spPr>
          <a:xfrm>
            <a:off x="1982304" y="1458137"/>
            <a:ext cx="165100" cy="26670"/>
          </a:xfrm>
          <a:custGeom>
            <a:avLst/>
            <a:gdLst/>
            <a:ahLst/>
            <a:cxnLst/>
            <a:rect l="l" t="t" r="r" b="b"/>
            <a:pathLst>
              <a:path w="165100" h="26669">
                <a:moveTo>
                  <a:pt x="164820" y="0"/>
                </a:moveTo>
                <a:lnTo>
                  <a:pt x="159575" y="0"/>
                </a:lnTo>
                <a:lnTo>
                  <a:pt x="159575" y="1270"/>
                </a:lnTo>
                <a:lnTo>
                  <a:pt x="5245" y="1270"/>
                </a:lnTo>
                <a:lnTo>
                  <a:pt x="5245" y="0"/>
                </a:lnTo>
                <a:lnTo>
                  <a:pt x="0" y="0"/>
                </a:lnTo>
                <a:lnTo>
                  <a:pt x="0" y="1270"/>
                </a:lnTo>
                <a:lnTo>
                  <a:pt x="0" y="25400"/>
                </a:lnTo>
                <a:lnTo>
                  <a:pt x="157073" y="25400"/>
                </a:lnTo>
                <a:lnTo>
                  <a:pt x="157073" y="26670"/>
                </a:lnTo>
                <a:lnTo>
                  <a:pt x="164820" y="26670"/>
                </a:lnTo>
                <a:lnTo>
                  <a:pt x="164820" y="25400"/>
                </a:lnTo>
                <a:lnTo>
                  <a:pt x="164820" y="1270"/>
                </a:lnTo>
                <a:lnTo>
                  <a:pt x="164820" y="0"/>
                </a:lnTo>
                <a:close/>
              </a:path>
            </a:pathLst>
          </a:custGeom>
          <a:solidFill>
            <a:srgbClr val="0061AF"/>
          </a:solidFill>
        </p:spPr>
        <p:txBody>
          <a:bodyPr wrap="square" lIns="0" tIns="0" rIns="0" bIns="0" rtlCol="0"/>
          <a:lstStyle/>
          <a:p>
            <a:endParaRPr dirty="0"/>
          </a:p>
        </p:txBody>
      </p:sp>
      <p:pic>
        <p:nvPicPr>
          <p:cNvPr id="80" name="object 18">
            <a:extLst>
              <a:ext uri="{FF2B5EF4-FFF2-40B4-BE49-F238E27FC236}">
                <a16:creationId xmlns:a16="http://schemas.microsoft.com/office/drawing/2014/main" id="{C2B7AF8D-393D-6D46-9DEA-EE71182592B2}"/>
              </a:ext>
            </a:extLst>
          </p:cNvPr>
          <p:cNvPicPr/>
          <p:nvPr/>
        </p:nvPicPr>
        <p:blipFill>
          <a:blip r:embed="rId7" cstate="print"/>
          <a:stretch>
            <a:fillRect/>
          </a:stretch>
        </p:blipFill>
        <p:spPr>
          <a:xfrm>
            <a:off x="2236919" y="1441020"/>
            <a:ext cx="102895" cy="102692"/>
          </a:xfrm>
          <a:prstGeom prst="rect">
            <a:avLst/>
          </a:prstGeom>
        </p:spPr>
      </p:pic>
      <p:pic>
        <p:nvPicPr>
          <p:cNvPr id="81" name="object 19">
            <a:extLst>
              <a:ext uri="{FF2B5EF4-FFF2-40B4-BE49-F238E27FC236}">
                <a16:creationId xmlns:a16="http://schemas.microsoft.com/office/drawing/2014/main" id="{53C86E8A-7760-0447-A7EA-864E931B88FA}"/>
              </a:ext>
            </a:extLst>
          </p:cNvPr>
          <p:cNvPicPr/>
          <p:nvPr/>
        </p:nvPicPr>
        <p:blipFill>
          <a:blip r:embed="rId8" cstate="print"/>
          <a:stretch>
            <a:fillRect/>
          </a:stretch>
        </p:blipFill>
        <p:spPr>
          <a:xfrm>
            <a:off x="2439616" y="1379282"/>
            <a:ext cx="155575" cy="169621"/>
          </a:xfrm>
          <a:prstGeom prst="rect">
            <a:avLst/>
          </a:prstGeom>
        </p:spPr>
      </p:pic>
      <p:pic>
        <p:nvPicPr>
          <p:cNvPr id="82" name="object 20">
            <a:extLst>
              <a:ext uri="{FF2B5EF4-FFF2-40B4-BE49-F238E27FC236}">
                <a16:creationId xmlns:a16="http://schemas.microsoft.com/office/drawing/2014/main" id="{1C359013-AF4E-434F-A606-42D515E39C4E}"/>
              </a:ext>
            </a:extLst>
          </p:cNvPr>
          <p:cNvPicPr/>
          <p:nvPr/>
        </p:nvPicPr>
        <p:blipFill>
          <a:blip r:embed="rId9" cstate="print"/>
          <a:stretch>
            <a:fillRect/>
          </a:stretch>
        </p:blipFill>
        <p:spPr>
          <a:xfrm>
            <a:off x="2669609" y="1383897"/>
            <a:ext cx="168656" cy="169240"/>
          </a:xfrm>
          <a:prstGeom prst="rect">
            <a:avLst/>
          </a:prstGeom>
        </p:spPr>
      </p:pic>
      <p:pic>
        <p:nvPicPr>
          <p:cNvPr id="83" name="object 21">
            <a:extLst>
              <a:ext uri="{FF2B5EF4-FFF2-40B4-BE49-F238E27FC236}">
                <a16:creationId xmlns:a16="http://schemas.microsoft.com/office/drawing/2014/main" id="{BE3034E6-76F4-BC45-A8F0-DCE302250D28}"/>
              </a:ext>
            </a:extLst>
          </p:cNvPr>
          <p:cNvPicPr/>
          <p:nvPr/>
        </p:nvPicPr>
        <p:blipFill>
          <a:blip r:embed="rId10" cstate="print"/>
          <a:stretch>
            <a:fillRect/>
          </a:stretch>
        </p:blipFill>
        <p:spPr>
          <a:xfrm>
            <a:off x="2908452" y="1386214"/>
            <a:ext cx="170967" cy="171348"/>
          </a:xfrm>
          <a:prstGeom prst="rect">
            <a:avLst/>
          </a:prstGeom>
        </p:spPr>
      </p:pic>
      <p:pic>
        <p:nvPicPr>
          <p:cNvPr id="84" name="object 22">
            <a:extLst>
              <a:ext uri="{FF2B5EF4-FFF2-40B4-BE49-F238E27FC236}">
                <a16:creationId xmlns:a16="http://schemas.microsoft.com/office/drawing/2014/main" id="{20C89D5E-F46E-F04E-9430-A689931B42A8}"/>
              </a:ext>
            </a:extLst>
          </p:cNvPr>
          <p:cNvPicPr/>
          <p:nvPr/>
        </p:nvPicPr>
        <p:blipFill>
          <a:blip r:embed="rId11" cstate="print"/>
          <a:stretch>
            <a:fillRect/>
          </a:stretch>
        </p:blipFill>
        <p:spPr>
          <a:xfrm>
            <a:off x="3153064" y="1400443"/>
            <a:ext cx="166357" cy="151155"/>
          </a:xfrm>
          <a:prstGeom prst="rect">
            <a:avLst/>
          </a:prstGeom>
        </p:spPr>
      </p:pic>
      <p:sp>
        <p:nvSpPr>
          <p:cNvPr id="85" name="object 23">
            <a:extLst>
              <a:ext uri="{FF2B5EF4-FFF2-40B4-BE49-F238E27FC236}">
                <a16:creationId xmlns:a16="http://schemas.microsoft.com/office/drawing/2014/main" id="{FC31A627-08E4-674F-963C-B029A5CA8E3F}"/>
              </a:ext>
            </a:extLst>
          </p:cNvPr>
          <p:cNvSpPr/>
          <p:nvPr/>
        </p:nvSpPr>
        <p:spPr>
          <a:xfrm>
            <a:off x="3394593" y="1460439"/>
            <a:ext cx="57785" cy="102235"/>
          </a:xfrm>
          <a:custGeom>
            <a:avLst/>
            <a:gdLst/>
            <a:ahLst/>
            <a:cxnLst/>
            <a:rect l="l" t="t" r="r" b="b"/>
            <a:pathLst>
              <a:path w="57785" h="102234">
                <a:moveTo>
                  <a:pt x="57505" y="0"/>
                </a:moveTo>
                <a:lnTo>
                  <a:pt x="34620" y="0"/>
                </a:lnTo>
                <a:lnTo>
                  <a:pt x="34620" y="80772"/>
                </a:lnTo>
                <a:lnTo>
                  <a:pt x="0" y="80772"/>
                </a:lnTo>
                <a:lnTo>
                  <a:pt x="0" y="101739"/>
                </a:lnTo>
                <a:lnTo>
                  <a:pt x="57505" y="101739"/>
                </a:lnTo>
                <a:lnTo>
                  <a:pt x="57505" y="0"/>
                </a:lnTo>
                <a:close/>
              </a:path>
            </a:pathLst>
          </a:custGeom>
          <a:solidFill>
            <a:srgbClr val="0061AF"/>
          </a:solidFill>
        </p:spPr>
        <p:txBody>
          <a:bodyPr wrap="square" lIns="0" tIns="0" rIns="0" bIns="0" rtlCol="0"/>
          <a:lstStyle/>
          <a:p>
            <a:endParaRPr dirty="0"/>
          </a:p>
        </p:txBody>
      </p:sp>
      <p:pic>
        <p:nvPicPr>
          <p:cNvPr id="86" name="object 24">
            <a:extLst>
              <a:ext uri="{FF2B5EF4-FFF2-40B4-BE49-F238E27FC236}">
                <a16:creationId xmlns:a16="http://schemas.microsoft.com/office/drawing/2014/main" id="{FE3981A3-320B-D449-BFA2-407A031ECC85}"/>
              </a:ext>
            </a:extLst>
          </p:cNvPr>
          <p:cNvPicPr/>
          <p:nvPr/>
        </p:nvPicPr>
        <p:blipFill>
          <a:blip r:embed="rId12" cstate="print"/>
          <a:stretch>
            <a:fillRect/>
          </a:stretch>
        </p:blipFill>
        <p:spPr>
          <a:xfrm>
            <a:off x="3555752" y="1400440"/>
            <a:ext cx="163468" cy="151155"/>
          </a:xfrm>
          <a:prstGeom prst="rect">
            <a:avLst/>
          </a:prstGeom>
        </p:spPr>
      </p:pic>
      <p:pic>
        <p:nvPicPr>
          <p:cNvPr id="87" name="object 25">
            <a:extLst>
              <a:ext uri="{FF2B5EF4-FFF2-40B4-BE49-F238E27FC236}">
                <a16:creationId xmlns:a16="http://schemas.microsoft.com/office/drawing/2014/main" id="{8554426D-3DCE-7545-BB04-EC1E83B7FB2C}"/>
              </a:ext>
            </a:extLst>
          </p:cNvPr>
          <p:cNvPicPr/>
          <p:nvPr/>
        </p:nvPicPr>
        <p:blipFill>
          <a:blip r:embed="rId13" cstate="print"/>
          <a:stretch>
            <a:fillRect/>
          </a:stretch>
        </p:blipFill>
        <p:spPr>
          <a:xfrm>
            <a:off x="902517" y="1675252"/>
            <a:ext cx="171742" cy="179044"/>
          </a:xfrm>
          <a:prstGeom prst="rect">
            <a:avLst/>
          </a:prstGeom>
        </p:spPr>
      </p:pic>
      <p:pic>
        <p:nvPicPr>
          <p:cNvPr id="88" name="object 26">
            <a:extLst>
              <a:ext uri="{FF2B5EF4-FFF2-40B4-BE49-F238E27FC236}">
                <a16:creationId xmlns:a16="http://schemas.microsoft.com/office/drawing/2014/main" id="{B8CAE639-BDA1-4342-86AC-07624D2188AC}"/>
              </a:ext>
            </a:extLst>
          </p:cNvPr>
          <p:cNvPicPr/>
          <p:nvPr/>
        </p:nvPicPr>
        <p:blipFill>
          <a:blip r:embed="rId14" cstate="print"/>
          <a:stretch>
            <a:fillRect/>
          </a:stretch>
        </p:blipFill>
        <p:spPr>
          <a:xfrm>
            <a:off x="646558" y="1682943"/>
            <a:ext cx="176745" cy="172707"/>
          </a:xfrm>
          <a:prstGeom prst="rect">
            <a:avLst/>
          </a:prstGeom>
        </p:spPr>
      </p:pic>
      <p:pic>
        <p:nvPicPr>
          <p:cNvPr id="89" name="object 27">
            <a:extLst>
              <a:ext uri="{FF2B5EF4-FFF2-40B4-BE49-F238E27FC236}">
                <a16:creationId xmlns:a16="http://schemas.microsoft.com/office/drawing/2014/main" id="{FC48A046-15A8-5945-B31E-86451A4DEBBD}"/>
              </a:ext>
            </a:extLst>
          </p:cNvPr>
          <p:cNvPicPr/>
          <p:nvPr/>
        </p:nvPicPr>
        <p:blipFill>
          <a:blip r:embed="rId15" cstate="print"/>
          <a:stretch>
            <a:fillRect/>
          </a:stretch>
        </p:blipFill>
        <p:spPr>
          <a:xfrm>
            <a:off x="1154430" y="1675638"/>
            <a:ext cx="181165" cy="180009"/>
          </a:xfrm>
          <a:prstGeom prst="rect">
            <a:avLst/>
          </a:prstGeom>
        </p:spPr>
      </p:pic>
      <p:pic>
        <p:nvPicPr>
          <p:cNvPr id="90" name="object 28">
            <a:extLst>
              <a:ext uri="{FF2B5EF4-FFF2-40B4-BE49-F238E27FC236}">
                <a16:creationId xmlns:a16="http://schemas.microsoft.com/office/drawing/2014/main" id="{8E162ADA-CE4A-EE46-B3B4-F401785798A7}"/>
              </a:ext>
            </a:extLst>
          </p:cNvPr>
          <p:cNvPicPr/>
          <p:nvPr/>
        </p:nvPicPr>
        <p:blipFill>
          <a:blip r:embed="rId16" cstate="print"/>
          <a:stretch>
            <a:fillRect/>
          </a:stretch>
        </p:blipFill>
        <p:spPr>
          <a:xfrm>
            <a:off x="1409047" y="1679866"/>
            <a:ext cx="158851" cy="167703"/>
          </a:xfrm>
          <a:prstGeom prst="rect">
            <a:avLst/>
          </a:prstGeom>
        </p:spPr>
      </p:pic>
      <p:pic>
        <p:nvPicPr>
          <p:cNvPr id="91" name="object 29">
            <a:extLst>
              <a:ext uri="{FF2B5EF4-FFF2-40B4-BE49-F238E27FC236}">
                <a16:creationId xmlns:a16="http://schemas.microsoft.com/office/drawing/2014/main" id="{F892F561-AF68-774E-9CCD-AD2E5FD7E4DA}"/>
              </a:ext>
            </a:extLst>
          </p:cNvPr>
          <p:cNvPicPr/>
          <p:nvPr/>
        </p:nvPicPr>
        <p:blipFill>
          <a:blip r:embed="rId17" cstate="print"/>
          <a:stretch>
            <a:fillRect/>
          </a:stretch>
        </p:blipFill>
        <p:spPr>
          <a:xfrm>
            <a:off x="1901538" y="1682176"/>
            <a:ext cx="166738" cy="166547"/>
          </a:xfrm>
          <a:prstGeom prst="rect">
            <a:avLst/>
          </a:prstGeom>
        </p:spPr>
      </p:pic>
      <p:pic>
        <p:nvPicPr>
          <p:cNvPr id="92" name="object 30">
            <a:extLst>
              <a:ext uri="{FF2B5EF4-FFF2-40B4-BE49-F238E27FC236}">
                <a16:creationId xmlns:a16="http://schemas.microsoft.com/office/drawing/2014/main" id="{C1AD0996-1BBE-C447-85FD-1E1933CC4FAA}"/>
              </a:ext>
            </a:extLst>
          </p:cNvPr>
          <p:cNvPicPr/>
          <p:nvPr/>
        </p:nvPicPr>
        <p:blipFill>
          <a:blip r:embed="rId18" cstate="print"/>
          <a:stretch>
            <a:fillRect/>
          </a:stretch>
        </p:blipFill>
        <p:spPr>
          <a:xfrm>
            <a:off x="1644806" y="1675828"/>
            <a:ext cx="183286" cy="179819"/>
          </a:xfrm>
          <a:prstGeom prst="rect">
            <a:avLst/>
          </a:prstGeom>
        </p:spPr>
      </p:pic>
      <p:pic>
        <p:nvPicPr>
          <p:cNvPr id="93" name="object 31">
            <a:extLst>
              <a:ext uri="{FF2B5EF4-FFF2-40B4-BE49-F238E27FC236}">
                <a16:creationId xmlns:a16="http://schemas.microsoft.com/office/drawing/2014/main" id="{A52F629A-8E2E-FF47-9DC0-C64C3A714EED}"/>
              </a:ext>
            </a:extLst>
          </p:cNvPr>
          <p:cNvPicPr/>
          <p:nvPr/>
        </p:nvPicPr>
        <p:blipFill>
          <a:blip r:embed="rId19" cstate="print"/>
          <a:stretch>
            <a:fillRect/>
          </a:stretch>
        </p:blipFill>
        <p:spPr>
          <a:xfrm>
            <a:off x="2374993" y="1689671"/>
            <a:ext cx="175196" cy="161162"/>
          </a:xfrm>
          <a:prstGeom prst="rect">
            <a:avLst/>
          </a:prstGeom>
        </p:spPr>
      </p:pic>
      <p:pic>
        <p:nvPicPr>
          <p:cNvPr id="94" name="object 32">
            <a:extLst>
              <a:ext uri="{FF2B5EF4-FFF2-40B4-BE49-F238E27FC236}">
                <a16:creationId xmlns:a16="http://schemas.microsoft.com/office/drawing/2014/main" id="{D8779326-D419-6743-BE6F-A40B4DB4CB8F}"/>
              </a:ext>
            </a:extLst>
          </p:cNvPr>
          <p:cNvPicPr/>
          <p:nvPr/>
        </p:nvPicPr>
        <p:blipFill>
          <a:blip r:embed="rId20" cstate="print"/>
          <a:stretch>
            <a:fillRect/>
          </a:stretch>
        </p:blipFill>
        <p:spPr>
          <a:xfrm>
            <a:off x="2136730" y="1687176"/>
            <a:ext cx="153847" cy="160781"/>
          </a:xfrm>
          <a:prstGeom prst="rect">
            <a:avLst/>
          </a:prstGeom>
        </p:spPr>
      </p:pic>
      <p:pic>
        <p:nvPicPr>
          <p:cNvPr id="95" name="object 33">
            <a:extLst>
              <a:ext uri="{FF2B5EF4-FFF2-40B4-BE49-F238E27FC236}">
                <a16:creationId xmlns:a16="http://schemas.microsoft.com/office/drawing/2014/main" id="{D84D67CE-0123-BA4E-8791-31C464B8ADD6}"/>
              </a:ext>
            </a:extLst>
          </p:cNvPr>
          <p:cNvPicPr/>
          <p:nvPr/>
        </p:nvPicPr>
        <p:blipFill>
          <a:blip r:embed="rId9" cstate="print"/>
          <a:stretch>
            <a:fillRect/>
          </a:stretch>
        </p:blipFill>
        <p:spPr>
          <a:xfrm>
            <a:off x="2624414" y="1678134"/>
            <a:ext cx="168656" cy="169240"/>
          </a:xfrm>
          <a:prstGeom prst="rect">
            <a:avLst/>
          </a:prstGeom>
        </p:spPr>
      </p:pic>
      <p:pic>
        <p:nvPicPr>
          <p:cNvPr id="96" name="object 34">
            <a:extLst>
              <a:ext uri="{FF2B5EF4-FFF2-40B4-BE49-F238E27FC236}">
                <a16:creationId xmlns:a16="http://schemas.microsoft.com/office/drawing/2014/main" id="{00085186-2044-EC42-B22B-DF0F47CFF4A3}"/>
              </a:ext>
            </a:extLst>
          </p:cNvPr>
          <p:cNvPicPr/>
          <p:nvPr/>
        </p:nvPicPr>
        <p:blipFill>
          <a:blip r:embed="rId21" cstate="print"/>
          <a:stretch>
            <a:fillRect/>
          </a:stretch>
        </p:blipFill>
        <p:spPr>
          <a:xfrm>
            <a:off x="2865170" y="1678908"/>
            <a:ext cx="153860" cy="174625"/>
          </a:xfrm>
          <a:prstGeom prst="rect">
            <a:avLst/>
          </a:prstGeom>
        </p:spPr>
      </p:pic>
      <p:pic>
        <p:nvPicPr>
          <p:cNvPr id="97" name="object 35">
            <a:extLst>
              <a:ext uri="{FF2B5EF4-FFF2-40B4-BE49-F238E27FC236}">
                <a16:creationId xmlns:a16="http://schemas.microsoft.com/office/drawing/2014/main" id="{8FD4A561-A77E-304B-B018-182C08ED9879}"/>
              </a:ext>
            </a:extLst>
          </p:cNvPr>
          <p:cNvPicPr/>
          <p:nvPr/>
        </p:nvPicPr>
        <p:blipFill>
          <a:blip r:embed="rId22" cstate="print"/>
          <a:stretch>
            <a:fillRect/>
          </a:stretch>
        </p:blipFill>
        <p:spPr>
          <a:xfrm>
            <a:off x="3086332" y="1687753"/>
            <a:ext cx="178473" cy="160388"/>
          </a:xfrm>
          <a:prstGeom prst="rect">
            <a:avLst/>
          </a:prstGeom>
        </p:spPr>
      </p:pic>
      <p:pic>
        <p:nvPicPr>
          <p:cNvPr id="98" name="object 36">
            <a:extLst>
              <a:ext uri="{FF2B5EF4-FFF2-40B4-BE49-F238E27FC236}">
                <a16:creationId xmlns:a16="http://schemas.microsoft.com/office/drawing/2014/main" id="{E2C51C6C-F920-7F4F-B3F4-5AE9CE043639}"/>
              </a:ext>
            </a:extLst>
          </p:cNvPr>
          <p:cNvPicPr/>
          <p:nvPr/>
        </p:nvPicPr>
        <p:blipFill>
          <a:blip r:embed="rId23" cstate="print"/>
          <a:stretch>
            <a:fillRect/>
          </a:stretch>
        </p:blipFill>
        <p:spPr>
          <a:xfrm>
            <a:off x="3329216" y="1685441"/>
            <a:ext cx="150202" cy="161162"/>
          </a:xfrm>
          <a:prstGeom prst="rect">
            <a:avLst/>
          </a:prstGeom>
        </p:spPr>
      </p:pic>
      <p:pic>
        <p:nvPicPr>
          <p:cNvPr id="99" name="object 37">
            <a:extLst>
              <a:ext uri="{FF2B5EF4-FFF2-40B4-BE49-F238E27FC236}">
                <a16:creationId xmlns:a16="http://schemas.microsoft.com/office/drawing/2014/main" id="{AB9057D0-D15C-1A42-BA3F-D866D15BF8B3}"/>
              </a:ext>
            </a:extLst>
          </p:cNvPr>
          <p:cNvPicPr/>
          <p:nvPr/>
        </p:nvPicPr>
        <p:blipFill>
          <a:blip r:embed="rId19" cstate="print"/>
          <a:stretch>
            <a:fillRect/>
          </a:stretch>
        </p:blipFill>
        <p:spPr>
          <a:xfrm>
            <a:off x="3564785" y="1689671"/>
            <a:ext cx="175196" cy="161162"/>
          </a:xfrm>
          <a:prstGeom prst="rect">
            <a:avLst/>
          </a:prstGeom>
        </p:spPr>
      </p:pic>
      <p:pic>
        <p:nvPicPr>
          <p:cNvPr id="100" name="object 38">
            <a:extLst>
              <a:ext uri="{FF2B5EF4-FFF2-40B4-BE49-F238E27FC236}">
                <a16:creationId xmlns:a16="http://schemas.microsoft.com/office/drawing/2014/main" id="{D3CD0B3D-0948-0548-B19B-A88736D906EF}"/>
              </a:ext>
            </a:extLst>
          </p:cNvPr>
          <p:cNvPicPr/>
          <p:nvPr/>
        </p:nvPicPr>
        <p:blipFill>
          <a:blip r:embed="rId24" cstate="print"/>
          <a:stretch>
            <a:fillRect/>
          </a:stretch>
        </p:blipFill>
        <p:spPr>
          <a:xfrm>
            <a:off x="3808054" y="1715259"/>
            <a:ext cx="131546" cy="135775"/>
          </a:xfrm>
          <a:prstGeom prst="rect">
            <a:avLst/>
          </a:prstGeom>
        </p:spPr>
      </p:pic>
      <p:pic>
        <p:nvPicPr>
          <p:cNvPr id="101" name="object 39">
            <a:extLst>
              <a:ext uri="{FF2B5EF4-FFF2-40B4-BE49-F238E27FC236}">
                <a16:creationId xmlns:a16="http://schemas.microsoft.com/office/drawing/2014/main" id="{AB20005D-348D-7443-9DB4-1821DD4C04B9}"/>
              </a:ext>
            </a:extLst>
          </p:cNvPr>
          <p:cNvPicPr/>
          <p:nvPr/>
        </p:nvPicPr>
        <p:blipFill>
          <a:blip r:embed="rId25" cstate="print"/>
          <a:stretch>
            <a:fillRect/>
          </a:stretch>
        </p:blipFill>
        <p:spPr>
          <a:xfrm>
            <a:off x="4028051" y="1692365"/>
            <a:ext cx="162699" cy="157124"/>
          </a:xfrm>
          <a:prstGeom prst="rect">
            <a:avLst/>
          </a:prstGeom>
        </p:spPr>
      </p:pic>
      <p:grpSp>
        <p:nvGrpSpPr>
          <p:cNvPr id="102" name="object 40">
            <a:extLst>
              <a:ext uri="{FF2B5EF4-FFF2-40B4-BE49-F238E27FC236}">
                <a16:creationId xmlns:a16="http://schemas.microsoft.com/office/drawing/2014/main" id="{11269B03-9139-6C47-BDEA-32A88CBE1C8F}"/>
              </a:ext>
            </a:extLst>
          </p:cNvPr>
          <p:cNvGrpSpPr/>
          <p:nvPr/>
        </p:nvGrpSpPr>
        <p:grpSpPr>
          <a:xfrm>
            <a:off x="638348" y="3369682"/>
            <a:ext cx="488950" cy="160655"/>
            <a:chOff x="638348" y="3369682"/>
            <a:chExt cx="488950" cy="160655"/>
          </a:xfrm>
        </p:grpSpPr>
        <p:sp>
          <p:nvSpPr>
            <p:cNvPr id="103" name="object 41">
              <a:extLst>
                <a:ext uri="{FF2B5EF4-FFF2-40B4-BE49-F238E27FC236}">
                  <a16:creationId xmlns:a16="http://schemas.microsoft.com/office/drawing/2014/main" id="{5FD6C196-A196-E343-B1C7-2786E2881258}"/>
                </a:ext>
              </a:extLst>
            </p:cNvPr>
            <p:cNvSpPr/>
            <p:nvPr/>
          </p:nvSpPr>
          <p:spPr>
            <a:xfrm>
              <a:off x="638340" y="3378936"/>
              <a:ext cx="120650" cy="149225"/>
            </a:xfrm>
            <a:custGeom>
              <a:avLst/>
              <a:gdLst/>
              <a:ahLst/>
              <a:cxnLst/>
              <a:rect l="l" t="t" r="r" b="b"/>
              <a:pathLst>
                <a:path w="120650" h="149225">
                  <a:moveTo>
                    <a:pt x="119659" y="76835"/>
                  </a:moveTo>
                  <a:lnTo>
                    <a:pt x="99936" y="76835"/>
                  </a:lnTo>
                  <a:lnTo>
                    <a:pt x="99936" y="120751"/>
                  </a:lnTo>
                  <a:lnTo>
                    <a:pt x="119659" y="120751"/>
                  </a:lnTo>
                  <a:lnTo>
                    <a:pt x="119659" y="76835"/>
                  </a:lnTo>
                  <a:close/>
                </a:path>
                <a:path w="120650" h="149225">
                  <a:moveTo>
                    <a:pt x="120294" y="142405"/>
                  </a:moveTo>
                  <a:lnTo>
                    <a:pt x="119849" y="142405"/>
                  </a:lnTo>
                  <a:lnTo>
                    <a:pt x="119849" y="138595"/>
                  </a:lnTo>
                  <a:lnTo>
                    <a:pt x="119697" y="138595"/>
                  </a:lnTo>
                  <a:lnTo>
                    <a:pt x="119697" y="120815"/>
                  </a:lnTo>
                  <a:lnTo>
                    <a:pt x="20167" y="120815"/>
                  </a:lnTo>
                  <a:lnTo>
                    <a:pt x="20167" y="76365"/>
                  </a:lnTo>
                  <a:lnTo>
                    <a:pt x="119659" y="76365"/>
                  </a:lnTo>
                  <a:lnTo>
                    <a:pt x="119659" y="58839"/>
                  </a:lnTo>
                  <a:lnTo>
                    <a:pt x="119659" y="58585"/>
                  </a:lnTo>
                  <a:lnTo>
                    <a:pt x="119659" y="19215"/>
                  </a:lnTo>
                  <a:lnTo>
                    <a:pt x="119659" y="19050"/>
                  </a:lnTo>
                  <a:lnTo>
                    <a:pt x="119659" y="11595"/>
                  </a:lnTo>
                  <a:lnTo>
                    <a:pt x="119735" y="6515"/>
                  </a:lnTo>
                  <a:lnTo>
                    <a:pt x="119900" y="6515"/>
                  </a:lnTo>
                  <a:lnTo>
                    <a:pt x="119900" y="5245"/>
                  </a:lnTo>
                  <a:lnTo>
                    <a:pt x="120167" y="5245"/>
                  </a:lnTo>
                  <a:lnTo>
                    <a:pt x="120167" y="1435"/>
                  </a:lnTo>
                  <a:lnTo>
                    <a:pt x="99936" y="1435"/>
                  </a:lnTo>
                  <a:lnTo>
                    <a:pt x="99936" y="19215"/>
                  </a:lnTo>
                  <a:lnTo>
                    <a:pt x="99936" y="58585"/>
                  </a:lnTo>
                  <a:lnTo>
                    <a:pt x="20167" y="58585"/>
                  </a:lnTo>
                  <a:lnTo>
                    <a:pt x="20167" y="19215"/>
                  </a:lnTo>
                  <a:lnTo>
                    <a:pt x="99936" y="19215"/>
                  </a:lnTo>
                  <a:lnTo>
                    <a:pt x="99936" y="1435"/>
                  </a:lnTo>
                  <a:lnTo>
                    <a:pt x="9055" y="1435"/>
                  </a:lnTo>
                  <a:lnTo>
                    <a:pt x="9055" y="165"/>
                  </a:lnTo>
                  <a:lnTo>
                    <a:pt x="0" y="165"/>
                  </a:lnTo>
                  <a:lnTo>
                    <a:pt x="0" y="1435"/>
                  </a:lnTo>
                  <a:lnTo>
                    <a:pt x="228" y="1435"/>
                  </a:lnTo>
                  <a:lnTo>
                    <a:pt x="228" y="5245"/>
                  </a:lnTo>
                  <a:lnTo>
                    <a:pt x="444" y="5245"/>
                  </a:lnTo>
                  <a:lnTo>
                    <a:pt x="444" y="6515"/>
                  </a:lnTo>
                  <a:lnTo>
                    <a:pt x="635" y="6515"/>
                  </a:lnTo>
                  <a:lnTo>
                    <a:pt x="635" y="11595"/>
                  </a:lnTo>
                  <a:lnTo>
                    <a:pt x="762" y="11595"/>
                  </a:lnTo>
                  <a:lnTo>
                    <a:pt x="762" y="19215"/>
                  </a:lnTo>
                  <a:lnTo>
                    <a:pt x="749" y="58585"/>
                  </a:lnTo>
                  <a:lnTo>
                    <a:pt x="723" y="76365"/>
                  </a:lnTo>
                  <a:lnTo>
                    <a:pt x="698" y="120815"/>
                  </a:lnTo>
                  <a:lnTo>
                    <a:pt x="673" y="138595"/>
                  </a:lnTo>
                  <a:lnTo>
                    <a:pt x="546" y="138595"/>
                  </a:lnTo>
                  <a:lnTo>
                    <a:pt x="546" y="143675"/>
                  </a:lnTo>
                  <a:lnTo>
                    <a:pt x="88" y="143675"/>
                  </a:lnTo>
                  <a:lnTo>
                    <a:pt x="88" y="148755"/>
                  </a:lnTo>
                  <a:lnTo>
                    <a:pt x="20167" y="148755"/>
                  </a:lnTo>
                  <a:lnTo>
                    <a:pt x="20167" y="143675"/>
                  </a:lnTo>
                  <a:lnTo>
                    <a:pt x="20167" y="138595"/>
                  </a:lnTo>
                  <a:lnTo>
                    <a:pt x="99936" y="138595"/>
                  </a:lnTo>
                  <a:lnTo>
                    <a:pt x="99936" y="142405"/>
                  </a:lnTo>
                  <a:lnTo>
                    <a:pt x="99936" y="148755"/>
                  </a:lnTo>
                  <a:lnTo>
                    <a:pt x="120294" y="148755"/>
                  </a:lnTo>
                  <a:lnTo>
                    <a:pt x="120294" y="142405"/>
                  </a:lnTo>
                  <a:close/>
                </a:path>
                <a:path w="120650" h="149225">
                  <a:moveTo>
                    <a:pt x="120523" y="0"/>
                  </a:moveTo>
                  <a:lnTo>
                    <a:pt x="115366" y="685"/>
                  </a:lnTo>
                  <a:lnTo>
                    <a:pt x="110058" y="863"/>
                  </a:lnTo>
                  <a:lnTo>
                    <a:pt x="120421" y="863"/>
                  </a:lnTo>
                  <a:lnTo>
                    <a:pt x="120523" y="0"/>
                  </a:lnTo>
                  <a:close/>
                </a:path>
              </a:pathLst>
            </a:custGeom>
            <a:solidFill>
              <a:srgbClr val="808080"/>
            </a:solidFill>
          </p:spPr>
          <p:txBody>
            <a:bodyPr wrap="square" lIns="0" tIns="0" rIns="0" bIns="0" rtlCol="0"/>
            <a:lstStyle/>
            <a:p>
              <a:endParaRPr dirty="0"/>
            </a:p>
          </p:txBody>
        </p:sp>
        <p:pic>
          <p:nvPicPr>
            <p:cNvPr id="104" name="object 42">
              <a:extLst>
                <a:ext uri="{FF2B5EF4-FFF2-40B4-BE49-F238E27FC236}">
                  <a16:creationId xmlns:a16="http://schemas.microsoft.com/office/drawing/2014/main" id="{9F3ED179-2683-A743-944F-3CC0F51BB1D1}"/>
                </a:ext>
              </a:extLst>
            </p:cNvPr>
            <p:cNvPicPr/>
            <p:nvPr/>
          </p:nvPicPr>
          <p:blipFill>
            <a:blip r:embed="rId26" cstate="print"/>
            <a:stretch>
              <a:fillRect/>
            </a:stretch>
          </p:blipFill>
          <p:spPr>
            <a:xfrm>
              <a:off x="802025" y="3369682"/>
              <a:ext cx="160388" cy="160375"/>
            </a:xfrm>
            <a:prstGeom prst="rect">
              <a:avLst/>
            </a:prstGeom>
          </p:spPr>
        </p:pic>
        <p:pic>
          <p:nvPicPr>
            <p:cNvPr id="105" name="object 43">
              <a:extLst>
                <a:ext uri="{FF2B5EF4-FFF2-40B4-BE49-F238E27FC236}">
                  <a16:creationId xmlns:a16="http://schemas.microsoft.com/office/drawing/2014/main" id="{DEEA76B0-50B9-5C49-A11E-A6923B25A06D}"/>
                </a:ext>
              </a:extLst>
            </p:cNvPr>
            <p:cNvPicPr/>
            <p:nvPr/>
          </p:nvPicPr>
          <p:blipFill>
            <a:blip r:embed="rId27" cstate="print"/>
            <a:stretch>
              <a:fillRect/>
            </a:stretch>
          </p:blipFill>
          <p:spPr>
            <a:xfrm>
              <a:off x="991010" y="3372938"/>
              <a:ext cx="135851" cy="152996"/>
            </a:xfrm>
            <a:prstGeom prst="rect">
              <a:avLst/>
            </a:prstGeom>
          </p:spPr>
        </p:pic>
      </p:grpSp>
      <p:grpSp>
        <p:nvGrpSpPr>
          <p:cNvPr id="106" name="object 44">
            <a:extLst>
              <a:ext uri="{FF2B5EF4-FFF2-40B4-BE49-F238E27FC236}">
                <a16:creationId xmlns:a16="http://schemas.microsoft.com/office/drawing/2014/main" id="{C75997FB-16CF-7648-9D6B-06661B1AB3B7}"/>
              </a:ext>
            </a:extLst>
          </p:cNvPr>
          <p:cNvGrpSpPr/>
          <p:nvPr/>
        </p:nvGrpSpPr>
        <p:grpSpPr>
          <a:xfrm>
            <a:off x="1173191" y="3382881"/>
            <a:ext cx="492125" cy="142875"/>
            <a:chOff x="1173191" y="3382881"/>
            <a:chExt cx="492125" cy="142875"/>
          </a:xfrm>
        </p:grpSpPr>
        <p:sp>
          <p:nvSpPr>
            <p:cNvPr id="107" name="object 45">
              <a:extLst>
                <a:ext uri="{FF2B5EF4-FFF2-40B4-BE49-F238E27FC236}">
                  <a16:creationId xmlns:a16="http://schemas.microsoft.com/office/drawing/2014/main" id="{DC6B6D2A-A83C-4140-AE6A-24B027041795}"/>
                </a:ext>
              </a:extLst>
            </p:cNvPr>
            <p:cNvSpPr/>
            <p:nvPr/>
          </p:nvSpPr>
          <p:spPr>
            <a:xfrm>
              <a:off x="1173187" y="3390265"/>
              <a:ext cx="126364" cy="127635"/>
            </a:xfrm>
            <a:custGeom>
              <a:avLst/>
              <a:gdLst/>
              <a:ahLst/>
              <a:cxnLst/>
              <a:rect l="l" t="t" r="r" b="b"/>
              <a:pathLst>
                <a:path w="126365" h="127635">
                  <a:moveTo>
                    <a:pt x="126174" y="0"/>
                  </a:moveTo>
                  <a:lnTo>
                    <a:pt x="123101" y="266"/>
                  </a:lnTo>
                  <a:lnTo>
                    <a:pt x="0" y="266"/>
                  </a:lnTo>
                  <a:lnTo>
                    <a:pt x="0" y="4076"/>
                  </a:lnTo>
                  <a:lnTo>
                    <a:pt x="342" y="4076"/>
                  </a:lnTo>
                  <a:lnTo>
                    <a:pt x="342" y="7886"/>
                  </a:lnTo>
                  <a:lnTo>
                    <a:pt x="457" y="19316"/>
                  </a:lnTo>
                  <a:lnTo>
                    <a:pt x="457" y="95516"/>
                  </a:lnTo>
                  <a:lnTo>
                    <a:pt x="457" y="115836"/>
                  </a:lnTo>
                  <a:lnTo>
                    <a:pt x="457" y="119646"/>
                  </a:lnTo>
                  <a:lnTo>
                    <a:pt x="355" y="123456"/>
                  </a:lnTo>
                  <a:lnTo>
                    <a:pt x="12" y="123456"/>
                  </a:lnTo>
                  <a:lnTo>
                    <a:pt x="12" y="127266"/>
                  </a:lnTo>
                  <a:lnTo>
                    <a:pt x="21882" y="127266"/>
                  </a:lnTo>
                  <a:lnTo>
                    <a:pt x="21882" y="123456"/>
                  </a:lnTo>
                  <a:lnTo>
                    <a:pt x="21882" y="119646"/>
                  </a:lnTo>
                  <a:lnTo>
                    <a:pt x="21882" y="115836"/>
                  </a:lnTo>
                  <a:lnTo>
                    <a:pt x="104216" y="115836"/>
                  </a:lnTo>
                  <a:lnTo>
                    <a:pt x="104216" y="119646"/>
                  </a:lnTo>
                  <a:lnTo>
                    <a:pt x="104216" y="123456"/>
                  </a:lnTo>
                  <a:lnTo>
                    <a:pt x="104216" y="127266"/>
                  </a:lnTo>
                  <a:lnTo>
                    <a:pt x="126098" y="127266"/>
                  </a:lnTo>
                  <a:lnTo>
                    <a:pt x="126098" y="123456"/>
                  </a:lnTo>
                  <a:lnTo>
                    <a:pt x="125768" y="123456"/>
                  </a:lnTo>
                  <a:lnTo>
                    <a:pt x="125768" y="119646"/>
                  </a:lnTo>
                  <a:lnTo>
                    <a:pt x="125666" y="115836"/>
                  </a:lnTo>
                  <a:lnTo>
                    <a:pt x="125666" y="95872"/>
                  </a:lnTo>
                  <a:lnTo>
                    <a:pt x="125666" y="95516"/>
                  </a:lnTo>
                  <a:lnTo>
                    <a:pt x="125666" y="19888"/>
                  </a:lnTo>
                  <a:lnTo>
                    <a:pt x="104216" y="19888"/>
                  </a:lnTo>
                  <a:lnTo>
                    <a:pt x="104216" y="95516"/>
                  </a:lnTo>
                  <a:lnTo>
                    <a:pt x="21882" y="95516"/>
                  </a:lnTo>
                  <a:lnTo>
                    <a:pt x="21882" y="19316"/>
                  </a:lnTo>
                  <a:lnTo>
                    <a:pt x="125666" y="19316"/>
                  </a:lnTo>
                  <a:lnTo>
                    <a:pt x="125666" y="7886"/>
                  </a:lnTo>
                  <a:lnTo>
                    <a:pt x="125755" y="4076"/>
                  </a:lnTo>
                  <a:lnTo>
                    <a:pt x="125996" y="4076"/>
                  </a:lnTo>
                  <a:lnTo>
                    <a:pt x="125996" y="520"/>
                  </a:lnTo>
                  <a:lnTo>
                    <a:pt x="126123" y="520"/>
                  </a:lnTo>
                  <a:lnTo>
                    <a:pt x="126174" y="0"/>
                  </a:lnTo>
                  <a:close/>
                </a:path>
              </a:pathLst>
            </a:custGeom>
            <a:solidFill>
              <a:srgbClr val="808080"/>
            </a:solidFill>
          </p:spPr>
          <p:txBody>
            <a:bodyPr wrap="square" lIns="0" tIns="0" rIns="0" bIns="0" rtlCol="0"/>
            <a:lstStyle/>
            <a:p>
              <a:endParaRPr dirty="0"/>
            </a:p>
          </p:txBody>
        </p:sp>
        <p:pic>
          <p:nvPicPr>
            <p:cNvPr id="108" name="object 46">
              <a:extLst>
                <a:ext uri="{FF2B5EF4-FFF2-40B4-BE49-F238E27FC236}">
                  <a16:creationId xmlns:a16="http://schemas.microsoft.com/office/drawing/2014/main" id="{8751B616-B6EC-0E49-8552-3A62DFDC6A47}"/>
                </a:ext>
              </a:extLst>
            </p:cNvPr>
            <p:cNvPicPr/>
            <p:nvPr/>
          </p:nvPicPr>
          <p:blipFill>
            <a:blip r:embed="rId28" cstate="print"/>
            <a:stretch>
              <a:fillRect/>
            </a:stretch>
          </p:blipFill>
          <p:spPr>
            <a:xfrm>
              <a:off x="1340831" y="3386495"/>
              <a:ext cx="148374" cy="134810"/>
            </a:xfrm>
            <a:prstGeom prst="rect">
              <a:avLst/>
            </a:prstGeom>
          </p:spPr>
        </p:pic>
        <p:pic>
          <p:nvPicPr>
            <p:cNvPr id="109" name="object 47">
              <a:extLst>
                <a:ext uri="{FF2B5EF4-FFF2-40B4-BE49-F238E27FC236}">
                  <a16:creationId xmlns:a16="http://schemas.microsoft.com/office/drawing/2014/main" id="{645B7A73-A16E-3146-9BB4-61B22CBB72CB}"/>
                </a:ext>
              </a:extLst>
            </p:cNvPr>
            <p:cNvPicPr/>
            <p:nvPr/>
          </p:nvPicPr>
          <p:blipFill>
            <a:blip r:embed="rId29" cstate="print"/>
            <a:stretch>
              <a:fillRect/>
            </a:stretch>
          </p:blipFill>
          <p:spPr>
            <a:xfrm>
              <a:off x="1520711" y="3382881"/>
              <a:ext cx="144602" cy="142709"/>
            </a:xfrm>
            <a:prstGeom prst="rect">
              <a:avLst/>
            </a:prstGeom>
          </p:spPr>
        </p:pic>
      </p:grpSp>
      <p:grpSp>
        <p:nvGrpSpPr>
          <p:cNvPr id="110" name="object 48">
            <a:extLst>
              <a:ext uri="{FF2B5EF4-FFF2-40B4-BE49-F238E27FC236}">
                <a16:creationId xmlns:a16="http://schemas.microsoft.com/office/drawing/2014/main" id="{AE322C63-E1D2-754F-B28F-18BD3429CBB7}"/>
              </a:ext>
            </a:extLst>
          </p:cNvPr>
          <p:cNvGrpSpPr/>
          <p:nvPr/>
        </p:nvGrpSpPr>
        <p:grpSpPr>
          <a:xfrm>
            <a:off x="1704033" y="3371736"/>
            <a:ext cx="836294" cy="158750"/>
            <a:chOff x="1704033" y="3371736"/>
            <a:chExt cx="836294" cy="158750"/>
          </a:xfrm>
        </p:grpSpPr>
        <p:pic>
          <p:nvPicPr>
            <p:cNvPr id="111" name="object 49">
              <a:extLst>
                <a:ext uri="{FF2B5EF4-FFF2-40B4-BE49-F238E27FC236}">
                  <a16:creationId xmlns:a16="http://schemas.microsoft.com/office/drawing/2014/main" id="{F6D5E15C-94D5-C34F-8A95-2B3DD5ACD1CE}"/>
                </a:ext>
              </a:extLst>
            </p:cNvPr>
            <p:cNvPicPr/>
            <p:nvPr/>
          </p:nvPicPr>
          <p:blipFill>
            <a:blip r:embed="rId30" cstate="print"/>
            <a:stretch>
              <a:fillRect/>
            </a:stretch>
          </p:blipFill>
          <p:spPr>
            <a:xfrm>
              <a:off x="1858542" y="3372938"/>
              <a:ext cx="135851" cy="152996"/>
            </a:xfrm>
            <a:prstGeom prst="rect">
              <a:avLst/>
            </a:prstGeom>
          </p:spPr>
        </p:pic>
        <p:pic>
          <p:nvPicPr>
            <p:cNvPr id="112" name="object 50">
              <a:extLst>
                <a:ext uri="{FF2B5EF4-FFF2-40B4-BE49-F238E27FC236}">
                  <a16:creationId xmlns:a16="http://schemas.microsoft.com/office/drawing/2014/main" id="{BF56A37F-F4B9-C947-83F5-60CD18D3B582}"/>
                </a:ext>
              </a:extLst>
            </p:cNvPr>
            <p:cNvPicPr/>
            <p:nvPr/>
          </p:nvPicPr>
          <p:blipFill>
            <a:blip r:embed="rId31" cstate="print"/>
            <a:stretch>
              <a:fillRect/>
            </a:stretch>
          </p:blipFill>
          <p:spPr>
            <a:xfrm>
              <a:off x="1704033" y="3409982"/>
              <a:ext cx="116636" cy="115443"/>
            </a:xfrm>
            <a:prstGeom prst="rect">
              <a:avLst/>
            </a:prstGeom>
          </p:spPr>
        </p:pic>
        <p:pic>
          <p:nvPicPr>
            <p:cNvPr id="113" name="object 51">
              <a:extLst>
                <a:ext uri="{FF2B5EF4-FFF2-40B4-BE49-F238E27FC236}">
                  <a16:creationId xmlns:a16="http://schemas.microsoft.com/office/drawing/2014/main" id="{83681A29-08DA-D64F-BFDC-CA066A2DF2B9}"/>
                </a:ext>
              </a:extLst>
            </p:cNvPr>
            <p:cNvPicPr/>
            <p:nvPr/>
          </p:nvPicPr>
          <p:blipFill>
            <a:blip r:embed="rId32" cstate="print"/>
            <a:stretch>
              <a:fillRect/>
            </a:stretch>
          </p:blipFill>
          <p:spPr>
            <a:xfrm>
              <a:off x="2027266" y="3372425"/>
              <a:ext cx="158330" cy="157797"/>
            </a:xfrm>
            <a:prstGeom prst="rect">
              <a:avLst/>
            </a:prstGeom>
          </p:spPr>
        </p:pic>
        <p:pic>
          <p:nvPicPr>
            <p:cNvPr id="114" name="object 52">
              <a:extLst>
                <a:ext uri="{FF2B5EF4-FFF2-40B4-BE49-F238E27FC236}">
                  <a16:creationId xmlns:a16="http://schemas.microsoft.com/office/drawing/2014/main" id="{872BAB57-0506-754F-A286-2FCE12A8C46A}"/>
                </a:ext>
              </a:extLst>
            </p:cNvPr>
            <p:cNvPicPr/>
            <p:nvPr/>
          </p:nvPicPr>
          <p:blipFill>
            <a:blip r:embed="rId33" cstate="print"/>
            <a:stretch>
              <a:fillRect/>
            </a:stretch>
          </p:blipFill>
          <p:spPr>
            <a:xfrm>
              <a:off x="2220188" y="3371736"/>
              <a:ext cx="153352" cy="157810"/>
            </a:xfrm>
            <a:prstGeom prst="rect">
              <a:avLst/>
            </a:prstGeom>
          </p:spPr>
        </p:pic>
        <p:pic>
          <p:nvPicPr>
            <p:cNvPr id="115" name="object 53">
              <a:extLst>
                <a:ext uri="{FF2B5EF4-FFF2-40B4-BE49-F238E27FC236}">
                  <a16:creationId xmlns:a16="http://schemas.microsoft.com/office/drawing/2014/main" id="{8D8E97EB-3212-5B4A-B520-1A33BBAAE82C}"/>
                </a:ext>
              </a:extLst>
            </p:cNvPr>
            <p:cNvPicPr/>
            <p:nvPr/>
          </p:nvPicPr>
          <p:blipFill>
            <a:blip r:embed="rId34" cstate="print"/>
            <a:stretch>
              <a:fillRect/>
            </a:stretch>
          </p:blipFill>
          <p:spPr>
            <a:xfrm>
              <a:off x="2405895" y="3378262"/>
              <a:ext cx="133959" cy="143738"/>
            </a:xfrm>
            <a:prstGeom prst="rect">
              <a:avLst/>
            </a:prstGeom>
          </p:spPr>
        </p:pic>
      </p:grpSp>
      <p:sp>
        <p:nvSpPr>
          <p:cNvPr id="116" name="object 54">
            <a:extLst>
              <a:ext uri="{FF2B5EF4-FFF2-40B4-BE49-F238E27FC236}">
                <a16:creationId xmlns:a16="http://schemas.microsoft.com/office/drawing/2014/main" id="{094BA78F-D314-0147-AA43-12C4F836751A}"/>
              </a:ext>
            </a:extLst>
          </p:cNvPr>
          <p:cNvSpPr/>
          <p:nvPr/>
        </p:nvSpPr>
        <p:spPr>
          <a:xfrm>
            <a:off x="2596248" y="3397135"/>
            <a:ext cx="107950" cy="22860"/>
          </a:xfrm>
          <a:custGeom>
            <a:avLst/>
            <a:gdLst/>
            <a:ahLst/>
            <a:cxnLst/>
            <a:rect l="l" t="t" r="r" b="b"/>
            <a:pathLst>
              <a:path w="107950" h="22860">
                <a:moveTo>
                  <a:pt x="107886" y="21780"/>
                </a:moveTo>
                <a:lnTo>
                  <a:pt x="98107" y="21780"/>
                </a:lnTo>
                <a:lnTo>
                  <a:pt x="102235" y="21958"/>
                </a:lnTo>
                <a:lnTo>
                  <a:pt x="107886" y="22631"/>
                </a:lnTo>
                <a:lnTo>
                  <a:pt x="107886" y="21780"/>
                </a:lnTo>
                <a:close/>
              </a:path>
              <a:path w="107950" h="22860">
                <a:moveTo>
                  <a:pt x="107886" y="1270"/>
                </a:moveTo>
                <a:lnTo>
                  <a:pt x="3810" y="1270"/>
                </a:lnTo>
                <a:lnTo>
                  <a:pt x="3810" y="0"/>
                </a:lnTo>
                <a:lnTo>
                  <a:pt x="0" y="0"/>
                </a:lnTo>
                <a:lnTo>
                  <a:pt x="0" y="1270"/>
                </a:lnTo>
                <a:lnTo>
                  <a:pt x="0" y="21590"/>
                </a:lnTo>
                <a:lnTo>
                  <a:pt x="0" y="22860"/>
                </a:lnTo>
                <a:lnTo>
                  <a:pt x="3403" y="22860"/>
                </a:lnTo>
                <a:lnTo>
                  <a:pt x="3403" y="21590"/>
                </a:lnTo>
                <a:lnTo>
                  <a:pt x="107886" y="21590"/>
                </a:lnTo>
                <a:lnTo>
                  <a:pt x="107886" y="1270"/>
                </a:lnTo>
                <a:close/>
              </a:path>
              <a:path w="107950" h="22860">
                <a:moveTo>
                  <a:pt x="107886" y="0"/>
                </a:moveTo>
                <a:lnTo>
                  <a:pt x="101714" y="1028"/>
                </a:lnTo>
                <a:lnTo>
                  <a:pt x="97764" y="1193"/>
                </a:lnTo>
                <a:lnTo>
                  <a:pt x="107886" y="1193"/>
                </a:lnTo>
                <a:lnTo>
                  <a:pt x="107886" y="0"/>
                </a:lnTo>
                <a:close/>
              </a:path>
            </a:pathLst>
          </a:custGeom>
          <a:solidFill>
            <a:srgbClr val="808080"/>
          </a:solidFill>
        </p:spPr>
        <p:txBody>
          <a:bodyPr wrap="square" lIns="0" tIns="0" rIns="0" bIns="0" rtlCol="0"/>
          <a:lstStyle/>
          <a:p>
            <a:endParaRPr dirty="0"/>
          </a:p>
        </p:txBody>
      </p:sp>
      <p:grpSp>
        <p:nvGrpSpPr>
          <p:cNvPr id="117" name="object 55">
            <a:extLst>
              <a:ext uri="{FF2B5EF4-FFF2-40B4-BE49-F238E27FC236}">
                <a16:creationId xmlns:a16="http://schemas.microsoft.com/office/drawing/2014/main" id="{4D8241B2-74EE-C646-9AF3-4D3218AAF115}"/>
              </a:ext>
            </a:extLst>
          </p:cNvPr>
          <p:cNvGrpSpPr/>
          <p:nvPr/>
        </p:nvGrpSpPr>
        <p:grpSpPr>
          <a:xfrm>
            <a:off x="2578925" y="3426277"/>
            <a:ext cx="350520" cy="93345"/>
            <a:chOff x="2578925" y="3426277"/>
            <a:chExt cx="350520" cy="93345"/>
          </a:xfrm>
        </p:grpSpPr>
        <p:sp>
          <p:nvSpPr>
            <p:cNvPr id="118" name="object 56">
              <a:extLst>
                <a:ext uri="{FF2B5EF4-FFF2-40B4-BE49-F238E27FC236}">
                  <a16:creationId xmlns:a16="http://schemas.microsoft.com/office/drawing/2014/main" id="{095CA2C4-800A-D046-B44A-6CD389C50C67}"/>
                </a:ext>
              </a:extLst>
            </p:cNvPr>
            <p:cNvSpPr/>
            <p:nvPr/>
          </p:nvSpPr>
          <p:spPr>
            <a:xfrm>
              <a:off x="2578925" y="3480676"/>
              <a:ext cx="142875" cy="23495"/>
            </a:xfrm>
            <a:custGeom>
              <a:avLst/>
              <a:gdLst/>
              <a:ahLst/>
              <a:cxnLst/>
              <a:rect l="l" t="t" r="r" b="b"/>
              <a:pathLst>
                <a:path w="142875" h="23495">
                  <a:moveTo>
                    <a:pt x="142367" y="22123"/>
                  </a:moveTo>
                  <a:lnTo>
                    <a:pt x="131902" y="22123"/>
                  </a:lnTo>
                  <a:lnTo>
                    <a:pt x="136372" y="22288"/>
                  </a:lnTo>
                  <a:lnTo>
                    <a:pt x="142367" y="22974"/>
                  </a:lnTo>
                  <a:lnTo>
                    <a:pt x="142367" y="22123"/>
                  </a:lnTo>
                  <a:close/>
                </a:path>
                <a:path w="142875" h="23495">
                  <a:moveTo>
                    <a:pt x="142367" y="1549"/>
                  </a:moveTo>
                  <a:lnTo>
                    <a:pt x="5854" y="1549"/>
                  </a:lnTo>
                  <a:lnTo>
                    <a:pt x="5854" y="279"/>
                  </a:lnTo>
                  <a:lnTo>
                    <a:pt x="0" y="279"/>
                  </a:lnTo>
                  <a:lnTo>
                    <a:pt x="0" y="1549"/>
                  </a:lnTo>
                  <a:lnTo>
                    <a:pt x="0" y="21869"/>
                  </a:lnTo>
                  <a:lnTo>
                    <a:pt x="0" y="23139"/>
                  </a:lnTo>
                  <a:lnTo>
                    <a:pt x="4102" y="23139"/>
                  </a:lnTo>
                  <a:lnTo>
                    <a:pt x="4102" y="21869"/>
                  </a:lnTo>
                  <a:lnTo>
                    <a:pt x="142367" y="21869"/>
                  </a:lnTo>
                  <a:lnTo>
                    <a:pt x="142367" y="1549"/>
                  </a:lnTo>
                  <a:close/>
                </a:path>
                <a:path w="142875" h="23495">
                  <a:moveTo>
                    <a:pt x="142367" y="0"/>
                  </a:moveTo>
                  <a:lnTo>
                    <a:pt x="135851" y="1016"/>
                  </a:lnTo>
                  <a:lnTo>
                    <a:pt x="132080" y="1193"/>
                  </a:lnTo>
                  <a:lnTo>
                    <a:pt x="142367" y="1193"/>
                  </a:lnTo>
                  <a:lnTo>
                    <a:pt x="142367" y="0"/>
                  </a:lnTo>
                  <a:close/>
                </a:path>
              </a:pathLst>
            </a:custGeom>
            <a:solidFill>
              <a:srgbClr val="808080"/>
            </a:solidFill>
          </p:spPr>
          <p:txBody>
            <a:bodyPr wrap="square" lIns="0" tIns="0" rIns="0" bIns="0" rtlCol="0"/>
            <a:lstStyle/>
            <a:p>
              <a:endParaRPr dirty="0"/>
            </a:p>
          </p:txBody>
        </p:sp>
        <p:pic>
          <p:nvPicPr>
            <p:cNvPr id="119" name="object 57">
              <a:extLst>
                <a:ext uri="{FF2B5EF4-FFF2-40B4-BE49-F238E27FC236}">
                  <a16:creationId xmlns:a16="http://schemas.microsoft.com/office/drawing/2014/main" id="{432BE5AD-6184-EA49-BCB3-20D051C2E13B}"/>
                </a:ext>
              </a:extLst>
            </p:cNvPr>
            <p:cNvPicPr/>
            <p:nvPr/>
          </p:nvPicPr>
          <p:blipFill>
            <a:blip r:embed="rId35" cstate="print"/>
            <a:stretch>
              <a:fillRect/>
            </a:stretch>
          </p:blipFill>
          <p:spPr>
            <a:xfrm>
              <a:off x="2762586" y="3426277"/>
              <a:ext cx="120573" cy="92811"/>
            </a:xfrm>
            <a:prstGeom prst="rect">
              <a:avLst/>
            </a:prstGeom>
          </p:spPr>
        </p:pic>
        <p:sp>
          <p:nvSpPr>
            <p:cNvPr id="120" name="object 58">
              <a:extLst>
                <a:ext uri="{FF2B5EF4-FFF2-40B4-BE49-F238E27FC236}">
                  <a16:creationId xmlns:a16="http://schemas.microsoft.com/office/drawing/2014/main" id="{2C838C68-8BB6-3C4E-B0FB-9CB04764E741}"/>
                </a:ext>
              </a:extLst>
            </p:cNvPr>
            <p:cNvSpPr/>
            <p:nvPr/>
          </p:nvSpPr>
          <p:spPr>
            <a:xfrm>
              <a:off x="2926174" y="3460808"/>
              <a:ext cx="3810" cy="1270"/>
            </a:xfrm>
            <a:custGeom>
              <a:avLst/>
              <a:gdLst/>
              <a:ahLst/>
              <a:cxnLst/>
              <a:rect l="l" t="t" r="r" b="b"/>
              <a:pathLst>
                <a:path w="3810" h="1270">
                  <a:moveTo>
                    <a:pt x="0" y="1269"/>
                  </a:moveTo>
                  <a:lnTo>
                    <a:pt x="3204" y="1269"/>
                  </a:lnTo>
                  <a:lnTo>
                    <a:pt x="3204" y="0"/>
                  </a:lnTo>
                  <a:lnTo>
                    <a:pt x="0" y="0"/>
                  </a:lnTo>
                  <a:lnTo>
                    <a:pt x="0" y="1269"/>
                  </a:lnTo>
                  <a:close/>
                </a:path>
              </a:pathLst>
            </a:custGeom>
            <a:solidFill>
              <a:srgbClr val="808080"/>
            </a:solidFill>
          </p:spPr>
          <p:txBody>
            <a:bodyPr wrap="square" lIns="0" tIns="0" rIns="0" bIns="0" rtlCol="0"/>
            <a:lstStyle/>
            <a:p>
              <a:endParaRPr dirty="0"/>
            </a:p>
          </p:txBody>
        </p:sp>
      </p:grpSp>
      <p:sp>
        <p:nvSpPr>
          <p:cNvPr id="121" name="object 59">
            <a:extLst>
              <a:ext uri="{FF2B5EF4-FFF2-40B4-BE49-F238E27FC236}">
                <a16:creationId xmlns:a16="http://schemas.microsoft.com/office/drawing/2014/main" id="{A8661D54-B9B1-6F48-9B28-D40AE3069F42}"/>
              </a:ext>
            </a:extLst>
          </p:cNvPr>
          <p:cNvSpPr/>
          <p:nvPr/>
        </p:nvSpPr>
        <p:spPr>
          <a:xfrm>
            <a:off x="2926169" y="3437953"/>
            <a:ext cx="147320" cy="24130"/>
          </a:xfrm>
          <a:custGeom>
            <a:avLst/>
            <a:gdLst/>
            <a:ahLst/>
            <a:cxnLst/>
            <a:rect l="l" t="t" r="r" b="b"/>
            <a:pathLst>
              <a:path w="147319" h="24129">
                <a:moveTo>
                  <a:pt x="147002" y="0"/>
                </a:moveTo>
                <a:lnTo>
                  <a:pt x="141655" y="0"/>
                </a:lnTo>
                <a:lnTo>
                  <a:pt x="141655" y="1270"/>
                </a:lnTo>
                <a:lnTo>
                  <a:pt x="5346" y="1270"/>
                </a:lnTo>
                <a:lnTo>
                  <a:pt x="5346" y="0"/>
                </a:lnTo>
                <a:lnTo>
                  <a:pt x="0" y="0"/>
                </a:lnTo>
                <a:lnTo>
                  <a:pt x="0" y="1270"/>
                </a:lnTo>
                <a:lnTo>
                  <a:pt x="0" y="22860"/>
                </a:lnTo>
                <a:lnTo>
                  <a:pt x="143802" y="22860"/>
                </a:lnTo>
                <a:lnTo>
                  <a:pt x="143802" y="24130"/>
                </a:lnTo>
                <a:lnTo>
                  <a:pt x="147002" y="24130"/>
                </a:lnTo>
                <a:lnTo>
                  <a:pt x="147002" y="22860"/>
                </a:lnTo>
                <a:lnTo>
                  <a:pt x="147002" y="1270"/>
                </a:lnTo>
                <a:lnTo>
                  <a:pt x="147002" y="0"/>
                </a:lnTo>
                <a:close/>
              </a:path>
            </a:pathLst>
          </a:custGeom>
          <a:solidFill>
            <a:srgbClr val="808080"/>
          </a:solidFill>
        </p:spPr>
        <p:txBody>
          <a:bodyPr wrap="square" lIns="0" tIns="0" rIns="0" bIns="0" rtlCol="0"/>
          <a:lstStyle/>
          <a:p>
            <a:endParaRPr dirty="0"/>
          </a:p>
        </p:txBody>
      </p:sp>
      <p:sp>
        <p:nvSpPr>
          <p:cNvPr id="122" name="object 60">
            <a:extLst>
              <a:ext uri="{FF2B5EF4-FFF2-40B4-BE49-F238E27FC236}">
                <a16:creationId xmlns:a16="http://schemas.microsoft.com/office/drawing/2014/main" id="{95065045-0B11-EB42-BCD8-8E977A3F46FF}"/>
              </a:ext>
            </a:extLst>
          </p:cNvPr>
          <p:cNvSpPr/>
          <p:nvPr/>
        </p:nvSpPr>
        <p:spPr>
          <a:xfrm>
            <a:off x="0" y="0"/>
            <a:ext cx="9146540" cy="95885"/>
          </a:xfrm>
          <a:custGeom>
            <a:avLst/>
            <a:gdLst/>
            <a:ahLst/>
            <a:cxnLst/>
            <a:rect l="l" t="t" r="r" b="b"/>
            <a:pathLst>
              <a:path w="9146540" h="95885">
                <a:moveTo>
                  <a:pt x="9146501" y="0"/>
                </a:moveTo>
                <a:lnTo>
                  <a:pt x="0" y="0"/>
                </a:lnTo>
                <a:lnTo>
                  <a:pt x="0" y="95262"/>
                </a:lnTo>
                <a:lnTo>
                  <a:pt x="9146501" y="95262"/>
                </a:lnTo>
                <a:lnTo>
                  <a:pt x="9146501" y="0"/>
                </a:lnTo>
                <a:close/>
              </a:path>
            </a:pathLst>
          </a:custGeom>
          <a:solidFill>
            <a:srgbClr val="0061AF"/>
          </a:solidFill>
        </p:spPr>
        <p:txBody>
          <a:bodyPr wrap="square" lIns="0" tIns="0" rIns="0" bIns="0" rtlCol="0"/>
          <a:lstStyle/>
          <a:p>
            <a:endParaRPr dirty="0"/>
          </a:p>
        </p:txBody>
      </p:sp>
      <p:sp>
        <p:nvSpPr>
          <p:cNvPr id="123" name="object 61">
            <a:extLst>
              <a:ext uri="{FF2B5EF4-FFF2-40B4-BE49-F238E27FC236}">
                <a16:creationId xmlns:a16="http://schemas.microsoft.com/office/drawing/2014/main" id="{891C9191-8C03-E343-84F2-B046260692D5}"/>
              </a:ext>
            </a:extLst>
          </p:cNvPr>
          <p:cNvSpPr/>
          <p:nvPr/>
        </p:nvSpPr>
        <p:spPr>
          <a:xfrm>
            <a:off x="0" y="5049139"/>
            <a:ext cx="9146540" cy="131094"/>
          </a:xfrm>
          <a:custGeom>
            <a:avLst/>
            <a:gdLst/>
            <a:ahLst/>
            <a:cxnLst/>
            <a:rect l="l" t="t" r="r" b="b"/>
            <a:pathLst>
              <a:path w="9146540" h="95885">
                <a:moveTo>
                  <a:pt x="9146501" y="0"/>
                </a:moveTo>
                <a:lnTo>
                  <a:pt x="0" y="0"/>
                </a:lnTo>
                <a:lnTo>
                  <a:pt x="0" y="95262"/>
                </a:lnTo>
                <a:lnTo>
                  <a:pt x="9146501" y="95262"/>
                </a:lnTo>
                <a:lnTo>
                  <a:pt x="9146501" y="0"/>
                </a:lnTo>
                <a:close/>
              </a:path>
            </a:pathLst>
          </a:custGeom>
          <a:solidFill>
            <a:srgbClr val="0061AF"/>
          </a:solidFill>
        </p:spPr>
        <p:txBody>
          <a:bodyPr wrap="square" lIns="0" tIns="0" rIns="0" bIns="0" rtlCol="0"/>
          <a:lstStyle/>
          <a:p>
            <a:endParaRPr dirty="0"/>
          </a:p>
        </p:txBody>
      </p:sp>
      <p:sp>
        <p:nvSpPr>
          <p:cNvPr id="2" name="スライド番号プレースホルダー 1">
            <a:extLst>
              <a:ext uri="{FF2B5EF4-FFF2-40B4-BE49-F238E27FC236}">
                <a16:creationId xmlns:a16="http://schemas.microsoft.com/office/drawing/2014/main" id="{B8141F73-E276-0E47-8D5D-BFE902C505F0}"/>
              </a:ext>
            </a:extLst>
          </p:cNvPr>
          <p:cNvSpPr>
            <a:spLocks noGrp="1"/>
          </p:cNvSpPr>
          <p:nvPr>
            <p:ph type="sldNum" sz="quarter" idx="7"/>
          </p:nvPr>
        </p:nvSpPr>
        <p:spPr/>
        <p:txBody>
          <a:bodyPr/>
          <a:lstStyle/>
          <a:p>
            <a:fld id="{B6F15528-21DE-4FAA-801E-634DDDAF4B2B}" type="slidenum">
              <a:rPr lang="en-US" altLang="ja-JP" smtClean="0"/>
              <a:t>0</a:t>
            </a:fld>
            <a:endParaRPr lang="ja-JP"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g object 16">
            <a:extLst>
              <a:ext uri="{FF2B5EF4-FFF2-40B4-BE49-F238E27FC236}">
                <a16:creationId xmlns:a16="http://schemas.microsoft.com/office/drawing/2014/main" id="{06975756-3B29-A04A-B4C1-9A7C314716BD}"/>
              </a:ext>
            </a:extLst>
          </p:cNvPr>
          <p:cNvPicPr/>
          <p:nvPr/>
        </p:nvPicPr>
        <p:blipFill>
          <a:blip r:embed="rId3" cstate="print"/>
          <a:stretch>
            <a:fillRect/>
          </a:stretch>
        </p:blipFill>
        <p:spPr>
          <a:xfrm>
            <a:off x="8112473" y="4657804"/>
            <a:ext cx="163220" cy="230931"/>
          </a:xfrm>
          <a:prstGeom prst="rect">
            <a:avLst/>
          </a:prstGeom>
        </p:spPr>
      </p:pic>
      <p:pic>
        <p:nvPicPr>
          <p:cNvPr id="3" name="bg object 17">
            <a:extLst>
              <a:ext uri="{FF2B5EF4-FFF2-40B4-BE49-F238E27FC236}">
                <a16:creationId xmlns:a16="http://schemas.microsoft.com/office/drawing/2014/main" id="{E777EDC8-FD67-0546-88DE-BA83BBA57872}"/>
              </a:ext>
            </a:extLst>
          </p:cNvPr>
          <p:cNvPicPr/>
          <p:nvPr/>
        </p:nvPicPr>
        <p:blipFill>
          <a:blip r:embed="rId4" cstate="print"/>
          <a:stretch>
            <a:fillRect/>
          </a:stretch>
        </p:blipFill>
        <p:spPr>
          <a:xfrm>
            <a:off x="8316555" y="4657805"/>
            <a:ext cx="147688" cy="230931"/>
          </a:xfrm>
          <a:prstGeom prst="rect">
            <a:avLst/>
          </a:prstGeom>
        </p:spPr>
      </p:pic>
      <p:pic>
        <p:nvPicPr>
          <p:cNvPr id="4" name="bg object 18">
            <a:extLst>
              <a:ext uri="{FF2B5EF4-FFF2-40B4-BE49-F238E27FC236}">
                <a16:creationId xmlns:a16="http://schemas.microsoft.com/office/drawing/2014/main" id="{B9727088-F9E7-4842-9B23-04794D34D224}"/>
              </a:ext>
            </a:extLst>
          </p:cNvPr>
          <p:cNvPicPr/>
          <p:nvPr/>
        </p:nvPicPr>
        <p:blipFill>
          <a:blip r:embed="rId5" cstate="print"/>
          <a:stretch>
            <a:fillRect/>
          </a:stretch>
        </p:blipFill>
        <p:spPr>
          <a:xfrm>
            <a:off x="8740027" y="4657805"/>
            <a:ext cx="170002" cy="230931"/>
          </a:xfrm>
          <a:prstGeom prst="rect">
            <a:avLst/>
          </a:prstGeom>
        </p:spPr>
      </p:pic>
      <p:pic>
        <p:nvPicPr>
          <p:cNvPr id="5" name="bg object 19">
            <a:extLst>
              <a:ext uri="{FF2B5EF4-FFF2-40B4-BE49-F238E27FC236}">
                <a16:creationId xmlns:a16="http://schemas.microsoft.com/office/drawing/2014/main" id="{0D36E696-AA75-2C4B-892F-A5282DB60056}"/>
              </a:ext>
            </a:extLst>
          </p:cNvPr>
          <p:cNvPicPr/>
          <p:nvPr/>
        </p:nvPicPr>
        <p:blipFill>
          <a:blip r:embed="rId6" cstate="print"/>
          <a:stretch>
            <a:fillRect/>
          </a:stretch>
        </p:blipFill>
        <p:spPr>
          <a:xfrm>
            <a:off x="8501777" y="4652797"/>
            <a:ext cx="196037" cy="238846"/>
          </a:xfrm>
          <a:prstGeom prst="rect">
            <a:avLst/>
          </a:prstGeom>
        </p:spPr>
      </p:pic>
      <p:pic>
        <p:nvPicPr>
          <p:cNvPr id="6" name="bg object 20">
            <a:extLst>
              <a:ext uri="{FF2B5EF4-FFF2-40B4-BE49-F238E27FC236}">
                <a16:creationId xmlns:a16="http://schemas.microsoft.com/office/drawing/2014/main" id="{6C49D725-7BE9-3945-B1C8-D0C4C4235E87}"/>
              </a:ext>
            </a:extLst>
          </p:cNvPr>
          <p:cNvPicPr/>
          <p:nvPr/>
        </p:nvPicPr>
        <p:blipFill>
          <a:blip r:embed="rId7" cstate="print"/>
          <a:stretch>
            <a:fillRect/>
          </a:stretch>
        </p:blipFill>
        <p:spPr>
          <a:xfrm>
            <a:off x="7825276" y="4656936"/>
            <a:ext cx="259861" cy="231025"/>
          </a:xfrm>
          <a:prstGeom prst="rect">
            <a:avLst/>
          </a:prstGeom>
        </p:spPr>
      </p:pic>
      <p:sp>
        <p:nvSpPr>
          <p:cNvPr id="7" name="bg object 21">
            <a:extLst>
              <a:ext uri="{FF2B5EF4-FFF2-40B4-BE49-F238E27FC236}">
                <a16:creationId xmlns:a16="http://schemas.microsoft.com/office/drawing/2014/main" id="{1323D42D-A05D-004E-8037-592F2A66D8DD}"/>
              </a:ext>
            </a:extLst>
          </p:cNvPr>
          <p:cNvSpPr/>
          <p:nvPr/>
        </p:nvSpPr>
        <p:spPr>
          <a:xfrm>
            <a:off x="7504939" y="4706790"/>
            <a:ext cx="100965" cy="130649"/>
          </a:xfrm>
          <a:custGeom>
            <a:avLst/>
            <a:gdLst/>
            <a:ahLst/>
            <a:cxnLst/>
            <a:rect l="l" t="t" r="r" b="b"/>
            <a:pathLst>
              <a:path w="100965" h="130810">
                <a:moveTo>
                  <a:pt x="100520" y="16840"/>
                </a:moveTo>
                <a:lnTo>
                  <a:pt x="82029" y="16840"/>
                </a:lnTo>
                <a:lnTo>
                  <a:pt x="82029" y="50304"/>
                </a:lnTo>
                <a:lnTo>
                  <a:pt x="100520" y="50304"/>
                </a:lnTo>
                <a:lnTo>
                  <a:pt x="100520" y="16840"/>
                </a:lnTo>
                <a:close/>
              </a:path>
              <a:path w="100965" h="130810">
                <a:moveTo>
                  <a:pt x="100736" y="0"/>
                </a:moveTo>
                <a:lnTo>
                  <a:pt x="0" y="0"/>
                </a:lnTo>
                <a:lnTo>
                  <a:pt x="0" y="2540"/>
                </a:lnTo>
                <a:lnTo>
                  <a:pt x="88" y="16510"/>
                </a:lnTo>
                <a:lnTo>
                  <a:pt x="101" y="50800"/>
                </a:lnTo>
                <a:lnTo>
                  <a:pt x="114" y="66040"/>
                </a:lnTo>
                <a:lnTo>
                  <a:pt x="127" y="102870"/>
                </a:lnTo>
                <a:lnTo>
                  <a:pt x="152" y="119380"/>
                </a:lnTo>
                <a:lnTo>
                  <a:pt x="152" y="125730"/>
                </a:lnTo>
                <a:lnTo>
                  <a:pt x="63" y="130810"/>
                </a:lnTo>
                <a:lnTo>
                  <a:pt x="18757" y="130810"/>
                </a:lnTo>
                <a:lnTo>
                  <a:pt x="18757" y="125730"/>
                </a:lnTo>
                <a:lnTo>
                  <a:pt x="18757" y="119380"/>
                </a:lnTo>
                <a:lnTo>
                  <a:pt x="100520" y="119380"/>
                </a:lnTo>
                <a:lnTo>
                  <a:pt x="100520" y="103174"/>
                </a:lnTo>
                <a:lnTo>
                  <a:pt x="100520" y="102870"/>
                </a:lnTo>
                <a:lnTo>
                  <a:pt x="100520" y="66649"/>
                </a:lnTo>
                <a:lnTo>
                  <a:pt x="82029" y="66649"/>
                </a:lnTo>
                <a:lnTo>
                  <a:pt x="82029" y="102870"/>
                </a:lnTo>
                <a:lnTo>
                  <a:pt x="18757" y="102870"/>
                </a:lnTo>
                <a:lnTo>
                  <a:pt x="18757" y="66040"/>
                </a:lnTo>
                <a:lnTo>
                  <a:pt x="100520" y="66040"/>
                </a:lnTo>
                <a:lnTo>
                  <a:pt x="100520" y="50800"/>
                </a:lnTo>
                <a:lnTo>
                  <a:pt x="18757" y="50800"/>
                </a:lnTo>
                <a:lnTo>
                  <a:pt x="18757" y="16510"/>
                </a:lnTo>
                <a:lnTo>
                  <a:pt x="100558" y="16510"/>
                </a:lnTo>
                <a:lnTo>
                  <a:pt x="100558" y="2540"/>
                </a:lnTo>
                <a:lnTo>
                  <a:pt x="100736" y="2540"/>
                </a:lnTo>
                <a:lnTo>
                  <a:pt x="100736" y="0"/>
                </a:lnTo>
                <a:close/>
              </a:path>
              <a:path w="100965" h="130810">
                <a:moveTo>
                  <a:pt x="100825" y="130378"/>
                </a:moveTo>
                <a:lnTo>
                  <a:pt x="100520" y="119684"/>
                </a:lnTo>
                <a:lnTo>
                  <a:pt x="82029" y="119684"/>
                </a:lnTo>
                <a:lnTo>
                  <a:pt x="82029" y="130378"/>
                </a:lnTo>
                <a:lnTo>
                  <a:pt x="100825" y="130378"/>
                </a:lnTo>
                <a:close/>
              </a:path>
            </a:pathLst>
          </a:custGeom>
          <a:solidFill>
            <a:srgbClr val="0061AF"/>
          </a:solidFill>
        </p:spPr>
        <p:txBody>
          <a:bodyPr wrap="square" lIns="0" tIns="0" rIns="0" bIns="0" rtlCol="0"/>
          <a:lstStyle/>
          <a:p>
            <a:endParaRPr sz="1798"/>
          </a:p>
        </p:txBody>
      </p:sp>
      <p:pic>
        <p:nvPicPr>
          <p:cNvPr id="8" name="bg object 22">
            <a:extLst>
              <a:ext uri="{FF2B5EF4-FFF2-40B4-BE49-F238E27FC236}">
                <a16:creationId xmlns:a16="http://schemas.microsoft.com/office/drawing/2014/main" id="{4D2E5DF0-3358-9048-BD08-82120A0E492C}"/>
              </a:ext>
            </a:extLst>
          </p:cNvPr>
          <p:cNvPicPr/>
          <p:nvPr/>
        </p:nvPicPr>
        <p:blipFill>
          <a:blip r:embed="rId8" cstate="print"/>
          <a:stretch>
            <a:fillRect/>
          </a:stretch>
        </p:blipFill>
        <p:spPr>
          <a:xfrm>
            <a:off x="7636173" y="4696906"/>
            <a:ext cx="143484" cy="140263"/>
          </a:xfrm>
          <a:prstGeom prst="rect">
            <a:avLst/>
          </a:prstGeom>
        </p:spPr>
      </p:pic>
      <p:sp>
        <p:nvSpPr>
          <p:cNvPr id="9" name="bg object 23">
            <a:extLst>
              <a:ext uri="{FF2B5EF4-FFF2-40B4-BE49-F238E27FC236}">
                <a16:creationId xmlns:a16="http://schemas.microsoft.com/office/drawing/2014/main" id="{F66AA873-74EA-D147-96F9-78A5A2D51956}"/>
              </a:ext>
            </a:extLst>
          </p:cNvPr>
          <p:cNvSpPr/>
          <p:nvPr/>
        </p:nvSpPr>
        <p:spPr>
          <a:xfrm>
            <a:off x="-2108" y="5042914"/>
            <a:ext cx="9146540" cy="104087"/>
          </a:xfrm>
          <a:custGeom>
            <a:avLst/>
            <a:gdLst/>
            <a:ahLst/>
            <a:cxnLst/>
            <a:rect l="l" t="t" r="r" b="b"/>
            <a:pathLst>
              <a:path w="9146540" h="95885">
                <a:moveTo>
                  <a:pt x="9146501" y="0"/>
                </a:moveTo>
                <a:lnTo>
                  <a:pt x="0" y="0"/>
                </a:lnTo>
                <a:lnTo>
                  <a:pt x="0" y="95262"/>
                </a:lnTo>
                <a:lnTo>
                  <a:pt x="9146501" y="95262"/>
                </a:lnTo>
                <a:lnTo>
                  <a:pt x="9146501" y="0"/>
                </a:lnTo>
                <a:close/>
              </a:path>
            </a:pathLst>
          </a:custGeom>
          <a:solidFill>
            <a:srgbClr val="0061AF"/>
          </a:solidFill>
        </p:spPr>
        <p:txBody>
          <a:bodyPr wrap="square" lIns="0" tIns="0" rIns="0" bIns="0" rtlCol="0"/>
          <a:lstStyle/>
          <a:p>
            <a:endParaRPr sz="1798"/>
          </a:p>
        </p:txBody>
      </p:sp>
      <p:sp>
        <p:nvSpPr>
          <p:cNvPr id="10" name="bg object 24">
            <a:extLst>
              <a:ext uri="{FF2B5EF4-FFF2-40B4-BE49-F238E27FC236}">
                <a16:creationId xmlns:a16="http://schemas.microsoft.com/office/drawing/2014/main" id="{DA286A81-ACB9-E142-B7D5-C6FF5B15449A}"/>
              </a:ext>
            </a:extLst>
          </p:cNvPr>
          <p:cNvSpPr/>
          <p:nvPr/>
        </p:nvSpPr>
        <p:spPr>
          <a:xfrm>
            <a:off x="-2108" y="0"/>
            <a:ext cx="9146540" cy="95767"/>
          </a:xfrm>
          <a:custGeom>
            <a:avLst/>
            <a:gdLst/>
            <a:ahLst/>
            <a:cxnLst/>
            <a:rect l="l" t="t" r="r" b="b"/>
            <a:pathLst>
              <a:path w="9146540" h="95885">
                <a:moveTo>
                  <a:pt x="9146501" y="0"/>
                </a:moveTo>
                <a:lnTo>
                  <a:pt x="0" y="0"/>
                </a:lnTo>
                <a:lnTo>
                  <a:pt x="0" y="95262"/>
                </a:lnTo>
                <a:lnTo>
                  <a:pt x="9146501" y="95262"/>
                </a:lnTo>
                <a:lnTo>
                  <a:pt x="9146501" y="0"/>
                </a:lnTo>
                <a:close/>
              </a:path>
            </a:pathLst>
          </a:custGeom>
          <a:solidFill>
            <a:srgbClr val="0061AF"/>
          </a:solidFill>
        </p:spPr>
        <p:txBody>
          <a:bodyPr wrap="square" lIns="0" tIns="0" rIns="0" bIns="0" rtlCol="0"/>
          <a:lstStyle/>
          <a:p>
            <a:endParaRPr sz="1798"/>
          </a:p>
        </p:txBody>
      </p:sp>
      <p:sp>
        <p:nvSpPr>
          <p:cNvPr id="11" name="bg object 25">
            <a:extLst>
              <a:ext uri="{FF2B5EF4-FFF2-40B4-BE49-F238E27FC236}">
                <a16:creationId xmlns:a16="http://schemas.microsoft.com/office/drawing/2014/main" id="{B7E2BAEC-3C11-3A43-9196-45F061C7B1DC}"/>
              </a:ext>
            </a:extLst>
          </p:cNvPr>
          <p:cNvSpPr/>
          <p:nvPr/>
        </p:nvSpPr>
        <p:spPr>
          <a:xfrm>
            <a:off x="331331" y="409134"/>
            <a:ext cx="95885" cy="343111"/>
          </a:xfrm>
          <a:custGeom>
            <a:avLst/>
            <a:gdLst/>
            <a:ahLst/>
            <a:cxnLst/>
            <a:rect l="l" t="t" r="r" b="b"/>
            <a:pathLst>
              <a:path w="95884" h="343534">
                <a:moveTo>
                  <a:pt x="95262" y="0"/>
                </a:moveTo>
                <a:lnTo>
                  <a:pt x="0" y="0"/>
                </a:lnTo>
                <a:lnTo>
                  <a:pt x="0" y="342963"/>
                </a:lnTo>
                <a:lnTo>
                  <a:pt x="95262" y="342963"/>
                </a:lnTo>
                <a:lnTo>
                  <a:pt x="95262" y="0"/>
                </a:lnTo>
                <a:close/>
              </a:path>
            </a:pathLst>
          </a:custGeom>
          <a:solidFill>
            <a:srgbClr val="0061AF"/>
          </a:solidFill>
        </p:spPr>
        <p:txBody>
          <a:bodyPr wrap="square" lIns="0" tIns="0" rIns="0" bIns="0" rtlCol="0"/>
          <a:lstStyle/>
          <a:p>
            <a:endParaRPr sz="1798"/>
          </a:p>
        </p:txBody>
      </p:sp>
      <p:sp>
        <p:nvSpPr>
          <p:cNvPr id="12" name="bg object 26">
            <a:extLst>
              <a:ext uri="{FF2B5EF4-FFF2-40B4-BE49-F238E27FC236}">
                <a16:creationId xmlns:a16="http://schemas.microsoft.com/office/drawing/2014/main" id="{A202008B-DB9D-EE4F-8B68-BF15F66362B7}"/>
              </a:ext>
            </a:extLst>
          </p:cNvPr>
          <p:cNvSpPr/>
          <p:nvPr/>
        </p:nvSpPr>
        <p:spPr>
          <a:xfrm>
            <a:off x="523723" y="732647"/>
            <a:ext cx="8098155" cy="19027"/>
          </a:xfrm>
          <a:custGeom>
            <a:avLst/>
            <a:gdLst/>
            <a:ahLst/>
            <a:cxnLst/>
            <a:rect l="l" t="t" r="r" b="b"/>
            <a:pathLst>
              <a:path w="8098155" h="19050">
                <a:moveTo>
                  <a:pt x="8097672" y="0"/>
                </a:moveTo>
                <a:lnTo>
                  <a:pt x="0" y="0"/>
                </a:lnTo>
                <a:lnTo>
                  <a:pt x="0" y="19050"/>
                </a:lnTo>
                <a:lnTo>
                  <a:pt x="8097672" y="19050"/>
                </a:lnTo>
                <a:lnTo>
                  <a:pt x="8097672" y="0"/>
                </a:lnTo>
                <a:close/>
              </a:path>
            </a:pathLst>
          </a:custGeom>
          <a:solidFill>
            <a:srgbClr val="CCCCCC"/>
          </a:solidFill>
        </p:spPr>
        <p:txBody>
          <a:bodyPr wrap="square" lIns="0" tIns="0" rIns="0" bIns="0" rtlCol="0"/>
          <a:lstStyle/>
          <a:p>
            <a:endParaRPr sz="1798"/>
          </a:p>
        </p:txBody>
      </p:sp>
      <p:sp>
        <p:nvSpPr>
          <p:cNvPr id="13" name="object 4">
            <a:extLst>
              <a:ext uri="{FF2B5EF4-FFF2-40B4-BE49-F238E27FC236}">
                <a16:creationId xmlns:a16="http://schemas.microsoft.com/office/drawing/2014/main" id="{19BCFEC5-B3A4-9B42-ADD0-B937A6070B67}"/>
              </a:ext>
            </a:extLst>
          </p:cNvPr>
          <p:cNvSpPr txBox="1"/>
          <p:nvPr/>
        </p:nvSpPr>
        <p:spPr>
          <a:xfrm>
            <a:off x="491590" y="386499"/>
            <a:ext cx="3166009" cy="695960"/>
          </a:xfrm>
          <a:prstGeom prst="rect">
            <a:avLst/>
          </a:prstGeom>
        </p:spPr>
        <p:txBody>
          <a:bodyPr vert="horz" wrap="square" lIns="0" tIns="13970" rIns="0" bIns="0" rtlCol="0">
            <a:spAutoFit/>
          </a:bodyPr>
          <a:lstStyle/>
          <a:p>
            <a:pPr marL="31750">
              <a:lnSpc>
                <a:spcPct val="100000"/>
              </a:lnSpc>
              <a:spcBef>
                <a:spcPts val="110"/>
              </a:spcBef>
            </a:pPr>
            <a:r>
              <a:rPr lang="ja-JP" altLang="en-US" sz="1550" b="1">
                <a:latin typeface="Yu Gothic" panose="020B0400000000000000" pitchFamily="34" charset="-128"/>
                <a:ea typeface="Yu Gothic" panose="020B0400000000000000" pitchFamily="34" charset="-128"/>
                <a:cs typeface="YuGothic"/>
              </a:rPr>
              <a:t>広告メニュー④（トップページ）</a:t>
            </a:r>
          </a:p>
          <a:p>
            <a:pPr marL="12700">
              <a:lnSpc>
                <a:spcPct val="100000"/>
              </a:lnSpc>
              <a:spcBef>
                <a:spcPts val="2145"/>
              </a:spcBef>
            </a:pPr>
            <a:r>
              <a:rPr lang="ja-JP" altLang="en-US" sz="1050" b="1">
                <a:latin typeface="Yu Gothic" panose="020B0400000000000000" pitchFamily="34" charset="-128"/>
                <a:ea typeface="Yu Gothic" panose="020B0400000000000000" pitchFamily="34" charset="-128"/>
                <a:cs typeface="YuGothic"/>
              </a:rPr>
              <a:t>トッププッシュダウン</a:t>
            </a:r>
            <a:endParaRPr lang="ja-JP" altLang="en-US" sz="1050" b="1" dirty="0">
              <a:latin typeface="Yu Gothic" panose="020B0400000000000000" pitchFamily="34" charset="-128"/>
              <a:ea typeface="Yu Gothic" panose="020B0400000000000000" pitchFamily="34" charset="-128"/>
              <a:cs typeface="YuGothic"/>
            </a:endParaRPr>
          </a:p>
        </p:txBody>
      </p:sp>
      <p:sp>
        <p:nvSpPr>
          <p:cNvPr id="15" name="object 2">
            <a:extLst>
              <a:ext uri="{FF2B5EF4-FFF2-40B4-BE49-F238E27FC236}">
                <a16:creationId xmlns:a16="http://schemas.microsoft.com/office/drawing/2014/main" id="{D11C5590-AE30-5A46-AF2F-CE9D7903B773}"/>
              </a:ext>
            </a:extLst>
          </p:cNvPr>
          <p:cNvSpPr txBox="1"/>
          <p:nvPr/>
        </p:nvSpPr>
        <p:spPr>
          <a:xfrm>
            <a:off x="3927295" y="3638550"/>
            <a:ext cx="973455" cy="121187"/>
          </a:xfrm>
          <a:prstGeom prst="rect">
            <a:avLst/>
          </a:prstGeom>
        </p:spPr>
        <p:txBody>
          <a:bodyPr vert="horz" wrap="square" lIns="0" tIns="13335" rIns="0" bIns="0" rtlCol="0">
            <a:spAutoFit/>
          </a:bodyPr>
          <a:lstStyle/>
          <a:p>
            <a:pPr marL="12700">
              <a:lnSpc>
                <a:spcPct val="100000"/>
              </a:lnSpc>
              <a:spcBef>
                <a:spcPts val="105"/>
              </a:spcBef>
            </a:pPr>
            <a:r>
              <a:rPr lang="en-US" altLang="ja-JP" sz="700" spc="5" dirty="0">
                <a:latin typeface="YuGo-Medium"/>
                <a:cs typeface="YuGo-Medium"/>
              </a:rPr>
              <a:t>※</a:t>
            </a:r>
            <a:r>
              <a:rPr lang="ja-JP" altLang="en-US" sz="700" spc="5">
                <a:latin typeface="YuGo-Medium"/>
                <a:cs typeface="YuGo-Medium"/>
              </a:rPr>
              <a:t>画</a:t>
            </a:r>
            <a:r>
              <a:rPr lang="ja-JP" altLang="en-US" sz="700">
                <a:latin typeface="YuGo-Medium"/>
                <a:cs typeface="YuGo-Medium"/>
              </a:rPr>
              <a:t>面</a:t>
            </a:r>
            <a:r>
              <a:rPr lang="ja-JP" altLang="en-US" sz="700" spc="-65">
                <a:latin typeface="YuGo-Medium"/>
                <a:cs typeface="YuGo-Medium"/>
              </a:rPr>
              <a:t>は</a:t>
            </a:r>
            <a:r>
              <a:rPr lang="ja-JP" altLang="en-US" sz="700" spc="-105">
                <a:latin typeface="YuGo-Medium"/>
                <a:cs typeface="YuGo-Medium"/>
              </a:rPr>
              <a:t>イ</a:t>
            </a:r>
            <a:r>
              <a:rPr lang="ja-JP" altLang="en-US" sz="700" spc="-65">
                <a:latin typeface="YuGo-Medium"/>
                <a:cs typeface="YuGo-Medium"/>
              </a:rPr>
              <a:t>メ</a:t>
            </a:r>
            <a:r>
              <a:rPr lang="ja-JP" altLang="en-US" sz="700" spc="-40">
                <a:latin typeface="YuGo-Medium"/>
                <a:cs typeface="YuGo-Medium"/>
              </a:rPr>
              <a:t>ー</a:t>
            </a:r>
            <a:r>
              <a:rPr lang="ja-JP" altLang="en-US" sz="700" spc="-35">
                <a:latin typeface="YuGo-Medium"/>
                <a:cs typeface="YuGo-Medium"/>
              </a:rPr>
              <a:t>ジ</a:t>
            </a:r>
            <a:r>
              <a:rPr lang="ja-JP" altLang="en-US" sz="700">
                <a:latin typeface="YuGo-Medium"/>
                <a:cs typeface="YuGo-Medium"/>
              </a:rPr>
              <a:t>です</a:t>
            </a:r>
            <a:r>
              <a:rPr lang="ja-JP" altLang="en-US" sz="700" spc="5">
                <a:latin typeface="YuGo-Medium"/>
                <a:cs typeface="YuGo-Medium"/>
              </a:rPr>
              <a:t>。</a:t>
            </a:r>
            <a:endParaRPr lang="ja-JP" altLang="en-US" sz="700" dirty="0">
              <a:latin typeface="YuGo-Medium"/>
              <a:cs typeface="YuGo-Medium"/>
            </a:endParaRPr>
          </a:p>
        </p:txBody>
      </p:sp>
      <p:graphicFrame>
        <p:nvGraphicFramePr>
          <p:cNvPr id="42" name="表 41">
            <a:extLst>
              <a:ext uri="{FF2B5EF4-FFF2-40B4-BE49-F238E27FC236}">
                <a16:creationId xmlns:a16="http://schemas.microsoft.com/office/drawing/2014/main" id="{D5B8C6F6-339C-A042-A31E-46DFB4373E86}"/>
              </a:ext>
            </a:extLst>
          </p:cNvPr>
          <p:cNvGraphicFramePr>
            <a:graphicFrameLocks noGrp="1"/>
          </p:cNvGraphicFramePr>
          <p:nvPr>
            <p:extLst>
              <p:ext uri="{D42A27DB-BD31-4B8C-83A1-F6EECF244321}">
                <p14:modId xmlns:p14="http://schemas.microsoft.com/office/powerpoint/2010/main" val="2195506010"/>
              </p:ext>
            </p:extLst>
          </p:nvPr>
        </p:nvGraphicFramePr>
        <p:xfrm>
          <a:off x="331330" y="3932994"/>
          <a:ext cx="3250070" cy="684000"/>
        </p:xfrm>
        <a:graphic>
          <a:graphicData uri="http://schemas.openxmlformats.org/drawingml/2006/table">
            <a:tbl>
              <a:tblPr>
                <a:tableStyleId>{5C22544A-7EE6-4342-B048-85BDC9FD1C3A}</a:tableStyleId>
              </a:tblPr>
              <a:tblGrid>
                <a:gridCol w="887870">
                  <a:extLst>
                    <a:ext uri="{9D8B030D-6E8A-4147-A177-3AD203B41FA5}">
                      <a16:colId xmlns:a16="http://schemas.microsoft.com/office/drawing/2014/main" val="3813870596"/>
                    </a:ext>
                  </a:extLst>
                </a:gridCol>
                <a:gridCol w="685800">
                  <a:extLst>
                    <a:ext uri="{9D8B030D-6E8A-4147-A177-3AD203B41FA5}">
                      <a16:colId xmlns:a16="http://schemas.microsoft.com/office/drawing/2014/main" val="1532565034"/>
                    </a:ext>
                  </a:extLst>
                </a:gridCol>
                <a:gridCol w="878333">
                  <a:extLst>
                    <a:ext uri="{9D8B030D-6E8A-4147-A177-3AD203B41FA5}">
                      <a16:colId xmlns:a16="http://schemas.microsoft.com/office/drawing/2014/main" val="1785164867"/>
                    </a:ext>
                  </a:extLst>
                </a:gridCol>
                <a:gridCol w="798067">
                  <a:extLst>
                    <a:ext uri="{9D8B030D-6E8A-4147-A177-3AD203B41FA5}">
                      <a16:colId xmlns:a16="http://schemas.microsoft.com/office/drawing/2014/main" val="903396123"/>
                    </a:ext>
                  </a:extLst>
                </a:gridCol>
              </a:tblGrid>
              <a:tr h="224447">
                <a:tc>
                  <a:txBody>
                    <a:bodyPr/>
                    <a:lstStyle/>
                    <a:p>
                      <a:pPr algn="ctr" fontAlgn="ctr"/>
                      <a:r>
                        <a:rPr lang="ja-JP" altLang="en-US" sz="800" b="1" i="0" u="none" strike="noStrike">
                          <a:solidFill>
                            <a:schemeClr val="bg1"/>
                          </a:solidFill>
                          <a:effectLst/>
                          <a:latin typeface="Yu Gothic" panose="020B0400000000000000" pitchFamily="34" charset="-128"/>
                          <a:ea typeface="Yu Gothic" panose="020B0400000000000000" pitchFamily="34" charset="-128"/>
                        </a:rPr>
                        <a:t>メニュー名</a:t>
                      </a:r>
                      <a:endParaRPr lang="ja-JP" altLang="en-US" sz="800" b="1" i="0" u="none" strike="noStrike" dirty="0">
                        <a:solidFill>
                          <a:schemeClr val="bg1"/>
                        </a:solidFill>
                        <a:effectLst/>
                        <a:latin typeface="Yu Gothic" panose="020B0400000000000000" pitchFamily="34" charset="-128"/>
                        <a:ea typeface="Yu Gothic" panose="020B0400000000000000" pitchFamily="34"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800" b="1" i="0" u="none" strike="noStrike">
                          <a:solidFill>
                            <a:schemeClr val="bg1"/>
                          </a:solidFill>
                          <a:effectLst/>
                          <a:latin typeface="Yu Gothic" panose="020B0400000000000000" pitchFamily="34" charset="-128"/>
                          <a:ea typeface="Yu Gothic" panose="020B0400000000000000" pitchFamily="34" charset="-128"/>
                        </a:rPr>
                        <a:t>販売単位</a:t>
                      </a:r>
                      <a:endParaRPr lang="ja-JP" altLang="en-US" sz="800" b="1" i="0" u="none" strike="noStrike" dirty="0">
                        <a:solidFill>
                          <a:schemeClr val="bg1"/>
                        </a:solidFill>
                        <a:effectLst/>
                        <a:latin typeface="Yu Gothic" panose="020B0400000000000000" pitchFamily="34" charset="-128"/>
                        <a:ea typeface="Yu Gothic" panose="020B0400000000000000" pitchFamily="34" charset="-128"/>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800" b="1" i="0" u="none" strike="noStrike">
                          <a:solidFill>
                            <a:schemeClr val="bg1"/>
                          </a:solidFill>
                          <a:effectLst/>
                          <a:latin typeface="Yu Gothic" panose="020B0400000000000000" pitchFamily="34" charset="-128"/>
                          <a:ea typeface="Yu Gothic" panose="020B0400000000000000" pitchFamily="34" charset="-128"/>
                        </a:rPr>
                        <a:t>想定</a:t>
                      </a:r>
                      <a:r>
                        <a:rPr lang="en" altLang="ja-JP" sz="800" b="1" i="0" u="none" strike="noStrike" dirty="0">
                          <a:solidFill>
                            <a:schemeClr val="bg1"/>
                          </a:solidFill>
                          <a:effectLst/>
                          <a:latin typeface="Yu Gothic" panose="020B0400000000000000" pitchFamily="34" charset="-128"/>
                          <a:ea typeface="Yu Gothic" panose="020B0400000000000000" pitchFamily="34" charset="-128"/>
                        </a:rPr>
                        <a:t>imp</a:t>
                      </a:r>
                      <a:endParaRPr lang="en-US" sz="800" b="1" i="0" u="none" strike="noStrike" dirty="0">
                        <a:solidFill>
                          <a:schemeClr val="bg1"/>
                        </a:solidFill>
                        <a:effectLst/>
                        <a:latin typeface="Yu Gothic" panose="020B0400000000000000" pitchFamily="34" charset="-128"/>
                        <a:ea typeface="Yu Gothic" panose="020B0400000000000000" pitchFamily="34" charset="-128"/>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800" b="1" i="0" u="none" strike="noStrike">
                          <a:solidFill>
                            <a:schemeClr val="bg1"/>
                          </a:solidFill>
                          <a:effectLst/>
                          <a:latin typeface="Yu Gothic" panose="020B0400000000000000" pitchFamily="34" charset="-128"/>
                          <a:ea typeface="Yu Gothic" panose="020B0400000000000000" pitchFamily="34" charset="-128"/>
                        </a:rPr>
                        <a:t>料金</a:t>
                      </a:r>
                      <a:endParaRPr lang="ja-JP" altLang="en-US" sz="800" b="1" i="0" u="none" strike="noStrike" dirty="0">
                        <a:solidFill>
                          <a:schemeClr val="bg1"/>
                        </a:solidFill>
                        <a:effectLst/>
                        <a:latin typeface="Yu Gothic" panose="020B0400000000000000" pitchFamily="34" charset="-128"/>
                        <a:ea typeface="Yu Gothic" panose="020B0400000000000000" pitchFamily="34" charset="-128"/>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4147775662"/>
                  </a:ext>
                </a:extLst>
              </a:tr>
              <a:tr h="459553">
                <a:tc>
                  <a:txBody>
                    <a:bodyPr/>
                    <a:lstStyle/>
                    <a:p>
                      <a:pPr algn="ctr" fontAlgn="ctr"/>
                      <a:r>
                        <a:rPr lang="ja-JP" altLang="en-US" sz="800" b="0" i="0" u="none" strike="noStrike">
                          <a:effectLst/>
                          <a:latin typeface="Yu Gothic" panose="020B0400000000000000" pitchFamily="34" charset="-128"/>
                          <a:ea typeface="Yu Gothic" panose="020B0400000000000000" pitchFamily="34" charset="-128"/>
                        </a:rPr>
                        <a:t>トップ</a:t>
                      </a:r>
                      <a:endParaRPr lang="en-US" altLang="ja-JP" sz="800" b="0" i="0" u="none" strike="noStrike" dirty="0">
                        <a:effectLst/>
                        <a:latin typeface="Yu Gothic" panose="020B0400000000000000" pitchFamily="34" charset="-128"/>
                        <a:ea typeface="Yu Gothic" panose="020B0400000000000000" pitchFamily="34" charset="-128"/>
                      </a:endParaRPr>
                    </a:p>
                    <a:p>
                      <a:pPr algn="ctr" fontAlgn="ctr"/>
                      <a:r>
                        <a:rPr lang="ja-JP" altLang="en-US" sz="800" b="0" i="0" u="none" strike="noStrike">
                          <a:effectLst/>
                          <a:latin typeface="Yu Gothic" panose="020B0400000000000000" pitchFamily="34" charset="-128"/>
                          <a:ea typeface="Yu Gothic" panose="020B0400000000000000" pitchFamily="34" charset="-128"/>
                        </a:rPr>
                        <a:t>プッシュダウン</a:t>
                      </a:r>
                      <a:endParaRPr lang="ja-JP" alt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ja-JP" altLang="en-US" sz="800" b="0" i="0" u="none" strike="noStrike">
                          <a:effectLst/>
                          <a:latin typeface="Yu Gothic" panose="020B0400000000000000" pitchFamily="34" charset="-128"/>
                          <a:ea typeface="Yu Gothic" panose="020B0400000000000000" pitchFamily="34" charset="-128"/>
                        </a:rPr>
                        <a:t>期間 </a:t>
                      </a:r>
                      <a:endParaRPr lang="en-US" altLang="ja-JP" sz="800" b="0" i="0" u="none" strike="noStrike">
                        <a:effectLst/>
                        <a:latin typeface="Yu Gothic" panose="020B0400000000000000" pitchFamily="34" charset="-128"/>
                        <a:ea typeface="Yu Gothic" panose="020B0400000000000000" pitchFamily="34" charset="-128"/>
                      </a:endParaRPr>
                    </a:p>
                    <a:p>
                      <a:pPr algn="ctr" fontAlgn="ctr"/>
                      <a:r>
                        <a:rPr lang="ja-JP" altLang="en-US" sz="800" b="0" i="0" u="none" strike="noStrike">
                          <a:effectLst/>
                          <a:latin typeface="Yu Gothic" panose="020B0400000000000000" pitchFamily="34" charset="-128"/>
                          <a:ea typeface="Yu Gothic" panose="020B0400000000000000" pitchFamily="34" charset="-128"/>
                        </a:rPr>
                        <a:t>（</a:t>
                      </a:r>
                      <a:r>
                        <a:rPr lang="en-US" altLang="ja-JP" sz="800" b="0" i="0" u="none" strike="noStrike">
                          <a:effectLst/>
                          <a:latin typeface="Yu Gothic" panose="020B0400000000000000" pitchFamily="34" charset="-128"/>
                          <a:ea typeface="Yu Gothic" panose="020B0400000000000000" pitchFamily="34" charset="-128"/>
                        </a:rPr>
                        <a:t>1</a:t>
                      </a:r>
                      <a:r>
                        <a:rPr lang="ja-JP" altLang="en-US" sz="800" b="0" i="0" u="none" strike="noStrike">
                          <a:effectLst/>
                          <a:latin typeface="Yu Gothic" panose="020B0400000000000000" pitchFamily="34" charset="-128"/>
                          <a:ea typeface="Yu Gothic" panose="020B0400000000000000" pitchFamily="34" charset="-128"/>
                        </a:rPr>
                        <a:t>週間）</a:t>
                      </a:r>
                      <a:endParaRPr lang="zh-TW" alt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800" b="0" i="0" u="none" strike="noStrike" dirty="0">
                          <a:solidFill>
                            <a:srgbClr val="000000"/>
                          </a:solidFill>
                          <a:effectLst/>
                          <a:latin typeface="Yu Gothic" panose="020B0400000000000000" pitchFamily="34" charset="-128"/>
                          <a:ea typeface="Yu Gothic" panose="020B0400000000000000" pitchFamily="34" charset="-128"/>
                        </a:rPr>
                        <a:t>55,000imp/</a:t>
                      </a:r>
                      <a:r>
                        <a:rPr lang="ja-JP" altLang="en-US" sz="800" b="0" i="0" u="none" strike="noStrike">
                          <a:solidFill>
                            <a:srgbClr val="000000"/>
                          </a:solidFill>
                          <a:effectLst/>
                          <a:latin typeface="Yu Gothic" panose="020B0400000000000000" pitchFamily="34" charset="-128"/>
                          <a:ea typeface="Yu Gothic" panose="020B0400000000000000" pitchFamily="34" charset="-128"/>
                        </a:rPr>
                        <a:t>週</a:t>
                      </a:r>
                      <a:endParaRPr lang="ja-JP" alt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800" b="0" i="0" u="none" strike="noStrike" dirty="0">
                          <a:effectLst/>
                          <a:latin typeface="Yu Gothic" panose="020B0400000000000000" pitchFamily="34" charset="-128"/>
                          <a:ea typeface="Yu Gothic" panose="020B0400000000000000" pitchFamily="34" charset="-128"/>
                        </a:rPr>
                        <a:t>\1,500,000/</a:t>
                      </a:r>
                      <a:r>
                        <a:rPr lang="ja-JP" altLang="en-US" sz="800" b="0" i="0" u="none" strike="noStrike">
                          <a:effectLst/>
                          <a:latin typeface="Yu Gothic" panose="020B0400000000000000" pitchFamily="34" charset="-128"/>
                          <a:ea typeface="Yu Gothic" panose="020B0400000000000000" pitchFamily="34" charset="-128"/>
                        </a:rPr>
                        <a:t>週</a:t>
                      </a:r>
                      <a:endParaRPr lang="ja-JP" alt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5245560"/>
                  </a:ext>
                </a:extLst>
              </a:tr>
            </a:tbl>
          </a:graphicData>
        </a:graphic>
      </p:graphicFrame>
      <p:sp>
        <p:nvSpPr>
          <p:cNvPr id="43" name="object 8">
            <a:extLst>
              <a:ext uri="{FF2B5EF4-FFF2-40B4-BE49-F238E27FC236}">
                <a16:creationId xmlns:a16="http://schemas.microsoft.com/office/drawing/2014/main" id="{DF0AE36A-9F8F-C74B-A80B-C62F5E33511B}"/>
              </a:ext>
            </a:extLst>
          </p:cNvPr>
          <p:cNvSpPr txBox="1"/>
          <p:nvPr/>
        </p:nvSpPr>
        <p:spPr>
          <a:xfrm>
            <a:off x="3683133" y="4039216"/>
            <a:ext cx="4938745" cy="547842"/>
          </a:xfrm>
          <a:prstGeom prst="rect">
            <a:avLst/>
          </a:prstGeom>
        </p:spPr>
        <p:txBody>
          <a:bodyPr vert="horz" wrap="square" lIns="0" tIns="13335" rIns="0" bIns="0" rtlCol="0">
            <a:spAutoFit/>
          </a:bodyPr>
          <a:lstStyle/>
          <a:p>
            <a:pPr marL="12700" marR="5080">
              <a:lnSpc>
                <a:spcPct val="126499"/>
              </a:lnSpc>
              <a:spcBef>
                <a:spcPts val="5"/>
              </a:spcBef>
            </a:pPr>
            <a:r>
              <a:rPr lang="en-US" altLang="ja-JP" sz="700" spc="-10" dirty="0">
                <a:latin typeface="Yu Gothic" panose="020B0400000000000000" pitchFamily="34" charset="-128"/>
                <a:ea typeface="Yu Gothic" panose="020B0400000000000000" pitchFamily="34" charset="-128"/>
                <a:cs typeface="YuGo-Medium"/>
              </a:rPr>
              <a:t>※</a:t>
            </a:r>
            <a:r>
              <a:rPr lang="ja-JP" altLang="en-US" sz="700" spc="-10">
                <a:latin typeface="Yu Gothic" panose="020B0400000000000000" pitchFamily="34" charset="-128"/>
                <a:ea typeface="Yu Gothic" panose="020B0400000000000000" pitchFamily="34" charset="-128"/>
                <a:cs typeface="YuGo-Medium"/>
              </a:rPr>
              <a:t>期間保証メニューは原則火曜開始・月曜終了です。</a:t>
            </a:r>
            <a:r>
              <a:rPr lang="ja-JP" altLang="en-US" sz="700" spc="-10" dirty="0">
                <a:latin typeface="Yu Gothic" panose="020B0400000000000000" pitchFamily="34" charset="-128"/>
                <a:ea typeface="Yu Gothic" panose="020B0400000000000000" pitchFamily="34" charset="-128"/>
                <a:cs typeface="YuGo-Medium"/>
              </a:rPr>
              <a:t>　</a:t>
            </a:r>
            <a:r>
              <a:rPr lang="en-US" altLang="ja-JP" sz="700" spc="-10" dirty="0">
                <a:latin typeface="Yu Gothic" panose="020B0400000000000000" pitchFamily="34" charset="-128"/>
                <a:ea typeface="Yu Gothic" panose="020B0400000000000000" pitchFamily="34" charset="-128"/>
                <a:cs typeface="YuGo-Medium"/>
              </a:rPr>
              <a:t>※</a:t>
            </a:r>
            <a:r>
              <a:rPr lang="ja-JP" altLang="en-US" sz="700" spc="-10">
                <a:latin typeface="Yu Gothic" panose="020B0400000000000000" pitchFamily="34" charset="-128"/>
                <a:ea typeface="Yu Gothic" panose="020B0400000000000000" pitchFamily="34" charset="-128"/>
                <a:cs typeface="YuGo-Medium"/>
              </a:rPr>
              <a:t>料金・枠数・位置・仕様などは、予告なく変更する場合がございます。</a:t>
            </a:r>
            <a:r>
              <a:rPr lang="ja-JP" altLang="en-US" sz="700" spc="-10" dirty="0">
                <a:latin typeface="Yu Gothic" panose="020B0400000000000000" pitchFamily="34" charset="-128"/>
                <a:ea typeface="Yu Gothic" panose="020B0400000000000000" pitchFamily="34" charset="-128"/>
                <a:cs typeface="YuGo-Medium"/>
              </a:rPr>
              <a:t>　</a:t>
            </a:r>
            <a:r>
              <a:rPr lang="en-US" altLang="ja-JP" sz="700" spc="-10" dirty="0">
                <a:latin typeface="Yu Gothic" panose="020B0400000000000000" pitchFamily="34" charset="-128"/>
                <a:ea typeface="Yu Gothic" panose="020B0400000000000000" pitchFamily="34" charset="-128"/>
                <a:cs typeface="YuGo-Medium"/>
              </a:rPr>
              <a:t>※</a:t>
            </a:r>
            <a:r>
              <a:rPr lang="ja-JP" altLang="en-US" sz="700" spc="-10">
                <a:latin typeface="Yu Gothic" panose="020B0400000000000000" pitchFamily="34" charset="-128"/>
                <a:ea typeface="Yu Gothic" panose="020B0400000000000000" pitchFamily="34" charset="-128"/>
                <a:cs typeface="YuGo-Medium"/>
              </a:rPr>
              <a:t>表示回数・配信数は目安であり、それらを保証するものではございません。</a:t>
            </a:r>
            <a:r>
              <a:rPr lang="en-US" altLang="ja-JP" sz="700" spc="-10" dirty="0">
                <a:latin typeface="Yu Gothic" panose="020B0400000000000000" pitchFamily="34" charset="-128"/>
                <a:ea typeface="Yu Gothic" panose="020B0400000000000000" pitchFamily="34" charset="-128"/>
                <a:cs typeface="YuGo-Medium"/>
              </a:rPr>
              <a:t>※</a:t>
            </a:r>
            <a:r>
              <a:rPr lang="ja-JP" altLang="en-US" sz="700" spc="-10">
                <a:latin typeface="Yu Gothic" panose="020B0400000000000000" pitchFamily="34" charset="-128"/>
                <a:ea typeface="Yu Gothic" panose="020B0400000000000000" pitchFamily="34" charset="-128"/>
                <a:cs typeface="YuGo-Medium"/>
              </a:rPr>
              <a:t>料金はグロス金額・外税となります。</a:t>
            </a:r>
            <a:r>
              <a:rPr lang="ja-JP" altLang="en-US" sz="700" spc="-10" dirty="0">
                <a:latin typeface="Yu Gothic" panose="020B0400000000000000" pitchFamily="34" charset="-128"/>
                <a:ea typeface="Yu Gothic" panose="020B0400000000000000" pitchFamily="34" charset="-128"/>
                <a:cs typeface="YuGo-Medium"/>
              </a:rPr>
              <a:t>　</a:t>
            </a:r>
            <a:r>
              <a:rPr lang="en-US" altLang="ja-JP" sz="700" spc="-10" dirty="0">
                <a:latin typeface="Yu Gothic" panose="020B0400000000000000" pitchFamily="34" charset="-128"/>
                <a:ea typeface="Yu Gothic" panose="020B0400000000000000" pitchFamily="34" charset="-128"/>
                <a:cs typeface="YuGo-Medium"/>
              </a:rPr>
              <a:t>※</a:t>
            </a:r>
            <a:r>
              <a:rPr lang="ja-JP" altLang="en-US" sz="700" spc="-10">
                <a:latin typeface="Yu Gothic" panose="020B0400000000000000" pitchFamily="34" charset="-128"/>
                <a:ea typeface="Yu Gothic" panose="020B0400000000000000" pitchFamily="34" charset="-128"/>
                <a:cs typeface="YuGo-Medium"/>
              </a:rPr>
              <a:t>申込み、入稿については別途ご確認ください。</a:t>
            </a:r>
            <a:r>
              <a:rPr lang="en-US" altLang="ja-JP" sz="700" spc="-10" dirty="0">
                <a:latin typeface="Yu Gothic" panose="020B0400000000000000" pitchFamily="34" charset="-128"/>
                <a:ea typeface="Yu Gothic" panose="020B0400000000000000" pitchFamily="34" charset="-128"/>
                <a:cs typeface="YuGo-Medium"/>
              </a:rPr>
              <a:t>※</a:t>
            </a:r>
            <a:r>
              <a:rPr lang="ja-JP" altLang="en-US" sz="700" spc="-10">
                <a:latin typeface="Yu Gothic" panose="020B0400000000000000" pitchFamily="34" charset="-128"/>
                <a:ea typeface="Yu Gothic" panose="020B0400000000000000" pitchFamily="34" charset="-128"/>
                <a:cs typeface="YuGo-Medium"/>
              </a:rPr>
              <a:t>表⽰回数・配信数は目安であり、それらを保証するものではございません。</a:t>
            </a:r>
            <a:r>
              <a:rPr lang="en-US" altLang="ja-JP" sz="700" spc="-10" dirty="0">
                <a:latin typeface="Yu Gothic" panose="020B0400000000000000" pitchFamily="34" charset="-128"/>
                <a:ea typeface="Yu Gothic" panose="020B0400000000000000" pitchFamily="34" charset="-128"/>
                <a:cs typeface="YuGo-Medium"/>
              </a:rPr>
              <a:t>(</a:t>
            </a:r>
            <a:r>
              <a:rPr lang="ja-JP" altLang="en-US" sz="700" spc="-10">
                <a:latin typeface="Yu Gothic" panose="020B0400000000000000" pitchFamily="34" charset="-128"/>
                <a:ea typeface="Yu Gothic" panose="020B0400000000000000" pitchFamily="34" charset="-128"/>
                <a:cs typeface="YuGo-Medium"/>
              </a:rPr>
              <a:t>保証の表記があるものは除く</a:t>
            </a:r>
            <a:r>
              <a:rPr lang="en-US" altLang="ja-JP" sz="700" spc="-10" dirty="0">
                <a:latin typeface="Yu Gothic" panose="020B0400000000000000" pitchFamily="34" charset="-128"/>
                <a:ea typeface="Yu Gothic" panose="020B0400000000000000" pitchFamily="34" charset="-128"/>
                <a:cs typeface="YuGo-Medium"/>
              </a:rPr>
              <a:t>) </a:t>
            </a:r>
            <a:r>
              <a:rPr lang="ja-JP" altLang="en-US" sz="700" spc="-10">
                <a:latin typeface="Yu Gothic" panose="020B0400000000000000" pitchFamily="34" charset="-128"/>
                <a:ea typeface="Yu Gothic" panose="020B0400000000000000" pitchFamily="34" charset="-128"/>
                <a:cs typeface="YuGo-Medium"/>
              </a:rPr>
              <a:t>　</a:t>
            </a:r>
            <a:r>
              <a:rPr lang="en-US" altLang="ja-JP" sz="700" spc="-10" dirty="0">
                <a:latin typeface="Yu Gothic" panose="020B0400000000000000" pitchFamily="34" charset="-128"/>
                <a:ea typeface="Yu Gothic" panose="020B0400000000000000" pitchFamily="34" charset="-128"/>
                <a:cs typeface="YuGo-Medium"/>
              </a:rPr>
              <a:t>※</a:t>
            </a:r>
            <a:r>
              <a:rPr lang="ja-JP" altLang="en-US" sz="700" spc="-10">
                <a:latin typeface="Yu Gothic" panose="020B0400000000000000" pitchFamily="34" charset="-128"/>
                <a:ea typeface="Yu Gothic" panose="020B0400000000000000" pitchFamily="34" charset="-128"/>
                <a:cs typeface="YuGo-Medium"/>
              </a:rPr>
              <a:t>料金、枠数、仕様等は、予告なく変更する場合がございます。</a:t>
            </a:r>
            <a:endParaRPr lang="en-US" altLang="ja-JP" sz="700" spc="-10" dirty="0">
              <a:latin typeface="Yu Gothic" panose="020B0400000000000000" pitchFamily="34" charset="-128"/>
              <a:ea typeface="Yu Gothic" panose="020B0400000000000000" pitchFamily="34" charset="-128"/>
              <a:cs typeface="YuGo-Medium"/>
            </a:endParaRPr>
          </a:p>
        </p:txBody>
      </p:sp>
      <p:sp>
        <p:nvSpPr>
          <p:cNvPr id="46" name="object 33">
            <a:extLst>
              <a:ext uri="{FF2B5EF4-FFF2-40B4-BE49-F238E27FC236}">
                <a16:creationId xmlns:a16="http://schemas.microsoft.com/office/drawing/2014/main" id="{48A91630-8661-0845-B544-E7DF9F048003}"/>
              </a:ext>
            </a:extLst>
          </p:cNvPr>
          <p:cNvSpPr txBox="1"/>
          <p:nvPr/>
        </p:nvSpPr>
        <p:spPr>
          <a:xfrm>
            <a:off x="2185125" y="4659551"/>
            <a:ext cx="4825275" cy="148759"/>
          </a:xfrm>
          <a:prstGeom prst="rect">
            <a:avLst/>
          </a:prstGeom>
        </p:spPr>
        <p:txBody>
          <a:bodyPr vert="horz" wrap="square" lIns="0" tIns="40640" rIns="0" bIns="0" rtlCol="0">
            <a:spAutoFit/>
          </a:bodyPr>
          <a:lstStyle/>
          <a:p>
            <a:pPr marL="12700">
              <a:lnSpc>
                <a:spcPct val="100000"/>
              </a:lnSpc>
              <a:spcBef>
                <a:spcPts val="5"/>
              </a:spcBef>
            </a:pPr>
            <a:r>
              <a:rPr lang="en-US" altLang="ja-JP" sz="700" spc="-35" dirty="0">
                <a:solidFill>
                  <a:srgbClr val="C1272C"/>
                </a:solidFill>
                <a:latin typeface="YuGo-Medium"/>
                <a:cs typeface="YuGo-Medium"/>
              </a:rPr>
              <a:t>※</a:t>
            </a:r>
            <a:r>
              <a:rPr lang="ja-JP" altLang="en-US" sz="700" spc="-80">
                <a:solidFill>
                  <a:srgbClr val="C1272C"/>
                </a:solidFill>
                <a:latin typeface="YuGo-Medium"/>
                <a:cs typeface="YuGo-Medium"/>
              </a:rPr>
              <a:t>フ</a:t>
            </a:r>
            <a:r>
              <a:rPr lang="ja-JP" altLang="en-US" sz="700" spc="-70">
                <a:solidFill>
                  <a:srgbClr val="C1272C"/>
                </a:solidFill>
                <a:latin typeface="YuGo-Medium"/>
                <a:cs typeface="YuGo-Medium"/>
              </a:rPr>
              <a:t>リー</a:t>
            </a:r>
            <a:r>
              <a:rPr lang="ja-JP" altLang="en-US" sz="700" spc="-40">
                <a:solidFill>
                  <a:srgbClr val="C1272C"/>
                </a:solidFill>
                <a:latin typeface="YuGo-Medium"/>
                <a:cs typeface="YuGo-Medium"/>
              </a:rPr>
              <a:t>ク</a:t>
            </a:r>
            <a:r>
              <a:rPr lang="ja-JP" altLang="en-US" sz="700" spc="-55">
                <a:solidFill>
                  <a:srgbClr val="C1272C"/>
                </a:solidFill>
                <a:latin typeface="YuGo-Medium"/>
                <a:cs typeface="YuGo-Medium"/>
              </a:rPr>
              <a:t>エ</a:t>
            </a:r>
            <a:r>
              <a:rPr lang="ja-JP" altLang="en-US" sz="700" spc="-35">
                <a:solidFill>
                  <a:srgbClr val="C1272C"/>
                </a:solidFill>
                <a:latin typeface="YuGo-Medium"/>
                <a:cs typeface="YuGo-Medium"/>
              </a:rPr>
              <a:t>ン</a:t>
            </a:r>
            <a:r>
              <a:rPr lang="ja-JP" altLang="en-US" sz="700" spc="-20">
                <a:solidFill>
                  <a:srgbClr val="C1272C"/>
                </a:solidFill>
                <a:latin typeface="YuGo-Medium"/>
                <a:cs typeface="YuGo-Medium"/>
              </a:rPr>
              <a:t>シ</a:t>
            </a:r>
            <a:r>
              <a:rPr lang="ja-JP" altLang="en-US" sz="700" spc="-50">
                <a:solidFill>
                  <a:srgbClr val="C1272C"/>
                </a:solidFill>
                <a:latin typeface="YuGo-Medium"/>
                <a:cs typeface="YuGo-Medium"/>
              </a:rPr>
              <a:t>ー</a:t>
            </a:r>
            <a:r>
              <a:rPr lang="ja-JP" altLang="en-US" sz="700" spc="-60">
                <a:solidFill>
                  <a:srgbClr val="C1272C"/>
                </a:solidFill>
                <a:latin typeface="YuGo-Medium"/>
                <a:cs typeface="YuGo-Medium"/>
              </a:rPr>
              <a:t>コ</a:t>
            </a:r>
            <a:r>
              <a:rPr lang="ja-JP" altLang="en-US" sz="700" spc="-100">
                <a:solidFill>
                  <a:srgbClr val="C1272C"/>
                </a:solidFill>
                <a:latin typeface="YuGo-Medium"/>
                <a:cs typeface="YuGo-Medium"/>
              </a:rPr>
              <a:t>ント</a:t>
            </a:r>
            <a:r>
              <a:rPr lang="ja-JP" altLang="en-US" sz="700" spc="-25">
                <a:solidFill>
                  <a:srgbClr val="C1272C"/>
                </a:solidFill>
                <a:latin typeface="YuGo-Medium"/>
                <a:cs typeface="YuGo-Medium"/>
              </a:rPr>
              <a:t>ロ</a:t>
            </a:r>
            <a:r>
              <a:rPr lang="ja-JP" altLang="en-US" sz="700" spc="-5">
                <a:solidFill>
                  <a:srgbClr val="C1272C"/>
                </a:solidFill>
                <a:latin typeface="YuGo-Medium"/>
                <a:cs typeface="YuGo-Medium"/>
              </a:rPr>
              <a:t>ー</a:t>
            </a:r>
            <a:r>
              <a:rPr lang="ja-JP" altLang="en-US" sz="700" spc="35">
                <a:solidFill>
                  <a:srgbClr val="C1272C"/>
                </a:solidFill>
                <a:latin typeface="YuGo-Medium"/>
                <a:cs typeface="YuGo-Medium"/>
              </a:rPr>
              <a:t>ル</a:t>
            </a:r>
            <a:r>
              <a:rPr lang="ja-JP" altLang="en-US" sz="700" spc="-60">
                <a:solidFill>
                  <a:srgbClr val="C1272C"/>
                </a:solidFill>
                <a:latin typeface="YuGo-Medium"/>
                <a:cs typeface="YuGo-Medium"/>
              </a:rPr>
              <a:t>あ</a:t>
            </a:r>
            <a:r>
              <a:rPr lang="ja-JP" altLang="en-US" sz="700" spc="25">
                <a:solidFill>
                  <a:srgbClr val="C1272C"/>
                </a:solidFill>
                <a:latin typeface="YuGo-Medium"/>
                <a:cs typeface="YuGo-Medium"/>
              </a:rPr>
              <a:t>り</a:t>
            </a:r>
            <a:r>
              <a:rPr lang="en-US" altLang="ja-JP" sz="700" spc="25" dirty="0">
                <a:solidFill>
                  <a:srgbClr val="C1272C"/>
                </a:solidFill>
                <a:latin typeface="YuGo-Medium"/>
                <a:cs typeface="YuGo-Medium"/>
              </a:rPr>
              <a:t> </a:t>
            </a:r>
            <a:endParaRPr lang="ja-JP" altLang="en-US" sz="700" dirty="0">
              <a:latin typeface="YuGo-Medium"/>
              <a:cs typeface="YuGo-Medium"/>
            </a:endParaRPr>
          </a:p>
        </p:txBody>
      </p:sp>
      <p:grpSp>
        <p:nvGrpSpPr>
          <p:cNvPr id="81" name="object 17">
            <a:extLst>
              <a:ext uri="{FF2B5EF4-FFF2-40B4-BE49-F238E27FC236}">
                <a16:creationId xmlns:a16="http://schemas.microsoft.com/office/drawing/2014/main" id="{30CB19C6-3C40-1741-8093-96331342F1D7}"/>
              </a:ext>
            </a:extLst>
          </p:cNvPr>
          <p:cNvGrpSpPr/>
          <p:nvPr/>
        </p:nvGrpSpPr>
        <p:grpSpPr>
          <a:xfrm>
            <a:off x="1461096" y="1165720"/>
            <a:ext cx="2448560" cy="2576195"/>
            <a:chOff x="1461096" y="1165720"/>
            <a:chExt cx="2448560" cy="2576195"/>
          </a:xfrm>
        </p:grpSpPr>
        <p:pic>
          <p:nvPicPr>
            <p:cNvPr id="82" name="object 18">
              <a:extLst>
                <a:ext uri="{FF2B5EF4-FFF2-40B4-BE49-F238E27FC236}">
                  <a16:creationId xmlns:a16="http://schemas.microsoft.com/office/drawing/2014/main" id="{82798A0F-030F-834D-A5C7-B8182F26A66C}"/>
                </a:ext>
              </a:extLst>
            </p:cNvPr>
            <p:cNvPicPr/>
            <p:nvPr/>
          </p:nvPicPr>
          <p:blipFill>
            <a:blip r:embed="rId9" cstate="print"/>
            <a:stretch>
              <a:fillRect/>
            </a:stretch>
          </p:blipFill>
          <p:spPr>
            <a:xfrm>
              <a:off x="1461096" y="2500172"/>
              <a:ext cx="2448394" cy="1241591"/>
            </a:xfrm>
            <a:prstGeom prst="rect">
              <a:avLst/>
            </a:prstGeom>
          </p:spPr>
        </p:pic>
        <p:pic>
          <p:nvPicPr>
            <p:cNvPr id="83" name="object 19">
              <a:extLst>
                <a:ext uri="{FF2B5EF4-FFF2-40B4-BE49-F238E27FC236}">
                  <a16:creationId xmlns:a16="http://schemas.microsoft.com/office/drawing/2014/main" id="{E6A2DBCC-E516-E848-A5F0-78860E6D80BC}"/>
                </a:ext>
              </a:extLst>
            </p:cNvPr>
            <p:cNvPicPr/>
            <p:nvPr/>
          </p:nvPicPr>
          <p:blipFill>
            <a:blip r:embed="rId10" cstate="print"/>
            <a:stretch>
              <a:fillRect/>
            </a:stretch>
          </p:blipFill>
          <p:spPr>
            <a:xfrm>
              <a:off x="1461096" y="1165720"/>
              <a:ext cx="2448394" cy="344407"/>
            </a:xfrm>
            <a:prstGeom prst="rect">
              <a:avLst/>
            </a:prstGeom>
          </p:spPr>
        </p:pic>
        <p:sp>
          <p:nvSpPr>
            <p:cNvPr id="84" name="object 20">
              <a:extLst>
                <a:ext uri="{FF2B5EF4-FFF2-40B4-BE49-F238E27FC236}">
                  <a16:creationId xmlns:a16="http://schemas.microsoft.com/office/drawing/2014/main" id="{C6AC3856-0BCF-B341-97F2-FA815F6F0041}"/>
                </a:ext>
              </a:extLst>
            </p:cNvPr>
            <p:cNvSpPr/>
            <p:nvPr/>
          </p:nvSpPr>
          <p:spPr>
            <a:xfrm>
              <a:off x="1495907" y="1490624"/>
              <a:ext cx="2379345" cy="986790"/>
            </a:xfrm>
            <a:custGeom>
              <a:avLst/>
              <a:gdLst/>
              <a:ahLst/>
              <a:cxnLst/>
              <a:rect l="l" t="t" r="r" b="b"/>
              <a:pathLst>
                <a:path w="2379345" h="986789">
                  <a:moveTo>
                    <a:pt x="2378773" y="0"/>
                  </a:moveTo>
                  <a:lnTo>
                    <a:pt x="0" y="0"/>
                  </a:lnTo>
                  <a:lnTo>
                    <a:pt x="0" y="986320"/>
                  </a:lnTo>
                  <a:lnTo>
                    <a:pt x="2378773" y="986320"/>
                  </a:lnTo>
                  <a:lnTo>
                    <a:pt x="2378773" y="0"/>
                  </a:lnTo>
                  <a:close/>
                </a:path>
              </a:pathLst>
            </a:custGeom>
            <a:solidFill>
              <a:srgbClr val="0061AF"/>
            </a:solidFill>
          </p:spPr>
          <p:txBody>
            <a:bodyPr wrap="square" lIns="0" tIns="0" rIns="0" bIns="0" rtlCol="0"/>
            <a:lstStyle/>
            <a:p>
              <a:endParaRPr/>
            </a:p>
          </p:txBody>
        </p:sp>
      </p:grpSp>
      <p:grpSp>
        <p:nvGrpSpPr>
          <p:cNvPr id="85" name="object 21">
            <a:extLst>
              <a:ext uri="{FF2B5EF4-FFF2-40B4-BE49-F238E27FC236}">
                <a16:creationId xmlns:a16="http://schemas.microsoft.com/office/drawing/2014/main" id="{5402A6C6-A9A0-CD43-805A-863B82B4C76A}"/>
              </a:ext>
            </a:extLst>
          </p:cNvPr>
          <p:cNvGrpSpPr/>
          <p:nvPr/>
        </p:nvGrpSpPr>
        <p:grpSpPr>
          <a:xfrm>
            <a:off x="5235615" y="1154115"/>
            <a:ext cx="2448560" cy="2448560"/>
            <a:chOff x="5235615" y="1154115"/>
            <a:chExt cx="2448560" cy="2448560"/>
          </a:xfrm>
        </p:grpSpPr>
        <p:pic>
          <p:nvPicPr>
            <p:cNvPr id="86" name="object 22">
              <a:extLst>
                <a:ext uri="{FF2B5EF4-FFF2-40B4-BE49-F238E27FC236}">
                  <a16:creationId xmlns:a16="http://schemas.microsoft.com/office/drawing/2014/main" id="{62F3E408-0CE5-0840-8E57-C07F9C97C80C}"/>
                </a:ext>
              </a:extLst>
            </p:cNvPr>
            <p:cNvPicPr/>
            <p:nvPr/>
          </p:nvPicPr>
          <p:blipFill>
            <a:blip r:embed="rId11" cstate="print"/>
            <a:stretch>
              <a:fillRect/>
            </a:stretch>
          </p:blipFill>
          <p:spPr>
            <a:xfrm>
              <a:off x="5235615" y="1711109"/>
              <a:ext cx="2448402" cy="1891408"/>
            </a:xfrm>
            <a:prstGeom prst="rect">
              <a:avLst/>
            </a:prstGeom>
          </p:spPr>
        </p:pic>
        <p:pic>
          <p:nvPicPr>
            <p:cNvPr id="87" name="object 23">
              <a:extLst>
                <a:ext uri="{FF2B5EF4-FFF2-40B4-BE49-F238E27FC236}">
                  <a16:creationId xmlns:a16="http://schemas.microsoft.com/office/drawing/2014/main" id="{57613510-EF22-5D4B-BFDC-DF4DC2E42593}"/>
                </a:ext>
              </a:extLst>
            </p:cNvPr>
            <p:cNvPicPr/>
            <p:nvPr/>
          </p:nvPicPr>
          <p:blipFill>
            <a:blip r:embed="rId10" cstate="print"/>
            <a:stretch>
              <a:fillRect/>
            </a:stretch>
          </p:blipFill>
          <p:spPr>
            <a:xfrm>
              <a:off x="5235615" y="1154115"/>
              <a:ext cx="2448402" cy="344410"/>
            </a:xfrm>
            <a:prstGeom prst="rect">
              <a:avLst/>
            </a:prstGeom>
          </p:spPr>
        </p:pic>
        <p:sp>
          <p:nvSpPr>
            <p:cNvPr id="88" name="object 24">
              <a:extLst>
                <a:ext uri="{FF2B5EF4-FFF2-40B4-BE49-F238E27FC236}">
                  <a16:creationId xmlns:a16="http://schemas.microsoft.com/office/drawing/2014/main" id="{6BECB3D6-84E9-D844-B56E-36070D961163}"/>
                </a:ext>
              </a:extLst>
            </p:cNvPr>
            <p:cNvSpPr/>
            <p:nvPr/>
          </p:nvSpPr>
          <p:spPr>
            <a:xfrm>
              <a:off x="5258828" y="1490624"/>
              <a:ext cx="2379345" cy="220979"/>
            </a:xfrm>
            <a:custGeom>
              <a:avLst/>
              <a:gdLst/>
              <a:ahLst/>
              <a:cxnLst/>
              <a:rect l="l" t="t" r="r" b="b"/>
              <a:pathLst>
                <a:path w="2379345" h="220980">
                  <a:moveTo>
                    <a:pt x="2378773" y="0"/>
                  </a:moveTo>
                  <a:lnTo>
                    <a:pt x="0" y="0"/>
                  </a:lnTo>
                  <a:lnTo>
                    <a:pt x="0" y="220472"/>
                  </a:lnTo>
                  <a:lnTo>
                    <a:pt x="2378773" y="220472"/>
                  </a:lnTo>
                  <a:lnTo>
                    <a:pt x="2378773" y="0"/>
                  </a:lnTo>
                  <a:close/>
                </a:path>
              </a:pathLst>
            </a:custGeom>
            <a:solidFill>
              <a:srgbClr val="0061AF"/>
            </a:solidFill>
          </p:spPr>
          <p:txBody>
            <a:bodyPr wrap="square" lIns="0" tIns="0" rIns="0" bIns="0" rtlCol="0"/>
            <a:lstStyle/>
            <a:p>
              <a:endParaRPr/>
            </a:p>
          </p:txBody>
        </p:sp>
        <p:sp>
          <p:nvSpPr>
            <p:cNvPr id="89" name="object 25">
              <a:extLst>
                <a:ext uri="{FF2B5EF4-FFF2-40B4-BE49-F238E27FC236}">
                  <a16:creationId xmlns:a16="http://schemas.microsoft.com/office/drawing/2014/main" id="{49193DDB-6673-D24A-A8D6-E71BD0CA2B61}"/>
                </a:ext>
              </a:extLst>
            </p:cNvPr>
            <p:cNvSpPr/>
            <p:nvPr/>
          </p:nvSpPr>
          <p:spPr>
            <a:xfrm>
              <a:off x="6459816" y="1529947"/>
              <a:ext cx="0" cy="147320"/>
            </a:xfrm>
            <a:custGeom>
              <a:avLst/>
              <a:gdLst/>
              <a:ahLst/>
              <a:cxnLst/>
              <a:rect l="l" t="t" r="r" b="b"/>
              <a:pathLst>
                <a:path h="147319">
                  <a:moveTo>
                    <a:pt x="0" y="147040"/>
                  </a:moveTo>
                  <a:lnTo>
                    <a:pt x="0" y="0"/>
                  </a:lnTo>
                </a:path>
              </a:pathLst>
            </a:custGeom>
            <a:ln w="12700">
              <a:solidFill>
                <a:srgbClr val="FFFFFF"/>
              </a:solidFill>
            </a:ln>
          </p:spPr>
          <p:txBody>
            <a:bodyPr wrap="square" lIns="0" tIns="0" rIns="0" bIns="0" rtlCol="0"/>
            <a:lstStyle/>
            <a:p>
              <a:endParaRPr/>
            </a:p>
          </p:txBody>
        </p:sp>
        <p:sp>
          <p:nvSpPr>
            <p:cNvPr id="90" name="object 26">
              <a:extLst>
                <a:ext uri="{FF2B5EF4-FFF2-40B4-BE49-F238E27FC236}">
                  <a16:creationId xmlns:a16="http://schemas.microsoft.com/office/drawing/2014/main" id="{6FD179CA-9F3A-8143-BA0D-F584955BF487}"/>
                </a:ext>
              </a:extLst>
            </p:cNvPr>
            <p:cNvSpPr/>
            <p:nvPr/>
          </p:nvSpPr>
          <p:spPr>
            <a:xfrm>
              <a:off x="6423710" y="1525437"/>
              <a:ext cx="72390" cy="36195"/>
            </a:xfrm>
            <a:custGeom>
              <a:avLst/>
              <a:gdLst/>
              <a:ahLst/>
              <a:cxnLst/>
              <a:rect l="l" t="t" r="r" b="b"/>
              <a:pathLst>
                <a:path w="72389" h="36194">
                  <a:moveTo>
                    <a:pt x="36106" y="0"/>
                  </a:moveTo>
                  <a:lnTo>
                    <a:pt x="0" y="36106"/>
                  </a:lnTo>
                  <a:lnTo>
                    <a:pt x="72212" y="36106"/>
                  </a:lnTo>
                  <a:lnTo>
                    <a:pt x="36106" y="0"/>
                  </a:lnTo>
                  <a:close/>
                </a:path>
              </a:pathLst>
            </a:custGeom>
            <a:solidFill>
              <a:srgbClr val="FFFFFF"/>
            </a:solidFill>
          </p:spPr>
          <p:txBody>
            <a:bodyPr wrap="square" lIns="0" tIns="0" rIns="0" bIns="0" rtlCol="0"/>
            <a:lstStyle/>
            <a:p>
              <a:endParaRPr/>
            </a:p>
          </p:txBody>
        </p:sp>
      </p:grpSp>
      <p:sp>
        <p:nvSpPr>
          <p:cNvPr id="91" name="object 27">
            <a:extLst>
              <a:ext uri="{FF2B5EF4-FFF2-40B4-BE49-F238E27FC236}">
                <a16:creationId xmlns:a16="http://schemas.microsoft.com/office/drawing/2014/main" id="{1B166492-9C8B-904F-BCF6-4B315F73F45F}"/>
              </a:ext>
            </a:extLst>
          </p:cNvPr>
          <p:cNvSpPr/>
          <p:nvPr/>
        </p:nvSpPr>
        <p:spPr>
          <a:xfrm>
            <a:off x="4177746" y="1622999"/>
            <a:ext cx="789940" cy="723900"/>
          </a:xfrm>
          <a:custGeom>
            <a:avLst/>
            <a:gdLst/>
            <a:ahLst/>
            <a:cxnLst/>
            <a:rect l="l" t="t" r="r" b="b"/>
            <a:pathLst>
              <a:path w="789939" h="723900">
                <a:moveTo>
                  <a:pt x="427761" y="0"/>
                </a:moveTo>
                <a:lnTo>
                  <a:pt x="427761" y="174028"/>
                </a:lnTo>
                <a:lnTo>
                  <a:pt x="0" y="174028"/>
                </a:lnTo>
                <a:lnTo>
                  <a:pt x="0" y="549694"/>
                </a:lnTo>
                <a:lnTo>
                  <a:pt x="427761" y="549694"/>
                </a:lnTo>
                <a:lnTo>
                  <a:pt x="427761" y="723722"/>
                </a:lnTo>
                <a:lnTo>
                  <a:pt x="789622" y="361861"/>
                </a:lnTo>
                <a:lnTo>
                  <a:pt x="427761" y="0"/>
                </a:lnTo>
                <a:close/>
              </a:path>
            </a:pathLst>
          </a:custGeom>
          <a:solidFill>
            <a:srgbClr val="808080"/>
          </a:solidFill>
        </p:spPr>
        <p:txBody>
          <a:bodyPr wrap="square" lIns="0" tIns="0" rIns="0" bIns="0" rtlCol="0"/>
          <a:lstStyle/>
          <a:p>
            <a:endParaRPr/>
          </a:p>
        </p:txBody>
      </p:sp>
      <p:sp>
        <p:nvSpPr>
          <p:cNvPr id="92" name="object 28">
            <a:extLst>
              <a:ext uri="{FF2B5EF4-FFF2-40B4-BE49-F238E27FC236}">
                <a16:creationId xmlns:a16="http://schemas.microsoft.com/office/drawing/2014/main" id="{D69CC8B3-7903-2646-99ED-AA5DAE1E40F0}"/>
              </a:ext>
            </a:extLst>
          </p:cNvPr>
          <p:cNvSpPr txBox="1"/>
          <p:nvPr/>
        </p:nvSpPr>
        <p:spPr>
          <a:xfrm>
            <a:off x="4119449" y="2398889"/>
            <a:ext cx="1018540" cy="565785"/>
          </a:xfrm>
          <a:prstGeom prst="rect">
            <a:avLst/>
          </a:prstGeom>
        </p:spPr>
        <p:txBody>
          <a:bodyPr vert="horz" wrap="square" lIns="0" tIns="12065" rIns="0" bIns="0" rtlCol="0">
            <a:spAutoFit/>
          </a:bodyPr>
          <a:lstStyle/>
          <a:p>
            <a:pPr marL="12065" marR="5080" indent="10795" algn="ctr">
              <a:lnSpc>
                <a:spcPct val="118100"/>
              </a:lnSpc>
              <a:spcBef>
                <a:spcPts val="95"/>
              </a:spcBef>
            </a:pPr>
            <a:r>
              <a:rPr lang="ja-JP" altLang="en-US" sz="750" spc="25">
                <a:latin typeface="Yu Gothic" panose="020B0400000000000000" pitchFamily="34" charset="-128"/>
                <a:ea typeface="Yu Gothic" panose="020B0400000000000000" pitchFamily="34" charset="-128"/>
                <a:cs typeface="YuGo-Medium"/>
              </a:rPr>
              <a:t>表示終了</a:t>
            </a:r>
            <a:r>
              <a:rPr lang="ja-JP" altLang="en-US" sz="750" spc="20">
                <a:latin typeface="Yu Gothic" panose="020B0400000000000000" pitchFamily="34" charset="-128"/>
                <a:ea typeface="Yu Gothic" panose="020B0400000000000000" pitchFamily="34" charset="-128"/>
                <a:cs typeface="YuGo-Medium"/>
              </a:rPr>
              <a:t>後</a:t>
            </a:r>
            <a:r>
              <a:rPr lang="ja-JP" altLang="en-US" sz="750" spc="-10">
                <a:latin typeface="Yu Gothic" panose="020B0400000000000000" pitchFamily="34" charset="-128"/>
                <a:ea typeface="Yu Gothic" panose="020B0400000000000000" pitchFamily="34" charset="-128"/>
                <a:cs typeface="YuGo-Medium"/>
              </a:rPr>
              <a:t>に</a:t>
            </a:r>
            <a:r>
              <a:rPr lang="ja-JP" altLang="en-US" sz="750" spc="20">
                <a:latin typeface="Yu Gothic" panose="020B0400000000000000" pitchFamily="34" charset="-128"/>
                <a:ea typeface="Yu Gothic" panose="020B0400000000000000" pitchFamily="34" charset="-128"/>
                <a:cs typeface="YuGo-Medium"/>
              </a:rPr>
              <a:t>自</a:t>
            </a:r>
            <a:r>
              <a:rPr lang="ja-JP" altLang="en-US" sz="750">
                <a:latin typeface="Yu Gothic" panose="020B0400000000000000" pitchFamily="34" charset="-128"/>
                <a:ea typeface="Yu Gothic" panose="020B0400000000000000" pitchFamily="34" charset="-128"/>
                <a:cs typeface="YuGo-Medium"/>
              </a:rPr>
              <a:t>動</a:t>
            </a:r>
            <a:r>
              <a:rPr lang="ja-JP" altLang="en-US" sz="750" spc="15">
                <a:latin typeface="Yu Gothic" panose="020B0400000000000000" pitchFamily="34" charset="-128"/>
                <a:ea typeface="Yu Gothic" panose="020B0400000000000000" pitchFamily="34" charset="-128"/>
                <a:cs typeface="YuGo-Medium"/>
              </a:rPr>
              <a:t>で、 </a:t>
            </a:r>
            <a:r>
              <a:rPr lang="ja-JP" altLang="en-US" sz="750" spc="-45">
                <a:latin typeface="Yu Gothic" panose="020B0400000000000000" pitchFamily="34" charset="-128"/>
                <a:ea typeface="Yu Gothic" panose="020B0400000000000000" pitchFamily="34" charset="-128"/>
                <a:cs typeface="YuGo-Medium"/>
              </a:rPr>
              <a:t>ま</a:t>
            </a:r>
            <a:r>
              <a:rPr lang="ja-JP" altLang="en-US" sz="750" spc="5">
                <a:latin typeface="Yu Gothic" panose="020B0400000000000000" pitchFamily="34" charset="-128"/>
                <a:ea typeface="Yu Gothic" panose="020B0400000000000000" pitchFamily="34" charset="-128"/>
                <a:cs typeface="YuGo-Medium"/>
              </a:rPr>
              <a:t>た</a:t>
            </a:r>
            <a:r>
              <a:rPr lang="ja-JP" altLang="en-US" sz="750" spc="204">
                <a:latin typeface="Yu Gothic" panose="020B0400000000000000" pitchFamily="34" charset="-128"/>
                <a:ea typeface="Yu Gothic" panose="020B0400000000000000" pitchFamily="34" charset="-128"/>
                <a:cs typeface="YuGo-Medium"/>
              </a:rPr>
              <a:t>は</a:t>
            </a:r>
            <a:r>
              <a:rPr lang="en" altLang="ja-JP" sz="750" spc="15" dirty="0">
                <a:latin typeface="Yu Gothic" panose="020B0400000000000000" pitchFamily="34" charset="-128"/>
                <a:ea typeface="Yu Gothic" panose="020B0400000000000000" pitchFamily="34" charset="-128"/>
                <a:cs typeface="YuGo-Medium"/>
              </a:rPr>
              <a:t>Close</a:t>
            </a:r>
            <a:r>
              <a:rPr lang="en" altLang="ja-JP" sz="750" spc="-40" dirty="0">
                <a:latin typeface="Yu Gothic" panose="020B0400000000000000" pitchFamily="34" charset="-128"/>
                <a:ea typeface="Yu Gothic" panose="020B0400000000000000" pitchFamily="34" charset="-128"/>
                <a:cs typeface="YuGo-Medium"/>
              </a:rPr>
              <a:t> </a:t>
            </a:r>
            <a:r>
              <a:rPr lang="ja-JP" altLang="en-US" sz="750" spc="-55">
                <a:latin typeface="Yu Gothic" panose="020B0400000000000000" pitchFamily="34" charset="-128"/>
                <a:ea typeface="Yu Gothic" panose="020B0400000000000000" pitchFamily="34" charset="-128"/>
                <a:cs typeface="YuGo-Medium"/>
              </a:rPr>
              <a:t>ボ</a:t>
            </a:r>
            <a:r>
              <a:rPr lang="ja-JP" altLang="en-US" sz="750" spc="-80">
                <a:latin typeface="Yu Gothic" panose="020B0400000000000000" pitchFamily="34" charset="-128"/>
                <a:ea typeface="Yu Gothic" panose="020B0400000000000000" pitchFamily="34" charset="-128"/>
                <a:cs typeface="YuGo-Medium"/>
              </a:rPr>
              <a:t>タ</a:t>
            </a:r>
            <a:r>
              <a:rPr lang="ja-JP" altLang="en-US" sz="750" spc="-35">
                <a:latin typeface="Yu Gothic" panose="020B0400000000000000" pitchFamily="34" charset="-128"/>
                <a:ea typeface="Yu Gothic" panose="020B0400000000000000" pitchFamily="34" charset="-128"/>
                <a:cs typeface="YuGo-Medium"/>
              </a:rPr>
              <a:t>ン</a:t>
            </a:r>
            <a:r>
              <a:rPr lang="ja-JP" altLang="en-US" sz="750" spc="15">
                <a:latin typeface="Yu Gothic" panose="020B0400000000000000" pitchFamily="34" charset="-128"/>
                <a:ea typeface="Yu Gothic" panose="020B0400000000000000" pitchFamily="34" charset="-128"/>
                <a:cs typeface="YuGo-Medium"/>
              </a:rPr>
              <a:t>を </a:t>
            </a:r>
            <a:r>
              <a:rPr lang="ja-JP" altLang="en-US" sz="750" spc="-100">
                <a:latin typeface="Yu Gothic" panose="020B0400000000000000" pitchFamily="34" charset="-128"/>
                <a:ea typeface="Yu Gothic" panose="020B0400000000000000" pitchFamily="34" charset="-128"/>
                <a:cs typeface="YuGo-Medium"/>
              </a:rPr>
              <a:t>ク</a:t>
            </a:r>
            <a:r>
              <a:rPr lang="ja-JP" altLang="en-US" sz="750" spc="-135">
                <a:latin typeface="Yu Gothic" panose="020B0400000000000000" pitchFamily="34" charset="-128"/>
                <a:ea typeface="Yu Gothic" panose="020B0400000000000000" pitchFamily="34" charset="-128"/>
                <a:cs typeface="YuGo-Medium"/>
              </a:rPr>
              <a:t>リ</a:t>
            </a:r>
            <a:r>
              <a:rPr lang="ja-JP" altLang="en-US" sz="750" spc="-114">
                <a:latin typeface="Yu Gothic" panose="020B0400000000000000" pitchFamily="34" charset="-128"/>
                <a:ea typeface="Yu Gothic" panose="020B0400000000000000" pitchFamily="34" charset="-128"/>
                <a:cs typeface="YuGo-Medium"/>
              </a:rPr>
              <a:t>ッ</a:t>
            </a:r>
            <a:r>
              <a:rPr lang="ja-JP" altLang="en-US" sz="750" spc="-25">
                <a:latin typeface="Yu Gothic" panose="020B0400000000000000" pitchFamily="34" charset="-128"/>
                <a:ea typeface="Yu Gothic" panose="020B0400000000000000" pitchFamily="34" charset="-128"/>
                <a:cs typeface="YuGo-Medium"/>
              </a:rPr>
              <a:t>ク</a:t>
            </a:r>
            <a:r>
              <a:rPr lang="ja-JP" altLang="en-US" sz="750" spc="-35">
                <a:latin typeface="Yu Gothic" panose="020B0400000000000000" pitchFamily="34" charset="-128"/>
                <a:ea typeface="Yu Gothic" panose="020B0400000000000000" pitchFamily="34" charset="-128"/>
                <a:cs typeface="YuGo-Medium"/>
              </a:rPr>
              <a:t>す</a:t>
            </a:r>
            <a:r>
              <a:rPr lang="ja-JP" altLang="en-US" sz="750" spc="-80">
                <a:latin typeface="Yu Gothic" panose="020B0400000000000000" pitchFamily="34" charset="-128"/>
                <a:ea typeface="Yu Gothic" panose="020B0400000000000000" pitchFamily="34" charset="-128"/>
                <a:cs typeface="YuGo-Medium"/>
              </a:rPr>
              <a:t>る</a:t>
            </a:r>
            <a:r>
              <a:rPr lang="ja-JP" altLang="en-US" sz="750" spc="25">
                <a:latin typeface="Yu Gothic" panose="020B0400000000000000" pitchFamily="34" charset="-128"/>
                <a:ea typeface="Yu Gothic" panose="020B0400000000000000" pitchFamily="34" charset="-128"/>
                <a:cs typeface="YuGo-Medium"/>
              </a:rPr>
              <a:t>と</a:t>
            </a:r>
            <a:endParaRPr lang="ja-JP" altLang="en-US" sz="750">
              <a:latin typeface="Yu Gothic" panose="020B0400000000000000" pitchFamily="34" charset="-128"/>
              <a:ea typeface="Yu Gothic" panose="020B0400000000000000" pitchFamily="34" charset="-128"/>
              <a:cs typeface="YuGo-Medium"/>
            </a:endParaRPr>
          </a:p>
          <a:p>
            <a:pPr marR="30480" algn="ctr">
              <a:lnSpc>
                <a:spcPct val="100000"/>
              </a:lnSpc>
              <a:spcBef>
                <a:spcPts val="160"/>
              </a:spcBef>
            </a:pPr>
            <a:r>
              <a:rPr lang="ja-JP" altLang="en-US" sz="750" spc="20">
                <a:latin typeface="Yu Gothic" panose="020B0400000000000000" pitchFamily="34" charset="-128"/>
                <a:ea typeface="Yu Gothic" panose="020B0400000000000000" pitchFamily="34" charset="-128"/>
                <a:cs typeface="YuGo-Medium"/>
              </a:rPr>
              <a:t>右</a:t>
            </a:r>
            <a:r>
              <a:rPr lang="ja-JP" altLang="en-US" sz="750" spc="-30">
                <a:latin typeface="Yu Gothic" panose="020B0400000000000000" pitchFamily="34" charset="-128"/>
                <a:ea typeface="Yu Gothic" panose="020B0400000000000000" pitchFamily="34" charset="-128"/>
                <a:cs typeface="YuGo-Medium"/>
              </a:rPr>
              <a:t>の</a:t>
            </a:r>
            <a:r>
              <a:rPr lang="ja-JP" altLang="en-US" sz="750" spc="-130">
                <a:latin typeface="Yu Gothic" panose="020B0400000000000000" pitchFamily="34" charset="-128"/>
                <a:ea typeface="Yu Gothic" panose="020B0400000000000000" pitchFamily="34" charset="-128"/>
                <a:cs typeface="YuGo-Medium"/>
              </a:rPr>
              <a:t>よ</a:t>
            </a:r>
            <a:r>
              <a:rPr lang="ja-JP" altLang="en-US" sz="750" spc="-60">
                <a:latin typeface="Yu Gothic" panose="020B0400000000000000" pitchFamily="34" charset="-128"/>
                <a:ea typeface="Yu Gothic" panose="020B0400000000000000" pitchFamily="34" charset="-128"/>
                <a:cs typeface="YuGo-Medium"/>
              </a:rPr>
              <a:t>う</a:t>
            </a:r>
            <a:r>
              <a:rPr lang="ja-JP" altLang="en-US" sz="750" spc="-5">
                <a:latin typeface="Yu Gothic" panose="020B0400000000000000" pitchFamily="34" charset="-128"/>
                <a:ea typeface="Yu Gothic" panose="020B0400000000000000" pitchFamily="34" charset="-128"/>
                <a:cs typeface="YuGo-Medium"/>
              </a:rPr>
              <a:t>に</a:t>
            </a:r>
            <a:r>
              <a:rPr lang="ja-JP" altLang="en-US" sz="750" spc="20">
                <a:latin typeface="Yu Gothic" panose="020B0400000000000000" pitchFamily="34" charset="-128"/>
                <a:ea typeface="Yu Gothic" panose="020B0400000000000000" pitchFamily="34" charset="-128"/>
                <a:cs typeface="YuGo-Medium"/>
              </a:rPr>
              <a:t>収</a:t>
            </a:r>
            <a:r>
              <a:rPr lang="ja-JP" altLang="en-US" sz="750" spc="25">
                <a:latin typeface="Yu Gothic" panose="020B0400000000000000" pitchFamily="34" charset="-128"/>
                <a:ea typeface="Yu Gothic" panose="020B0400000000000000" pitchFamily="34" charset="-128"/>
                <a:cs typeface="YuGo-Medium"/>
              </a:rPr>
              <a:t>束</a:t>
            </a:r>
            <a:endParaRPr lang="ja-JP" altLang="en-US" sz="750" dirty="0">
              <a:latin typeface="Yu Gothic" panose="020B0400000000000000" pitchFamily="34" charset="-128"/>
              <a:ea typeface="Yu Gothic" panose="020B0400000000000000" pitchFamily="34" charset="-128"/>
              <a:cs typeface="YuGo-Medium"/>
            </a:endParaRPr>
          </a:p>
        </p:txBody>
      </p:sp>
      <p:sp>
        <p:nvSpPr>
          <p:cNvPr id="93" name="object 29">
            <a:extLst>
              <a:ext uri="{FF2B5EF4-FFF2-40B4-BE49-F238E27FC236}">
                <a16:creationId xmlns:a16="http://schemas.microsoft.com/office/drawing/2014/main" id="{1BCF505D-7BD4-954B-9654-BBCFD25F6ABD}"/>
              </a:ext>
            </a:extLst>
          </p:cNvPr>
          <p:cNvSpPr txBox="1"/>
          <p:nvPr/>
        </p:nvSpPr>
        <p:spPr>
          <a:xfrm>
            <a:off x="1495907" y="1490624"/>
            <a:ext cx="2379345" cy="163505"/>
          </a:xfrm>
          <a:prstGeom prst="rect">
            <a:avLst/>
          </a:prstGeom>
        </p:spPr>
        <p:txBody>
          <a:bodyPr vert="horz" wrap="square" lIns="0" tIns="55244" rIns="0" bIns="0" rtlCol="0">
            <a:spAutoFit/>
          </a:bodyPr>
          <a:lstStyle/>
          <a:p>
            <a:pPr marR="72390" algn="r">
              <a:lnSpc>
                <a:spcPct val="100000"/>
              </a:lnSpc>
              <a:spcBef>
                <a:spcPts val="434"/>
              </a:spcBef>
            </a:pPr>
            <a:r>
              <a:rPr lang="en" altLang="ja-JP" sz="700" spc="-15" dirty="0">
                <a:solidFill>
                  <a:srgbClr val="FFFFFF"/>
                </a:solidFill>
                <a:latin typeface="YuGo-Medium"/>
                <a:cs typeface="YuGo-Medium"/>
              </a:rPr>
              <a:t>×Close</a:t>
            </a:r>
            <a:endParaRPr lang="en" altLang="ja-JP" sz="700" dirty="0">
              <a:latin typeface="YuGo-Medium"/>
              <a:cs typeface="YuGo-Medium"/>
            </a:endParaRPr>
          </a:p>
        </p:txBody>
      </p:sp>
      <p:grpSp>
        <p:nvGrpSpPr>
          <p:cNvPr id="94" name="object 30">
            <a:extLst>
              <a:ext uri="{FF2B5EF4-FFF2-40B4-BE49-F238E27FC236}">
                <a16:creationId xmlns:a16="http://schemas.microsoft.com/office/drawing/2014/main" id="{1A0D1C9D-289D-5941-AE75-142DDD3031F0}"/>
              </a:ext>
            </a:extLst>
          </p:cNvPr>
          <p:cNvGrpSpPr/>
          <p:nvPr/>
        </p:nvGrpSpPr>
        <p:grpSpPr>
          <a:xfrm>
            <a:off x="2649190" y="1525437"/>
            <a:ext cx="72390" cy="918210"/>
            <a:chOff x="2649190" y="1525437"/>
            <a:chExt cx="72390" cy="918210"/>
          </a:xfrm>
        </p:grpSpPr>
        <p:sp>
          <p:nvSpPr>
            <p:cNvPr id="95" name="object 31">
              <a:extLst>
                <a:ext uri="{FF2B5EF4-FFF2-40B4-BE49-F238E27FC236}">
                  <a16:creationId xmlns:a16="http://schemas.microsoft.com/office/drawing/2014/main" id="{426866CA-4E32-CB42-8074-4C67867291ED}"/>
                </a:ext>
              </a:extLst>
            </p:cNvPr>
            <p:cNvSpPr/>
            <p:nvPr/>
          </p:nvSpPr>
          <p:spPr>
            <a:xfrm>
              <a:off x="2685296" y="1525437"/>
              <a:ext cx="0" cy="913765"/>
            </a:xfrm>
            <a:custGeom>
              <a:avLst/>
              <a:gdLst/>
              <a:ahLst/>
              <a:cxnLst/>
              <a:rect l="l" t="t" r="r" b="b"/>
              <a:pathLst>
                <a:path h="913764">
                  <a:moveTo>
                    <a:pt x="0" y="0"/>
                  </a:moveTo>
                  <a:lnTo>
                    <a:pt x="0" y="913612"/>
                  </a:lnTo>
                </a:path>
              </a:pathLst>
            </a:custGeom>
            <a:ln w="12700">
              <a:solidFill>
                <a:srgbClr val="FFFFFF"/>
              </a:solidFill>
            </a:ln>
          </p:spPr>
          <p:txBody>
            <a:bodyPr wrap="square" lIns="0" tIns="0" rIns="0" bIns="0" rtlCol="0"/>
            <a:lstStyle/>
            <a:p>
              <a:endParaRPr/>
            </a:p>
          </p:txBody>
        </p:sp>
        <p:sp>
          <p:nvSpPr>
            <p:cNvPr id="96" name="object 32">
              <a:extLst>
                <a:ext uri="{FF2B5EF4-FFF2-40B4-BE49-F238E27FC236}">
                  <a16:creationId xmlns:a16="http://schemas.microsoft.com/office/drawing/2014/main" id="{53FCA2CE-4BC8-4A44-8E16-A340D7CC8E6A}"/>
                </a:ext>
              </a:extLst>
            </p:cNvPr>
            <p:cNvSpPr/>
            <p:nvPr/>
          </p:nvSpPr>
          <p:spPr>
            <a:xfrm>
              <a:off x="2649190" y="2407454"/>
              <a:ext cx="72390" cy="36195"/>
            </a:xfrm>
            <a:custGeom>
              <a:avLst/>
              <a:gdLst/>
              <a:ahLst/>
              <a:cxnLst/>
              <a:rect l="l" t="t" r="r" b="b"/>
              <a:pathLst>
                <a:path w="72389" h="36194">
                  <a:moveTo>
                    <a:pt x="72212" y="0"/>
                  </a:moveTo>
                  <a:lnTo>
                    <a:pt x="0" y="0"/>
                  </a:lnTo>
                  <a:lnTo>
                    <a:pt x="36106" y="36106"/>
                  </a:lnTo>
                  <a:lnTo>
                    <a:pt x="72212" y="0"/>
                  </a:lnTo>
                  <a:close/>
                </a:path>
              </a:pathLst>
            </a:custGeom>
            <a:solidFill>
              <a:srgbClr val="FFFFFF"/>
            </a:solidFill>
          </p:spPr>
          <p:txBody>
            <a:bodyPr wrap="square" lIns="0" tIns="0" rIns="0" bIns="0" rtlCol="0"/>
            <a:lstStyle/>
            <a:p>
              <a:endParaRPr/>
            </a:p>
          </p:txBody>
        </p:sp>
      </p:grpSp>
      <p:sp>
        <p:nvSpPr>
          <p:cNvPr id="97" name="object 2">
            <a:extLst>
              <a:ext uri="{FF2B5EF4-FFF2-40B4-BE49-F238E27FC236}">
                <a16:creationId xmlns:a16="http://schemas.microsoft.com/office/drawing/2014/main" id="{0167B211-6EE2-5644-B266-3508D3A2CF85}"/>
              </a:ext>
            </a:extLst>
          </p:cNvPr>
          <p:cNvSpPr txBox="1"/>
          <p:nvPr/>
        </p:nvSpPr>
        <p:spPr>
          <a:xfrm>
            <a:off x="6858000" y="3638550"/>
            <a:ext cx="973455" cy="121187"/>
          </a:xfrm>
          <a:prstGeom prst="rect">
            <a:avLst/>
          </a:prstGeom>
        </p:spPr>
        <p:txBody>
          <a:bodyPr vert="horz" wrap="square" lIns="0" tIns="13335" rIns="0" bIns="0" rtlCol="0">
            <a:spAutoFit/>
          </a:bodyPr>
          <a:lstStyle/>
          <a:p>
            <a:pPr marL="12700">
              <a:lnSpc>
                <a:spcPct val="100000"/>
              </a:lnSpc>
              <a:spcBef>
                <a:spcPts val="105"/>
              </a:spcBef>
            </a:pPr>
            <a:r>
              <a:rPr lang="en-US" altLang="ja-JP" sz="700" spc="5" dirty="0">
                <a:latin typeface="YuGo-Medium"/>
                <a:cs typeface="YuGo-Medium"/>
              </a:rPr>
              <a:t>※</a:t>
            </a:r>
            <a:r>
              <a:rPr lang="ja-JP" altLang="en-US" sz="700" spc="5">
                <a:latin typeface="YuGo-Medium"/>
                <a:cs typeface="YuGo-Medium"/>
              </a:rPr>
              <a:t>画</a:t>
            </a:r>
            <a:r>
              <a:rPr lang="ja-JP" altLang="en-US" sz="700">
                <a:latin typeface="YuGo-Medium"/>
                <a:cs typeface="YuGo-Medium"/>
              </a:rPr>
              <a:t>面</a:t>
            </a:r>
            <a:r>
              <a:rPr lang="ja-JP" altLang="en-US" sz="700" spc="-65">
                <a:latin typeface="YuGo-Medium"/>
                <a:cs typeface="YuGo-Medium"/>
              </a:rPr>
              <a:t>は</a:t>
            </a:r>
            <a:r>
              <a:rPr lang="ja-JP" altLang="en-US" sz="700" spc="-105">
                <a:latin typeface="YuGo-Medium"/>
                <a:cs typeface="YuGo-Medium"/>
              </a:rPr>
              <a:t>イ</a:t>
            </a:r>
            <a:r>
              <a:rPr lang="ja-JP" altLang="en-US" sz="700" spc="-65">
                <a:latin typeface="YuGo-Medium"/>
                <a:cs typeface="YuGo-Medium"/>
              </a:rPr>
              <a:t>メ</a:t>
            </a:r>
            <a:r>
              <a:rPr lang="ja-JP" altLang="en-US" sz="700" spc="-40">
                <a:latin typeface="YuGo-Medium"/>
                <a:cs typeface="YuGo-Medium"/>
              </a:rPr>
              <a:t>ー</a:t>
            </a:r>
            <a:r>
              <a:rPr lang="ja-JP" altLang="en-US" sz="700" spc="-35">
                <a:latin typeface="YuGo-Medium"/>
                <a:cs typeface="YuGo-Medium"/>
              </a:rPr>
              <a:t>ジ</a:t>
            </a:r>
            <a:r>
              <a:rPr lang="ja-JP" altLang="en-US" sz="700">
                <a:latin typeface="YuGo-Medium"/>
                <a:cs typeface="YuGo-Medium"/>
              </a:rPr>
              <a:t>です</a:t>
            </a:r>
            <a:r>
              <a:rPr lang="ja-JP" altLang="en-US" sz="700" spc="5">
                <a:latin typeface="YuGo-Medium"/>
                <a:cs typeface="YuGo-Medium"/>
              </a:rPr>
              <a:t>。</a:t>
            </a:r>
            <a:endParaRPr lang="ja-JP" altLang="en-US" sz="700" dirty="0">
              <a:latin typeface="YuGo-Medium"/>
              <a:cs typeface="YuGo-Medium"/>
            </a:endParaRPr>
          </a:p>
        </p:txBody>
      </p:sp>
      <p:sp>
        <p:nvSpPr>
          <p:cNvPr id="36" name="Holder 4">
            <a:extLst>
              <a:ext uri="{FF2B5EF4-FFF2-40B4-BE49-F238E27FC236}">
                <a16:creationId xmlns:a16="http://schemas.microsoft.com/office/drawing/2014/main" id="{E9488C83-BF43-C942-B704-F0410824A2CE}"/>
              </a:ext>
            </a:extLst>
          </p:cNvPr>
          <p:cNvSpPr>
            <a:spLocks noGrp="1"/>
          </p:cNvSpPr>
          <p:nvPr>
            <p:ph type="sldNum" sz="quarter" idx="7"/>
          </p:nvPr>
        </p:nvSpPr>
        <p:spPr>
          <a:xfrm>
            <a:off x="117050" y="4823612"/>
            <a:ext cx="407092" cy="153888"/>
          </a:xfrm>
        </p:spPr>
        <p:txBody>
          <a:bodyPr lIns="0" tIns="0" rIns="0" bIns="0"/>
          <a:lstStyle>
            <a:lvl1pPr algn="r">
              <a:defRPr>
                <a:solidFill>
                  <a:schemeClr val="tx1">
                    <a:tint val="75000"/>
                  </a:schemeClr>
                </a:solidFill>
              </a:defRPr>
            </a:lvl1pPr>
          </a:lstStyle>
          <a:p>
            <a:pPr algn="l"/>
            <a:fld id="{B6F15528-21DE-4FAA-801E-634DDDAF4B2B}" type="slidenum">
              <a:rPr sz="1000">
                <a:solidFill>
                  <a:schemeClr val="tx1"/>
                </a:solidFill>
              </a:rPr>
              <a:pPr algn="l"/>
              <a:t>9</a:t>
            </a:fld>
            <a:endParaRPr sz="1000" dirty="0">
              <a:solidFill>
                <a:schemeClr val="tx1"/>
              </a:solidFill>
            </a:endParaRPr>
          </a:p>
        </p:txBody>
      </p:sp>
      <p:sp>
        <p:nvSpPr>
          <p:cNvPr id="37" name="テキスト ボックス 36">
            <a:extLst>
              <a:ext uri="{FF2B5EF4-FFF2-40B4-BE49-F238E27FC236}">
                <a16:creationId xmlns:a16="http://schemas.microsoft.com/office/drawing/2014/main" id="{C615C572-A7A4-3849-8CC0-E331AEFC81ED}"/>
              </a:ext>
            </a:extLst>
          </p:cNvPr>
          <p:cNvSpPr txBox="1"/>
          <p:nvPr/>
        </p:nvSpPr>
        <p:spPr>
          <a:xfrm>
            <a:off x="3602285" y="3876064"/>
            <a:ext cx="2106667" cy="213520"/>
          </a:xfrm>
          <a:prstGeom prst="rect">
            <a:avLst/>
          </a:prstGeom>
          <a:noFill/>
        </p:spPr>
        <p:txBody>
          <a:bodyPr wrap="none" rtlCol="0">
            <a:spAutoFit/>
          </a:bodyPr>
          <a:lstStyle/>
          <a:p>
            <a:pPr>
              <a:lnSpc>
                <a:spcPts val="1040"/>
              </a:lnSpc>
            </a:pPr>
            <a:r>
              <a:rPr lang="en-US" altLang="ja-JP" sz="700" b="1" dirty="0">
                <a:latin typeface="Yu Gothic" panose="020B0400000000000000" pitchFamily="34" charset="-128"/>
                <a:ea typeface="Yu Gothic" panose="020B0400000000000000" pitchFamily="34" charset="-128"/>
                <a:hlinkClick r:id="rId12" action="ppaction://hlinksldjump"/>
              </a:rPr>
              <a:t>※</a:t>
            </a:r>
            <a:r>
              <a:rPr lang="ja-JP" altLang="en-US" sz="700" b="1" dirty="0">
                <a:latin typeface="Yu Gothic" panose="020B0400000000000000" pitchFamily="34" charset="-128"/>
                <a:ea typeface="Yu Gothic" panose="020B0400000000000000" pitchFamily="34" charset="-128"/>
                <a:hlinkClick r:id="rId12" action="ppaction://hlinksldjump"/>
              </a:rPr>
              <a:t>原稿規定詳細は</a:t>
            </a:r>
            <a:r>
              <a:rPr lang="en-US" altLang="ja-JP" sz="700" b="1" dirty="0">
                <a:latin typeface="Yu Gothic" panose="020B0400000000000000" pitchFamily="34" charset="-128"/>
                <a:ea typeface="Yu Gothic" panose="020B0400000000000000" pitchFamily="34" charset="-128"/>
                <a:hlinkClick r:id="rId12" action="ppaction://hlinksldjump"/>
              </a:rPr>
              <a:t>P25</a:t>
            </a:r>
            <a:r>
              <a:rPr lang="ja-JP" altLang="en-US" sz="700" b="1" dirty="0">
                <a:latin typeface="Yu Gothic" panose="020B0400000000000000" pitchFamily="34" charset="-128"/>
                <a:ea typeface="Yu Gothic" panose="020B0400000000000000" pitchFamily="34" charset="-128"/>
                <a:hlinkClick r:id="rId12" action="ppaction://hlinksldjump"/>
              </a:rPr>
              <a:t>～</a:t>
            </a:r>
            <a:r>
              <a:rPr lang="en-US" altLang="ja-JP" sz="700" b="1" dirty="0">
                <a:latin typeface="Yu Gothic" panose="020B0400000000000000" pitchFamily="34" charset="-128"/>
                <a:ea typeface="Yu Gothic" panose="020B0400000000000000" pitchFamily="34" charset="-128"/>
                <a:hlinkClick r:id="rId12" action="ppaction://hlinksldjump"/>
              </a:rPr>
              <a:t>29</a:t>
            </a:r>
            <a:r>
              <a:rPr lang="ja-JP" altLang="en-US" sz="700" b="1" dirty="0">
                <a:latin typeface="Yu Gothic" panose="020B0400000000000000" pitchFamily="34" charset="-128"/>
                <a:ea typeface="Yu Gothic" panose="020B0400000000000000" pitchFamily="34" charset="-128"/>
                <a:hlinkClick r:id="rId12" action="ppaction://hlinksldjump"/>
              </a:rPr>
              <a:t>をご確認ください。</a:t>
            </a:r>
            <a:endParaRPr lang="en-US" altLang="ja-JP" sz="700" b="1" dirty="0">
              <a:latin typeface="Yu Gothic" panose="020B0400000000000000" pitchFamily="34" charset="-128"/>
              <a:ea typeface="Yu Gothic" panose="020B0400000000000000" pitchFamily="34"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g object 16">
            <a:extLst>
              <a:ext uri="{FF2B5EF4-FFF2-40B4-BE49-F238E27FC236}">
                <a16:creationId xmlns:a16="http://schemas.microsoft.com/office/drawing/2014/main" id="{78025ACC-A85B-1B4B-8385-9516AB5B4D6C}"/>
              </a:ext>
            </a:extLst>
          </p:cNvPr>
          <p:cNvPicPr/>
          <p:nvPr/>
        </p:nvPicPr>
        <p:blipFill>
          <a:blip r:embed="rId3" cstate="print"/>
          <a:stretch>
            <a:fillRect/>
          </a:stretch>
        </p:blipFill>
        <p:spPr>
          <a:xfrm>
            <a:off x="8112473" y="4657804"/>
            <a:ext cx="163220" cy="230931"/>
          </a:xfrm>
          <a:prstGeom prst="rect">
            <a:avLst/>
          </a:prstGeom>
        </p:spPr>
      </p:pic>
      <p:pic>
        <p:nvPicPr>
          <p:cNvPr id="3" name="bg object 17">
            <a:extLst>
              <a:ext uri="{FF2B5EF4-FFF2-40B4-BE49-F238E27FC236}">
                <a16:creationId xmlns:a16="http://schemas.microsoft.com/office/drawing/2014/main" id="{24376FCB-121C-574C-BADF-4590AF8EE30C}"/>
              </a:ext>
            </a:extLst>
          </p:cNvPr>
          <p:cNvPicPr/>
          <p:nvPr/>
        </p:nvPicPr>
        <p:blipFill>
          <a:blip r:embed="rId4" cstate="print"/>
          <a:stretch>
            <a:fillRect/>
          </a:stretch>
        </p:blipFill>
        <p:spPr>
          <a:xfrm>
            <a:off x="8316555" y="4657805"/>
            <a:ext cx="147688" cy="230931"/>
          </a:xfrm>
          <a:prstGeom prst="rect">
            <a:avLst/>
          </a:prstGeom>
        </p:spPr>
      </p:pic>
      <p:pic>
        <p:nvPicPr>
          <p:cNvPr id="4" name="bg object 18">
            <a:extLst>
              <a:ext uri="{FF2B5EF4-FFF2-40B4-BE49-F238E27FC236}">
                <a16:creationId xmlns:a16="http://schemas.microsoft.com/office/drawing/2014/main" id="{4E6DB460-E2CD-774D-B7CB-DCAE3A573511}"/>
              </a:ext>
            </a:extLst>
          </p:cNvPr>
          <p:cNvPicPr/>
          <p:nvPr/>
        </p:nvPicPr>
        <p:blipFill>
          <a:blip r:embed="rId5" cstate="print"/>
          <a:stretch>
            <a:fillRect/>
          </a:stretch>
        </p:blipFill>
        <p:spPr>
          <a:xfrm>
            <a:off x="8740027" y="4657805"/>
            <a:ext cx="170002" cy="230931"/>
          </a:xfrm>
          <a:prstGeom prst="rect">
            <a:avLst/>
          </a:prstGeom>
        </p:spPr>
      </p:pic>
      <p:pic>
        <p:nvPicPr>
          <p:cNvPr id="5" name="bg object 19">
            <a:extLst>
              <a:ext uri="{FF2B5EF4-FFF2-40B4-BE49-F238E27FC236}">
                <a16:creationId xmlns:a16="http://schemas.microsoft.com/office/drawing/2014/main" id="{70C923E5-3933-9444-918B-7E4E2FCDDAE1}"/>
              </a:ext>
            </a:extLst>
          </p:cNvPr>
          <p:cNvPicPr/>
          <p:nvPr/>
        </p:nvPicPr>
        <p:blipFill>
          <a:blip r:embed="rId6" cstate="print"/>
          <a:stretch>
            <a:fillRect/>
          </a:stretch>
        </p:blipFill>
        <p:spPr>
          <a:xfrm>
            <a:off x="8501777" y="4652797"/>
            <a:ext cx="196037" cy="238846"/>
          </a:xfrm>
          <a:prstGeom prst="rect">
            <a:avLst/>
          </a:prstGeom>
        </p:spPr>
      </p:pic>
      <p:pic>
        <p:nvPicPr>
          <p:cNvPr id="6" name="bg object 20">
            <a:extLst>
              <a:ext uri="{FF2B5EF4-FFF2-40B4-BE49-F238E27FC236}">
                <a16:creationId xmlns:a16="http://schemas.microsoft.com/office/drawing/2014/main" id="{712ADDE4-8E74-0C4C-88E6-4E8248F0DF73}"/>
              </a:ext>
            </a:extLst>
          </p:cNvPr>
          <p:cNvPicPr/>
          <p:nvPr/>
        </p:nvPicPr>
        <p:blipFill>
          <a:blip r:embed="rId7" cstate="print"/>
          <a:stretch>
            <a:fillRect/>
          </a:stretch>
        </p:blipFill>
        <p:spPr>
          <a:xfrm>
            <a:off x="7825276" y="4656936"/>
            <a:ext cx="259861" cy="231025"/>
          </a:xfrm>
          <a:prstGeom prst="rect">
            <a:avLst/>
          </a:prstGeom>
        </p:spPr>
      </p:pic>
      <p:sp>
        <p:nvSpPr>
          <p:cNvPr id="7" name="bg object 21">
            <a:extLst>
              <a:ext uri="{FF2B5EF4-FFF2-40B4-BE49-F238E27FC236}">
                <a16:creationId xmlns:a16="http://schemas.microsoft.com/office/drawing/2014/main" id="{2FAEFB04-717A-8A46-9A4A-48B271163201}"/>
              </a:ext>
            </a:extLst>
          </p:cNvPr>
          <p:cNvSpPr/>
          <p:nvPr/>
        </p:nvSpPr>
        <p:spPr>
          <a:xfrm>
            <a:off x="7504939" y="4706790"/>
            <a:ext cx="100965" cy="130649"/>
          </a:xfrm>
          <a:custGeom>
            <a:avLst/>
            <a:gdLst/>
            <a:ahLst/>
            <a:cxnLst/>
            <a:rect l="l" t="t" r="r" b="b"/>
            <a:pathLst>
              <a:path w="100965" h="130810">
                <a:moveTo>
                  <a:pt x="100520" y="16840"/>
                </a:moveTo>
                <a:lnTo>
                  <a:pt x="82029" y="16840"/>
                </a:lnTo>
                <a:lnTo>
                  <a:pt x="82029" y="50304"/>
                </a:lnTo>
                <a:lnTo>
                  <a:pt x="100520" y="50304"/>
                </a:lnTo>
                <a:lnTo>
                  <a:pt x="100520" y="16840"/>
                </a:lnTo>
                <a:close/>
              </a:path>
              <a:path w="100965" h="130810">
                <a:moveTo>
                  <a:pt x="100736" y="0"/>
                </a:moveTo>
                <a:lnTo>
                  <a:pt x="0" y="0"/>
                </a:lnTo>
                <a:lnTo>
                  <a:pt x="0" y="2540"/>
                </a:lnTo>
                <a:lnTo>
                  <a:pt x="88" y="16510"/>
                </a:lnTo>
                <a:lnTo>
                  <a:pt x="101" y="50800"/>
                </a:lnTo>
                <a:lnTo>
                  <a:pt x="114" y="66040"/>
                </a:lnTo>
                <a:lnTo>
                  <a:pt x="127" y="102870"/>
                </a:lnTo>
                <a:lnTo>
                  <a:pt x="152" y="119380"/>
                </a:lnTo>
                <a:lnTo>
                  <a:pt x="152" y="125730"/>
                </a:lnTo>
                <a:lnTo>
                  <a:pt x="63" y="130810"/>
                </a:lnTo>
                <a:lnTo>
                  <a:pt x="18757" y="130810"/>
                </a:lnTo>
                <a:lnTo>
                  <a:pt x="18757" y="125730"/>
                </a:lnTo>
                <a:lnTo>
                  <a:pt x="18757" y="119380"/>
                </a:lnTo>
                <a:lnTo>
                  <a:pt x="100520" y="119380"/>
                </a:lnTo>
                <a:lnTo>
                  <a:pt x="100520" y="103174"/>
                </a:lnTo>
                <a:lnTo>
                  <a:pt x="100520" y="102870"/>
                </a:lnTo>
                <a:lnTo>
                  <a:pt x="100520" y="66649"/>
                </a:lnTo>
                <a:lnTo>
                  <a:pt x="82029" y="66649"/>
                </a:lnTo>
                <a:lnTo>
                  <a:pt x="82029" y="102870"/>
                </a:lnTo>
                <a:lnTo>
                  <a:pt x="18757" y="102870"/>
                </a:lnTo>
                <a:lnTo>
                  <a:pt x="18757" y="66040"/>
                </a:lnTo>
                <a:lnTo>
                  <a:pt x="100520" y="66040"/>
                </a:lnTo>
                <a:lnTo>
                  <a:pt x="100520" y="50800"/>
                </a:lnTo>
                <a:lnTo>
                  <a:pt x="18757" y="50800"/>
                </a:lnTo>
                <a:lnTo>
                  <a:pt x="18757" y="16510"/>
                </a:lnTo>
                <a:lnTo>
                  <a:pt x="100558" y="16510"/>
                </a:lnTo>
                <a:lnTo>
                  <a:pt x="100558" y="2540"/>
                </a:lnTo>
                <a:lnTo>
                  <a:pt x="100736" y="2540"/>
                </a:lnTo>
                <a:lnTo>
                  <a:pt x="100736" y="0"/>
                </a:lnTo>
                <a:close/>
              </a:path>
              <a:path w="100965" h="130810">
                <a:moveTo>
                  <a:pt x="100825" y="130378"/>
                </a:moveTo>
                <a:lnTo>
                  <a:pt x="100520" y="119684"/>
                </a:lnTo>
                <a:lnTo>
                  <a:pt x="82029" y="119684"/>
                </a:lnTo>
                <a:lnTo>
                  <a:pt x="82029" y="130378"/>
                </a:lnTo>
                <a:lnTo>
                  <a:pt x="100825" y="130378"/>
                </a:lnTo>
                <a:close/>
              </a:path>
            </a:pathLst>
          </a:custGeom>
          <a:solidFill>
            <a:srgbClr val="0061AF"/>
          </a:solidFill>
        </p:spPr>
        <p:txBody>
          <a:bodyPr wrap="square" lIns="0" tIns="0" rIns="0" bIns="0" rtlCol="0"/>
          <a:lstStyle/>
          <a:p>
            <a:endParaRPr sz="1798"/>
          </a:p>
        </p:txBody>
      </p:sp>
      <p:pic>
        <p:nvPicPr>
          <p:cNvPr id="8" name="bg object 22">
            <a:extLst>
              <a:ext uri="{FF2B5EF4-FFF2-40B4-BE49-F238E27FC236}">
                <a16:creationId xmlns:a16="http://schemas.microsoft.com/office/drawing/2014/main" id="{23427719-9934-EC4E-98FC-F0EEF19DBF85}"/>
              </a:ext>
            </a:extLst>
          </p:cNvPr>
          <p:cNvPicPr/>
          <p:nvPr/>
        </p:nvPicPr>
        <p:blipFill>
          <a:blip r:embed="rId8" cstate="print"/>
          <a:stretch>
            <a:fillRect/>
          </a:stretch>
        </p:blipFill>
        <p:spPr>
          <a:xfrm>
            <a:off x="7636173" y="4696906"/>
            <a:ext cx="143484" cy="140263"/>
          </a:xfrm>
          <a:prstGeom prst="rect">
            <a:avLst/>
          </a:prstGeom>
        </p:spPr>
      </p:pic>
      <p:sp>
        <p:nvSpPr>
          <p:cNvPr id="9" name="bg object 23">
            <a:extLst>
              <a:ext uri="{FF2B5EF4-FFF2-40B4-BE49-F238E27FC236}">
                <a16:creationId xmlns:a16="http://schemas.microsoft.com/office/drawing/2014/main" id="{929CA43A-D5BD-924A-B613-5EBA1509D5B1}"/>
              </a:ext>
            </a:extLst>
          </p:cNvPr>
          <p:cNvSpPr/>
          <p:nvPr/>
        </p:nvSpPr>
        <p:spPr>
          <a:xfrm>
            <a:off x="-2108" y="5042914"/>
            <a:ext cx="9146540" cy="104087"/>
          </a:xfrm>
          <a:custGeom>
            <a:avLst/>
            <a:gdLst/>
            <a:ahLst/>
            <a:cxnLst/>
            <a:rect l="l" t="t" r="r" b="b"/>
            <a:pathLst>
              <a:path w="9146540" h="95885">
                <a:moveTo>
                  <a:pt x="9146501" y="0"/>
                </a:moveTo>
                <a:lnTo>
                  <a:pt x="0" y="0"/>
                </a:lnTo>
                <a:lnTo>
                  <a:pt x="0" y="95262"/>
                </a:lnTo>
                <a:lnTo>
                  <a:pt x="9146501" y="95262"/>
                </a:lnTo>
                <a:lnTo>
                  <a:pt x="9146501" y="0"/>
                </a:lnTo>
                <a:close/>
              </a:path>
            </a:pathLst>
          </a:custGeom>
          <a:solidFill>
            <a:srgbClr val="0061AF"/>
          </a:solidFill>
        </p:spPr>
        <p:txBody>
          <a:bodyPr wrap="square" lIns="0" tIns="0" rIns="0" bIns="0" rtlCol="0"/>
          <a:lstStyle/>
          <a:p>
            <a:endParaRPr sz="1798"/>
          </a:p>
        </p:txBody>
      </p:sp>
      <p:sp>
        <p:nvSpPr>
          <p:cNvPr id="10" name="bg object 24">
            <a:extLst>
              <a:ext uri="{FF2B5EF4-FFF2-40B4-BE49-F238E27FC236}">
                <a16:creationId xmlns:a16="http://schemas.microsoft.com/office/drawing/2014/main" id="{4837E778-C3AF-9E45-AC84-2BA920DB9F4C}"/>
              </a:ext>
            </a:extLst>
          </p:cNvPr>
          <p:cNvSpPr/>
          <p:nvPr/>
        </p:nvSpPr>
        <p:spPr>
          <a:xfrm>
            <a:off x="-2108" y="0"/>
            <a:ext cx="9146540" cy="95767"/>
          </a:xfrm>
          <a:custGeom>
            <a:avLst/>
            <a:gdLst/>
            <a:ahLst/>
            <a:cxnLst/>
            <a:rect l="l" t="t" r="r" b="b"/>
            <a:pathLst>
              <a:path w="9146540" h="95885">
                <a:moveTo>
                  <a:pt x="9146501" y="0"/>
                </a:moveTo>
                <a:lnTo>
                  <a:pt x="0" y="0"/>
                </a:lnTo>
                <a:lnTo>
                  <a:pt x="0" y="95262"/>
                </a:lnTo>
                <a:lnTo>
                  <a:pt x="9146501" y="95262"/>
                </a:lnTo>
                <a:lnTo>
                  <a:pt x="9146501" y="0"/>
                </a:lnTo>
                <a:close/>
              </a:path>
            </a:pathLst>
          </a:custGeom>
          <a:solidFill>
            <a:srgbClr val="0061AF"/>
          </a:solidFill>
        </p:spPr>
        <p:txBody>
          <a:bodyPr wrap="square" lIns="0" tIns="0" rIns="0" bIns="0" rtlCol="0"/>
          <a:lstStyle/>
          <a:p>
            <a:endParaRPr sz="1798"/>
          </a:p>
        </p:txBody>
      </p:sp>
      <p:sp>
        <p:nvSpPr>
          <p:cNvPr id="139" name="object 2">
            <a:extLst>
              <a:ext uri="{FF2B5EF4-FFF2-40B4-BE49-F238E27FC236}">
                <a16:creationId xmlns:a16="http://schemas.microsoft.com/office/drawing/2014/main" id="{342EE616-9DD8-1443-983E-A2B5240F9E6D}"/>
              </a:ext>
            </a:extLst>
          </p:cNvPr>
          <p:cNvSpPr txBox="1"/>
          <p:nvPr/>
        </p:nvSpPr>
        <p:spPr>
          <a:xfrm>
            <a:off x="6749769" y="2471341"/>
            <a:ext cx="1798320" cy="293735"/>
          </a:xfrm>
          <a:prstGeom prst="rect">
            <a:avLst/>
          </a:prstGeom>
        </p:spPr>
        <p:txBody>
          <a:bodyPr vert="horz" wrap="square" lIns="0" tIns="12065"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06045" marR="5080" indent="-93980">
              <a:lnSpc>
                <a:spcPct val="125899"/>
              </a:lnSpc>
              <a:spcBef>
                <a:spcPts val="95"/>
              </a:spcBef>
            </a:pPr>
            <a:r>
              <a:rPr sz="750" spc="25" dirty="0">
                <a:latin typeface="Yu Gothic" panose="020B0400000000000000" pitchFamily="34" charset="-128"/>
                <a:ea typeface="Yu Gothic" panose="020B0400000000000000" pitchFamily="34" charset="-128"/>
                <a:cs typeface="YuGo-Medium"/>
              </a:rPr>
              <a:t>※上記以</a:t>
            </a:r>
            <a:r>
              <a:rPr sz="750" spc="20" dirty="0">
                <a:latin typeface="Yu Gothic" panose="020B0400000000000000" pitchFamily="34" charset="-128"/>
                <a:ea typeface="Yu Gothic" panose="020B0400000000000000" pitchFamily="34" charset="-128"/>
                <a:cs typeface="YuGo-Medium"/>
              </a:rPr>
              <a:t>外の</a:t>
            </a:r>
            <a:r>
              <a:rPr sz="750" spc="35" dirty="0">
                <a:latin typeface="Yu Gothic" panose="020B0400000000000000" pitchFamily="34" charset="-128"/>
                <a:ea typeface="Yu Gothic" panose="020B0400000000000000" pitchFamily="34" charset="-128"/>
                <a:cs typeface="YuGo-Medium"/>
              </a:rPr>
              <a:t>組</a:t>
            </a:r>
            <a:r>
              <a:rPr sz="750" spc="15" dirty="0">
                <a:latin typeface="Yu Gothic" panose="020B0400000000000000" pitchFamily="34" charset="-128"/>
                <a:ea typeface="Yu Gothic" panose="020B0400000000000000" pitchFamily="34" charset="-128"/>
                <a:cs typeface="YuGo-Medium"/>
              </a:rPr>
              <a:t>み</a:t>
            </a:r>
            <a:r>
              <a:rPr sz="750" spc="25" dirty="0">
                <a:latin typeface="Yu Gothic" panose="020B0400000000000000" pitchFamily="34" charset="-128"/>
                <a:ea typeface="Yu Gothic" panose="020B0400000000000000" pitchFamily="34" charset="-128"/>
                <a:cs typeface="YuGo-Medium"/>
              </a:rPr>
              <a:t>合</a:t>
            </a:r>
            <a:r>
              <a:rPr sz="750" spc="55" dirty="0">
                <a:latin typeface="Yu Gothic" panose="020B0400000000000000" pitchFamily="34" charset="-128"/>
                <a:ea typeface="Yu Gothic" panose="020B0400000000000000" pitchFamily="34" charset="-128"/>
                <a:cs typeface="YuGo-Medium"/>
              </a:rPr>
              <a:t>わ</a:t>
            </a:r>
            <a:r>
              <a:rPr sz="750" spc="-5" dirty="0">
                <a:latin typeface="Yu Gothic" panose="020B0400000000000000" pitchFamily="34" charset="-128"/>
                <a:ea typeface="Yu Gothic" panose="020B0400000000000000" pitchFamily="34" charset="-128"/>
                <a:cs typeface="YuGo-Medium"/>
              </a:rPr>
              <a:t>せ</a:t>
            </a:r>
            <a:r>
              <a:rPr sz="750" spc="-55" dirty="0">
                <a:latin typeface="Yu Gothic" panose="020B0400000000000000" pitchFamily="34" charset="-128"/>
                <a:ea typeface="Yu Gothic" panose="020B0400000000000000" pitchFamily="34" charset="-128"/>
                <a:cs typeface="YuGo-Medium"/>
              </a:rPr>
              <a:t>を</a:t>
            </a:r>
            <a:r>
              <a:rPr sz="750" spc="25" dirty="0">
                <a:latin typeface="Yu Gothic" panose="020B0400000000000000" pitchFamily="34" charset="-128"/>
                <a:ea typeface="Yu Gothic" panose="020B0400000000000000" pitchFamily="34" charset="-128"/>
                <a:cs typeface="YuGo-Medium"/>
              </a:rPr>
              <a:t>ご希</a:t>
            </a:r>
            <a:r>
              <a:rPr sz="750" spc="20" dirty="0">
                <a:latin typeface="Yu Gothic" panose="020B0400000000000000" pitchFamily="34" charset="-128"/>
                <a:ea typeface="Yu Gothic" panose="020B0400000000000000" pitchFamily="34" charset="-128"/>
                <a:cs typeface="YuGo-Medium"/>
              </a:rPr>
              <a:t>望の際</a:t>
            </a:r>
            <a:r>
              <a:rPr sz="750" spc="25" dirty="0">
                <a:latin typeface="Yu Gothic" panose="020B0400000000000000" pitchFamily="34" charset="-128"/>
                <a:ea typeface="Yu Gothic" panose="020B0400000000000000" pitchFamily="34" charset="-128"/>
                <a:cs typeface="YuGo-Medium"/>
              </a:rPr>
              <a:t>は ご相</a:t>
            </a:r>
            <a:r>
              <a:rPr sz="750" spc="-55" dirty="0">
                <a:latin typeface="Yu Gothic" panose="020B0400000000000000" pitchFamily="34" charset="-128"/>
                <a:ea typeface="Yu Gothic" panose="020B0400000000000000" pitchFamily="34" charset="-128"/>
                <a:cs typeface="YuGo-Medium"/>
              </a:rPr>
              <a:t>談</a:t>
            </a:r>
            <a:r>
              <a:rPr sz="750" spc="-100" dirty="0">
                <a:latin typeface="Yu Gothic" panose="020B0400000000000000" pitchFamily="34" charset="-128"/>
                <a:ea typeface="Yu Gothic" panose="020B0400000000000000" pitchFamily="34" charset="-128"/>
                <a:cs typeface="YuGo-Medium"/>
              </a:rPr>
              <a:t>く</a:t>
            </a:r>
            <a:r>
              <a:rPr sz="750" spc="-40" dirty="0">
                <a:latin typeface="Yu Gothic" panose="020B0400000000000000" pitchFamily="34" charset="-128"/>
                <a:ea typeface="Yu Gothic" panose="020B0400000000000000" pitchFamily="34" charset="-128"/>
                <a:cs typeface="YuGo-Medium"/>
              </a:rPr>
              <a:t>だ</a:t>
            </a:r>
            <a:r>
              <a:rPr sz="750" spc="-55" dirty="0">
                <a:latin typeface="Yu Gothic" panose="020B0400000000000000" pitchFamily="34" charset="-128"/>
                <a:ea typeface="Yu Gothic" panose="020B0400000000000000" pitchFamily="34" charset="-128"/>
                <a:cs typeface="YuGo-Medium"/>
              </a:rPr>
              <a:t>さ</a:t>
            </a:r>
            <a:r>
              <a:rPr sz="750" spc="20" dirty="0">
                <a:latin typeface="Yu Gothic" panose="020B0400000000000000" pitchFamily="34" charset="-128"/>
                <a:ea typeface="Yu Gothic" panose="020B0400000000000000" pitchFamily="34" charset="-128"/>
                <a:cs typeface="YuGo-Medium"/>
              </a:rPr>
              <a:t>い</a:t>
            </a:r>
            <a:r>
              <a:rPr sz="750" spc="25" dirty="0">
                <a:latin typeface="Yu Gothic" panose="020B0400000000000000" pitchFamily="34" charset="-128"/>
                <a:ea typeface="Yu Gothic" panose="020B0400000000000000" pitchFamily="34" charset="-128"/>
                <a:cs typeface="YuGo-Medium"/>
              </a:rPr>
              <a:t>。</a:t>
            </a:r>
            <a:endParaRPr sz="750" dirty="0">
              <a:latin typeface="Yu Gothic" panose="020B0400000000000000" pitchFamily="34" charset="-128"/>
              <a:ea typeface="Yu Gothic" panose="020B0400000000000000" pitchFamily="34" charset="-128"/>
              <a:cs typeface="YuGo-Medium"/>
            </a:endParaRPr>
          </a:p>
        </p:txBody>
      </p:sp>
      <p:sp>
        <p:nvSpPr>
          <p:cNvPr id="146" name="object 29">
            <a:extLst>
              <a:ext uri="{FF2B5EF4-FFF2-40B4-BE49-F238E27FC236}">
                <a16:creationId xmlns:a16="http://schemas.microsoft.com/office/drawing/2014/main" id="{19E13762-5681-F242-995A-3D3A0E56BE0C}"/>
              </a:ext>
            </a:extLst>
          </p:cNvPr>
          <p:cNvSpPr txBox="1"/>
          <p:nvPr/>
        </p:nvSpPr>
        <p:spPr>
          <a:xfrm>
            <a:off x="2336325" y="4356064"/>
            <a:ext cx="4949242" cy="545919"/>
          </a:xfrm>
          <a:prstGeom prst="rect">
            <a:avLst/>
          </a:prstGeom>
        </p:spPr>
        <p:txBody>
          <a:bodyPr vert="horz" wrap="square" lIns="0" tIns="1143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2700" marR="5080" indent="6985">
              <a:lnSpc>
                <a:spcPct val="126000"/>
              </a:lnSpc>
              <a:spcBef>
                <a:spcPts val="90"/>
              </a:spcBef>
            </a:pPr>
            <a:r>
              <a:rPr sz="700" spc="25" dirty="0">
                <a:latin typeface="Yu Gothic" panose="020B0400000000000000" pitchFamily="34" charset="-128"/>
                <a:ea typeface="Yu Gothic" panose="020B0400000000000000" pitchFamily="34" charset="-128"/>
                <a:cs typeface="YuGo-Medium"/>
              </a:rPr>
              <a:t>※期間保</a:t>
            </a:r>
            <a:r>
              <a:rPr sz="700" spc="-15" dirty="0">
                <a:latin typeface="Yu Gothic" panose="020B0400000000000000" pitchFamily="34" charset="-128"/>
                <a:ea typeface="Yu Gothic" panose="020B0400000000000000" pitchFamily="34" charset="-128"/>
                <a:cs typeface="YuGo-Medium"/>
              </a:rPr>
              <a:t>証</a:t>
            </a:r>
            <a:r>
              <a:rPr sz="700" spc="-55" dirty="0">
                <a:latin typeface="Yu Gothic" panose="020B0400000000000000" pitchFamily="34" charset="-128"/>
                <a:ea typeface="Yu Gothic" panose="020B0400000000000000" pitchFamily="34" charset="-128"/>
                <a:cs typeface="YuGo-Medium"/>
              </a:rPr>
              <a:t>メ</a:t>
            </a:r>
            <a:r>
              <a:rPr sz="700" spc="-80" dirty="0">
                <a:latin typeface="Yu Gothic" panose="020B0400000000000000" pitchFamily="34" charset="-128"/>
                <a:ea typeface="Yu Gothic" panose="020B0400000000000000" pitchFamily="34" charset="-128"/>
                <a:cs typeface="YuGo-Medium"/>
              </a:rPr>
              <a:t>ニ</a:t>
            </a:r>
            <a:r>
              <a:rPr sz="700" spc="-75" dirty="0">
                <a:latin typeface="Yu Gothic" panose="020B0400000000000000" pitchFamily="34" charset="-128"/>
                <a:ea typeface="Yu Gothic" panose="020B0400000000000000" pitchFamily="34" charset="-128"/>
                <a:cs typeface="YuGo-Medium"/>
              </a:rPr>
              <a:t>ュ</a:t>
            </a:r>
            <a:r>
              <a:rPr sz="700" spc="-5" dirty="0">
                <a:latin typeface="Yu Gothic" panose="020B0400000000000000" pitchFamily="34" charset="-128"/>
                <a:ea typeface="Yu Gothic" panose="020B0400000000000000" pitchFamily="34" charset="-128"/>
                <a:cs typeface="YuGo-Medium"/>
              </a:rPr>
              <a:t>ー</a:t>
            </a:r>
            <a:r>
              <a:rPr sz="700" spc="10" dirty="0">
                <a:latin typeface="Yu Gothic" panose="020B0400000000000000" pitchFamily="34" charset="-128"/>
                <a:ea typeface="Yu Gothic" panose="020B0400000000000000" pitchFamily="34" charset="-128"/>
                <a:cs typeface="YuGo-Medium"/>
              </a:rPr>
              <a:t>は</a:t>
            </a:r>
            <a:r>
              <a:rPr sz="700" spc="25" dirty="0">
                <a:latin typeface="Yu Gothic" panose="020B0400000000000000" pitchFamily="34" charset="-128"/>
                <a:ea typeface="Yu Gothic" panose="020B0400000000000000" pitchFamily="34" charset="-128"/>
                <a:cs typeface="YuGo-Medium"/>
              </a:rPr>
              <a:t>原則火曜開始</a:t>
            </a:r>
            <a:r>
              <a:rPr sz="700" spc="10" dirty="0">
                <a:latin typeface="Yu Gothic" panose="020B0400000000000000" pitchFamily="34" charset="-128"/>
                <a:ea typeface="Yu Gothic" panose="020B0400000000000000" pitchFamily="34" charset="-128"/>
                <a:cs typeface="YuGo-Medium"/>
              </a:rPr>
              <a:t>・</a:t>
            </a:r>
            <a:r>
              <a:rPr sz="700" spc="-15" dirty="0">
                <a:latin typeface="Yu Gothic" panose="020B0400000000000000" pitchFamily="34" charset="-128"/>
                <a:ea typeface="Yu Gothic" panose="020B0400000000000000" pitchFamily="34" charset="-128"/>
                <a:cs typeface="YuGo-Medium"/>
              </a:rPr>
              <a:t>月</a:t>
            </a:r>
            <a:r>
              <a:rPr sz="700" spc="25" dirty="0">
                <a:latin typeface="Yu Gothic" panose="020B0400000000000000" pitchFamily="34" charset="-128"/>
                <a:ea typeface="Yu Gothic" panose="020B0400000000000000" pitchFamily="34" charset="-128"/>
                <a:cs typeface="YuGo-Medium"/>
              </a:rPr>
              <a:t>曜終</a:t>
            </a:r>
            <a:r>
              <a:rPr sz="700" dirty="0">
                <a:latin typeface="Yu Gothic" panose="020B0400000000000000" pitchFamily="34" charset="-128"/>
                <a:ea typeface="Yu Gothic" panose="020B0400000000000000" pitchFamily="34" charset="-128"/>
                <a:cs typeface="YuGo-Medium"/>
              </a:rPr>
              <a:t>了</a:t>
            </a:r>
            <a:r>
              <a:rPr sz="700" spc="20" dirty="0">
                <a:latin typeface="Yu Gothic" panose="020B0400000000000000" pitchFamily="34" charset="-128"/>
                <a:ea typeface="Yu Gothic" panose="020B0400000000000000" pitchFamily="34" charset="-128"/>
                <a:cs typeface="YuGo-Medium"/>
              </a:rPr>
              <a:t>です</a:t>
            </a:r>
            <a:r>
              <a:rPr sz="700" spc="25" dirty="0">
                <a:latin typeface="Yu Gothic" panose="020B0400000000000000" pitchFamily="34" charset="-128"/>
                <a:ea typeface="Yu Gothic" panose="020B0400000000000000" pitchFamily="34" charset="-128"/>
                <a:cs typeface="YuGo-Medium"/>
              </a:rPr>
              <a:t>。 </a:t>
            </a:r>
            <a:r>
              <a:rPr sz="700" spc="160" dirty="0">
                <a:latin typeface="Yu Gothic" panose="020B0400000000000000" pitchFamily="34" charset="-128"/>
                <a:ea typeface="Yu Gothic" panose="020B0400000000000000" pitchFamily="34" charset="-128"/>
                <a:cs typeface="YuGo-Medium"/>
              </a:rPr>
              <a:t> </a:t>
            </a:r>
            <a:r>
              <a:rPr sz="700" spc="25" dirty="0">
                <a:latin typeface="Yu Gothic" panose="020B0400000000000000" pitchFamily="34" charset="-128"/>
                <a:ea typeface="Yu Gothic" panose="020B0400000000000000" pitchFamily="34" charset="-128"/>
                <a:cs typeface="YuGo-Medium"/>
              </a:rPr>
              <a:t>※料金・枠数・位置・仕</a:t>
            </a:r>
            <a:r>
              <a:rPr sz="700" dirty="0">
                <a:latin typeface="Yu Gothic" panose="020B0400000000000000" pitchFamily="34" charset="-128"/>
                <a:ea typeface="Yu Gothic" panose="020B0400000000000000" pitchFamily="34" charset="-128"/>
                <a:cs typeface="YuGo-Medium"/>
              </a:rPr>
              <a:t>様</a:t>
            </a:r>
            <a:r>
              <a:rPr sz="700" spc="-40" dirty="0">
                <a:latin typeface="Yu Gothic" panose="020B0400000000000000" pitchFamily="34" charset="-128"/>
                <a:ea typeface="Yu Gothic" panose="020B0400000000000000" pitchFamily="34" charset="-128"/>
                <a:cs typeface="YuGo-Medium"/>
              </a:rPr>
              <a:t>な</a:t>
            </a:r>
            <a:r>
              <a:rPr sz="700" spc="5" dirty="0">
                <a:latin typeface="Yu Gothic" panose="020B0400000000000000" pitchFamily="34" charset="-128"/>
                <a:ea typeface="Yu Gothic" panose="020B0400000000000000" pitchFamily="34" charset="-128"/>
                <a:cs typeface="YuGo-Medium"/>
              </a:rPr>
              <a:t>ど</a:t>
            </a:r>
            <a:r>
              <a:rPr sz="700" spc="10" dirty="0">
                <a:latin typeface="Yu Gothic" panose="020B0400000000000000" pitchFamily="34" charset="-128"/>
                <a:ea typeface="Yu Gothic" panose="020B0400000000000000" pitchFamily="34" charset="-128"/>
                <a:cs typeface="YuGo-Medium"/>
              </a:rPr>
              <a:t>は</a:t>
            </a:r>
            <a:r>
              <a:rPr sz="700" spc="25" dirty="0">
                <a:latin typeface="Yu Gothic" panose="020B0400000000000000" pitchFamily="34" charset="-128"/>
                <a:ea typeface="Yu Gothic" panose="020B0400000000000000" pitchFamily="34" charset="-128"/>
                <a:cs typeface="YuGo-Medium"/>
              </a:rPr>
              <a:t>、予</a:t>
            </a:r>
            <a:r>
              <a:rPr sz="700" dirty="0">
                <a:latin typeface="Yu Gothic" panose="020B0400000000000000" pitchFamily="34" charset="-128"/>
                <a:ea typeface="Yu Gothic" panose="020B0400000000000000" pitchFamily="34" charset="-128"/>
                <a:cs typeface="YuGo-Medium"/>
              </a:rPr>
              <a:t>告</a:t>
            </a:r>
            <a:r>
              <a:rPr sz="700" spc="-80" dirty="0">
                <a:latin typeface="Yu Gothic" panose="020B0400000000000000" pitchFamily="34" charset="-128"/>
                <a:ea typeface="Yu Gothic" panose="020B0400000000000000" pitchFamily="34" charset="-128"/>
                <a:cs typeface="YuGo-Medium"/>
              </a:rPr>
              <a:t>な</a:t>
            </a:r>
            <a:r>
              <a:rPr sz="700" spc="25" dirty="0">
                <a:latin typeface="Yu Gothic" panose="020B0400000000000000" pitchFamily="34" charset="-128"/>
                <a:ea typeface="Yu Gothic" panose="020B0400000000000000" pitchFamily="34" charset="-128"/>
                <a:cs typeface="YuGo-Medium"/>
              </a:rPr>
              <a:t>く 変更</a:t>
            </a:r>
            <a:r>
              <a:rPr sz="700" spc="-35" dirty="0">
                <a:latin typeface="Yu Gothic" panose="020B0400000000000000" pitchFamily="34" charset="-128"/>
                <a:ea typeface="Yu Gothic" panose="020B0400000000000000" pitchFamily="34" charset="-128"/>
                <a:cs typeface="YuGo-Medium"/>
              </a:rPr>
              <a:t>す</a:t>
            </a:r>
            <a:r>
              <a:rPr sz="700" spc="-30" dirty="0">
                <a:latin typeface="Yu Gothic" panose="020B0400000000000000" pitchFamily="34" charset="-128"/>
                <a:ea typeface="Yu Gothic" panose="020B0400000000000000" pitchFamily="34" charset="-128"/>
                <a:cs typeface="YuGo-Medium"/>
              </a:rPr>
              <a:t>る</a:t>
            </a:r>
            <a:r>
              <a:rPr sz="700" spc="25" dirty="0">
                <a:latin typeface="Yu Gothic" panose="020B0400000000000000" pitchFamily="34" charset="-128"/>
                <a:ea typeface="Yu Gothic" panose="020B0400000000000000" pitchFamily="34" charset="-128"/>
                <a:cs typeface="YuGo-Medium"/>
              </a:rPr>
              <a:t>場</a:t>
            </a:r>
            <a:r>
              <a:rPr sz="700" spc="20" dirty="0">
                <a:latin typeface="Yu Gothic" panose="020B0400000000000000" pitchFamily="34" charset="-128"/>
                <a:ea typeface="Yu Gothic" panose="020B0400000000000000" pitchFamily="34" charset="-128"/>
                <a:cs typeface="YuGo-Medium"/>
              </a:rPr>
              <a:t>合</a:t>
            </a:r>
            <a:r>
              <a:rPr sz="700" spc="-15" dirty="0">
                <a:latin typeface="Yu Gothic" panose="020B0400000000000000" pitchFamily="34" charset="-128"/>
                <a:ea typeface="Yu Gothic" panose="020B0400000000000000" pitchFamily="34" charset="-128"/>
                <a:cs typeface="YuGo-Medium"/>
              </a:rPr>
              <a:t>がご</a:t>
            </a:r>
            <a:r>
              <a:rPr sz="700" spc="45" dirty="0">
                <a:latin typeface="Yu Gothic" panose="020B0400000000000000" pitchFamily="34" charset="-128"/>
                <a:ea typeface="Yu Gothic" panose="020B0400000000000000" pitchFamily="34" charset="-128"/>
                <a:cs typeface="YuGo-Medium"/>
              </a:rPr>
              <a:t>ざ</a:t>
            </a:r>
            <a:r>
              <a:rPr sz="700" spc="-35" dirty="0">
                <a:latin typeface="Yu Gothic" panose="020B0400000000000000" pitchFamily="34" charset="-128"/>
                <a:ea typeface="Yu Gothic" panose="020B0400000000000000" pitchFamily="34" charset="-128"/>
                <a:cs typeface="YuGo-Medium"/>
              </a:rPr>
              <a:t>い</a:t>
            </a:r>
            <a:r>
              <a:rPr sz="700" spc="-40" dirty="0">
                <a:latin typeface="Yu Gothic" panose="020B0400000000000000" pitchFamily="34" charset="-128"/>
                <a:ea typeface="Yu Gothic" panose="020B0400000000000000" pitchFamily="34" charset="-128"/>
                <a:cs typeface="YuGo-Medium"/>
              </a:rPr>
              <a:t>ま</a:t>
            </a:r>
            <a:r>
              <a:rPr sz="700" spc="20" dirty="0">
                <a:latin typeface="Yu Gothic" panose="020B0400000000000000" pitchFamily="34" charset="-128"/>
                <a:ea typeface="Yu Gothic" panose="020B0400000000000000" pitchFamily="34" charset="-128"/>
                <a:cs typeface="YuGo-Medium"/>
              </a:rPr>
              <a:t>す</a:t>
            </a:r>
            <a:r>
              <a:rPr sz="700" spc="25" dirty="0">
                <a:latin typeface="Yu Gothic" panose="020B0400000000000000" pitchFamily="34" charset="-128"/>
                <a:ea typeface="Yu Gothic" panose="020B0400000000000000" pitchFamily="34" charset="-128"/>
                <a:cs typeface="YuGo-Medium"/>
              </a:rPr>
              <a:t>。   </a:t>
            </a:r>
            <a:r>
              <a:rPr sz="700" spc="70" dirty="0">
                <a:latin typeface="Yu Gothic" panose="020B0400000000000000" pitchFamily="34" charset="-128"/>
                <a:ea typeface="Yu Gothic" panose="020B0400000000000000" pitchFamily="34" charset="-128"/>
                <a:cs typeface="YuGo-Medium"/>
              </a:rPr>
              <a:t> </a:t>
            </a:r>
            <a:r>
              <a:rPr sz="700" spc="25" dirty="0">
                <a:latin typeface="Yu Gothic" panose="020B0400000000000000" pitchFamily="34" charset="-128"/>
                <a:ea typeface="Yu Gothic" panose="020B0400000000000000" pitchFamily="34" charset="-128"/>
                <a:cs typeface="YuGo-Medium"/>
              </a:rPr>
              <a:t>※表示回数・配信</a:t>
            </a:r>
            <a:r>
              <a:rPr sz="700" spc="20" dirty="0">
                <a:latin typeface="Yu Gothic" panose="020B0400000000000000" pitchFamily="34" charset="-128"/>
                <a:ea typeface="Yu Gothic" panose="020B0400000000000000" pitchFamily="34" charset="-128"/>
                <a:cs typeface="YuGo-Medium"/>
              </a:rPr>
              <a:t>数</a:t>
            </a:r>
            <a:r>
              <a:rPr sz="700" spc="5" dirty="0">
                <a:latin typeface="Yu Gothic" panose="020B0400000000000000" pitchFamily="34" charset="-128"/>
                <a:ea typeface="Yu Gothic" panose="020B0400000000000000" pitchFamily="34" charset="-128"/>
                <a:cs typeface="YuGo-Medium"/>
              </a:rPr>
              <a:t>は</a:t>
            </a:r>
            <a:r>
              <a:rPr sz="700" spc="15" dirty="0">
                <a:latin typeface="Yu Gothic" panose="020B0400000000000000" pitchFamily="34" charset="-128"/>
                <a:ea typeface="Yu Gothic" panose="020B0400000000000000" pitchFamily="34" charset="-128"/>
                <a:cs typeface="YuGo-Medium"/>
              </a:rPr>
              <a:t>目</a:t>
            </a:r>
            <a:r>
              <a:rPr sz="700" dirty="0">
                <a:latin typeface="Yu Gothic" panose="020B0400000000000000" pitchFamily="34" charset="-128"/>
                <a:ea typeface="Yu Gothic" panose="020B0400000000000000" pitchFamily="34" charset="-128"/>
                <a:cs typeface="YuGo-Medium"/>
              </a:rPr>
              <a:t>安</a:t>
            </a:r>
            <a:r>
              <a:rPr sz="700" spc="10" dirty="0">
                <a:latin typeface="Yu Gothic" panose="020B0400000000000000" pitchFamily="34" charset="-128"/>
                <a:ea typeface="Yu Gothic" panose="020B0400000000000000" pitchFamily="34" charset="-128"/>
                <a:cs typeface="YuGo-Medium"/>
              </a:rPr>
              <a:t>で</a:t>
            </a:r>
            <a:r>
              <a:rPr sz="700" spc="-60" dirty="0">
                <a:latin typeface="Yu Gothic" panose="020B0400000000000000" pitchFamily="34" charset="-128"/>
                <a:ea typeface="Yu Gothic" panose="020B0400000000000000" pitchFamily="34" charset="-128"/>
                <a:cs typeface="YuGo-Medium"/>
              </a:rPr>
              <a:t>あり</a:t>
            </a:r>
            <a:r>
              <a:rPr sz="700" dirty="0">
                <a:latin typeface="Yu Gothic" panose="020B0400000000000000" pitchFamily="34" charset="-128"/>
                <a:ea typeface="Yu Gothic" panose="020B0400000000000000" pitchFamily="34" charset="-128"/>
                <a:cs typeface="YuGo-Medium"/>
              </a:rPr>
              <a:t>、</a:t>
            </a:r>
            <a:r>
              <a:rPr sz="700" spc="-25" dirty="0">
                <a:latin typeface="Yu Gothic" panose="020B0400000000000000" pitchFamily="34" charset="-128"/>
                <a:ea typeface="Yu Gothic" panose="020B0400000000000000" pitchFamily="34" charset="-128"/>
                <a:cs typeface="YuGo-Medium"/>
              </a:rPr>
              <a:t>そ</a:t>
            </a:r>
            <a:r>
              <a:rPr sz="700" spc="-45" dirty="0">
                <a:latin typeface="Yu Gothic" panose="020B0400000000000000" pitchFamily="34" charset="-128"/>
                <a:ea typeface="Yu Gothic" panose="020B0400000000000000" pitchFamily="34" charset="-128"/>
                <a:cs typeface="YuGo-Medium"/>
              </a:rPr>
              <a:t>れ</a:t>
            </a:r>
            <a:r>
              <a:rPr sz="700" spc="-40" dirty="0">
                <a:latin typeface="Yu Gothic" panose="020B0400000000000000" pitchFamily="34" charset="-128"/>
                <a:ea typeface="Yu Gothic" panose="020B0400000000000000" pitchFamily="34" charset="-128"/>
                <a:cs typeface="YuGo-Medium"/>
              </a:rPr>
              <a:t>ら</a:t>
            </a:r>
            <a:r>
              <a:rPr sz="700" spc="-15" dirty="0">
                <a:latin typeface="Yu Gothic" panose="020B0400000000000000" pitchFamily="34" charset="-128"/>
                <a:ea typeface="Yu Gothic" panose="020B0400000000000000" pitchFamily="34" charset="-128"/>
                <a:cs typeface="YuGo-Medium"/>
              </a:rPr>
              <a:t>を</a:t>
            </a:r>
            <a:r>
              <a:rPr sz="700" spc="25" dirty="0">
                <a:latin typeface="Yu Gothic" panose="020B0400000000000000" pitchFamily="34" charset="-128"/>
                <a:ea typeface="Yu Gothic" panose="020B0400000000000000" pitchFamily="34" charset="-128"/>
                <a:cs typeface="YuGo-Medium"/>
              </a:rPr>
              <a:t>保証</a:t>
            </a:r>
            <a:r>
              <a:rPr sz="700" spc="-35" dirty="0">
                <a:latin typeface="Yu Gothic" panose="020B0400000000000000" pitchFamily="34" charset="-128"/>
                <a:ea typeface="Yu Gothic" panose="020B0400000000000000" pitchFamily="34" charset="-128"/>
                <a:cs typeface="YuGo-Medium"/>
              </a:rPr>
              <a:t>す</a:t>
            </a:r>
            <a:r>
              <a:rPr sz="700" spc="-85" dirty="0">
                <a:latin typeface="Yu Gothic" panose="020B0400000000000000" pitchFamily="34" charset="-128"/>
                <a:ea typeface="Yu Gothic" panose="020B0400000000000000" pitchFamily="34" charset="-128"/>
                <a:cs typeface="YuGo-Medium"/>
              </a:rPr>
              <a:t>る</a:t>
            </a:r>
            <a:r>
              <a:rPr sz="700" spc="-40" dirty="0">
                <a:latin typeface="Yu Gothic" panose="020B0400000000000000" pitchFamily="34" charset="-128"/>
                <a:ea typeface="Yu Gothic" panose="020B0400000000000000" pitchFamily="34" charset="-128"/>
                <a:cs typeface="YuGo-Medium"/>
              </a:rPr>
              <a:t>も</a:t>
            </a:r>
            <a:r>
              <a:rPr sz="700" dirty="0">
                <a:latin typeface="Yu Gothic" panose="020B0400000000000000" pitchFamily="34" charset="-128"/>
                <a:ea typeface="Yu Gothic" panose="020B0400000000000000" pitchFamily="34" charset="-128"/>
                <a:cs typeface="YuGo-Medium"/>
              </a:rPr>
              <a:t>の</a:t>
            </a:r>
            <a:r>
              <a:rPr sz="700" spc="15" dirty="0">
                <a:latin typeface="Yu Gothic" panose="020B0400000000000000" pitchFamily="34" charset="-128"/>
                <a:ea typeface="Yu Gothic" panose="020B0400000000000000" pitchFamily="34" charset="-128"/>
                <a:cs typeface="YuGo-Medium"/>
              </a:rPr>
              <a:t>で</a:t>
            </a:r>
            <a:r>
              <a:rPr sz="700" spc="-30" dirty="0">
                <a:latin typeface="Yu Gothic" panose="020B0400000000000000" pitchFamily="34" charset="-128"/>
                <a:ea typeface="Yu Gothic" panose="020B0400000000000000" pitchFamily="34" charset="-128"/>
                <a:cs typeface="YuGo-Medium"/>
              </a:rPr>
              <a:t>は</a:t>
            </a:r>
            <a:r>
              <a:rPr sz="700" spc="-15" dirty="0">
                <a:latin typeface="Yu Gothic" panose="020B0400000000000000" pitchFamily="34" charset="-128"/>
                <a:ea typeface="Yu Gothic" panose="020B0400000000000000" pitchFamily="34" charset="-128"/>
                <a:cs typeface="YuGo-Medium"/>
              </a:rPr>
              <a:t>ご</a:t>
            </a:r>
            <a:r>
              <a:rPr sz="700" spc="45" dirty="0">
                <a:latin typeface="Yu Gothic" panose="020B0400000000000000" pitchFamily="34" charset="-128"/>
                <a:ea typeface="Yu Gothic" panose="020B0400000000000000" pitchFamily="34" charset="-128"/>
                <a:cs typeface="YuGo-Medium"/>
              </a:rPr>
              <a:t>ざ</a:t>
            </a:r>
            <a:r>
              <a:rPr sz="700" spc="25" dirty="0">
                <a:latin typeface="Yu Gothic" panose="020B0400000000000000" pitchFamily="34" charset="-128"/>
                <a:ea typeface="Yu Gothic" panose="020B0400000000000000" pitchFamily="34" charset="-128"/>
                <a:cs typeface="YuGo-Medium"/>
              </a:rPr>
              <a:t>い </a:t>
            </a:r>
            <a:r>
              <a:rPr sz="700" spc="-25" dirty="0">
                <a:latin typeface="Yu Gothic" panose="020B0400000000000000" pitchFamily="34" charset="-128"/>
                <a:ea typeface="Yu Gothic" panose="020B0400000000000000" pitchFamily="34" charset="-128"/>
                <a:cs typeface="YuGo-Medium"/>
              </a:rPr>
              <a:t>ま</a:t>
            </a:r>
            <a:r>
              <a:rPr sz="700" spc="10" dirty="0">
                <a:latin typeface="Yu Gothic" panose="020B0400000000000000" pitchFamily="34" charset="-128"/>
                <a:ea typeface="Yu Gothic" panose="020B0400000000000000" pitchFamily="34" charset="-128"/>
                <a:cs typeface="YuGo-Medium"/>
              </a:rPr>
              <a:t>せ</a:t>
            </a:r>
            <a:r>
              <a:rPr sz="700" spc="5" dirty="0">
                <a:latin typeface="Yu Gothic" panose="020B0400000000000000" pitchFamily="34" charset="-128"/>
                <a:ea typeface="Yu Gothic" panose="020B0400000000000000" pitchFamily="34" charset="-128"/>
                <a:cs typeface="YuGo-Medium"/>
              </a:rPr>
              <a:t>ん</a:t>
            </a:r>
            <a:r>
              <a:rPr sz="700" spc="25" dirty="0">
                <a:latin typeface="Yu Gothic" panose="020B0400000000000000" pitchFamily="34" charset="-128"/>
                <a:ea typeface="Yu Gothic" panose="020B0400000000000000" pitchFamily="34" charset="-128"/>
                <a:cs typeface="YuGo-Medium"/>
              </a:rPr>
              <a:t>。</a:t>
            </a:r>
            <a:r>
              <a:rPr sz="700" spc="135" dirty="0">
                <a:latin typeface="Yu Gothic" panose="020B0400000000000000" pitchFamily="34" charset="-128"/>
                <a:ea typeface="Yu Gothic" panose="020B0400000000000000" pitchFamily="34" charset="-128"/>
                <a:cs typeface="YuGo-Medium"/>
              </a:rPr>
              <a:t> </a:t>
            </a:r>
            <a:r>
              <a:rPr sz="700" spc="25" dirty="0">
                <a:latin typeface="Yu Gothic" panose="020B0400000000000000" pitchFamily="34" charset="-128"/>
                <a:ea typeface="Yu Gothic" panose="020B0400000000000000" pitchFamily="34" charset="-128"/>
                <a:cs typeface="YuGo-Medium"/>
              </a:rPr>
              <a:t>※料</a:t>
            </a:r>
            <a:r>
              <a:rPr sz="700" spc="20" dirty="0">
                <a:latin typeface="Yu Gothic" panose="020B0400000000000000" pitchFamily="34" charset="-128"/>
                <a:ea typeface="Yu Gothic" panose="020B0400000000000000" pitchFamily="34" charset="-128"/>
                <a:cs typeface="YuGo-Medium"/>
              </a:rPr>
              <a:t>金</a:t>
            </a:r>
            <a:r>
              <a:rPr sz="700" spc="-40" dirty="0">
                <a:latin typeface="Yu Gothic" panose="020B0400000000000000" pitchFamily="34" charset="-128"/>
                <a:ea typeface="Yu Gothic" panose="020B0400000000000000" pitchFamily="34" charset="-128"/>
                <a:cs typeface="YuGo-Medium"/>
              </a:rPr>
              <a:t>は</a:t>
            </a:r>
            <a:r>
              <a:rPr sz="700" spc="15" dirty="0">
                <a:latin typeface="Yu Gothic" panose="020B0400000000000000" pitchFamily="34" charset="-128"/>
                <a:ea typeface="Yu Gothic" panose="020B0400000000000000" pitchFamily="34" charset="-128"/>
                <a:cs typeface="YuGo-Medium"/>
              </a:rPr>
              <a:t>グ</a:t>
            </a:r>
            <a:r>
              <a:rPr sz="700" spc="-40" dirty="0">
                <a:latin typeface="Yu Gothic" panose="020B0400000000000000" pitchFamily="34" charset="-128"/>
                <a:ea typeface="Yu Gothic" panose="020B0400000000000000" pitchFamily="34" charset="-128"/>
                <a:cs typeface="YuGo-Medium"/>
              </a:rPr>
              <a:t>ロ</a:t>
            </a:r>
            <a:r>
              <a:rPr sz="700" dirty="0">
                <a:latin typeface="Yu Gothic" panose="020B0400000000000000" pitchFamily="34" charset="-128"/>
                <a:ea typeface="Yu Gothic" panose="020B0400000000000000" pitchFamily="34" charset="-128"/>
                <a:cs typeface="YuGo-Medium"/>
              </a:rPr>
              <a:t>ス</a:t>
            </a:r>
            <a:r>
              <a:rPr sz="700" spc="25" dirty="0">
                <a:latin typeface="Yu Gothic" panose="020B0400000000000000" pitchFamily="34" charset="-128"/>
                <a:ea typeface="Yu Gothic" panose="020B0400000000000000" pitchFamily="34" charset="-128"/>
                <a:cs typeface="YuGo-Medium"/>
              </a:rPr>
              <a:t>金額・外</a:t>
            </a:r>
            <a:r>
              <a:rPr sz="700" spc="-30" dirty="0">
                <a:latin typeface="Yu Gothic" panose="020B0400000000000000" pitchFamily="34" charset="-128"/>
                <a:ea typeface="Yu Gothic" panose="020B0400000000000000" pitchFamily="34" charset="-128"/>
                <a:cs typeface="YuGo-Medium"/>
              </a:rPr>
              <a:t>税</a:t>
            </a:r>
            <a:r>
              <a:rPr sz="700" spc="-80" dirty="0">
                <a:latin typeface="Yu Gothic" panose="020B0400000000000000" pitchFamily="34" charset="-128"/>
                <a:ea typeface="Yu Gothic" panose="020B0400000000000000" pitchFamily="34" charset="-128"/>
                <a:cs typeface="YuGo-Medium"/>
              </a:rPr>
              <a:t>と</a:t>
            </a:r>
            <a:r>
              <a:rPr sz="700" spc="-75" dirty="0">
                <a:latin typeface="Yu Gothic" panose="020B0400000000000000" pitchFamily="34" charset="-128"/>
                <a:ea typeface="Yu Gothic" panose="020B0400000000000000" pitchFamily="34" charset="-128"/>
                <a:cs typeface="YuGo-Medium"/>
              </a:rPr>
              <a:t>な</a:t>
            </a:r>
            <a:r>
              <a:rPr sz="700" spc="-114" dirty="0">
                <a:latin typeface="Yu Gothic" panose="020B0400000000000000" pitchFamily="34" charset="-128"/>
                <a:ea typeface="Yu Gothic" panose="020B0400000000000000" pitchFamily="34" charset="-128"/>
                <a:cs typeface="YuGo-Medium"/>
              </a:rPr>
              <a:t>り</a:t>
            </a:r>
            <a:r>
              <a:rPr sz="700" spc="-40" dirty="0">
                <a:latin typeface="Yu Gothic" panose="020B0400000000000000" pitchFamily="34" charset="-128"/>
                <a:ea typeface="Yu Gothic" panose="020B0400000000000000" pitchFamily="34" charset="-128"/>
                <a:cs typeface="YuGo-Medium"/>
              </a:rPr>
              <a:t>ま</a:t>
            </a:r>
            <a:r>
              <a:rPr sz="700" spc="20" dirty="0">
                <a:latin typeface="Yu Gothic" panose="020B0400000000000000" pitchFamily="34" charset="-128"/>
                <a:ea typeface="Yu Gothic" panose="020B0400000000000000" pitchFamily="34" charset="-128"/>
                <a:cs typeface="YuGo-Medium"/>
              </a:rPr>
              <a:t>す</a:t>
            </a:r>
            <a:r>
              <a:rPr sz="700" spc="25" dirty="0">
                <a:latin typeface="Yu Gothic" panose="020B0400000000000000" pitchFamily="34" charset="-128"/>
                <a:ea typeface="Yu Gothic" panose="020B0400000000000000" pitchFamily="34" charset="-128"/>
                <a:cs typeface="YuGo-Medium"/>
              </a:rPr>
              <a:t>。</a:t>
            </a:r>
            <a:r>
              <a:rPr sz="700" spc="135" dirty="0">
                <a:latin typeface="Yu Gothic" panose="020B0400000000000000" pitchFamily="34" charset="-128"/>
                <a:ea typeface="Yu Gothic" panose="020B0400000000000000" pitchFamily="34" charset="-128"/>
                <a:cs typeface="YuGo-Medium"/>
              </a:rPr>
              <a:t> </a:t>
            </a:r>
            <a:r>
              <a:rPr sz="700" spc="25" dirty="0">
                <a:latin typeface="Yu Gothic" panose="020B0400000000000000" pitchFamily="34" charset="-128"/>
                <a:ea typeface="Yu Gothic" panose="020B0400000000000000" pitchFamily="34" charset="-128"/>
                <a:cs typeface="YuGo-Medium"/>
              </a:rPr>
              <a:t>※</a:t>
            </a:r>
            <a:r>
              <a:rPr sz="700" spc="25" dirty="0" err="1">
                <a:latin typeface="Yu Gothic" panose="020B0400000000000000" pitchFamily="34" charset="-128"/>
                <a:ea typeface="Yu Gothic" panose="020B0400000000000000" pitchFamily="34" charset="-128"/>
                <a:cs typeface="YuGo-Medium"/>
              </a:rPr>
              <a:t>申</a:t>
            </a:r>
            <a:r>
              <a:rPr sz="700" spc="35" dirty="0" err="1">
                <a:latin typeface="Yu Gothic" panose="020B0400000000000000" pitchFamily="34" charset="-128"/>
                <a:ea typeface="Yu Gothic" panose="020B0400000000000000" pitchFamily="34" charset="-128"/>
                <a:cs typeface="YuGo-Medium"/>
              </a:rPr>
              <a:t>込</a:t>
            </a:r>
            <a:r>
              <a:rPr sz="700" spc="15" dirty="0" err="1">
                <a:latin typeface="Yu Gothic" panose="020B0400000000000000" pitchFamily="34" charset="-128"/>
                <a:ea typeface="Yu Gothic" panose="020B0400000000000000" pitchFamily="34" charset="-128"/>
                <a:cs typeface="YuGo-Medium"/>
              </a:rPr>
              <a:t>み</a:t>
            </a:r>
            <a:r>
              <a:rPr sz="700" spc="25" dirty="0" err="1">
                <a:latin typeface="Yu Gothic" panose="020B0400000000000000" pitchFamily="34" charset="-128"/>
                <a:ea typeface="Yu Gothic" panose="020B0400000000000000" pitchFamily="34" charset="-128"/>
                <a:cs typeface="YuGo-Medium"/>
              </a:rPr>
              <a:t>、入</a:t>
            </a:r>
            <a:r>
              <a:rPr sz="700" spc="20" dirty="0" err="1">
                <a:latin typeface="Yu Gothic" panose="020B0400000000000000" pitchFamily="34" charset="-128"/>
                <a:ea typeface="Yu Gothic" panose="020B0400000000000000" pitchFamily="34" charset="-128"/>
                <a:cs typeface="YuGo-Medium"/>
              </a:rPr>
              <a:t>稿</a:t>
            </a:r>
            <a:r>
              <a:rPr sz="700" spc="-20" dirty="0" err="1">
                <a:latin typeface="Yu Gothic" panose="020B0400000000000000" pitchFamily="34" charset="-128"/>
                <a:ea typeface="Yu Gothic" panose="020B0400000000000000" pitchFamily="34" charset="-128"/>
                <a:cs typeface="YuGo-Medium"/>
              </a:rPr>
              <a:t>に</a:t>
            </a:r>
            <a:r>
              <a:rPr sz="700" spc="25" dirty="0" err="1">
                <a:latin typeface="Yu Gothic" panose="020B0400000000000000" pitchFamily="34" charset="-128"/>
                <a:ea typeface="Yu Gothic" panose="020B0400000000000000" pitchFamily="34" charset="-128"/>
                <a:cs typeface="YuGo-Medium"/>
              </a:rPr>
              <a:t>つ</a:t>
            </a:r>
            <a:r>
              <a:rPr sz="700" dirty="0" err="1">
                <a:latin typeface="Yu Gothic" panose="020B0400000000000000" pitchFamily="34" charset="-128"/>
                <a:ea typeface="Yu Gothic" panose="020B0400000000000000" pitchFamily="34" charset="-128"/>
                <a:cs typeface="YuGo-Medium"/>
              </a:rPr>
              <a:t>い</a:t>
            </a:r>
            <a:r>
              <a:rPr sz="700" spc="-20" dirty="0" err="1">
                <a:latin typeface="Yu Gothic" panose="020B0400000000000000" pitchFamily="34" charset="-128"/>
                <a:ea typeface="Yu Gothic" panose="020B0400000000000000" pitchFamily="34" charset="-128"/>
                <a:cs typeface="YuGo-Medium"/>
              </a:rPr>
              <a:t>て</a:t>
            </a:r>
            <a:r>
              <a:rPr sz="700" spc="10" dirty="0" err="1">
                <a:latin typeface="Yu Gothic" panose="020B0400000000000000" pitchFamily="34" charset="-128"/>
                <a:ea typeface="Yu Gothic" panose="020B0400000000000000" pitchFamily="34" charset="-128"/>
                <a:cs typeface="YuGo-Medium"/>
              </a:rPr>
              <a:t>は</a:t>
            </a:r>
            <a:r>
              <a:rPr sz="700" spc="25" dirty="0" err="1">
                <a:latin typeface="Yu Gothic" panose="020B0400000000000000" pitchFamily="34" charset="-128"/>
                <a:ea typeface="Yu Gothic" panose="020B0400000000000000" pitchFamily="34" charset="-128"/>
                <a:cs typeface="YuGo-Medium"/>
              </a:rPr>
              <a:t>別</a:t>
            </a:r>
            <a:r>
              <a:rPr sz="700" spc="-15" dirty="0" err="1">
                <a:latin typeface="Yu Gothic" panose="020B0400000000000000" pitchFamily="34" charset="-128"/>
                <a:ea typeface="Yu Gothic" panose="020B0400000000000000" pitchFamily="34" charset="-128"/>
                <a:cs typeface="YuGo-Medium"/>
              </a:rPr>
              <a:t>途</a:t>
            </a:r>
            <a:r>
              <a:rPr sz="700" spc="25" dirty="0" err="1">
                <a:latin typeface="Yu Gothic" panose="020B0400000000000000" pitchFamily="34" charset="-128"/>
                <a:ea typeface="Yu Gothic" panose="020B0400000000000000" pitchFamily="34" charset="-128"/>
                <a:cs typeface="YuGo-Medium"/>
              </a:rPr>
              <a:t>ご確</a:t>
            </a:r>
            <a:r>
              <a:rPr sz="700" spc="-55" dirty="0" err="1">
                <a:latin typeface="Yu Gothic" panose="020B0400000000000000" pitchFamily="34" charset="-128"/>
                <a:ea typeface="Yu Gothic" panose="020B0400000000000000" pitchFamily="34" charset="-128"/>
                <a:cs typeface="YuGo-Medium"/>
              </a:rPr>
              <a:t>認</a:t>
            </a:r>
            <a:r>
              <a:rPr sz="700" spc="-100" dirty="0" err="1">
                <a:latin typeface="Yu Gothic" panose="020B0400000000000000" pitchFamily="34" charset="-128"/>
                <a:ea typeface="Yu Gothic" panose="020B0400000000000000" pitchFamily="34" charset="-128"/>
                <a:cs typeface="YuGo-Medium"/>
              </a:rPr>
              <a:t>く</a:t>
            </a:r>
            <a:r>
              <a:rPr sz="700" spc="-40" dirty="0" err="1">
                <a:latin typeface="Yu Gothic" panose="020B0400000000000000" pitchFamily="34" charset="-128"/>
                <a:ea typeface="Yu Gothic" panose="020B0400000000000000" pitchFamily="34" charset="-128"/>
                <a:cs typeface="YuGo-Medium"/>
              </a:rPr>
              <a:t>だ</a:t>
            </a:r>
            <a:r>
              <a:rPr sz="700" spc="-55" dirty="0" err="1">
                <a:latin typeface="Yu Gothic" panose="020B0400000000000000" pitchFamily="34" charset="-128"/>
                <a:ea typeface="Yu Gothic" panose="020B0400000000000000" pitchFamily="34" charset="-128"/>
                <a:cs typeface="YuGo-Medium"/>
              </a:rPr>
              <a:t>さ</a:t>
            </a:r>
            <a:r>
              <a:rPr sz="700" spc="20" dirty="0" err="1">
                <a:latin typeface="Yu Gothic" panose="020B0400000000000000" pitchFamily="34" charset="-128"/>
                <a:ea typeface="Yu Gothic" panose="020B0400000000000000" pitchFamily="34" charset="-128"/>
                <a:cs typeface="YuGo-Medium"/>
              </a:rPr>
              <a:t>い</a:t>
            </a:r>
            <a:r>
              <a:rPr sz="700" spc="25" dirty="0">
                <a:latin typeface="Yu Gothic" panose="020B0400000000000000" pitchFamily="34" charset="-128"/>
                <a:ea typeface="Yu Gothic" panose="020B0400000000000000" pitchFamily="34" charset="-128"/>
                <a:cs typeface="YuGo-Medium"/>
              </a:rPr>
              <a:t>。</a:t>
            </a:r>
            <a:r>
              <a:rPr lang="en-US" altLang="ja-JP" sz="700" spc="25" dirty="0">
                <a:latin typeface="Yu Gothic" panose="020B0400000000000000" pitchFamily="34" charset="-128"/>
                <a:ea typeface="Yu Gothic" panose="020B0400000000000000" pitchFamily="34" charset="-128"/>
                <a:cs typeface="YuGo-Medium"/>
              </a:rPr>
              <a:t>※</a:t>
            </a:r>
            <a:r>
              <a:rPr lang="ja-JP" altLang="en-US" sz="700" spc="25">
                <a:latin typeface="Yu Gothic" panose="020B0400000000000000" pitchFamily="34" charset="-128"/>
                <a:ea typeface="Yu Gothic" panose="020B0400000000000000" pitchFamily="34" charset="-128"/>
                <a:cs typeface="YuGo-Medium"/>
              </a:rPr>
              <a:t>表⽰回数・配信数は目安であり、それらを保証するものではございません。</a:t>
            </a:r>
            <a:r>
              <a:rPr lang="en-US" altLang="ja-JP" sz="700" spc="25" dirty="0">
                <a:latin typeface="Yu Gothic" panose="020B0400000000000000" pitchFamily="34" charset="-128"/>
                <a:ea typeface="Yu Gothic" panose="020B0400000000000000" pitchFamily="34" charset="-128"/>
                <a:cs typeface="YuGo-Medium"/>
              </a:rPr>
              <a:t>(</a:t>
            </a:r>
            <a:r>
              <a:rPr lang="ja-JP" altLang="en-US" sz="700" spc="25">
                <a:latin typeface="Yu Gothic" panose="020B0400000000000000" pitchFamily="34" charset="-128"/>
                <a:ea typeface="Yu Gothic" panose="020B0400000000000000" pitchFamily="34" charset="-128"/>
                <a:cs typeface="YuGo-Medium"/>
              </a:rPr>
              <a:t>保証の表記があるものは除く</a:t>
            </a:r>
            <a:r>
              <a:rPr lang="en-US" altLang="ja-JP" sz="700" spc="25" dirty="0">
                <a:latin typeface="Yu Gothic" panose="020B0400000000000000" pitchFamily="34" charset="-128"/>
                <a:ea typeface="Yu Gothic" panose="020B0400000000000000" pitchFamily="34" charset="-128"/>
                <a:cs typeface="YuGo-Medium"/>
              </a:rPr>
              <a:t>) </a:t>
            </a:r>
            <a:r>
              <a:rPr lang="ja-JP" altLang="en-US" sz="700" spc="25">
                <a:latin typeface="Yu Gothic" panose="020B0400000000000000" pitchFamily="34" charset="-128"/>
                <a:ea typeface="Yu Gothic" panose="020B0400000000000000" pitchFamily="34" charset="-128"/>
                <a:cs typeface="YuGo-Medium"/>
              </a:rPr>
              <a:t>　</a:t>
            </a:r>
            <a:r>
              <a:rPr lang="en-US" altLang="ja-JP" sz="700" spc="25" dirty="0">
                <a:latin typeface="Yu Gothic" panose="020B0400000000000000" pitchFamily="34" charset="-128"/>
                <a:ea typeface="Yu Gothic" panose="020B0400000000000000" pitchFamily="34" charset="-128"/>
                <a:cs typeface="YuGo-Medium"/>
              </a:rPr>
              <a:t>※</a:t>
            </a:r>
            <a:r>
              <a:rPr lang="ja-JP" altLang="en-US" sz="700" spc="25">
                <a:latin typeface="Yu Gothic" panose="020B0400000000000000" pitchFamily="34" charset="-128"/>
                <a:ea typeface="Yu Gothic" panose="020B0400000000000000" pitchFamily="34" charset="-128"/>
                <a:cs typeface="YuGo-Medium"/>
              </a:rPr>
              <a:t>料金、枠数、仕様等は、予告なく変更する場合がございます。</a:t>
            </a:r>
            <a:endParaRPr sz="700" dirty="0">
              <a:latin typeface="Yu Gothic" panose="020B0400000000000000" pitchFamily="34" charset="-128"/>
              <a:ea typeface="Yu Gothic" panose="020B0400000000000000" pitchFamily="34" charset="-128"/>
              <a:cs typeface="YuGo-Medium"/>
            </a:endParaRPr>
          </a:p>
        </p:txBody>
      </p:sp>
      <p:sp>
        <p:nvSpPr>
          <p:cNvPr id="148" name="object 34">
            <a:extLst>
              <a:ext uri="{FF2B5EF4-FFF2-40B4-BE49-F238E27FC236}">
                <a16:creationId xmlns:a16="http://schemas.microsoft.com/office/drawing/2014/main" id="{901FCEB5-91E7-CA46-A71E-F5FFDC5581C1}"/>
              </a:ext>
            </a:extLst>
          </p:cNvPr>
          <p:cNvSpPr txBox="1">
            <a:spLocks noGrp="1"/>
          </p:cNvSpPr>
          <p:nvPr/>
        </p:nvSpPr>
        <p:spPr>
          <a:xfrm>
            <a:off x="2520000" y="824246"/>
            <a:ext cx="5162550" cy="1618614"/>
          </a:xfrm>
          <a:prstGeom prst="rect">
            <a:avLst/>
          </a:prstGeom>
        </p:spPr>
        <p:txBody>
          <a:bodyPr vert="horz" wrap="square" lIns="0" tIns="13970" rIns="0" bIns="0" rtlCol="0">
            <a:spAutoFit/>
          </a:bodyPr>
          <a:lstStyle>
            <a:lvl1pPr marL="0">
              <a:defRPr sz="1050" b="1" i="0">
                <a:solidFill>
                  <a:schemeClr val="tx1"/>
                </a:solidFill>
                <a:latin typeface="YuGothic"/>
                <a:ea typeface="+mn-ea"/>
                <a:cs typeface="YuGothic"/>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127885">
              <a:lnSpc>
                <a:spcPct val="100000"/>
              </a:lnSpc>
              <a:spcBef>
                <a:spcPts val="110"/>
              </a:spcBef>
            </a:pPr>
            <a:r>
              <a:rPr spc="-260" dirty="0">
                <a:latin typeface="Yu Gothic" panose="020B0400000000000000" pitchFamily="34" charset="-128"/>
                <a:ea typeface="Yu Gothic" panose="020B0400000000000000" pitchFamily="34" charset="-128"/>
              </a:rPr>
              <a:t>ト</a:t>
            </a:r>
            <a:r>
              <a:rPr spc="-120" dirty="0">
                <a:latin typeface="Yu Gothic" panose="020B0400000000000000" pitchFamily="34" charset="-128"/>
                <a:ea typeface="Yu Gothic" panose="020B0400000000000000" pitchFamily="34" charset="-128"/>
              </a:rPr>
              <a:t>ッ</a:t>
            </a:r>
            <a:r>
              <a:rPr spc="20" dirty="0">
                <a:latin typeface="Yu Gothic" panose="020B0400000000000000" pitchFamily="34" charset="-128"/>
                <a:ea typeface="Yu Gothic" panose="020B0400000000000000" pitchFamily="34" charset="-128"/>
              </a:rPr>
              <a:t>プ</a:t>
            </a:r>
            <a:r>
              <a:rPr spc="-45" dirty="0">
                <a:latin typeface="Yu Gothic" panose="020B0400000000000000" pitchFamily="34" charset="-128"/>
                <a:ea typeface="Yu Gothic" panose="020B0400000000000000" pitchFamily="34" charset="-128"/>
              </a:rPr>
              <a:t>ペ</a:t>
            </a:r>
            <a:r>
              <a:rPr spc="-70" dirty="0">
                <a:latin typeface="Yu Gothic" panose="020B0400000000000000" pitchFamily="34" charset="-128"/>
                <a:ea typeface="Yu Gothic" panose="020B0400000000000000" pitchFamily="34" charset="-128"/>
              </a:rPr>
              <a:t>ー</a:t>
            </a:r>
            <a:r>
              <a:rPr spc="-55" dirty="0">
                <a:latin typeface="Yu Gothic" panose="020B0400000000000000" pitchFamily="34" charset="-128"/>
                <a:ea typeface="Yu Gothic" panose="020B0400000000000000" pitchFamily="34" charset="-128"/>
              </a:rPr>
              <a:t>ジ</a:t>
            </a:r>
            <a:r>
              <a:rPr spc="-65" dirty="0">
                <a:latin typeface="Yu Gothic" panose="020B0400000000000000" pitchFamily="34" charset="-128"/>
                <a:ea typeface="Yu Gothic" panose="020B0400000000000000" pitchFamily="34" charset="-128"/>
              </a:rPr>
              <a:t>オ</a:t>
            </a:r>
            <a:r>
              <a:rPr spc="-75" dirty="0">
                <a:latin typeface="Yu Gothic" panose="020B0400000000000000" pitchFamily="34" charset="-128"/>
                <a:ea typeface="Yu Gothic" panose="020B0400000000000000" pitchFamily="34" charset="-128"/>
              </a:rPr>
              <a:t>ー</a:t>
            </a:r>
            <a:r>
              <a:rPr spc="-70" dirty="0">
                <a:latin typeface="Yu Gothic" panose="020B0400000000000000" pitchFamily="34" charset="-128"/>
                <a:ea typeface="Yu Gothic" panose="020B0400000000000000" pitchFamily="34" charset="-128"/>
              </a:rPr>
              <a:t>ナー</a:t>
            </a:r>
            <a:r>
              <a:rPr spc="-150" dirty="0">
                <a:latin typeface="Yu Gothic" panose="020B0400000000000000" pitchFamily="34" charset="-128"/>
                <a:ea typeface="Yu Gothic" panose="020B0400000000000000" pitchFamily="34" charset="-128"/>
              </a:rPr>
              <a:t>シ</a:t>
            </a:r>
            <a:r>
              <a:rPr spc="-120" dirty="0">
                <a:latin typeface="Yu Gothic" panose="020B0400000000000000" pitchFamily="34" charset="-128"/>
                <a:ea typeface="Yu Gothic" panose="020B0400000000000000" pitchFamily="34" charset="-128"/>
              </a:rPr>
              <a:t>ップ</a:t>
            </a:r>
          </a:p>
          <a:p>
            <a:pPr marL="29209" marR="5080" indent="-17145">
              <a:lnSpc>
                <a:spcPct val="118100"/>
              </a:lnSpc>
              <a:spcBef>
                <a:spcPts val="1045"/>
              </a:spcBef>
            </a:pPr>
            <a:r>
              <a:rPr sz="900" spc="-215" dirty="0">
                <a:latin typeface="Yu Gothic" panose="020B0400000000000000" pitchFamily="34" charset="-128"/>
                <a:ea typeface="Yu Gothic" panose="020B0400000000000000" pitchFamily="34" charset="-128"/>
              </a:rPr>
              <a:t>ト</a:t>
            </a:r>
            <a:r>
              <a:rPr sz="900" spc="-90" dirty="0">
                <a:latin typeface="Yu Gothic" panose="020B0400000000000000" pitchFamily="34" charset="-128"/>
                <a:ea typeface="Yu Gothic" panose="020B0400000000000000" pitchFamily="34" charset="-128"/>
              </a:rPr>
              <a:t>ッ</a:t>
            </a:r>
            <a:r>
              <a:rPr sz="900" spc="-35" dirty="0">
                <a:latin typeface="Yu Gothic" panose="020B0400000000000000" pitchFamily="34" charset="-128"/>
                <a:ea typeface="Yu Gothic" panose="020B0400000000000000" pitchFamily="34" charset="-128"/>
              </a:rPr>
              <a:t>プ</a:t>
            </a:r>
            <a:r>
              <a:rPr sz="900" spc="-75" dirty="0">
                <a:latin typeface="Yu Gothic" panose="020B0400000000000000" pitchFamily="34" charset="-128"/>
                <a:ea typeface="Yu Gothic" panose="020B0400000000000000" pitchFamily="34" charset="-128"/>
              </a:rPr>
              <a:t>ラ</a:t>
            </a:r>
            <a:r>
              <a:rPr sz="900" spc="-50" dirty="0">
                <a:latin typeface="Yu Gothic" panose="020B0400000000000000" pitchFamily="34" charset="-128"/>
                <a:ea typeface="Yu Gothic" panose="020B0400000000000000" pitchFamily="34" charset="-128"/>
              </a:rPr>
              <a:t>ー</a:t>
            </a:r>
            <a:r>
              <a:rPr sz="900" spc="-15" dirty="0">
                <a:latin typeface="Yu Gothic" panose="020B0400000000000000" pitchFamily="34" charset="-128"/>
                <a:ea typeface="Yu Gothic" panose="020B0400000000000000" pitchFamily="34" charset="-128"/>
              </a:rPr>
              <a:t>ジ</a:t>
            </a:r>
            <a:r>
              <a:rPr sz="900" spc="-25" dirty="0">
                <a:latin typeface="Yu Gothic" panose="020B0400000000000000" pitchFamily="34" charset="-128"/>
                <a:ea typeface="Yu Gothic" panose="020B0400000000000000" pitchFamily="34" charset="-128"/>
              </a:rPr>
              <a:t>ゲ</a:t>
            </a:r>
            <a:r>
              <a:rPr sz="900" spc="-155" dirty="0">
                <a:latin typeface="Yu Gothic" panose="020B0400000000000000" pitchFamily="34" charset="-128"/>
                <a:ea typeface="Yu Gothic" panose="020B0400000000000000" pitchFamily="34" charset="-128"/>
              </a:rPr>
              <a:t>ー</a:t>
            </a:r>
            <a:r>
              <a:rPr sz="900" spc="-100" dirty="0">
                <a:latin typeface="Yu Gothic" panose="020B0400000000000000" pitchFamily="34" charset="-128"/>
                <a:ea typeface="Yu Gothic" panose="020B0400000000000000" pitchFamily="34" charset="-128"/>
              </a:rPr>
              <a:t>ト</a:t>
            </a:r>
            <a:r>
              <a:rPr sz="900" spc="-25" dirty="0">
                <a:latin typeface="Yu Gothic" panose="020B0400000000000000" pitchFamily="34" charset="-128"/>
                <a:ea typeface="Yu Gothic" panose="020B0400000000000000" pitchFamily="34" charset="-128"/>
              </a:rPr>
              <a:t>バ</a:t>
            </a:r>
            <a:r>
              <a:rPr sz="900" spc="-50" dirty="0">
                <a:latin typeface="Yu Gothic" panose="020B0400000000000000" pitchFamily="34" charset="-128"/>
                <a:ea typeface="Yu Gothic" panose="020B0400000000000000" pitchFamily="34" charset="-128"/>
              </a:rPr>
              <a:t>ナ</a:t>
            </a:r>
            <a:r>
              <a:rPr sz="900" spc="-65" dirty="0">
                <a:latin typeface="Yu Gothic" panose="020B0400000000000000" pitchFamily="34" charset="-128"/>
                <a:ea typeface="Yu Gothic" panose="020B0400000000000000" pitchFamily="34" charset="-128"/>
              </a:rPr>
              <a:t>ー</a:t>
            </a:r>
            <a:r>
              <a:rPr sz="900" spc="-15" dirty="0">
                <a:latin typeface="Yu Gothic" panose="020B0400000000000000" pitchFamily="34" charset="-128"/>
                <a:ea typeface="Yu Gothic" panose="020B0400000000000000" pitchFamily="34" charset="-128"/>
              </a:rPr>
              <a:t>を</a:t>
            </a:r>
            <a:r>
              <a:rPr sz="900" spc="-90" dirty="0">
                <a:latin typeface="Yu Gothic" panose="020B0400000000000000" pitchFamily="34" charset="-128"/>
                <a:ea typeface="Yu Gothic" panose="020B0400000000000000" pitchFamily="34" charset="-128"/>
              </a:rPr>
              <a:t>除</a:t>
            </a:r>
            <a:r>
              <a:rPr sz="900" spc="-135" dirty="0">
                <a:latin typeface="Yu Gothic" panose="020B0400000000000000" pitchFamily="34" charset="-128"/>
                <a:ea typeface="Yu Gothic" panose="020B0400000000000000" pitchFamily="34" charset="-128"/>
              </a:rPr>
              <a:t>く</a:t>
            </a:r>
            <a:r>
              <a:rPr sz="900" dirty="0">
                <a:latin typeface="Yu Gothic" panose="020B0400000000000000" pitchFamily="34" charset="-128"/>
                <a:ea typeface="Yu Gothic" panose="020B0400000000000000" pitchFamily="34" charset="-128"/>
              </a:rPr>
              <a:t>、日</a:t>
            </a:r>
            <a:r>
              <a:rPr sz="900" spc="-50" dirty="0">
                <a:latin typeface="Yu Gothic" panose="020B0400000000000000" pitchFamily="34" charset="-128"/>
                <a:ea typeface="Yu Gothic" panose="020B0400000000000000" pitchFamily="34" charset="-128"/>
              </a:rPr>
              <a:t>経</a:t>
            </a:r>
            <a:r>
              <a:rPr sz="900" spc="-85" dirty="0">
                <a:latin typeface="Yu Gothic" panose="020B0400000000000000" pitchFamily="34" charset="-128"/>
                <a:ea typeface="Yu Gothic" panose="020B0400000000000000" pitchFamily="34" charset="-128"/>
              </a:rPr>
              <a:t>ク</a:t>
            </a:r>
            <a:r>
              <a:rPr sz="900" spc="-65" dirty="0">
                <a:latin typeface="Yu Gothic" panose="020B0400000000000000" pitchFamily="34" charset="-128"/>
                <a:ea typeface="Yu Gothic" panose="020B0400000000000000" pitchFamily="34" charset="-128"/>
              </a:rPr>
              <a:t>ロ</a:t>
            </a:r>
            <a:r>
              <a:rPr sz="900" spc="-35" dirty="0">
                <a:latin typeface="Yu Gothic" panose="020B0400000000000000" pitchFamily="34" charset="-128"/>
                <a:ea typeface="Yu Gothic" panose="020B0400000000000000" pitchFamily="34" charset="-128"/>
              </a:rPr>
              <a:t>ス</a:t>
            </a:r>
            <a:r>
              <a:rPr sz="900" spc="-114" dirty="0">
                <a:latin typeface="Yu Gothic" panose="020B0400000000000000" pitchFamily="34" charset="-128"/>
                <a:ea typeface="Yu Gothic" panose="020B0400000000000000" pitchFamily="34" charset="-128"/>
              </a:rPr>
              <a:t>テ</a:t>
            </a:r>
            <a:r>
              <a:rPr sz="900" spc="-125" dirty="0">
                <a:latin typeface="Yu Gothic" panose="020B0400000000000000" pitchFamily="34" charset="-128"/>
                <a:ea typeface="Yu Gothic" panose="020B0400000000000000" pitchFamily="34" charset="-128"/>
              </a:rPr>
              <a:t>ッ</a:t>
            </a:r>
            <a:r>
              <a:rPr sz="900" spc="-40" dirty="0">
                <a:latin typeface="Yu Gothic" panose="020B0400000000000000" pitchFamily="34" charset="-128"/>
                <a:ea typeface="Yu Gothic" panose="020B0400000000000000" pitchFamily="34" charset="-128"/>
              </a:rPr>
              <a:t>ク</a:t>
            </a:r>
            <a:r>
              <a:rPr sz="900" spc="20" dirty="0">
                <a:latin typeface="Yu Gothic" panose="020B0400000000000000" pitchFamily="34" charset="-128"/>
                <a:ea typeface="Yu Gothic" panose="020B0400000000000000" pitchFamily="34" charset="-128"/>
              </a:rPr>
              <a:t>「総</a:t>
            </a:r>
            <a:r>
              <a:rPr sz="900" spc="-114" dirty="0">
                <a:latin typeface="Yu Gothic" panose="020B0400000000000000" pitchFamily="34" charset="-128"/>
                <a:ea typeface="Yu Gothic" panose="020B0400000000000000" pitchFamily="34" charset="-128"/>
              </a:rPr>
              <a:t>合</a:t>
            </a:r>
            <a:r>
              <a:rPr sz="900" spc="-215" dirty="0">
                <a:latin typeface="Yu Gothic" panose="020B0400000000000000" pitchFamily="34" charset="-128"/>
                <a:ea typeface="Yu Gothic" panose="020B0400000000000000" pitchFamily="34" charset="-128"/>
              </a:rPr>
              <a:t>ト</a:t>
            </a:r>
            <a:r>
              <a:rPr sz="900" spc="-90" dirty="0">
                <a:latin typeface="Yu Gothic" panose="020B0400000000000000" pitchFamily="34" charset="-128"/>
                <a:ea typeface="Yu Gothic" panose="020B0400000000000000" pitchFamily="34" charset="-128"/>
              </a:rPr>
              <a:t>ッ</a:t>
            </a:r>
            <a:r>
              <a:rPr sz="900" spc="45" dirty="0">
                <a:latin typeface="Yu Gothic" panose="020B0400000000000000" pitchFamily="34" charset="-128"/>
                <a:ea typeface="Yu Gothic" panose="020B0400000000000000" pitchFamily="34" charset="-128"/>
              </a:rPr>
              <a:t>プ</a:t>
            </a:r>
            <a:r>
              <a:rPr sz="900" spc="10" dirty="0">
                <a:latin typeface="Yu Gothic" panose="020B0400000000000000" pitchFamily="34" charset="-128"/>
                <a:ea typeface="Yu Gothic" panose="020B0400000000000000" pitchFamily="34" charset="-128"/>
              </a:rPr>
              <a:t>」の</a:t>
            </a:r>
            <a:r>
              <a:rPr sz="900" spc="20" dirty="0">
                <a:latin typeface="Yu Gothic" panose="020B0400000000000000" pitchFamily="34" charset="-128"/>
                <a:ea typeface="Yu Gothic" panose="020B0400000000000000" pitchFamily="34" charset="-128"/>
              </a:rPr>
              <a:t>広</a:t>
            </a:r>
            <a:r>
              <a:rPr sz="900" spc="-25" dirty="0">
                <a:latin typeface="Yu Gothic" panose="020B0400000000000000" pitchFamily="34" charset="-128"/>
                <a:ea typeface="Yu Gothic" panose="020B0400000000000000" pitchFamily="34" charset="-128"/>
              </a:rPr>
              <a:t>告</a:t>
            </a:r>
            <a:r>
              <a:rPr sz="900" spc="-80" dirty="0">
                <a:latin typeface="Yu Gothic" panose="020B0400000000000000" pitchFamily="34" charset="-128"/>
                <a:ea typeface="Yu Gothic" panose="020B0400000000000000" pitchFamily="34" charset="-128"/>
              </a:rPr>
              <a:t>メ</a:t>
            </a:r>
            <a:r>
              <a:rPr sz="900" spc="-110" dirty="0">
                <a:latin typeface="Yu Gothic" panose="020B0400000000000000" pitchFamily="34" charset="-128"/>
                <a:ea typeface="Yu Gothic" panose="020B0400000000000000" pitchFamily="34" charset="-128"/>
              </a:rPr>
              <a:t>ニュ</a:t>
            </a:r>
            <a:r>
              <a:rPr sz="900" spc="-20" dirty="0">
                <a:latin typeface="Yu Gothic" panose="020B0400000000000000" pitchFamily="34" charset="-128"/>
                <a:ea typeface="Yu Gothic" panose="020B0400000000000000" pitchFamily="34" charset="-128"/>
              </a:rPr>
              <a:t>ー</a:t>
            </a:r>
            <a:r>
              <a:rPr sz="900" spc="20" dirty="0">
                <a:latin typeface="Yu Gothic" panose="020B0400000000000000" pitchFamily="34" charset="-128"/>
                <a:ea typeface="Yu Gothic" panose="020B0400000000000000" pitchFamily="34" charset="-128"/>
              </a:rPr>
              <a:t>枠</a:t>
            </a:r>
            <a:r>
              <a:rPr sz="900" spc="-25" dirty="0">
                <a:latin typeface="Yu Gothic" panose="020B0400000000000000" pitchFamily="34" charset="-128"/>
                <a:ea typeface="Yu Gothic" panose="020B0400000000000000" pitchFamily="34" charset="-128"/>
              </a:rPr>
              <a:t>全</a:t>
            </a:r>
            <a:r>
              <a:rPr sz="900" spc="-75" dirty="0">
                <a:latin typeface="Yu Gothic" panose="020B0400000000000000" pitchFamily="34" charset="-128"/>
                <a:ea typeface="Yu Gothic" panose="020B0400000000000000" pitchFamily="34" charset="-128"/>
              </a:rPr>
              <a:t>て</a:t>
            </a:r>
            <a:r>
              <a:rPr sz="900" spc="-50" dirty="0">
                <a:latin typeface="Yu Gothic" panose="020B0400000000000000" pitchFamily="34" charset="-128"/>
                <a:ea typeface="Yu Gothic" panose="020B0400000000000000" pitchFamily="34" charset="-128"/>
              </a:rPr>
              <a:t>を</a:t>
            </a:r>
            <a:r>
              <a:rPr sz="900" spc="-110" dirty="0">
                <a:latin typeface="Yu Gothic" panose="020B0400000000000000" pitchFamily="34" charset="-128"/>
                <a:ea typeface="Yu Gothic" panose="020B0400000000000000" pitchFamily="34" charset="-128"/>
              </a:rPr>
              <a:t>ジ</a:t>
            </a:r>
            <a:r>
              <a:rPr sz="900" spc="-180" dirty="0">
                <a:latin typeface="Yu Gothic" panose="020B0400000000000000" pitchFamily="34" charset="-128"/>
                <a:ea typeface="Yu Gothic" panose="020B0400000000000000" pitchFamily="34" charset="-128"/>
              </a:rPr>
              <a:t>ャ</a:t>
            </a:r>
            <a:r>
              <a:rPr sz="900" spc="-125" dirty="0">
                <a:latin typeface="Yu Gothic" panose="020B0400000000000000" pitchFamily="34" charset="-128"/>
                <a:ea typeface="Yu Gothic" panose="020B0400000000000000" pitchFamily="34" charset="-128"/>
              </a:rPr>
              <a:t>ッ</a:t>
            </a:r>
            <a:r>
              <a:rPr sz="900" spc="-45" dirty="0">
                <a:latin typeface="Yu Gothic" panose="020B0400000000000000" pitchFamily="34" charset="-128"/>
                <a:ea typeface="Yu Gothic" panose="020B0400000000000000" pitchFamily="34" charset="-128"/>
              </a:rPr>
              <a:t>ク</a:t>
            </a:r>
            <a:r>
              <a:rPr sz="900" spc="-55" dirty="0">
                <a:latin typeface="Yu Gothic" panose="020B0400000000000000" pitchFamily="34" charset="-128"/>
                <a:ea typeface="Yu Gothic" panose="020B0400000000000000" pitchFamily="34" charset="-128"/>
              </a:rPr>
              <a:t>す</a:t>
            </a:r>
            <a:r>
              <a:rPr sz="900" spc="20" dirty="0">
                <a:latin typeface="Yu Gothic" panose="020B0400000000000000" pitchFamily="34" charset="-128"/>
                <a:ea typeface="Yu Gothic" panose="020B0400000000000000" pitchFamily="34" charset="-128"/>
              </a:rPr>
              <a:t>る </a:t>
            </a:r>
            <a:r>
              <a:rPr sz="900" spc="-40" dirty="0">
                <a:latin typeface="Yu Gothic" panose="020B0400000000000000" pitchFamily="34" charset="-128"/>
                <a:ea typeface="Yu Gothic" panose="020B0400000000000000" pitchFamily="34" charset="-128"/>
              </a:rPr>
              <a:t>高</a:t>
            </a:r>
            <a:r>
              <a:rPr sz="900" spc="-135" dirty="0">
                <a:latin typeface="Yu Gothic" panose="020B0400000000000000" pitchFamily="34" charset="-128"/>
                <a:ea typeface="Yu Gothic" panose="020B0400000000000000" pitchFamily="34" charset="-128"/>
              </a:rPr>
              <a:t>イ</a:t>
            </a:r>
            <a:r>
              <a:rPr sz="900" spc="-25" dirty="0">
                <a:latin typeface="Yu Gothic" panose="020B0400000000000000" pitchFamily="34" charset="-128"/>
                <a:ea typeface="Yu Gothic" panose="020B0400000000000000" pitchFamily="34" charset="-128"/>
              </a:rPr>
              <a:t>ン</a:t>
            </a:r>
            <a:r>
              <a:rPr sz="900" spc="-45" dirty="0">
                <a:latin typeface="Yu Gothic" panose="020B0400000000000000" pitchFamily="34" charset="-128"/>
                <a:ea typeface="Yu Gothic" panose="020B0400000000000000" pitchFamily="34" charset="-128"/>
              </a:rPr>
              <a:t>パ</a:t>
            </a:r>
            <a:r>
              <a:rPr sz="900" spc="-175" dirty="0">
                <a:latin typeface="Yu Gothic" panose="020B0400000000000000" pitchFamily="34" charset="-128"/>
                <a:ea typeface="Yu Gothic" panose="020B0400000000000000" pitchFamily="34" charset="-128"/>
              </a:rPr>
              <a:t>ク</a:t>
            </a:r>
            <a:r>
              <a:rPr sz="900" spc="125" dirty="0">
                <a:latin typeface="Yu Gothic" panose="020B0400000000000000" pitchFamily="34" charset="-128"/>
                <a:ea typeface="Yu Gothic" panose="020B0400000000000000" pitchFamily="34" charset="-128"/>
              </a:rPr>
              <a:t>ト</a:t>
            </a:r>
            <a:r>
              <a:rPr sz="900" spc="15" dirty="0">
                <a:latin typeface="Yu Gothic" panose="020B0400000000000000" pitchFamily="34" charset="-128"/>
                <a:ea typeface="Yu Gothic" panose="020B0400000000000000" pitchFamily="34" charset="-128"/>
              </a:rPr>
              <a:t>&amp;</a:t>
            </a:r>
            <a:r>
              <a:rPr sz="900" spc="-35" dirty="0">
                <a:latin typeface="Yu Gothic" panose="020B0400000000000000" pitchFamily="34" charset="-128"/>
                <a:ea typeface="Yu Gothic" panose="020B0400000000000000" pitchFamily="34" charset="-128"/>
              </a:rPr>
              <a:t> </a:t>
            </a:r>
            <a:r>
              <a:rPr sz="900" spc="20" dirty="0">
                <a:latin typeface="Yu Gothic" panose="020B0400000000000000" pitchFamily="34" charset="-128"/>
                <a:ea typeface="Yu Gothic" panose="020B0400000000000000" pitchFamily="34" charset="-128"/>
              </a:rPr>
              <a:t>高占有</a:t>
            </a:r>
            <a:r>
              <a:rPr sz="900" spc="10" dirty="0">
                <a:latin typeface="Yu Gothic" panose="020B0400000000000000" pitchFamily="34" charset="-128"/>
                <a:ea typeface="Yu Gothic" panose="020B0400000000000000" pitchFamily="34" charset="-128"/>
              </a:rPr>
              <a:t>度</a:t>
            </a:r>
            <a:r>
              <a:rPr sz="900" spc="-30" dirty="0">
                <a:latin typeface="Yu Gothic" panose="020B0400000000000000" pitchFamily="34" charset="-128"/>
                <a:ea typeface="Yu Gothic" panose="020B0400000000000000" pitchFamily="34" charset="-128"/>
              </a:rPr>
              <a:t>の</a:t>
            </a:r>
            <a:r>
              <a:rPr sz="900" spc="-80" dirty="0">
                <a:latin typeface="Yu Gothic" panose="020B0400000000000000" pitchFamily="34" charset="-128"/>
                <a:ea typeface="Yu Gothic" panose="020B0400000000000000" pitchFamily="34" charset="-128"/>
              </a:rPr>
              <a:t>メ</a:t>
            </a:r>
            <a:r>
              <a:rPr sz="900" spc="-110" dirty="0">
                <a:latin typeface="Yu Gothic" panose="020B0400000000000000" pitchFamily="34" charset="-128"/>
                <a:ea typeface="Yu Gothic" panose="020B0400000000000000" pitchFamily="34" charset="-128"/>
              </a:rPr>
              <a:t>ニュ</a:t>
            </a:r>
            <a:r>
              <a:rPr sz="900" spc="20" dirty="0">
                <a:latin typeface="Yu Gothic" panose="020B0400000000000000" pitchFamily="34" charset="-128"/>
                <a:ea typeface="Yu Gothic" panose="020B0400000000000000" pitchFamily="34" charset="-128"/>
              </a:rPr>
              <a:t>ー</a:t>
            </a:r>
            <a:endParaRPr sz="900" dirty="0">
              <a:latin typeface="Yu Gothic" panose="020B0400000000000000" pitchFamily="34" charset="-128"/>
              <a:ea typeface="Yu Gothic" panose="020B0400000000000000" pitchFamily="34" charset="-128"/>
            </a:endParaRPr>
          </a:p>
          <a:p>
            <a:pPr marL="29209">
              <a:lnSpc>
                <a:spcPct val="100000"/>
              </a:lnSpc>
              <a:spcBef>
                <a:spcPts val="750"/>
              </a:spcBef>
            </a:pPr>
            <a:r>
              <a:rPr sz="900" spc="20" dirty="0">
                <a:latin typeface="Yu Gothic" panose="020B0400000000000000" pitchFamily="34" charset="-128"/>
                <a:ea typeface="Yu Gothic" panose="020B0400000000000000" pitchFamily="34" charset="-128"/>
              </a:rPr>
              <a:t>通</a:t>
            </a:r>
            <a:r>
              <a:rPr sz="900" spc="-45" dirty="0">
                <a:latin typeface="Yu Gothic" panose="020B0400000000000000" pitchFamily="34" charset="-128"/>
                <a:ea typeface="Yu Gothic" panose="020B0400000000000000" pitchFamily="34" charset="-128"/>
              </a:rPr>
              <a:t>常</a:t>
            </a:r>
            <a:r>
              <a:rPr sz="900" spc="-150" dirty="0">
                <a:latin typeface="Yu Gothic" panose="020B0400000000000000" pitchFamily="34" charset="-128"/>
                <a:ea typeface="Yu Gothic" panose="020B0400000000000000" pitchFamily="34" charset="-128"/>
              </a:rPr>
              <a:t>よ</a:t>
            </a:r>
            <a:r>
              <a:rPr sz="900" spc="-165" dirty="0">
                <a:latin typeface="Yu Gothic" panose="020B0400000000000000" pitchFamily="34" charset="-128"/>
                <a:ea typeface="Yu Gothic" panose="020B0400000000000000" pitchFamily="34" charset="-128"/>
              </a:rPr>
              <a:t>り</a:t>
            </a:r>
            <a:r>
              <a:rPr sz="900" spc="-50" dirty="0">
                <a:latin typeface="Yu Gothic" panose="020B0400000000000000" pitchFamily="34" charset="-128"/>
                <a:ea typeface="Yu Gothic" panose="020B0400000000000000" pitchFamily="34" charset="-128"/>
              </a:rPr>
              <a:t>も</a:t>
            </a:r>
            <a:r>
              <a:rPr sz="900" spc="20" dirty="0">
                <a:latin typeface="Yu Gothic" panose="020B0400000000000000" pitchFamily="34" charset="-128"/>
                <a:ea typeface="Yu Gothic" panose="020B0400000000000000" pitchFamily="34" charset="-128"/>
              </a:rPr>
              <a:t>お</a:t>
            </a:r>
            <a:r>
              <a:rPr sz="900" spc="-20" dirty="0">
                <a:latin typeface="Yu Gothic" panose="020B0400000000000000" pitchFamily="34" charset="-128"/>
                <a:ea typeface="Yu Gothic" panose="020B0400000000000000" pitchFamily="34" charset="-128"/>
              </a:rPr>
              <a:t>得</a:t>
            </a:r>
            <a:r>
              <a:rPr sz="900" spc="-10" dirty="0">
                <a:latin typeface="Yu Gothic" panose="020B0400000000000000" pitchFamily="34" charset="-128"/>
                <a:ea typeface="Yu Gothic" panose="020B0400000000000000" pitchFamily="34" charset="-128"/>
              </a:rPr>
              <a:t>な</a:t>
            </a:r>
            <a:r>
              <a:rPr sz="900" spc="20" dirty="0">
                <a:latin typeface="Yu Gothic" panose="020B0400000000000000" pitchFamily="34" charset="-128"/>
                <a:ea typeface="Yu Gothic" panose="020B0400000000000000" pitchFamily="34" charset="-128"/>
              </a:rPr>
              <a:t>基本</a:t>
            </a:r>
            <a:r>
              <a:rPr sz="900" spc="-85" dirty="0">
                <a:latin typeface="Yu Gothic" panose="020B0400000000000000" pitchFamily="34" charset="-128"/>
                <a:ea typeface="Yu Gothic" panose="020B0400000000000000" pitchFamily="34" charset="-128"/>
              </a:rPr>
              <a:t>パ</a:t>
            </a:r>
            <a:r>
              <a:rPr sz="900" spc="-75" dirty="0">
                <a:latin typeface="Yu Gothic" panose="020B0400000000000000" pitchFamily="34" charset="-128"/>
                <a:ea typeface="Yu Gothic" panose="020B0400000000000000" pitchFamily="34" charset="-128"/>
              </a:rPr>
              <a:t>ッ</a:t>
            </a:r>
            <a:r>
              <a:rPr sz="900" spc="-50" dirty="0">
                <a:latin typeface="Yu Gothic" panose="020B0400000000000000" pitchFamily="34" charset="-128"/>
                <a:ea typeface="Yu Gothic" panose="020B0400000000000000" pitchFamily="34" charset="-128"/>
              </a:rPr>
              <a:t>ケー</a:t>
            </a:r>
            <a:r>
              <a:rPr sz="900" spc="20" dirty="0">
                <a:latin typeface="Yu Gothic" panose="020B0400000000000000" pitchFamily="34" charset="-128"/>
                <a:ea typeface="Yu Gothic" panose="020B0400000000000000" pitchFamily="34" charset="-128"/>
              </a:rPr>
              <a:t>ジ</a:t>
            </a:r>
            <a:endParaRPr sz="900" dirty="0">
              <a:latin typeface="Yu Gothic" panose="020B0400000000000000" pitchFamily="34" charset="-128"/>
              <a:ea typeface="Yu Gothic" panose="020B0400000000000000" pitchFamily="34" charset="-128"/>
            </a:endParaRPr>
          </a:p>
          <a:p>
            <a:pPr marL="29209">
              <a:lnSpc>
                <a:spcPct val="100000"/>
              </a:lnSpc>
              <a:spcBef>
                <a:spcPts val="195"/>
              </a:spcBef>
            </a:pPr>
            <a:r>
              <a:rPr sz="900" spc="20" dirty="0">
                <a:solidFill>
                  <a:srgbClr val="C1272C"/>
                </a:solidFill>
                <a:latin typeface="Yu Gothic" panose="020B0400000000000000" pitchFamily="34" charset="-128"/>
                <a:ea typeface="Yu Gothic" panose="020B0400000000000000" pitchFamily="34" charset="-128"/>
              </a:rPr>
              <a:t>通常料金</a:t>
            </a:r>
            <a:r>
              <a:rPr sz="900" spc="-10" dirty="0">
                <a:solidFill>
                  <a:srgbClr val="C1272C"/>
                </a:solidFill>
                <a:latin typeface="Yu Gothic" panose="020B0400000000000000" pitchFamily="34" charset="-128"/>
                <a:ea typeface="Yu Gothic" panose="020B0400000000000000" pitchFamily="34" charset="-128"/>
              </a:rPr>
              <a:t>：￥2,600,000/</a:t>
            </a:r>
            <a:r>
              <a:rPr sz="900" spc="-30" dirty="0">
                <a:solidFill>
                  <a:srgbClr val="C1272C"/>
                </a:solidFill>
                <a:latin typeface="Yu Gothic" panose="020B0400000000000000" pitchFamily="34" charset="-128"/>
                <a:ea typeface="Yu Gothic" panose="020B0400000000000000" pitchFamily="34" charset="-128"/>
              </a:rPr>
              <a:t> </a:t>
            </a:r>
            <a:r>
              <a:rPr sz="900" spc="20" dirty="0">
                <a:solidFill>
                  <a:srgbClr val="C1272C"/>
                </a:solidFill>
                <a:latin typeface="Yu Gothic" panose="020B0400000000000000" pitchFamily="34" charset="-128"/>
                <a:ea typeface="Yu Gothic" panose="020B0400000000000000" pitchFamily="34" charset="-128"/>
              </a:rPr>
              <a:t>週  </a:t>
            </a:r>
            <a:r>
              <a:rPr sz="900" spc="55" dirty="0">
                <a:solidFill>
                  <a:srgbClr val="C1272C"/>
                </a:solidFill>
                <a:latin typeface="Yu Gothic" panose="020B0400000000000000" pitchFamily="34" charset="-128"/>
                <a:ea typeface="Yu Gothic" panose="020B0400000000000000" pitchFamily="34" charset="-128"/>
              </a:rPr>
              <a:t> </a:t>
            </a:r>
            <a:r>
              <a:rPr sz="900" spc="20" dirty="0">
                <a:solidFill>
                  <a:srgbClr val="C1272C"/>
                </a:solidFill>
                <a:latin typeface="Yu Gothic" panose="020B0400000000000000" pitchFamily="34" charset="-128"/>
                <a:ea typeface="Yu Gothic" panose="020B0400000000000000" pitchFamily="34" charset="-128"/>
              </a:rPr>
              <a:t>⇒  </a:t>
            </a:r>
            <a:r>
              <a:rPr sz="900" spc="85" dirty="0">
                <a:solidFill>
                  <a:srgbClr val="C1272C"/>
                </a:solidFill>
                <a:latin typeface="Yu Gothic" panose="020B0400000000000000" pitchFamily="34" charset="-128"/>
                <a:ea typeface="Yu Gothic" panose="020B0400000000000000" pitchFamily="34" charset="-128"/>
              </a:rPr>
              <a:t> </a:t>
            </a:r>
            <a:r>
              <a:rPr sz="900" spc="20" dirty="0">
                <a:solidFill>
                  <a:srgbClr val="C1272C"/>
                </a:solidFill>
                <a:latin typeface="Yu Gothic" panose="020B0400000000000000" pitchFamily="34" charset="-128"/>
                <a:ea typeface="Yu Gothic" panose="020B0400000000000000" pitchFamily="34" charset="-128"/>
              </a:rPr>
              <a:t>基本</a:t>
            </a:r>
            <a:r>
              <a:rPr sz="900" spc="-85" dirty="0">
                <a:solidFill>
                  <a:srgbClr val="C1272C"/>
                </a:solidFill>
                <a:latin typeface="Yu Gothic" panose="020B0400000000000000" pitchFamily="34" charset="-128"/>
                <a:ea typeface="Yu Gothic" panose="020B0400000000000000" pitchFamily="34" charset="-128"/>
              </a:rPr>
              <a:t>パ</a:t>
            </a:r>
            <a:r>
              <a:rPr sz="900" spc="-75" dirty="0">
                <a:solidFill>
                  <a:srgbClr val="C1272C"/>
                </a:solidFill>
                <a:latin typeface="Yu Gothic" panose="020B0400000000000000" pitchFamily="34" charset="-128"/>
                <a:ea typeface="Yu Gothic" panose="020B0400000000000000" pitchFamily="34" charset="-128"/>
              </a:rPr>
              <a:t>ッ</a:t>
            </a:r>
            <a:r>
              <a:rPr sz="900" spc="-50" dirty="0">
                <a:solidFill>
                  <a:srgbClr val="C1272C"/>
                </a:solidFill>
                <a:latin typeface="Yu Gothic" panose="020B0400000000000000" pitchFamily="34" charset="-128"/>
                <a:ea typeface="Yu Gothic" panose="020B0400000000000000" pitchFamily="34" charset="-128"/>
              </a:rPr>
              <a:t>ケー</a:t>
            </a:r>
            <a:r>
              <a:rPr sz="900" spc="-10" dirty="0">
                <a:solidFill>
                  <a:srgbClr val="C1272C"/>
                </a:solidFill>
                <a:latin typeface="Yu Gothic" panose="020B0400000000000000" pitchFamily="34" charset="-128"/>
                <a:ea typeface="Yu Gothic" panose="020B0400000000000000" pitchFamily="34" charset="-128"/>
              </a:rPr>
              <a:t>ジ</a:t>
            </a:r>
            <a:r>
              <a:rPr sz="900" spc="20" dirty="0">
                <a:solidFill>
                  <a:srgbClr val="C1272C"/>
                </a:solidFill>
                <a:latin typeface="Yu Gothic" panose="020B0400000000000000" pitchFamily="34" charset="-128"/>
                <a:ea typeface="Yu Gothic" panose="020B0400000000000000" pitchFamily="34" charset="-128"/>
              </a:rPr>
              <a:t>料金</a:t>
            </a:r>
            <a:r>
              <a:rPr sz="900" spc="-10" dirty="0">
                <a:solidFill>
                  <a:srgbClr val="C1272C"/>
                </a:solidFill>
                <a:latin typeface="Yu Gothic" panose="020B0400000000000000" pitchFamily="34" charset="-128"/>
                <a:ea typeface="Yu Gothic" panose="020B0400000000000000" pitchFamily="34" charset="-128"/>
              </a:rPr>
              <a:t>：￥2,400,000/</a:t>
            </a:r>
            <a:r>
              <a:rPr sz="900" spc="-25" dirty="0">
                <a:solidFill>
                  <a:srgbClr val="C1272C"/>
                </a:solidFill>
                <a:latin typeface="Yu Gothic" panose="020B0400000000000000" pitchFamily="34" charset="-128"/>
                <a:ea typeface="Yu Gothic" panose="020B0400000000000000" pitchFamily="34" charset="-128"/>
              </a:rPr>
              <a:t> </a:t>
            </a:r>
            <a:r>
              <a:rPr sz="900" spc="20" dirty="0">
                <a:solidFill>
                  <a:srgbClr val="C1272C"/>
                </a:solidFill>
                <a:latin typeface="Yu Gothic" panose="020B0400000000000000" pitchFamily="34" charset="-128"/>
                <a:ea typeface="Yu Gothic" panose="020B0400000000000000" pitchFamily="34" charset="-128"/>
              </a:rPr>
              <a:t>週</a:t>
            </a:r>
            <a:endParaRPr sz="900" dirty="0">
              <a:latin typeface="Yu Gothic" panose="020B0400000000000000" pitchFamily="34" charset="-128"/>
              <a:ea typeface="Yu Gothic" panose="020B0400000000000000" pitchFamily="34" charset="-128"/>
            </a:endParaRPr>
          </a:p>
          <a:p>
            <a:pPr marL="113664" marR="2281555" indent="-85090">
              <a:lnSpc>
                <a:spcPct val="135100"/>
              </a:lnSpc>
              <a:spcBef>
                <a:spcPts val="370"/>
              </a:spcBef>
            </a:pPr>
            <a:r>
              <a:rPr sz="900" spc="20" dirty="0">
                <a:latin typeface="Yu Gothic" panose="020B0400000000000000" pitchFamily="34" charset="-128"/>
                <a:ea typeface="Yu Gothic" panose="020B0400000000000000" pitchFamily="34" charset="-128"/>
              </a:rPr>
              <a:t>基本</a:t>
            </a:r>
            <a:r>
              <a:rPr sz="900" spc="-85" dirty="0">
                <a:latin typeface="Yu Gothic" panose="020B0400000000000000" pitchFamily="34" charset="-128"/>
                <a:ea typeface="Yu Gothic" panose="020B0400000000000000" pitchFamily="34" charset="-128"/>
              </a:rPr>
              <a:t>パ</a:t>
            </a:r>
            <a:r>
              <a:rPr sz="900" spc="-75" dirty="0">
                <a:latin typeface="Yu Gothic" panose="020B0400000000000000" pitchFamily="34" charset="-128"/>
                <a:ea typeface="Yu Gothic" panose="020B0400000000000000" pitchFamily="34" charset="-128"/>
              </a:rPr>
              <a:t>ッ</a:t>
            </a:r>
            <a:r>
              <a:rPr sz="900" spc="-50" dirty="0">
                <a:latin typeface="Yu Gothic" panose="020B0400000000000000" pitchFamily="34" charset="-128"/>
                <a:ea typeface="Yu Gothic" panose="020B0400000000000000" pitchFamily="34" charset="-128"/>
              </a:rPr>
              <a:t>ケー</a:t>
            </a:r>
            <a:r>
              <a:rPr sz="900" spc="-30" dirty="0">
                <a:latin typeface="Yu Gothic" panose="020B0400000000000000" pitchFamily="34" charset="-128"/>
                <a:ea typeface="Yu Gothic" panose="020B0400000000000000" pitchFamily="34" charset="-128"/>
              </a:rPr>
              <a:t>ジ</a:t>
            </a:r>
            <a:r>
              <a:rPr sz="900" spc="-25" dirty="0">
                <a:latin typeface="Yu Gothic" panose="020B0400000000000000" pitchFamily="34" charset="-128"/>
                <a:ea typeface="Yu Gothic" panose="020B0400000000000000" pitchFamily="34" charset="-128"/>
              </a:rPr>
              <a:t>に</a:t>
            </a:r>
            <a:r>
              <a:rPr sz="900" spc="20" dirty="0">
                <a:latin typeface="Yu Gothic" panose="020B0400000000000000" pitchFamily="34" charset="-128"/>
                <a:ea typeface="Yu Gothic" panose="020B0400000000000000" pitchFamily="34" charset="-128"/>
              </a:rPr>
              <a:t>以</a:t>
            </a:r>
            <a:r>
              <a:rPr sz="900" spc="10" dirty="0">
                <a:latin typeface="Yu Gothic" panose="020B0400000000000000" pitchFamily="34" charset="-128"/>
                <a:ea typeface="Yu Gothic" panose="020B0400000000000000" pitchFamily="34" charset="-128"/>
              </a:rPr>
              <a:t>下</a:t>
            </a:r>
            <a:r>
              <a:rPr sz="900" spc="-30" dirty="0">
                <a:latin typeface="Yu Gothic" panose="020B0400000000000000" pitchFamily="34" charset="-128"/>
                <a:ea typeface="Yu Gothic" panose="020B0400000000000000" pitchFamily="34" charset="-128"/>
              </a:rPr>
              <a:t>の</a:t>
            </a:r>
            <a:r>
              <a:rPr sz="900" spc="-80" dirty="0">
                <a:latin typeface="Yu Gothic" panose="020B0400000000000000" pitchFamily="34" charset="-128"/>
                <a:ea typeface="Yu Gothic" panose="020B0400000000000000" pitchFamily="34" charset="-128"/>
              </a:rPr>
              <a:t>メ</a:t>
            </a:r>
            <a:r>
              <a:rPr sz="900" spc="-110" dirty="0">
                <a:latin typeface="Yu Gothic" panose="020B0400000000000000" pitchFamily="34" charset="-128"/>
                <a:ea typeface="Yu Gothic" panose="020B0400000000000000" pitchFamily="34" charset="-128"/>
              </a:rPr>
              <a:t>ニュ</a:t>
            </a:r>
            <a:r>
              <a:rPr sz="900" spc="-65" dirty="0">
                <a:latin typeface="Yu Gothic" panose="020B0400000000000000" pitchFamily="34" charset="-128"/>
                <a:ea typeface="Yu Gothic" panose="020B0400000000000000" pitchFamily="34" charset="-128"/>
              </a:rPr>
              <a:t>ー</a:t>
            </a:r>
            <a:r>
              <a:rPr sz="900" spc="-50" dirty="0">
                <a:latin typeface="Yu Gothic" panose="020B0400000000000000" pitchFamily="34" charset="-128"/>
                <a:ea typeface="Yu Gothic" panose="020B0400000000000000" pitchFamily="34" charset="-128"/>
              </a:rPr>
              <a:t>を</a:t>
            </a:r>
            <a:r>
              <a:rPr sz="900" spc="-35" dirty="0">
                <a:latin typeface="Yu Gothic" panose="020B0400000000000000" pitchFamily="34" charset="-128"/>
                <a:ea typeface="Yu Gothic" panose="020B0400000000000000" pitchFamily="34" charset="-128"/>
              </a:rPr>
              <a:t>プ</a:t>
            </a:r>
            <a:r>
              <a:rPr sz="900" spc="-75" dirty="0">
                <a:latin typeface="Yu Gothic" panose="020B0400000000000000" pitchFamily="34" charset="-128"/>
                <a:ea typeface="Yu Gothic" panose="020B0400000000000000" pitchFamily="34" charset="-128"/>
              </a:rPr>
              <a:t>ラ</a:t>
            </a:r>
            <a:r>
              <a:rPr sz="900" spc="-40" dirty="0">
                <a:latin typeface="Yu Gothic" panose="020B0400000000000000" pitchFamily="34" charset="-128"/>
                <a:ea typeface="Yu Gothic" panose="020B0400000000000000" pitchFamily="34" charset="-128"/>
              </a:rPr>
              <a:t>ス</a:t>
            </a:r>
            <a:r>
              <a:rPr sz="900" spc="-60" dirty="0">
                <a:latin typeface="Yu Gothic" panose="020B0400000000000000" pitchFamily="34" charset="-128"/>
                <a:ea typeface="Yu Gothic" panose="020B0400000000000000" pitchFamily="34" charset="-128"/>
              </a:rPr>
              <a:t>で</a:t>
            </a:r>
            <a:r>
              <a:rPr sz="900" spc="-170" dirty="0">
                <a:latin typeface="Yu Gothic" panose="020B0400000000000000" pitchFamily="34" charset="-128"/>
                <a:ea typeface="Yu Gothic" panose="020B0400000000000000" pitchFamily="34" charset="-128"/>
              </a:rPr>
              <a:t>さ</a:t>
            </a:r>
            <a:r>
              <a:rPr sz="900" spc="-50" dirty="0">
                <a:latin typeface="Yu Gothic" panose="020B0400000000000000" pitchFamily="34" charset="-128"/>
                <a:ea typeface="Yu Gothic" panose="020B0400000000000000" pitchFamily="34" charset="-128"/>
              </a:rPr>
              <a:t>ら</a:t>
            </a:r>
            <a:r>
              <a:rPr sz="900" spc="-15" dirty="0">
                <a:latin typeface="Yu Gothic" panose="020B0400000000000000" pitchFamily="34" charset="-128"/>
                <a:ea typeface="Yu Gothic" panose="020B0400000000000000" pitchFamily="34" charset="-128"/>
              </a:rPr>
              <a:t>に</a:t>
            </a:r>
            <a:r>
              <a:rPr sz="900" spc="20" dirty="0">
                <a:latin typeface="Yu Gothic" panose="020B0400000000000000" pitchFamily="34" charset="-128"/>
                <a:ea typeface="Yu Gothic" panose="020B0400000000000000" pitchFamily="34" charset="-128"/>
              </a:rPr>
              <a:t>お</a:t>
            </a:r>
            <a:r>
              <a:rPr sz="900" spc="-5" dirty="0">
                <a:latin typeface="Yu Gothic" panose="020B0400000000000000" pitchFamily="34" charset="-128"/>
                <a:ea typeface="Yu Gothic" panose="020B0400000000000000" pitchFamily="34" charset="-128"/>
              </a:rPr>
              <a:t>得</a:t>
            </a:r>
            <a:r>
              <a:rPr sz="900" spc="10" dirty="0">
                <a:latin typeface="Yu Gothic" panose="020B0400000000000000" pitchFamily="34" charset="-128"/>
                <a:ea typeface="Yu Gothic" panose="020B0400000000000000" pitchFamily="34" charset="-128"/>
              </a:rPr>
              <a:t>に </a:t>
            </a:r>
            <a:r>
              <a:rPr sz="900" spc="-215" dirty="0">
                <a:latin typeface="Yu Gothic" panose="020B0400000000000000" pitchFamily="34" charset="-128"/>
                <a:ea typeface="Yu Gothic" panose="020B0400000000000000" pitchFamily="34" charset="-128"/>
              </a:rPr>
              <a:t>ト</a:t>
            </a:r>
            <a:r>
              <a:rPr sz="900" spc="-90" dirty="0">
                <a:latin typeface="Yu Gothic" panose="020B0400000000000000" pitchFamily="34" charset="-128"/>
                <a:ea typeface="Yu Gothic" panose="020B0400000000000000" pitchFamily="34" charset="-128"/>
              </a:rPr>
              <a:t>ッ</a:t>
            </a:r>
            <a:r>
              <a:rPr sz="900" spc="20" dirty="0">
                <a:latin typeface="Yu Gothic" panose="020B0400000000000000" pitchFamily="34" charset="-128"/>
                <a:ea typeface="Yu Gothic" panose="020B0400000000000000" pitchFamily="34" charset="-128"/>
              </a:rPr>
              <a:t>プ</a:t>
            </a:r>
            <a:r>
              <a:rPr sz="900" spc="-70" dirty="0">
                <a:latin typeface="Yu Gothic" panose="020B0400000000000000" pitchFamily="34" charset="-128"/>
                <a:ea typeface="Yu Gothic" panose="020B0400000000000000" pitchFamily="34" charset="-128"/>
              </a:rPr>
              <a:t>エ</a:t>
            </a:r>
            <a:r>
              <a:rPr sz="900" spc="-165" dirty="0">
                <a:latin typeface="Yu Gothic" panose="020B0400000000000000" pitchFamily="34" charset="-128"/>
                <a:ea typeface="Yu Gothic" panose="020B0400000000000000" pitchFamily="34" charset="-128"/>
              </a:rPr>
              <a:t>ン</a:t>
            </a:r>
            <a:r>
              <a:rPr sz="900" spc="-185" dirty="0">
                <a:latin typeface="Yu Gothic" panose="020B0400000000000000" pitchFamily="34" charset="-128"/>
                <a:ea typeface="Yu Gothic" panose="020B0400000000000000" pitchFamily="34" charset="-128"/>
              </a:rPr>
              <a:t>ト</a:t>
            </a:r>
            <a:r>
              <a:rPr sz="900" spc="-100" dirty="0">
                <a:latin typeface="Yu Gothic" panose="020B0400000000000000" pitchFamily="34" charset="-128"/>
                <a:ea typeface="Yu Gothic" panose="020B0400000000000000" pitchFamily="34" charset="-128"/>
              </a:rPr>
              <a:t>ラ</a:t>
            </a:r>
            <a:r>
              <a:rPr sz="900" spc="-70" dirty="0">
                <a:latin typeface="Yu Gothic" panose="020B0400000000000000" pitchFamily="34" charset="-128"/>
                <a:ea typeface="Yu Gothic" panose="020B0400000000000000" pitchFamily="34" charset="-128"/>
              </a:rPr>
              <a:t>ン</a:t>
            </a:r>
            <a:r>
              <a:rPr sz="900" spc="-60" dirty="0">
                <a:latin typeface="Yu Gothic" panose="020B0400000000000000" pitchFamily="34" charset="-128"/>
                <a:ea typeface="Yu Gothic" panose="020B0400000000000000" pitchFamily="34" charset="-128"/>
              </a:rPr>
              <a:t>ス</a:t>
            </a:r>
            <a:r>
              <a:rPr sz="900" spc="-110" dirty="0">
                <a:latin typeface="Yu Gothic" panose="020B0400000000000000" pitchFamily="34" charset="-128"/>
                <a:ea typeface="Yu Gothic" panose="020B0400000000000000" pitchFamily="34" charset="-128"/>
              </a:rPr>
              <a:t>ア</a:t>
            </a:r>
            <a:r>
              <a:rPr sz="900" spc="-105" dirty="0">
                <a:latin typeface="Yu Gothic" panose="020B0400000000000000" pitchFamily="34" charset="-128"/>
                <a:ea typeface="Yu Gothic" panose="020B0400000000000000" pitchFamily="34" charset="-128"/>
              </a:rPr>
              <a:t>ド</a:t>
            </a:r>
            <a:r>
              <a:rPr sz="900" spc="-15" dirty="0">
                <a:latin typeface="Yu Gothic" panose="020B0400000000000000" pitchFamily="34" charset="-128"/>
                <a:ea typeface="Yu Gothic" panose="020B0400000000000000" pitchFamily="34" charset="-128"/>
              </a:rPr>
              <a:t>を</a:t>
            </a:r>
            <a:r>
              <a:rPr sz="900" spc="20" dirty="0">
                <a:latin typeface="Yu Gothic" panose="020B0400000000000000" pitchFamily="34" charset="-128"/>
                <a:ea typeface="Yu Gothic" panose="020B0400000000000000" pitchFamily="34" charset="-128"/>
              </a:rPr>
              <a:t>追加</a:t>
            </a:r>
            <a:endParaRPr sz="900" dirty="0">
              <a:latin typeface="Yu Gothic" panose="020B0400000000000000" pitchFamily="34" charset="-128"/>
              <a:ea typeface="Yu Gothic" panose="020B0400000000000000" pitchFamily="34" charset="-128"/>
            </a:endParaRPr>
          </a:p>
          <a:p>
            <a:pPr marL="130810">
              <a:lnSpc>
                <a:spcPct val="100000"/>
              </a:lnSpc>
              <a:spcBef>
                <a:spcPts val="195"/>
              </a:spcBef>
            </a:pPr>
            <a:r>
              <a:rPr sz="900" spc="20" dirty="0">
                <a:solidFill>
                  <a:srgbClr val="C1272C"/>
                </a:solidFill>
                <a:latin typeface="Yu Gothic" panose="020B0400000000000000" pitchFamily="34" charset="-128"/>
                <a:ea typeface="Yu Gothic" panose="020B0400000000000000" pitchFamily="34" charset="-128"/>
              </a:rPr>
              <a:t>通常料金</a:t>
            </a:r>
            <a:r>
              <a:rPr sz="900" spc="-10" dirty="0">
                <a:solidFill>
                  <a:srgbClr val="C1272C"/>
                </a:solidFill>
                <a:latin typeface="Yu Gothic" panose="020B0400000000000000" pitchFamily="34" charset="-128"/>
                <a:ea typeface="Yu Gothic" panose="020B0400000000000000" pitchFamily="34" charset="-128"/>
              </a:rPr>
              <a:t>：￥3,800,000/</a:t>
            </a:r>
            <a:r>
              <a:rPr sz="900" spc="-30" dirty="0">
                <a:solidFill>
                  <a:srgbClr val="C1272C"/>
                </a:solidFill>
                <a:latin typeface="Yu Gothic" panose="020B0400000000000000" pitchFamily="34" charset="-128"/>
                <a:ea typeface="Yu Gothic" panose="020B0400000000000000" pitchFamily="34" charset="-128"/>
              </a:rPr>
              <a:t> </a:t>
            </a:r>
            <a:r>
              <a:rPr sz="900" spc="20" dirty="0">
                <a:solidFill>
                  <a:srgbClr val="C1272C"/>
                </a:solidFill>
                <a:latin typeface="Yu Gothic" panose="020B0400000000000000" pitchFamily="34" charset="-128"/>
                <a:ea typeface="Yu Gothic" panose="020B0400000000000000" pitchFamily="34" charset="-128"/>
              </a:rPr>
              <a:t>週  </a:t>
            </a:r>
            <a:r>
              <a:rPr sz="900" spc="55" dirty="0">
                <a:solidFill>
                  <a:srgbClr val="C1272C"/>
                </a:solidFill>
                <a:latin typeface="Yu Gothic" panose="020B0400000000000000" pitchFamily="34" charset="-128"/>
                <a:ea typeface="Yu Gothic" panose="020B0400000000000000" pitchFamily="34" charset="-128"/>
              </a:rPr>
              <a:t> </a:t>
            </a:r>
            <a:r>
              <a:rPr sz="900" spc="20" dirty="0">
                <a:solidFill>
                  <a:srgbClr val="C1272C"/>
                </a:solidFill>
                <a:latin typeface="Yu Gothic" panose="020B0400000000000000" pitchFamily="34" charset="-128"/>
                <a:ea typeface="Yu Gothic" panose="020B0400000000000000" pitchFamily="34" charset="-128"/>
              </a:rPr>
              <a:t>⇒  </a:t>
            </a:r>
            <a:r>
              <a:rPr sz="900" spc="85" dirty="0">
                <a:solidFill>
                  <a:srgbClr val="C1272C"/>
                </a:solidFill>
                <a:latin typeface="Yu Gothic" panose="020B0400000000000000" pitchFamily="34" charset="-128"/>
                <a:ea typeface="Yu Gothic" panose="020B0400000000000000" pitchFamily="34" charset="-128"/>
              </a:rPr>
              <a:t> </a:t>
            </a:r>
            <a:r>
              <a:rPr sz="900" spc="20" dirty="0">
                <a:solidFill>
                  <a:srgbClr val="C1272C"/>
                </a:solidFill>
                <a:latin typeface="Yu Gothic" panose="020B0400000000000000" pitchFamily="34" charset="-128"/>
                <a:ea typeface="Yu Gothic" panose="020B0400000000000000" pitchFamily="34" charset="-128"/>
              </a:rPr>
              <a:t>特別</a:t>
            </a:r>
            <a:r>
              <a:rPr sz="900" spc="-85" dirty="0">
                <a:solidFill>
                  <a:srgbClr val="C1272C"/>
                </a:solidFill>
                <a:latin typeface="Yu Gothic" panose="020B0400000000000000" pitchFamily="34" charset="-128"/>
                <a:ea typeface="Yu Gothic" panose="020B0400000000000000" pitchFamily="34" charset="-128"/>
              </a:rPr>
              <a:t>パ</a:t>
            </a:r>
            <a:r>
              <a:rPr sz="900" spc="-75" dirty="0">
                <a:solidFill>
                  <a:srgbClr val="C1272C"/>
                </a:solidFill>
                <a:latin typeface="Yu Gothic" panose="020B0400000000000000" pitchFamily="34" charset="-128"/>
                <a:ea typeface="Yu Gothic" panose="020B0400000000000000" pitchFamily="34" charset="-128"/>
              </a:rPr>
              <a:t>ッ</a:t>
            </a:r>
            <a:r>
              <a:rPr sz="900" spc="-50" dirty="0">
                <a:solidFill>
                  <a:srgbClr val="C1272C"/>
                </a:solidFill>
                <a:latin typeface="Yu Gothic" panose="020B0400000000000000" pitchFamily="34" charset="-128"/>
                <a:ea typeface="Yu Gothic" panose="020B0400000000000000" pitchFamily="34" charset="-128"/>
              </a:rPr>
              <a:t>ケー</a:t>
            </a:r>
            <a:r>
              <a:rPr sz="900" spc="-10" dirty="0">
                <a:solidFill>
                  <a:srgbClr val="C1272C"/>
                </a:solidFill>
                <a:latin typeface="Yu Gothic" panose="020B0400000000000000" pitchFamily="34" charset="-128"/>
                <a:ea typeface="Yu Gothic" panose="020B0400000000000000" pitchFamily="34" charset="-128"/>
              </a:rPr>
              <a:t>ジ</a:t>
            </a:r>
            <a:r>
              <a:rPr sz="900" spc="20" dirty="0">
                <a:solidFill>
                  <a:srgbClr val="C1272C"/>
                </a:solidFill>
                <a:latin typeface="Yu Gothic" panose="020B0400000000000000" pitchFamily="34" charset="-128"/>
                <a:ea typeface="Yu Gothic" panose="020B0400000000000000" pitchFamily="34" charset="-128"/>
              </a:rPr>
              <a:t>料金</a:t>
            </a:r>
            <a:r>
              <a:rPr sz="900" spc="-10" dirty="0">
                <a:solidFill>
                  <a:srgbClr val="C1272C"/>
                </a:solidFill>
                <a:latin typeface="Yu Gothic" panose="020B0400000000000000" pitchFamily="34" charset="-128"/>
                <a:ea typeface="Yu Gothic" panose="020B0400000000000000" pitchFamily="34" charset="-128"/>
              </a:rPr>
              <a:t>：￥3,500,000/</a:t>
            </a:r>
            <a:r>
              <a:rPr sz="900" spc="-25" dirty="0">
                <a:solidFill>
                  <a:srgbClr val="C1272C"/>
                </a:solidFill>
                <a:latin typeface="Yu Gothic" panose="020B0400000000000000" pitchFamily="34" charset="-128"/>
                <a:ea typeface="Yu Gothic" panose="020B0400000000000000" pitchFamily="34" charset="-128"/>
              </a:rPr>
              <a:t> </a:t>
            </a:r>
            <a:r>
              <a:rPr sz="900" spc="20" dirty="0">
                <a:solidFill>
                  <a:srgbClr val="C1272C"/>
                </a:solidFill>
                <a:latin typeface="Yu Gothic" panose="020B0400000000000000" pitchFamily="34" charset="-128"/>
                <a:ea typeface="Yu Gothic" panose="020B0400000000000000" pitchFamily="34" charset="-128"/>
              </a:rPr>
              <a:t>週</a:t>
            </a:r>
            <a:endParaRPr sz="900" dirty="0">
              <a:latin typeface="Yu Gothic" panose="020B0400000000000000" pitchFamily="34" charset="-128"/>
              <a:ea typeface="Yu Gothic" panose="020B0400000000000000" pitchFamily="34" charset="-128"/>
            </a:endParaRPr>
          </a:p>
        </p:txBody>
      </p:sp>
      <p:grpSp>
        <p:nvGrpSpPr>
          <p:cNvPr id="150" name="object 36">
            <a:extLst>
              <a:ext uri="{FF2B5EF4-FFF2-40B4-BE49-F238E27FC236}">
                <a16:creationId xmlns:a16="http://schemas.microsoft.com/office/drawing/2014/main" id="{A2BB5838-BFE8-CF47-A334-99A5FFB402CE}"/>
              </a:ext>
            </a:extLst>
          </p:cNvPr>
          <p:cNvGrpSpPr/>
          <p:nvPr/>
        </p:nvGrpSpPr>
        <p:grpSpPr>
          <a:xfrm>
            <a:off x="2354247" y="1153660"/>
            <a:ext cx="143510" cy="143510"/>
            <a:chOff x="2403157" y="1224127"/>
            <a:chExt cx="143510" cy="143510"/>
          </a:xfrm>
        </p:grpSpPr>
        <p:sp>
          <p:nvSpPr>
            <p:cNvPr id="164" name="object 37">
              <a:extLst>
                <a:ext uri="{FF2B5EF4-FFF2-40B4-BE49-F238E27FC236}">
                  <a16:creationId xmlns:a16="http://schemas.microsoft.com/office/drawing/2014/main" id="{3027560E-37E5-874D-A54B-00D04D3A3A00}"/>
                </a:ext>
              </a:extLst>
            </p:cNvPr>
            <p:cNvSpPr/>
            <p:nvPr/>
          </p:nvSpPr>
          <p:spPr>
            <a:xfrm>
              <a:off x="2403157" y="1224127"/>
              <a:ext cx="143510" cy="143510"/>
            </a:xfrm>
            <a:custGeom>
              <a:avLst/>
              <a:gdLst/>
              <a:ahLst/>
              <a:cxnLst/>
              <a:rect l="l" t="t" r="r" b="b"/>
              <a:pathLst>
                <a:path w="143510" h="143509">
                  <a:moveTo>
                    <a:pt x="142900" y="0"/>
                  </a:moveTo>
                  <a:lnTo>
                    <a:pt x="0" y="0"/>
                  </a:lnTo>
                  <a:lnTo>
                    <a:pt x="0" y="142900"/>
                  </a:lnTo>
                  <a:lnTo>
                    <a:pt x="142900" y="142900"/>
                  </a:lnTo>
                  <a:lnTo>
                    <a:pt x="142900" y="0"/>
                  </a:lnTo>
                  <a:close/>
                </a:path>
              </a:pathLst>
            </a:custGeom>
            <a:solidFill>
              <a:srgbClr val="0061AF"/>
            </a:solidFill>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a:p>
          </p:txBody>
        </p:sp>
        <p:sp>
          <p:nvSpPr>
            <p:cNvPr id="165" name="object 38">
              <a:extLst>
                <a:ext uri="{FF2B5EF4-FFF2-40B4-BE49-F238E27FC236}">
                  <a16:creationId xmlns:a16="http://schemas.microsoft.com/office/drawing/2014/main" id="{D987954A-C091-984B-924F-F16CC3920D16}"/>
                </a:ext>
              </a:extLst>
            </p:cNvPr>
            <p:cNvSpPr/>
            <p:nvPr/>
          </p:nvSpPr>
          <p:spPr>
            <a:xfrm>
              <a:off x="2425350" y="1256671"/>
              <a:ext cx="99060" cy="78105"/>
            </a:xfrm>
            <a:custGeom>
              <a:avLst/>
              <a:gdLst/>
              <a:ahLst/>
              <a:cxnLst/>
              <a:rect l="l" t="t" r="r" b="b"/>
              <a:pathLst>
                <a:path w="99060" h="78105">
                  <a:moveTo>
                    <a:pt x="84493" y="0"/>
                  </a:moveTo>
                  <a:lnTo>
                    <a:pt x="34709" y="49784"/>
                  </a:lnTo>
                  <a:lnTo>
                    <a:pt x="14008" y="29095"/>
                  </a:lnTo>
                  <a:lnTo>
                    <a:pt x="0" y="43116"/>
                  </a:lnTo>
                  <a:lnTo>
                    <a:pt x="34709" y="77825"/>
                  </a:lnTo>
                  <a:lnTo>
                    <a:pt x="98513" y="14020"/>
                  </a:lnTo>
                  <a:lnTo>
                    <a:pt x="84493" y="0"/>
                  </a:lnTo>
                  <a:close/>
                </a:path>
              </a:pathLst>
            </a:custGeom>
            <a:solidFill>
              <a:srgbClr val="FFFFFF"/>
            </a:solidFill>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a:p>
          </p:txBody>
        </p:sp>
      </p:grpSp>
      <p:grpSp>
        <p:nvGrpSpPr>
          <p:cNvPr id="151" name="object 39">
            <a:extLst>
              <a:ext uri="{FF2B5EF4-FFF2-40B4-BE49-F238E27FC236}">
                <a16:creationId xmlns:a16="http://schemas.microsoft.com/office/drawing/2014/main" id="{44B646E9-4546-8C43-BA5A-55982FA0DBE9}"/>
              </a:ext>
            </a:extLst>
          </p:cNvPr>
          <p:cNvGrpSpPr/>
          <p:nvPr/>
        </p:nvGrpSpPr>
        <p:grpSpPr>
          <a:xfrm>
            <a:off x="2359010" y="1552707"/>
            <a:ext cx="143510" cy="143510"/>
            <a:chOff x="2407920" y="1623174"/>
            <a:chExt cx="143510" cy="143510"/>
          </a:xfrm>
        </p:grpSpPr>
        <p:sp>
          <p:nvSpPr>
            <p:cNvPr id="162" name="object 40">
              <a:extLst>
                <a:ext uri="{FF2B5EF4-FFF2-40B4-BE49-F238E27FC236}">
                  <a16:creationId xmlns:a16="http://schemas.microsoft.com/office/drawing/2014/main" id="{3CCE1AE4-91FA-3F44-B06A-12FED32C6B42}"/>
                </a:ext>
              </a:extLst>
            </p:cNvPr>
            <p:cNvSpPr/>
            <p:nvPr/>
          </p:nvSpPr>
          <p:spPr>
            <a:xfrm>
              <a:off x="2407920" y="1623174"/>
              <a:ext cx="143510" cy="143510"/>
            </a:xfrm>
            <a:custGeom>
              <a:avLst/>
              <a:gdLst/>
              <a:ahLst/>
              <a:cxnLst/>
              <a:rect l="l" t="t" r="r" b="b"/>
              <a:pathLst>
                <a:path w="143510" h="143510">
                  <a:moveTo>
                    <a:pt x="142900" y="0"/>
                  </a:moveTo>
                  <a:lnTo>
                    <a:pt x="0" y="0"/>
                  </a:lnTo>
                  <a:lnTo>
                    <a:pt x="0" y="142900"/>
                  </a:lnTo>
                  <a:lnTo>
                    <a:pt x="142900" y="142900"/>
                  </a:lnTo>
                  <a:lnTo>
                    <a:pt x="142900" y="0"/>
                  </a:lnTo>
                  <a:close/>
                </a:path>
              </a:pathLst>
            </a:custGeom>
            <a:solidFill>
              <a:srgbClr val="0061AF"/>
            </a:solidFill>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a:p>
          </p:txBody>
        </p:sp>
        <p:sp>
          <p:nvSpPr>
            <p:cNvPr id="163" name="object 41">
              <a:extLst>
                <a:ext uri="{FF2B5EF4-FFF2-40B4-BE49-F238E27FC236}">
                  <a16:creationId xmlns:a16="http://schemas.microsoft.com/office/drawing/2014/main" id="{8D6C069E-730F-E843-A2F0-45634344F264}"/>
                </a:ext>
              </a:extLst>
            </p:cNvPr>
            <p:cNvSpPr/>
            <p:nvPr/>
          </p:nvSpPr>
          <p:spPr>
            <a:xfrm>
              <a:off x="2430113" y="1655714"/>
              <a:ext cx="99060" cy="78105"/>
            </a:xfrm>
            <a:custGeom>
              <a:avLst/>
              <a:gdLst/>
              <a:ahLst/>
              <a:cxnLst/>
              <a:rect l="l" t="t" r="r" b="b"/>
              <a:pathLst>
                <a:path w="99060" h="78105">
                  <a:moveTo>
                    <a:pt x="84493" y="0"/>
                  </a:moveTo>
                  <a:lnTo>
                    <a:pt x="34709" y="49784"/>
                  </a:lnTo>
                  <a:lnTo>
                    <a:pt x="14008" y="29095"/>
                  </a:lnTo>
                  <a:lnTo>
                    <a:pt x="0" y="43116"/>
                  </a:lnTo>
                  <a:lnTo>
                    <a:pt x="34709" y="77825"/>
                  </a:lnTo>
                  <a:lnTo>
                    <a:pt x="98513" y="14020"/>
                  </a:lnTo>
                  <a:lnTo>
                    <a:pt x="84493" y="0"/>
                  </a:lnTo>
                  <a:close/>
                </a:path>
              </a:pathLst>
            </a:custGeom>
            <a:solidFill>
              <a:srgbClr val="FFFFFF"/>
            </a:solidFill>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a:p>
          </p:txBody>
        </p:sp>
      </p:grpSp>
      <p:grpSp>
        <p:nvGrpSpPr>
          <p:cNvPr id="152" name="object 42">
            <a:extLst>
              <a:ext uri="{FF2B5EF4-FFF2-40B4-BE49-F238E27FC236}">
                <a16:creationId xmlns:a16="http://schemas.microsoft.com/office/drawing/2014/main" id="{E3E5903D-E08D-474F-B963-5EBD09C7FD35}"/>
              </a:ext>
            </a:extLst>
          </p:cNvPr>
          <p:cNvGrpSpPr/>
          <p:nvPr/>
        </p:nvGrpSpPr>
        <p:grpSpPr>
          <a:xfrm>
            <a:off x="2359010" y="1933732"/>
            <a:ext cx="143510" cy="143510"/>
            <a:chOff x="2407920" y="2004199"/>
            <a:chExt cx="143510" cy="143510"/>
          </a:xfrm>
        </p:grpSpPr>
        <p:sp>
          <p:nvSpPr>
            <p:cNvPr id="160" name="object 43">
              <a:extLst>
                <a:ext uri="{FF2B5EF4-FFF2-40B4-BE49-F238E27FC236}">
                  <a16:creationId xmlns:a16="http://schemas.microsoft.com/office/drawing/2014/main" id="{219458C8-54C3-7647-A57A-804B7E6BBA6D}"/>
                </a:ext>
              </a:extLst>
            </p:cNvPr>
            <p:cNvSpPr/>
            <p:nvPr/>
          </p:nvSpPr>
          <p:spPr>
            <a:xfrm>
              <a:off x="2407920" y="2004199"/>
              <a:ext cx="143510" cy="143510"/>
            </a:xfrm>
            <a:custGeom>
              <a:avLst/>
              <a:gdLst/>
              <a:ahLst/>
              <a:cxnLst/>
              <a:rect l="l" t="t" r="r" b="b"/>
              <a:pathLst>
                <a:path w="143510" h="143510">
                  <a:moveTo>
                    <a:pt x="142900" y="0"/>
                  </a:moveTo>
                  <a:lnTo>
                    <a:pt x="0" y="0"/>
                  </a:lnTo>
                  <a:lnTo>
                    <a:pt x="0" y="142900"/>
                  </a:lnTo>
                  <a:lnTo>
                    <a:pt x="142900" y="142900"/>
                  </a:lnTo>
                  <a:lnTo>
                    <a:pt x="142900" y="0"/>
                  </a:lnTo>
                  <a:close/>
                </a:path>
              </a:pathLst>
            </a:custGeom>
            <a:solidFill>
              <a:srgbClr val="0061AF"/>
            </a:solidFill>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a:p>
          </p:txBody>
        </p:sp>
        <p:sp>
          <p:nvSpPr>
            <p:cNvPr id="161" name="object 44">
              <a:extLst>
                <a:ext uri="{FF2B5EF4-FFF2-40B4-BE49-F238E27FC236}">
                  <a16:creationId xmlns:a16="http://schemas.microsoft.com/office/drawing/2014/main" id="{898C7248-2511-DD4F-A88D-7FABE726D710}"/>
                </a:ext>
              </a:extLst>
            </p:cNvPr>
            <p:cNvSpPr/>
            <p:nvPr/>
          </p:nvSpPr>
          <p:spPr>
            <a:xfrm>
              <a:off x="2430113" y="2036733"/>
              <a:ext cx="99060" cy="78105"/>
            </a:xfrm>
            <a:custGeom>
              <a:avLst/>
              <a:gdLst/>
              <a:ahLst/>
              <a:cxnLst/>
              <a:rect l="l" t="t" r="r" b="b"/>
              <a:pathLst>
                <a:path w="99060" h="78105">
                  <a:moveTo>
                    <a:pt x="84493" y="0"/>
                  </a:moveTo>
                  <a:lnTo>
                    <a:pt x="34709" y="49784"/>
                  </a:lnTo>
                  <a:lnTo>
                    <a:pt x="14008" y="29095"/>
                  </a:lnTo>
                  <a:lnTo>
                    <a:pt x="0" y="43116"/>
                  </a:lnTo>
                  <a:lnTo>
                    <a:pt x="34709" y="77825"/>
                  </a:lnTo>
                  <a:lnTo>
                    <a:pt x="98513" y="14020"/>
                  </a:lnTo>
                  <a:lnTo>
                    <a:pt x="84493" y="0"/>
                  </a:lnTo>
                  <a:close/>
                </a:path>
              </a:pathLst>
            </a:custGeom>
            <a:solidFill>
              <a:srgbClr val="FFFFFF"/>
            </a:solidFill>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a:p>
          </p:txBody>
        </p:sp>
      </p:grpSp>
      <p:grpSp>
        <p:nvGrpSpPr>
          <p:cNvPr id="153" name="object 45">
            <a:extLst>
              <a:ext uri="{FF2B5EF4-FFF2-40B4-BE49-F238E27FC236}">
                <a16:creationId xmlns:a16="http://schemas.microsoft.com/office/drawing/2014/main" id="{79BBFE41-D3F4-2A4E-AD00-4B65AA8D6F0D}"/>
              </a:ext>
            </a:extLst>
          </p:cNvPr>
          <p:cNvGrpSpPr/>
          <p:nvPr/>
        </p:nvGrpSpPr>
        <p:grpSpPr>
          <a:xfrm>
            <a:off x="2549536" y="2166130"/>
            <a:ext cx="77236" cy="72390"/>
            <a:chOff x="2598446" y="2236597"/>
            <a:chExt cx="77236" cy="72390"/>
          </a:xfrm>
        </p:grpSpPr>
        <p:sp>
          <p:nvSpPr>
            <p:cNvPr id="158" name="object 46">
              <a:extLst>
                <a:ext uri="{FF2B5EF4-FFF2-40B4-BE49-F238E27FC236}">
                  <a16:creationId xmlns:a16="http://schemas.microsoft.com/office/drawing/2014/main" id="{3AE39A63-936E-8541-8FC9-F9583E0AA3EB}"/>
                </a:ext>
              </a:extLst>
            </p:cNvPr>
            <p:cNvSpPr/>
            <p:nvPr/>
          </p:nvSpPr>
          <p:spPr>
            <a:xfrm>
              <a:off x="2598446" y="2272703"/>
              <a:ext cx="50165" cy="0"/>
            </a:xfrm>
            <a:custGeom>
              <a:avLst/>
              <a:gdLst/>
              <a:ahLst/>
              <a:cxnLst/>
              <a:rect l="l" t="t" r="r" b="b"/>
              <a:pathLst>
                <a:path w="50164">
                  <a:moveTo>
                    <a:pt x="0" y="0"/>
                  </a:moveTo>
                  <a:lnTo>
                    <a:pt x="49822" y="0"/>
                  </a:lnTo>
                </a:path>
              </a:pathLst>
            </a:custGeom>
            <a:ln w="27000">
              <a:solidFill>
                <a:srgbClr val="0061AF"/>
              </a:solidFill>
            </a:ln>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a:p>
          </p:txBody>
        </p:sp>
        <p:sp>
          <p:nvSpPr>
            <p:cNvPr id="159" name="object 47">
              <a:extLst>
                <a:ext uri="{FF2B5EF4-FFF2-40B4-BE49-F238E27FC236}">
                  <a16:creationId xmlns:a16="http://schemas.microsoft.com/office/drawing/2014/main" id="{00B46D05-1D5A-2345-99C6-76AB61BD409B}"/>
                </a:ext>
              </a:extLst>
            </p:cNvPr>
            <p:cNvSpPr/>
            <p:nvPr/>
          </p:nvSpPr>
          <p:spPr>
            <a:xfrm>
              <a:off x="2639487" y="2236597"/>
              <a:ext cx="36195" cy="72390"/>
            </a:xfrm>
            <a:custGeom>
              <a:avLst/>
              <a:gdLst/>
              <a:ahLst/>
              <a:cxnLst/>
              <a:rect l="l" t="t" r="r" b="b"/>
              <a:pathLst>
                <a:path w="36194" h="72389">
                  <a:moveTo>
                    <a:pt x="0" y="0"/>
                  </a:moveTo>
                  <a:lnTo>
                    <a:pt x="0" y="72212"/>
                  </a:lnTo>
                  <a:lnTo>
                    <a:pt x="36106" y="36106"/>
                  </a:lnTo>
                  <a:lnTo>
                    <a:pt x="0" y="0"/>
                  </a:lnTo>
                  <a:close/>
                </a:path>
              </a:pathLst>
            </a:custGeom>
            <a:solidFill>
              <a:srgbClr val="0061AF"/>
            </a:solidFill>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a:p>
          </p:txBody>
        </p:sp>
      </p:grpSp>
      <p:sp>
        <p:nvSpPr>
          <p:cNvPr id="154" name="object 48">
            <a:extLst>
              <a:ext uri="{FF2B5EF4-FFF2-40B4-BE49-F238E27FC236}">
                <a16:creationId xmlns:a16="http://schemas.microsoft.com/office/drawing/2014/main" id="{000D3D67-6A0C-7144-919E-010203AFEEAF}"/>
              </a:ext>
            </a:extLst>
          </p:cNvPr>
          <p:cNvSpPr txBox="1"/>
          <p:nvPr/>
        </p:nvSpPr>
        <p:spPr>
          <a:xfrm>
            <a:off x="2638194" y="2440384"/>
            <a:ext cx="3734435" cy="349885"/>
          </a:xfrm>
          <a:prstGeom prst="rect">
            <a:avLst/>
          </a:prstGeom>
        </p:spPr>
        <p:txBody>
          <a:bodyPr vert="horz" wrap="square" lIns="0" tIns="3683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2700">
              <a:lnSpc>
                <a:spcPct val="100000"/>
              </a:lnSpc>
              <a:spcBef>
                <a:spcPts val="290"/>
              </a:spcBef>
            </a:pPr>
            <a:r>
              <a:rPr sz="900" b="1" spc="-25" dirty="0">
                <a:latin typeface="Yu Gothic" panose="020B0400000000000000" pitchFamily="34" charset="-128"/>
                <a:ea typeface="Yu Gothic" panose="020B0400000000000000" pitchFamily="34" charset="-128"/>
                <a:cs typeface="YuGothic"/>
              </a:rPr>
              <a:t>①</a:t>
            </a:r>
            <a:r>
              <a:rPr sz="900" b="1" spc="-150" dirty="0">
                <a:latin typeface="Yu Gothic" panose="020B0400000000000000" pitchFamily="34" charset="-128"/>
                <a:ea typeface="Yu Gothic" panose="020B0400000000000000" pitchFamily="34" charset="-128"/>
                <a:cs typeface="YuGothic"/>
              </a:rPr>
              <a:t>を</a:t>
            </a:r>
            <a:r>
              <a:rPr sz="900" b="1" spc="-215" dirty="0">
                <a:latin typeface="Yu Gothic" panose="020B0400000000000000" pitchFamily="34" charset="-128"/>
                <a:ea typeface="Yu Gothic" panose="020B0400000000000000" pitchFamily="34" charset="-128"/>
                <a:cs typeface="YuGothic"/>
              </a:rPr>
              <a:t>ト</a:t>
            </a:r>
            <a:r>
              <a:rPr sz="900" b="1" spc="-90" dirty="0">
                <a:latin typeface="Yu Gothic" panose="020B0400000000000000" pitchFamily="34" charset="-128"/>
                <a:ea typeface="Yu Gothic" panose="020B0400000000000000" pitchFamily="34" charset="-128"/>
                <a:cs typeface="YuGothic"/>
              </a:rPr>
              <a:t>ッ</a:t>
            </a:r>
            <a:r>
              <a:rPr sz="900" b="1" spc="10" dirty="0">
                <a:latin typeface="Yu Gothic" panose="020B0400000000000000" pitchFamily="34" charset="-128"/>
                <a:ea typeface="Yu Gothic" panose="020B0400000000000000" pitchFamily="34" charset="-128"/>
                <a:cs typeface="YuGothic"/>
              </a:rPr>
              <a:t>プ</a:t>
            </a:r>
            <a:r>
              <a:rPr sz="900" b="1" spc="-65" dirty="0">
                <a:latin typeface="Yu Gothic" panose="020B0400000000000000" pitchFamily="34" charset="-128"/>
                <a:ea typeface="Yu Gothic" panose="020B0400000000000000" pitchFamily="34" charset="-128"/>
                <a:cs typeface="YuGothic"/>
              </a:rPr>
              <a:t>プ</a:t>
            </a:r>
            <a:r>
              <a:rPr sz="900" b="1" spc="-85" dirty="0">
                <a:latin typeface="Yu Gothic" panose="020B0400000000000000" pitchFamily="34" charset="-128"/>
                <a:ea typeface="Yu Gothic" panose="020B0400000000000000" pitchFamily="34" charset="-128"/>
                <a:cs typeface="YuGothic"/>
              </a:rPr>
              <a:t>ッ</a:t>
            </a:r>
            <a:r>
              <a:rPr sz="900" b="1" spc="-105" dirty="0">
                <a:latin typeface="Yu Gothic" panose="020B0400000000000000" pitchFamily="34" charset="-128"/>
                <a:ea typeface="Yu Gothic" panose="020B0400000000000000" pitchFamily="34" charset="-128"/>
                <a:cs typeface="YuGothic"/>
              </a:rPr>
              <a:t>シ</a:t>
            </a:r>
            <a:r>
              <a:rPr sz="900" b="1" spc="-110" dirty="0">
                <a:latin typeface="Yu Gothic" panose="020B0400000000000000" pitchFamily="34" charset="-128"/>
                <a:ea typeface="Yu Gothic" panose="020B0400000000000000" pitchFamily="34" charset="-128"/>
                <a:cs typeface="YuGothic"/>
              </a:rPr>
              <a:t>ュ</a:t>
            </a:r>
            <a:r>
              <a:rPr sz="900" b="1" spc="-5" dirty="0">
                <a:latin typeface="Yu Gothic" panose="020B0400000000000000" pitchFamily="34" charset="-128"/>
                <a:ea typeface="Yu Gothic" panose="020B0400000000000000" pitchFamily="34" charset="-128"/>
                <a:cs typeface="YuGothic"/>
              </a:rPr>
              <a:t>ダ</a:t>
            </a:r>
            <a:r>
              <a:rPr sz="900" b="1" spc="-65" dirty="0">
                <a:latin typeface="Yu Gothic" panose="020B0400000000000000" pitchFamily="34" charset="-128"/>
                <a:ea typeface="Yu Gothic" panose="020B0400000000000000" pitchFamily="34" charset="-128"/>
                <a:cs typeface="YuGothic"/>
              </a:rPr>
              <a:t>ウ</a:t>
            </a:r>
            <a:r>
              <a:rPr sz="900" b="1" spc="-105" dirty="0">
                <a:latin typeface="Yu Gothic" panose="020B0400000000000000" pitchFamily="34" charset="-128"/>
                <a:ea typeface="Yu Gothic" panose="020B0400000000000000" pitchFamily="34" charset="-128"/>
                <a:cs typeface="YuGothic"/>
              </a:rPr>
              <a:t>ン</a:t>
            </a:r>
            <a:r>
              <a:rPr sz="900" b="1" spc="-170" dirty="0">
                <a:latin typeface="Yu Gothic" panose="020B0400000000000000" pitchFamily="34" charset="-128"/>
                <a:ea typeface="Yu Gothic" panose="020B0400000000000000" pitchFamily="34" charset="-128"/>
                <a:cs typeface="YuGothic"/>
              </a:rPr>
              <a:t>も</a:t>
            </a:r>
            <a:r>
              <a:rPr sz="900" b="1" spc="-190" dirty="0">
                <a:latin typeface="Yu Gothic" panose="020B0400000000000000" pitchFamily="34" charset="-128"/>
                <a:ea typeface="Yu Gothic" panose="020B0400000000000000" pitchFamily="34" charset="-128"/>
                <a:cs typeface="YuGothic"/>
              </a:rPr>
              <a:t>し</a:t>
            </a:r>
            <a:r>
              <a:rPr sz="900" b="1" spc="-155" dirty="0">
                <a:latin typeface="Yu Gothic" panose="020B0400000000000000" pitchFamily="34" charset="-128"/>
                <a:ea typeface="Yu Gothic" panose="020B0400000000000000" pitchFamily="34" charset="-128"/>
                <a:cs typeface="YuGothic"/>
              </a:rPr>
              <a:t>く</a:t>
            </a:r>
            <a:r>
              <a:rPr sz="900" b="1" spc="-130" dirty="0">
                <a:latin typeface="Yu Gothic" panose="020B0400000000000000" pitchFamily="34" charset="-128"/>
                <a:ea typeface="Yu Gothic" panose="020B0400000000000000" pitchFamily="34" charset="-128"/>
                <a:cs typeface="YuGothic"/>
              </a:rPr>
              <a:t>は</a:t>
            </a:r>
            <a:r>
              <a:rPr sz="900" b="1" spc="-215" dirty="0">
                <a:latin typeface="Yu Gothic" panose="020B0400000000000000" pitchFamily="34" charset="-128"/>
                <a:ea typeface="Yu Gothic" panose="020B0400000000000000" pitchFamily="34" charset="-128"/>
                <a:cs typeface="YuGothic"/>
              </a:rPr>
              <a:t>ト</a:t>
            </a:r>
            <a:r>
              <a:rPr sz="900" b="1" spc="-90" dirty="0">
                <a:latin typeface="Yu Gothic" panose="020B0400000000000000" pitchFamily="34" charset="-128"/>
                <a:ea typeface="Yu Gothic" panose="020B0400000000000000" pitchFamily="34" charset="-128"/>
                <a:cs typeface="YuGothic"/>
              </a:rPr>
              <a:t>ッ</a:t>
            </a:r>
            <a:r>
              <a:rPr sz="900" b="1" spc="-30" dirty="0">
                <a:latin typeface="Yu Gothic" panose="020B0400000000000000" pitchFamily="34" charset="-128"/>
                <a:ea typeface="Yu Gothic" panose="020B0400000000000000" pitchFamily="34" charset="-128"/>
                <a:cs typeface="YuGothic"/>
              </a:rPr>
              <a:t>プ</a:t>
            </a:r>
            <a:r>
              <a:rPr sz="900" b="1" spc="5" dirty="0">
                <a:latin typeface="Yu Gothic" panose="020B0400000000000000" pitchFamily="34" charset="-128"/>
                <a:ea typeface="Yu Gothic" panose="020B0400000000000000" pitchFamily="34" charset="-128"/>
                <a:cs typeface="YuGothic"/>
              </a:rPr>
              <a:t>ビ</a:t>
            </a:r>
            <a:r>
              <a:rPr sz="900" b="1" spc="20" dirty="0">
                <a:latin typeface="Yu Gothic" panose="020B0400000000000000" pitchFamily="34" charset="-128"/>
                <a:ea typeface="Yu Gothic" panose="020B0400000000000000" pitchFamily="34" charset="-128"/>
                <a:cs typeface="YuGothic"/>
              </a:rPr>
              <a:t>ル</a:t>
            </a:r>
            <a:r>
              <a:rPr sz="900" b="1" spc="-30" dirty="0">
                <a:latin typeface="Yu Gothic" panose="020B0400000000000000" pitchFamily="34" charset="-128"/>
                <a:ea typeface="Yu Gothic" panose="020B0400000000000000" pitchFamily="34" charset="-128"/>
                <a:cs typeface="YuGothic"/>
              </a:rPr>
              <a:t>ボ</a:t>
            </a:r>
            <a:r>
              <a:rPr sz="900" b="1" spc="-135" dirty="0">
                <a:latin typeface="Yu Gothic" panose="020B0400000000000000" pitchFamily="34" charset="-128"/>
                <a:ea typeface="Yu Gothic" panose="020B0400000000000000" pitchFamily="34" charset="-128"/>
                <a:cs typeface="YuGothic"/>
              </a:rPr>
              <a:t>ー</a:t>
            </a:r>
            <a:r>
              <a:rPr sz="900" b="1" spc="-80" dirty="0">
                <a:latin typeface="Yu Gothic" panose="020B0400000000000000" pitchFamily="34" charset="-128"/>
                <a:ea typeface="Yu Gothic" panose="020B0400000000000000" pitchFamily="34" charset="-128"/>
                <a:cs typeface="YuGothic"/>
              </a:rPr>
              <a:t>ド</a:t>
            </a:r>
            <a:r>
              <a:rPr sz="900" b="1" spc="-25" dirty="0">
                <a:latin typeface="Yu Gothic" panose="020B0400000000000000" pitchFamily="34" charset="-128"/>
                <a:ea typeface="Yu Gothic" panose="020B0400000000000000" pitchFamily="34" charset="-128"/>
                <a:cs typeface="YuGothic"/>
              </a:rPr>
              <a:t>に</a:t>
            </a:r>
            <a:r>
              <a:rPr sz="900" b="1" spc="20" dirty="0">
                <a:latin typeface="Yu Gothic" panose="020B0400000000000000" pitchFamily="34" charset="-128"/>
                <a:ea typeface="Yu Gothic" panose="020B0400000000000000" pitchFamily="34" charset="-128"/>
                <a:cs typeface="YuGothic"/>
              </a:rPr>
              <a:t>変更</a:t>
            </a:r>
            <a:endParaRPr sz="900" b="1" dirty="0">
              <a:latin typeface="Yu Gothic" panose="020B0400000000000000" pitchFamily="34" charset="-128"/>
              <a:ea typeface="Yu Gothic" panose="020B0400000000000000" pitchFamily="34" charset="-128"/>
              <a:cs typeface="YuGothic"/>
            </a:endParaRPr>
          </a:p>
          <a:p>
            <a:pPr marL="12700">
              <a:lnSpc>
                <a:spcPct val="100000"/>
              </a:lnSpc>
              <a:spcBef>
                <a:spcPts val="195"/>
              </a:spcBef>
            </a:pPr>
            <a:r>
              <a:rPr sz="900" b="1" spc="20" dirty="0">
                <a:solidFill>
                  <a:srgbClr val="C1272C"/>
                </a:solidFill>
                <a:latin typeface="Yu Gothic" panose="020B0400000000000000" pitchFamily="34" charset="-128"/>
                <a:ea typeface="Yu Gothic" panose="020B0400000000000000" pitchFamily="34" charset="-128"/>
                <a:cs typeface="YuGothic"/>
              </a:rPr>
              <a:t>通常料金</a:t>
            </a:r>
            <a:r>
              <a:rPr sz="900" b="1" spc="-10" dirty="0">
                <a:solidFill>
                  <a:srgbClr val="C1272C"/>
                </a:solidFill>
                <a:latin typeface="Yu Gothic" panose="020B0400000000000000" pitchFamily="34" charset="-128"/>
                <a:ea typeface="Yu Gothic" panose="020B0400000000000000" pitchFamily="34" charset="-128"/>
                <a:cs typeface="YuGothic"/>
              </a:rPr>
              <a:t>：￥3,300,000/</a:t>
            </a:r>
            <a:r>
              <a:rPr sz="900" b="1" spc="-30" dirty="0">
                <a:solidFill>
                  <a:srgbClr val="C1272C"/>
                </a:solidFill>
                <a:latin typeface="Yu Gothic" panose="020B0400000000000000" pitchFamily="34" charset="-128"/>
                <a:ea typeface="Yu Gothic" panose="020B0400000000000000" pitchFamily="34" charset="-128"/>
                <a:cs typeface="YuGothic"/>
              </a:rPr>
              <a:t> </a:t>
            </a:r>
            <a:r>
              <a:rPr sz="900" b="1" spc="20" dirty="0">
                <a:solidFill>
                  <a:srgbClr val="C1272C"/>
                </a:solidFill>
                <a:latin typeface="Yu Gothic" panose="020B0400000000000000" pitchFamily="34" charset="-128"/>
                <a:ea typeface="Yu Gothic" panose="020B0400000000000000" pitchFamily="34" charset="-128"/>
                <a:cs typeface="YuGothic"/>
              </a:rPr>
              <a:t>週  </a:t>
            </a:r>
            <a:r>
              <a:rPr sz="900" b="1" spc="55" dirty="0">
                <a:solidFill>
                  <a:srgbClr val="C1272C"/>
                </a:solidFill>
                <a:latin typeface="Yu Gothic" panose="020B0400000000000000" pitchFamily="34" charset="-128"/>
                <a:ea typeface="Yu Gothic" panose="020B0400000000000000" pitchFamily="34" charset="-128"/>
                <a:cs typeface="YuGothic"/>
              </a:rPr>
              <a:t> </a:t>
            </a:r>
            <a:r>
              <a:rPr sz="900" b="1" spc="20" dirty="0">
                <a:solidFill>
                  <a:srgbClr val="C1272C"/>
                </a:solidFill>
                <a:latin typeface="Yu Gothic" panose="020B0400000000000000" pitchFamily="34" charset="-128"/>
                <a:ea typeface="Yu Gothic" panose="020B0400000000000000" pitchFamily="34" charset="-128"/>
                <a:cs typeface="YuGothic"/>
              </a:rPr>
              <a:t>⇒  </a:t>
            </a:r>
            <a:r>
              <a:rPr sz="900" b="1" spc="85" dirty="0">
                <a:solidFill>
                  <a:srgbClr val="C1272C"/>
                </a:solidFill>
                <a:latin typeface="Yu Gothic" panose="020B0400000000000000" pitchFamily="34" charset="-128"/>
                <a:ea typeface="Yu Gothic" panose="020B0400000000000000" pitchFamily="34" charset="-128"/>
                <a:cs typeface="YuGothic"/>
              </a:rPr>
              <a:t> </a:t>
            </a:r>
            <a:r>
              <a:rPr sz="900" b="1" spc="20" dirty="0">
                <a:solidFill>
                  <a:srgbClr val="C1272C"/>
                </a:solidFill>
                <a:latin typeface="Yu Gothic" panose="020B0400000000000000" pitchFamily="34" charset="-128"/>
                <a:ea typeface="Yu Gothic" panose="020B0400000000000000" pitchFamily="34" charset="-128"/>
                <a:cs typeface="YuGothic"/>
              </a:rPr>
              <a:t>特別</a:t>
            </a:r>
            <a:r>
              <a:rPr sz="900" b="1" spc="-85" dirty="0">
                <a:solidFill>
                  <a:srgbClr val="C1272C"/>
                </a:solidFill>
                <a:latin typeface="Yu Gothic" panose="020B0400000000000000" pitchFamily="34" charset="-128"/>
                <a:ea typeface="Yu Gothic" panose="020B0400000000000000" pitchFamily="34" charset="-128"/>
                <a:cs typeface="YuGothic"/>
              </a:rPr>
              <a:t>パ</a:t>
            </a:r>
            <a:r>
              <a:rPr sz="900" b="1" spc="-75" dirty="0">
                <a:solidFill>
                  <a:srgbClr val="C1272C"/>
                </a:solidFill>
                <a:latin typeface="Yu Gothic" panose="020B0400000000000000" pitchFamily="34" charset="-128"/>
                <a:ea typeface="Yu Gothic" panose="020B0400000000000000" pitchFamily="34" charset="-128"/>
                <a:cs typeface="YuGothic"/>
              </a:rPr>
              <a:t>ッ</a:t>
            </a:r>
            <a:r>
              <a:rPr sz="900" b="1" spc="-50" dirty="0">
                <a:solidFill>
                  <a:srgbClr val="C1272C"/>
                </a:solidFill>
                <a:latin typeface="Yu Gothic" panose="020B0400000000000000" pitchFamily="34" charset="-128"/>
                <a:ea typeface="Yu Gothic" panose="020B0400000000000000" pitchFamily="34" charset="-128"/>
                <a:cs typeface="YuGothic"/>
              </a:rPr>
              <a:t>ケー</a:t>
            </a:r>
            <a:r>
              <a:rPr sz="900" b="1" spc="-10" dirty="0">
                <a:solidFill>
                  <a:srgbClr val="C1272C"/>
                </a:solidFill>
                <a:latin typeface="Yu Gothic" panose="020B0400000000000000" pitchFamily="34" charset="-128"/>
                <a:ea typeface="Yu Gothic" panose="020B0400000000000000" pitchFamily="34" charset="-128"/>
                <a:cs typeface="YuGothic"/>
              </a:rPr>
              <a:t>ジ</a:t>
            </a:r>
            <a:r>
              <a:rPr sz="900" b="1" spc="20" dirty="0">
                <a:solidFill>
                  <a:srgbClr val="C1272C"/>
                </a:solidFill>
                <a:latin typeface="Yu Gothic" panose="020B0400000000000000" pitchFamily="34" charset="-128"/>
                <a:ea typeface="Yu Gothic" panose="020B0400000000000000" pitchFamily="34" charset="-128"/>
                <a:cs typeface="YuGothic"/>
              </a:rPr>
              <a:t>料金</a:t>
            </a:r>
            <a:r>
              <a:rPr sz="900" b="1" spc="-10" dirty="0">
                <a:solidFill>
                  <a:srgbClr val="C1272C"/>
                </a:solidFill>
                <a:latin typeface="Yu Gothic" panose="020B0400000000000000" pitchFamily="34" charset="-128"/>
                <a:ea typeface="Yu Gothic" panose="020B0400000000000000" pitchFamily="34" charset="-128"/>
                <a:cs typeface="YuGothic"/>
              </a:rPr>
              <a:t>：￥3,000,000/</a:t>
            </a:r>
            <a:r>
              <a:rPr sz="900" b="1" spc="-25" dirty="0">
                <a:solidFill>
                  <a:srgbClr val="C1272C"/>
                </a:solidFill>
                <a:latin typeface="Yu Gothic" panose="020B0400000000000000" pitchFamily="34" charset="-128"/>
                <a:ea typeface="Yu Gothic" panose="020B0400000000000000" pitchFamily="34" charset="-128"/>
                <a:cs typeface="YuGothic"/>
              </a:rPr>
              <a:t> </a:t>
            </a:r>
            <a:r>
              <a:rPr sz="900" b="1" spc="20" dirty="0">
                <a:solidFill>
                  <a:srgbClr val="C1272C"/>
                </a:solidFill>
                <a:latin typeface="Yu Gothic" panose="020B0400000000000000" pitchFamily="34" charset="-128"/>
                <a:ea typeface="Yu Gothic" panose="020B0400000000000000" pitchFamily="34" charset="-128"/>
                <a:cs typeface="YuGothic"/>
              </a:rPr>
              <a:t>週</a:t>
            </a:r>
            <a:endParaRPr sz="900" b="1" dirty="0">
              <a:latin typeface="Yu Gothic" panose="020B0400000000000000" pitchFamily="34" charset="-128"/>
              <a:ea typeface="Yu Gothic" panose="020B0400000000000000" pitchFamily="34" charset="-128"/>
              <a:cs typeface="YuGothic"/>
            </a:endParaRPr>
          </a:p>
        </p:txBody>
      </p:sp>
      <p:grpSp>
        <p:nvGrpSpPr>
          <p:cNvPr id="155" name="object 49">
            <a:extLst>
              <a:ext uri="{FF2B5EF4-FFF2-40B4-BE49-F238E27FC236}">
                <a16:creationId xmlns:a16="http://schemas.microsoft.com/office/drawing/2014/main" id="{704C7DE8-B3AC-FC42-B4AC-48FF7060847C}"/>
              </a:ext>
            </a:extLst>
          </p:cNvPr>
          <p:cNvGrpSpPr/>
          <p:nvPr/>
        </p:nvGrpSpPr>
        <p:grpSpPr>
          <a:xfrm>
            <a:off x="2549536" y="2513513"/>
            <a:ext cx="77236" cy="72390"/>
            <a:chOff x="2598446" y="2583980"/>
            <a:chExt cx="77236" cy="72390"/>
          </a:xfrm>
        </p:grpSpPr>
        <p:sp>
          <p:nvSpPr>
            <p:cNvPr id="156" name="object 50">
              <a:extLst>
                <a:ext uri="{FF2B5EF4-FFF2-40B4-BE49-F238E27FC236}">
                  <a16:creationId xmlns:a16="http://schemas.microsoft.com/office/drawing/2014/main" id="{AE505E0A-58FD-E84B-B809-E13EDAFCC045}"/>
                </a:ext>
              </a:extLst>
            </p:cNvPr>
            <p:cNvSpPr/>
            <p:nvPr/>
          </p:nvSpPr>
          <p:spPr>
            <a:xfrm>
              <a:off x="2598446" y="2620086"/>
              <a:ext cx="50165" cy="0"/>
            </a:xfrm>
            <a:custGeom>
              <a:avLst/>
              <a:gdLst/>
              <a:ahLst/>
              <a:cxnLst/>
              <a:rect l="l" t="t" r="r" b="b"/>
              <a:pathLst>
                <a:path w="50164">
                  <a:moveTo>
                    <a:pt x="0" y="0"/>
                  </a:moveTo>
                  <a:lnTo>
                    <a:pt x="49822" y="0"/>
                  </a:lnTo>
                </a:path>
              </a:pathLst>
            </a:custGeom>
            <a:ln w="27000">
              <a:solidFill>
                <a:srgbClr val="0061AF"/>
              </a:solidFill>
            </a:ln>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a:p>
          </p:txBody>
        </p:sp>
        <p:sp>
          <p:nvSpPr>
            <p:cNvPr id="157" name="object 51">
              <a:extLst>
                <a:ext uri="{FF2B5EF4-FFF2-40B4-BE49-F238E27FC236}">
                  <a16:creationId xmlns:a16="http://schemas.microsoft.com/office/drawing/2014/main" id="{42C5B85A-2554-8F44-80BE-A9B3DC448715}"/>
                </a:ext>
              </a:extLst>
            </p:cNvPr>
            <p:cNvSpPr/>
            <p:nvPr/>
          </p:nvSpPr>
          <p:spPr>
            <a:xfrm>
              <a:off x="2639487" y="2583980"/>
              <a:ext cx="36195" cy="72390"/>
            </a:xfrm>
            <a:custGeom>
              <a:avLst/>
              <a:gdLst/>
              <a:ahLst/>
              <a:cxnLst/>
              <a:rect l="l" t="t" r="r" b="b"/>
              <a:pathLst>
                <a:path w="36194" h="72389">
                  <a:moveTo>
                    <a:pt x="0" y="0"/>
                  </a:moveTo>
                  <a:lnTo>
                    <a:pt x="0" y="72212"/>
                  </a:lnTo>
                  <a:lnTo>
                    <a:pt x="36106" y="36106"/>
                  </a:lnTo>
                  <a:lnTo>
                    <a:pt x="0" y="0"/>
                  </a:lnTo>
                  <a:close/>
                </a:path>
              </a:pathLst>
            </a:custGeom>
            <a:solidFill>
              <a:srgbClr val="0061AF"/>
            </a:solidFill>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a:p>
          </p:txBody>
        </p:sp>
      </p:grpSp>
      <p:sp>
        <p:nvSpPr>
          <p:cNvPr id="187" name="bg object 25">
            <a:extLst>
              <a:ext uri="{FF2B5EF4-FFF2-40B4-BE49-F238E27FC236}">
                <a16:creationId xmlns:a16="http://schemas.microsoft.com/office/drawing/2014/main" id="{7349CA5C-61EF-7443-BE13-084042743221}"/>
              </a:ext>
            </a:extLst>
          </p:cNvPr>
          <p:cNvSpPr/>
          <p:nvPr/>
        </p:nvSpPr>
        <p:spPr>
          <a:xfrm>
            <a:off x="331331" y="409134"/>
            <a:ext cx="95885" cy="343111"/>
          </a:xfrm>
          <a:custGeom>
            <a:avLst/>
            <a:gdLst/>
            <a:ahLst/>
            <a:cxnLst/>
            <a:rect l="l" t="t" r="r" b="b"/>
            <a:pathLst>
              <a:path w="95884" h="343534">
                <a:moveTo>
                  <a:pt x="95262" y="0"/>
                </a:moveTo>
                <a:lnTo>
                  <a:pt x="0" y="0"/>
                </a:lnTo>
                <a:lnTo>
                  <a:pt x="0" y="342963"/>
                </a:lnTo>
                <a:lnTo>
                  <a:pt x="95262" y="342963"/>
                </a:lnTo>
                <a:lnTo>
                  <a:pt x="95262" y="0"/>
                </a:lnTo>
                <a:close/>
              </a:path>
            </a:pathLst>
          </a:custGeom>
          <a:solidFill>
            <a:srgbClr val="0061AF"/>
          </a:solidFill>
        </p:spPr>
        <p:txBody>
          <a:bodyPr wrap="square" lIns="0" tIns="0" rIns="0" bIns="0" rtlCol="0"/>
          <a:lstStyle/>
          <a:p>
            <a:endParaRPr sz="1798"/>
          </a:p>
        </p:txBody>
      </p:sp>
      <p:sp>
        <p:nvSpPr>
          <p:cNvPr id="188" name="bg object 26">
            <a:extLst>
              <a:ext uri="{FF2B5EF4-FFF2-40B4-BE49-F238E27FC236}">
                <a16:creationId xmlns:a16="http://schemas.microsoft.com/office/drawing/2014/main" id="{11AA3D58-15ED-9B45-B2B6-22A89B323CB8}"/>
              </a:ext>
            </a:extLst>
          </p:cNvPr>
          <p:cNvSpPr/>
          <p:nvPr/>
        </p:nvSpPr>
        <p:spPr>
          <a:xfrm>
            <a:off x="523723" y="732647"/>
            <a:ext cx="8098155" cy="19027"/>
          </a:xfrm>
          <a:custGeom>
            <a:avLst/>
            <a:gdLst/>
            <a:ahLst/>
            <a:cxnLst/>
            <a:rect l="l" t="t" r="r" b="b"/>
            <a:pathLst>
              <a:path w="8098155" h="19050">
                <a:moveTo>
                  <a:pt x="8097672" y="0"/>
                </a:moveTo>
                <a:lnTo>
                  <a:pt x="0" y="0"/>
                </a:lnTo>
                <a:lnTo>
                  <a:pt x="0" y="19050"/>
                </a:lnTo>
                <a:lnTo>
                  <a:pt x="8097672" y="19050"/>
                </a:lnTo>
                <a:lnTo>
                  <a:pt x="8097672" y="0"/>
                </a:lnTo>
                <a:close/>
              </a:path>
            </a:pathLst>
          </a:custGeom>
          <a:solidFill>
            <a:srgbClr val="CCCCCC"/>
          </a:solidFill>
        </p:spPr>
        <p:txBody>
          <a:bodyPr wrap="square" lIns="0" tIns="0" rIns="0" bIns="0" rtlCol="0"/>
          <a:lstStyle/>
          <a:p>
            <a:endParaRPr sz="1798"/>
          </a:p>
        </p:txBody>
      </p:sp>
      <p:sp>
        <p:nvSpPr>
          <p:cNvPr id="189" name="object 4">
            <a:extLst>
              <a:ext uri="{FF2B5EF4-FFF2-40B4-BE49-F238E27FC236}">
                <a16:creationId xmlns:a16="http://schemas.microsoft.com/office/drawing/2014/main" id="{7448ACCE-355D-AF42-9826-60B7C5B1248F}"/>
              </a:ext>
            </a:extLst>
          </p:cNvPr>
          <p:cNvSpPr txBox="1"/>
          <p:nvPr/>
        </p:nvSpPr>
        <p:spPr>
          <a:xfrm>
            <a:off x="491590" y="386499"/>
            <a:ext cx="3013609" cy="252633"/>
          </a:xfrm>
          <a:prstGeom prst="rect">
            <a:avLst/>
          </a:prstGeom>
        </p:spPr>
        <p:txBody>
          <a:bodyPr vert="horz" wrap="square" lIns="0" tIns="13970" rIns="0" bIns="0" rtlCol="0">
            <a:spAutoFit/>
          </a:bodyPr>
          <a:lstStyle/>
          <a:p>
            <a:pPr marL="31750">
              <a:lnSpc>
                <a:spcPct val="100000"/>
              </a:lnSpc>
              <a:spcBef>
                <a:spcPts val="110"/>
              </a:spcBef>
            </a:pPr>
            <a:r>
              <a:rPr lang="ja-JP" altLang="en-US" sz="1550" b="1">
                <a:latin typeface="Yu Gothic" panose="020B0400000000000000" pitchFamily="34" charset="-128"/>
                <a:ea typeface="Yu Gothic" panose="020B0400000000000000" pitchFamily="34" charset="-128"/>
                <a:cs typeface="YuGothic"/>
              </a:rPr>
              <a:t>広告メニュー</a:t>
            </a:r>
            <a:r>
              <a:rPr lang="en-US" altLang="ja-JP" sz="1550" b="1" dirty="0">
                <a:latin typeface="Yu Gothic" panose="020B0400000000000000" pitchFamily="34" charset="-128"/>
                <a:ea typeface="Yu Gothic" panose="020B0400000000000000" pitchFamily="34" charset="-128"/>
                <a:cs typeface="YuGothic"/>
              </a:rPr>
              <a:t>⑤</a:t>
            </a:r>
            <a:r>
              <a:rPr lang="ja-JP" altLang="en-US" sz="1550" b="1">
                <a:latin typeface="Yu Gothic" panose="020B0400000000000000" pitchFamily="34" charset="-128"/>
                <a:ea typeface="Yu Gothic" panose="020B0400000000000000" pitchFamily="34" charset="-128"/>
                <a:cs typeface="YuGothic"/>
              </a:rPr>
              <a:t>（トップページ）</a:t>
            </a:r>
          </a:p>
        </p:txBody>
      </p:sp>
      <p:graphicFrame>
        <p:nvGraphicFramePr>
          <p:cNvPr id="190" name="表 189">
            <a:extLst>
              <a:ext uri="{FF2B5EF4-FFF2-40B4-BE49-F238E27FC236}">
                <a16:creationId xmlns:a16="http://schemas.microsoft.com/office/drawing/2014/main" id="{763241DD-B6D0-EA49-826A-6F60DE343AD3}"/>
              </a:ext>
            </a:extLst>
          </p:cNvPr>
          <p:cNvGraphicFramePr>
            <a:graphicFrameLocks noGrp="1"/>
          </p:cNvGraphicFramePr>
          <p:nvPr>
            <p:extLst>
              <p:ext uri="{D42A27DB-BD31-4B8C-83A1-F6EECF244321}">
                <p14:modId xmlns:p14="http://schemas.microsoft.com/office/powerpoint/2010/main" val="462357812"/>
              </p:ext>
            </p:extLst>
          </p:nvPr>
        </p:nvGraphicFramePr>
        <p:xfrm>
          <a:off x="2354247" y="2954526"/>
          <a:ext cx="6267630" cy="1123198"/>
        </p:xfrm>
        <a:graphic>
          <a:graphicData uri="http://schemas.openxmlformats.org/drawingml/2006/table">
            <a:tbl>
              <a:tblPr>
                <a:tableStyleId>{5C22544A-7EE6-4342-B048-85BDC9FD1C3A}</a:tableStyleId>
              </a:tblPr>
              <a:tblGrid>
                <a:gridCol w="383353">
                  <a:extLst>
                    <a:ext uri="{9D8B030D-6E8A-4147-A177-3AD203B41FA5}">
                      <a16:colId xmlns:a16="http://schemas.microsoft.com/office/drawing/2014/main" val="3771922403"/>
                    </a:ext>
                  </a:extLst>
                </a:gridCol>
                <a:gridCol w="1868024">
                  <a:extLst>
                    <a:ext uri="{9D8B030D-6E8A-4147-A177-3AD203B41FA5}">
                      <a16:colId xmlns:a16="http://schemas.microsoft.com/office/drawing/2014/main" val="1004918894"/>
                    </a:ext>
                  </a:extLst>
                </a:gridCol>
                <a:gridCol w="1307617">
                  <a:extLst>
                    <a:ext uri="{9D8B030D-6E8A-4147-A177-3AD203B41FA5}">
                      <a16:colId xmlns:a16="http://schemas.microsoft.com/office/drawing/2014/main" val="1773932054"/>
                    </a:ext>
                  </a:extLst>
                </a:gridCol>
                <a:gridCol w="1307617">
                  <a:extLst>
                    <a:ext uri="{9D8B030D-6E8A-4147-A177-3AD203B41FA5}">
                      <a16:colId xmlns:a16="http://schemas.microsoft.com/office/drawing/2014/main" val="2519344811"/>
                    </a:ext>
                  </a:extLst>
                </a:gridCol>
                <a:gridCol w="1401019">
                  <a:extLst>
                    <a:ext uri="{9D8B030D-6E8A-4147-A177-3AD203B41FA5}">
                      <a16:colId xmlns:a16="http://schemas.microsoft.com/office/drawing/2014/main" val="3054880243"/>
                    </a:ext>
                  </a:extLst>
                </a:gridCol>
              </a:tblGrid>
              <a:tr h="214898">
                <a:tc gridSpan="2">
                  <a:txBody>
                    <a:bodyPr/>
                    <a:lstStyle/>
                    <a:p>
                      <a:pPr algn="ctr" fontAlgn="ctr"/>
                      <a:r>
                        <a:rPr lang="ja-JP" altLang="en-US" sz="800" b="1" i="0" u="none" strike="noStrike" dirty="0">
                          <a:solidFill>
                            <a:schemeClr val="bg1"/>
                          </a:solidFill>
                          <a:effectLst/>
                          <a:latin typeface="Yu Gothic" panose="020B0400000000000000" pitchFamily="34" charset="-128"/>
                          <a:ea typeface="Yu Gothic" panose="020B0400000000000000" pitchFamily="34" charset="-128"/>
                        </a:rPr>
                        <a:t>基本パッケージメニュー</a:t>
                      </a:r>
                    </a:p>
                  </a:txBody>
                  <a:tcPr marL="92885" marR="92885" marT="46443" marB="46443" anchor="ctr">
                    <a:lnL w="12700" cap="flat" cmpd="sng" algn="ctr">
                      <a:solidFill>
                        <a:schemeClr val="tx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kumimoji="1" lang="ja-JP" altLang="en-US"/>
                    </a:p>
                  </a:txBody>
                  <a:tcPr/>
                </a:tc>
                <a:tc>
                  <a:txBody>
                    <a:bodyPr/>
                    <a:lstStyle/>
                    <a:p>
                      <a:pPr algn="ctr" fontAlgn="ctr"/>
                      <a:r>
                        <a:rPr lang="ja-JP" altLang="en-US" sz="800" b="1" i="0" u="none" strike="noStrike" dirty="0">
                          <a:solidFill>
                            <a:schemeClr val="bg1"/>
                          </a:solidFill>
                          <a:effectLst/>
                          <a:latin typeface="Yu Gothic" panose="020B0400000000000000" pitchFamily="34" charset="-128"/>
                          <a:ea typeface="Yu Gothic" panose="020B0400000000000000" pitchFamily="34" charset="-128"/>
                        </a:rPr>
                        <a:t>販売単位</a:t>
                      </a:r>
                    </a:p>
                  </a:txBody>
                  <a:tcPr marL="7177" marR="7177" marT="7177"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800" b="1" i="0" u="none" strike="noStrike" dirty="0">
                          <a:solidFill>
                            <a:schemeClr val="bg1"/>
                          </a:solidFill>
                          <a:effectLst/>
                          <a:latin typeface="Yu Gothic" panose="020B0400000000000000" pitchFamily="34" charset="-128"/>
                          <a:ea typeface="Yu Gothic" panose="020B0400000000000000" pitchFamily="34" charset="-128"/>
                        </a:rPr>
                        <a:t>想定</a:t>
                      </a:r>
                      <a:r>
                        <a:rPr lang="en-US" sz="800" b="1" i="0" u="none" strike="noStrike" dirty="0">
                          <a:solidFill>
                            <a:schemeClr val="bg1"/>
                          </a:solidFill>
                          <a:effectLst/>
                          <a:latin typeface="Yu Gothic" panose="020B0400000000000000" pitchFamily="34" charset="-128"/>
                          <a:ea typeface="Yu Gothic" panose="020B0400000000000000" pitchFamily="34" charset="-128"/>
                        </a:rPr>
                        <a:t>imp</a:t>
                      </a:r>
                    </a:p>
                  </a:txBody>
                  <a:tcPr marL="7177" marR="7177" marT="7177"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800" b="1" i="0" u="none" strike="noStrike" dirty="0">
                          <a:solidFill>
                            <a:schemeClr val="bg1"/>
                          </a:solidFill>
                          <a:effectLst/>
                          <a:latin typeface="Yu Gothic" panose="020B0400000000000000" pitchFamily="34" charset="-128"/>
                          <a:ea typeface="Yu Gothic" panose="020B0400000000000000" pitchFamily="34" charset="-128"/>
                        </a:rPr>
                        <a:t>料金</a:t>
                      </a:r>
                    </a:p>
                  </a:txBody>
                  <a:tcPr marL="7177" marR="7177" marT="7177" marB="0" anchor="ctr">
                    <a:lnL w="1270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573029452"/>
                  </a:ext>
                </a:extLst>
              </a:tr>
              <a:tr h="181660">
                <a:tc>
                  <a:txBody>
                    <a:bodyPr/>
                    <a:lstStyle/>
                    <a:p>
                      <a:pPr algn="ctr" fontAlgn="ctr"/>
                      <a:r>
                        <a:rPr lang="ja-JP" altLang="en-US" sz="800" b="0" i="0" u="none" strike="noStrike">
                          <a:effectLst/>
                          <a:latin typeface="Yu Gothic" panose="020B0400000000000000" pitchFamily="34" charset="-128"/>
                          <a:ea typeface="Yu Gothic" panose="020B0400000000000000" pitchFamily="34" charset="-128"/>
                        </a:rPr>
                        <a:t>①</a:t>
                      </a:r>
                      <a:endParaRPr lang="ja-JP" altLang="en-US" sz="800" b="0" i="0" u="none" strike="noStrike">
                        <a:solidFill>
                          <a:srgbClr val="000000"/>
                        </a:solidFill>
                        <a:effectLst/>
                        <a:latin typeface="Yu Gothic" panose="020B0400000000000000" pitchFamily="34" charset="-128"/>
                        <a:ea typeface="Yu Gothic" panose="020B0400000000000000" pitchFamily="34" charset="-128"/>
                      </a:endParaRPr>
                    </a:p>
                  </a:txBody>
                  <a:tcPr marL="7177" marR="7177" marT="71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ja-JP" altLang="en-US" sz="800" b="0" i="0" u="none" strike="noStrike" dirty="0">
                          <a:effectLst/>
                          <a:latin typeface="Yu Gothic" panose="020B0400000000000000" pitchFamily="34" charset="-128"/>
                          <a:ea typeface="Yu Gothic" panose="020B0400000000000000" pitchFamily="34" charset="-128"/>
                        </a:rPr>
                        <a:t>トップスーパーバナー</a:t>
                      </a:r>
                      <a:endParaRPr lang="ja-JP" alt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7177" marR="7177" marT="71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TW" altLang="en-US" sz="800" b="0" i="0" u="none" strike="noStrike" dirty="0">
                          <a:effectLst/>
                          <a:latin typeface="Yu Gothic" panose="020B0400000000000000" pitchFamily="34" charset="-128"/>
                          <a:ea typeface="Yu Gothic" panose="020B0400000000000000" pitchFamily="34" charset="-128"/>
                        </a:rPr>
                        <a:t>期間（</a:t>
                      </a:r>
                      <a:r>
                        <a:rPr lang="en-US" altLang="zh-TW" sz="800" b="0" i="0" u="none" strike="noStrike" dirty="0">
                          <a:effectLst/>
                          <a:latin typeface="Yu Gothic" panose="020B0400000000000000" pitchFamily="34" charset="-128"/>
                          <a:ea typeface="Yu Gothic" panose="020B0400000000000000" pitchFamily="34" charset="-128"/>
                        </a:rPr>
                        <a:t>1</a:t>
                      </a:r>
                      <a:r>
                        <a:rPr lang="zh-TW" altLang="en-US" sz="800" b="0" i="0" u="none" strike="noStrike" dirty="0">
                          <a:effectLst/>
                          <a:latin typeface="Yu Gothic" panose="020B0400000000000000" pitchFamily="34" charset="-128"/>
                          <a:ea typeface="Yu Gothic" panose="020B0400000000000000" pitchFamily="34" charset="-128"/>
                        </a:rPr>
                        <a:t>週間）</a:t>
                      </a:r>
                      <a:endParaRPr lang="zh-TW" alt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7177" marR="7177" marT="71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800" b="0" i="0" u="none" strike="noStrike">
                          <a:effectLst/>
                          <a:latin typeface="Yu Gothic" panose="020B0400000000000000" pitchFamily="34" charset="-128"/>
                          <a:ea typeface="Yu Gothic" panose="020B0400000000000000" pitchFamily="34" charset="-128"/>
                        </a:rPr>
                        <a:t>120,000imp/</a:t>
                      </a:r>
                      <a:r>
                        <a:rPr lang="ja-JP" altLang="en-US" sz="800" b="0" i="0" u="none" strike="noStrike">
                          <a:effectLst/>
                          <a:latin typeface="Yu Gothic" panose="020B0400000000000000" pitchFamily="34" charset="-128"/>
                          <a:ea typeface="Yu Gothic" panose="020B0400000000000000" pitchFamily="34" charset="-128"/>
                        </a:rPr>
                        <a:t>週</a:t>
                      </a:r>
                      <a:endParaRPr lang="ja-JP" altLang="en-US" sz="800" b="0" i="0" u="none" strike="noStrike">
                        <a:solidFill>
                          <a:srgbClr val="000000"/>
                        </a:solidFill>
                        <a:effectLst/>
                        <a:latin typeface="Yu Gothic" panose="020B0400000000000000" pitchFamily="34" charset="-128"/>
                        <a:ea typeface="Yu Gothic" panose="020B0400000000000000" pitchFamily="34" charset="-128"/>
                      </a:endParaRPr>
                    </a:p>
                  </a:txBody>
                  <a:tcPr marL="7177" marR="7177" marT="71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800" b="0" i="0" u="none" strike="noStrike" dirty="0">
                          <a:effectLst/>
                          <a:latin typeface="Yu Gothic" panose="020B0400000000000000" pitchFamily="34" charset="-128"/>
                          <a:ea typeface="Yu Gothic" panose="020B0400000000000000" pitchFamily="34" charset="-128"/>
                        </a:rPr>
                        <a:t>\800,000/</a:t>
                      </a:r>
                      <a:r>
                        <a:rPr lang="ja-JP" altLang="en-US" sz="800" b="0" i="0" u="none" strike="noStrike" dirty="0">
                          <a:effectLst/>
                          <a:latin typeface="Yu Gothic" panose="020B0400000000000000" pitchFamily="34" charset="-128"/>
                          <a:ea typeface="Yu Gothic" panose="020B0400000000000000" pitchFamily="34" charset="-128"/>
                        </a:rPr>
                        <a:t>週</a:t>
                      </a:r>
                      <a:endParaRPr lang="ja-JP" alt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7177" marR="7177" marT="71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38929587"/>
                  </a:ext>
                </a:extLst>
              </a:tr>
              <a:tr h="181660">
                <a:tc>
                  <a:txBody>
                    <a:bodyPr/>
                    <a:lstStyle/>
                    <a:p>
                      <a:pPr algn="ctr" fontAlgn="ctr"/>
                      <a:r>
                        <a:rPr lang="ja-JP" altLang="en-US" sz="800" b="0" i="0" u="none" strike="noStrike">
                          <a:effectLst/>
                          <a:latin typeface="Yu Gothic" panose="020B0400000000000000" pitchFamily="34" charset="-128"/>
                          <a:ea typeface="Yu Gothic" panose="020B0400000000000000" pitchFamily="34" charset="-128"/>
                        </a:rPr>
                        <a:t>②</a:t>
                      </a:r>
                      <a:endParaRPr lang="ja-JP" altLang="en-US" sz="800" b="0" i="0" u="none" strike="noStrike">
                        <a:solidFill>
                          <a:srgbClr val="000000"/>
                        </a:solidFill>
                        <a:effectLst/>
                        <a:latin typeface="Yu Gothic" panose="020B0400000000000000" pitchFamily="34" charset="-128"/>
                        <a:ea typeface="Yu Gothic" panose="020B0400000000000000" pitchFamily="34" charset="-128"/>
                      </a:endParaRPr>
                    </a:p>
                  </a:txBody>
                  <a:tcPr marL="7177" marR="7177" marT="71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ja-JP" altLang="en-US" sz="800" b="0" i="0" u="none" strike="noStrike" dirty="0">
                          <a:effectLst/>
                          <a:latin typeface="Yu Gothic" panose="020B0400000000000000" pitchFamily="34" charset="-128"/>
                          <a:ea typeface="Yu Gothic" panose="020B0400000000000000" pitchFamily="34" charset="-128"/>
                        </a:rPr>
                        <a:t>トップレクタングル</a:t>
                      </a:r>
                      <a:endParaRPr lang="ja-JP" alt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7177" marR="7177" marT="71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TW" altLang="en-US" sz="800" b="0" i="0" u="none" strike="noStrike" dirty="0">
                          <a:effectLst/>
                          <a:latin typeface="Yu Gothic" panose="020B0400000000000000" pitchFamily="34" charset="-128"/>
                          <a:ea typeface="Yu Gothic" panose="020B0400000000000000" pitchFamily="34" charset="-128"/>
                        </a:rPr>
                        <a:t>期間（</a:t>
                      </a:r>
                      <a:r>
                        <a:rPr lang="en-US" altLang="zh-TW" sz="800" b="0" i="0" u="none" strike="noStrike" dirty="0">
                          <a:effectLst/>
                          <a:latin typeface="Yu Gothic" panose="020B0400000000000000" pitchFamily="34" charset="-128"/>
                          <a:ea typeface="Yu Gothic" panose="020B0400000000000000" pitchFamily="34" charset="-128"/>
                        </a:rPr>
                        <a:t>1</a:t>
                      </a:r>
                      <a:r>
                        <a:rPr lang="zh-TW" altLang="en-US" sz="800" b="0" i="0" u="none" strike="noStrike" dirty="0">
                          <a:effectLst/>
                          <a:latin typeface="Yu Gothic" panose="020B0400000000000000" pitchFamily="34" charset="-128"/>
                          <a:ea typeface="Yu Gothic" panose="020B0400000000000000" pitchFamily="34" charset="-128"/>
                        </a:rPr>
                        <a:t>週間）</a:t>
                      </a:r>
                      <a:endParaRPr lang="zh-TW" alt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7177" marR="7177" marT="71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800" b="0" i="0" u="none" strike="noStrike">
                          <a:effectLst/>
                          <a:latin typeface="Yu Gothic" panose="020B0400000000000000" pitchFamily="34" charset="-128"/>
                          <a:ea typeface="Yu Gothic" panose="020B0400000000000000" pitchFamily="34" charset="-128"/>
                        </a:rPr>
                        <a:t>120,000imp/</a:t>
                      </a:r>
                      <a:r>
                        <a:rPr lang="ja-JP" altLang="en-US" sz="800" b="0" i="0" u="none" strike="noStrike">
                          <a:effectLst/>
                          <a:latin typeface="Yu Gothic" panose="020B0400000000000000" pitchFamily="34" charset="-128"/>
                          <a:ea typeface="Yu Gothic" panose="020B0400000000000000" pitchFamily="34" charset="-128"/>
                        </a:rPr>
                        <a:t>週</a:t>
                      </a:r>
                      <a:endParaRPr lang="ja-JP" altLang="en-US" sz="800" b="0" i="0" u="none" strike="noStrike">
                        <a:solidFill>
                          <a:srgbClr val="000000"/>
                        </a:solidFill>
                        <a:effectLst/>
                        <a:latin typeface="Yu Gothic" panose="020B0400000000000000" pitchFamily="34" charset="-128"/>
                        <a:ea typeface="Yu Gothic" panose="020B0400000000000000" pitchFamily="34" charset="-128"/>
                      </a:endParaRPr>
                    </a:p>
                  </a:txBody>
                  <a:tcPr marL="7177" marR="7177" marT="71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800" b="0" i="0" u="none" strike="noStrike" dirty="0">
                          <a:effectLst/>
                          <a:latin typeface="Yu Gothic" panose="020B0400000000000000" pitchFamily="34" charset="-128"/>
                          <a:ea typeface="Yu Gothic" panose="020B0400000000000000" pitchFamily="34" charset="-128"/>
                        </a:rPr>
                        <a:t>\800,000/ </a:t>
                      </a:r>
                      <a:r>
                        <a:rPr lang="ja-JP" altLang="en-US" sz="800" b="0" i="0" u="none" strike="noStrike" dirty="0">
                          <a:effectLst/>
                          <a:latin typeface="Yu Gothic" panose="020B0400000000000000" pitchFamily="34" charset="-128"/>
                          <a:ea typeface="Yu Gothic" panose="020B0400000000000000" pitchFamily="34" charset="-128"/>
                        </a:rPr>
                        <a:t>週</a:t>
                      </a:r>
                      <a:endParaRPr lang="ja-JP" alt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7177" marR="7177" marT="71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724348"/>
                  </a:ext>
                </a:extLst>
              </a:tr>
              <a:tr h="181660">
                <a:tc>
                  <a:txBody>
                    <a:bodyPr/>
                    <a:lstStyle/>
                    <a:p>
                      <a:pPr algn="ctr" fontAlgn="ctr"/>
                      <a:r>
                        <a:rPr lang="ja-JP" altLang="en-US" sz="800" b="0" i="0" u="none" strike="noStrike">
                          <a:effectLst/>
                          <a:latin typeface="Yu Gothic" panose="020B0400000000000000" pitchFamily="34" charset="-128"/>
                          <a:ea typeface="Yu Gothic" panose="020B0400000000000000" pitchFamily="34" charset="-128"/>
                        </a:rPr>
                        <a:t>③</a:t>
                      </a:r>
                      <a:endParaRPr lang="ja-JP" altLang="en-US" sz="800" b="0" i="0" u="none" strike="noStrike">
                        <a:solidFill>
                          <a:srgbClr val="000000"/>
                        </a:solidFill>
                        <a:effectLst/>
                        <a:latin typeface="Yu Gothic" panose="020B0400000000000000" pitchFamily="34" charset="-128"/>
                        <a:ea typeface="Yu Gothic" panose="020B0400000000000000" pitchFamily="34" charset="-128"/>
                      </a:endParaRPr>
                    </a:p>
                  </a:txBody>
                  <a:tcPr marL="7177" marR="7177" marT="71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ja-JP" altLang="en-US" sz="800" b="0" i="0" u="none" strike="noStrike" dirty="0">
                          <a:effectLst/>
                          <a:latin typeface="Yu Gothic" panose="020B0400000000000000" pitchFamily="34" charset="-128"/>
                          <a:ea typeface="Yu Gothic" panose="020B0400000000000000" pitchFamily="34" charset="-128"/>
                        </a:rPr>
                        <a:t>トップ第</a:t>
                      </a:r>
                      <a:r>
                        <a:rPr lang="en-US" altLang="ja-JP" sz="800" b="0" i="0" u="none" strike="noStrike" dirty="0">
                          <a:effectLst/>
                          <a:latin typeface="Yu Gothic" panose="020B0400000000000000" pitchFamily="34" charset="-128"/>
                          <a:ea typeface="Yu Gothic" panose="020B0400000000000000" pitchFamily="34" charset="-128"/>
                        </a:rPr>
                        <a:t>2</a:t>
                      </a:r>
                      <a:r>
                        <a:rPr lang="ja-JP" altLang="en-US" sz="800" b="0" i="0" u="none" strike="noStrike" dirty="0">
                          <a:effectLst/>
                          <a:latin typeface="Yu Gothic" panose="020B0400000000000000" pitchFamily="34" charset="-128"/>
                          <a:ea typeface="Yu Gothic" panose="020B0400000000000000" pitchFamily="34" charset="-128"/>
                        </a:rPr>
                        <a:t>レクタングル</a:t>
                      </a:r>
                      <a:endParaRPr lang="ja-JP" alt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7177" marR="7177" marT="71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TW" altLang="en-US" sz="800" b="0" i="0" u="none" strike="noStrike" dirty="0">
                          <a:effectLst/>
                          <a:latin typeface="Yu Gothic" panose="020B0400000000000000" pitchFamily="34" charset="-128"/>
                          <a:ea typeface="Yu Gothic" panose="020B0400000000000000" pitchFamily="34" charset="-128"/>
                        </a:rPr>
                        <a:t>期間（</a:t>
                      </a:r>
                      <a:r>
                        <a:rPr lang="en-US" altLang="zh-TW" sz="800" b="0" i="0" u="none" strike="noStrike" dirty="0">
                          <a:effectLst/>
                          <a:latin typeface="Yu Gothic" panose="020B0400000000000000" pitchFamily="34" charset="-128"/>
                          <a:ea typeface="Yu Gothic" panose="020B0400000000000000" pitchFamily="34" charset="-128"/>
                        </a:rPr>
                        <a:t>1</a:t>
                      </a:r>
                      <a:r>
                        <a:rPr lang="zh-TW" altLang="en-US" sz="800" b="0" i="0" u="none" strike="noStrike" dirty="0">
                          <a:effectLst/>
                          <a:latin typeface="Yu Gothic" panose="020B0400000000000000" pitchFamily="34" charset="-128"/>
                          <a:ea typeface="Yu Gothic" panose="020B0400000000000000" pitchFamily="34" charset="-128"/>
                        </a:rPr>
                        <a:t>週間）</a:t>
                      </a:r>
                      <a:endParaRPr lang="zh-TW" alt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7177" marR="7177" marT="71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800" b="0" i="0" u="none" strike="noStrike">
                          <a:effectLst/>
                          <a:latin typeface="Yu Gothic" panose="020B0400000000000000" pitchFamily="34" charset="-128"/>
                          <a:ea typeface="Yu Gothic" panose="020B0400000000000000" pitchFamily="34" charset="-128"/>
                        </a:rPr>
                        <a:t>120,000imp/</a:t>
                      </a:r>
                      <a:r>
                        <a:rPr lang="ja-JP" altLang="en-US" sz="800" b="0" i="0" u="none" strike="noStrike">
                          <a:effectLst/>
                          <a:latin typeface="Yu Gothic" panose="020B0400000000000000" pitchFamily="34" charset="-128"/>
                          <a:ea typeface="Yu Gothic" panose="020B0400000000000000" pitchFamily="34" charset="-128"/>
                        </a:rPr>
                        <a:t>週</a:t>
                      </a:r>
                      <a:endParaRPr lang="ja-JP" altLang="en-US" sz="800" b="0" i="0" u="none" strike="noStrike">
                        <a:solidFill>
                          <a:srgbClr val="000000"/>
                        </a:solidFill>
                        <a:effectLst/>
                        <a:latin typeface="Yu Gothic" panose="020B0400000000000000" pitchFamily="34" charset="-128"/>
                        <a:ea typeface="Yu Gothic" panose="020B0400000000000000" pitchFamily="34" charset="-128"/>
                      </a:endParaRPr>
                    </a:p>
                  </a:txBody>
                  <a:tcPr marL="7177" marR="7177" marT="71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800" b="0" i="0" u="none" strike="noStrike" dirty="0">
                          <a:effectLst/>
                          <a:latin typeface="Yu Gothic" panose="020B0400000000000000" pitchFamily="34" charset="-128"/>
                          <a:ea typeface="Yu Gothic" panose="020B0400000000000000" pitchFamily="34" charset="-128"/>
                        </a:rPr>
                        <a:t>\400,000/</a:t>
                      </a:r>
                      <a:r>
                        <a:rPr lang="ja-JP" altLang="en-US" sz="800" b="0" i="0" u="none" strike="noStrike" dirty="0">
                          <a:effectLst/>
                          <a:latin typeface="Yu Gothic" panose="020B0400000000000000" pitchFamily="34" charset="-128"/>
                          <a:ea typeface="Yu Gothic" panose="020B0400000000000000" pitchFamily="34" charset="-128"/>
                        </a:rPr>
                        <a:t>週</a:t>
                      </a:r>
                      <a:endParaRPr lang="ja-JP" alt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7177" marR="7177" marT="71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39120660"/>
                  </a:ext>
                </a:extLst>
              </a:tr>
              <a:tr h="181660">
                <a:tc>
                  <a:txBody>
                    <a:bodyPr/>
                    <a:lstStyle/>
                    <a:p>
                      <a:pPr algn="ctr" fontAlgn="ctr"/>
                      <a:r>
                        <a:rPr lang="ja-JP" altLang="en-US" sz="800" b="0" i="0" u="none" strike="noStrike">
                          <a:effectLst/>
                          <a:latin typeface="Yu Gothic" panose="020B0400000000000000" pitchFamily="34" charset="-128"/>
                          <a:ea typeface="Yu Gothic" panose="020B0400000000000000" pitchFamily="34" charset="-128"/>
                        </a:rPr>
                        <a:t>④</a:t>
                      </a:r>
                      <a:endParaRPr lang="ja-JP" altLang="en-US" sz="800" b="0" i="0" u="none" strike="noStrike">
                        <a:solidFill>
                          <a:srgbClr val="000000"/>
                        </a:solidFill>
                        <a:effectLst/>
                        <a:latin typeface="Yu Gothic" panose="020B0400000000000000" pitchFamily="34" charset="-128"/>
                        <a:ea typeface="Yu Gothic" panose="020B0400000000000000" pitchFamily="34" charset="-128"/>
                      </a:endParaRPr>
                    </a:p>
                  </a:txBody>
                  <a:tcPr marL="7177" marR="7177" marT="71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ja-JP" altLang="en-US" sz="800" b="0" i="0" u="none" strike="noStrike" dirty="0">
                          <a:effectLst/>
                          <a:latin typeface="Yu Gothic" panose="020B0400000000000000" pitchFamily="34" charset="-128"/>
                          <a:ea typeface="Yu Gothic" panose="020B0400000000000000" pitchFamily="34" charset="-128"/>
                        </a:rPr>
                        <a:t>トップサイドバナー</a:t>
                      </a:r>
                      <a:endParaRPr lang="ja-JP" alt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7177" marR="7177" marT="71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TW" altLang="en-US" sz="800" b="0" i="0" u="none" strike="noStrike" dirty="0">
                          <a:effectLst/>
                          <a:latin typeface="Yu Gothic" panose="020B0400000000000000" pitchFamily="34" charset="-128"/>
                          <a:ea typeface="Yu Gothic" panose="020B0400000000000000" pitchFamily="34" charset="-128"/>
                        </a:rPr>
                        <a:t>期間（</a:t>
                      </a:r>
                      <a:r>
                        <a:rPr lang="en-US" altLang="zh-TW" sz="800" b="0" i="0" u="none" strike="noStrike" dirty="0">
                          <a:effectLst/>
                          <a:latin typeface="Yu Gothic" panose="020B0400000000000000" pitchFamily="34" charset="-128"/>
                          <a:ea typeface="Yu Gothic" panose="020B0400000000000000" pitchFamily="34" charset="-128"/>
                        </a:rPr>
                        <a:t>1</a:t>
                      </a:r>
                      <a:r>
                        <a:rPr lang="zh-TW" altLang="en-US" sz="800" b="0" i="0" u="none" strike="noStrike" dirty="0">
                          <a:effectLst/>
                          <a:latin typeface="Yu Gothic" panose="020B0400000000000000" pitchFamily="34" charset="-128"/>
                          <a:ea typeface="Yu Gothic" panose="020B0400000000000000" pitchFamily="34" charset="-128"/>
                        </a:rPr>
                        <a:t>週間）</a:t>
                      </a:r>
                      <a:endParaRPr lang="zh-TW" alt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7177" marR="7177" marT="71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800" b="0" i="0" u="none" strike="noStrike" dirty="0">
                          <a:effectLst/>
                          <a:latin typeface="Yu Gothic" panose="020B0400000000000000" pitchFamily="34" charset="-128"/>
                          <a:ea typeface="Yu Gothic" panose="020B0400000000000000" pitchFamily="34" charset="-128"/>
                        </a:rPr>
                        <a:t>120,000imp/</a:t>
                      </a:r>
                      <a:r>
                        <a:rPr lang="ja-JP" altLang="en-US" sz="800" b="0" i="0" u="none" strike="noStrike">
                          <a:effectLst/>
                          <a:latin typeface="Yu Gothic" panose="020B0400000000000000" pitchFamily="34" charset="-128"/>
                          <a:ea typeface="Yu Gothic" panose="020B0400000000000000" pitchFamily="34" charset="-128"/>
                        </a:rPr>
                        <a:t>週</a:t>
                      </a:r>
                      <a:endParaRPr lang="ja-JP" altLang="en-US" sz="800" b="0" i="0" u="none" strike="noStrike">
                        <a:solidFill>
                          <a:srgbClr val="000000"/>
                        </a:solidFill>
                        <a:effectLst/>
                        <a:latin typeface="Yu Gothic" panose="020B0400000000000000" pitchFamily="34" charset="-128"/>
                        <a:ea typeface="Yu Gothic" panose="020B0400000000000000" pitchFamily="34" charset="-128"/>
                      </a:endParaRPr>
                    </a:p>
                  </a:txBody>
                  <a:tcPr marL="7177" marR="7177" marT="71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800" b="0" i="0" u="none" strike="noStrike" dirty="0">
                          <a:effectLst/>
                          <a:latin typeface="Yu Gothic" panose="020B0400000000000000" pitchFamily="34" charset="-128"/>
                          <a:ea typeface="Yu Gothic" panose="020B0400000000000000" pitchFamily="34" charset="-128"/>
                        </a:rPr>
                        <a:t>\300,000/</a:t>
                      </a:r>
                      <a:r>
                        <a:rPr lang="ja-JP" altLang="en-US" sz="800" b="0" i="0" u="none" strike="noStrike">
                          <a:effectLst/>
                          <a:latin typeface="Yu Gothic" panose="020B0400000000000000" pitchFamily="34" charset="-128"/>
                          <a:ea typeface="Yu Gothic" panose="020B0400000000000000" pitchFamily="34" charset="-128"/>
                        </a:rPr>
                        <a:t>週</a:t>
                      </a:r>
                      <a:endParaRPr lang="ja-JP" altLang="en-US" sz="800" b="0" i="0" u="none" strike="noStrike">
                        <a:solidFill>
                          <a:srgbClr val="000000"/>
                        </a:solidFill>
                        <a:effectLst/>
                        <a:latin typeface="Yu Gothic" panose="020B0400000000000000" pitchFamily="34" charset="-128"/>
                        <a:ea typeface="Yu Gothic" panose="020B0400000000000000" pitchFamily="34" charset="-128"/>
                      </a:endParaRPr>
                    </a:p>
                  </a:txBody>
                  <a:tcPr marL="7177" marR="7177" marT="71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99295279"/>
                  </a:ext>
                </a:extLst>
              </a:tr>
              <a:tr h="181660">
                <a:tc>
                  <a:txBody>
                    <a:bodyPr/>
                    <a:lstStyle/>
                    <a:p>
                      <a:pPr algn="ctr" fontAlgn="ctr"/>
                      <a:r>
                        <a:rPr lang="ja-JP" altLang="en-US" sz="800" b="0" i="0" u="none" strike="noStrike">
                          <a:effectLst/>
                          <a:latin typeface="Yu Gothic" panose="020B0400000000000000" pitchFamily="34" charset="-128"/>
                          <a:ea typeface="Yu Gothic" panose="020B0400000000000000" pitchFamily="34" charset="-128"/>
                        </a:rPr>
                        <a:t>⑤</a:t>
                      </a:r>
                      <a:endParaRPr lang="ja-JP" altLang="en-US" sz="800" b="0" i="0" u="none" strike="noStrike">
                        <a:solidFill>
                          <a:srgbClr val="000000"/>
                        </a:solidFill>
                        <a:effectLst/>
                        <a:latin typeface="Yu Gothic" panose="020B0400000000000000" pitchFamily="34" charset="-128"/>
                        <a:ea typeface="Yu Gothic" panose="020B0400000000000000" pitchFamily="34" charset="-128"/>
                      </a:endParaRPr>
                    </a:p>
                  </a:txBody>
                  <a:tcPr marL="7177" marR="7177" marT="71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ja-JP" altLang="en-US" sz="800" b="0" i="0" u="none" strike="noStrike" dirty="0">
                          <a:effectLst/>
                          <a:latin typeface="Yu Gothic" panose="020B0400000000000000" pitchFamily="34" charset="-128"/>
                          <a:ea typeface="Yu Gothic" panose="020B0400000000000000" pitchFamily="34" charset="-128"/>
                        </a:rPr>
                        <a:t>トップテキストアド</a:t>
                      </a:r>
                      <a:endParaRPr lang="ja-JP" alt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7177" marR="7177" marT="71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TW" altLang="en-US" sz="800" b="0" i="0" u="none" strike="noStrike" dirty="0">
                          <a:effectLst/>
                          <a:latin typeface="Yu Gothic" panose="020B0400000000000000" pitchFamily="34" charset="-128"/>
                          <a:ea typeface="Yu Gothic" panose="020B0400000000000000" pitchFamily="34" charset="-128"/>
                        </a:rPr>
                        <a:t>期間（</a:t>
                      </a:r>
                      <a:r>
                        <a:rPr lang="en-US" altLang="zh-TW" sz="800" b="0" i="0" u="none" strike="noStrike" dirty="0">
                          <a:effectLst/>
                          <a:latin typeface="Yu Gothic" panose="020B0400000000000000" pitchFamily="34" charset="-128"/>
                          <a:ea typeface="Yu Gothic" panose="020B0400000000000000" pitchFamily="34" charset="-128"/>
                        </a:rPr>
                        <a:t>1</a:t>
                      </a:r>
                      <a:r>
                        <a:rPr lang="zh-TW" altLang="en-US" sz="800" b="0" i="0" u="none" strike="noStrike" dirty="0">
                          <a:effectLst/>
                          <a:latin typeface="Yu Gothic" panose="020B0400000000000000" pitchFamily="34" charset="-128"/>
                          <a:ea typeface="Yu Gothic" panose="020B0400000000000000" pitchFamily="34" charset="-128"/>
                        </a:rPr>
                        <a:t>週間）</a:t>
                      </a:r>
                      <a:endParaRPr lang="zh-TW" alt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7177" marR="7177" marT="71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800" b="0" i="0" u="none" strike="noStrike" dirty="0">
                          <a:effectLst/>
                          <a:latin typeface="Yu Gothic" panose="020B0400000000000000" pitchFamily="34" charset="-128"/>
                          <a:ea typeface="Yu Gothic" panose="020B0400000000000000" pitchFamily="34" charset="-128"/>
                        </a:rPr>
                        <a:t>120,000imp/</a:t>
                      </a:r>
                      <a:r>
                        <a:rPr lang="ja-JP" altLang="en-US" sz="800" b="0" i="0" u="none" strike="noStrike">
                          <a:effectLst/>
                          <a:latin typeface="Yu Gothic" panose="020B0400000000000000" pitchFamily="34" charset="-128"/>
                          <a:ea typeface="Yu Gothic" panose="020B0400000000000000" pitchFamily="34" charset="-128"/>
                        </a:rPr>
                        <a:t>週</a:t>
                      </a:r>
                      <a:endParaRPr lang="ja-JP" altLang="en-US" sz="800" b="0" i="0" u="none" strike="noStrike">
                        <a:solidFill>
                          <a:srgbClr val="000000"/>
                        </a:solidFill>
                        <a:effectLst/>
                        <a:latin typeface="Yu Gothic" panose="020B0400000000000000" pitchFamily="34" charset="-128"/>
                        <a:ea typeface="Yu Gothic" panose="020B0400000000000000" pitchFamily="34" charset="-128"/>
                      </a:endParaRPr>
                    </a:p>
                  </a:txBody>
                  <a:tcPr marL="7177" marR="7177" marT="71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800" b="0" i="0" u="none" strike="noStrike" dirty="0">
                          <a:effectLst/>
                          <a:latin typeface="Yu Gothic" panose="020B0400000000000000" pitchFamily="34" charset="-128"/>
                          <a:ea typeface="Yu Gothic" panose="020B0400000000000000" pitchFamily="34" charset="-128"/>
                        </a:rPr>
                        <a:t>\300,000/</a:t>
                      </a:r>
                      <a:r>
                        <a:rPr lang="ja-JP" altLang="en-US" sz="800" b="0" i="0" u="none" strike="noStrike" dirty="0">
                          <a:effectLst/>
                          <a:latin typeface="Yu Gothic" panose="020B0400000000000000" pitchFamily="34" charset="-128"/>
                          <a:ea typeface="Yu Gothic" panose="020B0400000000000000" pitchFamily="34" charset="-128"/>
                        </a:rPr>
                        <a:t>週</a:t>
                      </a:r>
                      <a:endParaRPr lang="ja-JP" alt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7177" marR="7177" marT="71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96950766"/>
                  </a:ext>
                </a:extLst>
              </a:tr>
            </a:tbl>
          </a:graphicData>
        </a:graphic>
      </p:graphicFrame>
      <p:grpSp>
        <p:nvGrpSpPr>
          <p:cNvPr id="191" name="object 17">
            <a:extLst>
              <a:ext uri="{FF2B5EF4-FFF2-40B4-BE49-F238E27FC236}">
                <a16:creationId xmlns:a16="http://schemas.microsoft.com/office/drawing/2014/main" id="{D3CC09A7-22DD-F348-841D-3B1B0E378F09}"/>
              </a:ext>
            </a:extLst>
          </p:cNvPr>
          <p:cNvGrpSpPr/>
          <p:nvPr/>
        </p:nvGrpSpPr>
        <p:grpSpPr>
          <a:xfrm>
            <a:off x="371779" y="1399179"/>
            <a:ext cx="1641203" cy="3415192"/>
            <a:chOff x="371779" y="1399179"/>
            <a:chExt cx="1679575" cy="3495040"/>
          </a:xfrm>
        </p:grpSpPr>
        <p:pic>
          <p:nvPicPr>
            <p:cNvPr id="192" name="object 18">
              <a:extLst>
                <a:ext uri="{FF2B5EF4-FFF2-40B4-BE49-F238E27FC236}">
                  <a16:creationId xmlns:a16="http://schemas.microsoft.com/office/drawing/2014/main" id="{791ABF9F-6E3D-7F41-AA7C-71E7C8F8C255}"/>
                </a:ext>
              </a:extLst>
            </p:cNvPr>
            <p:cNvPicPr/>
            <p:nvPr/>
          </p:nvPicPr>
          <p:blipFill>
            <a:blip r:embed="rId9" cstate="print"/>
            <a:stretch>
              <a:fillRect/>
            </a:stretch>
          </p:blipFill>
          <p:spPr>
            <a:xfrm>
              <a:off x="441787" y="3847829"/>
              <a:ext cx="1559490" cy="1046166"/>
            </a:xfrm>
            <a:prstGeom prst="rect">
              <a:avLst/>
            </a:prstGeom>
          </p:spPr>
        </p:pic>
        <p:pic>
          <p:nvPicPr>
            <p:cNvPr id="193" name="object 19">
              <a:extLst>
                <a:ext uri="{FF2B5EF4-FFF2-40B4-BE49-F238E27FC236}">
                  <a16:creationId xmlns:a16="http://schemas.microsoft.com/office/drawing/2014/main" id="{6A11273F-398B-ED45-B233-10C758E9DC27}"/>
                </a:ext>
              </a:extLst>
            </p:cNvPr>
            <p:cNvPicPr/>
            <p:nvPr/>
          </p:nvPicPr>
          <p:blipFill>
            <a:blip r:embed="rId10" cstate="print"/>
            <a:stretch>
              <a:fillRect/>
            </a:stretch>
          </p:blipFill>
          <p:spPr>
            <a:xfrm>
              <a:off x="436432" y="1399179"/>
              <a:ext cx="1564576" cy="1212239"/>
            </a:xfrm>
            <a:prstGeom prst="rect">
              <a:avLst/>
            </a:prstGeom>
          </p:spPr>
        </p:pic>
        <p:pic>
          <p:nvPicPr>
            <p:cNvPr id="194" name="object 20">
              <a:extLst>
                <a:ext uri="{FF2B5EF4-FFF2-40B4-BE49-F238E27FC236}">
                  <a16:creationId xmlns:a16="http://schemas.microsoft.com/office/drawing/2014/main" id="{FCEDC77C-54C4-AF46-A22C-6FB9EFDFD435}"/>
                </a:ext>
              </a:extLst>
            </p:cNvPr>
            <p:cNvPicPr/>
            <p:nvPr/>
          </p:nvPicPr>
          <p:blipFill>
            <a:blip r:embed="rId11" cstate="print"/>
            <a:stretch>
              <a:fillRect/>
            </a:stretch>
          </p:blipFill>
          <p:spPr>
            <a:xfrm>
              <a:off x="390312" y="2602145"/>
              <a:ext cx="1641433" cy="1214852"/>
            </a:xfrm>
            <a:prstGeom prst="rect">
              <a:avLst/>
            </a:prstGeom>
          </p:spPr>
        </p:pic>
        <p:sp>
          <p:nvSpPr>
            <p:cNvPr id="195" name="object 21">
              <a:extLst>
                <a:ext uri="{FF2B5EF4-FFF2-40B4-BE49-F238E27FC236}">
                  <a16:creationId xmlns:a16="http://schemas.microsoft.com/office/drawing/2014/main" id="{8DA1EB78-C686-214D-AFD3-8A0F30405ED4}"/>
                </a:ext>
              </a:extLst>
            </p:cNvPr>
            <p:cNvSpPr/>
            <p:nvPr/>
          </p:nvSpPr>
          <p:spPr>
            <a:xfrm>
              <a:off x="1577340" y="1405839"/>
              <a:ext cx="417830" cy="1669414"/>
            </a:xfrm>
            <a:custGeom>
              <a:avLst/>
              <a:gdLst/>
              <a:ahLst/>
              <a:cxnLst/>
              <a:rect l="l" t="t" r="r" b="b"/>
              <a:pathLst>
                <a:path w="417830" h="1669414">
                  <a:moveTo>
                    <a:pt x="398780" y="1196301"/>
                  </a:moveTo>
                  <a:lnTo>
                    <a:pt x="18554" y="1196301"/>
                  </a:lnTo>
                  <a:lnTo>
                    <a:pt x="18554" y="1289037"/>
                  </a:lnTo>
                  <a:lnTo>
                    <a:pt x="398780" y="1289037"/>
                  </a:lnTo>
                  <a:lnTo>
                    <a:pt x="398780" y="1196301"/>
                  </a:lnTo>
                  <a:close/>
                </a:path>
                <a:path w="417830" h="1669414">
                  <a:moveTo>
                    <a:pt x="417322" y="1316863"/>
                  </a:moveTo>
                  <a:lnTo>
                    <a:pt x="0" y="1316863"/>
                  </a:lnTo>
                  <a:lnTo>
                    <a:pt x="0" y="1669262"/>
                  </a:lnTo>
                  <a:lnTo>
                    <a:pt x="417322" y="1669262"/>
                  </a:lnTo>
                  <a:lnTo>
                    <a:pt x="417322" y="1316863"/>
                  </a:lnTo>
                  <a:close/>
                </a:path>
                <a:path w="417830" h="1669414">
                  <a:moveTo>
                    <a:pt x="417322" y="0"/>
                  </a:moveTo>
                  <a:lnTo>
                    <a:pt x="0" y="0"/>
                  </a:lnTo>
                  <a:lnTo>
                    <a:pt x="0" y="343128"/>
                  </a:lnTo>
                  <a:lnTo>
                    <a:pt x="417322" y="343128"/>
                  </a:lnTo>
                  <a:lnTo>
                    <a:pt x="417322" y="0"/>
                  </a:lnTo>
                  <a:close/>
                </a:path>
              </a:pathLst>
            </a:custGeom>
            <a:solidFill>
              <a:srgbClr val="0061AF"/>
            </a:solidFill>
          </p:spPr>
          <p:txBody>
            <a:bodyPr wrap="square" lIns="0" tIns="0" rIns="0" bIns="0" rtlCol="0"/>
            <a:lstStyle/>
            <a:p>
              <a:endParaRPr/>
            </a:p>
          </p:txBody>
        </p:sp>
        <p:sp>
          <p:nvSpPr>
            <p:cNvPr id="196" name="object 22">
              <a:extLst>
                <a:ext uri="{FF2B5EF4-FFF2-40B4-BE49-F238E27FC236}">
                  <a16:creationId xmlns:a16="http://schemas.microsoft.com/office/drawing/2014/main" id="{836D292C-0DD1-194C-937D-704A61160A70}"/>
                </a:ext>
              </a:extLst>
            </p:cNvPr>
            <p:cNvSpPr/>
            <p:nvPr/>
          </p:nvSpPr>
          <p:spPr>
            <a:xfrm>
              <a:off x="371779" y="3844821"/>
              <a:ext cx="1679575" cy="0"/>
            </a:xfrm>
            <a:custGeom>
              <a:avLst/>
              <a:gdLst/>
              <a:ahLst/>
              <a:cxnLst/>
              <a:rect l="l" t="t" r="r" b="b"/>
              <a:pathLst>
                <a:path w="1679575">
                  <a:moveTo>
                    <a:pt x="0" y="0"/>
                  </a:moveTo>
                  <a:lnTo>
                    <a:pt x="1679308" y="0"/>
                  </a:lnTo>
                </a:path>
              </a:pathLst>
            </a:custGeom>
            <a:ln w="17995">
              <a:solidFill>
                <a:srgbClr val="000000"/>
              </a:solidFill>
              <a:prstDash val="sysDash"/>
            </a:ln>
          </p:spPr>
          <p:txBody>
            <a:bodyPr wrap="square" lIns="0" tIns="0" rIns="0" bIns="0" rtlCol="0"/>
            <a:lstStyle/>
            <a:p>
              <a:endParaRPr/>
            </a:p>
          </p:txBody>
        </p:sp>
        <p:sp>
          <p:nvSpPr>
            <p:cNvPr id="197" name="object 23">
              <a:extLst>
                <a:ext uri="{FF2B5EF4-FFF2-40B4-BE49-F238E27FC236}">
                  <a16:creationId xmlns:a16="http://schemas.microsoft.com/office/drawing/2014/main" id="{1FD2EA65-4F09-B24A-A6D6-23BABE5DEEE1}"/>
                </a:ext>
              </a:extLst>
            </p:cNvPr>
            <p:cNvSpPr/>
            <p:nvPr/>
          </p:nvSpPr>
          <p:spPr>
            <a:xfrm>
              <a:off x="371779" y="3881915"/>
              <a:ext cx="1679575" cy="0"/>
            </a:xfrm>
            <a:custGeom>
              <a:avLst/>
              <a:gdLst/>
              <a:ahLst/>
              <a:cxnLst/>
              <a:rect l="l" t="t" r="r" b="b"/>
              <a:pathLst>
                <a:path w="1679575">
                  <a:moveTo>
                    <a:pt x="0" y="0"/>
                  </a:moveTo>
                  <a:lnTo>
                    <a:pt x="1679308" y="0"/>
                  </a:lnTo>
                </a:path>
              </a:pathLst>
            </a:custGeom>
            <a:ln w="17995">
              <a:solidFill>
                <a:srgbClr val="000000"/>
              </a:solidFill>
              <a:prstDash val="sysDash"/>
            </a:ln>
          </p:spPr>
          <p:txBody>
            <a:bodyPr wrap="square" lIns="0" tIns="0" rIns="0" bIns="0" rtlCol="0"/>
            <a:lstStyle/>
            <a:p>
              <a:endParaRPr/>
            </a:p>
          </p:txBody>
        </p:sp>
        <p:sp>
          <p:nvSpPr>
            <p:cNvPr id="198" name="object 24">
              <a:extLst>
                <a:ext uri="{FF2B5EF4-FFF2-40B4-BE49-F238E27FC236}">
                  <a16:creationId xmlns:a16="http://schemas.microsoft.com/office/drawing/2014/main" id="{D12DE7F3-0FB0-0F41-BE5E-0EFC183A2780}"/>
                </a:ext>
              </a:extLst>
            </p:cNvPr>
            <p:cNvSpPr/>
            <p:nvPr/>
          </p:nvSpPr>
          <p:spPr>
            <a:xfrm>
              <a:off x="427405" y="4586719"/>
              <a:ext cx="1076325" cy="158115"/>
            </a:xfrm>
            <a:custGeom>
              <a:avLst/>
              <a:gdLst/>
              <a:ahLst/>
              <a:cxnLst/>
              <a:rect l="l" t="t" r="r" b="b"/>
              <a:pathLst>
                <a:path w="1076325" h="158114">
                  <a:moveTo>
                    <a:pt x="1075753" y="0"/>
                  </a:moveTo>
                  <a:lnTo>
                    <a:pt x="0" y="0"/>
                  </a:lnTo>
                  <a:lnTo>
                    <a:pt x="0" y="157657"/>
                  </a:lnTo>
                  <a:lnTo>
                    <a:pt x="1075753" y="157657"/>
                  </a:lnTo>
                  <a:lnTo>
                    <a:pt x="1075753" y="0"/>
                  </a:lnTo>
                  <a:close/>
                </a:path>
              </a:pathLst>
            </a:custGeom>
            <a:solidFill>
              <a:srgbClr val="0061AF"/>
            </a:solidFill>
          </p:spPr>
          <p:txBody>
            <a:bodyPr wrap="square" lIns="0" tIns="0" rIns="0" bIns="0" rtlCol="0"/>
            <a:lstStyle/>
            <a:p>
              <a:endParaRPr/>
            </a:p>
          </p:txBody>
        </p:sp>
        <p:pic>
          <p:nvPicPr>
            <p:cNvPr id="199" name="object 25">
              <a:extLst>
                <a:ext uri="{FF2B5EF4-FFF2-40B4-BE49-F238E27FC236}">
                  <a16:creationId xmlns:a16="http://schemas.microsoft.com/office/drawing/2014/main" id="{1B8F37EF-8004-EC4C-B26B-909D42405FB4}"/>
                </a:ext>
              </a:extLst>
            </p:cNvPr>
            <p:cNvPicPr/>
            <p:nvPr/>
          </p:nvPicPr>
          <p:blipFill>
            <a:blip r:embed="rId12" cstate="print"/>
            <a:stretch>
              <a:fillRect/>
            </a:stretch>
          </p:blipFill>
          <p:spPr>
            <a:xfrm>
              <a:off x="1734578" y="1535868"/>
              <a:ext cx="102876" cy="102971"/>
            </a:xfrm>
            <a:prstGeom prst="rect">
              <a:avLst/>
            </a:prstGeom>
          </p:spPr>
        </p:pic>
        <p:pic>
          <p:nvPicPr>
            <p:cNvPr id="200" name="object 26">
              <a:extLst>
                <a:ext uri="{FF2B5EF4-FFF2-40B4-BE49-F238E27FC236}">
                  <a16:creationId xmlns:a16="http://schemas.microsoft.com/office/drawing/2014/main" id="{FBF4EAEC-B999-1948-8811-3F202096A8C6}"/>
                </a:ext>
              </a:extLst>
            </p:cNvPr>
            <p:cNvPicPr/>
            <p:nvPr/>
          </p:nvPicPr>
          <p:blipFill>
            <a:blip r:embed="rId13" cstate="print"/>
            <a:stretch>
              <a:fillRect/>
            </a:stretch>
          </p:blipFill>
          <p:spPr>
            <a:xfrm>
              <a:off x="913758" y="4617684"/>
              <a:ext cx="102984" cy="102971"/>
            </a:xfrm>
            <a:prstGeom prst="rect">
              <a:avLst/>
            </a:prstGeom>
          </p:spPr>
        </p:pic>
        <p:pic>
          <p:nvPicPr>
            <p:cNvPr id="201" name="object 27">
              <a:extLst>
                <a:ext uri="{FF2B5EF4-FFF2-40B4-BE49-F238E27FC236}">
                  <a16:creationId xmlns:a16="http://schemas.microsoft.com/office/drawing/2014/main" id="{AE9946CC-82AC-AE48-93A4-AC9213A0C0B8}"/>
                </a:ext>
              </a:extLst>
            </p:cNvPr>
            <p:cNvPicPr/>
            <p:nvPr/>
          </p:nvPicPr>
          <p:blipFill>
            <a:blip r:embed="rId14" cstate="print"/>
            <a:stretch>
              <a:fillRect/>
            </a:stretch>
          </p:blipFill>
          <p:spPr>
            <a:xfrm>
              <a:off x="1728141" y="2587016"/>
              <a:ext cx="115671" cy="115684"/>
            </a:xfrm>
            <a:prstGeom prst="rect">
              <a:avLst/>
            </a:prstGeom>
          </p:spPr>
        </p:pic>
        <p:pic>
          <p:nvPicPr>
            <p:cNvPr id="202" name="object 28">
              <a:extLst>
                <a:ext uri="{FF2B5EF4-FFF2-40B4-BE49-F238E27FC236}">
                  <a16:creationId xmlns:a16="http://schemas.microsoft.com/office/drawing/2014/main" id="{95D7C44C-13D9-FD41-BEEA-A2C1B29769BD}"/>
                </a:ext>
              </a:extLst>
            </p:cNvPr>
            <p:cNvPicPr/>
            <p:nvPr/>
          </p:nvPicPr>
          <p:blipFill>
            <a:blip r:embed="rId15" cstate="print"/>
            <a:stretch>
              <a:fillRect/>
            </a:stretch>
          </p:blipFill>
          <p:spPr>
            <a:xfrm>
              <a:off x="1734491" y="2593382"/>
              <a:ext cx="102971" cy="102971"/>
            </a:xfrm>
            <a:prstGeom prst="rect">
              <a:avLst/>
            </a:prstGeom>
          </p:spPr>
        </p:pic>
        <p:pic>
          <p:nvPicPr>
            <p:cNvPr id="203" name="object 29">
              <a:extLst>
                <a:ext uri="{FF2B5EF4-FFF2-40B4-BE49-F238E27FC236}">
                  <a16:creationId xmlns:a16="http://schemas.microsoft.com/office/drawing/2014/main" id="{FDE574D6-7D8E-BB4A-8021-52EC3C29F319}"/>
                </a:ext>
              </a:extLst>
            </p:cNvPr>
            <p:cNvPicPr/>
            <p:nvPr/>
          </p:nvPicPr>
          <p:blipFill>
            <a:blip r:embed="rId16" cstate="print"/>
            <a:stretch>
              <a:fillRect/>
            </a:stretch>
          </p:blipFill>
          <p:spPr>
            <a:xfrm>
              <a:off x="1734491" y="2856867"/>
              <a:ext cx="102971" cy="102984"/>
            </a:xfrm>
            <a:prstGeom prst="rect">
              <a:avLst/>
            </a:prstGeom>
          </p:spPr>
        </p:pic>
      </p:grpSp>
      <p:grpSp>
        <p:nvGrpSpPr>
          <p:cNvPr id="204" name="object 31">
            <a:extLst>
              <a:ext uri="{FF2B5EF4-FFF2-40B4-BE49-F238E27FC236}">
                <a16:creationId xmlns:a16="http://schemas.microsoft.com/office/drawing/2014/main" id="{399C094B-53C0-7D4F-A7E1-4C974BE666B4}"/>
              </a:ext>
            </a:extLst>
          </p:cNvPr>
          <p:cNvGrpSpPr/>
          <p:nvPr/>
        </p:nvGrpSpPr>
        <p:grpSpPr>
          <a:xfrm>
            <a:off x="418133" y="926698"/>
            <a:ext cx="1558676" cy="387187"/>
            <a:chOff x="418133" y="926698"/>
            <a:chExt cx="1595120" cy="396240"/>
          </a:xfrm>
        </p:grpSpPr>
        <p:pic>
          <p:nvPicPr>
            <p:cNvPr id="205" name="object 32">
              <a:extLst>
                <a:ext uri="{FF2B5EF4-FFF2-40B4-BE49-F238E27FC236}">
                  <a16:creationId xmlns:a16="http://schemas.microsoft.com/office/drawing/2014/main" id="{1634AE4B-333C-E44F-ACE3-79AEBD2A3AEE}"/>
                </a:ext>
              </a:extLst>
            </p:cNvPr>
            <p:cNvPicPr/>
            <p:nvPr/>
          </p:nvPicPr>
          <p:blipFill>
            <a:blip r:embed="rId17" cstate="print"/>
            <a:stretch>
              <a:fillRect/>
            </a:stretch>
          </p:blipFill>
          <p:spPr>
            <a:xfrm>
              <a:off x="418133" y="926698"/>
              <a:ext cx="1595074" cy="222568"/>
            </a:xfrm>
            <a:prstGeom prst="rect">
              <a:avLst/>
            </a:prstGeom>
          </p:spPr>
        </p:pic>
        <p:sp>
          <p:nvSpPr>
            <p:cNvPr id="206" name="object 33">
              <a:extLst>
                <a:ext uri="{FF2B5EF4-FFF2-40B4-BE49-F238E27FC236}">
                  <a16:creationId xmlns:a16="http://schemas.microsoft.com/office/drawing/2014/main" id="{A4D0E376-820D-404B-BBD8-78953FECC46B}"/>
                </a:ext>
              </a:extLst>
            </p:cNvPr>
            <p:cNvSpPr/>
            <p:nvPr/>
          </p:nvSpPr>
          <p:spPr>
            <a:xfrm>
              <a:off x="547966" y="1164717"/>
              <a:ext cx="1336040" cy="158115"/>
            </a:xfrm>
            <a:custGeom>
              <a:avLst/>
              <a:gdLst/>
              <a:ahLst/>
              <a:cxnLst/>
              <a:rect l="l" t="t" r="r" b="b"/>
              <a:pathLst>
                <a:path w="1336039" h="158115">
                  <a:moveTo>
                    <a:pt x="1335417" y="0"/>
                  </a:moveTo>
                  <a:lnTo>
                    <a:pt x="0" y="0"/>
                  </a:lnTo>
                  <a:lnTo>
                    <a:pt x="0" y="157657"/>
                  </a:lnTo>
                  <a:lnTo>
                    <a:pt x="1335417" y="157657"/>
                  </a:lnTo>
                  <a:lnTo>
                    <a:pt x="1335417" y="0"/>
                  </a:lnTo>
                  <a:close/>
                </a:path>
              </a:pathLst>
            </a:custGeom>
            <a:solidFill>
              <a:srgbClr val="0061AF"/>
            </a:solidFill>
          </p:spPr>
          <p:txBody>
            <a:bodyPr wrap="square" lIns="0" tIns="0" rIns="0" bIns="0" rtlCol="0"/>
            <a:lstStyle/>
            <a:p>
              <a:endParaRPr/>
            </a:p>
          </p:txBody>
        </p:sp>
        <p:pic>
          <p:nvPicPr>
            <p:cNvPr id="207" name="object 34">
              <a:extLst>
                <a:ext uri="{FF2B5EF4-FFF2-40B4-BE49-F238E27FC236}">
                  <a16:creationId xmlns:a16="http://schemas.microsoft.com/office/drawing/2014/main" id="{A2A1C6FC-3ECC-7842-B0D1-74846AE2AF4E}"/>
                </a:ext>
              </a:extLst>
            </p:cNvPr>
            <p:cNvPicPr/>
            <p:nvPr/>
          </p:nvPicPr>
          <p:blipFill>
            <a:blip r:embed="rId18" cstate="print"/>
            <a:stretch>
              <a:fillRect/>
            </a:stretch>
          </p:blipFill>
          <p:spPr>
            <a:xfrm>
              <a:off x="1164155" y="1195179"/>
              <a:ext cx="102971" cy="102984"/>
            </a:xfrm>
            <a:prstGeom prst="rect">
              <a:avLst/>
            </a:prstGeom>
          </p:spPr>
        </p:pic>
      </p:grpSp>
      <p:sp>
        <p:nvSpPr>
          <p:cNvPr id="51" name="object 2">
            <a:extLst>
              <a:ext uri="{FF2B5EF4-FFF2-40B4-BE49-F238E27FC236}">
                <a16:creationId xmlns:a16="http://schemas.microsoft.com/office/drawing/2014/main" id="{44D73863-52C4-8F48-A350-5EB65D8C5737}"/>
              </a:ext>
            </a:extLst>
          </p:cNvPr>
          <p:cNvSpPr txBox="1"/>
          <p:nvPr/>
        </p:nvSpPr>
        <p:spPr>
          <a:xfrm>
            <a:off x="1109475" y="4863298"/>
            <a:ext cx="973455" cy="121187"/>
          </a:xfrm>
          <a:prstGeom prst="rect">
            <a:avLst/>
          </a:prstGeom>
        </p:spPr>
        <p:txBody>
          <a:bodyPr vert="horz" wrap="square" lIns="0" tIns="13335" rIns="0" bIns="0" rtlCol="0">
            <a:spAutoFit/>
          </a:bodyPr>
          <a:lstStyle/>
          <a:p>
            <a:pPr marL="12700">
              <a:lnSpc>
                <a:spcPct val="100000"/>
              </a:lnSpc>
              <a:spcBef>
                <a:spcPts val="105"/>
              </a:spcBef>
            </a:pPr>
            <a:r>
              <a:rPr lang="en-US" altLang="ja-JP" sz="700" spc="5" dirty="0">
                <a:latin typeface="YuGo-Medium"/>
                <a:cs typeface="YuGo-Medium"/>
              </a:rPr>
              <a:t>※</a:t>
            </a:r>
            <a:r>
              <a:rPr lang="ja-JP" altLang="en-US" sz="700" spc="5">
                <a:latin typeface="YuGo-Medium"/>
                <a:cs typeface="YuGo-Medium"/>
              </a:rPr>
              <a:t>画</a:t>
            </a:r>
            <a:r>
              <a:rPr lang="ja-JP" altLang="en-US" sz="700">
                <a:latin typeface="YuGo-Medium"/>
                <a:cs typeface="YuGo-Medium"/>
              </a:rPr>
              <a:t>面</a:t>
            </a:r>
            <a:r>
              <a:rPr lang="ja-JP" altLang="en-US" sz="700" spc="-65">
                <a:latin typeface="YuGo-Medium"/>
                <a:cs typeface="YuGo-Medium"/>
              </a:rPr>
              <a:t>は</a:t>
            </a:r>
            <a:r>
              <a:rPr lang="ja-JP" altLang="en-US" sz="700" spc="-105">
                <a:latin typeface="YuGo-Medium"/>
                <a:cs typeface="YuGo-Medium"/>
              </a:rPr>
              <a:t>イ</a:t>
            </a:r>
            <a:r>
              <a:rPr lang="ja-JP" altLang="en-US" sz="700" spc="-65">
                <a:latin typeface="YuGo-Medium"/>
                <a:cs typeface="YuGo-Medium"/>
              </a:rPr>
              <a:t>メ</a:t>
            </a:r>
            <a:r>
              <a:rPr lang="ja-JP" altLang="en-US" sz="700" spc="-40">
                <a:latin typeface="YuGo-Medium"/>
                <a:cs typeface="YuGo-Medium"/>
              </a:rPr>
              <a:t>ー</a:t>
            </a:r>
            <a:r>
              <a:rPr lang="ja-JP" altLang="en-US" sz="700" spc="-35">
                <a:latin typeface="YuGo-Medium"/>
                <a:cs typeface="YuGo-Medium"/>
              </a:rPr>
              <a:t>ジ</a:t>
            </a:r>
            <a:r>
              <a:rPr lang="ja-JP" altLang="en-US" sz="700">
                <a:latin typeface="YuGo-Medium"/>
                <a:cs typeface="YuGo-Medium"/>
              </a:rPr>
              <a:t>です</a:t>
            </a:r>
            <a:r>
              <a:rPr lang="ja-JP" altLang="en-US" sz="700" spc="5">
                <a:latin typeface="YuGo-Medium"/>
                <a:cs typeface="YuGo-Medium"/>
              </a:rPr>
              <a:t>。</a:t>
            </a:r>
            <a:endParaRPr lang="ja-JP" altLang="en-US" sz="700" dirty="0">
              <a:latin typeface="YuGo-Medium"/>
              <a:cs typeface="YuGo-Medium"/>
            </a:endParaRPr>
          </a:p>
        </p:txBody>
      </p:sp>
      <p:sp>
        <p:nvSpPr>
          <p:cNvPr id="53" name="Holder 4">
            <a:extLst>
              <a:ext uri="{FF2B5EF4-FFF2-40B4-BE49-F238E27FC236}">
                <a16:creationId xmlns:a16="http://schemas.microsoft.com/office/drawing/2014/main" id="{09315D7A-F5AA-BC45-B46E-ABFB7E0ACB09}"/>
              </a:ext>
            </a:extLst>
          </p:cNvPr>
          <p:cNvSpPr>
            <a:spLocks noGrp="1"/>
          </p:cNvSpPr>
          <p:nvPr>
            <p:ph type="sldNum" sz="quarter" idx="7"/>
          </p:nvPr>
        </p:nvSpPr>
        <p:spPr>
          <a:xfrm>
            <a:off x="117050" y="4823612"/>
            <a:ext cx="407092" cy="153888"/>
          </a:xfrm>
        </p:spPr>
        <p:txBody>
          <a:bodyPr lIns="0" tIns="0" rIns="0" bIns="0"/>
          <a:lstStyle>
            <a:lvl1pPr algn="r">
              <a:defRPr>
                <a:solidFill>
                  <a:schemeClr val="tx1">
                    <a:tint val="75000"/>
                  </a:schemeClr>
                </a:solidFill>
              </a:defRPr>
            </a:lvl1pPr>
          </a:lstStyle>
          <a:p>
            <a:pPr algn="l"/>
            <a:fld id="{B6F15528-21DE-4FAA-801E-634DDDAF4B2B}" type="slidenum">
              <a:rPr sz="1000">
                <a:solidFill>
                  <a:schemeClr val="tx1"/>
                </a:solidFill>
              </a:rPr>
              <a:pPr algn="l"/>
              <a:t>10</a:t>
            </a:fld>
            <a:endParaRPr sz="1000" dirty="0">
              <a:solidFill>
                <a:schemeClr val="tx1"/>
              </a:solidFill>
            </a:endParaRPr>
          </a:p>
        </p:txBody>
      </p:sp>
      <p:sp>
        <p:nvSpPr>
          <p:cNvPr id="54" name="テキスト ボックス 53">
            <a:extLst>
              <a:ext uri="{FF2B5EF4-FFF2-40B4-BE49-F238E27FC236}">
                <a16:creationId xmlns:a16="http://schemas.microsoft.com/office/drawing/2014/main" id="{64E15031-9EEA-544C-87AD-5CEB2FDA2147}"/>
              </a:ext>
            </a:extLst>
          </p:cNvPr>
          <p:cNvSpPr txBox="1"/>
          <p:nvPr/>
        </p:nvSpPr>
        <p:spPr>
          <a:xfrm>
            <a:off x="2260763" y="4179694"/>
            <a:ext cx="2106667" cy="213520"/>
          </a:xfrm>
          <a:prstGeom prst="rect">
            <a:avLst/>
          </a:prstGeom>
          <a:noFill/>
        </p:spPr>
        <p:txBody>
          <a:bodyPr wrap="none" rtlCol="0">
            <a:spAutoFit/>
          </a:bodyPr>
          <a:lstStyle/>
          <a:p>
            <a:pPr>
              <a:lnSpc>
                <a:spcPts val="1040"/>
              </a:lnSpc>
            </a:pPr>
            <a:r>
              <a:rPr lang="en-US" altLang="ja-JP" sz="700" b="1" dirty="0">
                <a:latin typeface="Yu Gothic" panose="020B0400000000000000" pitchFamily="34" charset="-128"/>
                <a:ea typeface="Yu Gothic" panose="020B0400000000000000" pitchFamily="34" charset="-128"/>
                <a:hlinkClick r:id="rId19" action="ppaction://hlinksldjump"/>
              </a:rPr>
              <a:t>※</a:t>
            </a:r>
            <a:r>
              <a:rPr lang="ja-JP" altLang="en-US" sz="700" b="1" dirty="0">
                <a:latin typeface="Yu Gothic" panose="020B0400000000000000" pitchFamily="34" charset="-128"/>
                <a:ea typeface="Yu Gothic" panose="020B0400000000000000" pitchFamily="34" charset="-128"/>
                <a:hlinkClick r:id="rId19" action="ppaction://hlinksldjump"/>
              </a:rPr>
              <a:t>原稿規定詳細は</a:t>
            </a:r>
            <a:r>
              <a:rPr lang="en-US" altLang="ja-JP" sz="700" b="1" dirty="0">
                <a:latin typeface="Yu Gothic" panose="020B0400000000000000" pitchFamily="34" charset="-128"/>
                <a:ea typeface="Yu Gothic" panose="020B0400000000000000" pitchFamily="34" charset="-128"/>
                <a:hlinkClick r:id="rId19" action="ppaction://hlinksldjump"/>
              </a:rPr>
              <a:t>P25</a:t>
            </a:r>
            <a:r>
              <a:rPr lang="ja-JP" altLang="en-US" sz="700" b="1" dirty="0">
                <a:latin typeface="Yu Gothic" panose="020B0400000000000000" pitchFamily="34" charset="-128"/>
                <a:ea typeface="Yu Gothic" panose="020B0400000000000000" pitchFamily="34" charset="-128"/>
                <a:hlinkClick r:id="rId19" action="ppaction://hlinksldjump"/>
              </a:rPr>
              <a:t>～</a:t>
            </a:r>
            <a:r>
              <a:rPr lang="en-US" altLang="ja-JP" sz="700" b="1" dirty="0">
                <a:latin typeface="Yu Gothic" panose="020B0400000000000000" pitchFamily="34" charset="-128"/>
                <a:ea typeface="Yu Gothic" panose="020B0400000000000000" pitchFamily="34" charset="-128"/>
                <a:hlinkClick r:id="rId19" action="ppaction://hlinksldjump"/>
              </a:rPr>
              <a:t>29</a:t>
            </a:r>
            <a:r>
              <a:rPr lang="ja-JP" altLang="en-US" sz="700" b="1" dirty="0">
                <a:latin typeface="Yu Gothic" panose="020B0400000000000000" pitchFamily="34" charset="-128"/>
                <a:ea typeface="Yu Gothic" panose="020B0400000000000000" pitchFamily="34" charset="-128"/>
                <a:hlinkClick r:id="rId19" action="ppaction://hlinksldjump"/>
              </a:rPr>
              <a:t>をご確認ください。</a:t>
            </a:r>
            <a:endParaRPr lang="en-US" altLang="ja-JP" sz="700" b="1" dirty="0">
              <a:latin typeface="Yu Gothic" panose="020B0400000000000000" pitchFamily="34" charset="-128"/>
              <a:ea typeface="Yu Gothic" panose="020B0400000000000000"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2" name="図 141">
            <a:extLst>
              <a:ext uri="{FF2B5EF4-FFF2-40B4-BE49-F238E27FC236}">
                <a16:creationId xmlns:a16="http://schemas.microsoft.com/office/drawing/2014/main" id="{883682FE-DF9C-2641-83C3-E9CA4B607646}"/>
              </a:ext>
            </a:extLst>
          </p:cNvPr>
          <p:cNvPicPr>
            <a:picLocks noChangeAspect="1"/>
          </p:cNvPicPr>
          <p:nvPr/>
        </p:nvPicPr>
        <p:blipFill>
          <a:blip r:embed="rId2"/>
          <a:stretch>
            <a:fillRect/>
          </a:stretch>
        </p:blipFill>
        <p:spPr>
          <a:xfrm>
            <a:off x="0" y="0"/>
            <a:ext cx="9144000" cy="5143500"/>
          </a:xfrm>
          <a:prstGeom prst="rect">
            <a:avLst/>
          </a:prstGeom>
        </p:spPr>
      </p:pic>
      <p:pic>
        <p:nvPicPr>
          <p:cNvPr id="144" name="図 143">
            <a:extLst>
              <a:ext uri="{FF2B5EF4-FFF2-40B4-BE49-F238E27FC236}">
                <a16:creationId xmlns:a16="http://schemas.microsoft.com/office/drawing/2014/main" id="{DC5B17DE-CD3A-084B-A86A-2ECF3899B3A7}"/>
              </a:ext>
            </a:extLst>
          </p:cNvPr>
          <p:cNvPicPr>
            <a:picLocks noChangeAspect="1"/>
          </p:cNvPicPr>
          <p:nvPr/>
        </p:nvPicPr>
        <p:blipFill>
          <a:blip r:embed="rId3"/>
          <a:stretch>
            <a:fillRect/>
          </a:stretch>
        </p:blipFill>
        <p:spPr>
          <a:xfrm>
            <a:off x="1453817" y="3181350"/>
            <a:ext cx="1060783" cy="243858"/>
          </a:xfrm>
          <a:prstGeom prst="rect">
            <a:avLst/>
          </a:prstGeom>
        </p:spPr>
      </p:pic>
      <p:sp>
        <p:nvSpPr>
          <p:cNvPr id="145" name="object 13">
            <a:extLst>
              <a:ext uri="{FF2B5EF4-FFF2-40B4-BE49-F238E27FC236}">
                <a16:creationId xmlns:a16="http://schemas.microsoft.com/office/drawing/2014/main" id="{DA7D9CEA-A090-E04D-B0DC-34221A6B5238}"/>
              </a:ext>
            </a:extLst>
          </p:cNvPr>
          <p:cNvSpPr txBox="1"/>
          <p:nvPr/>
        </p:nvSpPr>
        <p:spPr>
          <a:xfrm>
            <a:off x="1576268" y="3193725"/>
            <a:ext cx="859998" cy="224655"/>
          </a:xfrm>
          <a:prstGeom prst="rect">
            <a:avLst/>
          </a:prstGeom>
          <a:solidFill>
            <a:srgbClr val="0061AF"/>
          </a:solidFill>
        </p:spPr>
        <p:txBody>
          <a:bodyPr vert="horz" wrap="square" lIns="0" tIns="32344" rIns="0" bIns="0" rtlCol="0">
            <a:spAutoFit/>
          </a:bodyPr>
          <a:lstStyle/>
          <a:p>
            <a:pPr>
              <a:spcBef>
                <a:spcPts val="254"/>
              </a:spcBef>
            </a:pPr>
            <a:r>
              <a:rPr sz="1249" b="1" spc="15" dirty="0">
                <a:solidFill>
                  <a:srgbClr val="FFFFFF"/>
                </a:solidFill>
                <a:latin typeface="HiraKakuProN-W6"/>
                <a:cs typeface="HiraKakuProN-W6"/>
              </a:rPr>
              <a:t>P</a:t>
            </a:r>
            <a:r>
              <a:rPr lang="en-US" altLang="ja-JP" sz="1249" b="1" spc="15" dirty="0">
                <a:solidFill>
                  <a:srgbClr val="FFFFFF"/>
                </a:solidFill>
                <a:latin typeface="HiraKakuProN-W6"/>
                <a:cs typeface="HiraKakuProN-W6"/>
              </a:rPr>
              <a:t>11</a:t>
            </a:r>
            <a:r>
              <a:rPr sz="1249" b="1" spc="15" dirty="0">
                <a:solidFill>
                  <a:srgbClr val="FFFFFF"/>
                </a:solidFill>
                <a:latin typeface="HiraKakuProN-W6"/>
                <a:cs typeface="HiraKakuProN-W6"/>
              </a:rPr>
              <a:t>～P</a:t>
            </a:r>
            <a:r>
              <a:rPr lang="en-US" altLang="ja-JP" sz="1249" b="1" spc="15" dirty="0">
                <a:solidFill>
                  <a:srgbClr val="FFFFFF"/>
                </a:solidFill>
                <a:latin typeface="HiraKakuProN-W6"/>
                <a:cs typeface="HiraKakuProN-W6"/>
              </a:rPr>
              <a:t>16</a:t>
            </a:r>
            <a:endParaRPr sz="1249" dirty="0">
              <a:latin typeface="HiraKakuProN-W6"/>
              <a:cs typeface="HiraKakuProN-W6"/>
            </a:endParaRPr>
          </a:p>
        </p:txBody>
      </p:sp>
      <p:sp>
        <p:nvSpPr>
          <p:cNvPr id="150" name="object 12">
            <a:extLst>
              <a:ext uri="{FF2B5EF4-FFF2-40B4-BE49-F238E27FC236}">
                <a16:creationId xmlns:a16="http://schemas.microsoft.com/office/drawing/2014/main" id="{C762CFF2-A94B-9D40-AC7F-E8B6086411BC}"/>
              </a:ext>
            </a:extLst>
          </p:cNvPr>
          <p:cNvSpPr txBox="1">
            <a:spLocks/>
          </p:cNvSpPr>
          <p:nvPr/>
        </p:nvSpPr>
        <p:spPr>
          <a:xfrm>
            <a:off x="1411014" y="1398413"/>
            <a:ext cx="3104515" cy="1632585"/>
          </a:xfrm>
          <a:prstGeom prst="rect">
            <a:avLst/>
          </a:prstGeom>
        </p:spPr>
        <p:txBody>
          <a:bodyPr vert="horz" wrap="square" lIns="0" tIns="12065" rIns="0" bIns="0" rtlCol="0">
            <a:spAutoFit/>
          </a:bodyPr>
          <a:lstStyle>
            <a:lvl1pPr>
              <a:defRPr>
                <a:latin typeface="+mj-lt"/>
                <a:ea typeface="+mj-ea"/>
                <a:cs typeface="+mj-cs"/>
              </a:defRPr>
            </a:lvl1pPr>
          </a:lstStyle>
          <a:p>
            <a:pPr marL="12700" marR="5080">
              <a:lnSpc>
                <a:spcPct val="124100"/>
              </a:lnSpc>
              <a:spcBef>
                <a:spcPts val="95"/>
              </a:spcBef>
            </a:pPr>
            <a:r>
              <a:rPr kumimoji="0" lang="ja-JP" altLang="en-US" sz="4250" b="1" kern="0">
                <a:solidFill>
                  <a:srgbClr val="221714"/>
                </a:solidFill>
                <a:latin typeface="Yu Gothic" panose="020B0400000000000000" pitchFamily="34" charset="-128"/>
                <a:ea typeface="Yu Gothic" panose="020B0400000000000000" pitchFamily="34" charset="-128"/>
              </a:rPr>
              <a:t>記</a:t>
            </a:r>
            <a:r>
              <a:rPr kumimoji="0" lang="ja-JP" altLang="en-US" sz="4250" b="1" kern="0" spc="-75">
                <a:solidFill>
                  <a:srgbClr val="221714"/>
                </a:solidFill>
                <a:latin typeface="Yu Gothic" panose="020B0400000000000000" pitchFamily="34" charset="-128"/>
                <a:ea typeface="Yu Gothic" panose="020B0400000000000000" pitchFamily="34" charset="-128"/>
              </a:rPr>
              <a:t>事</a:t>
            </a:r>
            <a:r>
              <a:rPr kumimoji="0" lang="ja-JP" altLang="en-US" sz="4250" b="1" kern="0" spc="-55">
                <a:solidFill>
                  <a:srgbClr val="221714"/>
                </a:solidFill>
                <a:latin typeface="Yu Gothic" panose="020B0400000000000000" pitchFamily="34" charset="-128"/>
                <a:ea typeface="Yu Gothic" panose="020B0400000000000000" pitchFamily="34" charset="-128"/>
              </a:rPr>
              <a:t>ペ</a:t>
            </a:r>
            <a:r>
              <a:rPr kumimoji="0" lang="ja-JP" altLang="en-US" sz="4250" b="1" kern="0" spc="-150">
                <a:solidFill>
                  <a:srgbClr val="221714"/>
                </a:solidFill>
                <a:latin typeface="Yu Gothic" panose="020B0400000000000000" pitchFamily="34" charset="-128"/>
                <a:ea typeface="Yu Gothic" panose="020B0400000000000000" pitchFamily="34" charset="-128"/>
              </a:rPr>
              <a:t>ージ </a:t>
            </a:r>
            <a:r>
              <a:rPr kumimoji="0" lang="ja-JP" altLang="en-US" sz="4250" b="1" kern="0">
                <a:solidFill>
                  <a:sysClr val="windowText" lastClr="000000"/>
                </a:solidFill>
                <a:latin typeface="Yu Gothic" panose="020B0400000000000000" pitchFamily="34" charset="-128"/>
                <a:ea typeface="Yu Gothic" panose="020B0400000000000000" pitchFamily="34" charset="-128"/>
              </a:rPr>
              <a:t>広</a:t>
            </a:r>
            <a:r>
              <a:rPr kumimoji="0" lang="ja-JP" altLang="en-US" sz="4250" b="1" kern="0" spc="-160">
                <a:solidFill>
                  <a:sysClr val="windowText" lastClr="000000"/>
                </a:solidFill>
                <a:latin typeface="Yu Gothic" panose="020B0400000000000000" pitchFamily="34" charset="-128"/>
                <a:ea typeface="Yu Gothic" panose="020B0400000000000000" pitchFamily="34" charset="-128"/>
              </a:rPr>
              <a:t>告</a:t>
            </a:r>
            <a:r>
              <a:rPr kumimoji="0" lang="ja-JP" altLang="en-US" sz="4250" b="1" kern="0" spc="-430">
                <a:solidFill>
                  <a:sysClr val="windowText" lastClr="000000"/>
                </a:solidFill>
                <a:latin typeface="Yu Gothic" panose="020B0400000000000000" pitchFamily="34" charset="-128"/>
                <a:ea typeface="Yu Gothic" panose="020B0400000000000000" pitchFamily="34" charset="-128"/>
              </a:rPr>
              <a:t>メ</a:t>
            </a:r>
            <a:r>
              <a:rPr kumimoji="0" lang="ja-JP" altLang="en-US" sz="4250" b="1" kern="0" spc="-400">
                <a:solidFill>
                  <a:sysClr val="windowText" lastClr="000000"/>
                </a:solidFill>
                <a:latin typeface="Yu Gothic" panose="020B0400000000000000" pitchFamily="34" charset="-128"/>
                <a:ea typeface="Yu Gothic" panose="020B0400000000000000" pitchFamily="34" charset="-128"/>
              </a:rPr>
              <a:t>ニ</a:t>
            </a:r>
            <a:r>
              <a:rPr kumimoji="0" lang="ja-JP" altLang="en-US" sz="4250" b="1" kern="0" spc="-295">
                <a:solidFill>
                  <a:sysClr val="windowText" lastClr="000000"/>
                </a:solidFill>
                <a:latin typeface="Yu Gothic" panose="020B0400000000000000" pitchFamily="34" charset="-128"/>
                <a:ea typeface="Yu Gothic" panose="020B0400000000000000" pitchFamily="34" charset="-128"/>
              </a:rPr>
              <a:t>ュ</a:t>
            </a:r>
            <a:r>
              <a:rPr kumimoji="0" lang="ja-JP" altLang="en-US" sz="4250" b="1" kern="0">
                <a:solidFill>
                  <a:sysClr val="windowText" lastClr="000000"/>
                </a:solidFill>
                <a:latin typeface="Yu Gothic" panose="020B0400000000000000" pitchFamily="34" charset="-128"/>
                <a:ea typeface="Yu Gothic" panose="020B0400000000000000" pitchFamily="34" charset="-128"/>
              </a:rPr>
              <a:t>ー</a:t>
            </a:r>
            <a:endParaRPr kumimoji="0" lang="ja-JP" altLang="en-US" sz="4250" b="1" kern="0" dirty="0">
              <a:solidFill>
                <a:sysClr val="windowText" lastClr="000000"/>
              </a:solidFill>
              <a:latin typeface="Yu Gothic" panose="020B0400000000000000" pitchFamily="34" charset="-128"/>
              <a:ea typeface="Yu Gothic" panose="020B0400000000000000" pitchFamily="34" charset="-128"/>
            </a:endParaRPr>
          </a:p>
        </p:txBody>
      </p:sp>
      <p:sp>
        <p:nvSpPr>
          <p:cNvPr id="7" name="Holder 4">
            <a:extLst>
              <a:ext uri="{FF2B5EF4-FFF2-40B4-BE49-F238E27FC236}">
                <a16:creationId xmlns:a16="http://schemas.microsoft.com/office/drawing/2014/main" id="{93A5C36D-BA2A-FA46-8E91-E827CA4C4DB1}"/>
              </a:ext>
            </a:extLst>
          </p:cNvPr>
          <p:cNvSpPr>
            <a:spLocks noGrp="1"/>
          </p:cNvSpPr>
          <p:nvPr>
            <p:ph type="sldNum" sz="quarter" idx="7"/>
          </p:nvPr>
        </p:nvSpPr>
        <p:spPr>
          <a:xfrm>
            <a:off x="117050" y="4823612"/>
            <a:ext cx="407092" cy="153888"/>
          </a:xfrm>
        </p:spPr>
        <p:txBody>
          <a:bodyPr lIns="0" tIns="0" rIns="0" bIns="0"/>
          <a:lstStyle>
            <a:lvl1pPr algn="r">
              <a:defRPr>
                <a:solidFill>
                  <a:schemeClr val="tx1">
                    <a:tint val="75000"/>
                  </a:schemeClr>
                </a:solidFill>
              </a:defRPr>
            </a:lvl1pPr>
          </a:lstStyle>
          <a:p>
            <a:pPr algn="l"/>
            <a:fld id="{B6F15528-21DE-4FAA-801E-634DDDAF4B2B}" type="slidenum">
              <a:rPr sz="1000">
                <a:solidFill>
                  <a:schemeClr val="bg1"/>
                </a:solidFill>
              </a:rPr>
              <a:pPr algn="l"/>
              <a:t>11</a:t>
            </a:fld>
            <a:endParaRPr sz="100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 name="object 9">
            <a:extLst>
              <a:ext uri="{FF2B5EF4-FFF2-40B4-BE49-F238E27FC236}">
                <a16:creationId xmlns:a16="http://schemas.microsoft.com/office/drawing/2014/main" id="{9B4B0AC6-1287-3349-9362-73939AA4D2EE}"/>
              </a:ext>
            </a:extLst>
          </p:cNvPr>
          <p:cNvSpPr/>
          <p:nvPr/>
        </p:nvSpPr>
        <p:spPr>
          <a:xfrm>
            <a:off x="4953622" y="1190828"/>
            <a:ext cx="3668395" cy="1715135"/>
          </a:xfrm>
          <a:custGeom>
            <a:avLst/>
            <a:gdLst/>
            <a:ahLst/>
            <a:cxnLst/>
            <a:rect l="l" t="t" r="r" b="b"/>
            <a:pathLst>
              <a:path w="3668395" h="1715135">
                <a:moveTo>
                  <a:pt x="3667772" y="0"/>
                </a:moveTo>
                <a:lnTo>
                  <a:pt x="0" y="0"/>
                </a:lnTo>
                <a:lnTo>
                  <a:pt x="0" y="1714804"/>
                </a:lnTo>
                <a:lnTo>
                  <a:pt x="3667772" y="1714804"/>
                </a:lnTo>
                <a:lnTo>
                  <a:pt x="3667772" y="0"/>
                </a:lnTo>
                <a:close/>
              </a:path>
            </a:pathLst>
          </a:custGeom>
          <a:solidFill>
            <a:srgbClr val="F1F1F1"/>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pic>
        <p:nvPicPr>
          <p:cNvPr id="11" name="bg object 16">
            <a:extLst>
              <a:ext uri="{FF2B5EF4-FFF2-40B4-BE49-F238E27FC236}">
                <a16:creationId xmlns:a16="http://schemas.microsoft.com/office/drawing/2014/main" id="{716EDA24-BF91-7940-A1D3-5379510B025E}"/>
              </a:ext>
            </a:extLst>
          </p:cNvPr>
          <p:cNvPicPr/>
          <p:nvPr/>
        </p:nvPicPr>
        <p:blipFill>
          <a:blip r:embed="rId3" cstate="print"/>
          <a:stretch>
            <a:fillRect/>
          </a:stretch>
        </p:blipFill>
        <p:spPr>
          <a:xfrm>
            <a:off x="8112473" y="4657804"/>
            <a:ext cx="163220" cy="230931"/>
          </a:xfrm>
          <a:prstGeom prst="rect">
            <a:avLst/>
          </a:prstGeom>
        </p:spPr>
      </p:pic>
      <p:pic>
        <p:nvPicPr>
          <p:cNvPr id="12" name="bg object 17">
            <a:extLst>
              <a:ext uri="{FF2B5EF4-FFF2-40B4-BE49-F238E27FC236}">
                <a16:creationId xmlns:a16="http://schemas.microsoft.com/office/drawing/2014/main" id="{71C52DBD-D168-8441-8D47-41C04915135F}"/>
              </a:ext>
            </a:extLst>
          </p:cNvPr>
          <p:cNvPicPr/>
          <p:nvPr/>
        </p:nvPicPr>
        <p:blipFill>
          <a:blip r:embed="rId4" cstate="print"/>
          <a:stretch>
            <a:fillRect/>
          </a:stretch>
        </p:blipFill>
        <p:spPr>
          <a:xfrm>
            <a:off x="8316555" y="4657805"/>
            <a:ext cx="147688" cy="230931"/>
          </a:xfrm>
          <a:prstGeom prst="rect">
            <a:avLst/>
          </a:prstGeom>
        </p:spPr>
      </p:pic>
      <p:pic>
        <p:nvPicPr>
          <p:cNvPr id="13" name="bg object 18">
            <a:extLst>
              <a:ext uri="{FF2B5EF4-FFF2-40B4-BE49-F238E27FC236}">
                <a16:creationId xmlns:a16="http://schemas.microsoft.com/office/drawing/2014/main" id="{E8BA6F86-9D2A-FF48-9248-95E2A718262E}"/>
              </a:ext>
            </a:extLst>
          </p:cNvPr>
          <p:cNvPicPr/>
          <p:nvPr/>
        </p:nvPicPr>
        <p:blipFill>
          <a:blip r:embed="rId5" cstate="print"/>
          <a:stretch>
            <a:fillRect/>
          </a:stretch>
        </p:blipFill>
        <p:spPr>
          <a:xfrm>
            <a:off x="8740027" y="4657805"/>
            <a:ext cx="170002" cy="230931"/>
          </a:xfrm>
          <a:prstGeom prst="rect">
            <a:avLst/>
          </a:prstGeom>
        </p:spPr>
      </p:pic>
      <p:pic>
        <p:nvPicPr>
          <p:cNvPr id="14" name="bg object 19">
            <a:extLst>
              <a:ext uri="{FF2B5EF4-FFF2-40B4-BE49-F238E27FC236}">
                <a16:creationId xmlns:a16="http://schemas.microsoft.com/office/drawing/2014/main" id="{C1BA2BEB-26B7-0244-AFCC-FF2285BA6CDE}"/>
              </a:ext>
            </a:extLst>
          </p:cNvPr>
          <p:cNvPicPr/>
          <p:nvPr/>
        </p:nvPicPr>
        <p:blipFill>
          <a:blip r:embed="rId6" cstate="print"/>
          <a:stretch>
            <a:fillRect/>
          </a:stretch>
        </p:blipFill>
        <p:spPr>
          <a:xfrm>
            <a:off x="8501777" y="4652797"/>
            <a:ext cx="196037" cy="238846"/>
          </a:xfrm>
          <a:prstGeom prst="rect">
            <a:avLst/>
          </a:prstGeom>
        </p:spPr>
      </p:pic>
      <p:pic>
        <p:nvPicPr>
          <p:cNvPr id="15" name="bg object 20">
            <a:extLst>
              <a:ext uri="{FF2B5EF4-FFF2-40B4-BE49-F238E27FC236}">
                <a16:creationId xmlns:a16="http://schemas.microsoft.com/office/drawing/2014/main" id="{7A7EEA2D-00B0-F34E-AD1A-372655679C3E}"/>
              </a:ext>
            </a:extLst>
          </p:cNvPr>
          <p:cNvPicPr/>
          <p:nvPr/>
        </p:nvPicPr>
        <p:blipFill>
          <a:blip r:embed="rId7" cstate="print"/>
          <a:stretch>
            <a:fillRect/>
          </a:stretch>
        </p:blipFill>
        <p:spPr>
          <a:xfrm>
            <a:off x="7825276" y="4656936"/>
            <a:ext cx="259861" cy="231025"/>
          </a:xfrm>
          <a:prstGeom prst="rect">
            <a:avLst/>
          </a:prstGeom>
        </p:spPr>
      </p:pic>
      <p:sp>
        <p:nvSpPr>
          <p:cNvPr id="16" name="bg object 21">
            <a:extLst>
              <a:ext uri="{FF2B5EF4-FFF2-40B4-BE49-F238E27FC236}">
                <a16:creationId xmlns:a16="http://schemas.microsoft.com/office/drawing/2014/main" id="{A6AAC663-0C2B-0E47-B2E6-21BC4BA0A2DD}"/>
              </a:ext>
            </a:extLst>
          </p:cNvPr>
          <p:cNvSpPr/>
          <p:nvPr/>
        </p:nvSpPr>
        <p:spPr>
          <a:xfrm>
            <a:off x="7504939" y="4706790"/>
            <a:ext cx="100965" cy="130649"/>
          </a:xfrm>
          <a:custGeom>
            <a:avLst/>
            <a:gdLst/>
            <a:ahLst/>
            <a:cxnLst/>
            <a:rect l="l" t="t" r="r" b="b"/>
            <a:pathLst>
              <a:path w="100965" h="130810">
                <a:moveTo>
                  <a:pt x="100520" y="16840"/>
                </a:moveTo>
                <a:lnTo>
                  <a:pt x="82029" y="16840"/>
                </a:lnTo>
                <a:lnTo>
                  <a:pt x="82029" y="50304"/>
                </a:lnTo>
                <a:lnTo>
                  <a:pt x="100520" y="50304"/>
                </a:lnTo>
                <a:lnTo>
                  <a:pt x="100520" y="16840"/>
                </a:lnTo>
                <a:close/>
              </a:path>
              <a:path w="100965" h="130810">
                <a:moveTo>
                  <a:pt x="100736" y="0"/>
                </a:moveTo>
                <a:lnTo>
                  <a:pt x="0" y="0"/>
                </a:lnTo>
                <a:lnTo>
                  <a:pt x="0" y="2540"/>
                </a:lnTo>
                <a:lnTo>
                  <a:pt x="88" y="16510"/>
                </a:lnTo>
                <a:lnTo>
                  <a:pt x="101" y="50800"/>
                </a:lnTo>
                <a:lnTo>
                  <a:pt x="114" y="66040"/>
                </a:lnTo>
                <a:lnTo>
                  <a:pt x="127" y="102870"/>
                </a:lnTo>
                <a:lnTo>
                  <a:pt x="152" y="119380"/>
                </a:lnTo>
                <a:lnTo>
                  <a:pt x="152" y="125730"/>
                </a:lnTo>
                <a:lnTo>
                  <a:pt x="63" y="130810"/>
                </a:lnTo>
                <a:lnTo>
                  <a:pt x="18757" y="130810"/>
                </a:lnTo>
                <a:lnTo>
                  <a:pt x="18757" y="125730"/>
                </a:lnTo>
                <a:lnTo>
                  <a:pt x="18757" y="119380"/>
                </a:lnTo>
                <a:lnTo>
                  <a:pt x="100520" y="119380"/>
                </a:lnTo>
                <a:lnTo>
                  <a:pt x="100520" y="103174"/>
                </a:lnTo>
                <a:lnTo>
                  <a:pt x="100520" y="102870"/>
                </a:lnTo>
                <a:lnTo>
                  <a:pt x="100520" y="66649"/>
                </a:lnTo>
                <a:lnTo>
                  <a:pt x="82029" y="66649"/>
                </a:lnTo>
                <a:lnTo>
                  <a:pt x="82029" y="102870"/>
                </a:lnTo>
                <a:lnTo>
                  <a:pt x="18757" y="102870"/>
                </a:lnTo>
                <a:lnTo>
                  <a:pt x="18757" y="66040"/>
                </a:lnTo>
                <a:lnTo>
                  <a:pt x="100520" y="66040"/>
                </a:lnTo>
                <a:lnTo>
                  <a:pt x="100520" y="50800"/>
                </a:lnTo>
                <a:lnTo>
                  <a:pt x="18757" y="50800"/>
                </a:lnTo>
                <a:lnTo>
                  <a:pt x="18757" y="16510"/>
                </a:lnTo>
                <a:lnTo>
                  <a:pt x="100558" y="16510"/>
                </a:lnTo>
                <a:lnTo>
                  <a:pt x="100558" y="2540"/>
                </a:lnTo>
                <a:lnTo>
                  <a:pt x="100736" y="2540"/>
                </a:lnTo>
                <a:lnTo>
                  <a:pt x="100736" y="0"/>
                </a:lnTo>
                <a:close/>
              </a:path>
              <a:path w="100965" h="130810">
                <a:moveTo>
                  <a:pt x="100825" y="130378"/>
                </a:moveTo>
                <a:lnTo>
                  <a:pt x="100520" y="119684"/>
                </a:lnTo>
                <a:lnTo>
                  <a:pt x="82029" y="119684"/>
                </a:lnTo>
                <a:lnTo>
                  <a:pt x="82029" y="130378"/>
                </a:lnTo>
                <a:lnTo>
                  <a:pt x="100825" y="130378"/>
                </a:lnTo>
                <a:close/>
              </a:path>
            </a:pathLst>
          </a:custGeom>
          <a:solidFill>
            <a:srgbClr val="0061AF"/>
          </a:solidFill>
        </p:spPr>
        <p:txBody>
          <a:bodyPr wrap="square" lIns="0" tIns="0" rIns="0" bIns="0" rtlCol="0"/>
          <a:lstStyle/>
          <a:p>
            <a:endParaRPr sz="1798"/>
          </a:p>
        </p:txBody>
      </p:sp>
      <p:pic>
        <p:nvPicPr>
          <p:cNvPr id="17" name="bg object 22">
            <a:extLst>
              <a:ext uri="{FF2B5EF4-FFF2-40B4-BE49-F238E27FC236}">
                <a16:creationId xmlns:a16="http://schemas.microsoft.com/office/drawing/2014/main" id="{CAB3791E-BA62-3B4D-8ACD-9E87D7274F56}"/>
              </a:ext>
            </a:extLst>
          </p:cNvPr>
          <p:cNvPicPr/>
          <p:nvPr/>
        </p:nvPicPr>
        <p:blipFill>
          <a:blip r:embed="rId8" cstate="print"/>
          <a:stretch>
            <a:fillRect/>
          </a:stretch>
        </p:blipFill>
        <p:spPr>
          <a:xfrm>
            <a:off x="7636173" y="4696906"/>
            <a:ext cx="143484" cy="140263"/>
          </a:xfrm>
          <a:prstGeom prst="rect">
            <a:avLst/>
          </a:prstGeom>
        </p:spPr>
      </p:pic>
      <p:sp>
        <p:nvSpPr>
          <p:cNvPr id="18" name="bg object 23">
            <a:extLst>
              <a:ext uri="{FF2B5EF4-FFF2-40B4-BE49-F238E27FC236}">
                <a16:creationId xmlns:a16="http://schemas.microsoft.com/office/drawing/2014/main" id="{A404F7D3-D31F-1542-B91E-D8BEB8066F90}"/>
              </a:ext>
            </a:extLst>
          </p:cNvPr>
          <p:cNvSpPr/>
          <p:nvPr/>
        </p:nvSpPr>
        <p:spPr>
          <a:xfrm>
            <a:off x="-2108" y="5042914"/>
            <a:ext cx="9146540" cy="104087"/>
          </a:xfrm>
          <a:custGeom>
            <a:avLst/>
            <a:gdLst/>
            <a:ahLst/>
            <a:cxnLst/>
            <a:rect l="l" t="t" r="r" b="b"/>
            <a:pathLst>
              <a:path w="9146540" h="95885">
                <a:moveTo>
                  <a:pt x="9146501" y="0"/>
                </a:moveTo>
                <a:lnTo>
                  <a:pt x="0" y="0"/>
                </a:lnTo>
                <a:lnTo>
                  <a:pt x="0" y="95262"/>
                </a:lnTo>
                <a:lnTo>
                  <a:pt x="9146501" y="95262"/>
                </a:lnTo>
                <a:lnTo>
                  <a:pt x="9146501" y="0"/>
                </a:lnTo>
                <a:close/>
              </a:path>
            </a:pathLst>
          </a:custGeom>
          <a:solidFill>
            <a:srgbClr val="0061AF"/>
          </a:solidFill>
        </p:spPr>
        <p:txBody>
          <a:bodyPr wrap="square" lIns="0" tIns="0" rIns="0" bIns="0" rtlCol="0"/>
          <a:lstStyle/>
          <a:p>
            <a:endParaRPr sz="1798"/>
          </a:p>
        </p:txBody>
      </p:sp>
      <p:sp>
        <p:nvSpPr>
          <p:cNvPr id="19" name="bg object 24">
            <a:extLst>
              <a:ext uri="{FF2B5EF4-FFF2-40B4-BE49-F238E27FC236}">
                <a16:creationId xmlns:a16="http://schemas.microsoft.com/office/drawing/2014/main" id="{DCE3C03D-17F0-924C-8F82-ABE203614E31}"/>
              </a:ext>
            </a:extLst>
          </p:cNvPr>
          <p:cNvSpPr/>
          <p:nvPr/>
        </p:nvSpPr>
        <p:spPr>
          <a:xfrm>
            <a:off x="-2108" y="0"/>
            <a:ext cx="9146540" cy="95767"/>
          </a:xfrm>
          <a:custGeom>
            <a:avLst/>
            <a:gdLst/>
            <a:ahLst/>
            <a:cxnLst/>
            <a:rect l="l" t="t" r="r" b="b"/>
            <a:pathLst>
              <a:path w="9146540" h="95885">
                <a:moveTo>
                  <a:pt x="9146501" y="0"/>
                </a:moveTo>
                <a:lnTo>
                  <a:pt x="0" y="0"/>
                </a:lnTo>
                <a:lnTo>
                  <a:pt x="0" y="95262"/>
                </a:lnTo>
                <a:lnTo>
                  <a:pt x="9146501" y="95262"/>
                </a:lnTo>
                <a:lnTo>
                  <a:pt x="9146501" y="0"/>
                </a:lnTo>
                <a:close/>
              </a:path>
            </a:pathLst>
          </a:custGeom>
          <a:solidFill>
            <a:srgbClr val="0061AF"/>
          </a:solidFill>
        </p:spPr>
        <p:txBody>
          <a:bodyPr wrap="square" lIns="0" tIns="0" rIns="0" bIns="0" rtlCol="0"/>
          <a:lstStyle/>
          <a:p>
            <a:endParaRPr sz="1798"/>
          </a:p>
        </p:txBody>
      </p:sp>
      <p:sp>
        <p:nvSpPr>
          <p:cNvPr id="21" name="bg object 25">
            <a:extLst>
              <a:ext uri="{FF2B5EF4-FFF2-40B4-BE49-F238E27FC236}">
                <a16:creationId xmlns:a16="http://schemas.microsoft.com/office/drawing/2014/main" id="{31880C25-E1C4-5B49-896E-98DBF61E14EB}"/>
              </a:ext>
            </a:extLst>
          </p:cNvPr>
          <p:cNvSpPr/>
          <p:nvPr/>
        </p:nvSpPr>
        <p:spPr>
          <a:xfrm>
            <a:off x="331331" y="409134"/>
            <a:ext cx="95885" cy="343111"/>
          </a:xfrm>
          <a:custGeom>
            <a:avLst/>
            <a:gdLst/>
            <a:ahLst/>
            <a:cxnLst/>
            <a:rect l="l" t="t" r="r" b="b"/>
            <a:pathLst>
              <a:path w="95884" h="343534">
                <a:moveTo>
                  <a:pt x="95262" y="0"/>
                </a:moveTo>
                <a:lnTo>
                  <a:pt x="0" y="0"/>
                </a:lnTo>
                <a:lnTo>
                  <a:pt x="0" y="342963"/>
                </a:lnTo>
                <a:lnTo>
                  <a:pt x="95262" y="342963"/>
                </a:lnTo>
                <a:lnTo>
                  <a:pt x="95262" y="0"/>
                </a:lnTo>
                <a:close/>
              </a:path>
            </a:pathLst>
          </a:custGeom>
          <a:solidFill>
            <a:srgbClr val="0061AF"/>
          </a:solidFill>
        </p:spPr>
        <p:txBody>
          <a:bodyPr wrap="square" lIns="0" tIns="0" rIns="0" bIns="0" rtlCol="0"/>
          <a:lstStyle/>
          <a:p>
            <a:endParaRPr sz="1798"/>
          </a:p>
        </p:txBody>
      </p:sp>
      <p:sp>
        <p:nvSpPr>
          <p:cNvPr id="22" name="bg object 26">
            <a:extLst>
              <a:ext uri="{FF2B5EF4-FFF2-40B4-BE49-F238E27FC236}">
                <a16:creationId xmlns:a16="http://schemas.microsoft.com/office/drawing/2014/main" id="{60EDECEC-CC7F-CE4E-AD43-E34628E9EBA3}"/>
              </a:ext>
            </a:extLst>
          </p:cNvPr>
          <p:cNvSpPr/>
          <p:nvPr/>
        </p:nvSpPr>
        <p:spPr>
          <a:xfrm>
            <a:off x="523723" y="732647"/>
            <a:ext cx="8098155" cy="19027"/>
          </a:xfrm>
          <a:custGeom>
            <a:avLst/>
            <a:gdLst/>
            <a:ahLst/>
            <a:cxnLst/>
            <a:rect l="l" t="t" r="r" b="b"/>
            <a:pathLst>
              <a:path w="8098155" h="19050">
                <a:moveTo>
                  <a:pt x="8097672" y="0"/>
                </a:moveTo>
                <a:lnTo>
                  <a:pt x="0" y="0"/>
                </a:lnTo>
                <a:lnTo>
                  <a:pt x="0" y="19050"/>
                </a:lnTo>
                <a:lnTo>
                  <a:pt x="8097672" y="19050"/>
                </a:lnTo>
                <a:lnTo>
                  <a:pt x="8097672" y="0"/>
                </a:lnTo>
                <a:close/>
              </a:path>
            </a:pathLst>
          </a:custGeom>
          <a:solidFill>
            <a:srgbClr val="CCCCCC"/>
          </a:solidFill>
        </p:spPr>
        <p:txBody>
          <a:bodyPr wrap="square" lIns="0" tIns="0" rIns="0" bIns="0" rtlCol="0"/>
          <a:lstStyle/>
          <a:p>
            <a:endParaRPr sz="1798"/>
          </a:p>
        </p:txBody>
      </p:sp>
      <p:grpSp>
        <p:nvGrpSpPr>
          <p:cNvPr id="99" name="object 2">
            <a:extLst>
              <a:ext uri="{FF2B5EF4-FFF2-40B4-BE49-F238E27FC236}">
                <a16:creationId xmlns:a16="http://schemas.microsoft.com/office/drawing/2014/main" id="{2DA6C5F1-4378-D449-A4B7-93261F989951}"/>
              </a:ext>
            </a:extLst>
          </p:cNvPr>
          <p:cNvGrpSpPr/>
          <p:nvPr/>
        </p:nvGrpSpPr>
        <p:grpSpPr>
          <a:xfrm>
            <a:off x="533985" y="1181823"/>
            <a:ext cx="4293235" cy="2727821"/>
            <a:chOff x="523722" y="1189418"/>
            <a:chExt cx="4293235" cy="2727821"/>
          </a:xfrm>
        </p:grpSpPr>
        <p:sp>
          <p:nvSpPr>
            <p:cNvPr id="138" name="object 3">
              <a:extLst>
                <a:ext uri="{FF2B5EF4-FFF2-40B4-BE49-F238E27FC236}">
                  <a16:creationId xmlns:a16="http://schemas.microsoft.com/office/drawing/2014/main" id="{B05E95E4-5A73-F44A-893A-51A6556C0516}"/>
                </a:ext>
              </a:extLst>
            </p:cNvPr>
            <p:cNvSpPr/>
            <p:nvPr/>
          </p:nvSpPr>
          <p:spPr>
            <a:xfrm>
              <a:off x="523722" y="1189418"/>
              <a:ext cx="4293235" cy="2259965"/>
            </a:xfrm>
            <a:custGeom>
              <a:avLst/>
              <a:gdLst/>
              <a:ahLst/>
              <a:cxnLst/>
              <a:rect l="l" t="t" r="r" b="b"/>
              <a:pathLst>
                <a:path w="4293235" h="2259965">
                  <a:moveTo>
                    <a:pt x="4292981" y="0"/>
                  </a:moveTo>
                  <a:lnTo>
                    <a:pt x="2623489" y="0"/>
                  </a:lnTo>
                  <a:lnTo>
                    <a:pt x="2623489" y="451891"/>
                  </a:lnTo>
                  <a:lnTo>
                    <a:pt x="1669491" y="451891"/>
                  </a:lnTo>
                  <a:lnTo>
                    <a:pt x="1669491" y="0"/>
                  </a:lnTo>
                  <a:lnTo>
                    <a:pt x="0" y="0"/>
                  </a:lnTo>
                  <a:lnTo>
                    <a:pt x="0" y="451891"/>
                  </a:lnTo>
                  <a:lnTo>
                    <a:pt x="0" y="2259457"/>
                  </a:lnTo>
                  <a:lnTo>
                    <a:pt x="4292981" y="2259457"/>
                  </a:lnTo>
                  <a:lnTo>
                    <a:pt x="4292981" y="451891"/>
                  </a:lnTo>
                  <a:lnTo>
                    <a:pt x="4292981" y="0"/>
                  </a:lnTo>
                  <a:close/>
                </a:path>
              </a:pathLst>
            </a:custGeom>
            <a:solidFill>
              <a:srgbClr val="E6E6E6"/>
            </a:solidFill>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b="1">
                <a:latin typeface="Yu Gothic" panose="020B0400000000000000" pitchFamily="34" charset="-128"/>
                <a:ea typeface="Yu Gothic" panose="020B0400000000000000" pitchFamily="34" charset="-128"/>
              </a:endParaRPr>
            </a:p>
          </p:txBody>
        </p:sp>
        <p:sp>
          <p:nvSpPr>
            <p:cNvPr id="139" name="object 4">
              <a:extLst>
                <a:ext uri="{FF2B5EF4-FFF2-40B4-BE49-F238E27FC236}">
                  <a16:creationId xmlns:a16="http://schemas.microsoft.com/office/drawing/2014/main" id="{C26674EE-BACA-E348-8013-03CCB1C7B7E5}"/>
                </a:ext>
              </a:extLst>
            </p:cNvPr>
            <p:cNvSpPr/>
            <p:nvPr/>
          </p:nvSpPr>
          <p:spPr>
            <a:xfrm>
              <a:off x="1382318" y="1641310"/>
              <a:ext cx="2576195" cy="1950720"/>
            </a:xfrm>
            <a:custGeom>
              <a:avLst/>
              <a:gdLst/>
              <a:ahLst/>
              <a:cxnLst/>
              <a:rect l="l" t="t" r="r" b="b"/>
              <a:pathLst>
                <a:path w="2576195" h="1950720">
                  <a:moveTo>
                    <a:pt x="2575788" y="0"/>
                  </a:moveTo>
                  <a:lnTo>
                    <a:pt x="0" y="0"/>
                  </a:lnTo>
                  <a:lnTo>
                    <a:pt x="0" y="1950250"/>
                  </a:lnTo>
                  <a:lnTo>
                    <a:pt x="2575788" y="1950250"/>
                  </a:lnTo>
                  <a:lnTo>
                    <a:pt x="2575788" y="0"/>
                  </a:lnTo>
                  <a:close/>
                </a:path>
              </a:pathLst>
            </a:custGeom>
            <a:solidFill>
              <a:srgbClr val="FFFFFF"/>
            </a:solidFill>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b="1">
                <a:latin typeface="Yu Gothic" panose="020B0400000000000000" pitchFamily="34" charset="-128"/>
                <a:ea typeface="Yu Gothic" panose="020B0400000000000000" pitchFamily="34" charset="-128"/>
              </a:endParaRPr>
            </a:p>
          </p:txBody>
        </p:sp>
        <p:pic>
          <p:nvPicPr>
            <p:cNvPr id="140" name="object 5">
              <a:extLst>
                <a:ext uri="{FF2B5EF4-FFF2-40B4-BE49-F238E27FC236}">
                  <a16:creationId xmlns:a16="http://schemas.microsoft.com/office/drawing/2014/main" id="{3B05F95C-B8D1-764B-8AD7-80AEA2F2431C}"/>
                </a:ext>
              </a:extLst>
            </p:cNvPr>
            <p:cNvPicPr/>
            <p:nvPr/>
          </p:nvPicPr>
          <p:blipFill>
            <a:blip r:embed="rId9" cstate="print"/>
            <a:stretch>
              <a:fillRect/>
            </a:stretch>
          </p:blipFill>
          <p:spPr>
            <a:xfrm>
              <a:off x="1406461" y="1648993"/>
              <a:ext cx="2527795" cy="1286468"/>
            </a:xfrm>
            <a:prstGeom prst="rect">
              <a:avLst/>
            </a:prstGeom>
          </p:spPr>
        </p:pic>
        <p:pic>
          <p:nvPicPr>
            <p:cNvPr id="141" name="object 6">
              <a:extLst>
                <a:ext uri="{FF2B5EF4-FFF2-40B4-BE49-F238E27FC236}">
                  <a16:creationId xmlns:a16="http://schemas.microsoft.com/office/drawing/2014/main" id="{00AF5EF9-9CD2-D14E-BF6F-31B2D321170C}"/>
                </a:ext>
              </a:extLst>
            </p:cNvPr>
            <p:cNvPicPr/>
            <p:nvPr/>
          </p:nvPicPr>
          <p:blipFill>
            <a:blip r:embed="rId10" cstate="print"/>
            <a:stretch>
              <a:fillRect/>
            </a:stretch>
          </p:blipFill>
          <p:spPr>
            <a:xfrm>
              <a:off x="1541879" y="2924176"/>
              <a:ext cx="2392379" cy="993063"/>
            </a:xfrm>
            <a:prstGeom prst="rect">
              <a:avLst/>
            </a:prstGeom>
          </p:spPr>
        </p:pic>
      </p:grpSp>
      <p:sp>
        <p:nvSpPr>
          <p:cNvPr id="23" name="object 4">
            <a:extLst>
              <a:ext uri="{FF2B5EF4-FFF2-40B4-BE49-F238E27FC236}">
                <a16:creationId xmlns:a16="http://schemas.microsoft.com/office/drawing/2014/main" id="{16E2046E-1BB5-AD47-825A-7CAE56A4EF0B}"/>
              </a:ext>
            </a:extLst>
          </p:cNvPr>
          <p:cNvSpPr txBox="1"/>
          <p:nvPr/>
        </p:nvSpPr>
        <p:spPr>
          <a:xfrm>
            <a:off x="491590" y="386499"/>
            <a:ext cx="3394609" cy="252633"/>
          </a:xfrm>
          <a:prstGeom prst="rect">
            <a:avLst/>
          </a:prstGeom>
        </p:spPr>
        <p:txBody>
          <a:bodyPr vert="horz" wrap="square" lIns="0" tIns="13970" rIns="0" bIns="0" rtlCol="0">
            <a:spAutoFit/>
          </a:bodyPr>
          <a:lstStyle/>
          <a:p>
            <a:pPr marL="31750">
              <a:lnSpc>
                <a:spcPct val="100000"/>
              </a:lnSpc>
              <a:spcBef>
                <a:spcPts val="110"/>
              </a:spcBef>
            </a:pPr>
            <a:r>
              <a:rPr lang="ja-JP" altLang="en-US" sz="1550" b="1">
                <a:latin typeface="Yu Gothic" panose="020B0400000000000000" pitchFamily="34" charset="-128"/>
                <a:ea typeface="Yu Gothic" panose="020B0400000000000000" pitchFamily="34" charset="-128"/>
                <a:cs typeface="YuGothic"/>
              </a:rPr>
              <a:t>広告メニュー⑥（記事ページ）</a:t>
            </a:r>
          </a:p>
        </p:txBody>
      </p:sp>
      <p:sp>
        <p:nvSpPr>
          <p:cNvPr id="100" name="object 11">
            <a:extLst>
              <a:ext uri="{FF2B5EF4-FFF2-40B4-BE49-F238E27FC236}">
                <a16:creationId xmlns:a16="http://schemas.microsoft.com/office/drawing/2014/main" id="{BE4AA301-77EC-634A-9099-0DFA599D5F8C}"/>
              </a:ext>
            </a:extLst>
          </p:cNvPr>
          <p:cNvSpPr txBox="1">
            <a:spLocks noGrp="1"/>
          </p:cNvSpPr>
          <p:nvPr/>
        </p:nvSpPr>
        <p:spPr>
          <a:xfrm>
            <a:off x="532245" y="1183233"/>
            <a:ext cx="8100034" cy="1544975"/>
          </a:xfrm>
          <a:prstGeom prst="rect">
            <a:avLst/>
          </a:prstGeom>
        </p:spPr>
        <p:txBody>
          <a:bodyPr vert="horz" wrap="square" lIns="0" tIns="127635" rIns="0" bIns="0" rtlCol="0">
            <a:spAutoFit/>
          </a:bodyPr>
          <a:lstStyle>
            <a:lvl1pPr marL="0">
              <a:defRPr sz="900" b="0" i="0">
                <a:solidFill>
                  <a:schemeClr val="tx1"/>
                </a:solidFill>
                <a:latin typeface="YuGo-Medium"/>
                <a:ea typeface="+mn-ea"/>
                <a:cs typeface="YuGo-Medium"/>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808855" marR="198755">
              <a:lnSpc>
                <a:spcPct val="144300"/>
              </a:lnSpc>
              <a:spcBef>
                <a:spcPts val="1005"/>
              </a:spcBef>
            </a:pPr>
            <a:r>
              <a:rPr lang="en" altLang="ja-JP" spc="-45" dirty="0">
                <a:latin typeface="Yu Gothic" panose="020B0400000000000000" pitchFamily="34" charset="-128"/>
                <a:ea typeface="Yu Gothic" panose="020B0400000000000000" pitchFamily="34" charset="-128"/>
              </a:rPr>
              <a:t>1900×1000px</a:t>
            </a:r>
            <a:r>
              <a:rPr lang="ja-JP" altLang="en" spc="-45">
                <a:latin typeface="Yu Gothic" panose="020B0400000000000000" pitchFamily="34" charset="-128"/>
                <a:ea typeface="Yu Gothic" panose="020B0400000000000000" pitchFamily="34" charset="-128"/>
              </a:rPr>
              <a:t>（</a:t>
            </a:r>
            <a:r>
              <a:rPr lang="ja-JP" altLang="en-US" spc="40">
                <a:latin typeface="Yu Gothic" panose="020B0400000000000000" pitchFamily="34" charset="-128"/>
                <a:ea typeface="Yu Gothic" panose="020B0400000000000000" pitchFamily="34" charset="-128"/>
              </a:rPr>
              <a:t>編</a:t>
            </a:r>
            <a:r>
              <a:rPr lang="ja-JP" altLang="en-US" spc="-15">
                <a:latin typeface="Yu Gothic" panose="020B0400000000000000" pitchFamily="34" charset="-128"/>
                <a:ea typeface="Yu Gothic" panose="020B0400000000000000" pitchFamily="34" charset="-128"/>
              </a:rPr>
              <a:t>集</a:t>
            </a:r>
            <a:r>
              <a:rPr lang="ja-JP" altLang="en-US" spc="-55">
                <a:latin typeface="Yu Gothic" panose="020B0400000000000000" pitchFamily="34" charset="-128"/>
                <a:ea typeface="Yu Gothic" panose="020B0400000000000000" pitchFamily="34" charset="-128"/>
              </a:rPr>
              <a:t>コ</a:t>
            </a:r>
            <a:r>
              <a:rPr lang="ja-JP" altLang="en-US" spc="-25">
                <a:latin typeface="Yu Gothic" panose="020B0400000000000000" pitchFamily="34" charset="-128"/>
                <a:ea typeface="Yu Gothic" panose="020B0400000000000000" pitchFamily="34" charset="-128"/>
              </a:rPr>
              <a:t>ン</a:t>
            </a:r>
            <a:r>
              <a:rPr lang="ja-JP" altLang="en-US" spc="-55">
                <a:latin typeface="Yu Gothic" panose="020B0400000000000000" pitchFamily="34" charset="-128"/>
                <a:ea typeface="Yu Gothic" panose="020B0400000000000000" pitchFamily="34" charset="-128"/>
              </a:rPr>
              <a:t>テ</a:t>
            </a:r>
            <a:r>
              <a:rPr lang="ja-JP" altLang="en-US" spc="-35">
                <a:latin typeface="Yu Gothic" panose="020B0400000000000000" pitchFamily="34" charset="-128"/>
                <a:ea typeface="Yu Gothic" panose="020B0400000000000000" pitchFamily="34" charset="-128"/>
              </a:rPr>
              <a:t>ン</a:t>
            </a:r>
            <a:r>
              <a:rPr lang="ja-JP" altLang="en-US" spc="30">
                <a:latin typeface="Yu Gothic" panose="020B0400000000000000" pitchFamily="34" charset="-128"/>
                <a:ea typeface="Yu Gothic" panose="020B0400000000000000" pitchFamily="34" charset="-128"/>
              </a:rPr>
              <a:t>ツ</a:t>
            </a:r>
            <a:r>
              <a:rPr lang="ja-JP" altLang="en-US" spc="40">
                <a:latin typeface="Yu Gothic" panose="020B0400000000000000" pitchFamily="34" charset="-128"/>
                <a:ea typeface="Yu Gothic" panose="020B0400000000000000" pitchFamily="34" charset="-128"/>
              </a:rPr>
              <a:t>領域</a:t>
            </a:r>
            <a:r>
              <a:rPr lang="ja-JP" altLang="en-US" spc="-55">
                <a:latin typeface="Yu Gothic" panose="020B0400000000000000" pitchFamily="34" charset="-128"/>
                <a:ea typeface="Yu Gothic" panose="020B0400000000000000" pitchFamily="34" charset="-128"/>
              </a:rPr>
              <a:t>除</a:t>
            </a:r>
            <a:r>
              <a:rPr lang="ja-JP" altLang="en-US" spc="-105">
                <a:latin typeface="Yu Gothic" panose="020B0400000000000000" pitchFamily="34" charset="-128"/>
                <a:ea typeface="Yu Gothic" panose="020B0400000000000000" pitchFamily="34" charset="-128"/>
              </a:rPr>
              <a:t>く</a:t>
            </a:r>
            <a:r>
              <a:rPr lang="ja-JP" altLang="en-US" spc="-480">
                <a:latin typeface="Yu Gothic" panose="020B0400000000000000" pitchFamily="34" charset="-128"/>
                <a:ea typeface="Yu Gothic" panose="020B0400000000000000" pitchFamily="34" charset="-128"/>
              </a:rPr>
              <a:t>）</a:t>
            </a:r>
            <a:r>
              <a:rPr lang="ja-JP" altLang="en-US" spc="-55">
                <a:latin typeface="Yu Gothic" panose="020B0400000000000000" pitchFamily="34" charset="-128"/>
                <a:ea typeface="Yu Gothic" panose="020B0400000000000000" pitchFamily="34" charset="-128"/>
              </a:rPr>
              <a:t>と</a:t>
            </a:r>
            <a:r>
              <a:rPr lang="en-US" altLang="ja-JP" spc="-25" dirty="0">
                <a:latin typeface="Yu Gothic" panose="020B0400000000000000" pitchFamily="34" charset="-128"/>
                <a:ea typeface="Yu Gothic" panose="020B0400000000000000" pitchFamily="34" charset="-128"/>
              </a:rPr>
              <a:t>300×250</a:t>
            </a:r>
            <a:r>
              <a:rPr lang="en" altLang="ja-JP" spc="-25" dirty="0" err="1">
                <a:latin typeface="Yu Gothic" panose="020B0400000000000000" pitchFamily="34" charset="-128"/>
                <a:ea typeface="Yu Gothic" panose="020B0400000000000000" pitchFamily="34" charset="-128"/>
              </a:rPr>
              <a:t>px</a:t>
            </a:r>
            <a:r>
              <a:rPr lang="ja-JP" altLang="en-US" spc="20">
                <a:latin typeface="Yu Gothic" panose="020B0400000000000000" pitchFamily="34" charset="-128"/>
                <a:ea typeface="Yu Gothic" panose="020B0400000000000000" pitchFamily="34" charset="-128"/>
              </a:rPr>
              <a:t>を</a:t>
            </a:r>
            <a:r>
              <a:rPr lang="ja-JP" altLang="en-US" spc="30">
                <a:latin typeface="Yu Gothic" panose="020B0400000000000000" pitchFamily="34" charset="-128"/>
                <a:ea typeface="Yu Gothic" panose="020B0400000000000000" pitchFamily="34" charset="-128"/>
              </a:rPr>
              <a:t>組</a:t>
            </a:r>
            <a:r>
              <a:rPr lang="ja-JP" altLang="en-US" spc="5">
                <a:latin typeface="Yu Gothic" panose="020B0400000000000000" pitchFamily="34" charset="-128"/>
                <a:ea typeface="Yu Gothic" panose="020B0400000000000000" pitchFamily="34" charset="-128"/>
              </a:rPr>
              <a:t>み</a:t>
            </a:r>
            <a:r>
              <a:rPr lang="ja-JP" altLang="en-US" spc="20">
                <a:latin typeface="Yu Gothic" panose="020B0400000000000000" pitchFamily="34" charset="-128"/>
                <a:ea typeface="Yu Gothic" panose="020B0400000000000000" pitchFamily="34" charset="-128"/>
              </a:rPr>
              <a:t>合</a:t>
            </a:r>
            <a:r>
              <a:rPr lang="ja-JP" altLang="en-US" spc="55">
                <a:latin typeface="Yu Gothic" panose="020B0400000000000000" pitchFamily="34" charset="-128"/>
                <a:ea typeface="Yu Gothic" panose="020B0400000000000000" pitchFamily="34" charset="-128"/>
              </a:rPr>
              <a:t>わ</a:t>
            </a:r>
            <a:r>
              <a:rPr lang="ja-JP" altLang="en-US" spc="15">
                <a:latin typeface="Yu Gothic" panose="020B0400000000000000" pitchFamily="34" charset="-128"/>
                <a:ea typeface="Yu Gothic" panose="020B0400000000000000" pitchFamily="34" charset="-128"/>
              </a:rPr>
              <a:t>せ</a:t>
            </a:r>
            <a:r>
              <a:rPr lang="ja-JP" altLang="en-US">
                <a:latin typeface="Yu Gothic" panose="020B0400000000000000" pitchFamily="34" charset="-128"/>
                <a:ea typeface="Yu Gothic" panose="020B0400000000000000" pitchFamily="34" charset="-128"/>
              </a:rPr>
              <a:t>た</a:t>
            </a:r>
            <a:r>
              <a:rPr lang="ja-JP" altLang="en-US" spc="20">
                <a:latin typeface="Yu Gothic" panose="020B0400000000000000" pitchFamily="34" charset="-128"/>
                <a:ea typeface="Yu Gothic" panose="020B0400000000000000" pitchFamily="34" charset="-128"/>
              </a:rPr>
              <a:t>広</a:t>
            </a:r>
            <a:r>
              <a:rPr lang="ja-JP" altLang="en-US" spc="-10">
                <a:latin typeface="Yu Gothic" panose="020B0400000000000000" pitchFamily="34" charset="-128"/>
                <a:ea typeface="Yu Gothic" panose="020B0400000000000000" pitchFamily="34" charset="-128"/>
              </a:rPr>
              <a:t>大な</a:t>
            </a:r>
            <a:r>
              <a:rPr lang="ja-JP" altLang="en-US" spc="20">
                <a:latin typeface="Yu Gothic" panose="020B0400000000000000" pitchFamily="34" charset="-128"/>
                <a:ea typeface="Yu Gothic" panose="020B0400000000000000" pitchFamily="34" charset="-128"/>
              </a:rPr>
              <a:t>表示面積</a:t>
            </a:r>
          </a:p>
          <a:p>
            <a:pPr marL="4808855">
              <a:lnSpc>
                <a:spcPct val="100000"/>
              </a:lnSpc>
              <a:spcBef>
                <a:spcPts val="1080"/>
              </a:spcBef>
            </a:pPr>
            <a:r>
              <a:rPr lang="ja-JP" altLang="en-US" spc="20">
                <a:latin typeface="Yu Gothic" panose="020B0400000000000000" pitchFamily="34" charset="-128"/>
                <a:ea typeface="Yu Gothic" panose="020B0400000000000000" pitchFamily="34" charset="-128"/>
              </a:rPr>
              <a:t>高</a:t>
            </a:r>
            <a:r>
              <a:rPr lang="ja-JP" altLang="en-US" spc="-40">
                <a:latin typeface="Yu Gothic" panose="020B0400000000000000" pitchFamily="34" charset="-128"/>
                <a:ea typeface="Yu Gothic" panose="020B0400000000000000" pitchFamily="34" charset="-128"/>
              </a:rPr>
              <a:t>い</a:t>
            </a:r>
            <a:r>
              <a:rPr lang="ja-JP" altLang="en-US" spc="-80">
                <a:latin typeface="Yu Gothic" panose="020B0400000000000000" pitchFamily="34" charset="-128"/>
                <a:ea typeface="Yu Gothic" panose="020B0400000000000000" pitchFamily="34" charset="-128"/>
              </a:rPr>
              <a:t>ビ</a:t>
            </a:r>
            <a:r>
              <a:rPr lang="ja-JP" altLang="en-US" spc="-100">
                <a:latin typeface="Yu Gothic" panose="020B0400000000000000" pitchFamily="34" charset="-128"/>
                <a:ea typeface="Yu Gothic" panose="020B0400000000000000" pitchFamily="34" charset="-128"/>
              </a:rPr>
              <a:t>ュ</a:t>
            </a:r>
            <a:r>
              <a:rPr lang="ja-JP" altLang="en-US" spc="-60">
                <a:latin typeface="Yu Gothic" panose="020B0400000000000000" pitchFamily="34" charset="-128"/>
                <a:ea typeface="Yu Gothic" panose="020B0400000000000000" pitchFamily="34" charset="-128"/>
              </a:rPr>
              <a:t>ーア</a:t>
            </a:r>
            <a:r>
              <a:rPr lang="ja-JP" altLang="en-US" spc="-80">
                <a:latin typeface="Yu Gothic" panose="020B0400000000000000" pitchFamily="34" charset="-128"/>
                <a:ea typeface="Yu Gothic" panose="020B0400000000000000" pitchFamily="34" charset="-128"/>
              </a:rPr>
              <a:t>ビ</a:t>
            </a:r>
            <a:r>
              <a:rPr lang="ja-JP" altLang="en-US" spc="-85">
                <a:latin typeface="Yu Gothic" panose="020B0400000000000000" pitchFamily="34" charset="-128"/>
                <a:ea typeface="Yu Gothic" panose="020B0400000000000000" pitchFamily="34" charset="-128"/>
              </a:rPr>
              <a:t>リ</a:t>
            </a:r>
            <a:r>
              <a:rPr lang="ja-JP" altLang="en-US" spc="-130">
                <a:latin typeface="Yu Gothic" panose="020B0400000000000000" pitchFamily="34" charset="-128"/>
                <a:ea typeface="Yu Gothic" panose="020B0400000000000000" pitchFamily="34" charset="-128"/>
              </a:rPr>
              <a:t>テ</a:t>
            </a:r>
            <a:r>
              <a:rPr lang="ja-JP" altLang="en-US" spc="-170">
                <a:latin typeface="Yu Gothic" panose="020B0400000000000000" pitchFamily="34" charset="-128"/>
                <a:ea typeface="Yu Gothic" panose="020B0400000000000000" pitchFamily="34" charset="-128"/>
              </a:rPr>
              <a:t>ィ</a:t>
            </a:r>
            <a:r>
              <a:rPr lang="ja-JP" altLang="en-US" spc="-25">
                <a:latin typeface="Yu Gothic" panose="020B0400000000000000" pitchFamily="34" charset="-128"/>
                <a:ea typeface="Yu Gothic" panose="020B0400000000000000" pitchFamily="34" charset="-128"/>
              </a:rPr>
              <a:t>を</a:t>
            </a:r>
            <a:r>
              <a:rPr lang="ja-JP" altLang="en-US" spc="20">
                <a:latin typeface="Yu Gothic" panose="020B0400000000000000" pitchFamily="34" charset="-128"/>
                <a:ea typeface="Yu Gothic" panose="020B0400000000000000" pitchFamily="34" charset="-128"/>
              </a:rPr>
              <a:t>実現</a:t>
            </a:r>
          </a:p>
          <a:p>
            <a:pPr marL="4808855">
              <a:lnSpc>
                <a:spcPct val="100000"/>
              </a:lnSpc>
              <a:spcBef>
                <a:spcPts val="1080"/>
              </a:spcBef>
            </a:pPr>
            <a:r>
              <a:rPr lang="ja-JP" altLang="en-US" spc="20">
                <a:latin typeface="Yu Gothic" panose="020B0400000000000000" pitchFamily="34" charset="-128"/>
                <a:ea typeface="Yu Gothic" panose="020B0400000000000000" pitchFamily="34" charset="-128"/>
              </a:rPr>
              <a:t>動</a:t>
            </a:r>
            <a:r>
              <a:rPr lang="ja-JP" altLang="en-US" spc="-40">
                <a:latin typeface="Yu Gothic" panose="020B0400000000000000" pitchFamily="34" charset="-128"/>
                <a:ea typeface="Yu Gothic" panose="020B0400000000000000" pitchFamily="34" charset="-128"/>
              </a:rPr>
              <a:t>画</a:t>
            </a:r>
            <a:r>
              <a:rPr lang="ja-JP" altLang="en-US" spc="-80">
                <a:latin typeface="Yu Gothic" panose="020B0400000000000000" pitchFamily="34" charset="-128"/>
                <a:ea typeface="Yu Gothic" panose="020B0400000000000000" pitchFamily="34" charset="-128"/>
              </a:rPr>
              <a:t>と</a:t>
            </a:r>
            <a:r>
              <a:rPr lang="ja-JP" altLang="en-US" spc="15">
                <a:latin typeface="Yu Gothic" panose="020B0400000000000000" pitchFamily="34" charset="-128"/>
                <a:ea typeface="Yu Gothic" panose="020B0400000000000000" pitchFamily="34" charset="-128"/>
              </a:rPr>
              <a:t>の</a:t>
            </a:r>
            <a:r>
              <a:rPr lang="ja-JP" altLang="en-US" spc="20">
                <a:latin typeface="Yu Gothic" panose="020B0400000000000000" pitchFamily="34" charset="-128"/>
                <a:ea typeface="Yu Gothic" panose="020B0400000000000000" pitchFamily="34" charset="-128"/>
              </a:rPr>
              <a:t>組</a:t>
            </a:r>
            <a:r>
              <a:rPr lang="ja-JP" altLang="en-US" spc="40">
                <a:latin typeface="Yu Gothic" panose="020B0400000000000000" pitchFamily="34" charset="-128"/>
                <a:ea typeface="Yu Gothic" panose="020B0400000000000000" pitchFamily="34" charset="-128"/>
              </a:rPr>
              <a:t>合</a:t>
            </a:r>
            <a:r>
              <a:rPr lang="ja-JP" altLang="en-US" spc="-45">
                <a:latin typeface="Yu Gothic" panose="020B0400000000000000" pitchFamily="34" charset="-128"/>
                <a:ea typeface="Yu Gothic" panose="020B0400000000000000" pitchFamily="34" charset="-128"/>
              </a:rPr>
              <a:t>せ</a:t>
            </a:r>
            <a:r>
              <a:rPr lang="ja-JP" altLang="en-US" spc="-50">
                <a:latin typeface="Yu Gothic" panose="020B0400000000000000" pitchFamily="34" charset="-128"/>
                <a:ea typeface="Yu Gothic" panose="020B0400000000000000" pitchFamily="34" charset="-128"/>
              </a:rPr>
              <a:t>も</a:t>
            </a:r>
            <a:r>
              <a:rPr lang="ja-JP" altLang="en-US" spc="20">
                <a:latin typeface="Yu Gothic" panose="020B0400000000000000" pitchFamily="34" charset="-128"/>
                <a:ea typeface="Yu Gothic" panose="020B0400000000000000" pitchFamily="34" charset="-128"/>
              </a:rPr>
              <a:t>可</a:t>
            </a:r>
            <a:r>
              <a:rPr lang="ja-JP" altLang="en-US" spc="-10">
                <a:latin typeface="Yu Gothic" panose="020B0400000000000000" pitchFamily="34" charset="-128"/>
                <a:ea typeface="Yu Gothic" panose="020B0400000000000000" pitchFamily="34" charset="-128"/>
              </a:rPr>
              <a:t>能な</a:t>
            </a:r>
            <a:r>
              <a:rPr lang="ja-JP" altLang="en-US" spc="-55">
                <a:latin typeface="Yu Gothic" panose="020B0400000000000000" pitchFamily="34" charset="-128"/>
                <a:ea typeface="Yu Gothic" panose="020B0400000000000000" pitchFamily="34" charset="-128"/>
              </a:rPr>
              <a:t>高</a:t>
            </a:r>
            <a:r>
              <a:rPr lang="ja-JP" altLang="en-US" spc="-145">
                <a:latin typeface="Yu Gothic" panose="020B0400000000000000" pitchFamily="34" charset="-128"/>
                <a:ea typeface="Yu Gothic" panose="020B0400000000000000" pitchFamily="34" charset="-128"/>
              </a:rPr>
              <a:t>イ</a:t>
            </a:r>
            <a:r>
              <a:rPr lang="ja-JP" altLang="en-US" spc="-10">
                <a:latin typeface="Yu Gothic" panose="020B0400000000000000" pitchFamily="34" charset="-128"/>
                <a:ea typeface="Yu Gothic" panose="020B0400000000000000" pitchFamily="34" charset="-128"/>
              </a:rPr>
              <a:t>ン</a:t>
            </a:r>
            <a:r>
              <a:rPr lang="ja-JP" altLang="en-US" spc="-85">
                <a:latin typeface="Yu Gothic" panose="020B0400000000000000" pitchFamily="34" charset="-128"/>
                <a:ea typeface="Yu Gothic" panose="020B0400000000000000" pitchFamily="34" charset="-128"/>
              </a:rPr>
              <a:t>パ</a:t>
            </a:r>
            <a:r>
              <a:rPr lang="ja-JP" altLang="en-US" spc="-150">
                <a:latin typeface="Yu Gothic" panose="020B0400000000000000" pitchFamily="34" charset="-128"/>
                <a:ea typeface="Yu Gothic" panose="020B0400000000000000" pitchFamily="34" charset="-128"/>
              </a:rPr>
              <a:t>ク</a:t>
            </a:r>
            <a:r>
              <a:rPr lang="ja-JP" altLang="en-US" spc="-145">
                <a:latin typeface="Yu Gothic" panose="020B0400000000000000" pitchFamily="34" charset="-128"/>
                <a:ea typeface="Yu Gothic" panose="020B0400000000000000" pitchFamily="34" charset="-128"/>
              </a:rPr>
              <a:t>ト</a:t>
            </a:r>
            <a:r>
              <a:rPr lang="ja-JP" altLang="en-US" spc="-75">
                <a:latin typeface="Yu Gothic" panose="020B0400000000000000" pitchFamily="34" charset="-128"/>
                <a:ea typeface="Yu Gothic" panose="020B0400000000000000" pitchFamily="34" charset="-128"/>
              </a:rPr>
              <a:t>メ</a:t>
            </a:r>
            <a:r>
              <a:rPr lang="ja-JP" altLang="en-US" spc="-100">
                <a:latin typeface="Yu Gothic" panose="020B0400000000000000" pitchFamily="34" charset="-128"/>
                <a:ea typeface="Yu Gothic" panose="020B0400000000000000" pitchFamily="34" charset="-128"/>
              </a:rPr>
              <a:t>ニュ</a:t>
            </a:r>
            <a:r>
              <a:rPr lang="ja-JP" altLang="en-US" spc="20">
                <a:latin typeface="Yu Gothic" panose="020B0400000000000000" pitchFamily="34" charset="-128"/>
                <a:ea typeface="Yu Gothic" panose="020B0400000000000000" pitchFamily="34" charset="-128"/>
              </a:rPr>
              <a:t>ー</a:t>
            </a:r>
          </a:p>
          <a:p>
            <a:pPr marL="4808855" marR="203835">
              <a:lnSpc>
                <a:spcPct val="144300"/>
              </a:lnSpc>
              <a:spcBef>
                <a:spcPts val="600"/>
              </a:spcBef>
            </a:pPr>
            <a:r>
              <a:rPr lang="ja-JP" altLang="en-US" spc="30">
                <a:latin typeface="Yu Gothic" panose="020B0400000000000000" pitchFamily="34" charset="-128"/>
                <a:ea typeface="Yu Gothic" panose="020B0400000000000000" pitchFamily="34" charset="-128"/>
              </a:rPr>
              <a:t>他</a:t>
            </a:r>
            <a:r>
              <a:rPr lang="ja-JP" altLang="en-US" spc="25">
                <a:latin typeface="Yu Gothic" panose="020B0400000000000000" pitchFamily="34" charset="-128"/>
                <a:ea typeface="Yu Gothic" panose="020B0400000000000000" pitchFamily="34" charset="-128"/>
              </a:rPr>
              <a:t>社</a:t>
            </a:r>
            <a:r>
              <a:rPr lang="ja-JP" altLang="en-US" spc="-30">
                <a:latin typeface="Yu Gothic" panose="020B0400000000000000" pitchFamily="34" charset="-128"/>
                <a:ea typeface="Yu Gothic" panose="020B0400000000000000" pitchFamily="34" charset="-128"/>
              </a:rPr>
              <a:t>の</a:t>
            </a:r>
            <a:r>
              <a:rPr lang="ja-JP" altLang="en-US" spc="20">
                <a:latin typeface="Yu Gothic" panose="020B0400000000000000" pitchFamily="34" charset="-128"/>
                <a:ea typeface="Yu Gothic" panose="020B0400000000000000" pitchFamily="34" charset="-128"/>
              </a:rPr>
              <a:t>ビ</a:t>
            </a:r>
            <a:r>
              <a:rPr lang="ja-JP" altLang="en-US" spc="25">
                <a:latin typeface="Yu Gothic" panose="020B0400000000000000" pitchFamily="34" charset="-128"/>
                <a:ea typeface="Yu Gothic" panose="020B0400000000000000" pitchFamily="34" charset="-128"/>
              </a:rPr>
              <a:t>ル</a:t>
            </a:r>
            <a:r>
              <a:rPr lang="ja-JP" altLang="en-US" spc="-15">
                <a:latin typeface="Yu Gothic" panose="020B0400000000000000" pitchFamily="34" charset="-128"/>
                <a:ea typeface="Yu Gothic" panose="020B0400000000000000" pitchFamily="34" charset="-128"/>
              </a:rPr>
              <a:t>ボ</a:t>
            </a:r>
            <a:r>
              <a:rPr lang="ja-JP" altLang="en-US" spc="-90">
                <a:latin typeface="Yu Gothic" panose="020B0400000000000000" pitchFamily="34" charset="-128"/>
                <a:ea typeface="Yu Gothic" panose="020B0400000000000000" pitchFamily="34" charset="-128"/>
              </a:rPr>
              <a:t>ー</a:t>
            </a:r>
            <a:r>
              <a:rPr lang="ja-JP" altLang="en-US" spc="-40">
                <a:latin typeface="Yu Gothic" panose="020B0400000000000000" pitchFamily="34" charset="-128"/>
                <a:ea typeface="Yu Gothic" panose="020B0400000000000000" pitchFamily="34" charset="-128"/>
              </a:rPr>
              <a:t>ド</a:t>
            </a:r>
            <a:r>
              <a:rPr lang="ja-JP" altLang="en-US" spc="5">
                <a:latin typeface="Yu Gothic" panose="020B0400000000000000" pitchFamily="34" charset="-128"/>
                <a:ea typeface="Yu Gothic" panose="020B0400000000000000" pitchFamily="34" charset="-128"/>
              </a:rPr>
              <a:t>や</a:t>
            </a:r>
            <a:r>
              <a:rPr lang="ja-JP" altLang="en-US" spc="-20">
                <a:latin typeface="Yu Gothic" panose="020B0400000000000000" pitchFamily="34" charset="-128"/>
                <a:ea typeface="Yu Gothic" panose="020B0400000000000000" pitchFamily="34" charset="-128"/>
              </a:rPr>
              <a:t>ス</a:t>
            </a:r>
            <a:r>
              <a:rPr lang="ja-JP" altLang="en-US" spc="10">
                <a:latin typeface="Yu Gothic" panose="020B0400000000000000" pitchFamily="34" charset="-128"/>
                <a:ea typeface="Yu Gothic" panose="020B0400000000000000" pitchFamily="34" charset="-128"/>
              </a:rPr>
              <a:t>ー</a:t>
            </a:r>
            <a:r>
              <a:rPr lang="ja-JP" altLang="en-US" spc="-15">
                <a:latin typeface="Yu Gothic" panose="020B0400000000000000" pitchFamily="34" charset="-128"/>
                <a:ea typeface="Yu Gothic" panose="020B0400000000000000" pitchFamily="34" charset="-128"/>
              </a:rPr>
              <a:t>パ</a:t>
            </a:r>
            <a:r>
              <a:rPr lang="ja-JP" altLang="en-US" spc="15">
                <a:latin typeface="Yu Gothic" panose="020B0400000000000000" pitchFamily="34" charset="-128"/>
                <a:ea typeface="Yu Gothic" panose="020B0400000000000000" pitchFamily="34" charset="-128"/>
              </a:rPr>
              <a:t>ー</a:t>
            </a:r>
            <a:r>
              <a:rPr lang="ja-JP" altLang="en-US" spc="-20">
                <a:latin typeface="Yu Gothic" panose="020B0400000000000000" pitchFamily="34" charset="-128"/>
                <a:ea typeface="Yu Gothic" panose="020B0400000000000000" pitchFamily="34" charset="-128"/>
              </a:rPr>
              <a:t>バ</a:t>
            </a:r>
            <a:r>
              <a:rPr lang="ja-JP" altLang="en-US" spc="-25">
                <a:latin typeface="Yu Gothic" panose="020B0400000000000000" pitchFamily="34" charset="-128"/>
                <a:ea typeface="Yu Gothic" panose="020B0400000000000000" pitchFamily="34" charset="-128"/>
              </a:rPr>
              <a:t>ナ</a:t>
            </a:r>
            <a:r>
              <a:rPr lang="ja-JP" altLang="en-US" spc="-55">
                <a:latin typeface="Yu Gothic" panose="020B0400000000000000" pitchFamily="34" charset="-128"/>
                <a:ea typeface="Yu Gothic" panose="020B0400000000000000" pitchFamily="34" charset="-128"/>
              </a:rPr>
              <a:t>ー</a:t>
            </a:r>
            <a:r>
              <a:rPr lang="ja-JP" altLang="en-US" spc="-65">
                <a:latin typeface="Yu Gothic" panose="020B0400000000000000" pitchFamily="34" charset="-128"/>
                <a:ea typeface="Yu Gothic" panose="020B0400000000000000" pitchFamily="34" charset="-128"/>
              </a:rPr>
              <a:t>と</a:t>
            </a:r>
            <a:r>
              <a:rPr lang="ja-JP" altLang="en-US" spc="25">
                <a:latin typeface="Yu Gothic" panose="020B0400000000000000" pitchFamily="34" charset="-128"/>
                <a:ea typeface="Yu Gothic" panose="020B0400000000000000" pitchFamily="34" charset="-128"/>
              </a:rPr>
              <a:t>の</a:t>
            </a:r>
            <a:r>
              <a:rPr lang="ja-JP" altLang="en-US" spc="30">
                <a:latin typeface="Yu Gothic" panose="020B0400000000000000" pitchFamily="34" charset="-128"/>
                <a:ea typeface="Yu Gothic" panose="020B0400000000000000" pitchFamily="34" charset="-128"/>
              </a:rPr>
              <a:t>同時掲</a:t>
            </a:r>
            <a:r>
              <a:rPr lang="ja-JP" altLang="en-US">
                <a:latin typeface="Yu Gothic" panose="020B0400000000000000" pitchFamily="34" charset="-128"/>
                <a:ea typeface="Yu Gothic" panose="020B0400000000000000" pitchFamily="34" charset="-128"/>
              </a:rPr>
              <a:t>載</a:t>
            </a:r>
            <a:r>
              <a:rPr lang="ja-JP" altLang="en-US" spc="-80">
                <a:latin typeface="Yu Gothic" panose="020B0400000000000000" pitchFamily="34" charset="-128"/>
                <a:ea typeface="Yu Gothic" panose="020B0400000000000000" pitchFamily="34" charset="-128"/>
              </a:rPr>
              <a:t>な</a:t>
            </a:r>
            <a:r>
              <a:rPr lang="ja-JP" altLang="en-US" spc="-60">
                <a:latin typeface="Yu Gothic" panose="020B0400000000000000" pitchFamily="34" charset="-128"/>
                <a:ea typeface="Yu Gothic" panose="020B0400000000000000" pitchFamily="34" charset="-128"/>
              </a:rPr>
              <a:t>し</a:t>
            </a:r>
            <a:r>
              <a:rPr lang="ja-JP" altLang="en-US" spc="-430">
                <a:latin typeface="Yu Gothic" panose="020B0400000000000000" pitchFamily="34" charset="-128"/>
                <a:ea typeface="Yu Gothic" panose="020B0400000000000000" pitchFamily="34" charset="-128"/>
              </a:rPr>
              <a:t>。</a:t>
            </a:r>
            <a:r>
              <a:rPr lang="en-US" altLang="ja-JP" spc="20" dirty="0">
                <a:latin typeface="Yu Gothic" panose="020B0400000000000000" pitchFamily="34" charset="-128"/>
                <a:ea typeface="Yu Gothic" panose="020B0400000000000000" pitchFamily="34" charset="-128"/>
              </a:rPr>
              <a:t>1</a:t>
            </a:r>
            <a:r>
              <a:rPr lang="ja-JP" altLang="en-US" spc="5">
                <a:latin typeface="Yu Gothic" panose="020B0400000000000000" pitchFamily="34" charset="-128"/>
                <a:ea typeface="Yu Gothic" panose="020B0400000000000000" pitchFamily="34" charset="-128"/>
              </a:rPr>
              <a:t>社</a:t>
            </a:r>
            <a:r>
              <a:rPr lang="ja-JP" altLang="en-US" spc="10">
                <a:latin typeface="Yu Gothic" panose="020B0400000000000000" pitchFamily="34" charset="-128"/>
                <a:ea typeface="Yu Gothic" panose="020B0400000000000000" pitchFamily="34" charset="-128"/>
              </a:rPr>
              <a:t>で </a:t>
            </a:r>
            <a:r>
              <a:rPr lang="ja-JP" altLang="en-US" spc="15">
                <a:latin typeface="Yu Gothic" panose="020B0400000000000000" pitchFamily="34" charset="-128"/>
                <a:ea typeface="Yu Gothic" panose="020B0400000000000000" pitchFamily="34" charset="-128"/>
              </a:rPr>
              <a:t>の</a:t>
            </a:r>
            <a:r>
              <a:rPr lang="ja-JP" altLang="en-US" spc="20">
                <a:latin typeface="Yu Gothic" panose="020B0400000000000000" pitchFamily="34" charset="-128"/>
                <a:ea typeface="Yu Gothic" panose="020B0400000000000000" pitchFamily="34" charset="-128"/>
              </a:rPr>
              <a:t>占有</a:t>
            </a:r>
            <a:r>
              <a:rPr lang="ja-JP" altLang="en-US" spc="15">
                <a:latin typeface="Yu Gothic" panose="020B0400000000000000" pitchFamily="34" charset="-128"/>
                <a:ea typeface="Yu Gothic" panose="020B0400000000000000" pitchFamily="34" charset="-128"/>
              </a:rPr>
              <a:t>度</a:t>
            </a:r>
            <a:r>
              <a:rPr lang="ja-JP" altLang="en-US" spc="20">
                <a:latin typeface="Yu Gothic" panose="020B0400000000000000" pitchFamily="34" charset="-128"/>
                <a:ea typeface="Yu Gothic" panose="020B0400000000000000" pitchFamily="34" charset="-128"/>
              </a:rPr>
              <a:t>が高い</a:t>
            </a:r>
            <a:endParaRPr lang="ja-JP" altLang="en-US" spc="20" dirty="0">
              <a:latin typeface="Yu Gothic" panose="020B0400000000000000" pitchFamily="34" charset="-128"/>
              <a:ea typeface="Yu Gothic" panose="020B0400000000000000" pitchFamily="34" charset="-128"/>
            </a:endParaRPr>
          </a:p>
        </p:txBody>
      </p:sp>
      <p:sp>
        <p:nvSpPr>
          <p:cNvPr id="101" name="object 12">
            <a:extLst>
              <a:ext uri="{FF2B5EF4-FFF2-40B4-BE49-F238E27FC236}">
                <a16:creationId xmlns:a16="http://schemas.microsoft.com/office/drawing/2014/main" id="{2598F28B-C051-5D46-9A05-F216313A2633}"/>
              </a:ext>
            </a:extLst>
          </p:cNvPr>
          <p:cNvSpPr txBox="1"/>
          <p:nvPr/>
        </p:nvSpPr>
        <p:spPr>
          <a:xfrm>
            <a:off x="4951351" y="3700482"/>
            <a:ext cx="3746463" cy="885948"/>
          </a:xfrm>
          <a:prstGeom prst="rect">
            <a:avLst/>
          </a:prstGeom>
        </p:spPr>
        <p:txBody>
          <a:bodyPr vert="horz" wrap="square" lIns="0" tIns="1143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2700" marR="5080" indent="9525">
              <a:lnSpc>
                <a:spcPct val="126000"/>
              </a:lnSpc>
              <a:spcBef>
                <a:spcPts val="90"/>
              </a:spcBef>
            </a:pPr>
            <a:r>
              <a:rPr lang="en-US" altLang="ja-JP" sz="650" spc="-15" dirty="0">
                <a:latin typeface="Yu Gothic" panose="020B0400000000000000" pitchFamily="34" charset="-128"/>
                <a:ea typeface="Yu Gothic" panose="020B0400000000000000" pitchFamily="34" charset="-128"/>
                <a:cs typeface="YuGo-Medium"/>
              </a:rPr>
              <a:t>※</a:t>
            </a:r>
            <a:r>
              <a:rPr lang="ja-JP" altLang="en-US" sz="650" spc="25">
                <a:latin typeface="Yu Gothic" panose="020B0400000000000000" pitchFamily="34" charset="-128"/>
                <a:ea typeface="Yu Gothic" panose="020B0400000000000000" pitchFamily="34" charset="-128"/>
                <a:cs typeface="YuGo-Medium"/>
              </a:rPr>
              <a:t>ご指定可</a:t>
            </a:r>
            <a:r>
              <a:rPr lang="ja-JP" altLang="en-US" sz="650">
                <a:latin typeface="Yu Gothic" panose="020B0400000000000000" pitchFamily="34" charset="-128"/>
                <a:ea typeface="Yu Gothic" panose="020B0400000000000000" pitchFamily="34" charset="-128"/>
                <a:cs typeface="YuGo-Medium"/>
              </a:rPr>
              <a:t>能</a:t>
            </a:r>
            <a:r>
              <a:rPr lang="ja-JP" altLang="en-US" sz="650" spc="-50">
                <a:latin typeface="Yu Gothic" panose="020B0400000000000000" pitchFamily="34" charset="-128"/>
                <a:ea typeface="Yu Gothic" panose="020B0400000000000000" pitchFamily="34" charset="-128"/>
                <a:cs typeface="YuGo-Medium"/>
              </a:rPr>
              <a:t>な</a:t>
            </a:r>
            <a:r>
              <a:rPr lang="ja-JP" altLang="en-US" sz="650" spc="-15">
                <a:latin typeface="Yu Gothic" panose="020B0400000000000000" pitchFamily="34" charset="-128"/>
                <a:ea typeface="Yu Gothic" panose="020B0400000000000000" pitchFamily="34" charset="-128"/>
                <a:cs typeface="YuGo-Medium"/>
              </a:rPr>
              <a:t>カ</a:t>
            </a:r>
            <a:r>
              <a:rPr lang="ja-JP" altLang="en-US" sz="650" spc="-30">
                <a:latin typeface="Yu Gothic" panose="020B0400000000000000" pitchFamily="34" charset="-128"/>
                <a:ea typeface="Yu Gothic" panose="020B0400000000000000" pitchFamily="34" charset="-128"/>
                <a:cs typeface="YuGo-Medium"/>
              </a:rPr>
              <a:t>テ</a:t>
            </a:r>
            <a:r>
              <a:rPr lang="ja-JP" altLang="en-US" sz="650" spc="-45">
                <a:latin typeface="Yu Gothic" panose="020B0400000000000000" pitchFamily="34" charset="-128"/>
                <a:ea typeface="Yu Gothic" panose="020B0400000000000000" pitchFamily="34" charset="-128"/>
                <a:cs typeface="YuGo-Medium"/>
              </a:rPr>
              <a:t>ゴ</a:t>
            </a:r>
            <a:r>
              <a:rPr lang="ja-JP" altLang="en-US" sz="650" spc="-70">
                <a:latin typeface="Yu Gothic" panose="020B0400000000000000" pitchFamily="34" charset="-128"/>
                <a:ea typeface="Yu Gothic" panose="020B0400000000000000" pitchFamily="34" charset="-128"/>
                <a:cs typeface="YuGo-Medium"/>
              </a:rPr>
              <a:t>リ</a:t>
            </a:r>
            <a:r>
              <a:rPr lang="ja-JP" altLang="en-US" sz="650">
                <a:latin typeface="Yu Gothic" panose="020B0400000000000000" pitchFamily="34" charset="-128"/>
                <a:ea typeface="Yu Gothic" panose="020B0400000000000000" pitchFamily="34" charset="-128"/>
                <a:cs typeface="YuGo-Medium"/>
              </a:rPr>
              <a:t>ー</a:t>
            </a:r>
            <a:r>
              <a:rPr lang="ja-JP" altLang="en-US" sz="650" spc="-5">
                <a:latin typeface="Yu Gothic" panose="020B0400000000000000" pitchFamily="34" charset="-128"/>
                <a:ea typeface="Yu Gothic" panose="020B0400000000000000" pitchFamily="34" charset="-128"/>
                <a:cs typeface="YuGo-Medium"/>
              </a:rPr>
              <a:t>、</a:t>
            </a:r>
            <a:r>
              <a:rPr lang="ja-JP" altLang="en-US" sz="650" spc="-80">
                <a:latin typeface="Yu Gothic" panose="020B0400000000000000" pitchFamily="34" charset="-128"/>
                <a:ea typeface="Yu Gothic" panose="020B0400000000000000" pitchFamily="34" charset="-128"/>
                <a:cs typeface="YuGo-Medium"/>
              </a:rPr>
              <a:t>ジ</a:t>
            </a:r>
            <a:r>
              <a:rPr lang="ja-JP" altLang="en-US" sz="650" spc="-110">
                <a:latin typeface="Yu Gothic" panose="020B0400000000000000" pitchFamily="34" charset="-128"/>
                <a:ea typeface="Yu Gothic" panose="020B0400000000000000" pitchFamily="34" charset="-128"/>
                <a:cs typeface="YuGo-Medium"/>
              </a:rPr>
              <a:t>ャ</a:t>
            </a:r>
            <a:r>
              <a:rPr lang="ja-JP" altLang="en-US" sz="650" spc="-15">
                <a:latin typeface="Yu Gothic" panose="020B0400000000000000" pitchFamily="34" charset="-128"/>
                <a:ea typeface="Yu Gothic" panose="020B0400000000000000" pitchFamily="34" charset="-128"/>
                <a:cs typeface="YuGo-Medium"/>
              </a:rPr>
              <a:t>ン</a:t>
            </a:r>
            <a:r>
              <a:rPr lang="ja-JP" altLang="en-US" sz="650" spc="35">
                <a:latin typeface="Yu Gothic" panose="020B0400000000000000" pitchFamily="34" charset="-128"/>
                <a:ea typeface="Yu Gothic" panose="020B0400000000000000" pitchFamily="34" charset="-128"/>
                <a:cs typeface="YuGo-Medium"/>
              </a:rPr>
              <a:t>ル</a:t>
            </a:r>
            <a:r>
              <a:rPr lang="ja-JP" altLang="en-US" sz="650" spc="25">
                <a:latin typeface="Yu Gothic" panose="020B0400000000000000" pitchFamily="34" charset="-128"/>
                <a:ea typeface="Yu Gothic" panose="020B0400000000000000" pitchFamily="34" charset="-128"/>
                <a:cs typeface="YuGo-Medium"/>
              </a:rPr>
              <a:t>は</a:t>
            </a:r>
            <a:r>
              <a:rPr lang="en-US" altLang="ja-JP" sz="650" spc="-30" dirty="0">
                <a:latin typeface="Yu Gothic" panose="020B0400000000000000" pitchFamily="34" charset="-128"/>
                <a:ea typeface="Yu Gothic" panose="020B0400000000000000" pitchFamily="34" charset="-128"/>
                <a:cs typeface="YuGo-Medium"/>
              </a:rPr>
              <a:t>3</a:t>
            </a:r>
            <a:r>
              <a:rPr lang="ja-JP" altLang="en-US" sz="650" spc="-15">
                <a:latin typeface="Yu Gothic" panose="020B0400000000000000" pitchFamily="34" charset="-128"/>
                <a:ea typeface="Yu Gothic" panose="020B0400000000000000" pitchFamily="34" charset="-128"/>
                <a:cs typeface="YuGo-Medium"/>
              </a:rPr>
              <a:t>ペ</a:t>
            </a:r>
            <a:r>
              <a:rPr lang="ja-JP" altLang="en-US" sz="650" spc="-25">
                <a:latin typeface="Yu Gothic" panose="020B0400000000000000" pitchFamily="34" charset="-128"/>
                <a:ea typeface="Yu Gothic" panose="020B0400000000000000" pitchFamily="34" charset="-128"/>
                <a:cs typeface="YuGo-Medium"/>
              </a:rPr>
              <a:t>ージ</a:t>
            </a:r>
            <a:r>
              <a:rPr lang="ja-JP" altLang="en-US" sz="650" spc="-55">
                <a:latin typeface="Yu Gothic" panose="020B0400000000000000" pitchFamily="34" charset="-128"/>
                <a:ea typeface="Yu Gothic" panose="020B0400000000000000" pitchFamily="34" charset="-128"/>
                <a:cs typeface="YuGo-Medium"/>
              </a:rPr>
              <a:t>を</a:t>
            </a:r>
            <a:r>
              <a:rPr lang="ja-JP" altLang="en-US" sz="650" spc="25">
                <a:latin typeface="Yu Gothic" panose="020B0400000000000000" pitchFamily="34" charset="-128"/>
                <a:ea typeface="Yu Gothic" panose="020B0400000000000000" pitchFamily="34" charset="-128"/>
                <a:cs typeface="YuGo-Medium"/>
              </a:rPr>
              <a:t>ご</a:t>
            </a:r>
            <a:r>
              <a:rPr lang="ja-JP" altLang="en-US" sz="650" spc="-55">
                <a:latin typeface="Yu Gothic" panose="020B0400000000000000" pitchFamily="34" charset="-128"/>
                <a:ea typeface="Yu Gothic" panose="020B0400000000000000" pitchFamily="34" charset="-128"/>
                <a:cs typeface="YuGo-Medium"/>
              </a:rPr>
              <a:t>覧</a:t>
            </a:r>
            <a:r>
              <a:rPr lang="ja-JP" altLang="en-US" sz="650" spc="-100">
                <a:latin typeface="Yu Gothic" panose="020B0400000000000000" pitchFamily="34" charset="-128"/>
                <a:ea typeface="Yu Gothic" panose="020B0400000000000000" pitchFamily="34" charset="-128"/>
                <a:cs typeface="YuGo-Medium"/>
              </a:rPr>
              <a:t>く</a:t>
            </a:r>
            <a:r>
              <a:rPr lang="ja-JP" altLang="en-US" sz="650" spc="-35">
                <a:latin typeface="Yu Gothic" panose="020B0400000000000000" pitchFamily="34" charset="-128"/>
                <a:ea typeface="Yu Gothic" panose="020B0400000000000000" pitchFamily="34" charset="-128"/>
                <a:cs typeface="YuGo-Medium"/>
              </a:rPr>
              <a:t>だ</a:t>
            </a:r>
            <a:r>
              <a:rPr lang="ja-JP" altLang="en-US" sz="650" spc="-55">
                <a:latin typeface="Yu Gothic" panose="020B0400000000000000" pitchFamily="34" charset="-128"/>
                <a:ea typeface="Yu Gothic" panose="020B0400000000000000" pitchFamily="34" charset="-128"/>
                <a:cs typeface="YuGo-Medium"/>
              </a:rPr>
              <a:t>さ</a:t>
            </a:r>
            <a:r>
              <a:rPr lang="ja-JP" altLang="en-US" sz="650" spc="20">
                <a:latin typeface="Yu Gothic" panose="020B0400000000000000" pitchFamily="34" charset="-128"/>
                <a:ea typeface="Yu Gothic" panose="020B0400000000000000" pitchFamily="34" charset="-128"/>
                <a:cs typeface="YuGo-Medium"/>
              </a:rPr>
              <a:t>い</a:t>
            </a:r>
            <a:r>
              <a:rPr lang="ja-JP" altLang="en-US" sz="650" spc="25">
                <a:latin typeface="Yu Gothic" panose="020B0400000000000000" pitchFamily="34" charset="-128"/>
                <a:ea typeface="Yu Gothic" panose="020B0400000000000000" pitchFamily="34" charset="-128"/>
                <a:cs typeface="YuGo-Medium"/>
              </a:rPr>
              <a:t>。</a:t>
            </a:r>
            <a:r>
              <a:rPr lang="ja-JP" altLang="en-US" sz="650" spc="125">
                <a:latin typeface="Yu Gothic" panose="020B0400000000000000" pitchFamily="34" charset="-128"/>
                <a:ea typeface="Yu Gothic" panose="020B0400000000000000" pitchFamily="34" charset="-128"/>
                <a:cs typeface="YuGo-Medium"/>
              </a:rPr>
              <a:t> </a:t>
            </a:r>
            <a:r>
              <a:rPr lang="en-US" altLang="ja-JP" sz="650" spc="-35" dirty="0">
                <a:latin typeface="Yu Gothic" panose="020B0400000000000000" pitchFamily="34" charset="-128"/>
                <a:ea typeface="Yu Gothic" panose="020B0400000000000000" pitchFamily="34" charset="-128"/>
                <a:cs typeface="YuGo-Medium"/>
              </a:rPr>
              <a:t>※</a:t>
            </a:r>
            <a:r>
              <a:rPr lang="ja-JP" altLang="en-US" sz="650" spc="-45">
                <a:latin typeface="Yu Gothic" panose="020B0400000000000000" pitchFamily="34" charset="-128"/>
                <a:ea typeface="Yu Gothic" panose="020B0400000000000000" pitchFamily="34" charset="-128"/>
                <a:cs typeface="YuGo-Medium"/>
              </a:rPr>
              <a:t>ラ</a:t>
            </a:r>
            <a:r>
              <a:rPr lang="ja-JP" altLang="en-US" sz="650" spc="-25">
                <a:latin typeface="Yu Gothic" panose="020B0400000000000000" pitchFamily="34" charset="-128"/>
                <a:ea typeface="Yu Gothic" panose="020B0400000000000000" pitchFamily="34" charset="-128"/>
                <a:cs typeface="YuGo-Medium"/>
              </a:rPr>
              <a:t>ー</a:t>
            </a:r>
            <a:r>
              <a:rPr lang="ja-JP" altLang="en-US" sz="650" spc="25">
                <a:latin typeface="Yu Gothic" panose="020B0400000000000000" pitchFamily="34" charset="-128"/>
                <a:ea typeface="Yu Gothic" panose="020B0400000000000000" pitchFamily="34" charset="-128"/>
                <a:cs typeface="YuGo-Medium"/>
              </a:rPr>
              <a:t>ジ </a:t>
            </a:r>
            <a:r>
              <a:rPr lang="ja-JP" altLang="en-US" sz="650" spc="-15">
                <a:latin typeface="Yu Gothic" panose="020B0400000000000000" pitchFamily="34" charset="-128"/>
                <a:ea typeface="Yu Gothic" panose="020B0400000000000000" pitchFamily="34" charset="-128"/>
                <a:cs typeface="YuGo-Medium"/>
              </a:rPr>
              <a:t>ゲ</a:t>
            </a:r>
            <a:r>
              <a:rPr lang="ja-JP" altLang="en-US" sz="650" spc="-90">
                <a:latin typeface="Yu Gothic" panose="020B0400000000000000" pitchFamily="34" charset="-128"/>
                <a:ea typeface="Yu Gothic" panose="020B0400000000000000" pitchFamily="34" charset="-128"/>
                <a:cs typeface="YuGo-Medium"/>
              </a:rPr>
              <a:t>ー</a:t>
            </a:r>
            <a:r>
              <a:rPr lang="ja-JP" altLang="en-US" sz="650" spc="-65">
                <a:latin typeface="Yu Gothic" panose="020B0400000000000000" pitchFamily="34" charset="-128"/>
                <a:ea typeface="Yu Gothic" panose="020B0400000000000000" pitchFamily="34" charset="-128"/>
                <a:cs typeface="YuGo-Medium"/>
              </a:rPr>
              <a:t>ト</a:t>
            </a:r>
            <a:r>
              <a:rPr lang="ja-JP" altLang="en-US" sz="650" spc="-20">
                <a:latin typeface="Yu Gothic" panose="020B0400000000000000" pitchFamily="34" charset="-128"/>
                <a:ea typeface="Yu Gothic" panose="020B0400000000000000" pitchFamily="34" charset="-128"/>
                <a:cs typeface="YuGo-Medium"/>
              </a:rPr>
              <a:t>バ</a:t>
            </a:r>
            <a:r>
              <a:rPr lang="ja-JP" altLang="en-US" sz="650" spc="-25">
                <a:latin typeface="Yu Gothic" panose="020B0400000000000000" pitchFamily="34" charset="-128"/>
                <a:ea typeface="Yu Gothic" panose="020B0400000000000000" pitchFamily="34" charset="-128"/>
                <a:cs typeface="YuGo-Medium"/>
              </a:rPr>
              <a:t>ナ</a:t>
            </a:r>
            <a:r>
              <a:rPr lang="ja-JP" altLang="en-US" sz="650" spc="-5">
                <a:latin typeface="Yu Gothic" panose="020B0400000000000000" pitchFamily="34" charset="-128"/>
                <a:ea typeface="Yu Gothic" panose="020B0400000000000000" pitchFamily="34" charset="-128"/>
                <a:cs typeface="YuGo-Medium"/>
              </a:rPr>
              <a:t>ー</a:t>
            </a:r>
            <a:r>
              <a:rPr lang="ja-JP" altLang="en-US" sz="650" spc="25">
                <a:latin typeface="Yu Gothic" panose="020B0400000000000000" pitchFamily="34" charset="-128"/>
                <a:ea typeface="Yu Gothic" panose="020B0400000000000000" pitchFamily="34" charset="-128"/>
                <a:cs typeface="YuGo-Medium"/>
              </a:rPr>
              <a:t>は</a:t>
            </a:r>
            <a:r>
              <a:rPr lang="ja-JP" altLang="en-US" sz="650" spc="-25">
                <a:latin typeface="Yu Gothic" panose="020B0400000000000000" pitchFamily="34" charset="-128"/>
                <a:ea typeface="Yu Gothic" panose="020B0400000000000000" pitchFamily="34" charset="-128"/>
                <a:cs typeface="YuGo-Medium"/>
              </a:rPr>
              <a:t> </a:t>
            </a:r>
            <a:r>
              <a:rPr lang="en-US" altLang="ja-JP" sz="650" spc="15" dirty="0">
                <a:latin typeface="Yu Gothic" panose="020B0400000000000000" pitchFamily="34" charset="-128"/>
                <a:ea typeface="Yu Gothic" panose="020B0400000000000000" pitchFamily="34" charset="-128"/>
                <a:cs typeface="YuGo-Medium"/>
              </a:rPr>
              <a:t>12</a:t>
            </a:r>
            <a:r>
              <a:rPr lang="ja-JP" altLang="en-US" sz="650" spc="-5">
                <a:latin typeface="Yu Gothic" panose="020B0400000000000000" pitchFamily="34" charset="-128"/>
                <a:ea typeface="Yu Gothic" panose="020B0400000000000000" pitchFamily="34" charset="-128"/>
                <a:cs typeface="YuGo-Medium"/>
              </a:rPr>
              <a:t> </a:t>
            </a:r>
            <a:r>
              <a:rPr lang="ja-JP" altLang="en-US" sz="650" spc="25">
                <a:latin typeface="Yu Gothic" panose="020B0400000000000000" pitchFamily="34" charset="-128"/>
                <a:ea typeface="Yu Gothic" panose="020B0400000000000000" pitchFamily="34" charset="-128"/>
                <a:cs typeface="YuGo-Medium"/>
              </a:rPr>
              <a:t>営</a:t>
            </a:r>
            <a:r>
              <a:rPr lang="ja-JP" altLang="en-US" sz="650" spc="10">
                <a:latin typeface="Yu Gothic" panose="020B0400000000000000" pitchFamily="34" charset="-128"/>
                <a:ea typeface="Yu Gothic" panose="020B0400000000000000" pitchFamily="34" charset="-128"/>
                <a:cs typeface="YuGo-Medium"/>
              </a:rPr>
              <a:t>業日</a:t>
            </a:r>
            <a:r>
              <a:rPr lang="ja-JP" altLang="en-US" sz="650" spc="-35">
                <a:latin typeface="Yu Gothic" panose="020B0400000000000000" pitchFamily="34" charset="-128"/>
                <a:ea typeface="Yu Gothic" panose="020B0400000000000000" pitchFamily="34" charset="-128"/>
                <a:cs typeface="YuGo-Medium"/>
              </a:rPr>
              <a:t>前</a:t>
            </a:r>
            <a:r>
              <a:rPr lang="ja-JP" altLang="en-US" sz="650" spc="-60">
                <a:latin typeface="Yu Gothic" panose="020B0400000000000000" pitchFamily="34" charset="-128"/>
                <a:ea typeface="Yu Gothic" panose="020B0400000000000000" pitchFamily="34" charset="-128"/>
                <a:cs typeface="YuGo-Medium"/>
              </a:rPr>
              <a:t>ま</a:t>
            </a:r>
            <a:r>
              <a:rPr lang="ja-JP" altLang="en-US" sz="650" spc="15">
                <a:latin typeface="Yu Gothic" panose="020B0400000000000000" pitchFamily="34" charset="-128"/>
                <a:ea typeface="Yu Gothic" panose="020B0400000000000000" pitchFamily="34" charset="-128"/>
                <a:cs typeface="YuGo-Medium"/>
              </a:rPr>
              <a:t>で</a:t>
            </a:r>
            <a:r>
              <a:rPr lang="ja-JP" altLang="en-US" sz="650" spc="-5">
                <a:latin typeface="Yu Gothic" panose="020B0400000000000000" pitchFamily="34" charset="-128"/>
                <a:ea typeface="Yu Gothic" panose="020B0400000000000000" pitchFamily="34" charset="-128"/>
                <a:cs typeface="YuGo-Medium"/>
              </a:rPr>
              <a:t>に</a:t>
            </a:r>
            <a:r>
              <a:rPr lang="ja-JP" altLang="en-US" sz="650" spc="25">
                <a:latin typeface="Yu Gothic" panose="020B0400000000000000" pitchFamily="34" charset="-128"/>
                <a:ea typeface="Yu Gothic" panose="020B0400000000000000" pitchFamily="34" charset="-128"/>
                <a:cs typeface="YuGo-Medium"/>
              </a:rPr>
              <a:t>原稿</a:t>
            </a:r>
            <a:r>
              <a:rPr lang="ja-JP" altLang="en-US" sz="650" spc="-5">
                <a:latin typeface="Yu Gothic" panose="020B0400000000000000" pitchFamily="34" charset="-128"/>
                <a:ea typeface="Yu Gothic" panose="020B0400000000000000" pitchFamily="34" charset="-128"/>
                <a:cs typeface="YuGo-Medium"/>
              </a:rPr>
              <a:t>案を</a:t>
            </a:r>
            <a:r>
              <a:rPr lang="ja-JP" altLang="en-US" sz="650" spc="25">
                <a:latin typeface="Yu Gothic" panose="020B0400000000000000" pitchFamily="34" charset="-128"/>
                <a:ea typeface="Yu Gothic" panose="020B0400000000000000" pitchFamily="34" charset="-128"/>
                <a:cs typeface="YuGo-Medium"/>
              </a:rPr>
              <a:t>お</a:t>
            </a:r>
            <a:r>
              <a:rPr lang="ja-JP" altLang="en-US" sz="650" spc="-50">
                <a:latin typeface="Yu Gothic" panose="020B0400000000000000" pitchFamily="34" charset="-128"/>
                <a:ea typeface="Yu Gothic" panose="020B0400000000000000" pitchFamily="34" charset="-128"/>
                <a:cs typeface="YuGo-Medium"/>
              </a:rPr>
              <a:t>送</a:t>
            </a:r>
            <a:r>
              <a:rPr lang="ja-JP" altLang="en-US" sz="650" spc="-140">
                <a:latin typeface="Yu Gothic" panose="020B0400000000000000" pitchFamily="34" charset="-128"/>
                <a:ea typeface="Yu Gothic" panose="020B0400000000000000" pitchFamily="34" charset="-128"/>
                <a:cs typeface="YuGo-Medium"/>
              </a:rPr>
              <a:t>り</a:t>
            </a:r>
            <a:r>
              <a:rPr lang="ja-JP" altLang="en-US" sz="650" spc="-100">
                <a:latin typeface="Yu Gothic" panose="020B0400000000000000" pitchFamily="34" charset="-128"/>
                <a:ea typeface="Yu Gothic" panose="020B0400000000000000" pitchFamily="34" charset="-128"/>
                <a:cs typeface="YuGo-Medium"/>
              </a:rPr>
              <a:t>く</a:t>
            </a:r>
            <a:r>
              <a:rPr lang="ja-JP" altLang="en-US" sz="650" spc="-40">
                <a:latin typeface="Yu Gothic" panose="020B0400000000000000" pitchFamily="34" charset="-128"/>
                <a:ea typeface="Yu Gothic" panose="020B0400000000000000" pitchFamily="34" charset="-128"/>
                <a:cs typeface="YuGo-Medium"/>
              </a:rPr>
              <a:t>だ</a:t>
            </a:r>
            <a:r>
              <a:rPr lang="ja-JP" altLang="en-US" sz="650" spc="-55">
                <a:latin typeface="Yu Gothic" panose="020B0400000000000000" pitchFamily="34" charset="-128"/>
                <a:ea typeface="Yu Gothic" panose="020B0400000000000000" pitchFamily="34" charset="-128"/>
                <a:cs typeface="YuGo-Medium"/>
              </a:rPr>
              <a:t>さ</a:t>
            </a:r>
            <a:r>
              <a:rPr lang="ja-JP" altLang="en-US" sz="650" spc="20">
                <a:latin typeface="Yu Gothic" panose="020B0400000000000000" pitchFamily="34" charset="-128"/>
                <a:ea typeface="Yu Gothic" panose="020B0400000000000000" pitchFamily="34" charset="-128"/>
                <a:cs typeface="YuGo-Medium"/>
              </a:rPr>
              <a:t>い</a:t>
            </a:r>
            <a:r>
              <a:rPr lang="ja-JP" altLang="en-US" sz="650" spc="25">
                <a:latin typeface="Yu Gothic" panose="020B0400000000000000" pitchFamily="34" charset="-128"/>
                <a:ea typeface="Yu Gothic" panose="020B0400000000000000" pitchFamily="34" charset="-128"/>
                <a:cs typeface="YuGo-Medium"/>
              </a:rPr>
              <a:t>。媒体判</a:t>
            </a:r>
            <a:r>
              <a:rPr lang="ja-JP" altLang="en-US" sz="650" spc="20">
                <a:latin typeface="Yu Gothic" panose="020B0400000000000000" pitchFamily="34" charset="-128"/>
                <a:ea typeface="Yu Gothic" panose="020B0400000000000000" pitchFamily="34" charset="-128"/>
                <a:cs typeface="YuGo-Medium"/>
              </a:rPr>
              <a:t>断</a:t>
            </a:r>
            <a:r>
              <a:rPr lang="ja-JP" altLang="en-US" sz="650" spc="-55">
                <a:latin typeface="Yu Gothic" panose="020B0400000000000000" pitchFamily="34" charset="-128"/>
                <a:ea typeface="Yu Gothic" panose="020B0400000000000000" pitchFamily="34" charset="-128"/>
                <a:cs typeface="YuGo-Medium"/>
              </a:rPr>
              <a:t>に</a:t>
            </a:r>
            <a:r>
              <a:rPr lang="ja-JP" altLang="en-US" sz="650" spc="-110">
                <a:latin typeface="Yu Gothic" panose="020B0400000000000000" pitchFamily="34" charset="-128"/>
                <a:ea typeface="Yu Gothic" panose="020B0400000000000000" pitchFamily="34" charset="-128"/>
                <a:cs typeface="YuGo-Medium"/>
              </a:rPr>
              <a:t>よ</a:t>
            </a:r>
            <a:r>
              <a:rPr lang="ja-JP" altLang="en-US" sz="650" spc="25">
                <a:latin typeface="Yu Gothic" panose="020B0400000000000000" pitchFamily="34" charset="-128"/>
                <a:ea typeface="Yu Gothic" panose="020B0400000000000000" pitchFamily="34" charset="-128"/>
                <a:cs typeface="YuGo-Medium"/>
              </a:rPr>
              <a:t>り お</a:t>
            </a:r>
            <a:r>
              <a:rPr lang="ja-JP" altLang="en-US" sz="650" spc="-50">
                <a:latin typeface="Yu Gothic" panose="020B0400000000000000" pitchFamily="34" charset="-128"/>
                <a:ea typeface="Yu Gothic" panose="020B0400000000000000" pitchFamily="34" charset="-128"/>
                <a:cs typeface="YuGo-Medium"/>
              </a:rPr>
              <a:t>断</a:t>
            </a:r>
            <a:r>
              <a:rPr lang="ja-JP" altLang="en-US" sz="650" spc="-114">
                <a:latin typeface="Yu Gothic" panose="020B0400000000000000" pitchFamily="34" charset="-128"/>
                <a:ea typeface="Yu Gothic" panose="020B0400000000000000" pitchFamily="34" charset="-128"/>
                <a:cs typeface="YuGo-Medium"/>
              </a:rPr>
              <a:t>り</a:t>
            </a:r>
            <a:r>
              <a:rPr lang="ja-JP" altLang="en-US" sz="650" spc="-45">
                <a:latin typeface="Yu Gothic" panose="020B0400000000000000" pitchFamily="34" charset="-128"/>
                <a:ea typeface="Yu Gothic" panose="020B0400000000000000" pitchFamily="34" charset="-128"/>
                <a:cs typeface="YuGo-Medium"/>
              </a:rPr>
              <a:t>ま</a:t>
            </a:r>
            <a:r>
              <a:rPr lang="ja-JP" altLang="en-US" sz="650" spc="5">
                <a:latin typeface="Yu Gothic" panose="020B0400000000000000" pitchFamily="34" charset="-128"/>
                <a:ea typeface="Yu Gothic" panose="020B0400000000000000" pitchFamily="34" charset="-128"/>
                <a:cs typeface="YuGo-Medium"/>
              </a:rPr>
              <a:t>た</a:t>
            </a:r>
            <a:r>
              <a:rPr lang="ja-JP" altLang="en-US" sz="650" spc="10">
                <a:latin typeface="Yu Gothic" panose="020B0400000000000000" pitchFamily="34" charset="-128"/>
                <a:ea typeface="Yu Gothic" panose="020B0400000000000000" pitchFamily="34" charset="-128"/>
                <a:cs typeface="YuGo-Medium"/>
              </a:rPr>
              <a:t>は</a:t>
            </a:r>
            <a:r>
              <a:rPr lang="ja-JP" altLang="en-US" sz="650" spc="25">
                <a:latin typeface="Yu Gothic" panose="020B0400000000000000" pitchFamily="34" charset="-128"/>
                <a:ea typeface="Yu Gothic" panose="020B0400000000000000" pitchFamily="34" charset="-128"/>
                <a:cs typeface="YuGo-Medium"/>
              </a:rPr>
              <a:t>修</a:t>
            </a:r>
            <a:r>
              <a:rPr lang="ja-JP" altLang="en-US" sz="650" spc="-5">
                <a:latin typeface="Yu Gothic" panose="020B0400000000000000" pitchFamily="34" charset="-128"/>
                <a:ea typeface="Yu Gothic" panose="020B0400000000000000" pitchFamily="34" charset="-128"/>
                <a:cs typeface="YuGo-Medium"/>
              </a:rPr>
              <a:t>正を</a:t>
            </a:r>
            <a:r>
              <a:rPr lang="ja-JP" altLang="en-US" sz="650" spc="25">
                <a:latin typeface="Yu Gothic" panose="020B0400000000000000" pitchFamily="34" charset="-128"/>
                <a:ea typeface="Yu Gothic" panose="020B0400000000000000" pitchFamily="34" charset="-128"/>
                <a:cs typeface="YuGo-Medium"/>
              </a:rPr>
              <a:t>お願い</a:t>
            </a:r>
            <a:r>
              <a:rPr lang="ja-JP" altLang="en-US" sz="650" spc="-35">
                <a:latin typeface="Yu Gothic" panose="020B0400000000000000" pitchFamily="34" charset="-128"/>
                <a:ea typeface="Yu Gothic" panose="020B0400000000000000" pitchFamily="34" charset="-128"/>
                <a:cs typeface="YuGo-Medium"/>
              </a:rPr>
              <a:t>す</a:t>
            </a:r>
            <a:r>
              <a:rPr lang="ja-JP" altLang="en-US" sz="650" spc="-30">
                <a:latin typeface="Yu Gothic" panose="020B0400000000000000" pitchFamily="34" charset="-128"/>
                <a:ea typeface="Yu Gothic" panose="020B0400000000000000" pitchFamily="34" charset="-128"/>
                <a:cs typeface="YuGo-Medium"/>
              </a:rPr>
              <a:t>る</a:t>
            </a:r>
            <a:r>
              <a:rPr lang="ja-JP" altLang="en-US" sz="650" spc="25">
                <a:latin typeface="Yu Gothic" panose="020B0400000000000000" pitchFamily="34" charset="-128"/>
                <a:ea typeface="Yu Gothic" panose="020B0400000000000000" pitchFamily="34" charset="-128"/>
                <a:cs typeface="YuGo-Medium"/>
              </a:rPr>
              <a:t>場</a:t>
            </a:r>
            <a:r>
              <a:rPr lang="ja-JP" altLang="en-US" sz="650" spc="20">
                <a:latin typeface="Yu Gothic" panose="020B0400000000000000" pitchFamily="34" charset="-128"/>
                <a:ea typeface="Yu Gothic" panose="020B0400000000000000" pitchFamily="34" charset="-128"/>
                <a:cs typeface="YuGo-Medium"/>
              </a:rPr>
              <a:t>合</a:t>
            </a:r>
            <a:r>
              <a:rPr lang="ja-JP" altLang="en-US" sz="650" spc="15">
                <a:latin typeface="Yu Gothic" panose="020B0400000000000000" pitchFamily="34" charset="-128"/>
                <a:ea typeface="Yu Gothic" panose="020B0400000000000000" pitchFamily="34" charset="-128"/>
                <a:cs typeface="YuGo-Medium"/>
              </a:rPr>
              <a:t>が</a:t>
            </a:r>
            <a:r>
              <a:rPr lang="ja-JP" altLang="en-US" sz="650" spc="-60">
                <a:latin typeface="Yu Gothic" panose="020B0400000000000000" pitchFamily="34" charset="-128"/>
                <a:ea typeface="Yu Gothic" panose="020B0400000000000000" pitchFamily="34" charset="-128"/>
                <a:cs typeface="YuGo-Medium"/>
              </a:rPr>
              <a:t>あ</a:t>
            </a:r>
            <a:r>
              <a:rPr lang="ja-JP" altLang="en-US" sz="650" spc="-114">
                <a:latin typeface="Yu Gothic" panose="020B0400000000000000" pitchFamily="34" charset="-128"/>
                <a:ea typeface="Yu Gothic" panose="020B0400000000000000" pitchFamily="34" charset="-128"/>
                <a:cs typeface="YuGo-Medium"/>
              </a:rPr>
              <a:t>り</a:t>
            </a:r>
            <a:r>
              <a:rPr lang="ja-JP" altLang="en-US" sz="650" spc="-40">
                <a:latin typeface="Yu Gothic" panose="020B0400000000000000" pitchFamily="34" charset="-128"/>
                <a:ea typeface="Yu Gothic" panose="020B0400000000000000" pitchFamily="34" charset="-128"/>
                <a:cs typeface="YuGo-Medium"/>
              </a:rPr>
              <a:t>ま</a:t>
            </a:r>
            <a:r>
              <a:rPr lang="ja-JP" altLang="en-US" sz="650" spc="20">
                <a:latin typeface="Yu Gothic" panose="020B0400000000000000" pitchFamily="34" charset="-128"/>
                <a:ea typeface="Yu Gothic" panose="020B0400000000000000" pitchFamily="34" charset="-128"/>
                <a:cs typeface="YuGo-Medium"/>
              </a:rPr>
              <a:t>す</a:t>
            </a:r>
            <a:r>
              <a:rPr lang="ja-JP" altLang="en-US" sz="650" spc="25">
                <a:latin typeface="Yu Gothic" panose="020B0400000000000000" pitchFamily="34" charset="-128"/>
                <a:ea typeface="Yu Gothic" panose="020B0400000000000000" pitchFamily="34" charset="-128"/>
                <a:cs typeface="YuGo-Medium"/>
              </a:rPr>
              <a:t>。</a:t>
            </a:r>
            <a:r>
              <a:rPr lang="ja-JP" altLang="en-US" sz="650" spc="114">
                <a:latin typeface="Yu Gothic" panose="020B0400000000000000" pitchFamily="34" charset="-128"/>
                <a:ea typeface="Yu Gothic" panose="020B0400000000000000" pitchFamily="34" charset="-128"/>
                <a:cs typeface="YuGo-Medium"/>
              </a:rPr>
              <a:t> </a:t>
            </a:r>
            <a:r>
              <a:rPr lang="en-US" altLang="ja-JP" sz="650" spc="25" dirty="0">
                <a:latin typeface="Yu Gothic" panose="020B0400000000000000" pitchFamily="34" charset="-128"/>
                <a:ea typeface="Yu Gothic" panose="020B0400000000000000" pitchFamily="34" charset="-128"/>
                <a:cs typeface="YuGo-Medium"/>
              </a:rPr>
              <a:t>※</a:t>
            </a:r>
            <a:r>
              <a:rPr lang="ja-JP" altLang="en-US" sz="650" spc="25">
                <a:latin typeface="Yu Gothic" panose="020B0400000000000000" pitchFamily="34" charset="-128"/>
                <a:ea typeface="Yu Gothic" panose="020B0400000000000000" pitchFamily="34" charset="-128"/>
                <a:cs typeface="YuGo-Medium"/>
              </a:rPr>
              <a:t>期間保</a:t>
            </a:r>
            <a:r>
              <a:rPr lang="ja-JP" altLang="en-US" sz="650" spc="-15">
                <a:latin typeface="Yu Gothic" panose="020B0400000000000000" pitchFamily="34" charset="-128"/>
                <a:ea typeface="Yu Gothic" panose="020B0400000000000000" pitchFamily="34" charset="-128"/>
                <a:cs typeface="YuGo-Medium"/>
              </a:rPr>
              <a:t>証</a:t>
            </a:r>
            <a:r>
              <a:rPr lang="ja-JP" altLang="en-US" sz="650" spc="-55">
                <a:latin typeface="Yu Gothic" panose="020B0400000000000000" pitchFamily="34" charset="-128"/>
                <a:ea typeface="Yu Gothic" panose="020B0400000000000000" pitchFamily="34" charset="-128"/>
                <a:cs typeface="YuGo-Medium"/>
              </a:rPr>
              <a:t>メ</a:t>
            </a:r>
            <a:r>
              <a:rPr lang="ja-JP" altLang="en-US" sz="650" spc="-80">
                <a:latin typeface="Yu Gothic" panose="020B0400000000000000" pitchFamily="34" charset="-128"/>
                <a:ea typeface="Yu Gothic" panose="020B0400000000000000" pitchFamily="34" charset="-128"/>
                <a:cs typeface="YuGo-Medium"/>
              </a:rPr>
              <a:t>ニ</a:t>
            </a:r>
            <a:r>
              <a:rPr lang="ja-JP" altLang="en-US" sz="650" spc="-75">
                <a:latin typeface="Yu Gothic" panose="020B0400000000000000" pitchFamily="34" charset="-128"/>
                <a:ea typeface="Yu Gothic" panose="020B0400000000000000" pitchFamily="34" charset="-128"/>
                <a:cs typeface="YuGo-Medium"/>
              </a:rPr>
              <a:t>ュ</a:t>
            </a:r>
            <a:r>
              <a:rPr lang="ja-JP" altLang="en-US" sz="650" spc="-5">
                <a:latin typeface="Yu Gothic" panose="020B0400000000000000" pitchFamily="34" charset="-128"/>
                <a:ea typeface="Yu Gothic" panose="020B0400000000000000" pitchFamily="34" charset="-128"/>
                <a:cs typeface="YuGo-Medium"/>
              </a:rPr>
              <a:t>ー</a:t>
            </a:r>
            <a:r>
              <a:rPr lang="ja-JP" altLang="en-US" sz="650" spc="10">
                <a:latin typeface="Yu Gothic" panose="020B0400000000000000" pitchFamily="34" charset="-128"/>
                <a:ea typeface="Yu Gothic" panose="020B0400000000000000" pitchFamily="34" charset="-128"/>
                <a:cs typeface="YuGo-Medium"/>
              </a:rPr>
              <a:t>は</a:t>
            </a:r>
            <a:r>
              <a:rPr lang="ja-JP" altLang="en-US" sz="650" spc="25">
                <a:latin typeface="Yu Gothic" panose="020B0400000000000000" pitchFamily="34" charset="-128"/>
                <a:ea typeface="Yu Gothic" panose="020B0400000000000000" pitchFamily="34" charset="-128"/>
                <a:cs typeface="YuGo-Medium"/>
              </a:rPr>
              <a:t>原</a:t>
            </a:r>
            <a:r>
              <a:rPr sz="650" spc="25" dirty="0" err="1">
                <a:latin typeface="Yu Gothic" panose="020B0400000000000000" pitchFamily="34" charset="-128"/>
                <a:ea typeface="Yu Gothic" panose="020B0400000000000000" pitchFamily="34" charset="-128"/>
                <a:cs typeface="YuGo-Medium"/>
              </a:rPr>
              <a:t>則火曜開始</a:t>
            </a:r>
            <a:r>
              <a:rPr sz="650" spc="10" dirty="0" err="1">
                <a:latin typeface="Yu Gothic" panose="020B0400000000000000" pitchFamily="34" charset="-128"/>
                <a:ea typeface="Yu Gothic" panose="020B0400000000000000" pitchFamily="34" charset="-128"/>
                <a:cs typeface="YuGo-Medium"/>
              </a:rPr>
              <a:t>・</a:t>
            </a:r>
            <a:r>
              <a:rPr sz="650" spc="-15" dirty="0" err="1">
                <a:latin typeface="Yu Gothic" panose="020B0400000000000000" pitchFamily="34" charset="-128"/>
                <a:ea typeface="Yu Gothic" panose="020B0400000000000000" pitchFamily="34" charset="-128"/>
                <a:cs typeface="YuGo-Medium"/>
              </a:rPr>
              <a:t>月</a:t>
            </a:r>
            <a:r>
              <a:rPr sz="650" spc="25" dirty="0" err="1">
                <a:latin typeface="Yu Gothic" panose="020B0400000000000000" pitchFamily="34" charset="-128"/>
                <a:ea typeface="Yu Gothic" panose="020B0400000000000000" pitchFamily="34" charset="-128"/>
                <a:cs typeface="YuGo-Medium"/>
              </a:rPr>
              <a:t>曜終</a:t>
            </a:r>
            <a:r>
              <a:rPr sz="650" dirty="0" err="1">
                <a:latin typeface="Yu Gothic" panose="020B0400000000000000" pitchFamily="34" charset="-128"/>
                <a:ea typeface="Yu Gothic" panose="020B0400000000000000" pitchFamily="34" charset="-128"/>
                <a:cs typeface="YuGo-Medium"/>
              </a:rPr>
              <a:t>了</a:t>
            </a:r>
            <a:r>
              <a:rPr sz="650" spc="20" dirty="0" err="1">
                <a:latin typeface="Yu Gothic" panose="020B0400000000000000" pitchFamily="34" charset="-128"/>
                <a:ea typeface="Yu Gothic" panose="020B0400000000000000" pitchFamily="34" charset="-128"/>
                <a:cs typeface="YuGo-Medium"/>
              </a:rPr>
              <a:t>です</a:t>
            </a:r>
            <a:r>
              <a:rPr sz="650" spc="25" dirty="0">
                <a:latin typeface="Yu Gothic" panose="020B0400000000000000" pitchFamily="34" charset="-128"/>
                <a:ea typeface="Yu Gothic" panose="020B0400000000000000" pitchFamily="34" charset="-128"/>
                <a:cs typeface="YuGo-Medium"/>
              </a:rPr>
              <a:t>。  </a:t>
            </a:r>
            <a:r>
              <a:rPr sz="650" spc="254" dirty="0">
                <a:latin typeface="Yu Gothic" panose="020B0400000000000000" pitchFamily="34" charset="-128"/>
                <a:ea typeface="Yu Gothic" panose="020B0400000000000000" pitchFamily="34" charset="-128"/>
                <a:cs typeface="YuGo-Medium"/>
              </a:rPr>
              <a:t> </a:t>
            </a:r>
            <a:r>
              <a:rPr sz="650" spc="25" dirty="0">
                <a:latin typeface="Yu Gothic" panose="020B0400000000000000" pitchFamily="34" charset="-128"/>
                <a:ea typeface="Yu Gothic" panose="020B0400000000000000" pitchFamily="34" charset="-128"/>
                <a:cs typeface="YuGo-Medium"/>
              </a:rPr>
              <a:t>※</a:t>
            </a:r>
            <a:r>
              <a:rPr sz="650" spc="25" dirty="0" err="1">
                <a:latin typeface="Yu Gothic" panose="020B0400000000000000" pitchFamily="34" charset="-128"/>
                <a:ea typeface="Yu Gothic" panose="020B0400000000000000" pitchFamily="34" charset="-128"/>
                <a:cs typeface="YuGo-Medium"/>
              </a:rPr>
              <a:t>料金・枠数・位置・仕</a:t>
            </a:r>
            <a:r>
              <a:rPr sz="650" dirty="0" err="1">
                <a:latin typeface="Yu Gothic" panose="020B0400000000000000" pitchFamily="34" charset="-128"/>
                <a:ea typeface="Yu Gothic" panose="020B0400000000000000" pitchFamily="34" charset="-128"/>
                <a:cs typeface="YuGo-Medium"/>
              </a:rPr>
              <a:t>様</a:t>
            </a:r>
            <a:r>
              <a:rPr sz="650" spc="-40" dirty="0" err="1">
                <a:latin typeface="Yu Gothic" panose="020B0400000000000000" pitchFamily="34" charset="-128"/>
                <a:ea typeface="Yu Gothic" panose="020B0400000000000000" pitchFamily="34" charset="-128"/>
                <a:cs typeface="YuGo-Medium"/>
              </a:rPr>
              <a:t>な</a:t>
            </a:r>
            <a:r>
              <a:rPr sz="650" spc="5" dirty="0" err="1">
                <a:latin typeface="Yu Gothic" panose="020B0400000000000000" pitchFamily="34" charset="-128"/>
                <a:ea typeface="Yu Gothic" panose="020B0400000000000000" pitchFamily="34" charset="-128"/>
                <a:cs typeface="YuGo-Medium"/>
              </a:rPr>
              <a:t>ど</a:t>
            </a:r>
            <a:r>
              <a:rPr sz="650" spc="10" dirty="0" err="1">
                <a:latin typeface="Yu Gothic" panose="020B0400000000000000" pitchFamily="34" charset="-128"/>
                <a:ea typeface="Yu Gothic" panose="020B0400000000000000" pitchFamily="34" charset="-128"/>
                <a:cs typeface="YuGo-Medium"/>
              </a:rPr>
              <a:t>は</a:t>
            </a:r>
            <a:r>
              <a:rPr sz="650" spc="25" dirty="0" err="1">
                <a:latin typeface="Yu Gothic" panose="020B0400000000000000" pitchFamily="34" charset="-128"/>
                <a:ea typeface="Yu Gothic" panose="020B0400000000000000" pitchFamily="34" charset="-128"/>
                <a:cs typeface="YuGo-Medium"/>
              </a:rPr>
              <a:t>、予</a:t>
            </a:r>
            <a:r>
              <a:rPr sz="650" dirty="0" err="1">
                <a:latin typeface="Yu Gothic" panose="020B0400000000000000" pitchFamily="34" charset="-128"/>
                <a:ea typeface="Yu Gothic" panose="020B0400000000000000" pitchFamily="34" charset="-128"/>
                <a:cs typeface="YuGo-Medium"/>
              </a:rPr>
              <a:t>告</a:t>
            </a:r>
            <a:r>
              <a:rPr sz="650" spc="25" dirty="0" err="1">
                <a:latin typeface="Yu Gothic" panose="020B0400000000000000" pitchFamily="34" charset="-128"/>
                <a:ea typeface="Yu Gothic" panose="020B0400000000000000" pitchFamily="34" charset="-128"/>
                <a:cs typeface="YuGo-Medium"/>
              </a:rPr>
              <a:t>な</a:t>
            </a:r>
            <a:r>
              <a:rPr sz="650" spc="25" dirty="0">
                <a:latin typeface="Yu Gothic" panose="020B0400000000000000" pitchFamily="34" charset="-128"/>
                <a:ea typeface="Yu Gothic" panose="020B0400000000000000" pitchFamily="34" charset="-128"/>
                <a:cs typeface="YuGo-Medium"/>
              </a:rPr>
              <a:t> </a:t>
            </a:r>
            <a:r>
              <a:rPr sz="650" spc="-100" dirty="0" err="1">
                <a:latin typeface="Yu Gothic" panose="020B0400000000000000" pitchFamily="34" charset="-128"/>
                <a:ea typeface="Yu Gothic" panose="020B0400000000000000" pitchFamily="34" charset="-128"/>
                <a:cs typeface="YuGo-Medium"/>
              </a:rPr>
              <a:t>く</a:t>
            </a:r>
            <a:r>
              <a:rPr sz="650" spc="25" dirty="0" err="1">
                <a:latin typeface="Yu Gothic" panose="020B0400000000000000" pitchFamily="34" charset="-128"/>
                <a:ea typeface="Yu Gothic" panose="020B0400000000000000" pitchFamily="34" charset="-128"/>
                <a:cs typeface="YuGo-Medium"/>
              </a:rPr>
              <a:t>変更</a:t>
            </a:r>
            <a:r>
              <a:rPr sz="650" spc="-35" dirty="0" err="1">
                <a:latin typeface="Yu Gothic" panose="020B0400000000000000" pitchFamily="34" charset="-128"/>
                <a:ea typeface="Yu Gothic" panose="020B0400000000000000" pitchFamily="34" charset="-128"/>
                <a:cs typeface="YuGo-Medium"/>
              </a:rPr>
              <a:t>す</a:t>
            </a:r>
            <a:r>
              <a:rPr sz="650" spc="-30" dirty="0" err="1">
                <a:latin typeface="Yu Gothic" panose="020B0400000000000000" pitchFamily="34" charset="-128"/>
                <a:ea typeface="Yu Gothic" panose="020B0400000000000000" pitchFamily="34" charset="-128"/>
                <a:cs typeface="YuGo-Medium"/>
              </a:rPr>
              <a:t>る</a:t>
            </a:r>
            <a:r>
              <a:rPr sz="650" spc="25" dirty="0" err="1">
                <a:latin typeface="Yu Gothic" panose="020B0400000000000000" pitchFamily="34" charset="-128"/>
                <a:ea typeface="Yu Gothic" panose="020B0400000000000000" pitchFamily="34" charset="-128"/>
                <a:cs typeface="YuGo-Medium"/>
              </a:rPr>
              <a:t>場</a:t>
            </a:r>
            <a:r>
              <a:rPr sz="650" spc="20" dirty="0" err="1">
                <a:latin typeface="Yu Gothic" panose="020B0400000000000000" pitchFamily="34" charset="-128"/>
                <a:ea typeface="Yu Gothic" panose="020B0400000000000000" pitchFamily="34" charset="-128"/>
                <a:cs typeface="YuGo-Medium"/>
              </a:rPr>
              <a:t>合</a:t>
            </a:r>
            <a:r>
              <a:rPr sz="650" spc="-15" dirty="0" err="1">
                <a:latin typeface="Yu Gothic" panose="020B0400000000000000" pitchFamily="34" charset="-128"/>
                <a:ea typeface="Yu Gothic" panose="020B0400000000000000" pitchFamily="34" charset="-128"/>
                <a:cs typeface="YuGo-Medium"/>
              </a:rPr>
              <a:t>がご</a:t>
            </a:r>
            <a:r>
              <a:rPr sz="650" spc="45" dirty="0" err="1">
                <a:latin typeface="Yu Gothic" panose="020B0400000000000000" pitchFamily="34" charset="-128"/>
                <a:ea typeface="Yu Gothic" panose="020B0400000000000000" pitchFamily="34" charset="-128"/>
                <a:cs typeface="YuGo-Medium"/>
              </a:rPr>
              <a:t>ざ</a:t>
            </a:r>
            <a:r>
              <a:rPr sz="650" spc="-35" dirty="0" err="1">
                <a:latin typeface="Yu Gothic" panose="020B0400000000000000" pitchFamily="34" charset="-128"/>
                <a:ea typeface="Yu Gothic" panose="020B0400000000000000" pitchFamily="34" charset="-128"/>
                <a:cs typeface="YuGo-Medium"/>
              </a:rPr>
              <a:t>い</a:t>
            </a:r>
            <a:r>
              <a:rPr sz="650" spc="-40" dirty="0" err="1">
                <a:latin typeface="Yu Gothic" panose="020B0400000000000000" pitchFamily="34" charset="-128"/>
                <a:ea typeface="Yu Gothic" panose="020B0400000000000000" pitchFamily="34" charset="-128"/>
                <a:cs typeface="YuGo-Medium"/>
              </a:rPr>
              <a:t>ま</a:t>
            </a:r>
            <a:r>
              <a:rPr sz="650" spc="20" dirty="0" err="1">
                <a:latin typeface="Yu Gothic" panose="020B0400000000000000" pitchFamily="34" charset="-128"/>
                <a:ea typeface="Yu Gothic" panose="020B0400000000000000" pitchFamily="34" charset="-128"/>
                <a:cs typeface="YuGo-Medium"/>
              </a:rPr>
              <a:t>す</a:t>
            </a:r>
            <a:r>
              <a:rPr sz="650" spc="25" dirty="0">
                <a:latin typeface="Yu Gothic" panose="020B0400000000000000" pitchFamily="34" charset="-128"/>
                <a:ea typeface="Yu Gothic" panose="020B0400000000000000" pitchFamily="34" charset="-128"/>
                <a:cs typeface="YuGo-Medium"/>
              </a:rPr>
              <a:t>。  </a:t>
            </a:r>
            <a:r>
              <a:rPr sz="650" spc="110" dirty="0">
                <a:latin typeface="Yu Gothic" panose="020B0400000000000000" pitchFamily="34" charset="-128"/>
                <a:ea typeface="Yu Gothic" panose="020B0400000000000000" pitchFamily="34" charset="-128"/>
                <a:cs typeface="YuGo-Medium"/>
              </a:rPr>
              <a:t> </a:t>
            </a:r>
            <a:r>
              <a:rPr sz="650" spc="25" dirty="0">
                <a:latin typeface="Yu Gothic" panose="020B0400000000000000" pitchFamily="34" charset="-128"/>
                <a:ea typeface="Yu Gothic" panose="020B0400000000000000" pitchFamily="34" charset="-128"/>
                <a:cs typeface="YuGo-Medium"/>
              </a:rPr>
              <a:t>※</a:t>
            </a:r>
            <a:r>
              <a:rPr sz="650" spc="25" dirty="0" err="1">
                <a:latin typeface="Yu Gothic" panose="020B0400000000000000" pitchFamily="34" charset="-128"/>
                <a:ea typeface="Yu Gothic" panose="020B0400000000000000" pitchFamily="34" charset="-128"/>
                <a:cs typeface="YuGo-Medium"/>
              </a:rPr>
              <a:t>表示回数・配信</a:t>
            </a:r>
            <a:r>
              <a:rPr sz="650" spc="20" dirty="0" err="1">
                <a:latin typeface="Yu Gothic" panose="020B0400000000000000" pitchFamily="34" charset="-128"/>
                <a:ea typeface="Yu Gothic" panose="020B0400000000000000" pitchFamily="34" charset="-128"/>
                <a:cs typeface="YuGo-Medium"/>
              </a:rPr>
              <a:t>数</a:t>
            </a:r>
            <a:r>
              <a:rPr sz="650" spc="5" dirty="0" err="1">
                <a:latin typeface="Yu Gothic" panose="020B0400000000000000" pitchFamily="34" charset="-128"/>
                <a:ea typeface="Yu Gothic" panose="020B0400000000000000" pitchFamily="34" charset="-128"/>
                <a:cs typeface="YuGo-Medium"/>
              </a:rPr>
              <a:t>は</a:t>
            </a:r>
            <a:r>
              <a:rPr sz="650" spc="15" dirty="0" err="1">
                <a:latin typeface="Yu Gothic" panose="020B0400000000000000" pitchFamily="34" charset="-128"/>
                <a:ea typeface="Yu Gothic" panose="020B0400000000000000" pitchFamily="34" charset="-128"/>
                <a:cs typeface="YuGo-Medium"/>
              </a:rPr>
              <a:t>目</a:t>
            </a:r>
            <a:r>
              <a:rPr sz="650" dirty="0" err="1">
                <a:latin typeface="Yu Gothic" panose="020B0400000000000000" pitchFamily="34" charset="-128"/>
                <a:ea typeface="Yu Gothic" panose="020B0400000000000000" pitchFamily="34" charset="-128"/>
                <a:cs typeface="YuGo-Medium"/>
              </a:rPr>
              <a:t>安</a:t>
            </a:r>
            <a:r>
              <a:rPr sz="650" spc="10" dirty="0" err="1">
                <a:latin typeface="Yu Gothic" panose="020B0400000000000000" pitchFamily="34" charset="-128"/>
                <a:ea typeface="Yu Gothic" panose="020B0400000000000000" pitchFamily="34" charset="-128"/>
                <a:cs typeface="YuGo-Medium"/>
              </a:rPr>
              <a:t>で</a:t>
            </a:r>
            <a:r>
              <a:rPr sz="650" spc="-60" dirty="0" err="1">
                <a:latin typeface="Yu Gothic" panose="020B0400000000000000" pitchFamily="34" charset="-128"/>
                <a:ea typeface="Yu Gothic" panose="020B0400000000000000" pitchFamily="34" charset="-128"/>
                <a:cs typeface="YuGo-Medium"/>
              </a:rPr>
              <a:t>あり</a:t>
            </a:r>
            <a:r>
              <a:rPr sz="650" dirty="0" err="1">
                <a:latin typeface="Yu Gothic" panose="020B0400000000000000" pitchFamily="34" charset="-128"/>
                <a:ea typeface="Yu Gothic" panose="020B0400000000000000" pitchFamily="34" charset="-128"/>
                <a:cs typeface="YuGo-Medium"/>
              </a:rPr>
              <a:t>、</a:t>
            </a:r>
            <a:r>
              <a:rPr sz="650" spc="-25" dirty="0" err="1">
                <a:latin typeface="Yu Gothic" panose="020B0400000000000000" pitchFamily="34" charset="-128"/>
                <a:ea typeface="Yu Gothic" panose="020B0400000000000000" pitchFamily="34" charset="-128"/>
                <a:cs typeface="YuGo-Medium"/>
              </a:rPr>
              <a:t>そ</a:t>
            </a:r>
            <a:r>
              <a:rPr sz="650" spc="-45" dirty="0" err="1">
                <a:latin typeface="Yu Gothic" panose="020B0400000000000000" pitchFamily="34" charset="-128"/>
                <a:ea typeface="Yu Gothic" panose="020B0400000000000000" pitchFamily="34" charset="-128"/>
                <a:cs typeface="YuGo-Medium"/>
              </a:rPr>
              <a:t>れ</a:t>
            </a:r>
            <a:r>
              <a:rPr sz="650" spc="25" dirty="0" err="1">
                <a:latin typeface="Yu Gothic" panose="020B0400000000000000" pitchFamily="34" charset="-128"/>
                <a:ea typeface="Yu Gothic" panose="020B0400000000000000" pitchFamily="34" charset="-128"/>
                <a:cs typeface="YuGo-Medium"/>
              </a:rPr>
              <a:t>ら</a:t>
            </a:r>
            <a:r>
              <a:rPr sz="650" spc="25" dirty="0">
                <a:latin typeface="Yu Gothic" panose="020B0400000000000000" pitchFamily="34" charset="-128"/>
                <a:ea typeface="Yu Gothic" panose="020B0400000000000000" pitchFamily="34" charset="-128"/>
                <a:cs typeface="YuGo-Medium"/>
              </a:rPr>
              <a:t> </a:t>
            </a:r>
            <a:r>
              <a:rPr sz="650" spc="-15" dirty="0" err="1">
                <a:latin typeface="Yu Gothic" panose="020B0400000000000000" pitchFamily="34" charset="-128"/>
                <a:ea typeface="Yu Gothic" panose="020B0400000000000000" pitchFamily="34" charset="-128"/>
                <a:cs typeface="YuGo-Medium"/>
              </a:rPr>
              <a:t>を</a:t>
            </a:r>
            <a:r>
              <a:rPr sz="650" spc="25" dirty="0" err="1">
                <a:latin typeface="Yu Gothic" panose="020B0400000000000000" pitchFamily="34" charset="-128"/>
                <a:ea typeface="Yu Gothic" panose="020B0400000000000000" pitchFamily="34" charset="-128"/>
                <a:cs typeface="YuGo-Medium"/>
              </a:rPr>
              <a:t>保証</a:t>
            </a:r>
            <a:r>
              <a:rPr sz="650" spc="-35" dirty="0" err="1">
                <a:latin typeface="Yu Gothic" panose="020B0400000000000000" pitchFamily="34" charset="-128"/>
                <a:ea typeface="Yu Gothic" panose="020B0400000000000000" pitchFamily="34" charset="-128"/>
                <a:cs typeface="YuGo-Medium"/>
              </a:rPr>
              <a:t>す</a:t>
            </a:r>
            <a:r>
              <a:rPr sz="650" spc="-85" dirty="0" err="1">
                <a:latin typeface="Yu Gothic" panose="020B0400000000000000" pitchFamily="34" charset="-128"/>
                <a:ea typeface="Yu Gothic" panose="020B0400000000000000" pitchFamily="34" charset="-128"/>
                <a:cs typeface="YuGo-Medium"/>
              </a:rPr>
              <a:t>る</a:t>
            </a:r>
            <a:r>
              <a:rPr sz="650" spc="-40" dirty="0" err="1">
                <a:latin typeface="Yu Gothic" panose="020B0400000000000000" pitchFamily="34" charset="-128"/>
                <a:ea typeface="Yu Gothic" panose="020B0400000000000000" pitchFamily="34" charset="-128"/>
                <a:cs typeface="YuGo-Medium"/>
              </a:rPr>
              <a:t>も</a:t>
            </a:r>
            <a:r>
              <a:rPr sz="650" dirty="0" err="1">
                <a:latin typeface="Yu Gothic" panose="020B0400000000000000" pitchFamily="34" charset="-128"/>
                <a:ea typeface="Yu Gothic" panose="020B0400000000000000" pitchFamily="34" charset="-128"/>
                <a:cs typeface="YuGo-Medium"/>
              </a:rPr>
              <a:t>の</a:t>
            </a:r>
            <a:r>
              <a:rPr sz="650" spc="15" dirty="0" err="1">
                <a:latin typeface="Yu Gothic" panose="020B0400000000000000" pitchFamily="34" charset="-128"/>
                <a:ea typeface="Yu Gothic" panose="020B0400000000000000" pitchFamily="34" charset="-128"/>
                <a:cs typeface="YuGo-Medium"/>
              </a:rPr>
              <a:t>で</a:t>
            </a:r>
            <a:r>
              <a:rPr sz="650" spc="-30" dirty="0" err="1">
                <a:latin typeface="Yu Gothic" panose="020B0400000000000000" pitchFamily="34" charset="-128"/>
                <a:ea typeface="Yu Gothic" panose="020B0400000000000000" pitchFamily="34" charset="-128"/>
                <a:cs typeface="YuGo-Medium"/>
              </a:rPr>
              <a:t>は</a:t>
            </a:r>
            <a:r>
              <a:rPr sz="650" spc="-15" dirty="0" err="1">
                <a:latin typeface="Yu Gothic" panose="020B0400000000000000" pitchFamily="34" charset="-128"/>
                <a:ea typeface="Yu Gothic" panose="020B0400000000000000" pitchFamily="34" charset="-128"/>
                <a:cs typeface="YuGo-Medium"/>
              </a:rPr>
              <a:t>ご</a:t>
            </a:r>
            <a:r>
              <a:rPr sz="650" spc="45" dirty="0" err="1">
                <a:latin typeface="Yu Gothic" panose="020B0400000000000000" pitchFamily="34" charset="-128"/>
                <a:ea typeface="Yu Gothic" panose="020B0400000000000000" pitchFamily="34" charset="-128"/>
                <a:cs typeface="YuGo-Medium"/>
              </a:rPr>
              <a:t>ざ</a:t>
            </a:r>
            <a:r>
              <a:rPr sz="650" spc="-35" dirty="0" err="1">
                <a:latin typeface="Yu Gothic" panose="020B0400000000000000" pitchFamily="34" charset="-128"/>
                <a:ea typeface="Yu Gothic" panose="020B0400000000000000" pitchFamily="34" charset="-128"/>
                <a:cs typeface="YuGo-Medium"/>
              </a:rPr>
              <a:t>い</a:t>
            </a:r>
            <a:r>
              <a:rPr sz="650" spc="-25" dirty="0" err="1">
                <a:latin typeface="Yu Gothic" panose="020B0400000000000000" pitchFamily="34" charset="-128"/>
                <a:ea typeface="Yu Gothic" panose="020B0400000000000000" pitchFamily="34" charset="-128"/>
                <a:cs typeface="YuGo-Medium"/>
              </a:rPr>
              <a:t>ま</a:t>
            </a:r>
            <a:r>
              <a:rPr sz="650" spc="10" dirty="0" err="1">
                <a:latin typeface="Yu Gothic" panose="020B0400000000000000" pitchFamily="34" charset="-128"/>
                <a:ea typeface="Yu Gothic" panose="020B0400000000000000" pitchFamily="34" charset="-128"/>
                <a:cs typeface="YuGo-Medium"/>
              </a:rPr>
              <a:t>せ</a:t>
            </a:r>
            <a:r>
              <a:rPr sz="650" spc="5" dirty="0" err="1">
                <a:latin typeface="Yu Gothic" panose="020B0400000000000000" pitchFamily="34" charset="-128"/>
                <a:ea typeface="Yu Gothic" panose="020B0400000000000000" pitchFamily="34" charset="-128"/>
                <a:cs typeface="YuGo-Medium"/>
              </a:rPr>
              <a:t>ん</a:t>
            </a:r>
            <a:r>
              <a:rPr sz="650" spc="25" dirty="0">
                <a:latin typeface="Yu Gothic" panose="020B0400000000000000" pitchFamily="34" charset="-128"/>
                <a:ea typeface="Yu Gothic" panose="020B0400000000000000" pitchFamily="34" charset="-128"/>
                <a:cs typeface="YuGo-Medium"/>
              </a:rPr>
              <a:t>。</a:t>
            </a:r>
            <a:r>
              <a:rPr sz="650" spc="130" dirty="0">
                <a:latin typeface="Yu Gothic" panose="020B0400000000000000" pitchFamily="34" charset="-128"/>
                <a:ea typeface="Yu Gothic" panose="020B0400000000000000" pitchFamily="34" charset="-128"/>
                <a:cs typeface="YuGo-Medium"/>
              </a:rPr>
              <a:t> </a:t>
            </a:r>
            <a:r>
              <a:rPr sz="650" spc="25" dirty="0">
                <a:latin typeface="Yu Gothic" panose="020B0400000000000000" pitchFamily="34" charset="-128"/>
                <a:ea typeface="Yu Gothic" panose="020B0400000000000000" pitchFamily="34" charset="-128"/>
                <a:cs typeface="YuGo-Medium"/>
              </a:rPr>
              <a:t>※</a:t>
            </a:r>
            <a:r>
              <a:rPr sz="650" spc="25" dirty="0" err="1">
                <a:latin typeface="Yu Gothic" panose="020B0400000000000000" pitchFamily="34" charset="-128"/>
                <a:ea typeface="Yu Gothic" panose="020B0400000000000000" pitchFamily="34" charset="-128"/>
                <a:cs typeface="YuGo-Medium"/>
              </a:rPr>
              <a:t>料</a:t>
            </a:r>
            <a:r>
              <a:rPr sz="650" spc="20" dirty="0" err="1">
                <a:latin typeface="Yu Gothic" panose="020B0400000000000000" pitchFamily="34" charset="-128"/>
                <a:ea typeface="Yu Gothic" panose="020B0400000000000000" pitchFamily="34" charset="-128"/>
                <a:cs typeface="YuGo-Medium"/>
              </a:rPr>
              <a:t>金</a:t>
            </a:r>
            <a:r>
              <a:rPr sz="650" spc="-40" dirty="0" err="1">
                <a:latin typeface="Yu Gothic" panose="020B0400000000000000" pitchFamily="34" charset="-128"/>
                <a:ea typeface="Yu Gothic" panose="020B0400000000000000" pitchFamily="34" charset="-128"/>
                <a:cs typeface="YuGo-Medium"/>
              </a:rPr>
              <a:t>は</a:t>
            </a:r>
            <a:r>
              <a:rPr sz="650" spc="15" dirty="0" err="1">
                <a:latin typeface="Yu Gothic" panose="020B0400000000000000" pitchFamily="34" charset="-128"/>
                <a:ea typeface="Yu Gothic" panose="020B0400000000000000" pitchFamily="34" charset="-128"/>
                <a:cs typeface="YuGo-Medium"/>
              </a:rPr>
              <a:t>グ</a:t>
            </a:r>
            <a:r>
              <a:rPr sz="650" spc="-40" dirty="0" err="1">
                <a:latin typeface="Yu Gothic" panose="020B0400000000000000" pitchFamily="34" charset="-128"/>
                <a:ea typeface="Yu Gothic" panose="020B0400000000000000" pitchFamily="34" charset="-128"/>
                <a:cs typeface="YuGo-Medium"/>
              </a:rPr>
              <a:t>ロ</a:t>
            </a:r>
            <a:r>
              <a:rPr sz="650" dirty="0" err="1">
                <a:latin typeface="Yu Gothic" panose="020B0400000000000000" pitchFamily="34" charset="-128"/>
                <a:ea typeface="Yu Gothic" panose="020B0400000000000000" pitchFamily="34" charset="-128"/>
                <a:cs typeface="YuGo-Medium"/>
              </a:rPr>
              <a:t>ス</a:t>
            </a:r>
            <a:r>
              <a:rPr sz="650" spc="25" dirty="0" err="1">
                <a:latin typeface="Yu Gothic" panose="020B0400000000000000" pitchFamily="34" charset="-128"/>
                <a:ea typeface="Yu Gothic" panose="020B0400000000000000" pitchFamily="34" charset="-128"/>
                <a:cs typeface="YuGo-Medium"/>
              </a:rPr>
              <a:t>金額・外</a:t>
            </a:r>
            <a:r>
              <a:rPr sz="650" spc="-30" dirty="0" err="1">
                <a:latin typeface="Yu Gothic" panose="020B0400000000000000" pitchFamily="34" charset="-128"/>
                <a:ea typeface="Yu Gothic" panose="020B0400000000000000" pitchFamily="34" charset="-128"/>
                <a:cs typeface="YuGo-Medium"/>
              </a:rPr>
              <a:t>税</a:t>
            </a:r>
            <a:r>
              <a:rPr sz="650" spc="-80" dirty="0" err="1">
                <a:latin typeface="Yu Gothic" panose="020B0400000000000000" pitchFamily="34" charset="-128"/>
                <a:ea typeface="Yu Gothic" panose="020B0400000000000000" pitchFamily="34" charset="-128"/>
                <a:cs typeface="YuGo-Medium"/>
              </a:rPr>
              <a:t>と</a:t>
            </a:r>
            <a:r>
              <a:rPr sz="650" spc="-75" dirty="0" err="1">
                <a:latin typeface="Yu Gothic" panose="020B0400000000000000" pitchFamily="34" charset="-128"/>
                <a:ea typeface="Yu Gothic" panose="020B0400000000000000" pitchFamily="34" charset="-128"/>
                <a:cs typeface="YuGo-Medium"/>
              </a:rPr>
              <a:t>な</a:t>
            </a:r>
            <a:r>
              <a:rPr sz="650" spc="-114" dirty="0" err="1">
                <a:latin typeface="Yu Gothic" panose="020B0400000000000000" pitchFamily="34" charset="-128"/>
                <a:ea typeface="Yu Gothic" panose="020B0400000000000000" pitchFamily="34" charset="-128"/>
                <a:cs typeface="YuGo-Medium"/>
              </a:rPr>
              <a:t>り</a:t>
            </a:r>
            <a:r>
              <a:rPr sz="650" spc="-40" dirty="0" err="1">
                <a:latin typeface="Yu Gothic" panose="020B0400000000000000" pitchFamily="34" charset="-128"/>
                <a:ea typeface="Yu Gothic" panose="020B0400000000000000" pitchFamily="34" charset="-128"/>
                <a:cs typeface="YuGo-Medium"/>
              </a:rPr>
              <a:t>ま</a:t>
            </a:r>
            <a:r>
              <a:rPr sz="650" spc="20" dirty="0" err="1">
                <a:latin typeface="Yu Gothic" panose="020B0400000000000000" pitchFamily="34" charset="-128"/>
                <a:ea typeface="Yu Gothic" panose="020B0400000000000000" pitchFamily="34" charset="-128"/>
                <a:cs typeface="YuGo-Medium"/>
              </a:rPr>
              <a:t>す</a:t>
            </a:r>
            <a:r>
              <a:rPr sz="650" spc="25" dirty="0">
                <a:latin typeface="Yu Gothic" panose="020B0400000000000000" pitchFamily="34" charset="-128"/>
                <a:ea typeface="Yu Gothic" panose="020B0400000000000000" pitchFamily="34" charset="-128"/>
                <a:cs typeface="YuGo-Medium"/>
              </a:rPr>
              <a:t>。</a:t>
            </a:r>
            <a:r>
              <a:rPr lang="ja-JP" altLang="en-US" sz="650">
                <a:latin typeface="Yu Gothic" panose="020B0400000000000000" pitchFamily="34" charset="-128"/>
                <a:ea typeface="Yu Gothic" panose="020B0400000000000000" pitchFamily="34" charset="-128"/>
                <a:cs typeface="YuGo-Medium"/>
              </a:rPr>
              <a:t>　</a:t>
            </a:r>
            <a:r>
              <a:rPr sz="650" spc="25" dirty="0">
                <a:latin typeface="Yu Gothic" panose="020B0400000000000000" pitchFamily="34" charset="-128"/>
                <a:ea typeface="Yu Gothic" panose="020B0400000000000000" pitchFamily="34" charset="-128"/>
                <a:cs typeface="YuGo-Medium"/>
              </a:rPr>
              <a:t>※</a:t>
            </a:r>
            <a:r>
              <a:rPr sz="650" spc="25" dirty="0" err="1">
                <a:latin typeface="Yu Gothic" panose="020B0400000000000000" pitchFamily="34" charset="-128"/>
                <a:ea typeface="Yu Gothic" panose="020B0400000000000000" pitchFamily="34" charset="-128"/>
                <a:cs typeface="YuGo-Medium"/>
              </a:rPr>
              <a:t>申</a:t>
            </a:r>
            <a:r>
              <a:rPr sz="650" spc="35" dirty="0" err="1">
                <a:latin typeface="Yu Gothic" panose="020B0400000000000000" pitchFamily="34" charset="-128"/>
                <a:ea typeface="Yu Gothic" panose="020B0400000000000000" pitchFamily="34" charset="-128"/>
                <a:cs typeface="YuGo-Medium"/>
              </a:rPr>
              <a:t>込</a:t>
            </a:r>
            <a:r>
              <a:rPr sz="650" spc="15" dirty="0" err="1">
                <a:latin typeface="Yu Gothic" panose="020B0400000000000000" pitchFamily="34" charset="-128"/>
                <a:ea typeface="Yu Gothic" panose="020B0400000000000000" pitchFamily="34" charset="-128"/>
                <a:cs typeface="YuGo-Medium"/>
              </a:rPr>
              <a:t>み</a:t>
            </a:r>
            <a:r>
              <a:rPr sz="650" spc="25" dirty="0" err="1">
                <a:latin typeface="Yu Gothic" panose="020B0400000000000000" pitchFamily="34" charset="-128"/>
                <a:ea typeface="Yu Gothic" panose="020B0400000000000000" pitchFamily="34" charset="-128"/>
                <a:cs typeface="YuGo-Medium"/>
              </a:rPr>
              <a:t>、入</a:t>
            </a:r>
            <a:r>
              <a:rPr sz="650" spc="20" dirty="0" err="1">
                <a:latin typeface="Yu Gothic" panose="020B0400000000000000" pitchFamily="34" charset="-128"/>
                <a:ea typeface="Yu Gothic" panose="020B0400000000000000" pitchFamily="34" charset="-128"/>
                <a:cs typeface="YuGo-Medium"/>
              </a:rPr>
              <a:t>稿</a:t>
            </a:r>
            <a:r>
              <a:rPr sz="650" spc="-20" dirty="0" err="1">
                <a:latin typeface="Yu Gothic" panose="020B0400000000000000" pitchFamily="34" charset="-128"/>
                <a:ea typeface="Yu Gothic" panose="020B0400000000000000" pitchFamily="34" charset="-128"/>
                <a:cs typeface="YuGo-Medium"/>
              </a:rPr>
              <a:t>に</a:t>
            </a:r>
            <a:r>
              <a:rPr sz="650" spc="25" dirty="0" err="1">
                <a:latin typeface="Yu Gothic" panose="020B0400000000000000" pitchFamily="34" charset="-128"/>
                <a:ea typeface="Yu Gothic" panose="020B0400000000000000" pitchFamily="34" charset="-128"/>
                <a:cs typeface="YuGo-Medium"/>
              </a:rPr>
              <a:t>つ</a:t>
            </a:r>
            <a:r>
              <a:rPr sz="650" dirty="0" err="1">
                <a:latin typeface="Yu Gothic" panose="020B0400000000000000" pitchFamily="34" charset="-128"/>
                <a:ea typeface="Yu Gothic" panose="020B0400000000000000" pitchFamily="34" charset="-128"/>
                <a:cs typeface="YuGo-Medium"/>
              </a:rPr>
              <a:t>い</a:t>
            </a:r>
            <a:r>
              <a:rPr sz="650" spc="-20" dirty="0" err="1">
                <a:latin typeface="Yu Gothic" panose="020B0400000000000000" pitchFamily="34" charset="-128"/>
                <a:ea typeface="Yu Gothic" panose="020B0400000000000000" pitchFamily="34" charset="-128"/>
                <a:cs typeface="YuGo-Medium"/>
              </a:rPr>
              <a:t>て</a:t>
            </a:r>
            <a:r>
              <a:rPr sz="650" spc="10" dirty="0" err="1">
                <a:latin typeface="Yu Gothic" panose="020B0400000000000000" pitchFamily="34" charset="-128"/>
                <a:ea typeface="Yu Gothic" panose="020B0400000000000000" pitchFamily="34" charset="-128"/>
                <a:cs typeface="YuGo-Medium"/>
              </a:rPr>
              <a:t>は</a:t>
            </a:r>
            <a:r>
              <a:rPr sz="650" spc="25" dirty="0" err="1">
                <a:latin typeface="Yu Gothic" panose="020B0400000000000000" pitchFamily="34" charset="-128"/>
                <a:ea typeface="Yu Gothic" panose="020B0400000000000000" pitchFamily="34" charset="-128"/>
                <a:cs typeface="YuGo-Medium"/>
              </a:rPr>
              <a:t>別</a:t>
            </a:r>
            <a:r>
              <a:rPr sz="650" spc="-15" dirty="0" err="1">
                <a:latin typeface="Yu Gothic" panose="020B0400000000000000" pitchFamily="34" charset="-128"/>
                <a:ea typeface="Yu Gothic" panose="020B0400000000000000" pitchFamily="34" charset="-128"/>
                <a:cs typeface="YuGo-Medium"/>
              </a:rPr>
              <a:t>途</a:t>
            </a:r>
            <a:r>
              <a:rPr sz="650" spc="25" dirty="0" err="1">
                <a:latin typeface="Yu Gothic" panose="020B0400000000000000" pitchFamily="34" charset="-128"/>
                <a:ea typeface="Yu Gothic" panose="020B0400000000000000" pitchFamily="34" charset="-128"/>
                <a:cs typeface="YuGo-Medium"/>
              </a:rPr>
              <a:t>ご確</a:t>
            </a:r>
            <a:r>
              <a:rPr sz="650" spc="-55" dirty="0" err="1">
                <a:latin typeface="Yu Gothic" panose="020B0400000000000000" pitchFamily="34" charset="-128"/>
                <a:ea typeface="Yu Gothic" panose="020B0400000000000000" pitchFamily="34" charset="-128"/>
                <a:cs typeface="YuGo-Medium"/>
              </a:rPr>
              <a:t>認</a:t>
            </a:r>
            <a:r>
              <a:rPr sz="650" spc="-100" dirty="0" err="1">
                <a:latin typeface="Yu Gothic" panose="020B0400000000000000" pitchFamily="34" charset="-128"/>
                <a:ea typeface="Yu Gothic" panose="020B0400000000000000" pitchFamily="34" charset="-128"/>
                <a:cs typeface="YuGo-Medium"/>
              </a:rPr>
              <a:t>く</a:t>
            </a:r>
            <a:r>
              <a:rPr sz="650" spc="-40" dirty="0" err="1">
                <a:latin typeface="Yu Gothic" panose="020B0400000000000000" pitchFamily="34" charset="-128"/>
                <a:ea typeface="Yu Gothic" panose="020B0400000000000000" pitchFamily="34" charset="-128"/>
                <a:cs typeface="YuGo-Medium"/>
              </a:rPr>
              <a:t>だ</a:t>
            </a:r>
            <a:r>
              <a:rPr sz="650" spc="-55" dirty="0" err="1">
                <a:latin typeface="Yu Gothic" panose="020B0400000000000000" pitchFamily="34" charset="-128"/>
                <a:ea typeface="Yu Gothic" panose="020B0400000000000000" pitchFamily="34" charset="-128"/>
                <a:cs typeface="YuGo-Medium"/>
              </a:rPr>
              <a:t>さ</a:t>
            </a:r>
            <a:r>
              <a:rPr sz="650" spc="20" dirty="0" err="1">
                <a:latin typeface="Yu Gothic" panose="020B0400000000000000" pitchFamily="34" charset="-128"/>
                <a:ea typeface="Yu Gothic" panose="020B0400000000000000" pitchFamily="34" charset="-128"/>
                <a:cs typeface="YuGo-Medium"/>
              </a:rPr>
              <a:t>い</a:t>
            </a:r>
            <a:r>
              <a:rPr sz="650" spc="25" dirty="0">
                <a:latin typeface="Yu Gothic" panose="020B0400000000000000" pitchFamily="34" charset="-128"/>
                <a:ea typeface="Yu Gothic" panose="020B0400000000000000" pitchFamily="34" charset="-128"/>
                <a:cs typeface="YuGo-Medium"/>
              </a:rPr>
              <a:t>。</a:t>
            </a:r>
            <a:r>
              <a:rPr lang="en-US" altLang="ja-JP" sz="650" spc="25" dirty="0">
                <a:latin typeface="Yu Gothic" panose="020B0400000000000000" pitchFamily="34" charset="-128"/>
                <a:ea typeface="Yu Gothic" panose="020B0400000000000000" pitchFamily="34" charset="-128"/>
                <a:cs typeface="YuGo-Medium"/>
              </a:rPr>
              <a:t>※</a:t>
            </a:r>
            <a:r>
              <a:rPr lang="ja-JP" altLang="en-US" sz="650" spc="25">
                <a:latin typeface="Yu Gothic" panose="020B0400000000000000" pitchFamily="34" charset="-128"/>
                <a:ea typeface="Yu Gothic" panose="020B0400000000000000" pitchFamily="34" charset="-128"/>
                <a:cs typeface="YuGo-Medium"/>
              </a:rPr>
              <a:t>表⽰回数・配信数は目安であり、それらを保証するものではございません。</a:t>
            </a:r>
            <a:r>
              <a:rPr lang="en-US" altLang="ja-JP" sz="650" spc="25" dirty="0">
                <a:latin typeface="Yu Gothic" panose="020B0400000000000000" pitchFamily="34" charset="-128"/>
                <a:ea typeface="Yu Gothic" panose="020B0400000000000000" pitchFamily="34" charset="-128"/>
                <a:cs typeface="YuGo-Medium"/>
              </a:rPr>
              <a:t>(</a:t>
            </a:r>
            <a:r>
              <a:rPr lang="ja-JP" altLang="en-US" sz="650" spc="25">
                <a:latin typeface="Yu Gothic" panose="020B0400000000000000" pitchFamily="34" charset="-128"/>
                <a:ea typeface="Yu Gothic" panose="020B0400000000000000" pitchFamily="34" charset="-128"/>
                <a:cs typeface="YuGo-Medium"/>
              </a:rPr>
              <a:t>保証の表記があるものは除く</a:t>
            </a:r>
            <a:r>
              <a:rPr lang="en-US" altLang="ja-JP" sz="650" spc="25" dirty="0">
                <a:latin typeface="Yu Gothic" panose="020B0400000000000000" pitchFamily="34" charset="-128"/>
                <a:ea typeface="Yu Gothic" panose="020B0400000000000000" pitchFamily="34" charset="-128"/>
                <a:cs typeface="YuGo-Medium"/>
              </a:rPr>
              <a:t>) ※</a:t>
            </a:r>
            <a:r>
              <a:rPr lang="ja-JP" altLang="en-US" sz="650" spc="25">
                <a:latin typeface="Yu Gothic" panose="020B0400000000000000" pitchFamily="34" charset="-128"/>
                <a:ea typeface="Yu Gothic" panose="020B0400000000000000" pitchFamily="34" charset="-128"/>
                <a:cs typeface="YuGo-Medium"/>
              </a:rPr>
              <a:t>料金、枠数、仕様等は、予告なく変更する場合がございます。</a:t>
            </a:r>
            <a:endParaRPr lang="en-US" altLang="ja-JP" sz="650" spc="25" dirty="0">
              <a:latin typeface="Yu Gothic" panose="020B0400000000000000" pitchFamily="34" charset="-128"/>
              <a:ea typeface="Yu Gothic" panose="020B0400000000000000" pitchFamily="34" charset="-128"/>
              <a:cs typeface="YuGo-Medium"/>
            </a:endParaRPr>
          </a:p>
        </p:txBody>
      </p:sp>
      <p:sp>
        <p:nvSpPr>
          <p:cNvPr id="102" name="object 13">
            <a:extLst>
              <a:ext uri="{FF2B5EF4-FFF2-40B4-BE49-F238E27FC236}">
                <a16:creationId xmlns:a16="http://schemas.microsoft.com/office/drawing/2014/main" id="{12443872-52D6-9A4E-A20B-68D31C870A5D}"/>
              </a:ext>
            </a:extLst>
          </p:cNvPr>
          <p:cNvSpPr txBox="1"/>
          <p:nvPr/>
        </p:nvSpPr>
        <p:spPr>
          <a:xfrm>
            <a:off x="4891071" y="3311036"/>
            <a:ext cx="4658360" cy="132087"/>
          </a:xfrm>
          <a:prstGeom prst="rect">
            <a:avLst/>
          </a:prstGeom>
        </p:spPr>
        <p:txBody>
          <a:bodyPr vert="horz" wrap="square" lIns="0" tIns="1651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2700">
              <a:lnSpc>
                <a:spcPct val="100000"/>
              </a:lnSpc>
              <a:spcBef>
                <a:spcPts val="130"/>
              </a:spcBef>
            </a:pPr>
            <a:r>
              <a:rPr sz="750" spc="25" dirty="0">
                <a:latin typeface="Yu Gothic" panose="020B0400000000000000" pitchFamily="34" charset="-128"/>
                <a:ea typeface="Yu Gothic" panose="020B0400000000000000" pitchFamily="34" charset="-128"/>
                <a:cs typeface="YuGo-Medium"/>
              </a:rPr>
              <a:t>※</a:t>
            </a:r>
            <a:r>
              <a:rPr sz="750" spc="25" dirty="0" err="1">
                <a:latin typeface="Yu Gothic" panose="020B0400000000000000" pitchFamily="34" charset="-128"/>
                <a:ea typeface="Yu Gothic" panose="020B0400000000000000" pitchFamily="34" charset="-128"/>
                <a:cs typeface="YuGo-Medium"/>
              </a:rPr>
              <a:t>画</a:t>
            </a:r>
            <a:r>
              <a:rPr sz="750" spc="20" dirty="0" err="1">
                <a:latin typeface="Yu Gothic" panose="020B0400000000000000" pitchFamily="34" charset="-128"/>
                <a:ea typeface="Yu Gothic" panose="020B0400000000000000" pitchFamily="34" charset="-128"/>
                <a:cs typeface="YuGo-Medium"/>
              </a:rPr>
              <a:t>面</a:t>
            </a:r>
            <a:r>
              <a:rPr sz="750" spc="-50" dirty="0" err="1">
                <a:latin typeface="Yu Gothic" panose="020B0400000000000000" pitchFamily="34" charset="-128"/>
                <a:ea typeface="Yu Gothic" panose="020B0400000000000000" pitchFamily="34" charset="-128"/>
                <a:cs typeface="YuGo-Medium"/>
              </a:rPr>
              <a:t>は</a:t>
            </a:r>
            <a:r>
              <a:rPr sz="750" spc="-95" dirty="0" err="1">
                <a:latin typeface="Yu Gothic" panose="020B0400000000000000" pitchFamily="34" charset="-128"/>
                <a:ea typeface="Yu Gothic" panose="020B0400000000000000" pitchFamily="34" charset="-128"/>
                <a:cs typeface="YuGo-Medium"/>
              </a:rPr>
              <a:t>イ</a:t>
            </a:r>
            <a:r>
              <a:rPr sz="750" spc="-55" dirty="0" err="1">
                <a:latin typeface="Yu Gothic" panose="020B0400000000000000" pitchFamily="34" charset="-128"/>
                <a:ea typeface="Yu Gothic" panose="020B0400000000000000" pitchFamily="34" charset="-128"/>
                <a:cs typeface="YuGo-Medium"/>
              </a:rPr>
              <a:t>メ</a:t>
            </a:r>
            <a:r>
              <a:rPr sz="750" spc="-25" dirty="0" err="1">
                <a:latin typeface="Yu Gothic" panose="020B0400000000000000" pitchFamily="34" charset="-128"/>
                <a:ea typeface="Yu Gothic" panose="020B0400000000000000" pitchFamily="34" charset="-128"/>
                <a:cs typeface="YuGo-Medium"/>
              </a:rPr>
              <a:t>ー</a:t>
            </a:r>
            <a:r>
              <a:rPr sz="750" spc="-20" dirty="0" err="1">
                <a:latin typeface="Yu Gothic" panose="020B0400000000000000" pitchFamily="34" charset="-128"/>
                <a:ea typeface="Yu Gothic" panose="020B0400000000000000" pitchFamily="34" charset="-128"/>
                <a:cs typeface="YuGo-Medium"/>
              </a:rPr>
              <a:t>ジ</a:t>
            </a:r>
            <a:r>
              <a:rPr sz="750" spc="20" dirty="0" err="1">
                <a:latin typeface="Yu Gothic" panose="020B0400000000000000" pitchFamily="34" charset="-128"/>
                <a:ea typeface="Yu Gothic" panose="020B0400000000000000" pitchFamily="34" charset="-128"/>
                <a:cs typeface="YuGo-Medium"/>
              </a:rPr>
              <a:t>です</a:t>
            </a:r>
            <a:r>
              <a:rPr sz="750" spc="25" dirty="0">
                <a:latin typeface="Yu Gothic" panose="020B0400000000000000" pitchFamily="34" charset="-128"/>
                <a:ea typeface="Yu Gothic" panose="020B0400000000000000" pitchFamily="34" charset="-128"/>
                <a:cs typeface="YuGo-Medium"/>
              </a:rPr>
              <a:t>。</a:t>
            </a:r>
            <a:endParaRPr sz="750" dirty="0">
              <a:latin typeface="Yu Gothic" panose="020B0400000000000000" pitchFamily="34" charset="-128"/>
              <a:ea typeface="Yu Gothic" panose="020B0400000000000000" pitchFamily="34" charset="-128"/>
              <a:cs typeface="YuGo-Medium"/>
            </a:endParaRPr>
          </a:p>
        </p:txBody>
      </p:sp>
      <p:sp>
        <p:nvSpPr>
          <p:cNvPr id="103" name="object 14">
            <a:extLst>
              <a:ext uri="{FF2B5EF4-FFF2-40B4-BE49-F238E27FC236}">
                <a16:creationId xmlns:a16="http://schemas.microsoft.com/office/drawing/2014/main" id="{281A5EA9-78B6-D249-80DC-12E647E649A4}"/>
              </a:ext>
            </a:extLst>
          </p:cNvPr>
          <p:cNvSpPr txBox="1"/>
          <p:nvPr/>
        </p:nvSpPr>
        <p:spPr>
          <a:xfrm>
            <a:off x="484280" y="887118"/>
            <a:ext cx="7364320" cy="175689"/>
          </a:xfrm>
          <a:prstGeom prst="rect">
            <a:avLst/>
          </a:prstGeom>
        </p:spPr>
        <p:txBody>
          <a:bodyPr vert="horz" wrap="square" lIns="0" tIns="1397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8100">
              <a:lnSpc>
                <a:spcPct val="100000"/>
              </a:lnSpc>
              <a:spcBef>
                <a:spcPts val="110"/>
              </a:spcBef>
            </a:pPr>
            <a:r>
              <a:rPr lang="en-US" altLang="ja-JP" sz="1050" b="1" spc="-100" dirty="0">
                <a:solidFill>
                  <a:srgbClr val="C00000"/>
                </a:solidFill>
                <a:latin typeface="Yu Gothic" panose="020B0400000000000000" pitchFamily="34" charset="-128"/>
                <a:ea typeface="Yu Gothic" panose="020B0400000000000000" pitchFamily="34" charset="-128"/>
                <a:cs typeface="YuGothic"/>
              </a:rPr>
              <a:t>NEW!   </a:t>
            </a:r>
            <a:r>
              <a:rPr lang="ja-JP" altLang="en-US" sz="1050" b="1" spc="-100">
                <a:latin typeface="Yu Gothic" panose="020B0400000000000000" pitchFamily="34" charset="-128"/>
                <a:ea typeface="Yu Gothic" panose="020B0400000000000000" pitchFamily="34" charset="-128"/>
                <a:cs typeface="YuGothic"/>
              </a:rPr>
              <a:t>ラ</a:t>
            </a:r>
            <a:r>
              <a:rPr lang="ja-JP" altLang="en-US" sz="1050" b="1" spc="-70">
                <a:latin typeface="Yu Gothic" panose="020B0400000000000000" pitchFamily="34" charset="-128"/>
                <a:ea typeface="Yu Gothic" panose="020B0400000000000000" pitchFamily="34" charset="-128"/>
                <a:cs typeface="YuGothic"/>
              </a:rPr>
              <a:t>ー</a:t>
            </a:r>
            <a:r>
              <a:rPr lang="ja-JP" altLang="en-US" sz="1050" b="1" spc="-35">
                <a:latin typeface="Yu Gothic" panose="020B0400000000000000" pitchFamily="34" charset="-128"/>
                <a:ea typeface="Yu Gothic" panose="020B0400000000000000" pitchFamily="34" charset="-128"/>
                <a:cs typeface="YuGothic"/>
              </a:rPr>
              <a:t>ジ</a:t>
            </a:r>
            <a:r>
              <a:rPr lang="ja-JP" altLang="en-US" sz="1050" b="1" spc="-40">
                <a:latin typeface="Yu Gothic" panose="020B0400000000000000" pitchFamily="34" charset="-128"/>
                <a:ea typeface="Yu Gothic" panose="020B0400000000000000" pitchFamily="34" charset="-128"/>
                <a:cs typeface="YuGothic"/>
              </a:rPr>
              <a:t>ゲ</a:t>
            </a:r>
            <a:r>
              <a:rPr lang="ja-JP" altLang="en-US" sz="1050" b="1" spc="-190">
                <a:latin typeface="Yu Gothic" panose="020B0400000000000000" pitchFamily="34" charset="-128"/>
                <a:ea typeface="Yu Gothic" panose="020B0400000000000000" pitchFamily="34" charset="-128"/>
                <a:cs typeface="YuGothic"/>
              </a:rPr>
              <a:t>ー</a:t>
            </a:r>
            <a:r>
              <a:rPr lang="ja-JP" altLang="en-US" sz="1050" b="1" spc="-130">
                <a:latin typeface="Yu Gothic" panose="020B0400000000000000" pitchFamily="34" charset="-128"/>
                <a:ea typeface="Yu Gothic" panose="020B0400000000000000" pitchFamily="34" charset="-128"/>
                <a:cs typeface="YuGothic"/>
              </a:rPr>
              <a:t>ト</a:t>
            </a:r>
            <a:r>
              <a:rPr lang="ja-JP" altLang="en-US" sz="1050" b="1" spc="-40">
                <a:latin typeface="Yu Gothic" panose="020B0400000000000000" pitchFamily="34" charset="-128"/>
                <a:ea typeface="Yu Gothic" panose="020B0400000000000000" pitchFamily="34" charset="-128"/>
                <a:cs typeface="YuGothic"/>
              </a:rPr>
              <a:t>バ</a:t>
            </a:r>
            <a:r>
              <a:rPr lang="ja-JP" altLang="en-US" sz="1050" b="1" spc="-70">
                <a:latin typeface="Yu Gothic" panose="020B0400000000000000" pitchFamily="34" charset="-128"/>
                <a:ea typeface="Yu Gothic" panose="020B0400000000000000" pitchFamily="34" charset="-128"/>
                <a:cs typeface="YuGothic"/>
              </a:rPr>
              <a:t>ナ</a:t>
            </a:r>
            <a:r>
              <a:rPr lang="ja-JP" altLang="en-US" sz="1050" b="1" spc="-35">
                <a:latin typeface="Yu Gothic" panose="020B0400000000000000" pitchFamily="34" charset="-128"/>
                <a:ea typeface="Yu Gothic" panose="020B0400000000000000" pitchFamily="34" charset="-128"/>
                <a:cs typeface="YuGothic"/>
              </a:rPr>
              <a:t>ー</a:t>
            </a:r>
            <a:r>
              <a:rPr lang="ja-JP" altLang="en-US" sz="1050" b="1" spc="10">
                <a:latin typeface="Yu Gothic" panose="020B0400000000000000" pitchFamily="34" charset="-128"/>
                <a:ea typeface="Yu Gothic" panose="020B0400000000000000" pitchFamily="34" charset="-128"/>
                <a:cs typeface="YuGothic"/>
              </a:rPr>
              <a:t>（動画可</a:t>
            </a:r>
            <a:r>
              <a:rPr lang="ja-JP" altLang="en-US" sz="1050" b="1" spc="25">
                <a:latin typeface="Yu Gothic" panose="020B0400000000000000" pitchFamily="34" charset="-128"/>
                <a:ea typeface="Yu Gothic" panose="020B0400000000000000" pitchFamily="34" charset="-128"/>
                <a:cs typeface="YuGothic"/>
              </a:rPr>
              <a:t>）</a:t>
            </a:r>
            <a:r>
              <a:rPr lang="en-US" altLang="ja-JP" sz="1125" b="1" spc="37" baseline="7407" dirty="0">
                <a:solidFill>
                  <a:srgbClr val="C1272C"/>
                </a:solidFill>
                <a:latin typeface="Yu Gothic" panose="020B0400000000000000" pitchFamily="34" charset="-128"/>
                <a:ea typeface="Yu Gothic" panose="020B0400000000000000" pitchFamily="34" charset="-128"/>
                <a:cs typeface="YuGo-Medium"/>
              </a:rPr>
              <a:t>※</a:t>
            </a:r>
            <a:r>
              <a:rPr lang="ja-JP" altLang="en-US" sz="1125" b="1" spc="-150" baseline="7407">
                <a:solidFill>
                  <a:srgbClr val="C1272C"/>
                </a:solidFill>
                <a:latin typeface="Yu Gothic" panose="020B0400000000000000" pitchFamily="34" charset="-128"/>
                <a:ea typeface="Yu Gothic" panose="020B0400000000000000" pitchFamily="34" charset="-128"/>
                <a:cs typeface="YuGo-Medium"/>
              </a:rPr>
              <a:t>ク</a:t>
            </a:r>
            <a:r>
              <a:rPr lang="ja-JP" altLang="en-US" sz="1125" b="1" spc="-89" baseline="7407">
                <a:solidFill>
                  <a:srgbClr val="C1272C"/>
                </a:solidFill>
                <a:latin typeface="Yu Gothic" panose="020B0400000000000000" pitchFamily="34" charset="-128"/>
                <a:ea typeface="Yu Gothic" panose="020B0400000000000000" pitchFamily="34" charset="-128"/>
                <a:cs typeface="YuGo-Medium"/>
              </a:rPr>
              <a:t>リ</a:t>
            </a:r>
            <a:r>
              <a:rPr lang="ja-JP" altLang="en-US" sz="1125" b="1" spc="-82" baseline="7407">
                <a:solidFill>
                  <a:srgbClr val="C1272C"/>
                </a:solidFill>
                <a:latin typeface="Yu Gothic" panose="020B0400000000000000" pitchFamily="34" charset="-128"/>
                <a:ea typeface="Yu Gothic" panose="020B0400000000000000" pitchFamily="34" charset="-128"/>
                <a:cs typeface="YuGo-Medium"/>
              </a:rPr>
              <a:t>エ</a:t>
            </a:r>
            <a:r>
              <a:rPr lang="ja-JP" altLang="en-US" sz="1125" b="1" spc="-112" baseline="7407">
                <a:solidFill>
                  <a:srgbClr val="C1272C"/>
                </a:solidFill>
                <a:latin typeface="Yu Gothic" panose="020B0400000000000000" pitchFamily="34" charset="-128"/>
                <a:ea typeface="Yu Gothic" panose="020B0400000000000000" pitchFamily="34" charset="-128"/>
                <a:cs typeface="YuGo-Medium"/>
              </a:rPr>
              <a:t>イ</a:t>
            </a:r>
            <a:r>
              <a:rPr lang="ja-JP" altLang="en-US" sz="1125" b="1" spc="-150" baseline="7407">
                <a:solidFill>
                  <a:srgbClr val="C1272C"/>
                </a:solidFill>
                <a:latin typeface="Yu Gothic" panose="020B0400000000000000" pitchFamily="34" charset="-128"/>
                <a:ea typeface="Yu Gothic" panose="020B0400000000000000" pitchFamily="34" charset="-128"/>
                <a:cs typeface="YuGo-Medium"/>
              </a:rPr>
              <a:t>テ</a:t>
            </a:r>
            <a:r>
              <a:rPr lang="ja-JP" altLang="en-US" sz="1125" b="1" spc="-209" baseline="7407">
                <a:solidFill>
                  <a:srgbClr val="C1272C"/>
                </a:solidFill>
                <a:latin typeface="Yu Gothic" panose="020B0400000000000000" pitchFamily="34" charset="-128"/>
                <a:ea typeface="Yu Gothic" panose="020B0400000000000000" pitchFamily="34" charset="-128"/>
                <a:cs typeface="YuGo-Medium"/>
              </a:rPr>
              <a:t>ィ</a:t>
            </a:r>
            <a:r>
              <a:rPr lang="ja-JP" altLang="en-US" sz="1125" b="1" spc="60" baseline="7407">
                <a:solidFill>
                  <a:srgbClr val="C1272C"/>
                </a:solidFill>
                <a:latin typeface="Yu Gothic" panose="020B0400000000000000" pitchFamily="34" charset="-128"/>
                <a:ea typeface="Yu Gothic" panose="020B0400000000000000" pitchFamily="34" charset="-128"/>
                <a:cs typeface="YuGo-Medium"/>
              </a:rPr>
              <a:t>ブ</a:t>
            </a:r>
            <a:r>
              <a:rPr lang="ja-JP" altLang="en-US" sz="1125" b="1" spc="30" baseline="7407">
                <a:solidFill>
                  <a:srgbClr val="C1272C"/>
                </a:solidFill>
                <a:latin typeface="Yu Gothic" panose="020B0400000000000000" pitchFamily="34" charset="-128"/>
                <a:ea typeface="Yu Gothic" panose="020B0400000000000000" pitchFamily="34" charset="-128"/>
                <a:cs typeface="YuGo-Medium"/>
              </a:rPr>
              <a:t>の</a:t>
            </a:r>
            <a:r>
              <a:rPr lang="ja-JP" altLang="en-US" sz="1125" b="1" spc="37" baseline="7407">
                <a:solidFill>
                  <a:srgbClr val="C1272C"/>
                </a:solidFill>
                <a:latin typeface="Yu Gothic" panose="020B0400000000000000" pitchFamily="34" charset="-128"/>
                <a:ea typeface="Yu Gothic" panose="020B0400000000000000" pitchFamily="34" charset="-128"/>
                <a:cs typeface="YuGo-Medium"/>
              </a:rPr>
              <a:t>制</a:t>
            </a:r>
            <a:r>
              <a:rPr lang="ja-JP" altLang="en-US" sz="1125" b="1" spc="30" baseline="7407">
                <a:solidFill>
                  <a:srgbClr val="C1272C"/>
                </a:solidFill>
                <a:latin typeface="Yu Gothic" panose="020B0400000000000000" pitchFamily="34" charset="-128"/>
                <a:ea typeface="Yu Gothic" panose="020B0400000000000000" pitchFamily="34" charset="-128"/>
                <a:cs typeface="YuGo-Medium"/>
              </a:rPr>
              <a:t>作</a:t>
            </a:r>
            <a:r>
              <a:rPr lang="ja-JP" altLang="en-US" sz="1125" b="1" spc="-15" baseline="7407">
                <a:solidFill>
                  <a:srgbClr val="C1272C"/>
                </a:solidFill>
                <a:latin typeface="Yu Gothic" panose="020B0400000000000000" pitchFamily="34" charset="-128"/>
                <a:ea typeface="Yu Gothic" panose="020B0400000000000000" pitchFamily="34" charset="-128"/>
                <a:cs typeface="YuGo-Medium"/>
              </a:rPr>
              <a:t>に</a:t>
            </a:r>
            <a:r>
              <a:rPr lang="ja-JP" altLang="en-US" sz="1125" b="1" spc="15" baseline="7407">
                <a:solidFill>
                  <a:srgbClr val="C1272C"/>
                </a:solidFill>
                <a:latin typeface="Yu Gothic" panose="020B0400000000000000" pitchFamily="34" charset="-128"/>
                <a:ea typeface="Yu Gothic" panose="020B0400000000000000" pitchFamily="34" charset="-128"/>
                <a:cs typeface="YuGo-Medium"/>
              </a:rPr>
              <a:t>あ</a:t>
            </a:r>
            <a:r>
              <a:rPr lang="ja-JP" altLang="en-US" sz="1125" b="1" spc="-104" baseline="7407">
                <a:solidFill>
                  <a:srgbClr val="C1272C"/>
                </a:solidFill>
                <a:latin typeface="Yu Gothic" panose="020B0400000000000000" pitchFamily="34" charset="-128"/>
                <a:ea typeface="Yu Gothic" panose="020B0400000000000000" pitchFamily="34" charset="-128"/>
                <a:cs typeface="YuGo-Medium"/>
              </a:rPr>
              <a:t>た</a:t>
            </a:r>
            <a:r>
              <a:rPr lang="ja-JP" altLang="en-US" sz="1125" b="1" spc="-89" baseline="7407">
                <a:solidFill>
                  <a:srgbClr val="C1272C"/>
                </a:solidFill>
                <a:latin typeface="Yu Gothic" panose="020B0400000000000000" pitchFamily="34" charset="-128"/>
                <a:ea typeface="Yu Gothic" panose="020B0400000000000000" pitchFamily="34" charset="-128"/>
                <a:cs typeface="YuGo-Medium"/>
              </a:rPr>
              <a:t>り</a:t>
            </a:r>
            <a:r>
              <a:rPr lang="ja-JP" altLang="en-US" sz="1125" b="1" spc="37" baseline="7407">
                <a:solidFill>
                  <a:srgbClr val="C1272C"/>
                </a:solidFill>
                <a:latin typeface="Yu Gothic" panose="020B0400000000000000" pitchFamily="34" charset="-128"/>
                <a:ea typeface="Yu Gothic" panose="020B0400000000000000" pitchFamily="34" charset="-128"/>
                <a:cs typeface="YuGo-Medium"/>
              </a:rPr>
              <a:t>主</a:t>
            </a:r>
            <a:r>
              <a:rPr lang="ja-JP" altLang="en-US" sz="1125" b="1" spc="-37" baseline="7407">
                <a:solidFill>
                  <a:srgbClr val="C1272C"/>
                </a:solidFill>
                <a:latin typeface="Yu Gothic" panose="020B0400000000000000" pitchFamily="34" charset="-128"/>
                <a:ea typeface="Yu Gothic" panose="020B0400000000000000" pitchFamily="34" charset="-128"/>
                <a:cs typeface="YuGo-Medium"/>
              </a:rPr>
              <a:t>要</a:t>
            </a:r>
            <a:r>
              <a:rPr lang="ja-JP" altLang="en-US" sz="1125" b="1" spc="-89" baseline="7407">
                <a:solidFill>
                  <a:srgbClr val="C1272C"/>
                </a:solidFill>
                <a:latin typeface="Yu Gothic" panose="020B0400000000000000" pitchFamily="34" charset="-128"/>
                <a:ea typeface="Yu Gothic" panose="020B0400000000000000" pitchFamily="34" charset="-128"/>
                <a:cs typeface="YuGo-Medium"/>
              </a:rPr>
              <a:t>コ</a:t>
            </a:r>
            <a:r>
              <a:rPr lang="ja-JP" altLang="en-US" sz="1125" b="1" spc="-44" baseline="7407">
                <a:solidFill>
                  <a:srgbClr val="C1272C"/>
                </a:solidFill>
                <a:latin typeface="Yu Gothic" panose="020B0400000000000000" pitchFamily="34" charset="-128"/>
                <a:ea typeface="Yu Gothic" panose="020B0400000000000000" pitchFamily="34" charset="-128"/>
                <a:cs typeface="YuGo-Medium"/>
              </a:rPr>
              <a:t>ン</a:t>
            </a:r>
            <a:r>
              <a:rPr lang="ja-JP" altLang="en-US" sz="1125" b="1" spc="-82" baseline="7407">
                <a:solidFill>
                  <a:srgbClr val="C1272C"/>
                </a:solidFill>
                <a:latin typeface="Yu Gothic" panose="020B0400000000000000" pitchFamily="34" charset="-128"/>
                <a:ea typeface="Yu Gothic" panose="020B0400000000000000" pitchFamily="34" charset="-128"/>
                <a:cs typeface="YuGo-Medium"/>
              </a:rPr>
              <a:t>テ</a:t>
            </a:r>
            <a:r>
              <a:rPr lang="ja-JP" altLang="en-US" sz="1125" b="1" spc="-60" baseline="7407">
                <a:solidFill>
                  <a:srgbClr val="C1272C"/>
                </a:solidFill>
                <a:latin typeface="Yu Gothic" panose="020B0400000000000000" pitchFamily="34" charset="-128"/>
                <a:ea typeface="Yu Gothic" panose="020B0400000000000000" pitchFamily="34" charset="-128"/>
                <a:cs typeface="YuGo-Medium"/>
              </a:rPr>
              <a:t>ン</a:t>
            </a:r>
            <a:r>
              <a:rPr lang="ja-JP" altLang="en-US" sz="1125" b="1" spc="-15" baseline="7407">
                <a:solidFill>
                  <a:srgbClr val="C1272C"/>
                </a:solidFill>
                <a:latin typeface="Yu Gothic" panose="020B0400000000000000" pitchFamily="34" charset="-128"/>
                <a:ea typeface="Yu Gothic" panose="020B0400000000000000" pitchFamily="34" charset="-128"/>
                <a:cs typeface="YuGo-Medium"/>
              </a:rPr>
              <a:t>ツ</a:t>
            </a:r>
            <a:r>
              <a:rPr lang="ja-JP" altLang="en-US" sz="1125" b="1" spc="-22" baseline="7407">
                <a:solidFill>
                  <a:srgbClr val="C1272C"/>
                </a:solidFill>
                <a:latin typeface="Yu Gothic" panose="020B0400000000000000" pitchFamily="34" charset="-128"/>
                <a:ea typeface="Yu Gothic" panose="020B0400000000000000" pitchFamily="34" charset="-128"/>
                <a:cs typeface="YuGo-Medium"/>
              </a:rPr>
              <a:t>を</a:t>
            </a:r>
            <a:r>
              <a:rPr lang="ja-JP" altLang="en-US" sz="1125" b="1" spc="37" baseline="7407">
                <a:solidFill>
                  <a:srgbClr val="C1272C"/>
                </a:solidFill>
                <a:latin typeface="Yu Gothic" panose="020B0400000000000000" pitchFamily="34" charset="-128"/>
                <a:ea typeface="Yu Gothic" panose="020B0400000000000000" pitchFamily="34" charset="-128"/>
                <a:cs typeface="YuGo-Medium"/>
              </a:rPr>
              <a:t>配置</a:t>
            </a:r>
            <a:r>
              <a:rPr lang="ja-JP" altLang="en-US" sz="1125" b="1" spc="-52" baseline="7407">
                <a:solidFill>
                  <a:srgbClr val="C1272C"/>
                </a:solidFill>
                <a:latin typeface="Yu Gothic" panose="020B0400000000000000" pitchFamily="34" charset="-128"/>
                <a:ea typeface="Yu Gothic" panose="020B0400000000000000" pitchFamily="34" charset="-128"/>
                <a:cs typeface="YuGo-Medium"/>
              </a:rPr>
              <a:t>す</a:t>
            </a:r>
            <a:r>
              <a:rPr lang="ja-JP" altLang="en-US" sz="1125" b="1" spc="-44" baseline="7407">
                <a:solidFill>
                  <a:srgbClr val="C1272C"/>
                </a:solidFill>
                <a:latin typeface="Yu Gothic" panose="020B0400000000000000" pitchFamily="34" charset="-128"/>
                <a:ea typeface="Yu Gothic" panose="020B0400000000000000" pitchFamily="34" charset="-128"/>
                <a:cs typeface="YuGo-Medium"/>
              </a:rPr>
              <a:t>る</a:t>
            </a:r>
            <a:r>
              <a:rPr lang="ja-JP" altLang="en-US" sz="1125" b="1" spc="37" baseline="7407">
                <a:solidFill>
                  <a:srgbClr val="C1272C"/>
                </a:solidFill>
                <a:latin typeface="Yu Gothic" panose="020B0400000000000000" pitchFamily="34" charset="-128"/>
                <a:ea typeface="Yu Gothic" panose="020B0400000000000000" pitchFamily="34" charset="-128"/>
                <a:cs typeface="YuGo-Medium"/>
              </a:rPr>
              <a:t>推奨領</a:t>
            </a:r>
            <a:r>
              <a:rPr lang="ja-JP" altLang="en-US" sz="1125" b="1" spc="30" baseline="7407">
                <a:solidFill>
                  <a:srgbClr val="C1272C"/>
                </a:solidFill>
                <a:latin typeface="Yu Gothic" panose="020B0400000000000000" pitchFamily="34" charset="-128"/>
                <a:ea typeface="Yu Gothic" panose="020B0400000000000000" pitchFamily="34" charset="-128"/>
                <a:cs typeface="YuGo-Medium"/>
              </a:rPr>
              <a:t>域</a:t>
            </a:r>
            <a:r>
              <a:rPr lang="ja-JP" altLang="en-US" sz="1125" b="1" spc="22" baseline="7407">
                <a:solidFill>
                  <a:srgbClr val="C1272C"/>
                </a:solidFill>
                <a:latin typeface="Yu Gothic" panose="020B0400000000000000" pitchFamily="34" charset="-128"/>
                <a:ea typeface="Yu Gothic" panose="020B0400000000000000" pitchFamily="34" charset="-128"/>
                <a:cs typeface="YuGo-Medium"/>
              </a:rPr>
              <a:t>が</a:t>
            </a:r>
            <a:r>
              <a:rPr lang="ja-JP" altLang="en-US" sz="1125" b="1" spc="-89" baseline="7407">
                <a:solidFill>
                  <a:srgbClr val="C1272C"/>
                </a:solidFill>
                <a:latin typeface="Yu Gothic" panose="020B0400000000000000" pitchFamily="34" charset="-128"/>
                <a:ea typeface="Yu Gothic" panose="020B0400000000000000" pitchFamily="34" charset="-128"/>
                <a:cs typeface="YuGo-Medium"/>
              </a:rPr>
              <a:t>あ</a:t>
            </a:r>
            <a:r>
              <a:rPr lang="ja-JP" altLang="en-US" sz="1125" b="1" spc="-172" baseline="7407">
                <a:solidFill>
                  <a:srgbClr val="C1272C"/>
                </a:solidFill>
                <a:latin typeface="Yu Gothic" panose="020B0400000000000000" pitchFamily="34" charset="-128"/>
                <a:ea typeface="Yu Gothic" panose="020B0400000000000000" pitchFamily="34" charset="-128"/>
                <a:cs typeface="YuGo-Medium"/>
              </a:rPr>
              <a:t>り</a:t>
            </a:r>
            <a:r>
              <a:rPr lang="ja-JP" altLang="en-US" sz="1125" b="1" spc="-60" baseline="7407">
                <a:solidFill>
                  <a:srgbClr val="C1272C"/>
                </a:solidFill>
                <a:latin typeface="Yu Gothic" panose="020B0400000000000000" pitchFamily="34" charset="-128"/>
                <a:ea typeface="Yu Gothic" panose="020B0400000000000000" pitchFamily="34" charset="-128"/>
                <a:cs typeface="YuGo-Medium"/>
              </a:rPr>
              <a:t>ま</a:t>
            </a:r>
            <a:r>
              <a:rPr lang="ja-JP" altLang="en-US" sz="1125" b="1" spc="30" baseline="7407">
                <a:solidFill>
                  <a:srgbClr val="C1272C"/>
                </a:solidFill>
                <a:latin typeface="Yu Gothic" panose="020B0400000000000000" pitchFamily="34" charset="-128"/>
                <a:ea typeface="Yu Gothic" panose="020B0400000000000000" pitchFamily="34" charset="-128"/>
                <a:cs typeface="YuGo-Medium"/>
              </a:rPr>
              <a:t>す</a:t>
            </a:r>
            <a:r>
              <a:rPr lang="ja-JP" altLang="en-US" sz="1125" b="1" spc="37" baseline="7407">
                <a:solidFill>
                  <a:srgbClr val="C1272C"/>
                </a:solidFill>
                <a:latin typeface="Yu Gothic" panose="020B0400000000000000" pitchFamily="34" charset="-128"/>
                <a:ea typeface="Yu Gothic" panose="020B0400000000000000" pitchFamily="34" charset="-128"/>
                <a:cs typeface="YuGo-Medium"/>
              </a:rPr>
              <a:t>。詳</a:t>
            </a:r>
            <a:r>
              <a:rPr lang="ja-JP" altLang="en-US" sz="1125" b="1" spc="30" baseline="7407">
                <a:solidFill>
                  <a:srgbClr val="C1272C"/>
                </a:solidFill>
                <a:latin typeface="Yu Gothic" panose="020B0400000000000000" pitchFamily="34" charset="-128"/>
                <a:ea typeface="Yu Gothic" panose="020B0400000000000000" pitchFamily="34" charset="-128"/>
                <a:cs typeface="YuGo-Medium"/>
              </a:rPr>
              <a:t>細</a:t>
            </a:r>
            <a:r>
              <a:rPr lang="ja-JP" altLang="en-US" sz="1125" b="1" spc="37" baseline="7407">
                <a:solidFill>
                  <a:srgbClr val="C1272C"/>
                </a:solidFill>
                <a:latin typeface="Yu Gothic" panose="020B0400000000000000" pitchFamily="34" charset="-128"/>
                <a:ea typeface="Yu Gothic" panose="020B0400000000000000" pitchFamily="34" charset="-128"/>
                <a:cs typeface="YuGo-Medium"/>
              </a:rPr>
              <a:t>は</a:t>
            </a:r>
            <a:r>
              <a:rPr lang="ja-JP" altLang="en-US" sz="1125" b="1" spc="7" baseline="7407">
                <a:solidFill>
                  <a:srgbClr val="C1272C"/>
                </a:solidFill>
                <a:latin typeface="Yu Gothic" panose="020B0400000000000000" pitchFamily="34" charset="-128"/>
                <a:ea typeface="Yu Gothic" panose="020B0400000000000000" pitchFamily="34" charset="-128"/>
                <a:cs typeface="YuGo-Medium"/>
              </a:rPr>
              <a:t> </a:t>
            </a:r>
            <a:r>
              <a:rPr lang="en" altLang="ja-JP" sz="1125" b="1" spc="22" baseline="7407" dirty="0">
                <a:solidFill>
                  <a:srgbClr val="C1272C"/>
                </a:solidFill>
                <a:latin typeface="Yu Gothic" panose="020B0400000000000000" pitchFamily="34" charset="-128"/>
                <a:ea typeface="Yu Gothic" panose="020B0400000000000000" pitchFamily="34" charset="-128"/>
                <a:cs typeface="YuGo-Medium"/>
              </a:rPr>
              <a:t>P.29</a:t>
            </a:r>
            <a:r>
              <a:rPr lang="en" altLang="ja-JP" sz="1125" b="1" spc="-22" baseline="7407" dirty="0">
                <a:solidFill>
                  <a:srgbClr val="C1272C"/>
                </a:solidFill>
                <a:latin typeface="Yu Gothic" panose="020B0400000000000000" pitchFamily="34" charset="-128"/>
                <a:ea typeface="Yu Gothic" panose="020B0400000000000000" pitchFamily="34" charset="-128"/>
                <a:cs typeface="YuGo-Medium"/>
              </a:rPr>
              <a:t> </a:t>
            </a:r>
            <a:r>
              <a:rPr lang="ja-JP" altLang="en-US" sz="1125" b="1" spc="-82" baseline="7407">
                <a:solidFill>
                  <a:srgbClr val="C1272C"/>
                </a:solidFill>
                <a:latin typeface="Yu Gothic" panose="020B0400000000000000" pitchFamily="34" charset="-128"/>
                <a:ea typeface="Yu Gothic" panose="020B0400000000000000" pitchFamily="34" charset="-128"/>
                <a:cs typeface="YuGo-Medium"/>
              </a:rPr>
              <a:t>を</a:t>
            </a:r>
            <a:r>
              <a:rPr lang="ja-JP" altLang="en-US" sz="1125" b="1" spc="37" baseline="7407">
                <a:solidFill>
                  <a:srgbClr val="C1272C"/>
                </a:solidFill>
                <a:latin typeface="Yu Gothic" panose="020B0400000000000000" pitchFamily="34" charset="-128"/>
                <a:ea typeface="Yu Gothic" panose="020B0400000000000000" pitchFamily="34" charset="-128"/>
                <a:cs typeface="YuGo-Medium"/>
              </a:rPr>
              <a:t>ご参</a:t>
            </a:r>
            <a:r>
              <a:rPr lang="ja-JP" altLang="en-US" sz="1125" b="1" spc="-82" baseline="7407">
                <a:solidFill>
                  <a:srgbClr val="C1272C"/>
                </a:solidFill>
                <a:latin typeface="Yu Gothic" panose="020B0400000000000000" pitchFamily="34" charset="-128"/>
                <a:ea typeface="Yu Gothic" panose="020B0400000000000000" pitchFamily="34" charset="-128"/>
                <a:cs typeface="YuGo-Medium"/>
              </a:rPr>
              <a:t>照</a:t>
            </a:r>
            <a:r>
              <a:rPr lang="ja-JP" altLang="en-US" sz="1125" b="1" spc="-150" baseline="7407">
                <a:solidFill>
                  <a:srgbClr val="C1272C"/>
                </a:solidFill>
                <a:latin typeface="Yu Gothic" panose="020B0400000000000000" pitchFamily="34" charset="-128"/>
                <a:ea typeface="Yu Gothic" panose="020B0400000000000000" pitchFamily="34" charset="-128"/>
                <a:cs typeface="YuGo-Medium"/>
              </a:rPr>
              <a:t>く</a:t>
            </a:r>
            <a:r>
              <a:rPr lang="ja-JP" altLang="en-US" sz="1125" b="1" spc="-60" baseline="7407">
                <a:solidFill>
                  <a:srgbClr val="C1272C"/>
                </a:solidFill>
                <a:latin typeface="Yu Gothic" panose="020B0400000000000000" pitchFamily="34" charset="-128"/>
                <a:ea typeface="Yu Gothic" panose="020B0400000000000000" pitchFamily="34" charset="-128"/>
                <a:cs typeface="YuGo-Medium"/>
              </a:rPr>
              <a:t>だ</a:t>
            </a:r>
            <a:r>
              <a:rPr lang="ja-JP" altLang="en-US" sz="1125" b="1" spc="-82" baseline="7407">
                <a:solidFill>
                  <a:srgbClr val="C1272C"/>
                </a:solidFill>
                <a:latin typeface="Yu Gothic" panose="020B0400000000000000" pitchFamily="34" charset="-128"/>
                <a:ea typeface="Yu Gothic" panose="020B0400000000000000" pitchFamily="34" charset="-128"/>
                <a:cs typeface="YuGo-Medium"/>
              </a:rPr>
              <a:t>さ</a:t>
            </a:r>
            <a:r>
              <a:rPr lang="ja-JP" altLang="en-US" sz="1125" b="1" spc="30" baseline="7407">
                <a:solidFill>
                  <a:srgbClr val="C1272C"/>
                </a:solidFill>
                <a:latin typeface="Yu Gothic" panose="020B0400000000000000" pitchFamily="34" charset="-128"/>
                <a:ea typeface="Yu Gothic" panose="020B0400000000000000" pitchFamily="34" charset="-128"/>
                <a:cs typeface="YuGo-Medium"/>
              </a:rPr>
              <a:t>い</a:t>
            </a:r>
            <a:r>
              <a:rPr lang="ja-JP" altLang="en-US" sz="1125" b="1" spc="37" baseline="7407">
                <a:solidFill>
                  <a:srgbClr val="C1272C"/>
                </a:solidFill>
                <a:latin typeface="Yu Gothic" panose="020B0400000000000000" pitchFamily="34" charset="-128"/>
                <a:ea typeface="Yu Gothic" panose="020B0400000000000000" pitchFamily="34" charset="-128"/>
                <a:cs typeface="YuGo-Medium"/>
              </a:rPr>
              <a:t>。</a:t>
            </a:r>
            <a:endParaRPr lang="ja-JP" altLang="en-US" sz="1125" b="1" baseline="7407" dirty="0">
              <a:latin typeface="Yu Gothic" panose="020B0400000000000000" pitchFamily="34" charset="-128"/>
              <a:ea typeface="Yu Gothic" panose="020B0400000000000000" pitchFamily="34" charset="-128"/>
              <a:cs typeface="YuGo-Medium"/>
            </a:endParaRPr>
          </a:p>
        </p:txBody>
      </p:sp>
      <p:sp>
        <p:nvSpPr>
          <p:cNvPr id="104" name="object 15">
            <a:extLst>
              <a:ext uri="{FF2B5EF4-FFF2-40B4-BE49-F238E27FC236}">
                <a16:creationId xmlns:a16="http://schemas.microsoft.com/office/drawing/2014/main" id="{31B36665-6505-C84A-B867-9C7B91FD916F}"/>
              </a:ext>
            </a:extLst>
          </p:cNvPr>
          <p:cNvSpPr txBox="1"/>
          <p:nvPr/>
        </p:nvSpPr>
        <p:spPr>
          <a:xfrm>
            <a:off x="4958503" y="2948528"/>
            <a:ext cx="3023870" cy="132087"/>
          </a:xfrm>
          <a:prstGeom prst="rect">
            <a:avLst/>
          </a:prstGeom>
        </p:spPr>
        <p:txBody>
          <a:bodyPr vert="horz" wrap="square" lIns="0" tIns="1651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2700">
              <a:lnSpc>
                <a:spcPct val="100000"/>
              </a:lnSpc>
              <a:spcBef>
                <a:spcPts val="130"/>
              </a:spcBef>
            </a:pPr>
            <a:r>
              <a:rPr sz="750" spc="40" dirty="0">
                <a:latin typeface="Yu Gothic" panose="020B0400000000000000" pitchFamily="34" charset="-128"/>
                <a:ea typeface="Yu Gothic" panose="020B0400000000000000" pitchFamily="34" charset="-128"/>
                <a:cs typeface="YuGo-Medium"/>
              </a:rPr>
              <a:t>読</a:t>
            </a:r>
            <a:r>
              <a:rPr sz="750" spc="35" dirty="0">
                <a:latin typeface="Yu Gothic" panose="020B0400000000000000" pitchFamily="34" charset="-128"/>
                <a:ea typeface="Yu Gothic" panose="020B0400000000000000" pitchFamily="34" charset="-128"/>
                <a:cs typeface="YuGo-Medium"/>
              </a:rPr>
              <a:t>者</a:t>
            </a:r>
            <a:r>
              <a:rPr sz="750" spc="-5" dirty="0">
                <a:latin typeface="Yu Gothic" panose="020B0400000000000000" pitchFamily="34" charset="-128"/>
                <a:ea typeface="Yu Gothic" panose="020B0400000000000000" pitchFamily="34" charset="-128"/>
                <a:cs typeface="YuGo-Medium"/>
              </a:rPr>
              <a:t>の</a:t>
            </a:r>
            <a:r>
              <a:rPr sz="750" spc="-55" dirty="0">
                <a:latin typeface="Yu Gothic" panose="020B0400000000000000" pitchFamily="34" charset="-128"/>
                <a:ea typeface="Yu Gothic" panose="020B0400000000000000" pitchFamily="34" charset="-128"/>
                <a:cs typeface="YuGo-Medium"/>
              </a:rPr>
              <a:t>ス</a:t>
            </a:r>
            <a:r>
              <a:rPr sz="750" spc="-35" dirty="0">
                <a:latin typeface="Yu Gothic" panose="020B0400000000000000" pitchFamily="34" charset="-128"/>
                <a:ea typeface="Yu Gothic" panose="020B0400000000000000" pitchFamily="34" charset="-128"/>
                <a:cs typeface="YuGo-Medium"/>
              </a:rPr>
              <a:t>ク</a:t>
            </a:r>
            <a:r>
              <a:rPr sz="750" spc="-10" dirty="0">
                <a:latin typeface="Yu Gothic" panose="020B0400000000000000" pitchFamily="34" charset="-128"/>
                <a:ea typeface="Yu Gothic" panose="020B0400000000000000" pitchFamily="34" charset="-128"/>
                <a:cs typeface="YuGo-Medium"/>
              </a:rPr>
              <a:t>ロ</a:t>
            </a:r>
            <a:r>
              <a:rPr sz="750" spc="10" dirty="0">
                <a:latin typeface="Yu Gothic" panose="020B0400000000000000" pitchFamily="34" charset="-128"/>
                <a:ea typeface="Yu Gothic" panose="020B0400000000000000" pitchFamily="34" charset="-128"/>
                <a:cs typeface="YuGo-Medium"/>
              </a:rPr>
              <a:t>ー</a:t>
            </a:r>
            <a:r>
              <a:rPr sz="750" spc="50" dirty="0">
                <a:latin typeface="Yu Gothic" panose="020B0400000000000000" pitchFamily="34" charset="-128"/>
                <a:ea typeface="Yu Gothic" panose="020B0400000000000000" pitchFamily="34" charset="-128"/>
                <a:cs typeface="YuGo-Medium"/>
              </a:rPr>
              <a:t>ル</a:t>
            </a:r>
            <a:r>
              <a:rPr sz="750" spc="10" dirty="0">
                <a:latin typeface="Yu Gothic" panose="020B0400000000000000" pitchFamily="34" charset="-128"/>
                <a:ea typeface="Yu Gothic" panose="020B0400000000000000" pitchFamily="34" charset="-128"/>
                <a:cs typeface="YuGo-Medium"/>
              </a:rPr>
              <a:t>に</a:t>
            </a:r>
            <a:r>
              <a:rPr sz="750" spc="40" dirty="0">
                <a:latin typeface="Yu Gothic" panose="020B0400000000000000" pitchFamily="34" charset="-128"/>
                <a:ea typeface="Yu Gothic" panose="020B0400000000000000" pitchFamily="34" charset="-128"/>
                <a:cs typeface="YuGo-Medium"/>
              </a:rPr>
              <a:t>合</a:t>
            </a:r>
            <a:r>
              <a:rPr sz="750" spc="70" dirty="0">
                <a:latin typeface="Yu Gothic" panose="020B0400000000000000" pitchFamily="34" charset="-128"/>
                <a:ea typeface="Yu Gothic" panose="020B0400000000000000" pitchFamily="34" charset="-128"/>
                <a:cs typeface="YuGo-Medium"/>
              </a:rPr>
              <a:t>わ</a:t>
            </a:r>
            <a:r>
              <a:rPr sz="750" spc="15" dirty="0">
                <a:latin typeface="Yu Gothic" panose="020B0400000000000000" pitchFamily="34" charset="-128"/>
                <a:ea typeface="Yu Gothic" panose="020B0400000000000000" pitchFamily="34" charset="-128"/>
                <a:cs typeface="YuGo-Medium"/>
              </a:rPr>
              <a:t>せ</a:t>
            </a:r>
            <a:r>
              <a:rPr sz="750" spc="-5" dirty="0">
                <a:latin typeface="Yu Gothic" panose="020B0400000000000000" pitchFamily="34" charset="-128"/>
                <a:ea typeface="Yu Gothic" panose="020B0400000000000000" pitchFamily="34" charset="-128"/>
                <a:cs typeface="YuGo-Medium"/>
              </a:rPr>
              <a:t>て</a:t>
            </a:r>
            <a:r>
              <a:rPr sz="750" spc="40" dirty="0">
                <a:latin typeface="Yu Gothic" panose="020B0400000000000000" pitchFamily="34" charset="-128"/>
                <a:ea typeface="Yu Gothic" panose="020B0400000000000000" pitchFamily="34" charset="-128"/>
                <a:cs typeface="YuGo-Medium"/>
              </a:rPr>
              <a:t>動</a:t>
            </a:r>
            <a:r>
              <a:rPr sz="750" spc="35" dirty="0">
                <a:latin typeface="Yu Gothic" panose="020B0400000000000000" pitchFamily="34" charset="-128"/>
                <a:ea typeface="Yu Gothic" panose="020B0400000000000000" pitchFamily="34" charset="-128"/>
                <a:cs typeface="YuGo-Medium"/>
              </a:rPr>
              <a:t>画</a:t>
            </a:r>
            <a:r>
              <a:rPr sz="750" spc="25" dirty="0">
                <a:latin typeface="Yu Gothic" panose="020B0400000000000000" pitchFamily="34" charset="-128"/>
                <a:ea typeface="Yu Gothic" panose="020B0400000000000000" pitchFamily="34" charset="-128"/>
                <a:cs typeface="YuGo-Medium"/>
              </a:rPr>
              <a:t>は</a:t>
            </a:r>
            <a:r>
              <a:rPr sz="750" spc="40" dirty="0">
                <a:latin typeface="Yu Gothic" panose="020B0400000000000000" pitchFamily="34" charset="-128"/>
                <a:ea typeface="Yu Gothic" panose="020B0400000000000000" pitchFamily="34" charset="-128"/>
                <a:cs typeface="YuGo-Medium"/>
              </a:rPr>
              <a:t>①→②</a:t>
            </a:r>
            <a:r>
              <a:rPr sz="750" spc="35" dirty="0">
                <a:latin typeface="Yu Gothic" panose="020B0400000000000000" pitchFamily="34" charset="-128"/>
                <a:ea typeface="Yu Gothic" panose="020B0400000000000000" pitchFamily="34" charset="-128"/>
                <a:cs typeface="YuGo-Medium"/>
              </a:rPr>
              <a:t>の</a:t>
            </a:r>
            <a:r>
              <a:rPr sz="750" spc="40" dirty="0">
                <a:latin typeface="Yu Gothic" panose="020B0400000000000000" pitchFamily="34" charset="-128"/>
                <a:ea typeface="Yu Gothic" panose="020B0400000000000000" pitchFamily="34" charset="-128"/>
                <a:cs typeface="YuGo-Medium"/>
              </a:rPr>
              <a:t>位</a:t>
            </a:r>
            <a:r>
              <a:rPr sz="750" spc="30" dirty="0">
                <a:latin typeface="Yu Gothic" panose="020B0400000000000000" pitchFamily="34" charset="-128"/>
                <a:ea typeface="Yu Gothic" panose="020B0400000000000000" pitchFamily="34" charset="-128"/>
                <a:cs typeface="YuGo-Medium"/>
              </a:rPr>
              <a:t>置</a:t>
            </a:r>
            <a:r>
              <a:rPr sz="750" dirty="0">
                <a:latin typeface="Yu Gothic" panose="020B0400000000000000" pitchFamily="34" charset="-128"/>
                <a:ea typeface="Yu Gothic" panose="020B0400000000000000" pitchFamily="34" charset="-128"/>
                <a:cs typeface="YuGo-Medium"/>
              </a:rPr>
              <a:t>へ</a:t>
            </a:r>
            <a:r>
              <a:rPr sz="750" spc="-45" dirty="0">
                <a:latin typeface="Yu Gothic" panose="020B0400000000000000" pitchFamily="34" charset="-128"/>
                <a:ea typeface="Yu Gothic" panose="020B0400000000000000" pitchFamily="34" charset="-128"/>
                <a:cs typeface="YuGo-Medium"/>
              </a:rPr>
              <a:t>ス</a:t>
            </a:r>
            <a:r>
              <a:rPr sz="750" spc="-130" dirty="0">
                <a:latin typeface="Yu Gothic" panose="020B0400000000000000" pitchFamily="34" charset="-128"/>
                <a:ea typeface="Yu Gothic" panose="020B0400000000000000" pitchFamily="34" charset="-128"/>
                <a:cs typeface="YuGo-Medium"/>
              </a:rPr>
              <a:t>イ</a:t>
            </a:r>
            <a:r>
              <a:rPr sz="750" spc="-50" dirty="0">
                <a:latin typeface="Yu Gothic" panose="020B0400000000000000" pitchFamily="34" charset="-128"/>
                <a:ea typeface="Yu Gothic" panose="020B0400000000000000" pitchFamily="34" charset="-128"/>
                <a:cs typeface="YuGo-Medium"/>
              </a:rPr>
              <a:t>ッ</a:t>
            </a:r>
            <a:r>
              <a:rPr sz="750" spc="-60" dirty="0">
                <a:latin typeface="Yu Gothic" panose="020B0400000000000000" pitchFamily="34" charset="-128"/>
                <a:ea typeface="Yu Gothic" panose="020B0400000000000000" pitchFamily="34" charset="-128"/>
                <a:cs typeface="YuGo-Medium"/>
              </a:rPr>
              <a:t>チ</a:t>
            </a:r>
            <a:r>
              <a:rPr sz="750" spc="-95" dirty="0">
                <a:latin typeface="Yu Gothic" panose="020B0400000000000000" pitchFamily="34" charset="-128"/>
                <a:ea typeface="Yu Gothic" panose="020B0400000000000000" pitchFamily="34" charset="-128"/>
                <a:cs typeface="YuGo-Medium"/>
              </a:rPr>
              <a:t>し</a:t>
            </a:r>
            <a:r>
              <a:rPr sz="750" spc="-25" dirty="0">
                <a:latin typeface="Yu Gothic" panose="020B0400000000000000" pitchFamily="34" charset="-128"/>
                <a:ea typeface="Yu Gothic" panose="020B0400000000000000" pitchFamily="34" charset="-128"/>
                <a:cs typeface="YuGo-Medium"/>
              </a:rPr>
              <a:t>ま</a:t>
            </a:r>
            <a:r>
              <a:rPr sz="750" spc="35" dirty="0">
                <a:latin typeface="Yu Gothic" panose="020B0400000000000000" pitchFamily="34" charset="-128"/>
                <a:ea typeface="Yu Gothic" panose="020B0400000000000000" pitchFamily="34" charset="-128"/>
                <a:cs typeface="YuGo-Medium"/>
              </a:rPr>
              <a:t>す</a:t>
            </a:r>
            <a:r>
              <a:rPr sz="750" spc="25" dirty="0">
                <a:latin typeface="Yu Gothic" panose="020B0400000000000000" pitchFamily="34" charset="-128"/>
                <a:ea typeface="Yu Gothic" panose="020B0400000000000000" pitchFamily="34" charset="-128"/>
                <a:cs typeface="YuGo-Medium"/>
              </a:rPr>
              <a:t>。</a:t>
            </a:r>
            <a:endParaRPr sz="750" dirty="0">
              <a:latin typeface="Yu Gothic" panose="020B0400000000000000" pitchFamily="34" charset="-128"/>
              <a:ea typeface="Yu Gothic" panose="020B0400000000000000" pitchFamily="34" charset="-128"/>
              <a:cs typeface="YuGo-Medium"/>
            </a:endParaRPr>
          </a:p>
        </p:txBody>
      </p:sp>
      <p:grpSp>
        <p:nvGrpSpPr>
          <p:cNvPr id="105" name="object 16">
            <a:extLst>
              <a:ext uri="{FF2B5EF4-FFF2-40B4-BE49-F238E27FC236}">
                <a16:creationId xmlns:a16="http://schemas.microsoft.com/office/drawing/2014/main" id="{4DA426E2-F8A7-FA4A-BCFE-49F57588C54C}"/>
              </a:ext>
            </a:extLst>
          </p:cNvPr>
          <p:cNvGrpSpPr/>
          <p:nvPr/>
        </p:nvGrpSpPr>
        <p:grpSpPr>
          <a:xfrm>
            <a:off x="5146816" y="1378533"/>
            <a:ext cx="148272" cy="1148576"/>
            <a:chOff x="5136553" y="1386128"/>
            <a:chExt cx="148272" cy="1148576"/>
          </a:xfrm>
        </p:grpSpPr>
        <p:sp>
          <p:nvSpPr>
            <p:cNvPr id="130" name="object 17">
              <a:extLst>
                <a:ext uri="{FF2B5EF4-FFF2-40B4-BE49-F238E27FC236}">
                  <a16:creationId xmlns:a16="http://schemas.microsoft.com/office/drawing/2014/main" id="{5BE946BD-6D91-0B4A-A9A4-6A8101AAC6C8}"/>
                </a:ext>
              </a:extLst>
            </p:cNvPr>
            <p:cNvSpPr/>
            <p:nvPr/>
          </p:nvSpPr>
          <p:spPr>
            <a:xfrm>
              <a:off x="5136553" y="1386128"/>
              <a:ext cx="143510" cy="143510"/>
            </a:xfrm>
            <a:custGeom>
              <a:avLst/>
              <a:gdLst/>
              <a:ahLst/>
              <a:cxnLst/>
              <a:rect l="l" t="t" r="r" b="b"/>
              <a:pathLst>
                <a:path w="143510" h="143509">
                  <a:moveTo>
                    <a:pt x="142900" y="0"/>
                  </a:moveTo>
                  <a:lnTo>
                    <a:pt x="0" y="0"/>
                  </a:lnTo>
                  <a:lnTo>
                    <a:pt x="0" y="142900"/>
                  </a:lnTo>
                  <a:lnTo>
                    <a:pt x="142900" y="142900"/>
                  </a:lnTo>
                  <a:lnTo>
                    <a:pt x="142900" y="0"/>
                  </a:lnTo>
                  <a:close/>
                </a:path>
              </a:pathLst>
            </a:custGeom>
            <a:solidFill>
              <a:srgbClr val="0061AF"/>
            </a:solidFill>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b="1">
                <a:latin typeface="Yu Gothic" panose="020B0400000000000000" pitchFamily="34" charset="-128"/>
                <a:ea typeface="Yu Gothic" panose="020B0400000000000000" pitchFamily="34" charset="-128"/>
              </a:endParaRPr>
            </a:p>
          </p:txBody>
        </p:sp>
        <p:sp>
          <p:nvSpPr>
            <p:cNvPr id="131" name="object 18">
              <a:extLst>
                <a:ext uri="{FF2B5EF4-FFF2-40B4-BE49-F238E27FC236}">
                  <a16:creationId xmlns:a16="http://schemas.microsoft.com/office/drawing/2014/main" id="{B8A33F19-C679-2349-9438-0AB66183E928}"/>
                </a:ext>
              </a:extLst>
            </p:cNvPr>
            <p:cNvSpPr/>
            <p:nvPr/>
          </p:nvSpPr>
          <p:spPr>
            <a:xfrm>
              <a:off x="5158754" y="1418670"/>
              <a:ext cx="99060" cy="78105"/>
            </a:xfrm>
            <a:custGeom>
              <a:avLst/>
              <a:gdLst/>
              <a:ahLst/>
              <a:cxnLst/>
              <a:rect l="l" t="t" r="r" b="b"/>
              <a:pathLst>
                <a:path w="99060" h="78105">
                  <a:moveTo>
                    <a:pt x="84493" y="0"/>
                  </a:moveTo>
                  <a:lnTo>
                    <a:pt x="34709" y="49784"/>
                  </a:lnTo>
                  <a:lnTo>
                    <a:pt x="14008" y="29095"/>
                  </a:lnTo>
                  <a:lnTo>
                    <a:pt x="0" y="43116"/>
                  </a:lnTo>
                  <a:lnTo>
                    <a:pt x="34709" y="77825"/>
                  </a:lnTo>
                  <a:lnTo>
                    <a:pt x="98513" y="14020"/>
                  </a:lnTo>
                  <a:lnTo>
                    <a:pt x="84493" y="0"/>
                  </a:lnTo>
                  <a:close/>
                </a:path>
              </a:pathLst>
            </a:custGeom>
            <a:solidFill>
              <a:srgbClr val="FFFFFF"/>
            </a:solidFill>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b="1">
                <a:latin typeface="Yu Gothic" panose="020B0400000000000000" pitchFamily="34" charset="-128"/>
                <a:ea typeface="Yu Gothic" panose="020B0400000000000000" pitchFamily="34" charset="-128"/>
              </a:endParaRPr>
            </a:p>
          </p:txBody>
        </p:sp>
        <p:sp>
          <p:nvSpPr>
            <p:cNvPr id="132" name="object 19">
              <a:extLst>
                <a:ext uri="{FF2B5EF4-FFF2-40B4-BE49-F238E27FC236}">
                  <a16:creationId xmlns:a16="http://schemas.microsoft.com/office/drawing/2014/main" id="{CA955372-132E-A749-BF92-2EB0187F96B7}"/>
                </a:ext>
              </a:extLst>
            </p:cNvPr>
            <p:cNvSpPr/>
            <p:nvPr/>
          </p:nvSpPr>
          <p:spPr>
            <a:xfrm>
              <a:off x="5141315" y="1848180"/>
              <a:ext cx="143510" cy="143510"/>
            </a:xfrm>
            <a:custGeom>
              <a:avLst/>
              <a:gdLst/>
              <a:ahLst/>
              <a:cxnLst/>
              <a:rect l="l" t="t" r="r" b="b"/>
              <a:pathLst>
                <a:path w="143510" h="143510">
                  <a:moveTo>
                    <a:pt x="142900" y="0"/>
                  </a:moveTo>
                  <a:lnTo>
                    <a:pt x="0" y="0"/>
                  </a:lnTo>
                  <a:lnTo>
                    <a:pt x="0" y="142900"/>
                  </a:lnTo>
                  <a:lnTo>
                    <a:pt x="142900" y="142900"/>
                  </a:lnTo>
                  <a:lnTo>
                    <a:pt x="142900" y="0"/>
                  </a:lnTo>
                  <a:close/>
                </a:path>
              </a:pathLst>
            </a:custGeom>
            <a:solidFill>
              <a:srgbClr val="0061AF"/>
            </a:solidFill>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b="1">
                <a:latin typeface="Yu Gothic" panose="020B0400000000000000" pitchFamily="34" charset="-128"/>
                <a:ea typeface="Yu Gothic" panose="020B0400000000000000" pitchFamily="34" charset="-128"/>
              </a:endParaRPr>
            </a:p>
          </p:txBody>
        </p:sp>
        <p:sp>
          <p:nvSpPr>
            <p:cNvPr id="133" name="object 20">
              <a:extLst>
                <a:ext uri="{FF2B5EF4-FFF2-40B4-BE49-F238E27FC236}">
                  <a16:creationId xmlns:a16="http://schemas.microsoft.com/office/drawing/2014/main" id="{BA1001E9-2F8C-E641-BA6A-9FC64779D953}"/>
                </a:ext>
              </a:extLst>
            </p:cNvPr>
            <p:cNvSpPr/>
            <p:nvPr/>
          </p:nvSpPr>
          <p:spPr>
            <a:xfrm>
              <a:off x="5163516" y="1880713"/>
              <a:ext cx="99060" cy="78105"/>
            </a:xfrm>
            <a:custGeom>
              <a:avLst/>
              <a:gdLst/>
              <a:ahLst/>
              <a:cxnLst/>
              <a:rect l="l" t="t" r="r" b="b"/>
              <a:pathLst>
                <a:path w="99060" h="78105">
                  <a:moveTo>
                    <a:pt x="84493" y="0"/>
                  </a:moveTo>
                  <a:lnTo>
                    <a:pt x="34709" y="49784"/>
                  </a:lnTo>
                  <a:lnTo>
                    <a:pt x="14008" y="29095"/>
                  </a:lnTo>
                  <a:lnTo>
                    <a:pt x="0" y="43116"/>
                  </a:lnTo>
                  <a:lnTo>
                    <a:pt x="34709" y="77825"/>
                  </a:lnTo>
                  <a:lnTo>
                    <a:pt x="98513" y="14020"/>
                  </a:lnTo>
                  <a:lnTo>
                    <a:pt x="84493" y="0"/>
                  </a:lnTo>
                  <a:close/>
                </a:path>
              </a:pathLst>
            </a:custGeom>
            <a:solidFill>
              <a:srgbClr val="FFFFFF"/>
            </a:solidFill>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b="1">
                <a:latin typeface="Yu Gothic" panose="020B0400000000000000" pitchFamily="34" charset="-128"/>
                <a:ea typeface="Yu Gothic" panose="020B0400000000000000" pitchFamily="34" charset="-128"/>
              </a:endParaRPr>
            </a:p>
          </p:txBody>
        </p:sp>
        <p:sp>
          <p:nvSpPr>
            <p:cNvPr id="134" name="object 21">
              <a:extLst>
                <a:ext uri="{FF2B5EF4-FFF2-40B4-BE49-F238E27FC236}">
                  <a16:creationId xmlns:a16="http://schemas.microsoft.com/office/drawing/2014/main" id="{AA6ED0EE-3DAF-6F43-916E-764531A0122E}"/>
                </a:ext>
              </a:extLst>
            </p:cNvPr>
            <p:cNvSpPr/>
            <p:nvPr/>
          </p:nvSpPr>
          <p:spPr>
            <a:xfrm>
              <a:off x="5141315" y="2124443"/>
              <a:ext cx="143510" cy="143510"/>
            </a:xfrm>
            <a:custGeom>
              <a:avLst/>
              <a:gdLst/>
              <a:ahLst/>
              <a:cxnLst/>
              <a:rect l="l" t="t" r="r" b="b"/>
              <a:pathLst>
                <a:path w="143510" h="143510">
                  <a:moveTo>
                    <a:pt x="142900" y="0"/>
                  </a:moveTo>
                  <a:lnTo>
                    <a:pt x="0" y="0"/>
                  </a:lnTo>
                  <a:lnTo>
                    <a:pt x="0" y="142900"/>
                  </a:lnTo>
                  <a:lnTo>
                    <a:pt x="142900" y="142900"/>
                  </a:lnTo>
                  <a:lnTo>
                    <a:pt x="142900" y="0"/>
                  </a:lnTo>
                  <a:close/>
                </a:path>
              </a:pathLst>
            </a:custGeom>
            <a:solidFill>
              <a:srgbClr val="0061AF"/>
            </a:solidFill>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b="1">
                <a:latin typeface="Yu Gothic" panose="020B0400000000000000" pitchFamily="34" charset="-128"/>
                <a:ea typeface="Yu Gothic" panose="020B0400000000000000" pitchFamily="34" charset="-128"/>
              </a:endParaRPr>
            </a:p>
          </p:txBody>
        </p:sp>
        <p:sp>
          <p:nvSpPr>
            <p:cNvPr id="135" name="object 22">
              <a:extLst>
                <a:ext uri="{FF2B5EF4-FFF2-40B4-BE49-F238E27FC236}">
                  <a16:creationId xmlns:a16="http://schemas.microsoft.com/office/drawing/2014/main" id="{B68EF603-56E2-4540-A54D-231A14C4F512}"/>
                </a:ext>
              </a:extLst>
            </p:cNvPr>
            <p:cNvSpPr/>
            <p:nvPr/>
          </p:nvSpPr>
          <p:spPr>
            <a:xfrm>
              <a:off x="5163516" y="2156987"/>
              <a:ext cx="99060" cy="78105"/>
            </a:xfrm>
            <a:custGeom>
              <a:avLst/>
              <a:gdLst/>
              <a:ahLst/>
              <a:cxnLst/>
              <a:rect l="l" t="t" r="r" b="b"/>
              <a:pathLst>
                <a:path w="99060" h="78105">
                  <a:moveTo>
                    <a:pt x="84493" y="0"/>
                  </a:moveTo>
                  <a:lnTo>
                    <a:pt x="34709" y="49784"/>
                  </a:lnTo>
                  <a:lnTo>
                    <a:pt x="14008" y="29095"/>
                  </a:lnTo>
                  <a:lnTo>
                    <a:pt x="0" y="43116"/>
                  </a:lnTo>
                  <a:lnTo>
                    <a:pt x="34709" y="77825"/>
                  </a:lnTo>
                  <a:lnTo>
                    <a:pt x="98513" y="14020"/>
                  </a:lnTo>
                  <a:lnTo>
                    <a:pt x="84493" y="0"/>
                  </a:lnTo>
                  <a:close/>
                </a:path>
              </a:pathLst>
            </a:custGeom>
            <a:solidFill>
              <a:srgbClr val="FFFFFF"/>
            </a:solidFill>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b="1">
                <a:latin typeface="Yu Gothic" panose="020B0400000000000000" pitchFamily="34" charset="-128"/>
                <a:ea typeface="Yu Gothic" panose="020B0400000000000000" pitchFamily="34" charset="-128"/>
              </a:endParaRPr>
            </a:p>
          </p:txBody>
        </p:sp>
        <p:sp>
          <p:nvSpPr>
            <p:cNvPr id="136" name="object 23">
              <a:extLst>
                <a:ext uri="{FF2B5EF4-FFF2-40B4-BE49-F238E27FC236}">
                  <a16:creationId xmlns:a16="http://schemas.microsoft.com/office/drawing/2014/main" id="{23F0F1BA-24E8-9A4F-A56B-4491DCE14EF9}"/>
                </a:ext>
              </a:extLst>
            </p:cNvPr>
            <p:cNvSpPr/>
            <p:nvPr/>
          </p:nvSpPr>
          <p:spPr>
            <a:xfrm>
              <a:off x="5141315" y="2391194"/>
              <a:ext cx="143510" cy="143510"/>
            </a:xfrm>
            <a:custGeom>
              <a:avLst/>
              <a:gdLst/>
              <a:ahLst/>
              <a:cxnLst/>
              <a:rect l="l" t="t" r="r" b="b"/>
              <a:pathLst>
                <a:path w="143510" h="143510">
                  <a:moveTo>
                    <a:pt x="142900" y="0"/>
                  </a:moveTo>
                  <a:lnTo>
                    <a:pt x="0" y="0"/>
                  </a:lnTo>
                  <a:lnTo>
                    <a:pt x="0" y="142900"/>
                  </a:lnTo>
                  <a:lnTo>
                    <a:pt x="142900" y="142900"/>
                  </a:lnTo>
                  <a:lnTo>
                    <a:pt x="142900" y="0"/>
                  </a:lnTo>
                  <a:close/>
                </a:path>
              </a:pathLst>
            </a:custGeom>
            <a:solidFill>
              <a:srgbClr val="0061AF"/>
            </a:solidFill>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b="1">
                <a:latin typeface="Yu Gothic" panose="020B0400000000000000" pitchFamily="34" charset="-128"/>
                <a:ea typeface="Yu Gothic" panose="020B0400000000000000" pitchFamily="34" charset="-128"/>
              </a:endParaRPr>
            </a:p>
          </p:txBody>
        </p:sp>
        <p:sp>
          <p:nvSpPr>
            <p:cNvPr id="137" name="object 24">
              <a:extLst>
                <a:ext uri="{FF2B5EF4-FFF2-40B4-BE49-F238E27FC236}">
                  <a16:creationId xmlns:a16="http://schemas.microsoft.com/office/drawing/2014/main" id="{1CCF9D32-7BED-9A4B-87CA-7FD806557177}"/>
                </a:ext>
              </a:extLst>
            </p:cNvPr>
            <p:cNvSpPr/>
            <p:nvPr/>
          </p:nvSpPr>
          <p:spPr>
            <a:xfrm>
              <a:off x="5163516" y="2423734"/>
              <a:ext cx="99060" cy="78105"/>
            </a:xfrm>
            <a:custGeom>
              <a:avLst/>
              <a:gdLst/>
              <a:ahLst/>
              <a:cxnLst/>
              <a:rect l="l" t="t" r="r" b="b"/>
              <a:pathLst>
                <a:path w="99060" h="78105">
                  <a:moveTo>
                    <a:pt x="84493" y="0"/>
                  </a:moveTo>
                  <a:lnTo>
                    <a:pt x="34709" y="49784"/>
                  </a:lnTo>
                  <a:lnTo>
                    <a:pt x="14008" y="29095"/>
                  </a:lnTo>
                  <a:lnTo>
                    <a:pt x="0" y="43116"/>
                  </a:lnTo>
                  <a:lnTo>
                    <a:pt x="34709" y="77825"/>
                  </a:lnTo>
                  <a:lnTo>
                    <a:pt x="98513" y="14020"/>
                  </a:lnTo>
                  <a:lnTo>
                    <a:pt x="84493" y="0"/>
                  </a:lnTo>
                  <a:close/>
                </a:path>
              </a:pathLst>
            </a:custGeom>
            <a:solidFill>
              <a:srgbClr val="FFFFFF"/>
            </a:solidFill>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b="1">
                <a:latin typeface="Yu Gothic" panose="020B0400000000000000" pitchFamily="34" charset="-128"/>
                <a:ea typeface="Yu Gothic" panose="020B0400000000000000" pitchFamily="34" charset="-128"/>
              </a:endParaRPr>
            </a:p>
          </p:txBody>
        </p:sp>
      </p:grpSp>
      <p:grpSp>
        <p:nvGrpSpPr>
          <p:cNvPr id="106" name="object 25">
            <a:extLst>
              <a:ext uri="{FF2B5EF4-FFF2-40B4-BE49-F238E27FC236}">
                <a16:creationId xmlns:a16="http://schemas.microsoft.com/office/drawing/2014/main" id="{3594F4D6-9224-6F40-A0AA-ABDC9AB69386}"/>
              </a:ext>
            </a:extLst>
          </p:cNvPr>
          <p:cNvGrpSpPr/>
          <p:nvPr/>
        </p:nvGrpSpPr>
        <p:grpSpPr>
          <a:xfrm>
            <a:off x="2203476" y="1181810"/>
            <a:ext cx="1374458" cy="511176"/>
            <a:chOff x="2193213" y="1189405"/>
            <a:chExt cx="1374458" cy="511176"/>
          </a:xfrm>
        </p:grpSpPr>
        <p:sp>
          <p:nvSpPr>
            <p:cNvPr id="128" name="object 26">
              <a:extLst>
                <a:ext uri="{FF2B5EF4-FFF2-40B4-BE49-F238E27FC236}">
                  <a16:creationId xmlns:a16="http://schemas.microsoft.com/office/drawing/2014/main" id="{4FC7E948-01A7-AA4F-825C-C7C27580BAD5}"/>
                </a:ext>
              </a:extLst>
            </p:cNvPr>
            <p:cNvSpPr/>
            <p:nvPr/>
          </p:nvSpPr>
          <p:spPr>
            <a:xfrm>
              <a:off x="3226041" y="1654861"/>
              <a:ext cx="341630" cy="45720"/>
            </a:xfrm>
            <a:custGeom>
              <a:avLst/>
              <a:gdLst/>
              <a:ahLst/>
              <a:cxnLst/>
              <a:rect l="l" t="t" r="r" b="b"/>
              <a:pathLst>
                <a:path w="341629" h="45719">
                  <a:moveTo>
                    <a:pt x="341172" y="0"/>
                  </a:moveTo>
                  <a:lnTo>
                    <a:pt x="0" y="0"/>
                  </a:lnTo>
                  <a:lnTo>
                    <a:pt x="0" y="45186"/>
                  </a:lnTo>
                  <a:lnTo>
                    <a:pt x="341172" y="45186"/>
                  </a:lnTo>
                  <a:lnTo>
                    <a:pt x="341172" y="0"/>
                  </a:lnTo>
                  <a:close/>
                </a:path>
              </a:pathLst>
            </a:custGeom>
            <a:solidFill>
              <a:srgbClr val="FFFFFF"/>
            </a:solidFill>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b="1">
                <a:latin typeface="Yu Gothic" panose="020B0400000000000000" pitchFamily="34" charset="-128"/>
                <a:ea typeface="Yu Gothic" panose="020B0400000000000000" pitchFamily="34" charset="-128"/>
              </a:endParaRPr>
            </a:p>
          </p:txBody>
        </p:sp>
        <p:sp>
          <p:nvSpPr>
            <p:cNvPr id="129" name="object 27">
              <a:extLst>
                <a:ext uri="{FF2B5EF4-FFF2-40B4-BE49-F238E27FC236}">
                  <a16:creationId xmlns:a16="http://schemas.microsoft.com/office/drawing/2014/main" id="{3EC7047D-E79D-8840-B882-CF47AC971681}"/>
                </a:ext>
              </a:extLst>
            </p:cNvPr>
            <p:cNvSpPr/>
            <p:nvPr/>
          </p:nvSpPr>
          <p:spPr>
            <a:xfrm>
              <a:off x="2193213" y="1189405"/>
              <a:ext cx="954405" cy="452120"/>
            </a:xfrm>
            <a:custGeom>
              <a:avLst/>
              <a:gdLst/>
              <a:ahLst/>
              <a:cxnLst/>
              <a:rect l="l" t="t" r="r" b="b"/>
              <a:pathLst>
                <a:path w="954405" h="452119">
                  <a:moveTo>
                    <a:pt x="953998" y="0"/>
                  </a:moveTo>
                  <a:lnTo>
                    <a:pt x="0" y="0"/>
                  </a:lnTo>
                  <a:lnTo>
                    <a:pt x="0" y="451891"/>
                  </a:lnTo>
                  <a:lnTo>
                    <a:pt x="953998" y="451891"/>
                  </a:lnTo>
                  <a:lnTo>
                    <a:pt x="953998" y="0"/>
                  </a:lnTo>
                  <a:close/>
                </a:path>
              </a:pathLst>
            </a:custGeom>
            <a:solidFill>
              <a:srgbClr val="0061AF"/>
            </a:solidFill>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b="1">
                <a:latin typeface="Yu Gothic" panose="020B0400000000000000" pitchFamily="34" charset="-128"/>
                <a:ea typeface="Yu Gothic" panose="020B0400000000000000" pitchFamily="34" charset="-128"/>
              </a:endParaRPr>
            </a:p>
          </p:txBody>
        </p:sp>
      </p:grpSp>
      <p:sp>
        <p:nvSpPr>
          <p:cNvPr id="107" name="object 28">
            <a:extLst>
              <a:ext uri="{FF2B5EF4-FFF2-40B4-BE49-F238E27FC236}">
                <a16:creationId xmlns:a16="http://schemas.microsoft.com/office/drawing/2014/main" id="{AC5BFEF3-5A0E-F64E-85B1-0DBD0422215A}"/>
              </a:ext>
            </a:extLst>
          </p:cNvPr>
          <p:cNvSpPr txBox="1"/>
          <p:nvPr/>
        </p:nvSpPr>
        <p:spPr>
          <a:xfrm>
            <a:off x="601606" y="2178850"/>
            <a:ext cx="998855" cy="252633"/>
          </a:xfrm>
          <a:prstGeom prst="rect">
            <a:avLst/>
          </a:prstGeom>
        </p:spPr>
        <p:txBody>
          <a:bodyPr vert="horz" wrap="square" lIns="0" tIns="1397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8100">
              <a:lnSpc>
                <a:spcPct val="100000"/>
              </a:lnSpc>
              <a:spcBef>
                <a:spcPts val="110"/>
              </a:spcBef>
            </a:pPr>
            <a:r>
              <a:rPr lang="en" altLang="ja-JP" sz="1550" b="1" spc="5" dirty="0">
                <a:latin typeface="Yu Gothic" panose="020B0400000000000000" pitchFamily="34" charset="-128"/>
                <a:ea typeface="Yu Gothic" panose="020B0400000000000000" pitchFamily="34" charset="-128"/>
                <a:cs typeface="YuGothic"/>
              </a:rPr>
              <a:t>H</a:t>
            </a:r>
            <a:r>
              <a:rPr lang="en" altLang="ja-JP" sz="2325" b="1" spc="7" baseline="7168" dirty="0">
                <a:latin typeface="Yu Gothic" panose="020B0400000000000000" pitchFamily="34" charset="-128"/>
                <a:ea typeface="Yu Gothic" panose="020B0400000000000000" pitchFamily="34" charset="-128"/>
                <a:cs typeface="YuGothic"/>
              </a:rPr>
              <a:t>:</a:t>
            </a:r>
            <a:r>
              <a:rPr lang="en" altLang="ja-JP" sz="1550" b="1" spc="5" dirty="0">
                <a:latin typeface="Yu Gothic" panose="020B0400000000000000" pitchFamily="34" charset="-128"/>
                <a:ea typeface="Yu Gothic" panose="020B0400000000000000" pitchFamily="34" charset="-128"/>
                <a:cs typeface="YuGothic"/>
              </a:rPr>
              <a:t>1000px</a:t>
            </a:r>
            <a:endParaRPr lang="en" altLang="ja-JP" sz="1550" b="1" dirty="0">
              <a:latin typeface="Yu Gothic" panose="020B0400000000000000" pitchFamily="34" charset="-128"/>
              <a:ea typeface="Yu Gothic" panose="020B0400000000000000" pitchFamily="34" charset="-128"/>
              <a:cs typeface="YuGothic"/>
            </a:endParaRPr>
          </a:p>
        </p:txBody>
      </p:sp>
      <p:sp>
        <p:nvSpPr>
          <p:cNvPr id="108" name="object 29">
            <a:extLst>
              <a:ext uri="{FF2B5EF4-FFF2-40B4-BE49-F238E27FC236}">
                <a16:creationId xmlns:a16="http://schemas.microsoft.com/office/drawing/2014/main" id="{C435925E-6ED2-3747-AABA-7653F2559F45}"/>
              </a:ext>
            </a:extLst>
          </p:cNvPr>
          <p:cNvSpPr txBox="1"/>
          <p:nvPr/>
        </p:nvSpPr>
        <p:spPr>
          <a:xfrm>
            <a:off x="1066367" y="1293473"/>
            <a:ext cx="971550" cy="252633"/>
          </a:xfrm>
          <a:prstGeom prst="rect">
            <a:avLst/>
          </a:prstGeom>
        </p:spPr>
        <p:txBody>
          <a:bodyPr vert="horz" wrap="square" lIns="0" tIns="1397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8100">
              <a:lnSpc>
                <a:spcPct val="100000"/>
              </a:lnSpc>
              <a:spcBef>
                <a:spcPts val="110"/>
              </a:spcBef>
            </a:pPr>
            <a:r>
              <a:rPr lang="en" altLang="ja-JP" sz="1550" b="1" spc="5" dirty="0">
                <a:latin typeface="Yu Gothic" panose="020B0400000000000000" pitchFamily="34" charset="-128"/>
                <a:ea typeface="Yu Gothic" panose="020B0400000000000000" pitchFamily="34" charset="-128"/>
                <a:cs typeface="YuGothic"/>
              </a:rPr>
              <a:t>W</a:t>
            </a:r>
            <a:r>
              <a:rPr lang="en" altLang="ja-JP" sz="2325" b="1" spc="7" baseline="7168" dirty="0">
                <a:latin typeface="Yu Gothic" panose="020B0400000000000000" pitchFamily="34" charset="-128"/>
                <a:ea typeface="Yu Gothic" panose="020B0400000000000000" pitchFamily="34" charset="-128"/>
                <a:cs typeface="YuGothic"/>
              </a:rPr>
              <a:t>:</a:t>
            </a:r>
            <a:r>
              <a:rPr lang="en" altLang="ja-JP" sz="1550" b="1" spc="5" dirty="0">
                <a:latin typeface="Yu Gothic" panose="020B0400000000000000" pitchFamily="34" charset="-128"/>
                <a:ea typeface="Yu Gothic" panose="020B0400000000000000" pitchFamily="34" charset="-128"/>
                <a:cs typeface="YuGothic"/>
              </a:rPr>
              <a:t>1900px</a:t>
            </a:r>
            <a:endParaRPr lang="en" altLang="ja-JP" sz="1550" b="1" dirty="0">
              <a:latin typeface="Yu Gothic" panose="020B0400000000000000" pitchFamily="34" charset="-128"/>
              <a:ea typeface="Yu Gothic" panose="020B0400000000000000" pitchFamily="34" charset="-128"/>
              <a:cs typeface="YuGothic"/>
            </a:endParaRPr>
          </a:p>
        </p:txBody>
      </p:sp>
      <p:sp>
        <p:nvSpPr>
          <p:cNvPr id="109" name="object 30">
            <a:extLst>
              <a:ext uri="{FF2B5EF4-FFF2-40B4-BE49-F238E27FC236}">
                <a16:creationId xmlns:a16="http://schemas.microsoft.com/office/drawing/2014/main" id="{02C85E61-A757-8749-A48D-6DB1016B3920}"/>
              </a:ext>
            </a:extLst>
          </p:cNvPr>
          <p:cNvSpPr txBox="1"/>
          <p:nvPr/>
        </p:nvSpPr>
        <p:spPr>
          <a:xfrm>
            <a:off x="3269071" y="1292996"/>
            <a:ext cx="857885" cy="252633"/>
          </a:xfrm>
          <a:prstGeom prst="rect">
            <a:avLst/>
          </a:prstGeom>
        </p:spPr>
        <p:txBody>
          <a:bodyPr vert="horz" wrap="square" lIns="0" tIns="1397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8100">
              <a:lnSpc>
                <a:spcPct val="100000"/>
              </a:lnSpc>
              <a:spcBef>
                <a:spcPts val="110"/>
              </a:spcBef>
            </a:pPr>
            <a:r>
              <a:rPr lang="en" altLang="ja-JP" sz="1550" b="1" spc="5" dirty="0">
                <a:latin typeface="Yu Gothic" panose="020B0400000000000000" pitchFamily="34" charset="-128"/>
                <a:ea typeface="Yu Gothic" panose="020B0400000000000000" pitchFamily="34" charset="-128"/>
                <a:cs typeface="YuGothic"/>
              </a:rPr>
              <a:t>H</a:t>
            </a:r>
            <a:r>
              <a:rPr lang="en" altLang="ja-JP" sz="2325" b="1" spc="7" baseline="7168" dirty="0">
                <a:latin typeface="Yu Gothic" panose="020B0400000000000000" pitchFamily="34" charset="-128"/>
                <a:ea typeface="Yu Gothic" panose="020B0400000000000000" pitchFamily="34" charset="-128"/>
                <a:cs typeface="YuGothic"/>
              </a:rPr>
              <a:t>:</a:t>
            </a:r>
            <a:r>
              <a:rPr lang="en" altLang="ja-JP" sz="1550" b="1" spc="5" dirty="0">
                <a:latin typeface="Yu Gothic" panose="020B0400000000000000" pitchFamily="34" charset="-128"/>
                <a:ea typeface="Yu Gothic" panose="020B0400000000000000" pitchFamily="34" charset="-128"/>
                <a:cs typeface="YuGothic"/>
              </a:rPr>
              <a:t>200px</a:t>
            </a:r>
            <a:endParaRPr lang="en" altLang="ja-JP" sz="1550" b="1" dirty="0">
              <a:latin typeface="Yu Gothic" panose="020B0400000000000000" pitchFamily="34" charset="-128"/>
              <a:ea typeface="Yu Gothic" panose="020B0400000000000000" pitchFamily="34" charset="-128"/>
              <a:cs typeface="YuGothic"/>
            </a:endParaRPr>
          </a:p>
        </p:txBody>
      </p:sp>
      <p:sp>
        <p:nvSpPr>
          <p:cNvPr id="110" name="object 31">
            <a:extLst>
              <a:ext uri="{FF2B5EF4-FFF2-40B4-BE49-F238E27FC236}">
                <a16:creationId xmlns:a16="http://schemas.microsoft.com/office/drawing/2014/main" id="{02D772BF-180D-1E45-94AC-0D916E925A29}"/>
              </a:ext>
            </a:extLst>
          </p:cNvPr>
          <p:cNvSpPr txBox="1"/>
          <p:nvPr/>
        </p:nvSpPr>
        <p:spPr>
          <a:xfrm>
            <a:off x="1796342" y="2609106"/>
            <a:ext cx="1768475" cy="560153"/>
          </a:xfrm>
          <a:prstGeom prst="rect">
            <a:avLst/>
          </a:prstGeom>
        </p:spPr>
        <p:txBody>
          <a:bodyPr vert="horz" wrap="square" lIns="0" tIns="12065"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422909" marR="30480" indent="-385445">
              <a:lnSpc>
                <a:spcPct val="118000"/>
              </a:lnSpc>
              <a:spcBef>
                <a:spcPts val="95"/>
              </a:spcBef>
            </a:pPr>
            <a:r>
              <a:rPr sz="1550" b="1" spc="5" dirty="0">
                <a:latin typeface="Yu Gothic" panose="020B0400000000000000" pitchFamily="34" charset="-128"/>
                <a:ea typeface="Yu Gothic" panose="020B0400000000000000" pitchFamily="34" charset="-128"/>
                <a:cs typeface="YuGothic"/>
              </a:rPr>
              <a:t>編</a:t>
            </a:r>
            <a:r>
              <a:rPr sz="1550" b="1" spc="-110" dirty="0">
                <a:latin typeface="Yu Gothic" panose="020B0400000000000000" pitchFamily="34" charset="-128"/>
                <a:ea typeface="Yu Gothic" panose="020B0400000000000000" pitchFamily="34" charset="-128"/>
                <a:cs typeface="YuGothic"/>
              </a:rPr>
              <a:t>集</a:t>
            </a:r>
            <a:r>
              <a:rPr sz="1550" b="1" spc="-175" dirty="0">
                <a:latin typeface="Yu Gothic" panose="020B0400000000000000" pitchFamily="34" charset="-128"/>
                <a:ea typeface="Yu Gothic" panose="020B0400000000000000" pitchFamily="34" charset="-128"/>
                <a:cs typeface="YuGothic"/>
              </a:rPr>
              <a:t>コ</a:t>
            </a:r>
            <a:r>
              <a:rPr sz="1550" b="1" spc="-125" dirty="0">
                <a:latin typeface="Yu Gothic" panose="020B0400000000000000" pitchFamily="34" charset="-128"/>
                <a:ea typeface="Yu Gothic" panose="020B0400000000000000" pitchFamily="34" charset="-128"/>
                <a:cs typeface="YuGothic"/>
              </a:rPr>
              <a:t>ン</a:t>
            </a:r>
            <a:r>
              <a:rPr sz="1550" b="1" spc="-150" dirty="0">
                <a:latin typeface="Yu Gothic" panose="020B0400000000000000" pitchFamily="34" charset="-128"/>
                <a:ea typeface="Yu Gothic" panose="020B0400000000000000" pitchFamily="34" charset="-128"/>
                <a:cs typeface="YuGothic"/>
              </a:rPr>
              <a:t>テ</a:t>
            </a:r>
            <a:r>
              <a:rPr sz="1550" b="1" spc="-135" dirty="0">
                <a:latin typeface="Yu Gothic" panose="020B0400000000000000" pitchFamily="34" charset="-128"/>
                <a:ea typeface="Yu Gothic" panose="020B0400000000000000" pitchFamily="34" charset="-128"/>
                <a:cs typeface="YuGothic"/>
              </a:rPr>
              <a:t>ン</a:t>
            </a:r>
            <a:r>
              <a:rPr sz="1550" b="1" spc="-5" dirty="0">
                <a:latin typeface="Yu Gothic" panose="020B0400000000000000" pitchFamily="34" charset="-128"/>
                <a:ea typeface="Yu Gothic" panose="020B0400000000000000" pitchFamily="34" charset="-128"/>
                <a:cs typeface="YuGothic"/>
              </a:rPr>
              <a:t>ツ</a:t>
            </a:r>
            <a:r>
              <a:rPr sz="1550" b="1" spc="5" dirty="0">
                <a:latin typeface="Yu Gothic" panose="020B0400000000000000" pitchFamily="34" charset="-128"/>
                <a:ea typeface="Yu Gothic" panose="020B0400000000000000" pitchFamily="34" charset="-128"/>
                <a:cs typeface="YuGothic"/>
              </a:rPr>
              <a:t>領域  W</a:t>
            </a:r>
            <a:r>
              <a:rPr sz="2325" b="1" spc="7" baseline="7168" dirty="0">
                <a:latin typeface="Yu Gothic" panose="020B0400000000000000" pitchFamily="34" charset="-128"/>
                <a:ea typeface="Yu Gothic" panose="020B0400000000000000" pitchFamily="34" charset="-128"/>
                <a:cs typeface="YuGothic"/>
              </a:rPr>
              <a:t>:</a:t>
            </a:r>
            <a:r>
              <a:rPr sz="1550" b="1" spc="5" dirty="0">
                <a:latin typeface="Yu Gothic" panose="020B0400000000000000" pitchFamily="34" charset="-128"/>
                <a:ea typeface="Yu Gothic" panose="020B0400000000000000" pitchFamily="34" charset="-128"/>
                <a:cs typeface="YuGothic"/>
              </a:rPr>
              <a:t>1140px</a:t>
            </a:r>
            <a:endParaRPr sz="1550" b="1" dirty="0">
              <a:latin typeface="Yu Gothic" panose="020B0400000000000000" pitchFamily="34" charset="-128"/>
              <a:ea typeface="Yu Gothic" panose="020B0400000000000000" pitchFamily="34" charset="-128"/>
              <a:cs typeface="YuGothic"/>
            </a:endParaRPr>
          </a:p>
        </p:txBody>
      </p:sp>
      <p:sp>
        <p:nvSpPr>
          <p:cNvPr id="111" name="object 32">
            <a:extLst>
              <a:ext uri="{FF2B5EF4-FFF2-40B4-BE49-F238E27FC236}">
                <a16:creationId xmlns:a16="http://schemas.microsoft.com/office/drawing/2014/main" id="{E2E9C2C8-9623-B14B-9796-855F8A1DD238}"/>
              </a:ext>
            </a:extLst>
          </p:cNvPr>
          <p:cNvSpPr/>
          <p:nvPr/>
        </p:nvSpPr>
        <p:spPr>
          <a:xfrm>
            <a:off x="3252166" y="2093010"/>
            <a:ext cx="654050" cy="544830"/>
          </a:xfrm>
          <a:custGeom>
            <a:avLst/>
            <a:gdLst/>
            <a:ahLst/>
            <a:cxnLst/>
            <a:rect l="l" t="t" r="r" b="b"/>
            <a:pathLst>
              <a:path w="654050" h="544830">
                <a:moveTo>
                  <a:pt x="653491" y="0"/>
                </a:moveTo>
                <a:lnTo>
                  <a:pt x="0" y="0"/>
                </a:lnTo>
                <a:lnTo>
                  <a:pt x="0" y="544576"/>
                </a:lnTo>
                <a:lnTo>
                  <a:pt x="653491" y="544576"/>
                </a:lnTo>
                <a:lnTo>
                  <a:pt x="653491" y="0"/>
                </a:lnTo>
                <a:close/>
              </a:path>
            </a:pathLst>
          </a:custGeom>
          <a:solidFill>
            <a:srgbClr val="0061AF"/>
          </a:solidFill>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b="1">
              <a:latin typeface="Yu Gothic" panose="020B0400000000000000" pitchFamily="34" charset="-128"/>
              <a:ea typeface="Yu Gothic" panose="020B0400000000000000" pitchFamily="34" charset="-128"/>
            </a:endParaRPr>
          </a:p>
        </p:txBody>
      </p:sp>
      <p:sp>
        <p:nvSpPr>
          <p:cNvPr id="112" name="object 33">
            <a:extLst>
              <a:ext uri="{FF2B5EF4-FFF2-40B4-BE49-F238E27FC236}">
                <a16:creationId xmlns:a16="http://schemas.microsoft.com/office/drawing/2014/main" id="{2FA830CD-58BA-694C-8DEC-AFB6A00D00D2}"/>
              </a:ext>
            </a:extLst>
          </p:cNvPr>
          <p:cNvSpPr txBox="1"/>
          <p:nvPr/>
        </p:nvSpPr>
        <p:spPr>
          <a:xfrm>
            <a:off x="3270702" y="2084173"/>
            <a:ext cx="629285" cy="245579"/>
          </a:xfrm>
          <a:prstGeom prst="rect">
            <a:avLst/>
          </a:prstGeom>
        </p:spPr>
        <p:txBody>
          <a:bodyPr vert="horz" wrap="square" lIns="0" tIns="14604"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8100">
              <a:lnSpc>
                <a:spcPct val="100000"/>
              </a:lnSpc>
              <a:spcBef>
                <a:spcPts val="114"/>
              </a:spcBef>
            </a:pPr>
            <a:r>
              <a:rPr lang="en" altLang="ja-JP" sz="1500" b="1" dirty="0">
                <a:solidFill>
                  <a:srgbClr val="FFFFFF"/>
                </a:solidFill>
                <a:latin typeface="Yu Gothic" panose="020B0400000000000000" pitchFamily="34" charset="-128"/>
                <a:ea typeface="Yu Gothic" panose="020B0400000000000000" pitchFamily="34" charset="-128"/>
                <a:cs typeface="YuGothic"/>
              </a:rPr>
              <a:t>300px</a:t>
            </a:r>
            <a:endParaRPr lang="en" altLang="ja-JP" sz="1500" b="1" dirty="0">
              <a:latin typeface="Yu Gothic" panose="020B0400000000000000" pitchFamily="34" charset="-128"/>
              <a:ea typeface="Yu Gothic" panose="020B0400000000000000" pitchFamily="34" charset="-128"/>
              <a:cs typeface="YuGothic"/>
            </a:endParaRPr>
          </a:p>
        </p:txBody>
      </p:sp>
      <p:sp>
        <p:nvSpPr>
          <p:cNvPr id="113" name="object 34">
            <a:extLst>
              <a:ext uri="{FF2B5EF4-FFF2-40B4-BE49-F238E27FC236}">
                <a16:creationId xmlns:a16="http://schemas.microsoft.com/office/drawing/2014/main" id="{E07AB166-E163-9641-AF21-5A955AAC0E9F}"/>
              </a:ext>
            </a:extLst>
          </p:cNvPr>
          <p:cNvSpPr txBox="1"/>
          <p:nvPr/>
        </p:nvSpPr>
        <p:spPr>
          <a:xfrm>
            <a:off x="3296102" y="2366599"/>
            <a:ext cx="578485" cy="245579"/>
          </a:xfrm>
          <a:prstGeom prst="rect">
            <a:avLst/>
          </a:prstGeom>
        </p:spPr>
        <p:txBody>
          <a:bodyPr vert="horz" wrap="square" lIns="0" tIns="14604"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2700">
              <a:lnSpc>
                <a:spcPct val="100000"/>
              </a:lnSpc>
              <a:spcBef>
                <a:spcPts val="114"/>
              </a:spcBef>
            </a:pPr>
            <a:r>
              <a:rPr sz="1500" b="1" spc="10" dirty="0">
                <a:solidFill>
                  <a:srgbClr val="FFFFFF"/>
                </a:solidFill>
                <a:latin typeface="Yu Gothic" panose="020B0400000000000000" pitchFamily="34" charset="-128"/>
                <a:ea typeface="Yu Gothic" panose="020B0400000000000000" pitchFamily="34" charset="-128"/>
                <a:cs typeface="YuGothic"/>
              </a:rPr>
              <a:t>250px</a:t>
            </a:r>
            <a:endParaRPr sz="1500" b="1" dirty="0">
              <a:latin typeface="Yu Gothic" panose="020B0400000000000000" pitchFamily="34" charset="-128"/>
              <a:ea typeface="Yu Gothic" panose="020B0400000000000000" pitchFamily="34" charset="-128"/>
              <a:cs typeface="YuGothic"/>
            </a:endParaRPr>
          </a:p>
        </p:txBody>
      </p:sp>
      <p:grpSp>
        <p:nvGrpSpPr>
          <p:cNvPr id="114" name="object 35">
            <a:extLst>
              <a:ext uri="{FF2B5EF4-FFF2-40B4-BE49-F238E27FC236}">
                <a16:creationId xmlns:a16="http://schemas.microsoft.com/office/drawing/2014/main" id="{20FE2BAE-26FF-A140-A279-2A0DC3EC0873}"/>
              </a:ext>
            </a:extLst>
          </p:cNvPr>
          <p:cNvGrpSpPr/>
          <p:nvPr/>
        </p:nvGrpSpPr>
        <p:grpSpPr>
          <a:xfrm>
            <a:off x="531140" y="1183233"/>
            <a:ext cx="4287520" cy="2258066"/>
            <a:chOff x="520877" y="1190828"/>
            <a:chExt cx="4287520" cy="2258066"/>
          </a:xfrm>
        </p:grpSpPr>
        <p:sp>
          <p:nvSpPr>
            <p:cNvPr id="120" name="object 36">
              <a:extLst>
                <a:ext uri="{FF2B5EF4-FFF2-40B4-BE49-F238E27FC236}">
                  <a16:creationId xmlns:a16="http://schemas.microsoft.com/office/drawing/2014/main" id="{E37438DC-025B-6348-BE8E-D6ED2D3D1518}"/>
                </a:ext>
              </a:extLst>
            </p:cNvPr>
            <p:cNvSpPr/>
            <p:nvPr/>
          </p:nvSpPr>
          <p:spPr>
            <a:xfrm>
              <a:off x="3250276" y="1190834"/>
              <a:ext cx="0" cy="443230"/>
            </a:xfrm>
            <a:custGeom>
              <a:avLst/>
              <a:gdLst/>
              <a:ahLst/>
              <a:cxnLst/>
              <a:rect l="l" t="t" r="r" b="b"/>
              <a:pathLst>
                <a:path h="443230">
                  <a:moveTo>
                    <a:pt x="0" y="0"/>
                  </a:moveTo>
                  <a:lnTo>
                    <a:pt x="0" y="442988"/>
                  </a:lnTo>
                </a:path>
              </a:pathLst>
            </a:custGeom>
            <a:ln w="12700">
              <a:solidFill>
                <a:srgbClr val="000000"/>
              </a:solidFill>
            </a:ln>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b="1">
                <a:latin typeface="Yu Gothic" panose="020B0400000000000000" pitchFamily="34" charset="-128"/>
                <a:ea typeface="Yu Gothic" panose="020B0400000000000000" pitchFamily="34" charset="-128"/>
              </a:endParaRPr>
            </a:p>
          </p:txBody>
        </p:sp>
        <p:sp>
          <p:nvSpPr>
            <p:cNvPr id="121" name="object 37">
              <a:extLst>
                <a:ext uri="{FF2B5EF4-FFF2-40B4-BE49-F238E27FC236}">
                  <a16:creationId xmlns:a16="http://schemas.microsoft.com/office/drawing/2014/main" id="{FEB43AC9-8788-2040-84D6-43FA0FE6911C}"/>
                </a:ext>
              </a:extLst>
            </p:cNvPr>
            <p:cNvSpPr/>
            <p:nvPr/>
          </p:nvSpPr>
          <p:spPr>
            <a:xfrm>
              <a:off x="3212160" y="1190828"/>
              <a:ext cx="76835" cy="448309"/>
            </a:xfrm>
            <a:custGeom>
              <a:avLst/>
              <a:gdLst/>
              <a:ahLst/>
              <a:cxnLst/>
              <a:rect l="l" t="t" r="r" b="b"/>
              <a:pathLst>
                <a:path w="76835" h="448310">
                  <a:moveTo>
                    <a:pt x="76212" y="409663"/>
                  </a:moveTo>
                  <a:lnTo>
                    <a:pt x="0" y="409663"/>
                  </a:lnTo>
                  <a:lnTo>
                    <a:pt x="38100" y="447776"/>
                  </a:lnTo>
                  <a:lnTo>
                    <a:pt x="76212" y="409663"/>
                  </a:lnTo>
                  <a:close/>
                </a:path>
                <a:path w="76835" h="448310">
                  <a:moveTo>
                    <a:pt x="76212" y="38112"/>
                  </a:moveTo>
                  <a:lnTo>
                    <a:pt x="38112" y="0"/>
                  </a:lnTo>
                  <a:lnTo>
                    <a:pt x="0" y="38112"/>
                  </a:lnTo>
                  <a:lnTo>
                    <a:pt x="76212" y="38112"/>
                  </a:lnTo>
                  <a:close/>
                </a:path>
              </a:pathLst>
            </a:custGeom>
            <a:solidFill>
              <a:srgbClr val="000000"/>
            </a:solidFill>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b="1">
                <a:latin typeface="Yu Gothic" panose="020B0400000000000000" pitchFamily="34" charset="-128"/>
                <a:ea typeface="Yu Gothic" panose="020B0400000000000000" pitchFamily="34" charset="-128"/>
              </a:endParaRPr>
            </a:p>
          </p:txBody>
        </p:sp>
        <p:sp>
          <p:nvSpPr>
            <p:cNvPr id="122" name="object 38">
              <a:extLst>
                <a:ext uri="{FF2B5EF4-FFF2-40B4-BE49-F238E27FC236}">
                  <a16:creationId xmlns:a16="http://schemas.microsoft.com/office/drawing/2014/main" id="{175C016C-FB1F-F448-A30B-88ECCF2DE0A7}"/>
                </a:ext>
              </a:extLst>
            </p:cNvPr>
            <p:cNvSpPr/>
            <p:nvPr/>
          </p:nvSpPr>
          <p:spPr>
            <a:xfrm>
              <a:off x="587573" y="1190834"/>
              <a:ext cx="0" cy="2258060"/>
            </a:xfrm>
            <a:custGeom>
              <a:avLst/>
              <a:gdLst/>
              <a:ahLst/>
              <a:cxnLst/>
              <a:rect l="l" t="t" r="r" b="b"/>
              <a:pathLst>
                <a:path h="2258060">
                  <a:moveTo>
                    <a:pt x="0" y="0"/>
                  </a:moveTo>
                  <a:lnTo>
                    <a:pt x="0" y="2257818"/>
                  </a:lnTo>
                </a:path>
              </a:pathLst>
            </a:custGeom>
            <a:ln w="12700">
              <a:solidFill>
                <a:srgbClr val="000000"/>
              </a:solidFill>
            </a:ln>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b="1">
                <a:latin typeface="Yu Gothic" panose="020B0400000000000000" pitchFamily="34" charset="-128"/>
                <a:ea typeface="Yu Gothic" panose="020B0400000000000000" pitchFamily="34" charset="-128"/>
              </a:endParaRPr>
            </a:p>
          </p:txBody>
        </p:sp>
        <p:sp>
          <p:nvSpPr>
            <p:cNvPr id="123" name="object 39">
              <a:extLst>
                <a:ext uri="{FF2B5EF4-FFF2-40B4-BE49-F238E27FC236}">
                  <a16:creationId xmlns:a16="http://schemas.microsoft.com/office/drawing/2014/main" id="{97932AC9-5DD5-B449-AE8D-678C06588CAA}"/>
                </a:ext>
              </a:extLst>
            </p:cNvPr>
            <p:cNvSpPr/>
            <p:nvPr/>
          </p:nvSpPr>
          <p:spPr>
            <a:xfrm>
              <a:off x="549465" y="1190828"/>
              <a:ext cx="76835" cy="2258060"/>
            </a:xfrm>
            <a:custGeom>
              <a:avLst/>
              <a:gdLst/>
              <a:ahLst/>
              <a:cxnLst/>
              <a:rect l="l" t="t" r="r" b="b"/>
              <a:pathLst>
                <a:path w="76834" h="2258060">
                  <a:moveTo>
                    <a:pt x="76212" y="2219731"/>
                  </a:moveTo>
                  <a:lnTo>
                    <a:pt x="0" y="2219731"/>
                  </a:lnTo>
                  <a:lnTo>
                    <a:pt x="38100" y="2257844"/>
                  </a:lnTo>
                  <a:lnTo>
                    <a:pt x="76212" y="2219731"/>
                  </a:lnTo>
                  <a:close/>
                </a:path>
                <a:path w="76834" h="2258060">
                  <a:moveTo>
                    <a:pt x="76212" y="38112"/>
                  </a:moveTo>
                  <a:lnTo>
                    <a:pt x="38112" y="0"/>
                  </a:lnTo>
                  <a:lnTo>
                    <a:pt x="0" y="38112"/>
                  </a:lnTo>
                  <a:lnTo>
                    <a:pt x="76212" y="38112"/>
                  </a:lnTo>
                  <a:close/>
                </a:path>
              </a:pathLst>
            </a:custGeom>
            <a:solidFill>
              <a:srgbClr val="000000"/>
            </a:solidFill>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b="1">
                <a:latin typeface="Yu Gothic" panose="020B0400000000000000" pitchFamily="34" charset="-128"/>
                <a:ea typeface="Yu Gothic" panose="020B0400000000000000" pitchFamily="34" charset="-128"/>
              </a:endParaRPr>
            </a:p>
          </p:txBody>
        </p:sp>
        <p:sp>
          <p:nvSpPr>
            <p:cNvPr id="124" name="object 40">
              <a:extLst>
                <a:ext uri="{FF2B5EF4-FFF2-40B4-BE49-F238E27FC236}">
                  <a16:creationId xmlns:a16="http://schemas.microsoft.com/office/drawing/2014/main" id="{A12B942F-1145-944B-A741-0D0CB2837771}"/>
                </a:ext>
              </a:extLst>
            </p:cNvPr>
            <p:cNvSpPr/>
            <p:nvPr/>
          </p:nvSpPr>
          <p:spPr>
            <a:xfrm>
              <a:off x="520886" y="1262284"/>
              <a:ext cx="4258945" cy="0"/>
            </a:xfrm>
            <a:custGeom>
              <a:avLst/>
              <a:gdLst/>
              <a:ahLst/>
              <a:cxnLst/>
              <a:rect l="l" t="t" r="r" b="b"/>
              <a:pathLst>
                <a:path w="4258945">
                  <a:moveTo>
                    <a:pt x="0" y="0"/>
                  </a:moveTo>
                  <a:lnTo>
                    <a:pt x="4258424" y="0"/>
                  </a:lnTo>
                </a:path>
              </a:pathLst>
            </a:custGeom>
            <a:ln w="12700">
              <a:solidFill>
                <a:srgbClr val="000000"/>
              </a:solidFill>
            </a:ln>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b="1">
                <a:latin typeface="Yu Gothic" panose="020B0400000000000000" pitchFamily="34" charset="-128"/>
                <a:ea typeface="Yu Gothic" panose="020B0400000000000000" pitchFamily="34" charset="-128"/>
              </a:endParaRPr>
            </a:p>
          </p:txBody>
        </p:sp>
        <p:sp>
          <p:nvSpPr>
            <p:cNvPr id="125" name="object 41">
              <a:extLst>
                <a:ext uri="{FF2B5EF4-FFF2-40B4-BE49-F238E27FC236}">
                  <a16:creationId xmlns:a16="http://schemas.microsoft.com/office/drawing/2014/main" id="{0CABD256-5F9C-5948-8101-8659F9BF6756}"/>
                </a:ext>
              </a:extLst>
            </p:cNvPr>
            <p:cNvSpPr/>
            <p:nvPr/>
          </p:nvSpPr>
          <p:spPr>
            <a:xfrm>
              <a:off x="520877" y="1224178"/>
              <a:ext cx="4287520" cy="76835"/>
            </a:xfrm>
            <a:custGeom>
              <a:avLst/>
              <a:gdLst/>
              <a:ahLst/>
              <a:cxnLst/>
              <a:rect l="l" t="t" r="r" b="b"/>
              <a:pathLst>
                <a:path w="4287520" h="76834">
                  <a:moveTo>
                    <a:pt x="38112" y="0"/>
                  </a:moveTo>
                  <a:lnTo>
                    <a:pt x="0" y="38100"/>
                  </a:lnTo>
                  <a:lnTo>
                    <a:pt x="38112" y="76212"/>
                  </a:lnTo>
                  <a:lnTo>
                    <a:pt x="38112" y="0"/>
                  </a:lnTo>
                  <a:close/>
                </a:path>
                <a:path w="4287520" h="76834">
                  <a:moveTo>
                    <a:pt x="4287012" y="38112"/>
                  </a:moveTo>
                  <a:lnTo>
                    <a:pt x="4248899" y="0"/>
                  </a:lnTo>
                  <a:lnTo>
                    <a:pt x="4248899" y="76212"/>
                  </a:lnTo>
                  <a:lnTo>
                    <a:pt x="4287012" y="38112"/>
                  </a:lnTo>
                  <a:close/>
                </a:path>
              </a:pathLst>
            </a:custGeom>
            <a:solidFill>
              <a:srgbClr val="000000"/>
            </a:solidFill>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b="1">
                <a:latin typeface="Yu Gothic" panose="020B0400000000000000" pitchFamily="34" charset="-128"/>
                <a:ea typeface="Yu Gothic" panose="020B0400000000000000" pitchFamily="34" charset="-128"/>
              </a:endParaRPr>
            </a:p>
          </p:txBody>
        </p:sp>
        <p:sp>
          <p:nvSpPr>
            <p:cNvPr id="126" name="object 42">
              <a:extLst>
                <a:ext uri="{FF2B5EF4-FFF2-40B4-BE49-F238E27FC236}">
                  <a16:creationId xmlns:a16="http://schemas.microsoft.com/office/drawing/2014/main" id="{E7C32830-1D65-C443-A503-C05F2C5CD27D}"/>
                </a:ext>
              </a:extLst>
            </p:cNvPr>
            <p:cNvSpPr/>
            <p:nvPr/>
          </p:nvSpPr>
          <p:spPr>
            <a:xfrm>
              <a:off x="1417746" y="2935461"/>
              <a:ext cx="2512060" cy="0"/>
            </a:xfrm>
            <a:custGeom>
              <a:avLst/>
              <a:gdLst/>
              <a:ahLst/>
              <a:cxnLst/>
              <a:rect l="l" t="t" r="r" b="b"/>
              <a:pathLst>
                <a:path w="2512060">
                  <a:moveTo>
                    <a:pt x="0" y="0"/>
                  </a:moveTo>
                  <a:lnTo>
                    <a:pt x="2511780" y="0"/>
                  </a:lnTo>
                </a:path>
              </a:pathLst>
            </a:custGeom>
            <a:ln w="12700">
              <a:solidFill>
                <a:srgbClr val="000000"/>
              </a:solidFill>
            </a:ln>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b="1">
                <a:latin typeface="Yu Gothic" panose="020B0400000000000000" pitchFamily="34" charset="-128"/>
                <a:ea typeface="Yu Gothic" panose="020B0400000000000000" pitchFamily="34" charset="-128"/>
              </a:endParaRPr>
            </a:p>
          </p:txBody>
        </p:sp>
        <p:sp>
          <p:nvSpPr>
            <p:cNvPr id="127" name="object 43">
              <a:extLst>
                <a:ext uri="{FF2B5EF4-FFF2-40B4-BE49-F238E27FC236}">
                  <a16:creationId xmlns:a16="http://schemas.microsoft.com/office/drawing/2014/main" id="{8D208E9A-B7EB-4448-ACBD-FDFD00ED2849}"/>
                </a:ext>
              </a:extLst>
            </p:cNvPr>
            <p:cNvSpPr/>
            <p:nvPr/>
          </p:nvSpPr>
          <p:spPr>
            <a:xfrm>
              <a:off x="1382306" y="2897365"/>
              <a:ext cx="2576195" cy="76835"/>
            </a:xfrm>
            <a:custGeom>
              <a:avLst/>
              <a:gdLst/>
              <a:ahLst/>
              <a:cxnLst/>
              <a:rect l="l" t="t" r="r" b="b"/>
              <a:pathLst>
                <a:path w="2576195" h="76835">
                  <a:moveTo>
                    <a:pt x="38112" y="0"/>
                  </a:moveTo>
                  <a:lnTo>
                    <a:pt x="0" y="38100"/>
                  </a:lnTo>
                  <a:lnTo>
                    <a:pt x="38112" y="76212"/>
                  </a:lnTo>
                  <a:lnTo>
                    <a:pt x="38112" y="0"/>
                  </a:lnTo>
                  <a:close/>
                </a:path>
                <a:path w="2576195" h="76835">
                  <a:moveTo>
                    <a:pt x="2575801" y="38112"/>
                  </a:moveTo>
                  <a:lnTo>
                    <a:pt x="2537688" y="0"/>
                  </a:lnTo>
                  <a:lnTo>
                    <a:pt x="2537688" y="76212"/>
                  </a:lnTo>
                  <a:lnTo>
                    <a:pt x="2575801" y="38112"/>
                  </a:lnTo>
                  <a:close/>
                </a:path>
              </a:pathLst>
            </a:custGeom>
            <a:solidFill>
              <a:srgbClr val="000000"/>
            </a:solidFill>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b="1">
                <a:latin typeface="Yu Gothic" panose="020B0400000000000000" pitchFamily="34" charset="-128"/>
                <a:ea typeface="Yu Gothic" panose="020B0400000000000000" pitchFamily="34" charset="-128"/>
              </a:endParaRPr>
            </a:p>
          </p:txBody>
        </p:sp>
      </p:grpSp>
      <p:sp>
        <p:nvSpPr>
          <p:cNvPr id="115" name="object 44">
            <a:extLst>
              <a:ext uri="{FF2B5EF4-FFF2-40B4-BE49-F238E27FC236}">
                <a16:creationId xmlns:a16="http://schemas.microsoft.com/office/drawing/2014/main" id="{53669CD9-40A1-E44F-B47D-99B01A86431D}"/>
              </a:ext>
            </a:extLst>
          </p:cNvPr>
          <p:cNvSpPr txBox="1"/>
          <p:nvPr/>
        </p:nvSpPr>
        <p:spPr>
          <a:xfrm>
            <a:off x="2203476" y="1261039"/>
            <a:ext cx="954405" cy="214802"/>
          </a:xfrm>
          <a:prstGeom prst="rect">
            <a:avLst/>
          </a:prstGeom>
          <a:solidFill>
            <a:srgbClr val="0061AF"/>
          </a:solidFill>
        </p:spPr>
        <p:txBody>
          <a:bodyPr vert="horz" wrap="square" lIns="0" tIns="75565"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96520">
              <a:lnSpc>
                <a:spcPct val="100000"/>
              </a:lnSpc>
              <a:spcBef>
                <a:spcPts val="595"/>
              </a:spcBef>
            </a:pPr>
            <a:r>
              <a:rPr sz="900" b="1" dirty="0">
                <a:solidFill>
                  <a:srgbClr val="FFFFFF"/>
                </a:solidFill>
                <a:latin typeface="Yu Gothic" panose="020B0400000000000000" pitchFamily="34" charset="-128"/>
                <a:ea typeface="Yu Gothic" panose="020B0400000000000000" pitchFamily="34" charset="-128"/>
                <a:cs typeface="YuGothic"/>
              </a:rPr>
              <a:t>動</a:t>
            </a:r>
            <a:r>
              <a:rPr sz="900" b="1" spc="-40" dirty="0">
                <a:solidFill>
                  <a:srgbClr val="FFFFFF"/>
                </a:solidFill>
                <a:latin typeface="Yu Gothic" panose="020B0400000000000000" pitchFamily="34" charset="-128"/>
                <a:ea typeface="Yu Gothic" panose="020B0400000000000000" pitchFamily="34" charset="-128"/>
                <a:cs typeface="YuGothic"/>
              </a:rPr>
              <a:t>画</a:t>
            </a:r>
            <a:r>
              <a:rPr sz="900" b="1" spc="-45" dirty="0">
                <a:solidFill>
                  <a:srgbClr val="FFFFFF"/>
                </a:solidFill>
                <a:latin typeface="Yu Gothic" panose="020B0400000000000000" pitchFamily="34" charset="-128"/>
                <a:ea typeface="Yu Gothic" panose="020B0400000000000000" pitchFamily="34" charset="-128"/>
                <a:cs typeface="YuGothic"/>
              </a:rPr>
              <a:t>スペ</a:t>
            </a:r>
            <a:r>
              <a:rPr sz="900" b="1" spc="-75" dirty="0">
                <a:solidFill>
                  <a:srgbClr val="FFFFFF"/>
                </a:solidFill>
                <a:latin typeface="Yu Gothic" panose="020B0400000000000000" pitchFamily="34" charset="-128"/>
                <a:ea typeface="Yu Gothic" panose="020B0400000000000000" pitchFamily="34" charset="-128"/>
                <a:cs typeface="YuGothic"/>
              </a:rPr>
              <a:t>ー</a:t>
            </a:r>
            <a:r>
              <a:rPr sz="900" b="1" spc="-25" dirty="0">
                <a:solidFill>
                  <a:srgbClr val="FFFFFF"/>
                </a:solidFill>
                <a:latin typeface="Yu Gothic" panose="020B0400000000000000" pitchFamily="34" charset="-128"/>
                <a:ea typeface="Yu Gothic" panose="020B0400000000000000" pitchFamily="34" charset="-128"/>
                <a:cs typeface="YuGothic"/>
              </a:rPr>
              <a:t>ス</a:t>
            </a:r>
            <a:r>
              <a:rPr sz="900" b="1" dirty="0">
                <a:solidFill>
                  <a:srgbClr val="FFFFFF"/>
                </a:solidFill>
                <a:latin typeface="Yu Gothic" panose="020B0400000000000000" pitchFamily="34" charset="-128"/>
                <a:ea typeface="Yu Gothic" panose="020B0400000000000000" pitchFamily="34" charset="-128"/>
                <a:cs typeface="YuGothic"/>
              </a:rPr>
              <a:t>①</a:t>
            </a:r>
            <a:endParaRPr sz="900" b="1">
              <a:latin typeface="Yu Gothic" panose="020B0400000000000000" pitchFamily="34" charset="-128"/>
              <a:ea typeface="Yu Gothic" panose="020B0400000000000000" pitchFamily="34" charset="-128"/>
              <a:cs typeface="YuGothic"/>
            </a:endParaRPr>
          </a:p>
        </p:txBody>
      </p:sp>
      <p:sp>
        <p:nvSpPr>
          <p:cNvPr id="117" name="object 46">
            <a:extLst>
              <a:ext uri="{FF2B5EF4-FFF2-40B4-BE49-F238E27FC236}">
                <a16:creationId xmlns:a16="http://schemas.microsoft.com/office/drawing/2014/main" id="{EEF2D8B9-6B17-3444-B3E4-B33EBC70FD2D}"/>
              </a:ext>
            </a:extLst>
          </p:cNvPr>
          <p:cNvSpPr/>
          <p:nvPr/>
        </p:nvSpPr>
        <p:spPr>
          <a:xfrm>
            <a:off x="1392581" y="3467747"/>
            <a:ext cx="2592705" cy="240665"/>
          </a:xfrm>
          <a:custGeom>
            <a:avLst/>
            <a:gdLst/>
            <a:ahLst/>
            <a:cxnLst/>
            <a:rect l="l" t="t" r="r" b="b"/>
            <a:pathLst>
              <a:path w="2592704" h="240664">
                <a:moveTo>
                  <a:pt x="0" y="240055"/>
                </a:moveTo>
                <a:lnTo>
                  <a:pt x="2592387" y="240055"/>
                </a:lnTo>
                <a:lnTo>
                  <a:pt x="2592387" y="0"/>
                </a:lnTo>
                <a:lnTo>
                  <a:pt x="0" y="0"/>
                </a:lnTo>
                <a:lnTo>
                  <a:pt x="0" y="240055"/>
                </a:lnTo>
                <a:close/>
              </a:path>
            </a:pathLst>
          </a:custGeom>
          <a:solidFill>
            <a:srgbClr val="FFFFFF"/>
          </a:solidFill>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b="1">
              <a:latin typeface="Yu Gothic" panose="020B0400000000000000" pitchFamily="34" charset="-128"/>
              <a:ea typeface="Yu Gothic" panose="020B0400000000000000" pitchFamily="34" charset="-128"/>
            </a:endParaRPr>
          </a:p>
        </p:txBody>
      </p:sp>
      <p:sp>
        <p:nvSpPr>
          <p:cNvPr id="119" name="object 48">
            <a:extLst>
              <a:ext uri="{FF2B5EF4-FFF2-40B4-BE49-F238E27FC236}">
                <a16:creationId xmlns:a16="http://schemas.microsoft.com/office/drawing/2014/main" id="{899FB066-45AA-CA41-8BDD-DD03CAB1490B}"/>
              </a:ext>
            </a:extLst>
          </p:cNvPr>
          <p:cNvSpPr txBox="1"/>
          <p:nvPr/>
        </p:nvSpPr>
        <p:spPr>
          <a:xfrm>
            <a:off x="3594630" y="4754142"/>
            <a:ext cx="1566545" cy="132087"/>
          </a:xfrm>
          <a:prstGeom prst="rect">
            <a:avLst/>
          </a:prstGeom>
        </p:spPr>
        <p:txBody>
          <a:bodyPr vert="horz" wrap="square" lIns="0" tIns="1651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2700">
              <a:lnSpc>
                <a:spcPct val="100000"/>
              </a:lnSpc>
              <a:spcBef>
                <a:spcPts val="130"/>
              </a:spcBef>
            </a:pPr>
            <a:r>
              <a:rPr sz="750" spc="-35" dirty="0">
                <a:solidFill>
                  <a:srgbClr val="C1272C"/>
                </a:solidFill>
                <a:latin typeface="Yu Gothic" panose="020B0400000000000000" pitchFamily="34" charset="-128"/>
                <a:ea typeface="Yu Gothic" panose="020B0400000000000000" pitchFamily="34" charset="-128"/>
                <a:cs typeface="YuGo-Medium"/>
              </a:rPr>
              <a:t>※</a:t>
            </a:r>
            <a:r>
              <a:rPr sz="750" spc="-80" dirty="0">
                <a:solidFill>
                  <a:srgbClr val="C1272C"/>
                </a:solidFill>
                <a:latin typeface="Yu Gothic" panose="020B0400000000000000" pitchFamily="34" charset="-128"/>
                <a:ea typeface="Yu Gothic" panose="020B0400000000000000" pitchFamily="34" charset="-128"/>
                <a:cs typeface="YuGo-Medium"/>
              </a:rPr>
              <a:t>フ</a:t>
            </a:r>
            <a:r>
              <a:rPr sz="750" spc="-70" dirty="0">
                <a:solidFill>
                  <a:srgbClr val="C1272C"/>
                </a:solidFill>
                <a:latin typeface="Yu Gothic" panose="020B0400000000000000" pitchFamily="34" charset="-128"/>
                <a:ea typeface="Yu Gothic" panose="020B0400000000000000" pitchFamily="34" charset="-128"/>
                <a:cs typeface="YuGo-Medium"/>
              </a:rPr>
              <a:t>リー</a:t>
            </a:r>
            <a:r>
              <a:rPr sz="750" spc="-40" dirty="0">
                <a:solidFill>
                  <a:srgbClr val="C1272C"/>
                </a:solidFill>
                <a:latin typeface="Yu Gothic" panose="020B0400000000000000" pitchFamily="34" charset="-128"/>
                <a:ea typeface="Yu Gothic" panose="020B0400000000000000" pitchFamily="34" charset="-128"/>
                <a:cs typeface="YuGo-Medium"/>
              </a:rPr>
              <a:t>ク</a:t>
            </a:r>
            <a:r>
              <a:rPr sz="750" spc="-55" dirty="0">
                <a:solidFill>
                  <a:srgbClr val="C1272C"/>
                </a:solidFill>
                <a:latin typeface="Yu Gothic" panose="020B0400000000000000" pitchFamily="34" charset="-128"/>
                <a:ea typeface="Yu Gothic" panose="020B0400000000000000" pitchFamily="34" charset="-128"/>
                <a:cs typeface="YuGo-Medium"/>
              </a:rPr>
              <a:t>エ</a:t>
            </a:r>
            <a:r>
              <a:rPr sz="750" spc="-35" dirty="0">
                <a:solidFill>
                  <a:srgbClr val="C1272C"/>
                </a:solidFill>
                <a:latin typeface="Yu Gothic" panose="020B0400000000000000" pitchFamily="34" charset="-128"/>
                <a:ea typeface="Yu Gothic" panose="020B0400000000000000" pitchFamily="34" charset="-128"/>
                <a:cs typeface="YuGo-Medium"/>
              </a:rPr>
              <a:t>ン</a:t>
            </a:r>
            <a:r>
              <a:rPr sz="750" spc="-20" dirty="0">
                <a:solidFill>
                  <a:srgbClr val="C1272C"/>
                </a:solidFill>
                <a:latin typeface="Yu Gothic" panose="020B0400000000000000" pitchFamily="34" charset="-128"/>
                <a:ea typeface="Yu Gothic" panose="020B0400000000000000" pitchFamily="34" charset="-128"/>
                <a:cs typeface="YuGo-Medium"/>
              </a:rPr>
              <a:t>シ</a:t>
            </a:r>
            <a:r>
              <a:rPr sz="750" spc="-50" dirty="0">
                <a:solidFill>
                  <a:srgbClr val="C1272C"/>
                </a:solidFill>
                <a:latin typeface="Yu Gothic" panose="020B0400000000000000" pitchFamily="34" charset="-128"/>
                <a:ea typeface="Yu Gothic" panose="020B0400000000000000" pitchFamily="34" charset="-128"/>
                <a:cs typeface="YuGo-Medium"/>
              </a:rPr>
              <a:t>ー</a:t>
            </a:r>
            <a:r>
              <a:rPr sz="750" spc="-60" dirty="0">
                <a:solidFill>
                  <a:srgbClr val="C1272C"/>
                </a:solidFill>
                <a:latin typeface="Yu Gothic" panose="020B0400000000000000" pitchFamily="34" charset="-128"/>
                <a:ea typeface="Yu Gothic" panose="020B0400000000000000" pitchFamily="34" charset="-128"/>
                <a:cs typeface="YuGo-Medium"/>
              </a:rPr>
              <a:t>コ</a:t>
            </a:r>
            <a:r>
              <a:rPr sz="750" spc="-100" dirty="0">
                <a:solidFill>
                  <a:srgbClr val="C1272C"/>
                </a:solidFill>
                <a:latin typeface="Yu Gothic" panose="020B0400000000000000" pitchFamily="34" charset="-128"/>
                <a:ea typeface="Yu Gothic" panose="020B0400000000000000" pitchFamily="34" charset="-128"/>
                <a:cs typeface="YuGo-Medium"/>
              </a:rPr>
              <a:t>ント</a:t>
            </a:r>
            <a:r>
              <a:rPr sz="750" spc="-25" dirty="0">
                <a:solidFill>
                  <a:srgbClr val="C1272C"/>
                </a:solidFill>
                <a:latin typeface="Yu Gothic" panose="020B0400000000000000" pitchFamily="34" charset="-128"/>
                <a:ea typeface="Yu Gothic" panose="020B0400000000000000" pitchFamily="34" charset="-128"/>
                <a:cs typeface="YuGo-Medium"/>
              </a:rPr>
              <a:t>ロ</a:t>
            </a:r>
            <a:r>
              <a:rPr sz="750" spc="-5" dirty="0">
                <a:solidFill>
                  <a:srgbClr val="C1272C"/>
                </a:solidFill>
                <a:latin typeface="Yu Gothic" panose="020B0400000000000000" pitchFamily="34" charset="-128"/>
                <a:ea typeface="Yu Gothic" panose="020B0400000000000000" pitchFamily="34" charset="-128"/>
                <a:cs typeface="YuGo-Medium"/>
              </a:rPr>
              <a:t>ー</a:t>
            </a:r>
            <a:r>
              <a:rPr sz="750" spc="35" dirty="0">
                <a:solidFill>
                  <a:srgbClr val="C1272C"/>
                </a:solidFill>
                <a:latin typeface="Yu Gothic" panose="020B0400000000000000" pitchFamily="34" charset="-128"/>
                <a:ea typeface="Yu Gothic" panose="020B0400000000000000" pitchFamily="34" charset="-128"/>
                <a:cs typeface="YuGo-Medium"/>
              </a:rPr>
              <a:t>ル</a:t>
            </a:r>
            <a:r>
              <a:rPr sz="750" spc="-60" dirty="0">
                <a:solidFill>
                  <a:srgbClr val="C1272C"/>
                </a:solidFill>
                <a:latin typeface="Yu Gothic" panose="020B0400000000000000" pitchFamily="34" charset="-128"/>
                <a:ea typeface="Yu Gothic" panose="020B0400000000000000" pitchFamily="34" charset="-128"/>
                <a:cs typeface="YuGo-Medium"/>
              </a:rPr>
              <a:t>あ</a:t>
            </a:r>
            <a:r>
              <a:rPr sz="750" spc="25" dirty="0">
                <a:solidFill>
                  <a:srgbClr val="C1272C"/>
                </a:solidFill>
                <a:latin typeface="Yu Gothic" panose="020B0400000000000000" pitchFamily="34" charset="-128"/>
                <a:ea typeface="Yu Gothic" panose="020B0400000000000000" pitchFamily="34" charset="-128"/>
                <a:cs typeface="YuGo-Medium"/>
              </a:rPr>
              <a:t>り</a:t>
            </a:r>
            <a:endParaRPr sz="750" dirty="0">
              <a:latin typeface="Yu Gothic" panose="020B0400000000000000" pitchFamily="34" charset="-128"/>
              <a:ea typeface="Yu Gothic" panose="020B0400000000000000" pitchFamily="34" charset="-128"/>
              <a:cs typeface="YuGo-Medium"/>
            </a:endParaRPr>
          </a:p>
        </p:txBody>
      </p:sp>
      <p:sp>
        <p:nvSpPr>
          <p:cNvPr id="142" name="object 33">
            <a:extLst>
              <a:ext uri="{FF2B5EF4-FFF2-40B4-BE49-F238E27FC236}">
                <a16:creationId xmlns:a16="http://schemas.microsoft.com/office/drawing/2014/main" id="{81217DAF-D571-F447-BF7E-5C06C57D7C4D}"/>
              </a:ext>
            </a:extLst>
          </p:cNvPr>
          <p:cNvSpPr txBox="1"/>
          <p:nvPr/>
        </p:nvSpPr>
        <p:spPr>
          <a:xfrm>
            <a:off x="3459905" y="2097132"/>
            <a:ext cx="629285" cy="280204"/>
          </a:xfrm>
          <a:prstGeom prst="rect">
            <a:avLst/>
          </a:prstGeom>
        </p:spPr>
        <p:txBody>
          <a:bodyPr vert="horz" wrap="square" lIns="0" tIns="14604" rIns="0" bIns="0" rtlCol="0">
            <a:spAutoFit/>
          </a:bodyPr>
          <a:lstStyle/>
          <a:p>
            <a:pPr marL="38100">
              <a:lnSpc>
                <a:spcPct val="100000"/>
              </a:lnSpc>
              <a:spcBef>
                <a:spcPts val="114"/>
              </a:spcBef>
            </a:pPr>
            <a:r>
              <a:rPr sz="1725" b="1" spc="-277" baseline="-45893" dirty="0">
                <a:solidFill>
                  <a:srgbClr val="FFFFFF"/>
                </a:solidFill>
                <a:latin typeface="Yu Gothic" panose="020B0400000000000000" pitchFamily="34" charset="-128"/>
                <a:ea typeface="Yu Gothic" panose="020B0400000000000000" pitchFamily="34" charset="-128"/>
                <a:cs typeface="YuGo-Medium"/>
              </a:rPr>
              <a:t>×</a:t>
            </a:r>
            <a:endParaRPr sz="1500" b="1" dirty="0">
              <a:latin typeface="Yu Gothic" panose="020B0400000000000000" pitchFamily="34" charset="-128"/>
              <a:ea typeface="Yu Gothic" panose="020B0400000000000000" pitchFamily="34" charset="-128"/>
              <a:cs typeface="YuGothic"/>
            </a:endParaRPr>
          </a:p>
        </p:txBody>
      </p:sp>
      <p:pic>
        <p:nvPicPr>
          <p:cNvPr id="146" name="図 145">
            <a:extLst>
              <a:ext uri="{FF2B5EF4-FFF2-40B4-BE49-F238E27FC236}">
                <a16:creationId xmlns:a16="http://schemas.microsoft.com/office/drawing/2014/main" id="{B609B59D-310B-4349-BBF7-1FB33F10C5A3}"/>
              </a:ext>
            </a:extLst>
          </p:cNvPr>
          <p:cNvPicPr>
            <a:picLocks noChangeAspect="1"/>
          </p:cNvPicPr>
          <p:nvPr/>
        </p:nvPicPr>
        <p:blipFill>
          <a:blip r:embed="rId11"/>
          <a:stretch>
            <a:fillRect/>
          </a:stretch>
        </p:blipFill>
        <p:spPr>
          <a:xfrm>
            <a:off x="3960713" y="3024023"/>
            <a:ext cx="874919" cy="417269"/>
          </a:xfrm>
          <a:prstGeom prst="rect">
            <a:avLst/>
          </a:prstGeom>
        </p:spPr>
      </p:pic>
      <p:sp>
        <p:nvSpPr>
          <p:cNvPr id="147" name="object 45">
            <a:extLst>
              <a:ext uri="{FF2B5EF4-FFF2-40B4-BE49-F238E27FC236}">
                <a16:creationId xmlns:a16="http://schemas.microsoft.com/office/drawing/2014/main" id="{20EECB5A-9A0B-5947-8ECC-A615C44630C5}"/>
              </a:ext>
            </a:extLst>
          </p:cNvPr>
          <p:cNvSpPr txBox="1"/>
          <p:nvPr/>
        </p:nvSpPr>
        <p:spPr>
          <a:xfrm>
            <a:off x="3984969" y="3044147"/>
            <a:ext cx="830580" cy="324512"/>
          </a:xfrm>
          <a:prstGeom prst="rect">
            <a:avLst/>
          </a:prstGeom>
          <a:solidFill>
            <a:srgbClr val="0061AF"/>
          </a:solidFill>
        </p:spPr>
        <p:txBody>
          <a:bodyPr vert="horz" wrap="square" lIns="0" tIns="4191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30810" marR="173355" indent="153035">
              <a:lnSpc>
                <a:spcPct val="110300"/>
              </a:lnSpc>
              <a:spcBef>
                <a:spcPts val="330"/>
              </a:spcBef>
            </a:pPr>
            <a:r>
              <a:rPr sz="850" b="1" dirty="0">
                <a:solidFill>
                  <a:srgbClr val="FFFFFF"/>
                </a:solidFill>
                <a:latin typeface="Yu Gothic" panose="020B0400000000000000" pitchFamily="34" charset="-128"/>
                <a:ea typeface="Yu Gothic" panose="020B0400000000000000" pitchFamily="34" charset="-128"/>
                <a:cs typeface="YuGothic"/>
              </a:rPr>
              <a:t>動画 </a:t>
            </a:r>
            <a:r>
              <a:rPr sz="850" b="1" spc="140" dirty="0">
                <a:solidFill>
                  <a:srgbClr val="FFFFFF"/>
                </a:solidFill>
                <a:latin typeface="Yu Gothic" panose="020B0400000000000000" pitchFamily="34" charset="-128"/>
                <a:ea typeface="Yu Gothic" panose="020B0400000000000000" pitchFamily="34" charset="-128"/>
                <a:cs typeface="YuGothic"/>
              </a:rPr>
              <a:t> </a:t>
            </a:r>
            <a:r>
              <a:rPr sz="850" b="1" spc="-40" dirty="0">
                <a:solidFill>
                  <a:srgbClr val="FFFFFF"/>
                </a:solidFill>
                <a:latin typeface="Yu Gothic" panose="020B0400000000000000" pitchFamily="34" charset="-128"/>
                <a:ea typeface="Yu Gothic" panose="020B0400000000000000" pitchFamily="34" charset="-128"/>
                <a:cs typeface="YuGothic"/>
              </a:rPr>
              <a:t>ス</a:t>
            </a:r>
            <a:r>
              <a:rPr sz="850" b="1" spc="-45" dirty="0">
                <a:solidFill>
                  <a:srgbClr val="FFFFFF"/>
                </a:solidFill>
                <a:latin typeface="Yu Gothic" panose="020B0400000000000000" pitchFamily="34" charset="-128"/>
                <a:ea typeface="Yu Gothic" panose="020B0400000000000000" pitchFamily="34" charset="-128"/>
                <a:cs typeface="YuGothic"/>
              </a:rPr>
              <a:t>ペ</a:t>
            </a:r>
            <a:r>
              <a:rPr sz="850" b="1" spc="-70" dirty="0">
                <a:solidFill>
                  <a:srgbClr val="FFFFFF"/>
                </a:solidFill>
                <a:latin typeface="Yu Gothic" panose="020B0400000000000000" pitchFamily="34" charset="-128"/>
                <a:ea typeface="Yu Gothic" panose="020B0400000000000000" pitchFamily="34" charset="-128"/>
                <a:cs typeface="YuGothic"/>
              </a:rPr>
              <a:t>ー</a:t>
            </a:r>
            <a:r>
              <a:rPr sz="850" b="1" spc="-25" dirty="0">
                <a:solidFill>
                  <a:srgbClr val="FFFFFF"/>
                </a:solidFill>
                <a:latin typeface="Yu Gothic" panose="020B0400000000000000" pitchFamily="34" charset="-128"/>
                <a:ea typeface="Yu Gothic" panose="020B0400000000000000" pitchFamily="34" charset="-128"/>
                <a:cs typeface="YuGothic"/>
              </a:rPr>
              <a:t>ス</a:t>
            </a:r>
            <a:r>
              <a:rPr sz="850" b="1" dirty="0">
                <a:solidFill>
                  <a:srgbClr val="FFFFFF"/>
                </a:solidFill>
                <a:latin typeface="Yu Gothic" panose="020B0400000000000000" pitchFamily="34" charset="-128"/>
                <a:ea typeface="Yu Gothic" panose="020B0400000000000000" pitchFamily="34" charset="-128"/>
                <a:cs typeface="YuGothic"/>
              </a:rPr>
              <a:t>②</a:t>
            </a:r>
            <a:endParaRPr sz="850" b="1" dirty="0">
              <a:latin typeface="Yu Gothic" panose="020B0400000000000000" pitchFamily="34" charset="-128"/>
              <a:ea typeface="Yu Gothic" panose="020B0400000000000000" pitchFamily="34" charset="-128"/>
              <a:cs typeface="YuGothic"/>
            </a:endParaRPr>
          </a:p>
        </p:txBody>
      </p:sp>
      <p:graphicFrame>
        <p:nvGraphicFramePr>
          <p:cNvPr id="60" name="表 59">
            <a:extLst>
              <a:ext uri="{FF2B5EF4-FFF2-40B4-BE49-F238E27FC236}">
                <a16:creationId xmlns:a16="http://schemas.microsoft.com/office/drawing/2014/main" id="{8A8B9E2D-17A6-3B4E-8885-185632B6CA3D}"/>
              </a:ext>
            </a:extLst>
          </p:cNvPr>
          <p:cNvGraphicFramePr>
            <a:graphicFrameLocks noGrp="1"/>
          </p:cNvGraphicFramePr>
          <p:nvPr>
            <p:extLst>
              <p:ext uri="{D42A27DB-BD31-4B8C-83A1-F6EECF244321}">
                <p14:modId xmlns:p14="http://schemas.microsoft.com/office/powerpoint/2010/main" val="3136710161"/>
              </p:ext>
            </p:extLst>
          </p:nvPr>
        </p:nvGraphicFramePr>
        <p:xfrm>
          <a:off x="331331" y="3709333"/>
          <a:ext cx="4495889" cy="864000"/>
        </p:xfrm>
        <a:graphic>
          <a:graphicData uri="http://schemas.openxmlformats.org/drawingml/2006/table">
            <a:tbl>
              <a:tblPr>
                <a:tableStyleId>{5C22544A-7EE6-4342-B048-85BDC9FD1C3A}</a:tableStyleId>
              </a:tblPr>
              <a:tblGrid>
                <a:gridCol w="1649869">
                  <a:extLst>
                    <a:ext uri="{9D8B030D-6E8A-4147-A177-3AD203B41FA5}">
                      <a16:colId xmlns:a16="http://schemas.microsoft.com/office/drawing/2014/main" val="685811342"/>
                    </a:ext>
                  </a:extLst>
                </a:gridCol>
                <a:gridCol w="609600">
                  <a:extLst>
                    <a:ext uri="{9D8B030D-6E8A-4147-A177-3AD203B41FA5}">
                      <a16:colId xmlns:a16="http://schemas.microsoft.com/office/drawing/2014/main" val="825451532"/>
                    </a:ext>
                  </a:extLst>
                </a:gridCol>
                <a:gridCol w="609600">
                  <a:extLst>
                    <a:ext uri="{9D8B030D-6E8A-4147-A177-3AD203B41FA5}">
                      <a16:colId xmlns:a16="http://schemas.microsoft.com/office/drawing/2014/main" val="3132108595"/>
                    </a:ext>
                  </a:extLst>
                </a:gridCol>
                <a:gridCol w="1626820">
                  <a:extLst>
                    <a:ext uri="{9D8B030D-6E8A-4147-A177-3AD203B41FA5}">
                      <a16:colId xmlns:a16="http://schemas.microsoft.com/office/drawing/2014/main" val="2755483026"/>
                    </a:ext>
                  </a:extLst>
                </a:gridCol>
              </a:tblGrid>
              <a:tr h="334850">
                <a:tc>
                  <a:txBody>
                    <a:bodyPr/>
                    <a:lstStyle/>
                    <a:p>
                      <a:pPr algn="ctr" fontAlgn="ctr"/>
                      <a:r>
                        <a:rPr lang="ja-JP" altLang="en-US" sz="800" b="1" i="0" u="none" strike="noStrike" dirty="0">
                          <a:solidFill>
                            <a:schemeClr val="bg1"/>
                          </a:solidFill>
                          <a:effectLst/>
                          <a:latin typeface="Yu Gothic" panose="020B0400000000000000" pitchFamily="34" charset="-128"/>
                          <a:ea typeface="Yu Gothic" panose="020B0400000000000000" pitchFamily="34" charset="-128"/>
                        </a:rPr>
                        <a:t>メニュー名</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800" b="1" i="0" u="none" strike="noStrike" dirty="0">
                          <a:solidFill>
                            <a:schemeClr val="bg1"/>
                          </a:solidFill>
                          <a:effectLst/>
                          <a:latin typeface="Yu Gothic" panose="020B0400000000000000" pitchFamily="34" charset="-128"/>
                          <a:ea typeface="Yu Gothic" panose="020B0400000000000000" pitchFamily="34" charset="-128"/>
                        </a:rPr>
                        <a:t>販売単位</a:t>
                      </a:r>
                    </a:p>
                  </a:txBody>
                  <a:tcPr marL="45720" marR="4572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800" b="1" i="0" u="none" strike="noStrike" dirty="0">
                          <a:solidFill>
                            <a:schemeClr val="bg1"/>
                          </a:solidFill>
                          <a:effectLst/>
                          <a:latin typeface="Yu Gothic" panose="020B0400000000000000" pitchFamily="34" charset="-128"/>
                          <a:ea typeface="Yu Gothic" panose="020B0400000000000000" pitchFamily="34" charset="-128"/>
                        </a:rPr>
                        <a:t>料金</a:t>
                      </a:r>
                      <a:endParaRPr lang="en-US" sz="800" b="1" i="0" u="none" strike="noStrike" dirty="0">
                        <a:solidFill>
                          <a:schemeClr val="bg1"/>
                        </a:solidFill>
                        <a:effectLst/>
                        <a:latin typeface="Yu Gothic" panose="020B0400000000000000" pitchFamily="34" charset="-128"/>
                        <a:ea typeface="Yu Gothic" panose="020B0400000000000000" pitchFamily="34" charset="-128"/>
                      </a:endParaRPr>
                    </a:p>
                  </a:txBody>
                  <a:tcPr marL="45720" marR="4572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800" b="1" i="0" u="none" strike="noStrike" dirty="0">
                          <a:solidFill>
                            <a:schemeClr val="bg1"/>
                          </a:solidFill>
                          <a:effectLst/>
                          <a:latin typeface="Yu Gothic" panose="020B0400000000000000" pitchFamily="34" charset="-128"/>
                          <a:ea typeface="Yu Gothic" panose="020B0400000000000000" pitchFamily="34" charset="-128"/>
                        </a:rPr>
                        <a:t>備考</a:t>
                      </a:r>
                    </a:p>
                  </a:txBody>
                  <a:tcPr marL="45720" marR="45720" anchor="ctr">
                    <a:lnL w="1270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871992953"/>
                  </a:ext>
                </a:extLst>
              </a:tr>
              <a:tr h="264575">
                <a:tc>
                  <a:txBody>
                    <a:bodyPr/>
                    <a:lstStyle/>
                    <a:p>
                      <a:pPr algn="l" fontAlgn="ctr"/>
                      <a:r>
                        <a:rPr lang="ja-JP" altLang="en-US" sz="800" b="0" i="0" u="none" strike="noStrike">
                          <a:effectLst/>
                          <a:latin typeface="Yu Gothic" panose="020B0400000000000000" pitchFamily="34" charset="-128"/>
                          <a:ea typeface="Yu Gothic" panose="020B0400000000000000" pitchFamily="34" charset="-128"/>
                        </a:rPr>
                        <a:t>ラージゲートバナー（動画あり）</a:t>
                      </a:r>
                      <a:endParaRPr lang="ja-JP" altLang="en-US" sz="800" b="0" i="0" u="none" strike="noStrike">
                        <a:solidFill>
                          <a:srgbClr val="000000"/>
                        </a:solidFill>
                        <a:effectLst/>
                        <a:latin typeface="Yu Gothic" panose="020B0400000000000000" pitchFamily="34" charset="-128"/>
                        <a:ea typeface="Yu Gothic" panose="020B0400000000000000" pitchFamily="34"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800" b="0" i="0" u="none" strike="noStrike">
                          <a:effectLst/>
                          <a:latin typeface="Yu Gothic" panose="020B0400000000000000" pitchFamily="34" charset="-128"/>
                          <a:ea typeface="Yu Gothic" panose="020B0400000000000000" pitchFamily="34" charset="-128"/>
                        </a:rPr>
                        <a:t>imp</a:t>
                      </a:r>
                      <a:endParaRPr lang="en-US" sz="800" b="0" i="0" u="none" strike="noStrike">
                        <a:solidFill>
                          <a:srgbClr val="000000"/>
                        </a:solidFill>
                        <a:effectLst/>
                        <a:latin typeface="Yu Gothic" panose="020B0400000000000000" pitchFamily="34" charset="-128"/>
                        <a:ea typeface="Yu Gothic" panose="020B0400000000000000" pitchFamily="34"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800" b="0" i="0" u="none" strike="noStrike" dirty="0">
                          <a:effectLst/>
                          <a:latin typeface="Yu Gothic" panose="020B0400000000000000" pitchFamily="34" charset="-128"/>
                          <a:ea typeface="Yu Gothic" panose="020B0400000000000000" pitchFamily="34" charset="-128"/>
                        </a:rPr>
                        <a:t>\18/imp</a:t>
                      </a:r>
                      <a:endParaRPr 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algn="ctr" fontAlgn="ctr"/>
                      <a:r>
                        <a:rPr lang="ja-JP" altLang="en-US" sz="800" b="0" i="0" u="none" strike="noStrike" dirty="0">
                          <a:effectLst/>
                          <a:latin typeface="Yu Gothic" panose="020B0400000000000000" pitchFamily="34" charset="-128"/>
                          <a:ea typeface="Yu Gothic" panose="020B0400000000000000" pitchFamily="34" charset="-128"/>
                        </a:rPr>
                        <a:t>カテゴリー指定は</a:t>
                      </a:r>
                      <a:r>
                        <a:rPr lang="en-US" altLang="ja-JP" sz="800" b="0" i="0" u="none" strike="noStrike" dirty="0">
                          <a:effectLst/>
                          <a:latin typeface="Yu Gothic" panose="020B0400000000000000" pitchFamily="34" charset="-128"/>
                          <a:ea typeface="Yu Gothic" panose="020B0400000000000000" pitchFamily="34" charset="-128"/>
                        </a:rPr>
                        <a:t>+\0.5/imp</a:t>
                      </a:r>
                      <a:br>
                        <a:rPr lang="en-US" altLang="ja-JP" sz="800" b="0" i="0" u="none" strike="noStrike" dirty="0">
                          <a:effectLst/>
                          <a:latin typeface="Yu Gothic" panose="020B0400000000000000" pitchFamily="34" charset="-128"/>
                          <a:ea typeface="Yu Gothic" panose="020B0400000000000000" pitchFamily="34" charset="-128"/>
                        </a:rPr>
                      </a:br>
                      <a:r>
                        <a:rPr lang="ja-JP" altLang="en-US" sz="800" b="0" i="0" u="none" strike="noStrike" dirty="0">
                          <a:effectLst/>
                          <a:latin typeface="Yu Gothic" panose="020B0400000000000000" pitchFamily="34" charset="-128"/>
                          <a:ea typeface="Yu Gothic" panose="020B0400000000000000" pitchFamily="34" charset="-128"/>
                        </a:rPr>
                        <a:t>ジャンル指定は</a:t>
                      </a:r>
                      <a:r>
                        <a:rPr lang="en-US" altLang="ja-JP" sz="800" b="0" i="0" u="none" strike="noStrike" dirty="0">
                          <a:effectLst/>
                          <a:latin typeface="Yu Gothic" panose="020B0400000000000000" pitchFamily="34" charset="-128"/>
                          <a:ea typeface="Yu Gothic" panose="020B0400000000000000" pitchFamily="34" charset="-128"/>
                        </a:rPr>
                        <a:t>+\1.0/imp</a:t>
                      </a:r>
                    </a:p>
                    <a:p>
                      <a:pPr algn="ctr" fontAlgn="ctr"/>
                      <a:r>
                        <a:rPr lang="ja-JP" altLang="en-US" sz="800" b="0" i="0" u="none" strike="noStrike">
                          <a:effectLst/>
                          <a:latin typeface="Yu Gothic" panose="020B0400000000000000" pitchFamily="34" charset="-128"/>
                          <a:ea typeface="Yu Gothic" panose="020B0400000000000000" pitchFamily="34" charset="-128"/>
                        </a:rPr>
                        <a:t>（</a:t>
                      </a:r>
                      <a:r>
                        <a:rPr lang="en-US" altLang="ja-JP" sz="800" b="0" i="0" u="none" strike="noStrike" dirty="0">
                          <a:effectLst/>
                          <a:latin typeface="Yu Gothic" panose="020B0400000000000000" pitchFamily="34" charset="-128"/>
                          <a:ea typeface="Yu Gothic" panose="020B0400000000000000" pitchFamily="34" charset="-128"/>
                        </a:rPr>
                        <a:t>IT</a:t>
                      </a:r>
                      <a:r>
                        <a:rPr lang="ja-JP" altLang="en-US" sz="800" b="0" i="0" u="none" strike="noStrike" dirty="0">
                          <a:effectLst/>
                          <a:latin typeface="Yu Gothic" panose="020B0400000000000000" pitchFamily="34" charset="-128"/>
                          <a:ea typeface="Yu Gothic" panose="020B0400000000000000" pitchFamily="34" charset="-128"/>
                        </a:rPr>
                        <a:t>のみ）</a:t>
                      </a:r>
                      <a:endParaRPr lang="ja-JP" alt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15621353"/>
                  </a:ext>
                </a:extLst>
              </a:tr>
              <a:tr h="264575">
                <a:tc>
                  <a:txBody>
                    <a:bodyPr/>
                    <a:lstStyle/>
                    <a:p>
                      <a:pPr algn="l" fontAlgn="ctr"/>
                      <a:r>
                        <a:rPr lang="ja-JP" altLang="en-US" sz="800" b="0" i="0" u="none" strike="noStrike">
                          <a:effectLst/>
                          <a:latin typeface="Yu Gothic" panose="020B0400000000000000" pitchFamily="34" charset="-128"/>
                          <a:ea typeface="Yu Gothic" panose="020B0400000000000000" pitchFamily="34" charset="-128"/>
                        </a:rPr>
                        <a:t>ラージゲートバナー（動画なし）</a:t>
                      </a:r>
                      <a:endParaRPr lang="ja-JP" altLang="en-US" sz="800" b="0" i="0" u="none" strike="noStrike">
                        <a:solidFill>
                          <a:srgbClr val="000000"/>
                        </a:solidFill>
                        <a:effectLst/>
                        <a:latin typeface="Yu Gothic" panose="020B0400000000000000" pitchFamily="34" charset="-128"/>
                        <a:ea typeface="Yu Gothic" panose="020B0400000000000000" pitchFamily="34"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800" b="0" i="0" u="none" strike="noStrike" dirty="0">
                          <a:effectLst/>
                          <a:latin typeface="Yu Gothic" panose="020B0400000000000000" pitchFamily="34" charset="-128"/>
                          <a:ea typeface="Yu Gothic" panose="020B0400000000000000" pitchFamily="34" charset="-128"/>
                        </a:rPr>
                        <a:t>imp</a:t>
                      </a:r>
                      <a:endParaRPr 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800" b="0" i="0" u="none" strike="noStrike" dirty="0">
                          <a:effectLst/>
                          <a:latin typeface="Yu Gothic" panose="020B0400000000000000" pitchFamily="34" charset="-128"/>
                          <a:ea typeface="Yu Gothic" panose="020B0400000000000000" pitchFamily="34" charset="-128"/>
                        </a:rPr>
                        <a:t>\15/imp</a:t>
                      </a:r>
                      <a:endParaRPr 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kumimoji="1" lang="ja-JP" altLang="en-US"/>
                    </a:p>
                  </a:txBody>
                  <a:tcPr/>
                </a:tc>
                <a:extLst>
                  <a:ext uri="{0D108BD9-81ED-4DB2-BD59-A6C34878D82A}">
                    <a16:rowId xmlns:a16="http://schemas.microsoft.com/office/drawing/2014/main" val="1441682953"/>
                  </a:ext>
                </a:extLst>
              </a:tr>
            </a:tbl>
          </a:graphicData>
        </a:graphic>
      </p:graphicFrame>
      <p:sp>
        <p:nvSpPr>
          <p:cNvPr id="62" name="Holder 4">
            <a:extLst>
              <a:ext uri="{FF2B5EF4-FFF2-40B4-BE49-F238E27FC236}">
                <a16:creationId xmlns:a16="http://schemas.microsoft.com/office/drawing/2014/main" id="{6C5D659A-0DF8-494B-9F30-46AC8B56B7E5}"/>
              </a:ext>
            </a:extLst>
          </p:cNvPr>
          <p:cNvSpPr>
            <a:spLocks noGrp="1"/>
          </p:cNvSpPr>
          <p:nvPr>
            <p:ph type="sldNum" sz="quarter" idx="7"/>
          </p:nvPr>
        </p:nvSpPr>
        <p:spPr>
          <a:xfrm>
            <a:off x="117050" y="4823612"/>
            <a:ext cx="407092" cy="153888"/>
          </a:xfrm>
        </p:spPr>
        <p:txBody>
          <a:bodyPr lIns="0" tIns="0" rIns="0" bIns="0"/>
          <a:lstStyle>
            <a:lvl1pPr algn="r">
              <a:defRPr>
                <a:solidFill>
                  <a:schemeClr val="tx1">
                    <a:tint val="75000"/>
                  </a:schemeClr>
                </a:solidFill>
              </a:defRPr>
            </a:lvl1pPr>
          </a:lstStyle>
          <a:p>
            <a:pPr algn="l"/>
            <a:fld id="{B6F15528-21DE-4FAA-801E-634DDDAF4B2B}" type="slidenum">
              <a:rPr sz="1000">
                <a:solidFill>
                  <a:schemeClr val="tx1"/>
                </a:solidFill>
              </a:rPr>
              <a:pPr algn="l"/>
              <a:t>12</a:t>
            </a:fld>
            <a:endParaRPr sz="1000" dirty="0">
              <a:solidFill>
                <a:schemeClr val="tx1"/>
              </a:solidFill>
            </a:endParaRPr>
          </a:p>
        </p:txBody>
      </p:sp>
      <p:sp>
        <p:nvSpPr>
          <p:cNvPr id="61" name="テキスト ボックス 60">
            <a:extLst>
              <a:ext uri="{FF2B5EF4-FFF2-40B4-BE49-F238E27FC236}">
                <a16:creationId xmlns:a16="http://schemas.microsoft.com/office/drawing/2014/main" id="{AE2EDE8C-D970-8042-900D-571B8756FE5D}"/>
              </a:ext>
            </a:extLst>
          </p:cNvPr>
          <p:cNvSpPr txBox="1"/>
          <p:nvPr/>
        </p:nvSpPr>
        <p:spPr>
          <a:xfrm>
            <a:off x="4891072" y="3515263"/>
            <a:ext cx="2302246" cy="213841"/>
          </a:xfrm>
          <a:prstGeom prst="rect">
            <a:avLst/>
          </a:prstGeom>
          <a:noFill/>
        </p:spPr>
        <p:txBody>
          <a:bodyPr wrap="square" rtlCol="0">
            <a:spAutoFit/>
          </a:bodyPr>
          <a:lstStyle/>
          <a:p>
            <a:pPr>
              <a:lnSpc>
                <a:spcPts val="1040"/>
              </a:lnSpc>
            </a:pPr>
            <a:r>
              <a:rPr lang="en-US" altLang="ja-JP" sz="700" b="1" dirty="0">
                <a:latin typeface="Yu Gothic" panose="020B0400000000000000" pitchFamily="34" charset="-128"/>
                <a:ea typeface="Yu Gothic" panose="020B0400000000000000" pitchFamily="34" charset="-128"/>
                <a:hlinkClick r:id="rId12" action="ppaction://hlinksldjump"/>
              </a:rPr>
              <a:t>※</a:t>
            </a:r>
            <a:r>
              <a:rPr lang="ja-JP" altLang="en-US" sz="700" b="1" dirty="0">
                <a:latin typeface="Yu Gothic" panose="020B0400000000000000" pitchFamily="34" charset="-128"/>
                <a:ea typeface="Yu Gothic" panose="020B0400000000000000" pitchFamily="34" charset="-128"/>
                <a:hlinkClick r:id="rId12" action="ppaction://hlinksldjump"/>
              </a:rPr>
              <a:t>原稿規定詳細は</a:t>
            </a:r>
            <a:r>
              <a:rPr lang="en-US" altLang="ja-JP" sz="700" b="1" dirty="0">
                <a:latin typeface="Yu Gothic" panose="020B0400000000000000" pitchFamily="34" charset="-128"/>
                <a:ea typeface="Yu Gothic" panose="020B0400000000000000" pitchFamily="34" charset="-128"/>
                <a:hlinkClick r:id="rId12" action="ppaction://hlinksldjump"/>
              </a:rPr>
              <a:t>P25</a:t>
            </a:r>
            <a:r>
              <a:rPr lang="ja-JP" altLang="en-US" sz="700" b="1" dirty="0">
                <a:latin typeface="Yu Gothic" panose="020B0400000000000000" pitchFamily="34" charset="-128"/>
                <a:ea typeface="Yu Gothic" panose="020B0400000000000000" pitchFamily="34" charset="-128"/>
                <a:hlinkClick r:id="rId12" action="ppaction://hlinksldjump"/>
              </a:rPr>
              <a:t>～</a:t>
            </a:r>
            <a:r>
              <a:rPr lang="en-US" altLang="ja-JP" sz="700" b="1" dirty="0">
                <a:latin typeface="Yu Gothic" panose="020B0400000000000000" pitchFamily="34" charset="-128"/>
                <a:ea typeface="Yu Gothic" panose="020B0400000000000000" pitchFamily="34" charset="-128"/>
                <a:hlinkClick r:id="rId12" action="ppaction://hlinksldjump"/>
              </a:rPr>
              <a:t>29</a:t>
            </a:r>
            <a:r>
              <a:rPr lang="ja-JP" altLang="en-US" sz="700" b="1" dirty="0">
                <a:latin typeface="Yu Gothic" panose="020B0400000000000000" pitchFamily="34" charset="-128"/>
                <a:ea typeface="Yu Gothic" panose="020B0400000000000000" pitchFamily="34" charset="-128"/>
                <a:hlinkClick r:id="rId12" action="ppaction://hlinksldjump"/>
              </a:rPr>
              <a:t>をご確認ください。</a:t>
            </a:r>
            <a:endParaRPr lang="en-US" altLang="ja-JP" sz="700" b="1" dirty="0">
              <a:latin typeface="Yu Gothic" panose="020B0400000000000000" pitchFamily="34" charset="-128"/>
              <a:ea typeface="Yu Gothic" panose="020B0400000000000000" pitchFamily="34"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g object 16">
            <a:extLst>
              <a:ext uri="{FF2B5EF4-FFF2-40B4-BE49-F238E27FC236}">
                <a16:creationId xmlns:a16="http://schemas.microsoft.com/office/drawing/2014/main" id="{74A8C575-7659-5649-93FD-3A9C96B3B5BA}"/>
              </a:ext>
            </a:extLst>
          </p:cNvPr>
          <p:cNvPicPr/>
          <p:nvPr/>
        </p:nvPicPr>
        <p:blipFill>
          <a:blip r:embed="rId2" cstate="print"/>
          <a:stretch>
            <a:fillRect/>
          </a:stretch>
        </p:blipFill>
        <p:spPr>
          <a:xfrm>
            <a:off x="8112473" y="4657804"/>
            <a:ext cx="163220" cy="230931"/>
          </a:xfrm>
          <a:prstGeom prst="rect">
            <a:avLst/>
          </a:prstGeom>
        </p:spPr>
      </p:pic>
      <p:pic>
        <p:nvPicPr>
          <p:cNvPr id="3" name="bg object 17">
            <a:extLst>
              <a:ext uri="{FF2B5EF4-FFF2-40B4-BE49-F238E27FC236}">
                <a16:creationId xmlns:a16="http://schemas.microsoft.com/office/drawing/2014/main" id="{8BF7DFA0-8E60-164F-B917-031B834CC28B}"/>
              </a:ext>
            </a:extLst>
          </p:cNvPr>
          <p:cNvPicPr/>
          <p:nvPr/>
        </p:nvPicPr>
        <p:blipFill>
          <a:blip r:embed="rId3" cstate="print"/>
          <a:stretch>
            <a:fillRect/>
          </a:stretch>
        </p:blipFill>
        <p:spPr>
          <a:xfrm>
            <a:off x="8316555" y="4657805"/>
            <a:ext cx="147688" cy="230931"/>
          </a:xfrm>
          <a:prstGeom prst="rect">
            <a:avLst/>
          </a:prstGeom>
        </p:spPr>
      </p:pic>
      <p:pic>
        <p:nvPicPr>
          <p:cNvPr id="4" name="bg object 18">
            <a:extLst>
              <a:ext uri="{FF2B5EF4-FFF2-40B4-BE49-F238E27FC236}">
                <a16:creationId xmlns:a16="http://schemas.microsoft.com/office/drawing/2014/main" id="{3B94E2B9-381C-E040-B7B5-DBC7BEBDB7FC}"/>
              </a:ext>
            </a:extLst>
          </p:cNvPr>
          <p:cNvPicPr/>
          <p:nvPr/>
        </p:nvPicPr>
        <p:blipFill>
          <a:blip r:embed="rId4" cstate="print"/>
          <a:stretch>
            <a:fillRect/>
          </a:stretch>
        </p:blipFill>
        <p:spPr>
          <a:xfrm>
            <a:off x="8740027" y="4657805"/>
            <a:ext cx="170002" cy="230931"/>
          </a:xfrm>
          <a:prstGeom prst="rect">
            <a:avLst/>
          </a:prstGeom>
        </p:spPr>
      </p:pic>
      <p:pic>
        <p:nvPicPr>
          <p:cNvPr id="5" name="bg object 19">
            <a:extLst>
              <a:ext uri="{FF2B5EF4-FFF2-40B4-BE49-F238E27FC236}">
                <a16:creationId xmlns:a16="http://schemas.microsoft.com/office/drawing/2014/main" id="{04968646-9A54-5C44-8530-8BABEA87D247}"/>
              </a:ext>
            </a:extLst>
          </p:cNvPr>
          <p:cNvPicPr/>
          <p:nvPr/>
        </p:nvPicPr>
        <p:blipFill>
          <a:blip r:embed="rId5" cstate="print"/>
          <a:stretch>
            <a:fillRect/>
          </a:stretch>
        </p:blipFill>
        <p:spPr>
          <a:xfrm>
            <a:off x="8501777" y="4652797"/>
            <a:ext cx="196037" cy="238846"/>
          </a:xfrm>
          <a:prstGeom prst="rect">
            <a:avLst/>
          </a:prstGeom>
        </p:spPr>
      </p:pic>
      <p:pic>
        <p:nvPicPr>
          <p:cNvPr id="6" name="bg object 20">
            <a:extLst>
              <a:ext uri="{FF2B5EF4-FFF2-40B4-BE49-F238E27FC236}">
                <a16:creationId xmlns:a16="http://schemas.microsoft.com/office/drawing/2014/main" id="{88824ECD-2B20-334A-A224-B18AE6B21324}"/>
              </a:ext>
            </a:extLst>
          </p:cNvPr>
          <p:cNvPicPr/>
          <p:nvPr/>
        </p:nvPicPr>
        <p:blipFill>
          <a:blip r:embed="rId6" cstate="print"/>
          <a:stretch>
            <a:fillRect/>
          </a:stretch>
        </p:blipFill>
        <p:spPr>
          <a:xfrm>
            <a:off x="7825276" y="4656936"/>
            <a:ext cx="259861" cy="231025"/>
          </a:xfrm>
          <a:prstGeom prst="rect">
            <a:avLst/>
          </a:prstGeom>
        </p:spPr>
      </p:pic>
      <p:sp>
        <p:nvSpPr>
          <p:cNvPr id="7" name="bg object 21">
            <a:extLst>
              <a:ext uri="{FF2B5EF4-FFF2-40B4-BE49-F238E27FC236}">
                <a16:creationId xmlns:a16="http://schemas.microsoft.com/office/drawing/2014/main" id="{4FA7B3B7-DEC0-7B40-B502-3F3BE3AE233E}"/>
              </a:ext>
            </a:extLst>
          </p:cNvPr>
          <p:cNvSpPr/>
          <p:nvPr/>
        </p:nvSpPr>
        <p:spPr>
          <a:xfrm>
            <a:off x="7504939" y="4706790"/>
            <a:ext cx="100965" cy="130649"/>
          </a:xfrm>
          <a:custGeom>
            <a:avLst/>
            <a:gdLst/>
            <a:ahLst/>
            <a:cxnLst/>
            <a:rect l="l" t="t" r="r" b="b"/>
            <a:pathLst>
              <a:path w="100965" h="130810">
                <a:moveTo>
                  <a:pt x="100520" y="16840"/>
                </a:moveTo>
                <a:lnTo>
                  <a:pt x="82029" y="16840"/>
                </a:lnTo>
                <a:lnTo>
                  <a:pt x="82029" y="50304"/>
                </a:lnTo>
                <a:lnTo>
                  <a:pt x="100520" y="50304"/>
                </a:lnTo>
                <a:lnTo>
                  <a:pt x="100520" y="16840"/>
                </a:lnTo>
                <a:close/>
              </a:path>
              <a:path w="100965" h="130810">
                <a:moveTo>
                  <a:pt x="100736" y="0"/>
                </a:moveTo>
                <a:lnTo>
                  <a:pt x="0" y="0"/>
                </a:lnTo>
                <a:lnTo>
                  <a:pt x="0" y="2540"/>
                </a:lnTo>
                <a:lnTo>
                  <a:pt x="88" y="16510"/>
                </a:lnTo>
                <a:lnTo>
                  <a:pt x="101" y="50800"/>
                </a:lnTo>
                <a:lnTo>
                  <a:pt x="114" y="66040"/>
                </a:lnTo>
                <a:lnTo>
                  <a:pt x="127" y="102870"/>
                </a:lnTo>
                <a:lnTo>
                  <a:pt x="152" y="119380"/>
                </a:lnTo>
                <a:lnTo>
                  <a:pt x="152" y="125730"/>
                </a:lnTo>
                <a:lnTo>
                  <a:pt x="63" y="130810"/>
                </a:lnTo>
                <a:lnTo>
                  <a:pt x="18757" y="130810"/>
                </a:lnTo>
                <a:lnTo>
                  <a:pt x="18757" y="125730"/>
                </a:lnTo>
                <a:lnTo>
                  <a:pt x="18757" y="119380"/>
                </a:lnTo>
                <a:lnTo>
                  <a:pt x="100520" y="119380"/>
                </a:lnTo>
                <a:lnTo>
                  <a:pt x="100520" y="103174"/>
                </a:lnTo>
                <a:lnTo>
                  <a:pt x="100520" y="102870"/>
                </a:lnTo>
                <a:lnTo>
                  <a:pt x="100520" y="66649"/>
                </a:lnTo>
                <a:lnTo>
                  <a:pt x="82029" y="66649"/>
                </a:lnTo>
                <a:lnTo>
                  <a:pt x="82029" y="102870"/>
                </a:lnTo>
                <a:lnTo>
                  <a:pt x="18757" y="102870"/>
                </a:lnTo>
                <a:lnTo>
                  <a:pt x="18757" y="66040"/>
                </a:lnTo>
                <a:lnTo>
                  <a:pt x="100520" y="66040"/>
                </a:lnTo>
                <a:lnTo>
                  <a:pt x="100520" y="50800"/>
                </a:lnTo>
                <a:lnTo>
                  <a:pt x="18757" y="50800"/>
                </a:lnTo>
                <a:lnTo>
                  <a:pt x="18757" y="16510"/>
                </a:lnTo>
                <a:lnTo>
                  <a:pt x="100558" y="16510"/>
                </a:lnTo>
                <a:lnTo>
                  <a:pt x="100558" y="2540"/>
                </a:lnTo>
                <a:lnTo>
                  <a:pt x="100736" y="2540"/>
                </a:lnTo>
                <a:lnTo>
                  <a:pt x="100736" y="0"/>
                </a:lnTo>
                <a:close/>
              </a:path>
              <a:path w="100965" h="130810">
                <a:moveTo>
                  <a:pt x="100825" y="130378"/>
                </a:moveTo>
                <a:lnTo>
                  <a:pt x="100520" y="119684"/>
                </a:lnTo>
                <a:lnTo>
                  <a:pt x="82029" y="119684"/>
                </a:lnTo>
                <a:lnTo>
                  <a:pt x="82029" y="130378"/>
                </a:lnTo>
                <a:lnTo>
                  <a:pt x="100825" y="130378"/>
                </a:lnTo>
                <a:close/>
              </a:path>
            </a:pathLst>
          </a:custGeom>
          <a:solidFill>
            <a:srgbClr val="0061AF"/>
          </a:solidFill>
        </p:spPr>
        <p:txBody>
          <a:bodyPr wrap="square" lIns="0" tIns="0" rIns="0" bIns="0" rtlCol="0"/>
          <a:lstStyle/>
          <a:p>
            <a:endParaRPr sz="1798"/>
          </a:p>
        </p:txBody>
      </p:sp>
      <p:pic>
        <p:nvPicPr>
          <p:cNvPr id="8" name="bg object 22">
            <a:extLst>
              <a:ext uri="{FF2B5EF4-FFF2-40B4-BE49-F238E27FC236}">
                <a16:creationId xmlns:a16="http://schemas.microsoft.com/office/drawing/2014/main" id="{DAA43BFA-11E0-604E-A305-544E13F5A290}"/>
              </a:ext>
            </a:extLst>
          </p:cNvPr>
          <p:cNvPicPr/>
          <p:nvPr/>
        </p:nvPicPr>
        <p:blipFill>
          <a:blip r:embed="rId7" cstate="print"/>
          <a:stretch>
            <a:fillRect/>
          </a:stretch>
        </p:blipFill>
        <p:spPr>
          <a:xfrm>
            <a:off x="7636173" y="4696906"/>
            <a:ext cx="143484" cy="140263"/>
          </a:xfrm>
          <a:prstGeom prst="rect">
            <a:avLst/>
          </a:prstGeom>
        </p:spPr>
      </p:pic>
      <p:sp>
        <p:nvSpPr>
          <p:cNvPr id="9" name="bg object 23">
            <a:extLst>
              <a:ext uri="{FF2B5EF4-FFF2-40B4-BE49-F238E27FC236}">
                <a16:creationId xmlns:a16="http://schemas.microsoft.com/office/drawing/2014/main" id="{DAEDA4F3-2A46-2945-B3B8-5B6A1A49DDA4}"/>
              </a:ext>
            </a:extLst>
          </p:cNvPr>
          <p:cNvSpPr/>
          <p:nvPr/>
        </p:nvSpPr>
        <p:spPr>
          <a:xfrm>
            <a:off x="-2108" y="5042914"/>
            <a:ext cx="9146540" cy="104087"/>
          </a:xfrm>
          <a:custGeom>
            <a:avLst/>
            <a:gdLst/>
            <a:ahLst/>
            <a:cxnLst/>
            <a:rect l="l" t="t" r="r" b="b"/>
            <a:pathLst>
              <a:path w="9146540" h="95885">
                <a:moveTo>
                  <a:pt x="9146501" y="0"/>
                </a:moveTo>
                <a:lnTo>
                  <a:pt x="0" y="0"/>
                </a:lnTo>
                <a:lnTo>
                  <a:pt x="0" y="95262"/>
                </a:lnTo>
                <a:lnTo>
                  <a:pt x="9146501" y="95262"/>
                </a:lnTo>
                <a:lnTo>
                  <a:pt x="9146501" y="0"/>
                </a:lnTo>
                <a:close/>
              </a:path>
            </a:pathLst>
          </a:custGeom>
          <a:solidFill>
            <a:srgbClr val="0061AF"/>
          </a:solidFill>
        </p:spPr>
        <p:txBody>
          <a:bodyPr wrap="square" lIns="0" tIns="0" rIns="0" bIns="0" rtlCol="0"/>
          <a:lstStyle/>
          <a:p>
            <a:endParaRPr sz="1798"/>
          </a:p>
        </p:txBody>
      </p:sp>
      <p:sp>
        <p:nvSpPr>
          <p:cNvPr id="10" name="bg object 24">
            <a:extLst>
              <a:ext uri="{FF2B5EF4-FFF2-40B4-BE49-F238E27FC236}">
                <a16:creationId xmlns:a16="http://schemas.microsoft.com/office/drawing/2014/main" id="{892640E4-F1C2-3945-8D18-6FA852EEE45F}"/>
              </a:ext>
            </a:extLst>
          </p:cNvPr>
          <p:cNvSpPr/>
          <p:nvPr/>
        </p:nvSpPr>
        <p:spPr>
          <a:xfrm>
            <a:off x="-2108" y="0"/>
            <a:ext cx="9146540" cy="95767"/>
          </a:xfrm>
          <a:custGeom>
            <a:avLst/>
            <a:gdLst/>
            <a:ahLst/>
            <a:cxnLst/>
            <a:rect l="l" t="t" r="r" b="b"/>
            <a:pathLst>
              <a:path w="9146540" h="95885">
                <a:moveTo>
                  <a:pt x="9146501" y="0"/>
                </a:moveTo>
                <a:lnTo>
                  <a:pt x="0" y="0"/>
                </a:lnTo>
                <a:lnTo>
                  <a:pt x="0" y="95262"/>
                </a:lnTo>
                <a:lnTo>
                  <a:pt x="9146501" y="95262"/>
                </a:lnTo>
                <a:lnTo>
                  <a:pt x="9146501" y="0"/>
                </a:lnTo>
                <a:close/>
              </a:path>
            </a:pathLst>
          </a:custGeom>
          <a:solidFill>
            <a:srgbClr val="0061AF"/>
          </a:solidFill>
        </p:spPr>
        <p:txBody>
          <a:bodyPr wrap="square" lIns="0" tIns="0" rIns="0" bIns="0" rtlCol="0"/>
          <a:lstStyle/>
          <a:p>
            <a:endParaRPr sz="1798"/>
          </a:p>
        </p:txBody>
      </p:sp>
      <p:pic>
        <p:nvPicPr>
          <p:cNvPr id="74" name="object 2">
            <a:extLst>
              <a:ext uri="{FF2B5EF4-FFF2-40B4-BE49-F238E27FC236}">
                <a16:creationId xmlns:a16="http://schemas.microsoft.com/office/drawing/2014/main" id="{1344D68B-F03C-8D47-A76F-B1B57D462FCD}"/>
              </a:ext>
            </a:extLst>
          </p:cNvPr>
          <p:cNvPicPr/>
          <p:nvPr/>
        </p:nvPicPr>
        <p:blipFill>
          <a:blip r:embed="rId8" cstate="print"/>
          <a:stretch>
            <a:fillRect/>
          </a:stretch>
        </p:blipFill>
        <p:spPr>
          <a:xfrm>
            <a:off x="469177" y="923607"/>
            <a:ext cx="1535765" cy="1580670"/>
          </a:xfrm>
          <a:prstGeom prst="rect">
            <a:avLst/>
          </a:prstGeom>
        </p:spPr>
      </p:pic>
      <p:pic>
        <p:nvPicPr>
          <p:cNvPr id="75" name="object 3">
            <a:extLst>
              <a:ext uri="{FF2B5EF4-FFF2-40B4-BE49-F238E27FC236}">
                <a16:creationId xmlns:a16="http://schemas.microsoft.com/office/drawing/2014/main" id="{42EF4AF5-3B5E-3346-8954-EB48845377F3}"/>
              </a:ext>
            </a:extLst>
          </p:cNvPr>
          <p:cNvPicPr/>
          <p:nvPr/>
        </p:nvPicPr>
        <p:blipFill>
          <a:blip r:embed="rId9" cstate="print"/>
          <a:stretch>
            <a:fillRect/>
          </a:stretch>
        </p:blipFill>
        <p:spPr>
          <a:xfrm>
            <a:off x="486959" y="2585110"/>
            <a:ext cx="1476957" cy="871156"/>
          </a:xfrm>
          <a:prstGeom prst="rect">
            <a:avLst/>
          </a:prstGeom>
        </p:spPr>
      </p:pic>
      <p:grpSp>
        <p:nvGrpSpPr>
          <p:cNvPr id="76" name="object 4">
            <a:extLst>
              <a:ext uri="{FF2B5EF4-FFF2-40B4-BE49-F238E27FC236}">
                <a16:creationId xmlns:a16="http://schemas.microsoft.com/office/drawing/2014/main" id="{6232AA09-B9FA-C741-BC17-EFFADBE4F884}"/>
              </a:ext>
            </a:extLst>
          </p:cNvPr>
          <p:cNvGrpSpPr/>
          <p:nvPr/>
        </p:nvGrpSpPr>
        <p:grpSpPr>
          <a:xfrm>
            <a:off x="495769" y="3573027"/>
            <a:ext cx="1662430" cy="1365250"/>
            <a:chOff x="495769" y="3573027"/>
            <a:chExt cx="1662430" cy="1365250"/>
          </a:xfrm>
        </p:grpSpPr>
        <p:pic>
          <p:nvPicPr>
            <p:cNvPr id="77" name="object 5">
              <a:extLst>
                <a:ext uri="{FF2B5EF4-FFF2-40B4-BE49-F238E27FC236}">
                  <a16:creationId xmlns:a16="http://schemas.microsoft.com/office/drawing/2014/main" id="{05E7DB64-2FEF-DC48-8FBC-07EF27D30338}"/>
                </a:ext>
              </a:extLst>
            </p:cNvPr>
            <p:cNvPicPr/>
            <p:nvPr/>
          </p:nvPicPr>
          <p:blipFill>
            <a:blip r:embed="rId10" cstate="print"/>
            <a:stretch>
              <a:fillRect/>
            </a:stretch>
          </p:blipFill>
          <p:spPr>
            <a:xfrm>
              <a:off x="495769" y="3573027"/>
              <a:ext cx="1006232" cy="988182"/>
            </a:xfrm>
            <a:prstGeom prst="rect">
              <a:avLst/>
            </a:prstGeom>
          </p:spPr>
        </p:pic>
        <p:pic>
          <p:nvPicPr>
            <p:cNvPr id="78" name="object 6">
              <a:extLst>
                <a:ext uri="{FF2B5EF4-FFF2-40B4-BE49-F238E27FC236}">
                  <a16:creationId xmlns:a16="http://schemas.microsoft.com/office/drawing/2014/main" id="{82D7D680-3EA2-664E-A159-14092131C17C}"/>
                </a:ext>
              </a:extLst>
            </p:cNvPr>
            <p:cNvPicPr/>
            <p:nvPr/>
          </p:nvPicPr>
          <p:blipFill>
            <a:blip r:embed="rId11" cstate="print"/>
            <a:stretch>
              <a:fillRect/>
            </a:stretch>
          </p:blipFill>
          <p:spPr>
            <a:xfrm>
              <a:off x="1519963" y="3725711"/>
              <a:ext cx="637659" cy="1212443"/>
            </a:xfrm>
            <a:prstGeom prst="rect">
              <a:avLst/>
            </a:prstGeom>
          </p:spPr>
        </p:pic>
        <p:pic>
          <p:nvPicPr>
            <p:cNvPr id="79" name="object 7">
              <a:extLst>
                <a:ext uri="{FF2B5EF4-FFF2-40B4-BE49-F238E27FC236}">
                  <a16:creationId xmlns:a16="http://schemas.microsoft.com/office/drawing/2014/main" id="{E933019B-1398-4440-BFAB-B01F723DF783}"/>
                </a:ext>
              </a:extLst>
            </p:cNvPr>
            <p:cNvPicPr/>
            <p:nvPr/>
          </p:nvPicPr>
          <p:blipFill>
            <a:blip r:embed="rId12" cstate="print"/>
            <a:stretch>
              <a:fillRect/>
            </a:stretch>
          </p:blipFill>
          <p:spPr>
            <a:xfrm>
              <a:off x="1573860" y="3869410"/>
              <a:ext cx="547836" cy="925042"/>
            </a:xfrm>
            <a:prstGeom prst="rect">
              <a:avLst/>
            </a:prstGeom>
          </p:spPr>
        </p:pic>
      </p:grpSp>
      <p:sp>
        <p:nvSpPr>
          <p:cNvPr id="80" name="object 10">
            <a:extLst>
              <a:ext uri="{FF2B5EF4-FFF2-40B4-BE49-F238E27FC236}">
                <a16:creationId xmlns:a16="http://schemas.microsoft.com/office/drawing/2014/main" id="{F7E8C25F-7F50-B645-BA81-83EE4D0641CE}"/>
              </a:ext>
            </a:extLst>
          </p:cNvPr>
          <p:cNvSpPr/>
          <p:nvPr/>
        </p:nvSpPr>
        <p:spPr>
          <a:xfrm>
            <a:off x="332181" y="409638"/>
            <a:ext cx="95885" cy="343535"/>
          </a:xfrm>
          <a:custGeom>
            <a:avLst/>
            <a:gdLst/>
            <a:ahLst/>
            <a:cxnLst/>
            <a:rect l="l" t="t" r="r" b="b"/>
            <a:pathLst>
              <a:path w="95884" h="343534">
                <a:moveTo>
                  <a:pt x="95262" y="0"/>
                </a:moveTo>
                <a:lnTo>
                  <a:pt x="0" y="0"/>
                </a:lnTo>
                <a:lnTo>
                  <a:pt x="0" y="342963"/>
                </a:lnTo>
                <a:lnTo>
                  <a:pt x="95262" y="342963"/>
                </a:lnTo>
                <a:lnTo>
                  <a:pt x="95262" y="0"/>
                </a:lnTo>
                <a:close/>
              </a:path>
            </a:pathLst>
          </a:custGeom>
          <a:solidFill>
            <a:srgbClr val="0061AF"/>
          </a:solidFill>
        </p:spPr>
        <p:txBody>
          <a:bodyPr wrap="square" lIns="0" tIns="0" rIns="0" bIns="0" rtlCol="0"/>
          <a:lstStyle/>
          <a:p>
            <a:endParaRPr/>
          </a:p>
        </p:txBody>
      </p:sp>
      <p:sp>
        <p:nvSpPr>
          <p:cNvPr id="81" name="object 11">
            <a:extLst>
              <a:ext uri="{FF2B5EF4-FFF2-40B4-BE49-F238E27FC236}">
                <a16:creationId xmlns:a16="http://schemas.microsoft.com/office/drawing/2014/main" id="{2F4BB69C-8812-B649-B651-DBD894636D9D}"/>
              </a:ext>
            </a:extLst>
          </p:cNvPr>
          <p:cNvSpPr/>
          <p:nvPr/>
        </p:nvSpPr>
        <p:spPr>
          <a:xfrm>
            <a:off x="524573" y="733552"/>
            <a:ext cx="8098155" cy="19050"/>
          </a:xfrm>
          <a:custGeom>
            <a:avLst/>
            <a:gdLst/>
            <a:ahLst/>
            <a:cxnLst/>
            <a:rect l="l" t="t" r="r" b="b"/>
            <a:pathLst>
              <a:path w="8098155" h="19050">
                <a:moveTo>
                  <a:pt x="8097672" y="0"/>
                </a:moveTo>
                <a:lnTo>
                  <a:pt x="0" y="0"/>
                </a:lnTo>
                <a:lnTo>
                  <a:pt x="0" y="19050"/>
                </a:lnTo>
                <a:lnTo>
                  <a:pt x="8097672" y="19050"/>
                </a:lnTo>
                <a:lnTo>
                  <a:pt x="8097672" y="0"/>
                </a:lnTo>
                <a:close/>
              </a:path>
            </a:pathLst>
          </a:custGeom>
          <a:solidFill>
            <a:srgbClr val="CCCCCC"/>
          </a:solidFill>
        </p:spPr>
        <p:txBody>
          <a:bodyPr wrap="square" lIns="0" tIns="0" rIns="0" bIns="0" rtlCol="0"/>
          <a:lstStyle/>
          <a:p>
            <a:endParaRPr/>
          </a:p>
        </p:txBody>
      </p:sp>
      <p:sp>
        <p:nvSpPr>
          <p:cNvPr id="82" name="object 12">
            <a:extLst>
              <a:ext uri="{FF2B5EF4-FFF2-40B4-BE49-F238E27FC236}">
                <a16:creationId xmlns:a16="http://schemas.microsoft.com/office/drawing/2014/main" id="{CA02B151-5744-084D-B318-F0E0DD5A1DE5}"/>
              </a:ext>
            </a:extLst>
          </p:cNvPr>
          <p:cNvSpPr txBox="1">
            <a:spLocks/>
          </p:cNvSpPr>
          <p:nvPr/>
        </p:nvSpPr>
        <p:spPr>
          <a:xfrm>
            <a:off x="511892" y="386499"/>
            <a:ext cx="3602907" cy="252633"/>
          </a:xfrm>
          <a:prstGeom prst="rect">
            <a:avLst/>
          </a:prstGeom>
        </p:spPr>
        <p:txBody>
          <a:bodyPr vert="horz" wrap="square" lIns="0" tIns="13970" rIns="0" bIns="0" rtlCol="0">
            <a:spAutoFit/>
          </a:bodyPr>
          <a:lstStyle>
            <a:lvl1pPr>
              <a:defRPr>
                <a:latin typeface="+mj-lt"/>
                <a:ea typeface="+mj-ea"/>
                <a:cs typeface="+mj-cs"/>
              </a:defRPr>
            </a:lvl1pPr>
          </a:lstStyle>
          <a:p>
            <a:pPr marL="12700">
              <a:spcBef>
                <a:spcPts val="110"/>
              </a:spcBef>
            </a:pPr>
            <a:r>
              <a:rPr kumimoji="0" lang="ja-JP" altLang="en-US" sz="1550" b="1" kern="0">
                <a:solidFill>
                  <a:srgbClr val="000000"/>
                </a:solidFill>
                <a:latin typeface="Yu Gothic" panose="020B0400000000000000" pitchFamily="34" charset="-128"/>
                <a:ea typeface="Yu Gothic" panose="020B0400000000000000" pitchFamily="34" charset="-128"/>
                <a:cs typeface="YuGothic"/>
              </a:rPr>
              <a:t>広告メニュー⑦（記事ページ）</a:t>
            </a:r>
            <a:endParaRPr kumimoji="0" lang="ja-JP" altLang="en-US" sz="1550" b="1" kern="0" dirty="0">
              <a:solidFill>
                <a:sysClr val="windowText" lastClr="000000"/>
              </a:solidFill>
              <a:latin typeface="Yu Gothic" panose="020B0400000000000000" pitchFamily="34" charset="-128"/>
              <a:ea typeface="Yu Gothic" panose="020B0400000000000000" pitchFamily="34" charset="-128"/>
              <a:cs typeface="YuGothic"/>
            </a:endParaRPr>
          </a:p>
        </p:txBody>
      </p:sp>
      <p:grpSp>
        <p:nvGrpSpPr>
          <p:cNvPr id="83" name="object 13">
            <a:extLst>
              <a:ext uri="{FF2B5EF4-FFF2-40B4-BE49-F238E27FC236}">
                <a16:creationId xmlns:a16="http://schemas.microsoft.com/office/drawing/2014/main" id="{EA65250E-4C1D-1542-9CE1-5FF05629948B}"/>
              </a:ext>
            </a:extLst>
          </p:cNvPr>
          <p:cNvGrpSpPr/>
          <p:nvPr/>
        </p:nvGrpSpPr>
        <p:grpSpPr>
          <a:xfrm>
            <a:off x="379816" y="3518539"/>
            <a:ext cx="1679575" cy="55244"/>
            <a:chOff x="379816" y="3518539"/>
            <a:chExt cx="1679575" cy="55244"/>
          </a:xfrm>
        </p:grpSpPr>
        <p:sp>
          <p:nvSpPr>
            <p:cNvPr id="84" name="object 14">
              <a:extLst>
                <a:ext uri="{FF2B5EF4-FFF2-40B4-BE49-F238E27FC236}">
                  <a16:creationId xmlns:a16="http://schemas.microsoft.com/office/drawing/2014/main" id="{BB99DF8F-3E05-1C48-8727-48C095DE7768}"/>
                </a:ext>
              </a:extLst>
            </p:cNvPr>
            <p:cNvSpPr/>
            <p:nvPr/>
          </p:nvSpPr>
          <p:spPr>
            <a:xfrm>
              <a:off x="379816" y="3527537"/>
              <a:ext cx="1679575" cy="0"/>
            </a:xfrm>
            <a:custGeom>
              <a:avLst/>
              <a:gdLst/>
              <a:ahLst/>
              <a:cxnLst/>
              <a:rect l="l" t="t" r="r" b="b"/>
              <a:pathLst>
                <a:path w="1679575">
                  <a:moveTo>
                    <a:pt x="0" y="0"/>
                  </a:moveTo>
                  <a:lnTo>
                    <a:pt x="1679308" y="0"/>
                  </a:lnTo>
                </a:path>
              </a:pathLst>
            </a:custGeom>
            <a:ln w="17995">
              <a:solidFill>
                <a:srgbClr val="000000"/>
              </a:solidFill>
              <a:prstDash val="sysDash"/>
            </a:ln>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85" name="object 15">
              <a:extLst>
                <a:ext uri="{FF2B5EF4-FFF2-40B4-BE49-F238E27FC236}">
                  <a16:creationId xmlns:a16="http://schemas.microsoft.com/office/drawing/2014/main" id="{EF950C03-BA4D-FB4D-99EE-574389E69E68}"/>
                </a:ext>
              </a:extLst>
            </p:cNvPr>
            <p:cNvSpPr/>
            <p:nvPr/>
          </p:nvSpPr>
          <p:spPr>
            <a:xfrm>
              <a:off x="379816" y="3564632"/>
              <a:ext cx="1679575" cy="0"/>
            </a:xfrm>
            <a:custGeom>
              <a:avLst/>
              <a:gdLst/>
              <a:ahLst/>
              <a:cxnLst/>
              <a:rect l="l" t="t" r="r" b="b"/>
              <a:pathLst>
                <a:path w="1679575">
                  <a:moveTo>
                    <a:pt x="0" y="0"/>
                  </a:moveTo>
                  <a:lnTo>
                    <a:pt x="1679308" y="0"/>
                  </a:lnTo>
                </a:path>
              </a:pathLst>
            </a:custGeom>
            <a:ln w="17995">
              <a:solidFill>
                <a:srgbClr val="000000"/>
              </a:solidFill>
              <a:prstDash val="sysDash"/>
            </a:ln>
          </p:spPr>
          <p:txBody>
            <a:bodyPr wrap="square" lIns="0" tIns="0" rIns="0" bIns="0" rtlCol="0"/>
            <a:lstStyle/>
            <a:p>
              <a:endParaRPr b="1">
                <a:latin typeface="Yu Gothic" panose="020B0400000000000000" pitchFamily="34" charset="-128"/>
                <a:ea typeface="Yu Gothic" panose="020B0400000000000000" pitchFamily="34" charset="-128"/>
              </a:endParaRPr>
            </a:p>
          </p:txBody>
        </p:sp>
      </p:grpSp>
      <p:grpSp>
        <p:nvGrpSpPr>
          <p:cNvPr id="86" name="object 16">
            <a:extLst>
              <a:ext uri="{FF2B5EF4-FFF2-40B4-BE49-F238E27FC236}">
                <a16:creationId xmlns:a16="http://schemas.microsoft.com/office/drawing/2014/main" id="{4A1B028E-98EB-0747-B6B6-06B87C69D742}"/>
              </a:ext>
            </a:extLst>
          </p:cNvPr>
          <p:cNvGrpSpPr/>
          <p:nvPr/>
        </p:nvGrpSpPr>
        <p:grpSpPr>
          <a:xfrm>
            <a:off x="379816" y="2539601"/>
            <a:ext cx="1679575" cy="99060"/>
            <a:chOff x="379816" y="2539601"/>
            <a:chExt cx="1679575" cy="99060"/>
          </a:xfrm>
        </p:grpSpPr>
        <p:sp>
          <p:nvSpPr>
            <p:cNvPr id="87" name="object 17">
              <a:extLst>
                <a:ext uri="{FF2B5EF4-FFF2-40B4-BE49-F238E27FC236}">
                  <a16:creationId xmlns:a16="http://schemas.microsoft.com/office/drawing/2014/main" id="{C59DF35E-DF7A-7B4B-8316-BB735ABA60F3}"/>
                </a:ext>
              </a:extLst>
            </p:cNvPr>
            <p:cNvSpPr/>
            <p:nvPr/>
          </p:nvSpPr>
          <p:spPr>
            <a:xfrm>
              <a:off x="379816" y="2548599"/>
              <a:ext cx="1679575" cy="0"/>
            </a:xfrm>
            <a:custGeom>
              <a:avLst/>
              <a:gdLst/>
              <a:ahLst/>
              <a:cxnLst/>
              <a:rect l="l" t="t" r="r" b="b"/>
              <a:pathLst>
                <a:path w="1679575">
                  <a:moveTo>
                    <a:pt x="0" y="0"/>
                  </a:moveTo>
                  <a:lnTo>
                    <a:pt x="1679308" y="0"/>
                  </a:lnTo>
                </a:path>
              </a:pathLst>
            </a:custGeom>
            <a:ln w="17995">
              <a:solidFill>
                <a:srgbClr val="000000"/>
              </a:solidFill>
              <a:prstDash val="sysDash"/>
            </a:ln>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88" name="object 18">
              <a:extLst>
                <a:ext uri="{FF2B5EF4-FFF2-40B4-BE49-F238E27FC236}">
                  <a16:creationId xmlns:a16="http://schemas.microsoft.com/office/drawing/2014/main" id="{B22E8923-CF9E-2A42-93E4-AC8C064F8344}"/>
                </a:ext>
              </a:extLst>
            </p:cNvPr>
            <p:cNvSpPr/>
            <p:nvPr/>
          </p:nvSpPr>
          <p:spPr>
            <a:xfrm>
              <a:off x="379816" y="2585693"/>
              <a:ext cx="1679575" cy="0"/>
            </a:xfrm>
            <a:custGeom>
              <a:avLst/>
              <a:gdLst/>
              <a:ahLst/>
              <a:cxnLst/>
              <a:rect l="l" t="t" r="r" b="b"/>
              <a:pathLst>
                <a:path w="1679575">
                  <a:moveTo>
                    <a:pt x="0" y="0"/>
                  </a:moveTo>
                  <a:lnTo>
                    <a:pt x="1679308" y="0"/>
                  </a:lnTo>
                </a:path>
              </a:pathLst>
            </a:custGeom>
            <a:ln w="17995">
              <a:solidFill>
                <a:srgbClr val="000000"/>
              </a:solidFill>
              <a:prstDash val="sysDash"/>
            </a:ln>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89" name="object 19">
              <a:extLst>
                <a:ext uri="{FF2B5EF4-FFF2-40B4-BE49-F238E27FC236}">
                  <a16:creationId xmlns:a16="http://schemas.microsoft.com/office/drawing/2014/main" id="{61A25B25-9710-564C-B3C3-BF05EDD55DE0}"/>
                </a:ext>
              </a:extLst>
            </p:cNvPr>
            <p:cNvSpPr/>
            <p:nvPr/>
          </p:nvSpPr>
          <p:spPr>
            <a:xfrm>
              <a:off x="1568373" y="2624163"/>
              <a:ext cx="396875" cy="13970"/>
            </a:xfrm>
            <a:custGeom>
              <a:avLst/>
              <a:gdLst/>
              <a:ahLst/>
              <a:cxnLst/>
              <a:rect l="l" t="t" r="r" b="b"/>
              <a:pathLst>
                <a:path w="396875" h="13969">
                  <a:moveTo>
                    <a:pt x="0" y="13957"/>
                  </a:moveTo>
                  <a:lnTo>
                    <a:pt x="396519" y="13957"/>
                  </a:lnTo>
                  <a:lnTo>
                    <a:pt x="396519" y="0"/>
                  </a:lnTo>
                  <a:lnTo>
                    <a:pt x="0" y="0"/>
                  </a:lnTo>
                  <a:lnTo>
                    <a:pt x="0" y="13957"/>
                  </a:lnTo>
                  <a:close/>
                </a:path>
              </a:pathLst>
            </a:custGeom>
            <a:solidFill>
              <a:srgbClr val="FFFFFF"/>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grpSp>
      <p:sp>
        <p:nvSpPr>
          <p:cNvPr id="90" name="object 20">
            <a:extLst>
              <a:ext uri="{FF2B5EF4-FFF2-40B4-BE49-F238E27FC236}">
                <a16:creationId xmlns:a16="http://schemas.microsoft.com/office/drawing/2014/main" id="{714A6B78-C5BA-6A4C-B3DE-2BE6CF195D1E}"/>
              </a:ext>
            </a:extLst>
          </p:cNvPr>
          <p:cNvSpPr/>
          <p:nvPr/>
        </p:nvSpPr>
        <p:spPr>
          <a:xfrm>
            <a:off x="752373" y="1151979"/>
            <a:ext cx="954405" cy="123825"/>
          </a:xfrm>
          <a:custGeom>
            <a:avLst/>
            <a:gdLst/>
            <a:ahLst/>
            <a:cxnLst/>
            <a:rect l="l" t="t" r="r" b="b"/>
            <a:pathLst>
              <a:path w="954405" h="123825">
                <a:moveTo>
                  <a:pt x="954379" y="0"/>
                </a:moveTo>
                <a:lnTo>
                  <a:pt x="0" y="0"/>
                </a:lnTo>
                <a:lnTo>
                  <a:pt x="0" y="123748"/>
                </a:lnTo>
                <a:lnTo>
                  <a:pt x="954379" y="123748"/>
                </a:lnTo>
                <a:lnTo>
                  <a:pt x="954379" y="0"/>
                </a:lnTo>
                <a:close/>
              </a:path>
            </a:pathLst>
          </a:custGeom>
          <a:solidFill>
            <a:srgbClr val="0061AF"/>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91" name="object 21">
            <a:extLst>
              <a:ext uri="{FF2B5EF4-FFF2-40B4-BE49-F238E27FC236}">
                <a16:creationId xmlns:a16="http://schemas.microsoft.com/office/drawing/2014/main" id="{177EFE3D-2309-B242-AAC8-B2334B405FA8}"/>
              </a:ext>
            </a:extLst>
          </p:cNvPr>
          <p:cNvSpPr/>
          <p:nvPr/>
        </p:nvSpPr>
        <p:spPr>
          <a:xfrm>
            <a:off x="1568373" y="1349349"/>
            <a:ext cx="396875" cy="332740"/>
          </a:xfrm>
          <a:custGeom>
            <a:avLst/>
            <a:gdLst/>
            <a:ahLst/>
            <a:cxnLst/>
            <a:rect l="l" t="t" r="r" b="b"/>
            <a:pathLst>
              <a:path w="396875" h="332739">
                <a:moveTo>
                  <a:pt x="396519" y="0"/>
                </a:moveTo>
                <a:lnTo>
                  <a:pt x="0" y="0"/>
                </a:lnTo>
                <a:lnTo>
                  <a:pt x="0" y="332663"/>
                </a:lnTo>
                <a:lnTo>
                  <a:pt x="396519" y="332663"/>
                </a:lnTo>
                <a:lnTo>
                  <a:pt x="396519" y="0"/>
                </a:lnTo>
                <a:close/>
              </a:path>
            </a:pathLst>
          </a:custGeom>
          <a:solidFill>
            <a:srgbClr val="0061AF"/>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92" name="object 22">
            <a:extLst>
              <a:ext uri="{FF2B5EF4-FFF2-40B4-BE49-F238E27FC236}">
                <a16:creationId xmlns:a16="http://schemas.microsoft.com/office/drawing/2014/main" id="{E0B88CE7-C002-E74B-BA78-0A3D0E0C5224}"/>
              </a:ext>
            </a:extLst>
          </p:cNvPr>
          <p:cNvSpPr/>
          <p:nvPr/>
        </p:nvSpPr>
        <p:spPr>
          <a:xfrm>
            <a:off x="1568373" y="2793708"/>
            <a:ext cx="396875" cy="29209"/>
          </a:xfrm>
          <a:custGeom>
            <a:avLst/>
            <a:gdLst/>
            <a:ahLst/>
            <a:cxnLst/>
            <a:rect l="l" t="t" r="r" b="b"/>
            <a:pathLst>
              <a:path w="396875" h="29210">
                <a:moveTo>
                  <a:pt x="0" y="28714"/>
                </a:moveTo>
                <a:lnTo>
                  <a:pt x="396519" y="28714"/>
                </a:lnTo>
                <a:lnTo>
                  <a:pt x="396519" y="0"/>
                </a:lnTo>
                <a:lnTo>
                  <a:pt x="0" y="0"/>
                </a:lnTo>
                <a:lnTo>
                  <a:pt x="0" y="28714"/>
                </a:lnTo>
                <a:close/>
              </a:path>
            </a:pathLst>
          </a:custGeom>
          <a:solidFill>
            <a:srgbClr val="FFFFFF"/>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93" name="object 23">
            <a:extLst>
              <a:ext uri="{FF2B5EF4-FFF2-40B4-BE49-F238E27FC236}">
                <a16:creationId xmlns:a16="http://schemas.microsoft.com/office/drawing/2014/main" id="{99388D8A-CA35-C849-B1F2-2F5D09235AD6}"/>
              </a:ext>
            </a:extLst>
          </p:cNvPr>
          <p:cNvSpPr/>
          <p:nvPr/>
        </p:nvSpPr>
        <p:spPr>
          <a:xfrm>
            <a:off x="1621853" y="4012501"/>
            <a:ext cx="452120" cy="379095"/>
          </a:xfrm>
          <a:custGeom>
            <a:avLst/>
            <a:gdLst/>
            <a:ahLst/>
            <a:cxnLst/>
            <a:rect l="l" t="t" r="r" b="b"/>
            <a:pathLst>
              <a:path w="452119" h="379095">
                <a:moveTo>
                  <a:pt x="451853" y="0"/>
                </a:moveTo>
                <a:lnTo>
                  <a:pt x="0" y="0"/>
                </a:lnTo>
                <a:lnTo>
                  <a:pt x="0" y="379082"/>
                </a:lnTo>
                <a:lnTo>
                  <a:pt x="451853" y="379082"/>
                </a:lnTo>
                <a:lnTo>
                  <a:pt x="451853" y="0"/>
                </a:lnTo>
                <a:close/>
              </a:path>
            </a:pathLst>
          </a:custGeom>
          <a:solidFill>
            <a:srgbClr val="0061AF"/>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97" name="object 27">
            <a:extLst>
              <a:ext uri="{FF2B5EF4-FFF2-40B4-BE49-F238E27FC236}">
                <a16:creationId xmlns:a16="http://schemas.microsoft.com/office/drawing/2014/main" id="{2017AED6-FD88-9B49-85B6-591096243F08}"/>
              </a:ext>
            </a:extLst>
          </p:cNvPr>
          <p:cNvSpPr txBox="1"/>
          <p:nvPr/>
        </p:nvSpPr>
        <p:spPr>
          <a:xfrm>
            <a:off x="1162582" y="1149872"/>
            <a:ext cx="133985" cy="143629"/>
          </a:xfrm>
          <a:prstGeom prst="rect">
            <a:avLst/>
          </a:prstGeom>
        </p:spPr>
        <p:txBody>
          <a:bodyPr vert="horz" wrap="square" lIns="0" tIns="12700" rIns="0" bIns="0" rtlCol="0">
            <a:spAutoFit/>
          </a:bodyPr>
          <a:lstStyle/>
          <a:p>
            <a:pPr marL="12700">
              <a:lnSpc>
                <a:spcPct val="100000"/>
              </a:lnSpc>
              <a:spcBef>
                <a:spcPts val="100"/>
              </a:spcBef>
            </a:pPr>
            <a:r>
              <a:rPr sz="850" b="1" spc="-855" dirty="0">
                <a:solidFill>
                  <a:srgbClr val="0061AF"/>
                </a:solidFill>
                <a:latin typeface="Yu Gothic" panose="020B0400000000000000" pitchFamily="34" charset="-128"/>
                <a:ea typeface="Yu Gothic" panose="020B0400000000000000" pitchFamily="34" charset="-128"/>
                <a:cs typeface="YuGothic"/>
              </a:rPr>
              <a:t>●</a:t>
            </a:r>
            <a:r>
              <a:rPr sz="850" b="1" dirty="0">
                <a:solidFill>
                  <a:srgbClr val="FFFFFF"/>
                </a:solidFill>
                <a:latin typeface="Yu Gothic" panose="020B0400000000000000" pitchFamily="34" charset="-128"/>
                <a:ea typeface="Yu Gothic" panose="020B0400000000000000" pitchFamily="34" charset="-128"/>
                <a:cs typeface="YuGothic"/>
              </a:rPr>
              <a:t>①</a:t>
            </a:r>
            <a:endParaRPr sz="850" b="1" dirty="0">
              <a:latin typeface="Yu Gothic" panose="020B0400000000000000" pitchFamily="34" charset="-128"/>
              <a:ea typeface="Yu Gothic" panose="020B0400000000000000" pitchFamily="34" charset="-128"/>
              <a:cs typeface="YuGothic"/>
            </a:endParaRPr>
          </a:p>
        </p:txBody>
      </p:sp>
      <p:sp>
        <p:nvSpPr>
          <p:cNvPr id="98" name="object 28">
            <a:extLst>
              <a:ext uri="{FF2B5EF4-FFF2-40B4-BE49-F238E27FC236}">
                <a16:creationId xmlns:a16="http://schemas.microsoft.com/office/drawing/2014/main" id="{7CEA0780-1BCE-A447-9401-A638002DA398}"/>
              </a:ext>
            </a:extLst>
          </p:cNvPr>
          <p:cNvSpPr txBox="1"/>
          <p:nvPr/>
        </p:nvSpPr>
        <p:spPr>
          <a:xfrm>
            <a:off x="1568373" y="2638120"/>
            <a:ext cx="396875" cy="146194"/>
          </a:xfrm>
          <a:prstGeom prst="rect">
            <a:avLst/>
          </a:prstGeom>
          <a:solidFill>
            <a:srgbClr val="0061AF"/>
          </a:solidFill>
        </p:spPr>
        <p:txBody>
          <a:bodyPr vert="horz" wrap="square" lIns="0" tIns="15240" rIns="0" bIns="0" rtlCol="0">
            <a:spAutoFit/>
          </a:bodyPr>
          <a:lstStyle/>
          <a:p>
            <a:pPr algn="ctr">
              <a:lnSpc>
                <a:spcPct val="100000"/>
              </a:lnSpc>
              <a:spcBef>
                <a:spcPts val="120"/>
              </a:spcBef>
            </a:pPr>
            <a:r>
              <a:rPr sz="850" b="1" dirty="0">
                <a:solidFill>
                  <a:srgbClr val="FFFFFF"/>
                </a:solidFill>
                <a:latin typeface="Yu Gothic" panose="020B0400000000000000" pitchFamily="34" charset="-128"/>
                <a:ea typeface="Yu Gothic" panose="020B0400000000000000" pitchFamily="34" charset="-128"/>
                <a:cs typeface="YuGothic"/>
              </a:rPr>
              <a:t>④</a:t>
            </a:r>
            <a:endParaRPr sz="850" b="1" dirty="0">
              <a:latin typeface="Yu Gothic" panose="020B0400000000000000" pitchFamily="34" charset="-128"/>
              <a:ea typeface="Yu Gothic" panose="020B0400000000000000" pitchFamily="34" charset="-128"/>
              <a:cs typeface="YuGothic"/>
            </a:endParaRPr>
          </a:p>
        </p:txBody>
      </p:sp>
      <p:sp>
        <p:nvSpPr>
          <p:cNvPr id="99" name="object 29">
            <a:extLst>
              <a:ext uri="{FF2B5EF4-FFF2-40B4-BE49-F238E27FC236}">
                <a16:creationId xmlns:a16="http://schemas.microsoft.com/office/drawing/2014/main" id="{C2F95CA5-BB7D-064F-B2C4-7BDFC53FAE76}"/>
              </a:ext>
            </a:extLst>
          </p:cNvPr>
          <p:cNvSpPr txBox="1"/>
          <p:nvPr/>
        </p:nvSpPr>
        <p:spPr>
          <a:xfrm>
            <a:off x="1568373" y="2822422"/>
            <a:ext cx="396875" cy="225062"/>
          </a:xfrm>
          <a:prstGeom prst="rect">
            <a:avLst/>
          </a:prstGeom>
          <a:solidFill>
            <a:srgbClr val="0061AF"/>
          </a:solidFill>
        </p:spPr>
        <p:txBody>
          <a:bodyPr vert="horz" wrap="square" lIns="0" tIns="93345" rIns="0" bIns="0" rtlCol="0">
            <a:spAutoFit/>
          </a:bodyPr>
          <a:lstStyle/>
          <a:p>
            <a:pPr algn="ctr">
              <a:lnSpc>
                <a:spcPct val="100000"/>
              </a:lnSpc>
              <a:spcBef>
                <a:spcPts val="735"/>
              </a:spcBef>
            </a:pPr>
            <a:endParaRPr sz="850" b="1" dirty="0">
              <a:latin typeface="Yu Gothic" panose="020B0400000000000000" pitchFamily="34" charset="-128"/>
              <a:ea typeface="Yu Gothic" panose="020B0400000000000000" pitchFamily="34" charset="-128"/>
              <a:cs typeface="YuGothic"/>
            </a:endParaRPr>
          </a:p>
        </p:txBody>
      </p:sp>
      <p:sp>
        <p:nvSpPr>
          <p:cNvPr id="101" name="object 31">
            <a:extLst>
              <a:ext uri="{FF2B5EF4-FFF2-40B4-BE49-F238E27FC236}">
                <a16:creationId xmlns:a16="http://schemas.microsoft.com/office/drawing/2014/main" id="{C6715448-85C9-7D44-81D9-F3B0FF620FDC}"/>
              </a:ext>
            </a:extLst>
          </p:cNvPr>
          <p:cNvSpPr txBox="1"/>
          <p:nvPr/>
        </p:nvSpPr>
        <p:spPr>
          <a:xfrm>
            <a:off x="811943" y="1742116"/>
            <a:ext cx="133985" cy="143629"/>
          </a:xfrm>
          <a:prstGeom prst="rect">
            <a:avLst/>
          </a:prstGeom>
        </p:spPr>
        <p:txBody>
          <a:bodyPr vert="horz" wrap="square" lIns="0" tIns="12700" rIns="0" bIns="0" rtlCol="0">
            <a:spAutoFit/>
          </a:bodyPr>
          <a:lstStyle/>
          <a:p>
            <a:pPr marL="12700">
              <a:lnSpc>
                <a:spcPct val="100000"/>
              </a:lnSpc>
              <a:spcBef>
                <a:spcPts val="100"/>
              </a:spcBef>
            </a:pPr>
            <a:r>
              <a:rPr sz="850" b="1" spc="-855" dirty="0">
                <a:solidFill>
                  <a:srgbClr val="FFFFFF"/>
                </a:solidFill>
                <a:latin typeface="Yu Gothic" panose="020B0400000000000000" pitchFamily="34" charset="-128"/>
                <a:ea typeface="Yu Gothic" panose="020B0400000000000000" pitchFamily="34" charset="-128"/>
                <a:cs typeface="YuGothic"/>
              </a:rPr>
              <a:t>⑤</a:t>
            </a:r>
            <a:endParaRPr sz="850" b="1" dirty="0">
              <a:latin typeface="Yu Gothic" panose="020B0400000000000000" pitchFamily="34" charset="-128"/>
              <a:ea typeface="Yu Gothic" panose="020B0400000000000000" pitchFamily="34" charset="-128"/>
              <a:cs typeface="YuGothic"/>
            </a:endParaRPr>
          </a:p>
        </p:txBody>
      </p:sp>
      <p:sp>
        <p:nvSpPr>
          <p:cNvPr id="102" name="object 32">
            <a:extLst>
              <a:ext uri="{FF2B5EF4-FFF2-40B4-BE49-F238E27FC236}">
                <a16:creationId xmlns:a16="http://schemas.microsoft.com/office/drawing/2014/main" id="{B3BAFE1C-26FB-A849-9143-C96BDC0597CA}"/>
              </a:ext>
            </a:extLst>
          </p:cNvPr>
          <p:cNvSpPr txBox="1"/>
          <p:nvPr/>
        </p:nvSpPr>
        <p:spPr>
          <a:xfrm>
            <a:off x="1568373" y="1349349"/>
            <a:ext cx="396875" cy="160655"/>
          </a:xfrm>
          <a:prstGeom prst="rect">
            <a:avLst/>
          </a:prstGeom>
          <a:solidFill>
            <a:srgbClr val="0061AF"/>
          </a:solidFill>
        </p:spPr>
        <p:txBody>
          <a:bodyPr vert="horz" wrap="square" lIns="0" tIns="33020" rIns="0" bIns="0" rtlCol="0">
            <a:spAutoFit/>
          </a:bodyPr>
          <a:lstStyle/>
          <a:p>
            <a:pPr marL="80645">
              <a:lnSpc>
                <a:spcPts val="1005"/>
              </a:lnSpc>
              <a:spcBef>
                <a:spcPts val="260"/>
              </a:spcBef>
            </a:pPr>
            <a:r>
              <a:rPr sz="850" b="1" dirty="0">
                <a:solidFill>
                  <a:srgbClr val="FFFFFF"/>
                </a:solidFill>
                <a:latin typeface="Yu Gothic" panose="020B0400000000000000" pitchFamily="34" charset="-128"/>
                <a:ea typeface="Yu Gothic" panose="020B0400000000000000" pitchFamily="34" charset="-128"/>
                <a:cs typeface="YuGothic"/>
              </a:rPr>
              <a:t>②-1</a:t>
            </a:r>
            <a:endParaRPr sz="850" b="1">
              <a:latin typeface="Yu Gothic" panose="020B0400000000000000" pitchFamily="34" charset="-128"/>
              <a:ea typeface="Yu Gothic" panose="020B0400000000000000" pitchFamily="34" charset="-128"/>
              <a:cs typeface="YuGothic"/>
            </a:endParaRPr>
          </a:p>
        </p:txBody>
      </p:sp>
      <p:sp>
        <p:nvSpPr>
          <p:cNvPr id="103" name="object 33">
            <a:extLst>
              <a:ext uri="{FF2B5EF4-FFF2-40B4-BE49-F238E27FC236}">
                <a16:creationId xmlns:a16="http://schemas.microsoft.com/office/drawing/2014/main" id="{B06254B9-D66A-5549-914F-216A14779481}"/>
              </a:ext>
            </a:extLst>
          </p:cNvPr>
          <p:cNvSpPr txBox="1"/>
          <p:nvPr/>
        </p:nvSpPr>
        <p:spPr>
          <a:xfrm>
            <a:off x="1568373" y="1509981"/>
            <a:ext cx="396875" cy="146194"/>
          </a:xfrm>
          <a:prstGeom prst="rect">
            <a:avLst/>
          </a:prstGeom>
          <a:solidFill>
            <a:srgbClr val="0061AF"/>
          </a:solidFill>
        </p:spPr>
        <p:txBody>
          <a:bodyPr vert="horz" wrap="square" lIns="0" tIns="15240" rIns="0" bIns="0" rtlCol="0">
            <a:spAutoFit/>
          </a:bodyPr>
          <a:lstStyle/>
          <a:p>
            <a:pPr marL="80645">
              <a:lnSpc>
                <a:spcPct val="100000"/>
              </a:lnSpc>
              <a:spcBef>
                <a:spcPts val="120"/>
              </a:spcBef>
            </a:pPr>
            <a:r>
              <a:rPr sz="850" b="1" dirty="0">
                <a:solidFill>
                  <a:srgbClr val="FFFFFF"/>
                </a:solidFill>
                <a:latin typeface="Yu Gothic" panose="020B0400000000000000" pitchFamily="34" charset="-128"/>
                <a:ea typeface="Yu Gothic" panose="020B0400000000000000" pitchFamily="34" charset="-128"/>
                <a:cs typeface="YuGothic"/>
              </a:rPr>
              <a:t>②-2</a:t>
            </a:r>
            <a:endParaRPr sz="850" b="1">
              <a:latin typeface="Yu Gothic" panose="020B0400000000000000" pitchFamily="34" charset="-128"/>
              <a:ea typeface="Yu Gothic" panose="020B0400000000000000" pitchFamily="34" charset="-128"/>
              <a:cs typeface="YuGothic"/>
            </a:endParaRPr>
          </a:p>
        </p:txBody>
      </p:sp>
      <p:sp>
        <p:nvSpPr>
          <p:cNvPr id="104" name="object 34">
            <a:extLst>
              <a:ext uri="{FF2B5EF4-FFF2-40B4-BE49-F238E27FC236}">
                <a16:creationId xmlns:a16="http://schemas.microsoft.com/office/drawing/2014/main" id="{8B9F9219-1DED-7E46-B58D-F0911EDB0805}"/>
              </a:ext>
            </a:extLst>
          </p:cNvPr>
          <p:cNvSpPr txBox="1"/>
          <p:nvPr/>
        </p:nvSpPr>
        <p:spPr>
          <a:xfrm>
            <a:off x="1621853" y="4012501"/>
            <a:ext cx="452120" cy="156845"/>
          </a:xfrm>
          <a:prstGeom prst="rect">
            <a:avLst/>
          </a:prstGeom>
          <a:solidFill>
            <a:srgbClr val="0061AF"/>
          </a:solidFill>
        </p:spPr>
        <p:txBody>
          <a:bodyPr vert="horz" wrap="square" lIns="0" tIns="22225" rIns="0" bIns="0" rtlCol="0">
            <a:spAutoFit/>
          </a:bodyPr>
          <a:lstStyle/>
          <a:p>
            <a:pPr marL="108585">
              <a:lnSpc>
                <a:spcPct val="100000"/>
              </a:lnSpc>
              <a:spcBef>
                <a:spcPts val="175"/>
              </a:spcBef>
            </a:pPr>
            <a:r>
              <a:rPr sz="850" b="1" dirty="0">
                <a:solidFill>
                  <a:srgbClr val="FFFFFF"/>
                </a:solidFill>
                <a:latin typeface="Yu Gothic" panose="020B0400000000000000" pitchFamily="34" charset="-128"/>
                <a:ea typeface="Yu Gothic" panose="020B0400000000000000" pitchFamily="34" charset="-128"/>
                <a:cs typeface="YuGothic"/>
              </a:rPr>
              <a:t>②-1</a:t>
            </a:r>
            <a:endParaRPr sz="850" b="1">
              <a:latin typeface="Yu Gothic" panose="020B0400000000000000" pitchFamily="34" charset="-128"/>
              <a:ea typeface="Yu Gothic" panose="020B0400000000000000" pitchFamily="34" charset="-128"/>
              <a:cs typeface="YuGothic"/>
            </a:endParaRPr>
          </a:p>
        </p:txBody>
      </p:sp>
      <p:sp>
        <p:nvSpPr>
          <p:cNvPr id="105" name="object 35">
            <a:extLst>
              <a:ext uri="{FF2B5EF4-FFF2-40B4-BE49-F238E27FC236}">
                <a16:creationId xmlns:a16="http://schemas.microsoft.com/office/drawing/2014/main" id="{9CEA2760-0583-B94B-82FC-269CE1D56628}"/>
              </a:ext>
            </a:extLst>
          </p:cNvPr>
          <p:cNvSpPr txBox="1"/>
          <p:nvPr/>
        </p:nvSpPr>
        <p:spPr>
          <a:xfrm>
            <a:off x="1621853" y="4169134"/>
            <a:ext cx="452120" cy="93980"/>
          </a:xfrm>
          <a:prstGeom prst="rect">
            <a:avLst/>
          </a:prstGeom>
          <a:solidFill>
            <a:srgbClr val="0061AF"/>
          </a:solidFill>
        </p:spPr>
        <p:txBody>
          <a:bodyPr vert="horz" wrap="square" lIns="0" tIns="13335" rIns="0" bIns="0" rtlCol="0">
            <a:spAutoFit/>
          </a:bodyPr>
          <a:lstStyle/>
          <a:p>
            <a:pPr marL="101600">
              <a:lnSpc>
                <a:spcPts val="630"/>
              </a:lnSpc>
              <a:spcBef>
                <a:spcPts val="105"/>
              </a:spcBef>
            </a:pPr>
            <a:r>
              <a:rPr sz="550" b="1" spc="-20" dirty="0">
                <a:solidFill>
                  <a:srgbClr val="FFFFFF"/>
                </a:solidFill>
                <a:latin typeface="Yu Gothic" panose="020B0400000000000000" pitchFamily="34" charset="-128"/>
                <a:ea typeface="Yu Gothic" panose="020B0400000000000000" pitchFamily="34" charset="-128"/>
                <a:cs typeface="YuGothic"/>
              </a:rPr>
              <a:t>ス</a:t>
            </a:r>
            <a:r>
              <a:rPr sz="550" b="1" dirty="0">
                <a:solidFill>
                  <a:srgbClr val="FFFFFF"/>
                </a:solidFill>
                <a:latin typeface="Yu Gothic" panose="020B0400000000000000" pitchFamily="34" charset="-128"/>
                <a:ea typeface="Yu Gothic" panose="020B0400000000000000" pitchFamily="34" charset="-128"/>
                <a:cs typeface="YuGothic"/>
              </a:rPr>
              <a:t>マ</a:t>
            </a:r>
            <a:r>
              <a:rPr sz="550" b="1" spc="-135" dirty="0">
                <a:solidFill>
                  <a:srgbClr val="FFFFFF"/>
                </a:solidFill>
                <a:latin typeface="Yu Gothic" panose="020B0400000000000000" pitchFamily="34" charset="-128"/>
                <a:ea typeface="Yu Gothic" panose="020B0400000000000000" pitchFamily="34" charset="-128"/>
                <a:cs typeface="YuGothic"/>
              </a:rPr>
              <a:t>ホ・</a:t>
            </a:r>
            <a:endParaRPr sz="550" b="1">
              <a:latin typeface="Yu Gothic" panose="020B0400000000000000" pitchFamily="34" charset="-128"/>
              <a:ea typeface="Yu Gothic" panose="020B0400000000000000" pitchFamily="34" charset="-128"/>
              <a:cs typeface="YuGothic"/>
            </a:endParaRPr>
          </a:p>
        </p:txBody>
      </p:sp>
      <p:sp>
        <p:nvSpPr>
          <p:cNvPr id="106" name="object 36">
            <a:extLst>
              <a:ext uri="{FF2B5EF4-FFF2-40B4-BE49-F238E27FC236}">
                <a16:creationId xmlns:a16="http://schemas.microsoft.com/office/drawing/2014/main" id="{3C52840B-E9A9-FC40-8DCF-31CB688D2783}"/>
              </a:ext>
            </a:extLst>
          </p:cNvPr>
          <p:cNvSpPr txBox="1"/>
          <p:nvPr/>
        </p:nvSpPr>
        <p:spPr>
          <a:xfrm>
            <a:off x="1621853" y="4262866"/>
            <a:ext cx="452120" cy="94257"/>
          </a:xfrm>
          <a:prstGeom prst="rect">
            <a:avLst/>
          </a:prstGeom>
          <a:solidFill>
            <a:srgbClr val="0061AF"/>
          </a:solidFill>
        </p:spPr>
        <p:txBody>
          <a:bodyPr vert="horz" wrap="square" lIns="0" tIns="9525" rIns="0" bIns="0" rtlCol="0">
            <a:spAutoFit/>
          </a:bodyPr>
          <a:lstStyle/>
          <a:p>
            <a:pPr marL="23495">
              <a:lnSpc>
                <a:spcPct val="100000"/>
              </a:lnSpc>
              <a:spcBef>
                <a:spcPts val="75"/>
              </a:spcBef>
            </a:pPr>
            <a:r>
              <a:rPr sz="550" b="1" spc="-65" dirty="0">
                <a:solidFill>
                  <a:srgbClr val="FFFFFF"/>
                </a:solidFill>
                <a:latin typeface="Yu Gothic" panose="020B0400000000000000" pitchFamily="34" charset="-128"/>
                <a:ea typeface="Yu Gothic" panose="020B0400000000000000" pitchFamily="34" charset="-128"/>
                <a:cs typeface="YuGothic"/>
              </a:rPr>
              <a:t>レ</a:t>
            </a:r>
            <a:r>
              <a:rPr sz="550" b="1" spc="-60" dirty="0">
                <a:solidFill>
                  <a:srgbClr val="FFFFFF"/>
                </a:solidFill>
                <a:latin typeface="Yu Gothic" panose="020B0400000000000000" pitchFamily="34" charset="-128"/>
                <a:ea typeface="Yu Gothic" panose="020B0400000000000000" pitchFamily="34" charset="-128"/>
                <a:cs typeface="YuGothic"/>
              </a:rPr>
              <a:t>ク</a:t>
            </a:r>
            <a:r>
              <a:rPr sz="550" b="1" spc="-55" dirty="0">
                <a:solidFill>
                  <a:srgbClr val="FFFFFF"/>
                </a:solidFill>
                <a:latin typeface="Yu Gothic" panose="020B0400000000000000" pitchFamily="34" charset="-128"/>
                <a:ea typeface="Yu Gothic" panose="020B0400000000000000" pitchFamily="34" charset="-128"/>
                <a:cs typeface="YuGothic"/>
              </a:rPr>
              <a:t>タ</a:t>
            </a:r>
            <a:r>
              <a:rPr sz="550" b="1" spc="-50" dirty="0">
                <a:solidFill>
                  <a:srgbClr val="FFFFFF"/>
                </a:solidFill>
                <a:latin typeface="Yu Gothic" panose="020B0400000000000000" pitchFamily="34" charset="-128"/>
                <a:ea typeface="Yu Gothic" panose="020B0400000000000000" pitchFamily="34" charset="-128"/>
                <a:cs typeface="YuGothic"/>
              </a:rPr>
              <a:t>ン</a:t>
            </a:r>
            <a:r>
              <a:rPr sz="550" b="1" spc="25" dirty="0">
                <a:solidFill>
                  <a:srgbClr val="FFFFFF"/>
                </a:solidFill>
                <a:latin typeface="Yu Gothic" panose="020B0400000000000000" pitchFamily="34" charset="-128"/>
                <a:ea typeface="Yu Gothic" panose="020B0400000000000000" pitchFamily="34" charset="-128"/>
                <a:cs typeface="YuGothic"/>
              </a:rPr>
              <a:t>グ</a:t>
            </a:r>
            <a:r>
              <a:rPr sz="550" b="1" spc="15" dirty="0">
                <a:solidFill>
                  <a:srgbClr val="FFFFFF"/>
                </a:solidFill>
                <a:latin typeface="Yu Gothic" panose="020B0400000000000000" pitchFamily="34" charset="-128"/>
                <a:ea typeface="Yu Gothic" panose="020B0400000000000000" pitchFamily="34" charset="-128"/>
                <a:cs typeface="YuGothic"/>
              </a:rPr>
              <a:t>ル</a:t>
            </a:r>
            <a:endParaRPr sz="550" b="1">
              <a:latin typeface="Yu Gothic" panose="020B0400000000000000" pitchFamily="34" charset="-128"/>
              <a:ea typeface="Yu Gothic" panose="020B0400000000000000" pitchFamily="34" charset="-128"/>
              <a:cs typeface="YuGothic"/>
            </a:endParaRPr>
          </a:p>
        </p:txBody>
      </p:sp>
      <p:sp>
        <p:nvSpPr>
          <p:cNvPr id="107" name="object 37">
            <a:extLst>
              <a:ext uri="{FF2B5EF4-FFF2-40B4-BE49-F238E27FC236}">
                <a16:creationId xmlns:a16="http://schemas.microsoft.com/office/drawing/2014/main" id="{49EF9C5E-135A-CD48-8FA9-6B8521BB8CA2}"/>
              </a:ext>
            </a:extLst>
          </p:cNvPr>
          <p:cNvSpPr txBox="1"/>
          <p:nvPr/>
        </p:nvSpPr>
        <p:spPr>
          <a:xfrm>
            <a:off x="2314363" y="4217682"/>
            <a:ext cx="6379991" cy="618759"/>
          </a:xfrm>
          <a:prstGeom prst="rect">
            <a:avLst/>
          </a:prstGeom>
        </p:spPr>
        <p:txBody>
          <a:bodyPr vert="horz" wrap="square" lIns="0" tIns="41275" rIns="0" bIns="0" rtlCol="0">
            <a:spAutoFit/>
          </a:bodyPr>
          <a:lstStyle/>
          <a:p>
            <a:pPr marL="12700">
              <a:lnSpc>
                <a:spcPct val="100000"/>
              </a:lnSpc>
              <a:spcBef>
                <a:spcPts val="325"/>
              </a:spcBef>
            </a:pPr>
            <a:r>
              <a:rPr lang="en-US" altLang="ja-JP" sz="700" spc="-15" dirty="0">
                <a:latin typeface="Yu Gothic" panose="020B0400000000000000" pitchFamily="34" charset="-128"/>
                <a:ea typeface="Yu Gothic" panose="020B0400000000000000" pitchFamily="34" charset="-128"/>
                <a:cs typeface="YuGo-Medium"/>
              </a:rPr>
              <a:t>※</a:t>
            </a:r>
            <a:r>
              <a:rPr lang="ja-JP" altLang="en-US" sz="700" spc="-15">
                <a:latin typeface="Yu Gothic" panose="020B0400000000000000" pitchFamily="34" charset="-128"/>
                <a:ea typeface="Yu Gothic" panose="020B0400000000000000" pitchFamily="34" charset="-128"/>
                <a:cs typeface="YuGo-Medium"/>
              </a:rPr>
              <a:t>ご指定可能なカテゴリー、ジャンルは</a:t>
            </a:r>
            <a:r>
              <a:rPr lang="en-US" altLang="ja-JP" sz="700" spc="-15" dirty="0">
                <a:latin typeface="Yu Gothic" panose="020B0400000000000000" pitchFamily="34" charset="-128"/>
                <a:ea typeface="Yu Gothic" panose="020B0400000000000000" pitchFamily="34" charset="-128"/>
                <a:cs typeface="YuGo-Medium"/>
              </a:rPr>
              <a:t>3</a:t>
            </a:r>
            <a:r>
              <a:rPr lang="ja-JP" altLang="en-US" sz="700" spc="-15">
                <a:latin typeface="Yu Gothic" panose="020B0400000000000000" pitchFamily="34" charset="-128"/>
                <a:ea typeface="Yu Gothic" panose="020B0400000000000000" pitchFamily="34" charset="-128"/>
                <a:cs typeface="YuGo-Medium"/>
              </a:rPr>
              <a:t>ページをご覧ください。   </a:t>
            </a:r>
            <a:r>
              <a:rPr lang="en-US" altLang="ja-JP" sz="700" spc="-15" dirty="0">
                <a:latin typeface="Yu Gothic" panose="020B0400000000000000" pitchFamily="34" charset="-128"/>
                <a:ea typeface="Yu Gothic" panose="020B0400000000000000" pitchFamily="34" charset="-128"/>
                <a:cs typeface="YuGo-Medium"/>
              </a:rPr>
              <a:t>※</a:t>
            </a:r>
            <a:r>
              <a:rPr lang="ja-JP" altLang="en-US" sz="700" spc="-15">
                <a:latin typeface="Yu Gothic" panose="020B0400000000000000" pitchFamily="34" charset="-128"/>
                <a:ea typeface="Yu Gothic" panose="020B0400000000000000" pitchFamily="34" charset="-128"/>
                <a:cs typeface="YuGo-Medium"/>
              </a:rPr>
              <a:t>期間保証メニューは原則火曜開始・月曜終了です。</a:t>
            </a:r>
            <a:r>
              <a:rPr lang="en-US" altLang="ja-JP" sz="700" spc="-15" dirty="0">
                <a:latin typeface="Yu Gothic" panose="020B0400000000000000" pitchFamily="34" charset="-128"/>
                <a:ea typeface="Yu Gothic" panose="020B0400000000000000" pitchFamily="34" charset="-128"/>
                <a:cs typeface="YuGo-Medium"/>
              </a:rPr>
              <a:t>※</a:t>
            </a:r>
            <a:r>
              <a:rPr lang="ja-JP" altLang="en-US" sz="700" spc="-15">
                <a:latin typeface="Yu Gothic" panose="020B0400000000000000" pitchFamily="34" charset="-128"/>
                <a:ea typeface="Yu Gothic" panose="020B0400000000000000" pitchFamily="34" charset="-128"/>
                <a:cs typeface="YuGo-Medium"/>
              </a:rPr>
              <a:t>料金・枠数・位置・仕様などは、予告なく変更する場合がございます。</a:t>
            </a:r>
            <a:r>
              <a:rPr lang="en-US" altLang="ja-JP" sz="700" spc="-15" dirty="0">
                <a:latin typeface="Yu Gothic" panose="020B0400000000000000" pitchFamily="34" charset="-128"/>
                <a:ea typeface="Yu Gothic" panose="020B0400000000000000" pitchFamily="34" charset="-128"/>
                <a:cs typeface="YuGo-Medium"/>
              </a:rPr>
              <a:t>※</a:t>
            </a:r>
            <a:r>
              <a:rPr lang="ja-JP" altLang="en-US" sz="700" spc="-15">
                <a:latin typeface="Yu Gothic" panose="020B0400000000000000" pitchFamily="34" charset="-128"/>
                <a:ea typeface="Yu Gothic" panose="020B0400000000000000" pitchFamily="34" charset="-128"/>
                <a:cs typeface="YuGo-Medium"/>
              </a:rPr>
              <a:t>表示回数・配信数は目安であり、それらを保証するものではございません。</a:t>
            </a:r>
            <a:r>
              <a:rPr lang="en-US" altLang="ja-JP" sz="700" spc="-15" dirty="0">
                <a:latin typeface="Yu Gothic" panose="020B0400000000000000" pitchFamily="34" charset="-128"/>
                <a:ea typeface="Yu Gothic" panose="020B0400000000000000" pitchFamily="34" charset="-128"/>
                <a:cs typeface="YuGo-Medium"/>
              </a:rPr>
              <a:t>※</a:t>
            </a:r>
            <a:r>
              <a:rPr lang="ja-JP" altLang="en-US" sz="700" spc="-15">
                <a:latin typeface="Yu Gothic" panose="020B0400000000000000" pitchFamily="34" charset="-128"/>
                <a:ea typeface="Yu Gothic" panose="020B0400000000000000" pitchFamily="34" charset="-128"/>
                <a:cs typeface="YuGo-Medium"/>
              </a:rPr>
              <a:t>料金はグロス金額・外税となります。   </a:t>
            </a:r>
            <a:r>
              <a:rPr lang="en-US" altLang="ja-JP" sz="700" spc="-15" dirty="0">
                <a:latin typeface="Yu Gothic" panose="020B0400000000000000" pitchFamily="34" charset="-128"/>
                <a:ea typeface="Yu Gothic" panose="020B0400000000000000" pitchFamily="34" charset="-128"/>
                <a:cs typeface="YuGo-Medium"/>
              </a:rPr>
              <a:t>※</a:t>
            </a:r>
            <a:r>
              <a:rPr lang="ja-JP" altLang="en-US" sz="700" spc="-15">
                <a:latin typeface="Yu Gothic" panose="020B0400000000000000" pitchFamily="34" charset="-128"/>
                <a:ea typeface="Yu Gothic" panose="020B0400000000000000" pitchFamily="34" charset="-128"/>
                <a:cs typeface="YuGo-Medium"/>
              </a:rPr>
              <a:t>申込み、入稿については別途ご確認ください。</a:t>
            </a:r>
            <a:r>
              <a:rPr lang="en-US" altLang="ja-JP" sz="700" spc="-15" dirty="0">
                <a:latin typeface="Yu Gothic" panose="020B0400000000000000" pitchFamily="34" charset="-128"/>
                <a:ea typeface="Yu Gothic" panose="020B0400000000000000" pitchFamily="34" charset="-128"/>
                <a:cs typeface="YuGo-Medium"/>
              </a:rPr>
              <a:t>※</a:t>
            </a:r>
            <a:r>
              <a:rPr lang="ja-JP" altLang="en-US" sz="700" spc="-15">
                <a:latin typeface="Yu Gothic" panose="020B0400000000000000" pitchFamily="34" charset="-128"/>
                <a:ea typeface="Yu Gothic" panose="020B0400000000000000" pitchFamily="34" charset="-128"/>
                <a:cs typeface="YuGo-Medium"/>
              </a:rPr>
              <a:t>表⽰回数・配信数は目安であり、それらを保証するものではございません。</a:t>
            </a:r>
            <a:r>
              <a:rPr lang="en-US" altLang="ja-JP" sz="700" spc="-15" dirty="0">
                <a:latin typeface="Yu Gothic" panose="020B0400000000000000" pitchFamily="34" charset="-128"/>
                <a:ea typeface="Yu Gothic" panose="020B0400000000000000" pitchFamily="34" charset="-128"/>
                <a:cs typeface="YuGo-Medium"/>
              </a:rPr>
              <a:t>(</a:t>
            </a:r>
            <a:r>
              <a:rPr lang="ja-JP" altLang="en-US" sz="700" spc="-15">
                <a:latin typeface="Yu Gothic" panose="020B0400000000000000" pitchFamily="34" charset="-128"/>
                <a:ea typeface="Yu Gothic" panose="020B0400000000000000" pitchFamily="34" charset="-128"/>
                <a:cs typeface="YuGo-Medium"/>
              </a:rPr>
              <a:t>保証の表記があるものは除く</a:t>
            </a:r>
            <a:r>
              <a:rPr lang="en-US" altLang="ja-JP" sz="700" spc="-15" dirty="0">
                <a:latin typeface="Yu Gothic" panose="020B0400000000000000" pitchFamily="34" charset="-128"/>
                <a:ea typeface="Yu Gothic" panose="020B0400000000000000" pitchFamily="34" charset="-128"/>
                <a:cs typeface="YuGo-Medium"/>
              </a:rPr>
              <a:t>) </a:t>
            </a:r>
            <a:r>
              <a:rPr lang="ja-JP" altLang="en-US" sz="700" spc="-15">
                <a:latin typeface="Yu Gothic" panose="020B0400000000000000" pitchFamily="34" charset="-128"/>
                <a:ea typeface="Yu Gothic" panose="020B0400000000000000" pitchFamily="34" charset="-128"/>
                <a:cs typeface="YuGo-Medium"/>
              </a:rPr>
              <a:t>　</a:t>
            </a:r>
            <a:r>
              <a:rPr lang="en-US" altLang="ja-JP" sz="700" spc="-15" dirty="0">
                <a:latin typeface="Yu Gothic" panose="020B0400000000000000" pitchFamily="34" charset="-128"/>
                <a:ea typeface="Yu Gothic" panose="020B0400000000000000" pitchFamily="34" charset="-128"/>
                <a:cs typeface="YuGo-Medium"/>
              </a:rPr>
              <a:t>※</a:t>
            </a:r>
            <a:r>
              <a:rPr lang="ja-JP" altLang="en-US" sz="700" spc="-15">
                <a:latin typeface="Yu Gothic" panose="020B0400000000000000" pitchFamily="34" charset="-128"/>
                <a:ea typeface="Yu Gothic" panose="020B0400000000000000" pitchFamily="34" charset="-128"/>
                <a:cs typeface="YuGo-Medium"/>
              </a:rPr>
              <a:t>料金、枠数、仕様等は、予告なく変更する場合がございます。　</a:t>
            </a:r>
          </a:p>
          <a:p>
            <a:pPr marL="12700">
              <a:lnSpc>
                <a:spcPct val="100000"/>
              </a:lnSpc>
              <a:spcBef>
                <a:spcPts val="325"/>
              </a:spcBef>
            </a:pPr>
            <a:endParaRPr lang="ja-JP" altLang="en-US" sz="700" spc="-15" dirty="0">
              <a:latin typeface="Yu Gothic" panose="020B0400000000000000" pitchFamily="34" charset="-128"/>
              <a:ea typeface="Yu Gothic" panose="020B0400000000000000" pitchFamily="34" charset="-128"/>
              <a:cs typeface="YuGo-Medium"/>
            </a:endParaRPr>
          </a:p>
        </p:txBody>
      </p:sp>
      <p:sp>
        <p:nvSpPr>
          <p:cNvPr id="108" name="object 38">
            <a:extLst>
              <a:ext uri="{FF2B5EF4-FFF2-40B4-BE49-F238E27FC236}">
                <a16:creationId xmlns:a16="http://schemas.microsoft.com/office/drawing/2014/main" id="{C8AF6CEE-9891-584C-9FFF-A08F0E13EB5B}"/>
              </a:ext>
            </a:extLst>
          </p:cNvPr>
          <p:cNvSpPr txBox="1"/>
          <p:nvPr/>
        </p:nvSpPr>
        <p:spPr>
          <a:xfrm>
            <a:off x="2313345" y="3898982"/>
            <a:ext cx="3140710" cy="132087"/>
          </a:xfrm>
          <a:prstGeom prst="rect">
            <a:avLst/>
          </a:prstGeom>
        </p:spPr>
        <p:txBody>
          <a:bodyPr vert="horz" wrap="square" lIns="0" tIns="16510" rIns="0" bIns="0" rtlCol="0">
            <a:spAutoFit/>
          </a:bodyPr>
          <a:lstStyle/>
          <a:p>
            <a:pPr marL="12700">
              <a:lnSpc>
                <a:spcPct val="100000"/>
              </a:lnSpc>
              <a:spcBef>
                <a:spcPts val="130"/>
              </a:spcBef>
            </a:pPr>
            <a:r>
              <a:rPr sz="750" spc="20" dirty="0">
                <a:latin typeface="Yu Gothic" panose="020B0400000000000000" pitchFamily="34" charset="-128"/>
                <a:ea typeface="Yu Gothic" panose="020B0400000000000000" pitchFamily="34" charset="-128"/>
                <a:cs typeface="YuGo-Medium"/>
              </a:rPr>
              <a:t>※②-1</a:t>
            </a:r>
            <a:r>
              <a:rPr sz="750" spc="-365" dirty="0">
                <a:latin typeface="Yu Gothic" panose="020B0400000000000000" pitchFamily="34" charset="-128"/>
                <a:ea typeface="Yu Gothic" panose="020B0400000000000000" pitchFamily="34" charset="-128"/>
                <a:cs typeface="YuGo-Medium"/>
              </a:rPr>
              <a:t>、</a:t>
            </a:r>
            <a:r>
              <a:rPr sz="750" spc="15" dirty="0">
                <a:latin typeface="Yu Gothic" panose="020B0400000000000000" pitchFamily="34" charset="-128"/>
                <a:ea typeface="Yu Gothic" panose="020B0400000000000000" pitchFamily="34" charset="-128"/>
                <a:cs typeface="YuGo-Medium"/>
              </a:rPr>
              <a:t>②-2</a:t>
            </a:r>
            <a:r>
              <a:rPr sz="750" spc="-10" dirty="0">
                <a:latin typeface="Yu Gothic" panose="020B0400000000000000" pitchFamily="34" charset="-128"/>
                <a:ea typeface="Yu Gothic" panose="020B0400000000000000" pitchFamily="34" charset="-128"/>
                <a:cs typeface="YuGo-Medium"/>
              </a:rPr>
              <a:t> </a:t>
            </a:r>
            <a:r>
              <a:rPr sz="750" spc="-5" dirty="0">
                <a:latin typeface="Yu Gothic" panose="020B0400000000000000" pitchFamily="34" charset="-128"/>
                <a:ea typeface="Yu Gothic" panose="020B0400000000000000" pitchFamily="34" charset="-128"/>
                <a:cs typeface="YuGo-Medium"/>
              </a:rPr>
              <a:t>は</a:t>
            </a:r>
            <a:r>
              <a:rPr sz="750" spc="10" dirty="0">
                <a:latin typeface="Yu Gothic" panose="020B0400000000000000" pitchFamily="34" charset="-128"/>
                <a:ea typeface="Yu Gothic" panose="020B0400000000000000" pitchFamily="34" charset="-128"/>
                <a:cs typeface="YuGo-Medium"/>
              </a:rPr>
              <a:t>日</a:t>
            </a:r>
            <a:r>
              <a:rPr sz="750" spc="-50" dirty="0">
                <a:latin typeface="Yu Gothic" panose="020B0400000000000000" pitchFamily="34" charset="-128"/>
                <a:ea typeface="Yu Gothic" panose="020B0400000000000000" pitchFamily="34" charset="-128"/>
                <a:cs typeface="YuGo-Medium"/>
              </a:rPr>
              <a:t>経ク</a:t>
            </a:r>
            <a:r>
              <a:rPr sz="750" spc="-40" dirty="0">
                <a:latin typeface="Yu Gothic" panose="020B0400000000000000" pitchFamily="34" charset="-128"/>
                <a:ea typeface="Yu Gothic" panose="020B0400000000000000" pitchFamily="34" charset="-128"/>
                <a:cs typeface="YuGo-Medium"/>
              </a:rPr>
              <a:t>ロ</a:t>
            </a:r>
            <a:r>
              <a:rPr sz="750" spc="-20" dirty="0">
                <a:latin typeface="Yu Gothic" panose="020B0400000000000000" pitchFamily="34" charset="-128"/>
                <a:ea typeface="Yu Gothic" panose="020B0400000000000000" pitchFamily="34" charset="-128"/>
                <a:cs typeface="YuGo-Medium"/>
              </a:rPr>
              <a:t>ス</a:t>
            </a:r>
            <a:r>
              <a:rPr sz="750" spc="-85" dirty="0">
                <a:latin typeface="Yu Gothic" panose="020B0400000000000000" pitchFamily="34" charset="-128"/>
                <a:ea typeface="Yu Gothic" panose="020B0400000000000000" pitchFamily="34" charset="-128"/>
                <a:cs typeface="YuGo-Medium"/>
              </a:rPr>
              <a:t>テ</a:t>
            </a:r>
            <a:r>
              <a:rPr sz="750" spc="-114" dirty="0">
                <a:latin typeface="Yu Gothic" panose="020B0400000000000000" pitchFamily="34" charset="-128"/>
                <a:ea typeface="Yu Gothic" panose="020B0400000000000000" pitchFamily="34" charset="-128"/>
                <a:cs typeface="YuGo-Medium"/>
              </a:rPr>
              <a:t>ッ</a:t>
            </a:r>
            <a:r>
              <a:rPr sz="750" spc="25" dirty="0">
                <a:latin typeface="Yu Gothic" panose="020B0400000000000000" pitchFamily="34" charset="-128"/>
                <a:ea typeface="Yu Gothic" panose="020B0400000000000000" pitchFamily="34" charset="-128"/>
                <a:cs typeface="YuGo-Medium"/>
              </a:rPr>
              <a:t>ク</a:t>
            </a:r>
            <a:r>
              <a:rPr sz="750" spc="-30" dirty="0">
                <a:latin typeface="Yu Gothic" panose="020B0400000000000000" pitchFamily="34" charset="-128"/>
                <a:ea typeface="Yu Gothic" panose="020B0400000000000000" pitchFamily="34" charset="-128"/>
                <a:cs typeface="YuGo-Medium"/>
              </a:rPr>
              <a:t> </a:t>
            </a:r>
            <a:r>
              <a:rPr sz="750" spc="10" dirty="0">
                <a:latin typeface="Yu Gothic" panose="020B0400000000000000" pitchFamily="34" charset="-128"/>
                <a:ea typeface="Yu Gothic" panose="020B0400000000000000" pitchFamily="34" charset="-128"/>
                <a:cs typeface="YuGo-Medium"/>
              </a:rPr>
              <a:t>Active</a:t>
            </a:r>
            <a:r>
              <a:rPr sz="750" spc="-5" dirty="0">
                <a:latin typeface="Yu Gothic" panose="020B0400000000000000" pitchFamily="34" charset="-128"/>
                <a:ea typeface="Yu Gothic" panose="020B0400000000000000" pitchFamily="34" charset="-128"/>
                <a:cs typeface="YuGo-Medium"/>
              </a:rPr>
              <a:t> </a:t>
            </a:r>
            <a:r>
              <a:rPr sz="750" spc="20" dirty="0">
                <a:latin typeface="Yu Gothic" panose="020B0400000000000000" pitchFamily="34" charset="-128"/>
                <a:ea typeface="Yu Gothic" panose="020B0400000000000000" pitchFamily="34" charset="-128"/>
                <a:cs typeface="YuGo-Medium"/>
              </a:rPr>
              <a:t>の</a:t>
            </a:r>
            <a:r>
              <a:rPr sz="750" spc="-25" dirty="0">
                <a:latin typeface="Yu Gothic" panose="020B0400000000000000" pitchFamily="34" charset="-128"/>
                <a:ea typeface="Yu Gothic" panose="020B0400000000000000" pitchFamily="34" charset="-128"/>
                <a:cs typeface="YuGo-Medium"/>
              </a:rPr>
              <a:t>同</a:t>
            </a:r>
            <a:r>
              <a:rPr sz="750" spc="-15" dirty="0">
                <a:latin typeface="Yu Gothic" panose="020B0400000000000000" pitchFamily="34" charset="-128"/>
                <a:ea typeface="Yu Gothic" panose="020B0400000000000000" pitchFamily="34" charset="-128"/>
                <a:cs typeface="YuGo-Medium"/>
              </a:rPr>
              <a:t>カ</a:t>
            </a:r>
            <a:r>
              <a:rPr sz="750" spc="-30" dirty="0">
                <a:latin typeface="Yu Gothic" panose="020B0400000000000000" pitchFamily="34" charset="-128"/>
                <a:ea typeface="Yu Gothic" panose="020B0400000000000000" pitchFamily="34" charset="-128"/>
                <a:cs typeface="YuGo-Medium"/>
              </a:rPr>
              <a:t>テ</a:t>
            </a:r>
            <a:r>
              <a:rPr sz="750" spc="-45" dirty="0">
                <a:latin typeface="Yu Gothic" panose="020B0400000000000000" pitchFamily="34" charset="-128"/>
                <a:ea typeface="Yu Gothic" panose="020B0400000000000000" pitchFamily="34" charset="-128"/>
                <a:cs typeface="YuGo-Medium"/>
              </a:rPr>
              <a:t>ゴ</a:t>
            </a:r>
            <a:r>
              <a:rPr sz="750" spc="-50" dirty="0">
                <a:latin typeface="Yu Gothic" panose="020B0400000000000000" pitchFamily="34" charset="-128"/>
                <a:ea typeface="Yu Gothic" panose="020B0400000000000000" pitchFamily="34" charset="-128"/>
                <a:cs typeface="YuGo-Medium"/>
              </a:rPr>
              <a:t>リ</a:t>
            </a:r>
            <a:r>
              <a:rPr sz="750" spc="-55" dirty="0">
                <a:latin typeface="Yu Gothic" panose="020B0400000000000000" pitchFamily="34" charset="-128"/>
                <a:ea typeface="Yu Gothic" panose="020B0400000000000000" pitchFamily="34" charset="-128"/>
                <a:cs typeface="YuGo-Medium"/>
              </a:rPr>
              <a:t>に</a:t>
            </a:r>
            <a:r>
              <a:rPr sz="750" spc="-35" dirty="0">
                <a:latin typeface="Yu Gothic" panose="020B0400000000000000" pitchFamily="34" charset="-128"/>
                <a:ea typeface="Yu Gothic" panose="020B0400000000000000" pitchFamily="34" charset="-128"/>
                <a:cs typeface="YuGo-Medium"/>
              </a:rPr>
              <a:t>も</a:t>
            </a:r>
            <a:r>
              <a:rPr sz="750" spc="25" dirty="0">
                <a:latin typeface="Yu Gothic" panose="020B0400000000000000" pitchFamily="34" charset="-128"/>
                <a:ea typeface="Yu Gothic" panose="020B0400000000000000" pitchFamily="34" charset="-128"/>
                <a:cs typeface="YuGo-Medium"/>
              </a:rPr>
              <a:t>掲</a:t>
            </a:r>
            <a:r>
              <a:rPr sz="750" spc="-30" dirty="0">
                <a:latin typeface="Yu Gothic" panose="020B0400000000000000" pitchFamily="34" charset="-128"/>
                <a:ea typeface="Yu Gothic" panose="020B0400000000000000" pitchFamily="34" charset="-128"/>
                <a:cs typeface="YuGo-Medium"/>
              </a:rPr>
              <a:t>載</a:t>
            </a:r>
            <a:r>
              <a:rPr sz="750" spc="-65" dirty="0">
                <a:latin typeface="Yu Gothic" panose="020B0400000000000000" pitchFamily="34" charset="-128"/>
                <a:ea typeface="Yu Gothic" panose="020B0400000000000000" pitchFamily="34" charset="-128"/>
                <a:cs typeface="YuGo-Medium"/>
              </a:rPr>
              <a:t>さ</a:t>
            </a:r>
            <a:r>
              <a:rPr sz="750" spc="-30" dirty="0">
                <a:latin typeface="Yu Gothic" panose="020B0400000000000000" pitchFamily="34" charset="-128"/>
                <a:ea typeface="Yu Gothic" panose="020B0400000000000000" pitchFamily="34" charset="-128"/>
                <a:cs typeface="YuGo-Medium"/>
              </a:rPr>
              <a:t>れ</a:t>
            </a:r>
            <a:r>
              <a:rPr sz="750" spc="-40" dirty="0">
                <a:latin typeface="Yu Gothic" panose="020B0400000000000000" pitchFamily="34" charset="-128"/>
                <a:ea typeface="Yu Gothic" panose="020B0400000000000000" pitchFamily="34" charset="-128"/>
                <a:cs typeface="YuGo-Medium"/>
              </a:rPr>
              <a:t>ま</a:t>
            </a:r>
            <a:r>
              <a:rPr sz="750" spc="20" dirty="0">
                <a:latin typeface="Yu Gothic" panose="020B0400000000000000" pitchFamily="34" charset="-128"/>
                <a:ea typeface="Yu Gothic" panose="020B0400000000000000" pitchFamily="34" charset="-128"/>
                <a:cs typeface="YuGo-Medium"/>
              </a:rPr>
              <a:t>す</a:t>
            </a:r>
            <a:r>
              <a:rPr sz="750" spc="25" dirty="0">
                <a:latin typeface="Yu Gothic" panose="020B0400000000000000" pitchFamily="34" charset="-128"/>
                <a:ea typeface="Yu Gothic" panose="020B0400000000000000" pitchFamily="34" charset="-128"/>
                <a:cs typeface="YuGo-Medium"/>
              </a:rPr>
              <a:t>。</a:t>
            </a:r>
            <a:endParaRPr sz="750" dirty="0">
              <a:latin typeface="Yu Gothic" panose="020B0400000000000000" pitchFamily="34" charset="-128"/>
              <a:ea typeface="Yu Gothic" panose="020B0400000000000000" pitchFamily="34" charset="-128"/>
              <a:cs typeface="YuGo-Medium"/>
            </a:endParaRPr>
          </a:p>
        </p:txBody>
      </p:sp>
      <p:sp>
        <p:nvSpPr>
          <p:cNvPr id="109" name="object 39">
            <a:extLst>
              <a:ext uri="{FF2B5EF4-FFF2-40B4-BE49-F238E27FC236}">
                <a16:creationId xmlns:a16="http://schemas.microsoft.com/office/drawing/2014/main" id="{BAE4718E-674B-F240-88CD-69F1B3717C24}"/>
              </a:ext>
            </a:extLst>
          </p:cNvPr>
          <p:cNvSpPr txBox="1"/>
          <p:nvPr/>
        </p:nvSpPr>
        <p:spPr>
          <a:xfrm>
            <a:off x="2390465" y="894713"/>
            <a:ext cx="6231247" cy="175689"/>
          </a:xfrm>
          <a:prstGeom prst="rect">
            <a:avLst/>
          </a:prstGeom>
        </p:spPr>
        <p:txBody>
          <a:bodyPr vert="horz" wrap="square" lIns="0" tIns="13970" rIns="0" bIns="0" rtlCol="0">
            <a:spAutoFit/>
          </a:bodyPr>
          <a:lstStyle/>
          <a:p>
            <a:pPr marL="12700" algn="ctr">
              <a:lnSpc>
                <a:spcPct val="100000"/>
              </a:lnSpc>
              <a:spcBef>
                <a:spcPts val="110"/>
              </a:spcBef>
            </a:pPr>
            <a:r>
              <a:rPr sz="1050" b="1" spc="-10" dirty="0">
                <a:latin typeface="Yu Gothic" panose="020B0400000000000000" pitchFamily="34" charset="-128"/>
                <a:ea typeface="Yu Gothic" panose="020B0400000000000000" pitchFamily="34" charset="-128"/>
                <a:cs typeface="YuGothic"/>
              </a:rPr>
              <a:t>日</a:t>
            </a:r>
            <a:r>
              <a:rPr sz="1050" b="1" spc="-70" dirty="0">
                <a:latin typeface="Yu Gothic" panose="020B0400000000000000" pitchFamily="34" charset="-128"/>
                <a:ea typeface="Yu Gothic" panose="020B0400000000000000" pitchFamily="34" charset="-128"/>
                <a:cs typeface="YuGothic"/>
              </a:rPr>
              <a:t>経</a:t>
            </a:r>
            <a:r>
              <a:rPr sz="1050" b="1" spc="-114" dirty="0">
                <a:latin typeface="Yu Gothic" panose="020B0400000000000000" pitchFamily="34" charset="-128"/>
                <a:ea typeface="Yu Gothic" panose="020B0400000000000000" pitchFamily="34" charset="-128"/>
                <a:cs typeface="YuGothic"/>
              </a:rPr>
              <a:t>ク</a:t>
            </a:r>
            <a:r>
              <a:rPr sz="1050" b="1" spc="-85" dirty="0">
                <a:latin typeface="Yu Gothic" panose="020B0400000000000000" pitchFamily="34" charset="-128"/>
                <a:ea typeface="Yu Gothic" panose="020B0400000000000000" pitchFamily="34" charset="-128"/>
                <a:cs typeface="YuGothic"/>
              </a:rPr>
              <a:t>ロ</a:t>
            </a:r>
            <a:r>
              <a:rPr sz="1050" b="1" spc="-50" dirty="0">
                <a:latin typeface="Yu Gothic" panose="020B0400000000000000" pitchFamily="34" charset="-128"/>
                <a:ea typeface="Yu Gothic" panose="020B0400000000000000" pitchFamily="34" charset="-128"/>
                <a:cs typeface="YuGothic"/>
              </a:rPr>
              <a:t>ス</a:t>
            </a:r>
            <a:r>
              <a:rPr sz="1050" b="1" spc="-150" dirty="0">
                <a:latin typeface="Yu Gothic" panose="020B0400000000000000" pitchFamily="34" charset="-128"/>
                <a:ea typeface="Yu Gothic" panose="020B0400000000000000" pitchFamily="34" charset="-128"/>
                <a:cs typeface="YuGothic"/>
              </a:rPr>
              <a:t>テ</a:t>
            </a:r>
            <a:r>
              <a:rPr sz="1050" b="1" spc="-155" dirty="0">
                <a:latin typeface="Yu Gothic" panose="020B0400000000000000" pitchFamily="34" charset="-128"/>
                <a:ea typeface="Yu Gothic" panose="020B0400000000000000" pitchFamily="34" charset="-128"/>
                <a:cs typeface="YuGothic"/>
              </a:rPr>
              <a:t>ッ</a:t>
            </a:r>
            <a:r>
              <a:rPr sz="1050" b="1" spc="-590" dirty="0">
                <a:latin typeface="Yu Gothic" panose="020B0400000000000000" pitchFamily="34" charset="-128"/>
                <a:ea typeface="Yu Gothic" panose="020B0400000000000000" pitchFamily="34" charset="-128"/>
                <a:cs typeface="YuGothic"/>
              </a:rPr>
              <a:t>ク</a:t>
            </a:r>
            <a:r>
              <a:rPr sz="1050" b="1" spc="10" dirty="0">
                <a:latin typeface="Yu Gothic" panose="020B0400000000000000" pitchFamily="34" charset="-128"/>
                <a:ea typeface="Yu Gothic" panose="020B0400000000000000" pitchFamily="34" charset="-128"/>
                <a:cs typeface="YuGothic"/>
              </a:rPr>
              <a:t>「記</a:t>
            </a:r>
            <a:r>
              <a:rPr sz="1050" b="1" spc="-15" dirty="0">
                <a:latin typeface="Yu Gothic" panose="020B0400000000000000" pitchFamily="34" charset="-128"/>
                <a:ea typeface="Yu Gothic" panose="020B0400000000000000" pitchFamily="34" charset="-128"/>
                <a:cs typeface="YuGothic"/>
              </a:rPr>
              <a:t>事</a:t>
            </a:r>
            <a:r>
              <a:rPr sz="1050" b="1" spc="-45" dirty="0">
                <a:latin typeface="Yu Gothic" panose="020B0400000000000000" pitchFamily="34" charset="-128"/>
                <a:ea typeface="Yu Gothic" panose="020B0400000000000000" pitchFamily="34" charset="-128"/>
                <a:cs typeface="YuGothic"/>
              </a:rPr>
              <a:t>ペ</a:t>
            </a:r>
            <a:r>
              <a:rPr sz="1050" b="1" spc="-70" dirty="0">
                <a:latin typeface="Yu Gothic" panose="020B0400000000000000" pitchFamily="34" charset="-128"/>
                <a:ea typeface="Yu Gothic" panose="020B0400000000000000" pitchFamily="34" charset="-128"/>
                <a:cs typeface="YuGothic"/>
              </a:rPr>
              <a:t>ー</a:t>
            </a:r>
            <a:r>
              <a:rPr sz="1050" b="1" spc="-25" dirty="0">
                <a:latin typeface="Yu Gothic" panose="020B0400000000000000" pitchFamily="34" charset="-128"/>
                <a:ea typeface="Yu Gothic" panose="020B0400000000000000" pitchFamily="34" charset="-128"/>
                <a:cs typeface="YuGothic"/>
              </a:rPr>
              <a:t>ジ</a:t>
            </a:r>
            <a:r>
              <a:rPr sz="1050" b="1" spc="-545" dirty="0">
                <a:latin typeface="Yu Gothic" panose="020B0400000000000000" pitchFamily="34" charset="-128"/>
                <a:ea typeface="Yu Gothic" panose="020B0400000000000000" pitchFamily="34" charset="-128"/>
                <a:cs typeface="YuGothic"/>
              </a:rPr>
              <a:t>」</a:t>
            </a:r>
            <a:r>
              <a:rPr sz="1050" b="1" spc="-40" dirty="0">
                <a:latin typeface="Yu Gothic" panose="020B0400000000000000" pitchFamily="34" charset="-128"/>
                <a:ea typeface="Yu Gothic" panose="020B0400000000000000" pitchFamily="34" charset="-128"/>
                <a:cs typeface="YuGothic"/>
              </a:rPr>
              <a:t>に</a:t>
            </a:r>
            <a:r>
              <a:rPr sz="1050" b="1" spc="10" dirty="0">
                <a:latin typeface="Yu Gothic" panose="020B0400000000000000" pitchFamily="34" charset="-128"/>
                <a:ea typeface="Yu Gothic" panose="020B0400000000000000" pitchFamily="34" charset="-128"/>
                <a:cs typeface="YuGothic"/>
              </a:rPr>
              <a:t>掲</a:t>
            </a:r>
            <a:r>
              <a:rPr sz="1050" b="1" spc="-80" dirty="0">
                <a:latin typeface="Yu Gothic" panose="020B0400000000000000" pitchFamily="34" charset="-128"/>
                <a:ea typeface="Yu Gothic" panose="020B0400000000000000" pitchFamily="34" charset="-128"/>
                <a:cs typeface="YuGothic"/>
              </a:rPr>
              <a:t>載</a:t>
            </a:r>
            <a:r>
              <a:rPr sz="1050" b="1" spc="-110" dirty="0">
                <a:latin typeface="Yu Gothic" panose="020B0400000000000000" pitchFamily="34" charset="-128"/>
                <a:ea typeface="Yu Gothic" panose="020B0400000000000000" pitchFamily="34" charset="-128"/>
                <a:cs typeface="YuGothic"/>
              </a:rPr>
              <a:t>さ</a:t>
            </a:r>
            <a:r>
              <a:rPr sz="1050" b="1" spc="-65" dirty="0">
                <a:latin typeface="Yu Gothic" panose="020B0400000000000000" pitchFamily="34" charset="-128"/>
                <a:ea typeface="Yu Gothic" panose="020B0400000000000000" pitchFamily="34" charset="-128"/>
                <a:cs typeface="YuGothic"/>
              </a:rPr>
              <a:t>れ</a:t>
            </a:r>
            <a:r>
              <a:rPr sz="1050" b="1" spc="-70" dirty="0">
                <a:latin typeface="Yu Gothic" panose="020B0400000000000000" pitchFamily="34" charset="-128"/>
                <a:ea typeface="Yu Gothic" panose="020B0400000000000000" pitchFamily="34" charset="-128"/>
                <a:cs typeface="YuGothic"/>
              </a:rPr>
              <a:t>る</a:t>
            </a:r>
            <a:r>
              <a:rPr sz="1050" b="1" spc="10" dirty="0">
                <a:latin typeface="Yu Gothic" panose="020B0400000000000000" pitchFamily="34" charset="-128"/>
                <a:ea typeface="Yu Gothic" panose="020B0400000000000000" pitchFamily="34" charset="-128"/>
                <a:cs typeface="YuGothic"/>
              </a:rPr>
              <a:t>各種広</a:t>
            </a:r>
            <a:r>
              <a:rPr sz="1050" b="1" spc="-40" dirty="0">
                <a:latin typeface="Yu Gothic" panose="020B0400000000000000" pitchFamily="34" charset="-128"/>
                <a:ea typeface="Yu Gothic" panose="020B0400000000000000" pitchFamily="34" charset="-128"/>
                <a:cs typeface="YuGothic"/>
              </a:rPr>
              <a:t>告</a:t>
            </a:r>
            <a:r>
              <a:rPr sz="1050" b="1" spc="-105" dirty="0">
                <a:latin typeface="Yu Gothic" panose="020B0400000000000000" pitchFamily="34" charset="-128"/>
                <a:ea typeface="Yu Gothic" panose="020B0400000000000000" pitchFamily="34" charset="-128"/>
                <a:cs typeface="YuGothic"/>
              </a:rPr>
              <a:t>メ</a:t>
            </a:r>
            <a:r>
              <a:rPr sz="1050" b="1" spc="-140" dirty="0">
                <a:latin typeface="Yu Gothic" panose="020B0400000000000000" pitchFamily="34" charset="-128"/>
                <a:ea typeface="Yu Gothic" panose="020B0400000000000000" pitchFamily="34" charset="-128"/>
                <a:cs typeface="YuGothic"/>
              </a:rPr>
              <a:t>ニュ</a:t>
            </a:r>
            <a:r>
              <a:rPr sz="1050" b="1" spc="-70" dirty="0">
                <a:latin typeface="Yu Gothic" panose="020B0400000000000000" pitchFamily="34" charset="-128"/>
                <a:ea typeface="Yu Gothic" panose="020B0400000000000000" pitchFamily="34" charset="-128"/>
                <a:cs typeface="YuGothic"/>
              </a:rPr>
              <a:t>ー</a:t>
            </a:r>
            <a:r>
              <a:rPr sz="1050" b="1" spc="-5" dirty="0">
                <a:latin typeface="Yu Gothic" panose="020B0400000000000000" pitchFamily="34" charset="-128"/>
                <a:ea typeface="Yu Gothic" panose="020B0400000000000000" pitchFamily="34" charset="-128"/>
                <a:cs typeface="YuGothic"/>
              </a:rPr>
              <a:t>で</a:t>
            </a:r>
            <a:r>
              <a:rPr sz="1050" b="1" spc="10" dirty="0">
                <a:latin typeface="Yu Gothic" panose="020B0400000000000000" pitchFamily="34" charset="-128"/>
                <a:ea typeface="Yu Gothic" panose="020B0400000000000000" pitchFamily="34" charset="-128"/>
                <a:cs typeface="YuGothic"/>
              </a:rPr>
              <a:t>す</a:t>
            </a:r>
            <a:endParaRPr sz="1050" b="1" dirty="0">
              <a:latin typeface="Yu Gothic" panose="020B0400000000000000" pitchFamily="34" charset="-128"/>
              <a:ea typeface="Yu Gothic" panose="020B0400000000000000" pitchFamily="34" charset="-128"/>
              <a:cs typeface="YuGothic"/>
            </a:endParaRPr>
          </a:p>
        </p:txBody>
      </p:sp>
      <p:sp>
        <p:nvSpPr>
          <p:cNvPr id="111" name="object 20">
            <a:extLst>
              <a:ext uri="{FF2B5EF4-FFF2-40B4-BE49-F238E27FC236}">
                <a16:creationId xmlns:a16="http://schemas.microsoft.com/office/drawing/2014/main" id="{3E96FA97-AFF5-254F-B3B3-45862C2F5189}"/>
              </a:ext>
            </a:extLst>
          </p:cNvPr>
          <p:cNvSpPr/>
          <p:nvPr/>
        </p:nvSpPr>
        <p:spPr>
          <a:xfrm>
            <a:off x="572122" y="1765051"/>
            <a:ext cx="647801" cy="113426"/>
          </a:xfrm>
          <a:custGeom>
            <a:avLst/>
            <a:gdLst/>
            <a:ahLst/>
            <a:cxnLst/>
            <a:rect l="l" t="t" r="r" b="b"/>
            <a:pathLst>
              <a:path w="954405" h="123825">
                <a:moveTo>
                  <a:pt x="954379" y="0"/>
                </a:moveTo>
                <a:lnTo>
                  <a:pt x="0" y="0"/>
                </a:lnTo>
                <a:lnTo>
                  <a:pt x="0" y="123748"/>
                </a:lnTo>
                <a:lnTo>
                  <a:pt x="954379" y="123748"/>
                </a:lnTo>
                <a:lnTo>
                  <a:pt x="954379" y="0"/>
                </a:lnTo>
                <a:close/>
              </a:path>
            </a:pathLst>
          </a:custGeom>
          <a:solidFill>
            <a:srgbClr val="0061AF"/>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15" name="正方形/長方形 114">
            <a:extLst>
              <a:ext uri="{FF2B5EF4-FFF2-40B4-BE49-F238E27FC236}">
                <a16:creationId xmlns:a16="http://schemas.microsoft.com/office/drawing/2014/main" id="{33489D36-5DE2-6A4E-9192-D13CDFA13972}"/>
              </a:ext>
            </a:extLst>
          </p:cNvPr>
          <p:cNvSpPr/>
          <p:nvPr/>
        </p:nvSpPr>
        <p:spPr>
          <a:xfrm>
            <a:off x="1621853" y="2827413"/>
            <a:ext cx="293670" cy="223138"/>
          </a:xfrm>
          <a:prstGeom prst="rect">
            <a:avLst/>
          </a:prstGeom>
        </p:spPr>
        <p:txBody>
          <a:bodyPr wrap="none">
            <a:spAutoFit/>
          </a:bodyPr>
          <a:lstStyle/>
          <a:p>
            <a:pPr algn="ctr">
              <a:lnSpc>
                <a:spcPct val="100000"/>
              </a:lnSpc>
              <a:spcBef>
                <a:spcPts val="735"/>
              </a:spcBef>
            </a:pPr>
            <a:r>
              <a:rPr lang="ja-JP" altLang="en-US" sz="850" b="1">
                <a:solidFill>
                  <a:srgbClr val="FFFFFF"/>
                </a:solidFill>
                <a:latin typeface="Yu Gothic" panose="020B0400000000000000" pitchFamily="34" charset="-128"/>
                <a:ea typeface="Yu Gothic" panose="020B0400000000000000" pitchFamily="34" charset="-128"/>
                <a:cs typeface="YuGothic"/>
              </a:rPr>
              <a:t>③</a:t>
            </a:r>
            <a:endParaRPr lang="ja-JP" altLang="en-US" sz="850" b="1" dirty="0">
              <a:latin typeface="Yu Gothic" panose="020B0400000000000000" pitchFamily="34" charset="-128"/>
              <a:ea typeface="Yu Gothic" panose="020B0400000000000000" pitchFamily="34" charset="-128"/>
              <a:cs typeface="YuGothic"/>
            </a:endParaRPr>
          </a:p>
        </p:txBody>
      </p:sp>
      <p:sp>
        <p:nvSpPr>
          <p:cNvPr id="117" name="正方形/長方形 116">
            <a:extLst>
              <a:ext uri="{FF2B5EF4-FFF2-40B4-BE49-F238E27FC236}">
                <a16:creationId xmlns:a16="http://schemas.microsoft.com/office/drawing/2014/main" id="{9A6D2741-3A7C-D448-939D-8343D1180A51}"/>
              </a:ext>
            </a:extLst>
          </p:cNvPr>
          <p:cNvSpPr/>
          <p:nvPr/>
        </p:nvSpPr>
        <p:spPr>
          <a:xfrm>
            <a:off x="745553" y="1719338"/>
            <a:ext cx="293670" cy="223138"/>
          </a:xfrm>
          <a:prstGeom prst="rect">
            <a:avLst/>
          </a:prstGeom>
        </p:spPr>
        <p:txBody>
          <a:bodyPr wrap="none">
            <a:spAutoFit/>
          </a:bodyPr>
          <a:lstStyle/>
          <a:p>
            <a:pPr algn="ctr">
              <a:lnSpc>
                <a:spcPct val="100000"/>
              </a:lnSpc>
              <a:spcBef>
                <a:spcPts val="735"/>
              </a:spcBef>
            </a:pPr>
            <a:r>
              <a:rPr lang="ja-JP" altLang="en-US" sz="850" b="1">
                <a:solidFill>
                  <a:srgbClr val="FFFFFF"/>
                </a:solidFill>
                <a:latin typeface="Yu Gothic" panose="020B0400000000000000" pitchFamily="34" charset="-128"/>
                <a:ea typeface="Yu Gothic" panose="020B0400000000000000" pitchFamily="34" charset="-128"/>
                <a:cs typeface="YuGothic"/>
              </a:rPr>
              <a:t>⑤</a:t>
            </a:r>
            <a:endParaRPr lang="ja-JP" altLang="en-US" sz="850" b="1" dirty="0">
              <a:latin typeface="Yu Gothic" panose="020B0400000000000000" pitchFamily="34" charset="-128"/>
              <a:ea typeface="Yu Gothic" panose="020B0400000000000000" pitchFamily="34" charset="-128"/>
              <a:cs typeface="YuGothic"/>
            </a:endParaRPr>
          </a:p>
        </p:txBody>
      </p:sp>
      <p:sp>
        <p:nvSpPr>
          <p:cNvPr id="119" name="object 20">
            <a:extLst>
              <a:ext uri="{FF2B5EF4-FFF2-40B4-BE49-F238E27FC236}">
                <a16:creationId xmlns:a16="http://schemas.microsoft.com/office/drawing/2014/main" id="{1CC8749F-374D-814C-B7DE-64291402D1F5}"/>
              </a:ext>
            </a:extLst>
          </p:cNvPr>
          <p:cNvSpPr/>
          <p:nvPr/>
        </p:nvSpPr>
        <p:spPr>
          <a:xfrm>
            <a:off x="492747" y="4419351"/>
            <a:ext cx="727176" cy="150252"/>
          </a:xfrm>
          <a:custGeom>
            <a:avLst/>
            <a:gdLst/>
            <a:ahLst/>
            <a:cxnLst/>
            <a:rect l="l" t="t" r="r" b="b"/>
            <a:pathLst>
              <a:path w="954405" h="123825">
                <a:moveTo>
                  <a:pt x="954379" y="0"/>
                </a:moveTo>
                <a:lnTo>
                  <a:pt x="0" y="0"/>
                </a:lnTo>
                <a:lnTo>
                  <a:pt x="0" y="123748"/>
                </a:lnTo>
                <a:lnTo>
                  <a:pt x="954379" y="123748"/>
                </a:lnTo>
                <a:lnTo>
                  <a:pt x="954379" y="0"/>
                </a:lnTo>
                <a:close/>
              </a:path>
            </a:pathLst>
          </a:custGeom>
          <a:solidFill>
            <a:srgbClr val="0061AF"/>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20" name="正方形/長方形 119">
            <a:extLst>
              <a:ext uri="{FF2B5EF4-FFF2-40B4-BE49-F238E27FC236}">
                <a16:creationId xmlns:a16="http://schemas.microsoft.com/office/drawing/2014/main" id="{05954E43-E007-314B-8DD9-29F3A001E4B3}"/>
              </a:ext>
            </a:extLst>
          </p:cNvPr>
          <p:cNvSpPr/>
          <p:nvPr/>
        </p:nvSpPr>
        <p:spPr>
          <a:xfrm>
            <a:off x="705215" y="4389514"/>
            <a:ext cx="293670" cy="223138"/>
          </a:xfrm>
          <a:prstGeom prst="rect">
            <a:avLst/>
          </a:prstGeom>
        </p:spPr>
        <p:txBody>
          <a:bodyPr wrap="none">
            <a:spAutoFit/>
          </a:bodyPr>
          <a:lstStyle/>
          <a:p>
            <a:pPr algn="ctr">
              <a:lnSpc>
                <a:spcPct val="100000"/>
              </a:lnSpc>
              <a:spcBef>
                <a:spcPts val="735"/>
              </a:spcBef>
            </a:pPr>
            <a:r>
              <a:rPr lang="en-US" altLang="ja-JP" sz="850" b="1" dirty="0">
                <a:solidFill>
                  <a:srgbClr val="FFFFFF"/>
                </a:solidFill>
                <a:latin typeface="Yu Gothic" panose="020B0400000000000000" pitchFamily="34" charset="-128"/>
                <a:ea typeface="Yu Gothic" panose="020B0400000000000000" pitchFamily="34" charset="-128"/>
                <a:cs typeface="YuGothic"/>
              </a:rPr>
              <a:t>⑥</a:t>
            </a:r>
            <a:endParaRPr lang="ja-JP" altLang="en-US" sz="850" b="1" dirty="0">
              <a:latin typeface="Yu Gothic" panose="020B0400000000000000" pitchFamily="34" charset="-128"/>
              <a:ea typeface="Yu Gothic" panose="020B0400000000000000" pitchFamily="34" charset="-128"/>
              <a:cs typeface="YuGothic"/>
            </a:endParaRPr>
          </a:p>
        </p:txBody>
      </p:sp>
      <p:sp>
        <p:nvSpPr>
          <p:cNvPr id="121" name="object 2">
            <a:extLst>
              <a:ext uri="{FF2B5EF4-FFF2-40B4-BE49-F238E27FC236}">
                <a16:creationId xmlns:a16="http://schemas.microsoft.com/office/drawing/2014/main" id="{4DE2F2ED-E310-594C-A757-1AD306E48AF8}"/>
              </a:ext>
            </a:extLst>
          </p:cNvPr>
          <p:cNvSpPr txBox="1"/>
          <p:nvPr/>
        </p:nvSpPr>
        <p:spPr>
          <a:xfrm>
            <a:off x="379816" y="4807686"/>
            <a:ext cx="973455" cy="121187"/>
          </a:xfrm>
          <a:prstGeom prst="rect">
            <a:avLst/>
          </a:prstGeom>
        </p:spPr>
        <p:txBody>
          <a:bodyPr vert="horz" wrap="square" lIns="0" tIns="13335" rIns="0" bIns="0" rtlCol="0">
            <a:spAutoFit/>
          </a:bodyPr>
          <a:lstStyle/>
          <a:p>
            <a:pPr marL="12700">
              <a:lnSpc>
                <a:spcPct val="100000"/>
              </a:lnSpc>
              <a:spcBef>
                <a:spcPts val="105"/>
              </a:spcBef>
            </a:pPr>
            <a:r>
              <a:rPr lang="en-US" altLang="ja-JP" sz="700" spc="5" dirty="0">
                <a:latin typeface="YuGo-Medium"/>
                <a:cs typeface="YuGo-Medium"/>
              </a:rPr>
              <a:t>※</a:t>
            </a:r>
            <a:r>
              <a:rPr lang="ja-JP" altLang="en-US" sz="700" spc="5">
                <a:latin typeface="YuGo-Medium"/>
                <a:cs typeface="YuGo-Medium"/>
              </a:rPr>
              <a:t>画</a:t>
            </a:r>
            <a:r>
              <a:rPr lang="ja-JP" altLang="en-US" sz="700">
                <a:latin typeface="YuGo-Medium"/>
                <a:cs typeface="YuGo-Medium"/>
              </a:rPr>
              <a:t>面</a:t>
            </a:r>
            <a:r>
              <a:rPr lang="ja-JP" altLang="en-US" sz="700" spc="-65">
                <a:latin typeface="YuGo-Medium"/>
                <a:cs typeface="YuGo-Medium"/>
              </a:rPr>
              <a:t>は</a:t>
            </a:r>
            <a:r>
              <a:rPr lang="ja-JP" altLang="en-US" sz="700" spc="-105">
                <a:latin typeface="YuGo-Medium"/>
                <a:cs typeface="YuGo-Medium"/>
              </a:rPr>
              <a:t>イ</a:t>
            </a:r>
            <a:r>
              <a:rPr lang="ja-JP" altLang="en-US" sz="700" spc="-65">
                <a:latin typeface="YuGo-Medium"/>
                <a:cs typeface="YuGo-Medium"/>
              </a:rPr>
              <a:t>メ</a:t>
            </a:r>
            <a:r>
              <a:rPr lang="ja-JP" altLang="en-US" sz="700" spc="-40">
                <a:latin typeface="YuGo-Medium"/>
                <a:cs typeface="YuGo-Medium"/>
              </a:rPr>
              <a:t>ー</a:t>
            </a:r>
            <a:r>
              <a:rPr lang="ja-JP" altLang="en-US" sz="700" spc="-35">
                <a:latin typeface="YuGo-Medium"/>
                <a:cs typeface="YuGo-Medium"/>
              </a:rPr>
              <a:t>ジ</a:t>
            </a:r>
            <a:r>
              <a:rPr lang="ja-JP" altLang="en-US" sz="700">
                <a:latin typeface="YuGo-Medium"/>
                <a:cs typeface="YuGo-Medium"/>
              </a:rPr>
              <a:t>です</a:t>
            </a:r>
            <a:r>
              <a:rPr lang="ja-JP" altLang="en-US" sz="700" spc="5">
                <a:latin typeface="YuGo-Medium"/>
                <a:cs typeface="YuGo-Medium"/>
              </a:rPr>
              <a:t>。</a:t>
            </a:r>
            <a:endParaRPr lang="ja-JP" altLang="en-US" sz="700" dirty="0">
              <a:latin typeface="YuGo-Medium"/>
              <a:cs typeface="YuGo-Medium"/>
            </a:endParaRPr>
          </a:p>
        </p:txBody>
      </p:sp>
      <p:graphicFrame>
        <p:nvGraphicFramePr>
          <p:cNvPr id="123" name="表 122">
            <a:extLst>
              <a:ext uri="{FF2B5EF4-FFF2-40B4-BE49-F238E27FC236}">
                <a16:creationId xmlns:a16="http://schemas.microsoft.com/office/drawing/2014/main" id="{4BBEA2B5-3F90-0D49-9255-76AD83419046}"/>
              </a:ext>
            </a:extLst>
          </p:cNvPr>
          <p:cNvGraphicFramePr>
            <a:graphicFrameLocks noGrp="1"/>
          </p:cNvGraphicFramePr>
          <p:nvPr>
            <p:extLst>
              <p:ext uri="{D42A27DB-BD31-4B8C-83A1-F6EECF244321}">
                <p14:modId xmlns:p14="http://schemas.microsoft.com/office/powerpoint/2010/main" val="831013676"/>
              </p:ext>
            </p:extLst>
          </p:nvPr>
        </p:nvGraphicFramePr>
        <p:xfrm>
          <a:off x="2319454" y="1143491"/>
          <a:ext cx="6302258" cy="2700059"/>
        </p:xfrm>
        <a:graphic>
          <a:graphicData uri="http://schemas.openxmlformats.org/drawingml/2006/table">
            <a:tbl>
              <a:tblPr>
                <a:tableStyleId>{5C22544A-7EE6-4342-B048-85BDC9FD1C3A}</a:tableStyleId>
              </a:tblPr>
              <a:tblGrid>
                <a:gridCol w="331690">
                  <a:extLst>
                    <a:ext uri="{9D8B030D-6E8A-4147-A177-3AD203B41FA5}">
                      <a16:colId xmlns:a16="http://schemas.microsoft.com/office/drawing/2014/main" val="915179355"/>
                    </a:ext>
                  </a:extLst>
                </a:gridCol>
                <a:gridCol w="1387456">
                  <a:extLst>
                    <a:ext uri="{9D8B030D-6E8A-4147-A177-3AD203B41FA5}">
                      <a16:colId xmlns:a16="http://schemas.microsoft.com/office/drawing/2014/main" val="4147852982"/>
                    </a:ext>
                  </a:extLst>
                </a:gridCol>
                <a:gridCol w="685800">
                  <a:extLst>
                    <a:ext uri="{9D8B030D-6E8A-4147-A177-3AD203B41FA5}">
                      <a16:colId xmlns:a16="http://schemas.microsoft.com/office/drawing/2014/main" val="2214455701"/>
                    </a:ext>
                  </a:extLst>
                </a:gridCol>
                <a:gridCol w="1219200">
                  <a:extLst>
                    <a:ext uri="{9D8B030D-6E8A-4147-A177-3AD203B41FA5}">
                      <a16:colId xmlns:a16="http://schemas.microsoft.com/office/drawing/2014/main" val="3812493299"/>
                    </a:ext>
                  </a:extLst>
                </a:gridCol>
                <a:gridCol w="2678112">
                  <a:extLst>
                    <a:ext uri="{9D8B030D-6E8A-4147-A177-3AD203B41FA5}">
                      <a16:colId xmlns:a16="http://schemas.microsoft.com/office/drawing/2014/main" val="807128319"/>
                    </a:ext>
                  </a:extLst>
                </a:gridCol>
              </a:tblGrid>
              <a:tr h="193722">
                <a:tc gridSpan="2">
                  <a:txBody>
                    <a:bodyPr/>
                    <a:lstStyle/>
                    <a:p>
                      <a:pPr algn="ctr" fontAlgn="ctr"/>
                      <a:r>
                        <a:rPr lang="ja-JP" altLang="en-US" sz="750" b="1" i="0" u="none" strike="noStrike" dirty="0">
                          <a:solidFill>
                            <a:schemeClr val="bg1">
                              <a:lumMod val="95000"/>
                            </a:schemeClr>
                          </a:solidFill>
                          <a:effectLst/>
                          <a:latin typeface="Yu Gothic" panose="020B0400000000000000" pitchFamily="34" charset="-128"/>
                          <a:ea typeface="Yu Gothic" panose="020B0400000000000000" pitchFamily="34" charset="-128"/>
                        </a:rPr>
                        <a:t>メニュー名</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kumimoji="1" lang="ja-JP" altLang="en-US"/>
                    </a:p>
                  </a:txBody>
                  <a:tcPr/>
                </a:tc>
                <a:tc>
                  <a:txBody>
                    <a:bodyPr/>
                    <a:lstStyle/>
                    <a:p>
                      <a:pPr algn="ctr" fontAlgn="ctr"/>
                      <a:r>
                        <a:rPr lang="ja-JP" altLang="en-US" sz="750" b="1" i="0" u="none" strike="noStrike" dirty="0">
                          <a:solidFill>
                            <a:schemeClr val="bg1">
                              <a:lumMod val="95000"/>
                            </a:schemeClr>
                          </a:solidFill>
                          <a:effectLst/>
                          <a:latin typeface="Yu Gothic" panose="020B0400000000000000" pitchFamily="34" charset="-128"/>
                          <a:ea typeface="Yu Gothic" panose="020B0400000000000000" pitchFamily="34" charset="-128"/>
                        </a:rPr>
                        <a:t>販売単位</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750" b="1" i="0" u="none" strike="noStrike" dirty="0">
                          <a:solidFill>
                            <a:schemeClr val="bg1">
                              <a:lumMod val="95000"/>
                            </a:schemeClr>
                          </a:solidFill>
                          <a:effectLst/>
                          <a:latin typeface="Yu Gothic" panose="020B0400000000000000" pitchFamily="34" charset="-128"/>
                          <a:ea typeface="Yu Gothic" panose="020B0400000000000000" pitchFamily="34" charset="-128"/>
                        </a:rPr>
                        <a:t>料金</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750" b="1" i="0" u="none" strike="noStrike" dirty="0">
                          <a:solidFill>
                            <a:schemeClr val="bg1">
                              <a:lumMod val="95000"/>
                            </a:schemeClr>
                          </a:solidFill>
                          <a:effectLst/>
                          <a:latin typeface="Yu Gothic" panose="020B0400000000000000" pitchFamily="34" charset="-128"/>
                          <a:ea typeface="Yu Gothic" panose="020B0400000000000000" pitchFamily="34" charset="-128"/>
                        </a:rPr>
                        <a:t>備考</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774062415"/>
                  </a:ext>
                </a:extLst>
              </a:tr>
              <a:tr h="636513">
                <a:tc>
                  <a:txBody>
                    <a:bodyPr/>
                    <a:lstStyle/>
                    <a:p>
                      <a:pPr algn="ctr" fontAlgn="ctr"/>
                      <a:r>
                        <a:rPr lang="ja-JP" altLang="en-US" sz="750" b="0" i="0" u="none" strike="noStrike">
                          <a:effectLst/>
                          <a:latin typeface="Yu Gothic" panose="020B0400000000000000" pitchFamily="34" charset="-128"/>
                          <a:ea typeface="Yu Gothic" panose="020B0400000000000000" pitchFamily="34" charset="-128"/>
                        </a:rPr>
                        <a:t>①</a:t>
                      </a:r>
                      <a:endParaRPr lang="ja-JP" altLang="en-US" sz="750" b="0" i="0" u="none" strike="noStrike">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ja-JP" altLang="en-US" sz="750" b="0" i="0" u="none" strike="noStrike" dirty="0">
                          <a:effectLst/>
                          <a:latin typeface="Yu Gothic" panose="020B0400000000000000" pitchFamily="34" charset="-128"/>
                          <a:ea typeface="Yu Gothic" panose="020B0400000000000000" pitchFamily="34" charset="-128"/>
                        </a:rPr>
                        <a:t>スーパーバナー</a:t>
                      </a:r>
                      <a:br>
                        <a:rPr lang="ja-JP" altLang="en-US" sz="750" b="0" i="0" u="none" strike="noStrike" dirty="0">
                          <a:effectLst/>
                          <a:latin typeface="Yu Gothic" panose="020B0400000000000000" pitchFamily="34" charset="-128"/>
                          <a:ea typeface="Yu Gothic" panose="020B0400000000000000" pitchFamily="34" charset="-128"/>
                        </a:rPr>
                      </a:br>
                      <a:r>
                        <a:rPr lang="ja-JP" altLang="en-US" sz="750" b="0" i="0" u="none" strike="noStrike" dirty="0">
                          <a:effectLst/>
                          <a:latin typeface="Yu Gothic" panose="020B0400000000000000" pitchFamily="34" charset="-128"/>
                          <a:ea typeface="Yu Gothic" panose="020B0400000000000000" pitchFamily="34" charset="-128"/>
                        </a:rPr>
                        <a:t>（</a:t>
                      </a:r>
                      <a:r>
                        <a:rPr lang="ja-JP" altLang="en-US" sz="750" b="0" i="0" u="none" strike="noStrike">
                          <a:effectLst/>
                          <a:latin typeface="Yu Gothic" panose="020B0400000000000000" pitchFamily="34" charset="-128"/>
                          <a:ea typeface="Yu Gothic" panose="020B0400000000000000" pitchFamily="34" charset="-128"/>
                        </a:rPr>
                        <a:t>ダブルスーパーバナー</a:t>
                      </a:r>
                      <a:r>
                        <a:rPr lang="en-US" altLang="ja-JP" sz="750" b="0" i="0" u="none" strike="noStrike" dirty="0">
                          <a:effectLst/>
                          <a:latin typeface="Yu Gothic" panose="020B0400000000000000" pitchFamily="34" charset="-128"/>
                          <a:ea typeface="Yu Gothic" panose="020B0400000000000000" pitchFamily="34" charset="-128"/>
                        </a:rPr>
                        <a:t>/</a:t>
                      </a:r>
                    </a:p>
                    <a:p>
                      <a:pPr algn="l" fontAlgn="ctr"/>
                      <a:r>
                        <a:rPr lang="ja-JP" altLang="en-US" sz="750" b="0" i="0" u="none" strike="noStrike">
                          <a:effectLst/>
                          <a:latin typeface="Yu Gothic" panose="020B0400000000000000" pitchFamily="34" charset="-128"/>
                          <a:ea typeface="Yu Gothic" panose="020B0400000000000000" pitchFamily="34" charset="-128"/>
                        </a:rPr>
                        <a:t>ビルボード</a:t>
                      </a:r>
                      <a:r>
                        <a:rPr lang="ja-JP" altLang="en-US" sz="750" b="0" i="0" u="none" strike="noStrike" dirty="0">
                          <a:effectLst/>
                          <a:latin typeface="Yu Gothic" panose="020B0400000000000000" pitchFamily="34" charset="-128"/>
                          <a:ea typeface="Yu Gothic" panose="020B0400000000000000" pitchFamily="34" charset="-128"/>
                        </a:rPr>
                        <a:t>）</a:t>
                      </a:r>
                      <a:endParaRPr lang="ja-JP" altLang="en-US" sz="750" b="0" i="0" u="none" strike="noStrike" dirty="0">
                        <a:solidFill>
                          <a:srgbClr val="000000"/>
                        </a:solidFill>
                        <a:effectLst/>
                        <a:latin typeface="Yu Gothic" panose="020B0400000000000000" pitchFamily="34" charset="-128"/>
                        <a:ea typeface="Yu Gothic" panose="020B0400000000000000" pitchFamily="34"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750" b="0" i="0" u="none" strike="noStrike">
                          <a:effectLst/>
                          <a:latin typeface="Yu Gothic" panose="020B0400000000000000" pitchFamily="34" charset="-128"/>
                          <a:ea typeface="Yu Gothic" panose="020B0400000000000000" pitchFamily="34" charset="-128"/>
                        </a:rPr>
                        <a:t>imp</a:t>
                      </a:r>
                      <a:endParaRPr lang="en-US" sz="750" b="0" i="0" u="none" strike="noStrike">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750" b="0" i="0" u="none" strike="noStrike" dirty="0">
                          <a:effectLst/>
                          <a:latin typeface="Yu Gothic" panose="020B0400000000000000" pitchFamily="34" charset="-128"/>
                          <a:ea typeface="Yu Gothic" panose="020B0400000000000000" pitchFamily="34" charset="-128"/>
                        </a:rPr>
                        <a:t>\2.5/imp</a:t>
                      </a:r>
                      <a:br>
                        <a:rPr lang="en-US" altLang="ja-JP" sz="750" b="0" i="0" u="none" strike="noStrike" dirty="0">
                          <a:effectLst/>
                          <a:latin typeface="Yu Gothic" panose="020B0400000000000000" pitchFamily="34" charset="-128"/>
                          <a:ea typeface="Yu Gothic" panose="020B0400000000000000" pitchFamily="34" charset="-128"/>
                        </a:rPr>
                      </a:br>
                      <a:r>
                        <a:rPr lang="en-US" altLang="ja-JP" sz="750" b="0" i="0" u="none" strike="noStrike" dirty="0">
                          <a:effectLst/>
                          <a:latin typeface="Yu Gothic" panose="020B0400000000000000" pitchFamily="34" charset="-128"/>
                          <a:ea typeface="Yu Gothic" panose="020B0400000000000000" pitchFamily="34" charset="-128"/>
                        </a:rPr>
                        <a:t>\3.5/imp</a:t>
                      </a:r>
                      <a:br>
                        <a:rPr lang="en-US" altLang="ja-JP" sz="750" b="0" i="0" u="none" strike="noStrike" dirty="0">
                          <a:effectLst/>
                          <a:latin typeface="Yu Gothic" panose="020B0400000000000000" pitchFamily="34" charset="-128"/>
                          <a:ea typeface="Yu Gothic" panose="020B0400000000000000" pitchFamily="34" charset="-128"/>
                        </a:rPr>
                      </a:br>
                      <a:r>
                        <a:rPr lang="ja-JP" altLang="en-US" sz="750" b="0" i="0" u="none" strike="noStrike">
                          <a:effectLst/>
                          <a:latin typeface="Yu Gothic" panose="020B0400000000000000" pitchFamily="34" charset="-128"/>
                          <a:ea typeface="Yu Gothic" panose="020B0400000000000000" pitchFamily="34" charset="-128"/>
                        </a:rPr>
                        <a:t>（ダブルスーパーバナー）</a:t>
                      </a:r>
                      <a:br>
                        <a:rPr lang="ja-JP" altLang="en-US" sz="750" b="0" i="0" u="none" strike="noStrike">
                          <a:effectLst/>
                          <a:latin typeface="Yu Gothic" panose="020B0400000000000000" pitchFamily="34" charset="-128"/>
                          <a:ea typeface="Yu Gothic" panose="020B0400000000000000" pitchFamily="34" charset="-128"/>
                        </a:rPr>
                      </a:br>
                      <a:r>
                        <a:rPr lang="en-US" altLang="ja-JP" sz="750" b="0" i="0" u="none" strike="noStrike" dirty="0">
                          <a:effectLst/>
                          <a:latin typeface="Yu Gothic" panose="020B0400000000000000" pitchFamily="34" charset="-128"/>
                          <a:ea typeface="Yu Gothic" panose="020B0400000000000000" pitchFamily="34" charset="-128"/>
                        </a:rPr>
                        <a:t>\4.5/imp</a:t>
                      </a:r>
                      <a:br>
                        <a:rPr lang="en-US" altLang="ja-JP" sz="750" b="0" i="0" u="none" strike="noStrike" dirty="0">
                          <a:effectLst/>
                          <a:latin typeface="Yu Gothic" panose="020B0400000000000000" pitchFamily="34" charset="-128"/>
                          <a:ea typeface="Yu Gothic" panose="020B0400000000000000" pitchFamily="34" charset="-128"/>
                        </a:rPr>
                      </a:br>
                      <a:r>
                        <a:rPr lang="ja-JP" altLang="en-US" sz="750" b="0" i="0" u="none" strike="noStrike">
                          <a:effectLst/>
                          <a:latin typeface="Yu Gothic" panose="020B0400000000000000" pitchFamily="34" charset="-128"/>
                          <a:ea typeface="Yu Gothic" panose="020B0400000000000000" pitchFamily="34" charset="-128"/>
                        </a:rPr>
                        <a:t>（ビルボード）</a:t>
                      </a:r>
                      <a:endParaRPr lang="ja-JP" altLang="en-US" sz="750" b="0" i="0" u="none" strike="noStrike">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ja-JP" altLang="en-US" sz="750" b="0" i="0" u="none" strike="noStrike" dirty="0">
                          <a:effectLst/>
                          <a:latin typeface="Yu Gothic" panose="020B0400000000000000" pitchFamily="34" charset="-128"/>
                          <a:ea typeface="Yu Gothic" panose="020B0400000000000000" pitchFamily="34" charset="-128"/>
                        </a:rPr>
                        <a:t>カテゴリー指定は</a:t>
                      </a:r>
                      <a:r>
                        <a:rPr lang="en-US" altLang="ja-JP" sz="750" b="0" i="0" u="none" strike="noStrike" dirty="0">
                          <a:effectLst/>
                          <a:latin typeface="Yu Gothic" panose="020B0400000000000000" pitchFamily="34" charset="-128"/>
                          <a:ea typeface="Yu Gothic" panose="020B0400000000000000" pitchFamily="34" charset="-128"/>
                        </a:rPr>
                        <a:t>+\0.5/imp</a:t>
                      </a:r>
                      <a:br>
                        <a:rPr lang="en-US" altLang="ja-JP" sz="750" b="0" i="0" u="none" strike="noStrike" dirty="0">
                          <a:effectLst/>
                          <a:latin typeface="Yu Gothic" panose="020B0400000000000000" pitchFamily="34" charset="-128"/>
                          <a:ea typeface="Yu Gothic" panose="020B0400000000000000" pitchFamily="34" charset="-128"/>
                        </a:rPr>
                      </a:br>
                      <a:r>
                        <a:rPr lang="ja-JP" altLang="en-US" sz="750" b="0" i="0" u="none" strike="noStrike" dirty="0">
                          <a:effectLst/>
                          <a:latin typeface="Yu Gothic" panose="020B0400000000000000" pitchFamily="34" charset="-128"/>
                          <a:ea typeface="Yu Gothic" panose="020B0400000000000000" pitchFamily="34" charset="-128"/>
                        </a:rPr>
                        <a:t>ジャンル指定は</a:t>
                      </a:r>
                      <a:r>
                        <a:rPr lang="en-US" altLang="ja-JP" sz="750" b="0" i="0" u="none" strike="noStrike" dirty="0">
                          <a:effectLst/>
                          <a:latin typeface="Yu Gothic" panose="020B0400000000000000" pitchFamily="34" charset="-128"/>
                          <a:ea typeface="Yu Gothic" panose="020B0400000000000000" pitchFamily="34" charset="-128"/>
                        </a:rPr>
                        <a:t>+\1.0/imp</a:t>
                      </a:r>
                    </a:p>
                    <a:p>
                      <a:pPr algn="ctr" fontAlgn="ctr"/>
                      <a:r>
                        <a:rPr lang="ja-JP" altLang="en-US" sz="750" b="0" i="0" u="none" strike="noStrike">
                          <a:effectLst/>
                          <a:latin typeface="Yu Gothic" panose="020B0400000000000000" pitchFamily="34" charset="-128"/>
                          <a:ea typeface="Yu Gothic" panose="020B0400000000000000" pitchFamily="34" charset="-128"/>
                        </a:rPr>
                        <a:t>（</a:t>
                      </a:r>
                      <a:r>
                        <a:rPr lang="en-US" altLang="ja-JP" sz="750" b="0" i="0" u="none" strike="noStrike" dirty="0">
                          <a:effectLst/>
                          <a:latin typeface="Yu Gothic" panose="020B0400000000000000" pitchFamily="34" charset="-128"/>
                          <a:ea typeface="Yu Gothic" panose="020B0400000000000000" pitchFamily="34" charset="-128"/>
                        </a:rPr>
                        <a:t>IT</a:t>
                      </a:r>
                      <a:r>
                        <a:rPr lang="ja-JP" altLang="en-US" sz="750" b="0" i="0" u="none" strike="noStrike" dirty="0">
                          <a:effectLst/>
                          <a:latin typeface="Yu Gothic" panose="020B0400000000000000" pitchFamily="34" charset="-128"/>
                          <a:ea typeface="Yu Gothic" panose="020B0400000000000000" pitchFamily="34" charset="-128"/>
                        </a:rPr>
                        <a:t>のみ）</a:t>
                      </a:r>
                      <a:endParaRPr lang="ja-JP" altLang="en-US" sz="750" b="0" i="0" u="none" strike="noStrike" dirty="0">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6481442"/>
                  </a:ext>
                </a:extLst>
              </a:tr>
              <a:tr h="319980">
                <a:tc>
                  <a:txBody>
                    <a:bodyPr/>
                    <a:lstStyle/>
                    <a:p>
                      <a:pPr algn="ctr" fontAlgn="ctr"/>
                      <a:r>
                        <a:rPr lang="ja-JP" altLang="en-US" sz="750" b="0" i="0" u="none" strike="noStrike" dirty="0">
                          <a:effectLst/>
                          <a:latin typeface="Yu Gothic" panose="020B0400000000000000" pitchFamily="34" charset="-128"/>
                          <a:ea typeface="Yu Gothic" panose="020B0400000000000000" pitchFamily="34" charset="-128"/>
                        </a:rPr>
                        <a:t>②</a:t>
                      </a:r>
                      <a:r>
                        <a:rPr lang="en-US" altLang="ja-JP" sz="750" b="0" i="0" u="none" strike="noStrike" dirty="0">
                          <a:effectLst/>
                          <a:latin typeface="Yu Gothic" panose="020B0400000000000000" pitchFamily="34" charset="-128"/>
                          <a:ea typeface="Yu Gothic" panose="020B0400000000000000" pitchFamily="34" charset="-128"/>
                        </a:rPr>
                        <a:t>-1</a:t>
                      </a:r>
                      <a:endParaRPr lang="ja-JP" altLang="en-US" sz="750" b="0" i="0" u="none" strike="noStrike" dirty="0">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ja-JP" altLang="en-US" sz="750" b="0" i="0" u="none" strike="noStrike" dirty="0">
                          <a:effectLst/>
                          <a:latin typeface="Yu Gothic" panose="020B0400000000000000" pitchFamily="34" charset="-128"/>
                          <a:ea typeface="Yu Gothic" panose="020B0400000000000000" pitchFamily="34" charset="-128"/>
                        </a:rPr>
                        <a:t>第</a:t>
                      </a:r>
                      <a:r>
                        <a:rPr lang="en-US" altLang="ja-JP" sz="750" b="0" i="0" u="none" strike="noStrike" dirty="0">
                          <a:effectLst/>
                          <a:latin typeface="Yu Gothic" panose="020B0400000000000000" pitchFamily="34" charset="-128"/>
                          <a:ea typeface="Yu Gothic" panose="020B0400000000000000" pitchFamily="34" charset="-128"/>
                        </a:rPr>
                        <a:t>1</a:t>
                      </a:r>
                      <a:r>
                        <a:rPr lang="ja-JP" altLang="en-US" sz="750" b="0" i="0" u="none" strike="noStrike">
                          <a:effectLst/>
                          <a:latin typeface="Yu Gothic" panose="020B0400000000000000" pitchFamily="34" charset="-128"/>
                          <a:ea typeface="Yu Gothic" panose="020B0400000000000000" pitchFamily="34" charset="-128"/>
                        </a:rPr>
                        <a:t>レクタングル＋</a:t>
                      </a:r>
                      <a:endParaRPr lang="en-US" altLang="ja-JP" sz="750" b="0" i="0" u="none" strike="noStrike" dirty="0">
                        <a:effectLst/>
                        <a:latin typeface="Yu Gothic" panose="020B0400000000000000" pitchFamily="34" charset="-128"/>
                        <a:ea typeface="Yu Gothic" panose="020B0400000000000000" pitchFamily="34" charset="-128"/>
                      </a:endParaRPr>
                    </a:p>
                    <a:p>
                      <a:pPr algn="l" fontAlgn="ctr"/>
                      <a:r>
                        <a:rPr lang="ja-JP" altLang="en-US" sz="750" b="0" i="0" u="none" strike="noStrike">
                          <a:effectLst/>
                          <a:latin typeface="Yu Gothic" panose="020B0400000000000000" pitchFamily="34" charset="-128"/>
                          <a:ea typeface="Yu Gothic" panose="020B0400000000000000" pitchFamily="34" charset="-128"/>
                        </a:rPr>
                        <a:t>スマホ</a:t>
                      </a:r>
                      <a:r>
                        <a:rPr lang="ja-JP" altLang="en-US" sz="750" b="0" i="0" u="none" strike="noStrike" dirty="0">
                          <a:effectLst/>
                          <a:latin typeface="Yu Gothic" panose="020B0400000000000000" pitchFamily="34" charset="-128"/>
                          <a:ea typeface="Yu Gothic" panose="020B0400000000000000" pitchFamily="34" charset="-128"/>
                        </a:rPr>
                        <a:t>・レクタングル</a:t>
                      </a:r>
                      <a:endParaRPr lang="ja-JP" altLang="en-US" sz="750" b="0" i="0" u="none" strike="noStrike" dirty="0">
                        <a:solidFill>
                          <a:srgbClr val="000000"/>
                        </a:solidFill>
                        <a:effectLst/>
                        <a:latin typeface="Yu Gothic" panose="020B0400000000000000" pitchFamily="34" charset="-128"/>
                        <a:ea typeface="Yu Gothic" panose="020B0400000000000000" pitchFamily="34"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750" b="0" i="0" u="none" strike="noStrike">
                          <a:effectLst/>
                          <a:latin typeface="Yu Gothic" panose="020B0400000000000000" pitchFamily="34" charset="-128"/>
                          <a:ea typeface="Yu Gothic" panose="020B0400000000000000" pitchFamily="34" charset="-128"/>
                        </a:rPr>
                        <a:t>imp</a:t>
                      </a:r>
                      <a:endParaRPr lang="en-US" sz="750" b="0" i="0" u="none" strike="noStrike">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750" b="0" i="0" u="none" strike="noStrike" dirty="0">
                          <a:effectLst/>
                          <a:latin typeface="Yu Gothic" panose="020B0400000000000000" pitchFamily="34" charset="-128"/>
                          <a:ea typeface="Yu Gothic" panose="020B0400000000000000" pitchFamily="34" charset="-128"/>
                        </a:rPr>
                        <a:t>\2.5/imp</a:t>
                      </a:r>
                      <a:endParaRPr lang="en-US" sz="750" b="0" i="0" u="none" strike="noStrike" dirty="0">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ja-JP" altLang="en-US" sz="750" b="0" i="0" u="none" strike="noStrike">
                          <a:effectLst/>
                          <a:latin typeface="Yu Gothic" panose="020B0400000000000000" pitchFamily="34" charset="-128"/>
                          <a:ea typeface="Yu Gothic" panose="020B0400000000000000" pitchFamily="34" charset="-128"/>
                        </a:rPr>
                        <a:t>カテゴリー指定は</a:t>
                      </a:r>
                      <a:r>
                        <a:rPr lang="en-US" altLang="ja-JP" sz="750" b="0" i="0" u="none" strike="noStrike" dirty="0">
                          <a:effectLst/>
                          <a:latin typeface="Yu Gothic" panose="020B0400000000000000" pitchFamily="34" charset="-128"/>
                          <a:ea typeface="Yu Gothic" panose="020B0400000000000000" pitchFamily="34" charset="-128"/>
                        </a:rPr>
                        <a:t>+\0.5/imp</a:t>
                      </a:r>
                      <a:endParaRPr lang="en-US" altLang="ja-JP" sz="750" b="0" i="0" u="none" strike="noStrike" dirty="0">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20178137"/>
                  </a:ext>
                </a:extLst>
              </a:tr>
              <a:tr h="415121">
                <a:tc>
                  <a:txBody>
                    <a:bodyPr/>
                    <a:lstStyle/>
                    <a:p>
                      <a:pPr algn="ctr" fontAlgn="ctr"/>
                      <a:r>
                        <a:rPr lang="ja-JP" altLang="en-US" sz="750" b="0" i="0" u="none" strike="noStrike" dirty="0">
                          <a:solidFill>
                            <a:srgbClr val="000000"/>
                          </a:solidFill>
                          <a:effectLst/>
                          <a:latin typeface="Yu Gothic" panose="020B0400000000000000" pitchFamily="34" charset="-128"/>
                          <a:ea typeface="Yu Gothic" panose="020B0400000000000000" pitchFamily="34" charset="-128"/>
                        </a:rPr>
                        <a:t>②</a:t>
                      </a:r>
                      <a:r>
                        <a:rPr lang="en-US" altLang="ja-JP" sz="750" b="0" i="0" u="none" strike="noStrike" dirty="0">
                          <a:solidFill>
                            <a:srgbClr val="000000"/>
                          </a:solidFill>
                          <a:effectLst/>
                          <a:latin typeface="Yu Gothic" panose="020B0400000000000000" pitchFamily="34" charset="-128"/>
                          <a:ea typeface="Yu Gothic" panose="020B0400000000000000" pitchFamily="34" charset="-128"/>
                        </a:rPr>
                        <a:t>-2</a:t>
                      </a:r>
                      <a:endParaRPr lang="ja-JP" altLang="en-US" sz="750" b="0" i="0" u="none" strike="noStrike" dirty="0">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ja-JP" altLang="en-US" sz="750" b="0" i="0" u="none" strike="noStrike">
                          <a:effectLst/>
                          <a:latin typeface="Yu Gothic" panose="020B0400000000000000" pitchFamily="34" charset="-128"/>
                          <a:ea typeface="Yu Gothic" panose="020B0400000000000000" pitchFamily="34" charset="-128"/>
                        </a:rPr>
                        <a:t>第</a:t>
                      </a:r>
                      <a:r>
                        <a:rPr lang="en-US" altLang="ja-JP" sz="750" b="0" i="0" u="none" strike="noStrike" dirty="0">
                          <a:effectLst/>
                          <a:latin typeface="Yu Gothic" panose="020B0400000000000000" pitchFamily="34" charset="-128"/>
                          <a:ea typeface="Yu Gothic" panose="020B0400000000000000" pitchFamily="34" charset="-128"/>
                        </a:rPr>
                        <a:t>1</a:t>
                      </a:r>
                      <a:r>
                        <a:rPr lang="ja-JP" altLang="en-US" sz="750" b="0" i="0" u="none" strike="noStrike">
                          <a:effectLst/>
                          <a:latin typeface="Yu Gothic" panose="020B0400000000000000" pitchFamily="34" charset="-128"/>
                          <a:ea typeface="Yu Gothic" panose="020B0400000000000000" pitchFamily="34" charset="-128"/>
                        </a:rPr>
                        <a:t>レクタングル</a:t>
                      </a:r>
                      <a:br>
                        <a:rPr lang="ja-JP" altLang="en-US" sz="750" b="0" i="0" u="none" strike="noStrike">
                          <a:effectLst/>
                          <a:latin typeface="Yu Gothic" panose="020B0400000000000000" pitchFamily="34" charset="-128"/>
                          <a:ea typeface="Yu Gothic" panose="020B0400000000000000" pitchFamily="34" charset="-128"/>
                        </a:rPr>
                      </a:br>
                      <a:r>
                        <a:rPr lang="ja-JP" altLang="en-US" sz="750" b="0" i="0" u="none" strike="noStrike">
                          <a:effectLst/>
                          <a:latin typeface="Yu Gothic" panose="020B0400000000000000" pitchFamily="34" charset="-128"/>
                          <a:ea typeface="Yu Gothic" panose="020B0400000000000000" pitchFamily="34" charset="-128"/>
                        </a:rPr>
                        <a:t>（ダブルレクタングル）</a:t>
                      </a:r>
                      <a:endParaRPr lang="ja-JP" altLang="en-US" sz="750" b="0" i="0" u="none" strike="noStrike">
                        <a:solidFill>
                          <a:srgbClr val="000000"/>
                        </a:solidFill>
                        <a:effectLst/>
                        <a:latin typeface="Yu Gothic" panose="020B0400000000000000" pitchFamily="34" charset="-128"/>
                        <a:ea typeface="Yu Gothic" panose="020B0400000000000000" pitchFamily="34"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750" b="0" i="0" u="none" strike="noStrike" dirty="0">
                          <a:effectLst/>
                          <a:latin typeface="Yu Gothic" panose="020B0400000000000000" pitchFamily="34" charset="-128"/>
                          <a:ea typeface="Yu Gothic" panose="020B0400000000000000" pitchFamily="34" charset="-128"/>
                        </a:rPr>
                        <a:t>imp</a:t>
                      </a:r>
                      <a:endParaRPr lang="en-US" sz="750" b="0" i="0" u="none" strike="noStrike" dirty="0">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750" b="0" i="0" u="none" strike="noStrike" dirty="0">
                          <a:effectLst/>
                          <a:latin typeface="Yu Gothic" panose="020B0400000000000000" pitchFamily="34" charset="-128"/>
                          <a:ea typeface="Yu Gothic" panose="020B0400000000000000" pitchFamily="34" charset="-128"/>
                        </a:rPr>
                        <a:t>\3.0/imp</a:t>
                      </a:r>
                      <a:br>
                        <a:rPr lang="en-US" altLang="ja-JP" sz="750" b="0" i="0" u="none" strike="noStrike" dirty="0">
                          <a:effectLst/>
                          <a:latin typeface="Yu Gothic" panose="020B0400000000000000" pitchFamily="34" charset="-128"/>
                          <a:ea typeface="Yu Gothic" panose="020B0400000000000000" pitchFamily="34" charset="-128"/>
                        </a:rPr>
                      </a:br>
                      <a:r>
                        <a:rPr lang="en-US" altLang="ja-JP" sz="750" b="0" i="0" u="none" strike="noStrike" dirty="0">
                          <a:effectLst/>
                          <a:latin typeface="Yu Gothic" panose="020B0400000000000000" pitchFamily="34" charset="-128"/>
                          <a:ea typeface="Yu Gothic" panose="020B0400000000000000" pitchFamily="34" charset="-128"/>
                        </a:rPr>
                        <a:t>\4.0/imp</a:t>
                      </a:r>
                      <a:br>
                        <a:rPr lang="en-US" altLang="ja-JP" sz="750" b="0" i="0" u="none" strike="noStrike" dirty="0">
                          <a:effectLst/>
                          <a:latin typeface="Yu Gothic" panose="020B0400000000000000" pitchFamily="34" charset="-128"/>
                          <a:ea typeface="Yu Gothic" panose="020B0400000000000000" pitchFamily="34" charset="-128"/>
                        </a:rPr>
                      </a:br>
                      <a:r>
                        <a:rPr lang="ja-JP" altLang="en-US" sz="750" b="0" i="0" u="none" strike="noStrike">
                          <a:effectLst/>
                          <a:latin typeface="Yu Gothic" panose="020B0400000000000000" pitchFamily="34" charset="-128"/>
                          <a:ea typeface="Yu Gothic" panose="020B0400000000000000" pitchFamily="34" charset="-128"/>
                        </a:rPr>
                        <a:t>（ダブルレクタングル）</a:t>
                      </a:r>
                      <a:endParaRPr lang="ja-JP" altLang="en-US" sz="750" b="0" i="0" u="none" strike="noStrike">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ja-JP" altLang="en-US" sz="750" b="0" i="0" u="none" strike="noStrike">
                          <a:effectLst/>
                          <a:latin typeface="Yu Gothic" panose="020B0400000000000000" pitchFamily="34" charset="-128"/>
                          <a:ea typeface="Yu Gothic" panose="020B0400000000000000" pitchFamily="34" charset="-128"/>
                        </a:rPr>
                        <a:t>カテゴリー指定は</a:t>
                      </a:r>
                      <a:r>
                        <a:rPr lang="en-US" altLang="ja-JP" sz="750" b="0" i="0" u="none" strike="noStrike" dirty="0">
                          <a:effectLst/>
                          <a:latin typeface="Yu Gothic" panose="020B0400000000000000" pitchFamily="34" charset="-128"/>
                          <a:ea typeface="Yu Gothic" panose="020B0400000000000000" pitchFamily="34" charset="-128"/>
                        </a:rPr>
                        <a:t>+\0.5/imp</a:t>
                      </a:r>
                      <a:br>
                        <a:rPr lang="en-US" altLang="ja-JP" sz="750" b="0" i="0" u="none" strike="noStrike" dirty="0">
                          <a:effectLst/>
                          <a:latin typeface="Yu Gothic" panose="020B0400000000000000" pitchFamily="34" charset="-128"/>
                          <a:ea typeface="Yu Gothic" panose="020B0400000000000000" pitchFamily="34" charset="-128"/>
                        </a:rPr>
                      </a:br>
                      <a:r>
                        <a:rPr lang="ja-JP" altLang="en-US" sz="750" b="0" i="0" u="none" strike="noStrike">
                          <a:effectLst/>
                          <a:latin typeface="Yu Gothic" panose="020B0400000000000000" pitchFamily="34" charset="-128"/>
                          <a:ea typeface="Yu Gothic" panose="020B0400000000000000" pitchFamily="34" charset="-128"/>
                        </a:rPr>
                        <a:t>ジャンル指定は</a:t>
                      </a:r>
                      <a:r>
                        <a:rPr lang="en-US" altLang="ja-JP" sz="750" b="0" i="0" u="none" strike="noStrike" dirty="0">
                          <a:effectLst/>
                          <a:latin typeface="Yu Gothic" panose="020B0400000000000000" pitchFamily="34" charset="-128"/>
                          <a:ea typeface="Yu Gothic" panose="020B0400000000000000" pitchFamily="34" charset="-128"/>
                        </a:rPr>
                        <a:t>+\1.0/imp</a:t>
                      </a:r>
                      <a:r>
                        <a:rPr lang="ja-JP" altLang="en-US" sz="750" b="0" i="0" u="none" strike="noStrike">
                          <a:effectLst/>
                          <a:latin typeface="Yu Gothic" panose="020B0400000000000000" pitchFamily="34" charset="-128"/>
                          <a:ea typeface="Yu Gothic" panose="020B0400000000000000" pitchFamily="34" charset="-128"/>
                        </a:rPr>
                        <a:t>（</a:t>
                      </a:r>
                      <a:r>
                        <a:rPr lang="en-US" altLang="ja-JP" sz="750" b="0" i="0" u="none" strike="noStrike" dirty="0">
                          <a:effectLst/>
                          <a:latin typeface="Yu Gothic" panose="020B0400000000000000" pitchFamily="34" charset="-128"/>
                          <a:ea typeface="Yu Gothic" panose="020B0400000000000000" pitchFamily="34" charset="-128"/>
                        </a:rPr>
                        <a:t>IT</a:t>
                      </a:r>
                      <a:r>
                        <a:rPr lang="ja-JP" altLang="en-US" sz="750" b="0" i="0" u="none" strike="noStrike">
                          <a:effectLst/>
                          <a:latin typeface="Yu Gothic" panose="020B0400000000000000" pitchFamily="34" charset="-128"/>
                          <a:ea typeface="Yu Gothic" panose="020B0400000000000000" pitchFamily="34" charset="-128"/>
                        </a:rPr>
                        <a:t>のみ）</a:t>
                      </a:r>
                      <a:endParaRPr lang="ja-JP" altLang="en-US" sz="750" b="0" i="0" u="none" strike="noStrike">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12329129"/>
                  </a:ext>
                </a:extLst>
              </a:tr>
              <a:tr h="415121">
                <a:tc>
                  <a:txBody>
                    <a:bodyPr/>
                    <a:lstStyle/>
                    <a:p>
                      <a:pPr algn="ctr" fontAlgn="ctr"/>
                      <a:r>
                        <a:rPr lang="ja-JP" altLang="en-US" sz="750" b="0" i="0" u="none" strike="noStrike" dirty="0">
                          <a:solidFill>
                            <a:srgbClr val="000000"/>
                          </a:solidFill>
                          <a:effectLst/>
                          <a:latin typeface="Yu Gothic" panose="020B0400000000000000" pitchFamily="34" charset="-128"/>
                          <a:ea typeface="Yu Gothic" panose="020B0400000000000000" pitchFamily="34" charset="-128"/>
                        </a:rPr>
                        <a:t>③</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ja-JP" altLang="en-US" sz="750" b="0" i="0" u="none" strike="noStrike">
                          <a:effectLst/>
                          <a:latin typeface="Yu Gothic" panose="020B0400000000000000" pitchFamily="34" charset="-128"/>
                          <a:ea typeface="Yu Gothic" panose="020B0400000000000000" pitchFamily="34" charset="-128"/>
                        </a:rPr>
                        <a:t>第</a:t>
                      </a:r>
                      <a:r>
                        <a:rPr lang="en-US" altLang="ja-JP" sz="750" b="0" i="0" u="none" strike="noStrike" dirty="0">
                          <a:effectLst/>
                          <a:latin typeface="Yu Gothic" panose="020B0400000000000000" pitchFamily="34" charset="-128"/>
                          <a:ea typeface="Yu Gothic" panose="020B0400000000000000" pitchFamily="34" charset="-128"/>
                        </a:rPr>
                        <a:t>2</a:t>
                      </a:r>
                      <a:r>
                        <a:rPr lang="ja-JP" altLang="en-US" sz="750" b="0" i="0" u="none" strike="noStrike">
                          <a:effectLst/>
                          <a:latin typeface="Yu Gothic" panose="020B0400000000000000" pitchFamily="34" charset="-128"/>
                          <a:ea typeface="Yu Gothic" panose="020B0400000000000000" pitchFamily="34" charset="-128"/>
                        </a:rPr>
                        <a:t>レクタングル</a:t>
                      </a:r>
                      <a:br>
                        <a:rPr lang="ja-JP" altLang="en-US" sz="750" b="0" i="0" u="none" strike="noStrike">
                          <a:effectLst/>
                          <a:latin typeface="Yu Gothic" panose="020B0400000000000000" pitchFamily="34" charset="-128"/>
                          <a:ea typeface="Yu Gothic" panose="020B0400000000000000" pitchFamily="34" charset="-128"/>
                        </a:rPr>
                      </a:br>
                      <a:r>
                        <a:rPr lang="ja-JP" altLang="en-US" sz="750" b="0" i="0" u="none" strike="noStrike">
                          <a:effectLst/>
                          <a:latin typeface="Yu Gothic" panose="020B0400000000000000" pitchFamily="34" charset="-128"/>
                          <a:ea typeface="Yu Gothic" panose="020B0400000000000000" pitchFamily="34" charset="-128"/>
                        </a:rPr>
                        <a:t>（ダブルレクタングル）</a:t>
                      </a:r>
                      <a:endParaRPr lang="ja-JP" altLang="en-US" sz="750" b="0" i="0" u="none" strike="noStrike">
                        <a:solidFill>
                          <a:srgbClr val="000000"/>
                        </a:solidFill>
                        <a:effectLst/>
                        <a:latin typeface="Yu Gothic" panose="020B0400000000000000" pitchFamily="34" charset="-128"/>
                        <a:ea typeface="Yu Gothic" panose="020B0400000000000000" pitchFamily="34"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750" b="0" i="0" u="none" strike="noStrike" dirty="0">
                          <a:effectLst/>
                          <a:latin typeface="Yu Gothic" panose="020B0400000000000000" pitchFamily="34" charset="-128"/>
                          <a:ea typeface="Yu Gothic" panose="020B0400000000000000" pitchFamily="34" charset="-128"/>
                        </a:rPr>
                        <a:t>imp</a:t>
                      </a:r>
                      <a:endParaRPr lang="en-US" sz="750" b="0" i="0" u="none" strike="noStrike" dirty="0">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750" b="0" i="0" u="none" strike="noStrike" dirty="0">
                          <a:effectLst/>
                          <a:latin typeface="Yu Gothic" panose="020B0400000000000000" pitchFamily="34" charset="-128"/>
                          <a:ea typeface="Yu Gothic" panose="020B0400000000000000" pitchFamily="34" charset="-128"/>
                        </a:rPr>
                        <a:t>\1.0/imp</a:t>
                      </a:r>
                      <a:br>
                        <a:rPr lang="en-US" altLang="ja-JP" sz="750" b="0" i="0" u="none" strike="noStrike" dirty="0">
                          <a:effectLst/>
                          <a:latin typeface="Yu Gothic" panose="020B0400000000000000" pitchFamily="34" charset="-128"/>
                          <a:ea typeface="Yu Gothic" panose="020B0400000000000000" pitchFamily="34" charset="-128"/>
                        </a:rPr>
                      </a:br>
                      <a:r>
                        <a:rPr lang="en-US" altLang="ja-JP" sz="750" b="0" i="0" u="none" strike="noStrike" dirty="0">
                          <a:effectLst/>
                          <a:latin typeface="Yu Gothic" panose="020B0400000000000000" pitchFamily="34" charset="-128"/>
                          <a:ea typeface="Yu Gothic" panose="020B0400000000000000" pitchFamily="34" charset="-128"/>
                        </a:rPr>
                        <a:t>\2.0/imp</a:t>
                      </a:r>
                      <a:br>
                        <a:rPr lang="en-US" altLang="ja-JP" sz="750" b="0" i="0" u="none" strike="noStrike" dirty="0">
                          <a:effectLst/>
                          <a:latin typeface="Yu Gothic" panose="020B0400000000000000" pitchFamily="34" charset="-128"/>
                          <a:ea typeface="Yu Gothic" panose="020B0400000000000000" pitchFamily="34" charset="-128"/>
                        </a:rPr>
                      </a:br>
                      <a:r>
                        <a:rPr lang="ja-JP" altLang="en-US" sz="750" b="0" i="0" u="none" strike="noStrike">
                          <a:effectLst/>
                          <a:latin typeface="Yu Gothic" panose="020B0400000000000000" pitchFamily="34" charset="-128"/>
                          <a:ea typeface="Yu Gothic" panose="020B0400000000000000" pitchFamily="34" charset="-128"/>
                        </a:rPr>
                        <a:t>（ダブルレクタングル）</a:t>
                      </a:r>
                      <a:endParaRPr lang="ja-JP" altLang="en-US" sz="750" b="0" i="0" u="none" strike="noStrike">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ja-JP" altLang="en-US" sz="750" b="0" i="0" u="none" strike="noStrike">
                          <a:effectLst/>
                          <a:latin typeface="Yu Gothic" panose="020B0400000000000000" pitchFamily="34" charset="-128"/>
                          <a:ea typeface="Yu Gothic" panose="020B0400000000000000" pitchFamily="34" charset="-128"/>
                        </a:rPr>
                        <a:t>カテゴリー指定は</a:t>
                      </a:r>
                      <a:r>
                        <a:rPr lang="en-US" altLang="ja-JP" sz="750" b="0" i="0" u="none" strike="noStrike" dirty="0">
                          <a:effectLst/>
                          <a:latin typeface="Yu Gothic" panose="020B0400000000000000" pitchFamily="34" charset="-128"/>
                          <a:ea typeface="Yu Gothic" panose="020B0400000000000000" pitchFamily="34" charset="-128"/>
                        </a:rPr>
                        <a:t>+\0.5/imp</a:t>
                      </a:r>
                      <a:br>
                        <a:rPr lang="en-US" altLang="ja-JP" sz="750" b="0" i="0" u="none" strike="noStrike" dirty="0">
                          <a:effectLst/>
                          <a:latin typeface="Yu Gothic" panose="020B0400000000000000" pitchFamily="34" charset="-128"/>
                          <a:ea typeface="Yu Gothic" panose="020B0400000000000000" pitchFamily="34" charset="-128"/>
                        </a:rPr>
                      </a:br>
                      <a:r>
                        <a:rPr lang="ja-JP" altLang="en-US" sz="750" b="0" i="0" u="none" strike="noStrike">
                          <a:effectLst/>
                          <a:latin typeface="Yu Gothic" panose="020B0400000000000000" pitchFamily="34" charset="-128"/>
                          <a:ea typeface="Yu Gothic" panose="020B0400000000000000" pitchFamily="34" charset="-128"/>
                        </a:rPr>
                        <a:t>ジャンル指定は</a:t>
                      </a:r>
                      <a:r>
                        <a:rPr lang="en-US" altLang="ja-JP" sz="750" b="0" i="0" u="none" strike="noStrike" dirty="0">
                          <a:effectLst/>
                          <a:latin typeface="Yu Gothic" panose="020B0400000000000000" pitchFamily="34" charset="-128"/>
                          <a:ea typeface="Yu Gothic" panose="020B0400000000000000" pitchFamily="34" charset="-128"/>
                        </a:rPr>
                        <a:t>+\1.0/imp</a:t>
                      </a:r>
                      <a:r>
                        <a:rPr lang="ja-JP" altLang="en-US" sz="750" b="0" i="0" u="none" strike="noStrike">
                          <a:effectLst/>
                          <a:latin typeface="Yu Gothic" panose="020B0400000000000000" pitchFamily="34" charset="-128"/>
                          <a:ea typeface="Yu Gothic" panose="020B0400000000000000" pitchFamily="34" charset="-128"/>
                        </a:rPr>
                        <a:t>（</a:t>
                      </a:r>
                      <a:r>
                        <a:rPr lang="en-US" altLang="ja-JP" sz="750" b="0" i="0" u="none" strike="noStrike" dirty="0">
                          <a:effectLst/>
                          <a:latin typeface="Yu Gothic" panose="020B0400000000000000" pitchFamily="34" charset="-128"/>
                          <a:ea typeface="Yu Gothic" panose="020B0400000000000000" pitchFamily="34" charset="-128"/>
                        </a:rPr>
                        <a:t>IT</a:t>
                      </a:r>
                      <a:r>
                        <a:rPr lang="ja-JP" altLang="en-US" sz="750" b="0" i="0" u="none" strike="noStrike">
                          <a:effectLst/>
                          <a:latin typeface="Yu Gothic" panose="020B0400000000000000" pitchFamily="34" charset="-128"/>
                          <a:ea typeface="Yu Gothic" panose="020B0400000000000000" pitchFamily="34" charset="-128"/>
                        </a:rPr>
                        <a:t>のみ）</a:t>
                      </a:r>
                      <a:endParaRPr lang="ja-JP" altLang="en-US" sz="750" b="0" i="0" u="none" strike="noStrike">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04120388"/>
                  </a:ext>
                </a:extLst>
              </a:tr>
              <a:tr h="415121">
                <a:tc>
                  <a:txBody>
                    <a:bodyPr/>
                    <a:lstStyle/>
                    <a:p>
                      <a:pPr algn="ctr" fontAlgn="ctr"/>
                      <a:r>
                        <a:rPr lang="ja-JP" altLang="en-US" sz="750" b="0" i="0" u="none" strike="noStrike" dirty="0">
                          <a:solidFill>
                            <a:srgbClr val="000000"/>
                          </a:solidFill>
                          <a:effectLst/>
                          <a:latin typeface="Yu Gothic" panose="020B0400000000000000" pitchFamily="34" charset="-128"/>
                          <a:ea typeface="Yu Gothic" panose="020B0400000000000000" pitchFamily="34" charset="-128"/>
                        </a:rPr>
                        <a:t>④</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ja-JP" altLang="en-US" sz="750" b="0" i="0" u="none" strike="noStrike">
                          <a:effectLst/>
                          <a:latin typeface="Yu Gothic" panose="020B0400000000000000" pitchFamily="34" charset="-128"/>
                          <a:ea typeface="Yu Gothic" panose="020B0400000000000000" pitchFamily="34" charset="-128"/>
                        </a:rPr>
                        <a:t>カテゴリー内ジャンル</a:t>
                      </a:r>
                      <a:endParaRPr lang="en-US" altLang="ja-JP" sz="750" b="0" i="0" u="none" strike="noStrike" dirty="0">
                        <a:effectLst/>
                        <a:latin typeface="Yu Gothic" panose="020B0400000000000000" pitchFamily="34" charset="-128"/>
                        <a:ea typeface="Yu Gothic" panose="020B0400000000000000" pitchFamily="34" charset="-128"/>
                      </a:endParaRPr>
                    </a:p>
                    <a:p>
                      <a:pPr algn="l" fontAlgn="ctr"/>
                      <a:r>
                        <a:rPr lang="ja-JP" altLang="en-US" sz="750" b="0" i="0" u="none" strike="noStrike">
                          <a:effectLst/>
                          <a:latin typeface="Yu Gothic" panose="020B0400000000000000" pitchFamily="34" charset="-128"/>
                          <a:ea typeface="Yu Gothic" panose="020B0400000000000000" pitchFamily="34" charset="-128"/>
                        </a:rPr>
                        <a:t>指定サイドバナー</a:t>
                      </a:r>
                      <a:endParaRPr lang="ja-JP" altLang="en-US" sz="750" b="0" i="0" u="none" strike="noStrike">
                        <a:solidFill>
                          <a:srgbClr val="000000"/>
                        </a:solidFill>
                        <a:effectLst/>
                        <a:latin typeface="Yu Gothic" panose="020B0400000000000000" pitchFamily="34" charset="-128"/>
                        <a:ea typeface="Yu Gothic" panose="020B0400000000000000" pitchFamily="34"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TW" altLang="en-US" sz="750" b="0" i="0" u="none" strike="noStrike" dirty="0">
                          <a:effectLst/>
                          <a:latin typeface="Yu Gothic" panose="020B0400000000000000" pitchFamily="34" charset="-128"/>
                          <a:ea typeface="Yu Gothic" panose="020B0400000000000000" pitchFamily="34" charset="-128"/>
                        </a:rPr>
                        <a:t>期間（</a:t>
                      </a:r>
                      <a:r>
                        <a:rPr lang="en-US" altLang="zh-TW" sz="750" b="0" i="0" u="none" strike="noStrike" dirty="0">
                          <a:effectLst/>
                          <a:latin typeface="Yu Gothic" panose="020B0400000000000000" pitchFamily="34" charset="-128"/>
                          <a:ea typeface="Yu Gothic" panose="020B0400000000000000" pitchFamily="34" charset="-128"/>
                        </a:rPr>
                        <a:t>1</a:t>
                      </a:r>
                      <a:r>
                        <a:rPr lang="zh-TW" altLang="en-US" sz="750" b="0" i="0" u="none" strike="noStrike" dirty="0">
                          <a:effectLst/>
                          <a:latin typeface="Yu Gothic" panose="020B0400000000000000" pitchFamily="34" charset="-128"/>
                          <a:ea typeface="Yu Gothic" panose="020B0400000000000000" pitchFamily="34" charset="-128"/>
                        </a:rPr>
                        <a:t>週間）</a:t>
                      </a:r>
                      <a:endParaRPr lang="zh-TW" altLang="en-US" sz="750" b="0" i="0" u="none" strike="noStrike" dirty="0">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750" b="0" i="0" u="none" strike="noStrike" dirty="0">
                          <a:effectLst/>
                          <a:latin typeface="Yu Gothic" panose="020B0400000000000000" pitchFamily="34" charset="-128"/>
                          <a:ea typeface="Yu Gothic" panose="020B0400000000000000" pitchFamily="34" charset="-128"/>
                        </a:rPr>
                        <a:t>\200,000/</a:t>
                      </a:r>
                      <a:r>
                        <a:rPr lang="ja-JP" altLang="en-US" sz="750" b="0" i="0" u="none" strike="noStrike">
                          <a:effectLst/>
                          <a:latin typeface="Yu Gothic" panose="020B0400000000000000" pitchFamily="34" charset="-128"/>
                          <a:ea typeface="Yu Gothic" panose="020B0400000000000000" pitchFamily="34" charset="-128"/>
                        </a:rPr>
                        <a:t>週</a:t>
                      </a:r>
                      <a:endParaRPr lang="ja-JP" altLang="en-US" sz="750" b="0" i="0" u="none" strike="noStrike">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ja-JP" altLang="en-US" sz="750" b="0" i="0" u="none" strike="noStrike" dirty="0">
                          <a:effectLst/>
                          <a:latin typeface="Yu Gothic" panose="020B0400000000000000" pitchFamily="34" charset="-128"/>
                          <a:ea typeface="Yu Gothic" panose="020B0400000000000000" pitchFamily="34" charset="-128"/>
                        </a:rPr>
                        <a:t>カテゴリトップページには非表示</a:t>
                      </a:r>
                      <a:endParaRPr lang="en-US" altLang="ja-JP" sz="750" b="0" i="0" u="none" strike="noStrike" dirty="0">
                        <a:effectLst/>
                        <a:latin typeface="Yu Gothic" panose="020B0400000000000000" pitchFamily="34" charset="-128"/>
                        <a:ea typeface="Yu Gothic" panose="020B0400000000000000" pitchFamily="34" charset="-128"/>
                      </a:endParaRPr>
                    </a:p>
                    <a:p>
                      <a:pPr algn="ctr" fontAlgn="ctr"/>
                      <a:r>
                        <a:rPr lang="ja-JP" altLang="en-US" sz="750" b="0" i="0" u="none" strike="noStrike" dirty="0">
                          <a:solidFill>
                            <a:srgbClr val="000000"/>
                          </a:solidFill>
                          <a:effectLst/>
                          <a:latin typeface="Yu Gothic" panose="020B0400000000000000" pitchFamily="34" charset="-128"/>
                          <a:ea typeface="Yu Gothic" panose="020B0400000000000000" pitchFamily="34" charset="-128"/>
                        </a:rPr>
                        <a:t>（建設分野はカテゴリー指定「</a:t>
                      </a:r>
                      <a:r>
                        <a:rPr lang="ja-JP" altLang="en-US" sz="750" b="0" i="0" u="none" strike="noStrike">
                          <a:solidFill>
                            <a:srgbClr val="000000"/>
                          </a:solidFill>
                          <a:effectLst/>
                          <a:latin typeface="Yu Gothic" panose="020B0400000000000000" pitchFamily="34" charset="-128"/>
                          <a:ea typeface="Yu Gothic" panose="020B0400000000000000" pitchFamily="34" charset="-128"/>
                        </a:rPr>
                        <a:t>建築」「</a:t>
                      </a:r>
                      <a:r>
                        <a:rPr lang="ja-JP" altLang="en-US" sz="750" b="0" i="0" u="none" strike="noStrike" dirty="0">
                          <a:solidFill>
                            <a:srgbClr val="000000"/>
                          </a:solidFill>
                          <a:effectLst/>
                          <a:latin typeface="Yu Gothic" panose="020B0400000000000000" pitchFamily="34" charset="-128"/>
                          <a:ea typeface="Yu Gothic" panose="020B0400000000000000" pitchFamily="34" charset="-128"/>
                        </a:rPr>
                        <a:t>土木」</a:t>
                      </a:r>
                      <a:r>
                        <a:rPr lang="ja-JP" altLang="en-US" sz="750" b="0" i="0" u="none" strike="noStrike">
                          <a:solidFill>
                            <a:srgbClr val="000000"/>
                          </a:solidFill>
                          <a:effectLst/>
                          <a:latin typeface="Yu Gothic" panose="020B0400000000000000" pitchFamily="34" charset="-128"/>
                          <a:ea typeface="Yu Gothic" panose="020B0400000000000000" pitchFamily="34" charset="-128"/>
                        </a:rPr>
                        <a:t>として</a:t>
                      </a:r>
                      <a:endParaRPr lang="en-US" altLang="ja-JP" sz="750" b="0" i="0" u="none" strike="noStrike" dirty="0">
                        <a:solidFill>
                          <a:srgbClr val="000000"/>
                        </a:solidFill>
                        <a:effectLst/>
                        <a:latin typeface="Yu Gothic" panose="020B0400000000000000" pitchFamily="34" charset="-128"/>
                        <a:ea typeface="Yu Gothic" panose="020B0400000000000000" pitchFamily="34" charset="-128"/>
                      </a:endParaRPr>
                    </a:p>
                    <a:p>
                      <a:pPr algn="ctr" fontAlgn="ctr"/>
                      <a:r>
                        <a:rPr lang="ja-JP" altLang="en-US" sz="750" b="0" i="0" u="none" strike="noStrike">
                          <a:solidFill>
                            <a:srgbClr val="000000"/>
                          </a:solidFill>
                          <a:effectLst/>
                          <a:latin typeface="Yu Gothic" panose="020B0400000000000000" pitchFamily="34" charset="-128"/>
                          <a:ea typeface="Yu Gothic" panose="020B0400000000000000" pitchFamily="34" charset="-128"/>
                        </a:rPr>
                        <a:t>お受け</a:t>
                      </a:r>
                      <a:r>
                        <a:rPr lang="ja-JP" altLang="en-US" sz="750" b="0" i="0" u="none" strike="noStrike" dirty="0">
                          <a:solidFill>
                            <a:srgbClr val="000000"/>
                          </a:solidFill>
                          <a:effectLst/>
                          <a:latin typeface="Yu Gothic" panose="020B0400000000000000" pitchFamily="34" charset="-128"/>
                          <a:ea typeface="Yu Gothic" panose="020B0400000000000000" pitchFamily="34" charset="-128"/>
                        </a:rPr>
                        <a:t>します）</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80477886"/>
                  </a:ext>
                </a:extLst>
              </a:tr>
              <a:tr h="304421">
                <a:tc>
                  <a:txBody>
                    <a:bodyPr/>
                    <a:lstStyle/>
                    <a:p>
                      <a:pPr algn="ctr" fontAlgn="ctr"/>
                      <a:r>
                        <a:rPr lang="ja-JP" altLang="en-US" sz="750" b="0" i="0" u="none" strike="noStrike" dirty="0">
                          <a:solidFill>
                            <a:srgbClr val="000000"/>
                          </a:solidFill>
                          <a:effectLst/>
                          <a:latin typeface="Yu Gothic" panose="020B0400000000000000" pitchFamily="34" charset="-128"/>
                          <a:ea typeface="Yu Gothic" panose="020B0400000000000000" pitchFamily="34" charset="-128"/>
                        </a:rPr>
                        <a:t>⑤⑥</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ja-JP" altLang="en-US" sz="750" b="0" i="0" u="none" strike="noStrike">
                          <a:effectLst/>
                          <a:latin typeface="Yu Gothic" panose="020B0400000000000000" pitchFamily="34" charset="-128"/>
                          <a:ea typeface="Yu Gothic" panose="020B0400000000000000" pitchFamily="34" charset="-128"/>
                        </a:rPr>
                        <a:t>カテゴリー指定テキストアド</a:t>
                      </a:r>
                      <a:endParaRPr lang="ja-JP" altLang="en-US" sz="750" b="0" i="0" u="none" strike="noStrike">
                        <a:solidFill>
                          <a:srgbClr val="000000"/>
                        </a:solidFill>
                        <a:effectLst/>
                        <a:latin typeface="Yu Gothic" panose="020B0400000000000000" pitchFamily="34" charset="-128"/>
                        <a:ea typeface="Yu Gothic" panose="020B0400000000000000" pitchFamily="34"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TW" altLang="en-US" sz="750" b="0" i="0" u="none" strike="noStrike" dirty="0">
                          <a:effectLst/>
                          <a:latin typeface="Yu Gothic" panose="020B0400000000000000" pitchFamily="34" charset="-128"/>
                          <a:ea typeface="Yu Gothic" panose="020B0400000000000000" pitchFamily="34" charset="-128"/>
                        </a:rPr>
                        <a:t>期間（</a:t>
                      </a:r>
                      <a:r>
                        <a:rPr lang="en-US" altLang="zh-TW" sz="750" b="0" i="0" u="none" strike="noStrike" dirty="0">
                          <a:effectLst/>
                          <a:latin typeface="Yu Gothic" panose="020B0400000000000000" pitchFamily="34" charset="-128"/>
                          <a:ea typeface="Yu Gothic" panose="020B0400000000000000" pitchFamily="34" charset="-128"/>
                        </a:rPr>
                        <a:t>1</a:t>
                      </a:r>
                      <a:r>
                        <a:rPr lang="zh-TW" altLang="en-US" sz="750" b="0" i="0" u="none" strike="noStrike" dirty="0">
                          <a:effectLst/>
                          <a:latin typeface="Yu Gothic" panose="020B0400000000000000" pitchFamily="34" charset="-128"/>
                          <a:ea typeface="Yu Gothic" panose="020B0400000000000000" pitchFamily="34" charset="-128"/>
                        </a:rPr>
                        <a:t>週間）</a:t>
                      </a:r>
                      <a:endParaRPr lang="zh-TW" altLang="en-US" sz="750" b="0" i="0" u="none" strike="noStrike" dirty="0">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750" b="0" i="0" u="none" strike="noStrike" dirty="0">
                          <a:effectLst/>
                          <a:latin typeface="Yu Gothic" panose="020B0400000000000000" pitchFamily="34" charset="-128"/>
                          <a:ea typeface="Yu Gothic" panose="020B0400000000000000" pitchFamily="34" charset="-128"/>
                        </a:rPr>
                        <a:t>\250,000/</a:t>
                      </a:r>
                      <a:r>
                        <a:rPr lang="ja-JP" altLang="en-US" sz="750" b="0" i="0" u="none" strike="noStrike" dirty="0">
                          <a:effectLst/>
                          <a:latin typeface="Yu Gothic" panose="020B0400000000000000" pitchFamily="34" charset="-128"/>
                          <a:ea typeface="Yu Gothic" panose="020B0400000000000000" pitchFamily="34" charset="-128"/>
                        </a:rPr>
                        <a:t>週</a:t>
                      </a:r>
                      <a:endParaRPr lang="ja-JP" altLang="en-US" sz="750" b="0" i="0" u="none" strike="noStrike" dirty="0">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ja-JP" altLang="en-US" sz="750" b="0" i="0" u="none" strike="noStrike" dirty="0">
                          <a:effectLst/>
                          <a:latin typeface="Yu Gothic" panose="020B0400000000000000" pitchFamily="34" charset="-128"/>
                          <a:ea typeface="Yu Gothic" panose="020B0400000000000000" pitchFamily="34" charset="-128"/>
                        </a:rPr>
                        <a:t>⑤はカテゴリートップページ</a:t>
                      </a:r>
                      <a:r>
                        <a:rPr lang="ja-JP" altLang="en-US" sz="750" b="0" i="0" u="none" strike="noStrike">
                          <a:effectLst/>
                          <a:latin typeface="Yu Gothic" panose="020B0400000000000000" pitchFamily="34" charset="-128"/>
                          <a:ea typeface="Yu Gothic" panose="020B0400000000000000" pitchFamily="34" charset="-128"/>
                        </a:rPr>
                        <a:t>には</a:t>
                      </a:r>
                      <a:endParaRPr lang="en-US" altLang="ja-JP" sz="750" b="0" i="0" u="none" strike="noStrike" dirty="0">
                        <a:effectLst/>
                        <a:latin typeface="Yu Gothic" panose="020B0400000000000000" pitchFamily="34" charset="-128"/>
                        <a:ea typeface="Yu Gothic" panose="020B0400000000000000" pitchFamily="34" charset="-128"/>
                      </a:endParaRPr>
                    </a:p>
                    <a:p>
                      <a:pPr algn="ctr" fontAlgn="ctr"/>
                      <a:r>
                        <a:rPr lang="ja-JP" altLang="en-US" sz="750" b="0" i="0" u="none" strike="noStrike">
                          <a:effectLst/>
                          <a:latin typeface="Yu Gothic" panose="020B0400000000000000" pitchFamily="34" charset="-128"/>
                          <a:ea typeface="Yu Gothic" panose="020B0400000000000000" pitchFamily="34" charset="-128"/>
                        </a:rPr>
                        <a:t>非表示</a:t>
                      </a:r>
                      <a:endParaRPr lang="ja-JP" altLang="en-US" sz="750" b="0" i="0" u="none" strike="noStrike" dirty="0">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81320564"/>
                  </a:ext>
                </a:extLst>
              </a:tr>
            </a:tbl>
          </a:graphicData>
        </a:graphic>
      </p:graphicFrame>
      <p:sp>
        <p:nvSpPr>
          <p:cNvPr id="52" name="Holder 4">
            <a:extLst>
              <a:ext uri="{FF2B5EF4-FFF2-40B4-BE49-F238E27FC236}">
                <a16:creationId xmlns:a16="http://schemas.microsoft.com/office/drawing/2014/main" id="{C3C8B904-BBB8-4444-B5C2-7896EF917629}"/>
              </a:ext>
            </a:extLst>
          </p:cNvPr>
          <p:cNvSpPr>
            <a:spLocks noGrp="1"/>
          </p:cNvSpPr>
          <p:nvPr>
            <p:ph type="sldNum" sz="quarter" idx="7"/>
          </p:nvPr>
        </p:nvSpPr>
        <p:spPr>
          <a:xfrm>
            <a:off x="117050" y="4823612"/>
            <a:ext cx="407092" cy="153888"/>
          </a:xfrm>
        </p:spPr>
        <p:txBody>
          <a:bodyPr lIns="0" tIns="0" rIns="0" bIns="0"/>
          <a:lstStyle>
            <a:lvl1pPr algn="r">
              <a:defRPr>
                <a:solidFill>
                  <a:schemeClr val="tx1">
                    <a:tint val="75000"/>
                  </a:schemeClr>
                </a:solidFill>
              </a:defRPr>
            </a:lvl1pPr>
          </a:lstStyle>
          <a:p>
            <a:pPr algn="l"/>
            <a:fld id="{B6F15528-21DE-4FAA-801E-634DDDAF4B2B}" type="slidenum">
              <a:rPr sz="1000">
                <a:solidFill>
                  <a:schemeClr val="tx1"/>
                </a:solidFill>
              </a:rPr>
              <a:pPr algn="l"/>
              <a:t>13</a:t>
            </a:fld>
            <a:endParaRPr sz="1000" dirty="0">
              <a:solidFill>
                <a:schemeClr val="tx1"/>
              </a:solidFill>
            </a:endParaRPr>
          </a:p>
        </p:txBody>
      </p:sp>
      <p:sp>
        <p:nvSpPr>
          <p:cNvPr id="53" name="テキスト ボックス 52">
            <a:extLst>
              <a:ext uri="{FF2B5EF4-FFF2-40B4-BE49-F238E27FC236}">
                <a16:creationId xmlns:a16="http://schemas.microsoft.com/office/drawing/2014/main" id="{370DEC38-2754-B146-B738-4374BC0444B1}"/>
              </a:ext>
            </a:extLst>
          </p:cNvPr>
          <p:cNvSpPr txBox="1"/>
          <p:nvPr/>
        </p:nvSpPr>
        <p:spPr>
          <a:xfrm>
            <a:off x="2240812" y="4072972"/>
            <a:ext cx="2106667" cy="213520"/>
          </a:xfrm>
          <a:prstGeom prst="rect">
            <a:avLst/>
          </a:prstGeom>
          <a:noFill/>
        </p:spPr>
        <p:txBody>
          <a:bodyPr wrap="none" rtlCol="0">
            <a:spAutoFit/>
          </a:bodyPr>
          <a:lstStyle/>
          <a:p>
            <a:pPr>
              <a:lnSpc>
                <a:spcPts val="1040"/>
              </a:lnSpc>
            </a:pPr>
            <a:r>
              <a:rPr lang="en-US" altLang="ja-JP" sz="700" b="1" dirty="0">
                <a:latin typeface="Yu Gothic" panose="020B0400000000000000" pitchFamily="34" charset="-128"/>
                <a:ea typeface="Yu Gothic" panose="020B0400000000000000" pitchFamily="34" charset="-128"/>
                <a:hlinkClick r:id="rId13" action="ppaction://hlinksldjump"/>
              </a:rPr>
              <a:t>※</a:t>
            </a:r>
            <a:r>
              <a:rPr lang="ja-JP" altLang="en-US" sz="700" b="1" dirty="0">
                <a:latin typeface="Yu Gothic" panose="020B0400000000000000" pitchFamily="34" charset="-128"/>
                <a:ea typeface="Yu Gothic" panose="020B0400000000000000" pitchFamily="34" charset="-128"/>
                <a:hlinkClick r:id="rId13" action="ppaction://hlinksldjump"/>
              </a:rPr>
              <a:t>原稿規定詳細は</a:t>
            </a:r>
            <a:r>
              <a:rPr lang="en-US" altLang="ja-JP" sz="700" b="1" dirty="0">
                <a:latin typeface="Yu Gothic" panose="020B0400000000000000" pitchFamily="34" charset="-128"/>
                <a:ea typeface="Yu Gothic" panose="020B0400000000000000" pitchFamily="34" charset="-128"/>
                <a:hlinkClick r:id="rId13" action="ppaction://hlinksldjump"/>
              </a:rPr>
              <a:t>P25</a:t>
            </a:r>
            <a:r>
              <a:rPr lang="ja-JP" altLang="en-US" sz="700" b="1" dirty="0">
                <a:latin typeface="Yu Gothic" panose="020B0400000000000000" pitchFamily="34" charset="-128"/>
                <a:ea typeface="Yu Gothic" panose="020B0400000000000000" pitchFamily="34" charset="-128"/>
                <a:hlinkClick r:id="rId13" action="ppaction://hlinksldjump"/>
              </a:rPr>
              <a:t>～</a:t>
            </a:r>
            <a:r>
              <a:rPr lang="en-US" altLang="ja-JP" sz="700" b="1" dirty="0">
                <a:latin typeface="Yu Gothic" panose="020B0400000000000000" pitchFamily="34" charset="-128"/>
                <a:ea typeface="Yu Gothic" panose="020B0400000000000000" pitchFamily="34" charset="-128"/>
                <a:hlinkClick r:id="rId13" action="ppaction://hlinksldjump"/>
              </a:rPr>
              <a:t>29</a:t>
            </a:r>
            <a:r>
              <a:rPr lang="ja-JP" altLang="en-US" sz="700" b="1" dirty="0">
                <a:latin typeface="Yu Gothic" panose="020B0400000000000000" pitchFamily="34" charset="-128"/>
                <a:ea typeface="Yu Gothic" panose="020B0400000000000000" pitchFamily="34" charset="-128"/>
                <a:hlinkClick r:id="rId13" action="ppaction://hlinksldjump"/>
              </a:rPr>
              <a:t>をご確認ください。</a:t>
            </a:r>
            <a:endParaRPr lang="en-US" altLang="ja-JP" sz="700" b="1" dirty="0">
              <a:latin typeface="Yu Gothic" panose="020B0400000000000000" pitchFamily="34" charset="-128"/>
              <a:ea typeface="Yu Gothic" panose="020B0400000000000000" pitchFamily="34"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g object 16">
            <a:extLst>
              <a:ext uri="{FF2B5EF4-FFF2-40B4-BE49-F238E27FC236}">
                <a16:creationId xmlns:a16="http://schemas.microsoft.com/office/drawing/2014/main" id="{EA6F4127-287D-4749-8BF4-78AEE803237B}"/>
              </a:ext>
            </a:extLst>
          </p:cNvPr>
          <p:cNvPicPr/>
          <p:nvPr/>
        </p:nvPicPr>
        <p:blipFill>
          <a:blip r:embed="rId2" cstate="print"/>
          <a:stretch>
            <a:fillRect/>
          </a:stretch>
        </p:blipFill>
        <p:spPr>
          <a:xfrm>
            <a:off x="8112473" y="4657804"/>
            <a:ext cx="163220" cy="230931"/>
          </a:xfrm>
          <a:prstGeom prst="rect">
            <a:avLst/>
          </a:prstGeom>
        </p:spPr>
      </p:pic>
      <p:pic>
        <p:nvPicPr>
          <p:cNvPr id="3" name="bg object 17">
            <a:extLst>
              <a:ext uri="{FF2B5EF4-FFF2-40B4-BE49-F238E27FC236}">
                <a16:creationId xmlns:a16="http://schemas.microsoft.com/office/drawing/2014/main" id="{5D3E13F8-6FB8-F144-9C96-B33041C7A135}"/>
              </a:ext>
            </a:extLst>
          </p:cNvPr>
          <p:cNvPicPr/>
          <p:nvPr/>
        </p:nvPicPr>
        <p:blipFill>
          <a:blip r:embed="rId3" cstate="print"/>
          <a:stretch>
            <a:fillRect/>
          </a:stretch>
        </p:blipFill>
        <p:spPr>
          <a:xfrm>
            <a:off x="8316555" y="4657805"/>
            <a:ext cx="147688" cy="230931"/>
          </a:xfrm>
          <a:prstGeom prst="rect">
            <a:avLst/>
          </a:prstGeom>
        </p:spPr>
      </p:pic>
      <p:pic>
        <p:nvPicPr>
          <p:cNvPr id="4" name="bg object 18">
            <a:extLst>
              <a:ext uri="{FF2B5EF4-FFF2-40B4-BE49-F238E27FC236}">
                <a16:creationId xmlns:a16="http://schemas.microsoft.com/office/drawing/2014/main" id="{4E38F37F-D70A-C646-95EA-9BCE52DC8290}"/>
              </a:ext>
            </a:extLst>
          </p:cNvPr>
          <p:cNvPicPr/>
          <p:nvPr/>
        </p:nvPicPr>
        <p:blipFill>
          <a:blip r:embed="rId4" cstate="print"/>
          <a:stretch>
            <a:fillRect/>
          </a:stretch>
        </p:blipFill>
        <p:spPr>
          <a:xfrm>
            <a:off x="8740027" y="4657805"/>
            <a:ext cx="170002" cy="230931"/>
          </a:xfrm>
          <a:prstGeom prst="rect">
            <a:avLst/>
          </a:prstGeom>
        </p:spPr>
      </p:pic>
      <p:pic>
        <p:nvPicPr>
          <p:cNvPr id="5" name="bg object 19">
            <a:extLst>
              <a:ext uri="{FF2B5EF4-FFF2-40B4-BE49-F238E27FC236}">
                <a16:creationId xmlns:a16="http://schemas.microsoft.com/office/drawing/2014/main" id="{FB0F9BB8-4046-8B44-95F1-65E41C8162E0}"/>
              </a:ext>
            </a:extLst>
          </p:cNvPr>
          <p:cNvPicPr/>
          <p:nvPr/>
        </p:nvPicPr>
        <p:blipFill>
          <a:blip r:embed="rId5" cstate="print"/>
          <a:stretch>
            <a:fillRect/>
          </a:stretch>
        </p:blipFill>
        <p:spPr>
          <a:xfrm>
            <a:off x="8501777" y="4652797"/>
            <a:ext cx="196037" cy="238846"/>
          </a:xfrm>
          <a:prstGeom prst="rect">
            <a:avLst/>
          </a:prstGeom>
        </p:spPr>
      </p:pic>
      <p:pic>
        <p:nvPicPr>
          <p:cNvPr id="6" name="bg object 20">
            <a:extLst>
              <a:ext uri="{FF2B5EF4-FFF2-40B4-BE49-F238E27FC236}">
                <a16:creationId xmlns:a16="http://schemas.microsoft.com/office/drawing/2014/main" id="{3F6D2942-4366-8946-BC18-DA37CE4D7071}"/>
              </a:ext>
            </a:extLst>
          </p:cNvPr>
          <p:cNvPicPr/>
          <p:nvPr/>
        </p:nvPicPr>
        <p:blipFill>
          <a:blip r:embed="rId6" cstate="print"/>
          <a:stretch>
            <a:fillRect/>
          </a:stretch>
        </p:blipFill>
        <p:spPr>
          <a:xfrm>
            <a:off x="7825276" y="4656936"/>
            <a:ext cx="259861" cy="231025"/>
          </a:xfrm>
          <a:prstGeom prst="rect">
            <a:avLst/>
          </a:prstGeom>
        </p:spPr>
      </p:pic>
      <p:sp>
        <p:nvSpPr>
          <p:cNvPr id="7" name="bg object 21">
            <a:extLst>
              <a:ext uri="{FF2B5EF4-FFF2-40B4-BE49-F238E27FC236}">
                <a16:creationId xmlns:a16="http://schemas.microsoft.com/office/drawing/2014/main" id="{34698164-1ABE-F44E-AB31-23FDAF798F1A}"/>
              </a:ext>
            </a:extLst>
          </p:cNvPr>
          <p:cNvSpPr/>
          <p:nvPr/>
        </p:nvSpPr>
        <p:spPr>
          <a:xfrm>
            <a:off x="7504939" y="4706790"/>
            <a:ext cx="100965" cy="130649"/>
          </a:xfrm>
          <a:custGeom>
            <a:avLst/>
            <a:gdLst/>
            <a:ahLst/>
            <a:cxnLst/>
            <a:rect l="l" t="t" r="r" b="b"/>
            <a:pathLst>
              <a:path w="100965" h="130810">
                <a:moveTo>
                  <a:pt x="100520" y="16840"/>
                </a:moveTo>
                <a:lnTo>
                  <a:pt x="82029" y="16840"/>
                </a:lnTo>
                <a:lnTo>
                  <a:pt x="82029" y="50304"/>
                </a:lnTo>
                <a:lnTo>
                  <a:pt x="100520" y="50304"/>
                </a:lnTo>
                <a:lnTo>
                  <a:pt x="100520" y="16840"/>
                </a:lnTo>
                <a:close/>
              </a:path>
              <a:path w="100965" h="130810">
                <a:moveTo>
                  <a:pt x="100736" y="0"/>
                </a:moveTo>
                <a:lnTo>
                  <a:pt x="0" y="0"/>
                </a:lnTo>
                <a:lnTo>
                  <a:pt x="0" y="2540"/>
                </a:lnTo>
                <a:lnTo>
                  <a:pt x="88" y="16510"/>
                </a:lnTo>
                <a:lnTo>
                  <a:pt x="101" y="50800"/>
                </a:lnTo>
                <a:lnTo>
                  <a:pt x="114" y="66040"/>
                </a:lnTo>
                <a:lnTo>
                  <a:pt x="127" y="102870"/>
                </a:lnTo>
                <a:lnTo>
                  <a:pt x="152" y="119380"/>
                </a:lnTo>
                <a:lnTo>
                  <a:pt x="152" y="125730"/>
                </a:lnTo>
                <a:lnTo>
                  <a:pt x="63" y="130810"/>
                </a:lnTo>
                <a:lnTo>
                  <a:pt x="18757" y="130810"/>
                </a:lnTo>
                <a:lnTo>
                  <a:pt x="18757" y="125730"/>
                </a:lnTo>
                <a:lnTo>
                  <a:pt x="18757" y="119380"/>
                </a:lnTo>
                <a:lnTo>
                  <a:pt x="100520" y="119380"/>
                </a:lnTo>
                <a:lnTo>
                  <a:pt x="100520" y="103174"/>
                </a:lnTo>
                <a:lnTo>
                  <a:pt x="100520" y="102870"/>
                </a:lnTo>
                <a:lnTo>
                  <a:pt x="100520" y="66649"/>
                </a:lnTo>
                <a:lnTo>
                  <a:pt x="82029" y="66649"/>
                </a:lnTo>
                <a:lnTo>
                  <a:pt x="82029" y="102870"/>
                </a:lnTo>
                <a:lnTo>
                  <a:pt x="18757" y="102870"/>
                </a:lnTo>
                <a:lnTo>
                  <a:pt x="18757" y="66040"/>
                </a:lnTo>
                <a:lnTo>
                  <a:pt x="100520" y="66040"/>
                </a:lnTo>
                <a:lnTo>
                  <a:pt x="100520" y="50800"/>
                </a:lnTo>
                <a:lnTo>
                  <a:pt x="18757" y="50800"/>
                </a:lnTo>
                <a:lnTo>
                  <a:pt x="18757" y="16510"/>
                </a:lnTo>
                <a:lnTo>
                  <a:pt x="100558" y="16510"/>
                </a:lnTo>
                <a:lnTo>
                  <a:pt x="100558" y="2540"/>
                </a:lnTo>
                <a:lnTo>
                  <a:pt x="100736" y="2540"/>
                </a:lnTo>
                <a:lnTo>
                  <a:pt x="100736" y="0"/>
                </a:lnTo>
                <a:close/>
              </a:path>
              <a:path w="100965" h="130810">
                <a:moveTo>
                  <a:pt x="100825" y="130378"/>
                </a:moveTo>
                <a:lnTo>
                  <a:pt x="100520" y="119684"/>
                </a:lnTo>
                <a:lnTo>
                  <a:pt x="82029" y="119684"/>
                </a:lnTo>
                <a:lnTo>
                  <a:pt x="82029" y="130378"/>
                </a:lnTo>
                <a:lnTo>
                  <a:pt x="100825" y="130378"/>
                </a:lnTo>
                <a:close/>
              </a:path>
            </a:pathLst>
          </a:custGeom>
          <a:solidFill>
            <a:srgbClr val="0061AF"/>
          </a:solidFill>
        </p:spPr>
        <p:txBody>
          <a:bodyPr wrap="square" lIns="0" tIns="0" rIns="0" bIns="0" rtlCol="0"/>
          <a:lstStyle/>
          <a:p>
            <a:endParaRPr sz="1798"/>
          </a:p>
        </p:txBody>
      </p:sp>
      <p:pic>
        <p:nvPicPr>
          <p:cNvPr id="8" name="bg object 22">
            <a:extLst>
              <a:ext uri="{FF2B5EF4-FFF2-40B4-BE49-F238E27FC236}">
                <a16:creationId xmlns:a16="http://schemas.microsoft.com/office/drawing/2014/main" id="{6EB17811-B015-174C-AF46-8A82546CE33E}"/>
              </a:ext>
            </a:extLst>
          </p:cNvPr>
          <p:cNvPicPr/>
          <p:nvPr/>
        </p:nvPicPr>
        <p:blipFill>
          <a:blip r:embed="rId7" cstate="print"/>
          <a:stretch>
            <a:fillRect/>
          </a:stretch>
        </p:blipFill>
        <p:spPr>
          <a:xfrm>
            <a:off x="7636173" y="4696906"/>
            <a:ext cx="143484" cy="140263"/>
          </a:xfrm>
          <a:prstGeom prst="rect">
            <a:avLst/>
          </a:prstGeom>
        </p:spPr>
      </p:pic>
      <p:sp>
        <p:nvSpPr>
          <p:cNvPr id="9" name="bg object 23">
            <a:extLst>
              <a:ext uri="{FF2B5EF4-FFF2-40B4-BE49-F238E27FC236}">
                <a16:creationId xmlns:a16="http://schemas.microsoft.com/office/drawing/2014/main" id="{2DB6FF2B-E4D3-954C-8850-8F8D068C8828}"/>
              </a:ext>
            </a:extLst>
          </p:cNvPr>
          <p:cNvSpPr/>
          <p:nvPr/>
        </p:nvSpPr>
        <p:spPr>
          <a:xfrm>
            <a:off x="-2108" y="5042914"/>
            <a:ext cx="9146540" cy="104087"/>
          </a:xfrm>
          <a:custGeom>
            <a:avLst/>
            <a:gdLst/>
            <a:ahLst/>
            <a:cxnLst/>
            <a:rect l="l" t="t" r="r" b="b"/>
            <a:pathLst>
              <a:path w="9146540" h="95885">
                <a:moveTo>
                  <a:pt x="9146501" y="0"/>
                </a:moveTo>
                <a:lnTo>
                  <a:pt x="0" y="0"/>
                </a:lnTo>
                <a:lnTo>
                  <a:pt x="0" y="95262"/>
                </a:lnTo>
                <a:lnTo>
                  <a:pt x="9146501" y="95262"/>
                </a:lnTo>
                <a:lnTo>
                  <a:pt x="9146501" y="0"/>
                </a:lnTo>
                <a:close/>
              </a:path>
            </a:pathLst>
          </a:custGeom>
          <a:solidFill>
            <a:srgbClr val="0061AF"/>
          </a:solidFill>
        </p:spPr>
        <p:txBody>
          <a:bodyPr wrap="square" lIns="0" tIns="0" rIns="0" bIns="0" rtlCol="0"/>
          <a:lstStyle/>
          <a:p>
            <a:endParaRPr sz="1798"/>
          </a:p>
        </p:txBody>
      </p:sp>
      <p:sp>
        <p:nvSpPr>
          <p:cNvPr id="10" name="bg object 24">
            <a:extLst>
              <a:ext uri="{FF2B5EF4-FFF2-40B4-BE49-F238E27FC236}">
                <a16:creationId xmlns:a16="http://schemas.microsoft.com/office/drawing/2014/main" id="{9C3D060F-133B-4D43-A443-C5A726305862}"/>
              </a:ext>
            </a:extLst>
          </p:cNvPr>
          <p:cNvSpPr/>
          <p:nvPr/>
        </p:nvSpPr>
        <p:spPr>
          <a:xfrm>
            <a:off x="-2108" y="0"/>
            <a:ext cx="9146540" cy="95767"/>
          </a:xfrm>
          <a:custGeom>
            <a:avLst/>
            <a:gdLst/>
            <a:ahLst/>
            <a:cxnLst/>
            <a:rect l="l" t="t" r="r" b="b"/>
            <a:pathLst>
              <a:path w="9146540" h="95885">
                <a:moveTo>
                  <a:pt x="9146501" y="0"/>
                </a:moveTo>
                <a:lnTo>
                  <a:pt x="0" y="0"/>
                </a:lnTo>
                <a:lnTo>
                  <a:pt x="0" y="95262"/>
                </a:lnTo>
                <a:lnTo>
                  <a:pt x="9146501" y="95262"/>
                </a:lnTo>
                <a:lnTo>
                  <a:pt x="9146501" y="0"/>
                </a:lnTo>
                <a:close/>
              </a:path>
            </a:pathLst>
          </a:custGeom>
          <a:solidFill>
            <a:srgbClr val="0061AF"/>
          </a:solidFill>
        </p:spPr>
        <p:txBody>
          <a:bodyPr wrap="square" lIns="0" tIns="0" rIns="0" bIns="0" rtlCol="0"/>
          <a:lstStyle/>
          <a:p>
            <a:endParaRPr sz="1798"/>
          </a:p>
        </p:txBody>
      </p:sp>
      <p:sp>
        <p:nvSpPr>
          <p:cNvPr id="11" name="bg object 25">
            <a:extLst>
              <a:ext uri="{FF2B5EF4-FFF2-40B4-BE49-F238E27FC236}">
                <a16:creationId xmlns:a16="http://schemas.microsoft.com/office/drawing/2014/main" id="{B78D97EE-941D-624D-81CF-2DF7892A20BA}"/>
              </a:ext>
            </a:extLst>
          </p:cNvPr>
          <p:cNvSpPr/>
          <p:nvPr/>
        </p:nvSpPr>
        <p:spPr>
          <a:xfrm>
            <a:off x="331331" y="409134"/>
            <a:ext cx="95885" cy="343111"/>
          </a:xfrm>
          <a:custGeom>
            <a:avLst/>
            <a:gdLst/>
            <a:ahLst/>
            <a:cxnLst/>
            <a:rect l="l" t="t" r="r" b="b"/>
            <a:pathLst>
              <a:path w="95884" h="343534">
                <a:moveTo>
                  <a:pt x="95262" y="0"/>
                </a:moveTo>
                <a:lnTo>
                  <a:pt x="0" y="0"/>
                </a:lnTo>
                <a:lnTo>
                  <a:pt x="0" y="342963"/>
                </a:lnTo>
                <a:lnTo>
                  <a:pt x="95262" y="342963"/>
                </a:lnTo>
                <a:lnTo>
                  <a:pt x="95262" y="0"/>
                </a:lnTo>
                <a:close/>
              </a:path>
            </a:pathLst>
          </a:custGeom>
          <a:solidFill>
            <a:srgbClr val="0061AF"/>
          </a:solidFill>
        </p:spPr>
        <p:txBody>
          <a:bodyPr wrap="square" lIns="0" tIns="0" rIns="0" bIns="0" rtlCol="0"/>
          <a:lstStyle/>
          <a:p>
            <a:endParaRPr sz="1798"/>
          </a:p>
        </p:txBody>
      </p:sp>
      <p:sp>
        <p:nvSpPr>
          <p:cNvPr id="12" name="object 4">
            <a:extLst>
              <a:ext uri="{FF2B5EF4-FFF2-40B4-BE49-F238E27FC236}">
                <a16:creationId xmlns:a16="http://schemas.microsoft.com/office/drawing/2014/main" id="{43EB704F-772D-554B-B627-7C35E7259313}"/>
              </a:ext>
            </a:extLst>
          </p:cNvPr>
          <p:cNvSpPr txBox="1"/>
          <p:nvPr/>
        </p:nvSpPr>
        <p:spPr>
          <a:xfrm>
            <a:off x="491590" y="386499"/>
            <a:ext cx="3166009" cy="683520"/>
          </a:xfrm>
          <a:prstGeom prst="rect">
            <a:avLst/>
          </a:prstGeom>
        </p:spPr>
        <p:txBody>
          <a:bodyPr vert="horz" wrap="square" lIns="0" tIns="13970" rIns="0" bIns="0" rtlCol="0">
            <a:spAutoFit/>
          </a:bodyPr>
          <a:lstStyle/>
          <a:p>
            <a:pPr marL="31750">
              <a:lnSpc>
                <a:spcPct val="100000"/>
              </a:lnSpc>
              <a:spcBef>
                <a:spcPts val="110"/>
              </a:spcBef>
            </a:pPr>
            <a:r>
              <a:rPr lang="ja-JP" altLang="en-US" sz="1550" b="1">
                <a:latin typeface="YuGothic"/>
                <a:cs typeface="YuGothic"/>
              </a:rPr>
              <a:t>広告メニュー</a:t>
            </a:r>
            <a:r>
              <a:rPr lang="en-US" altLang="ja-JP" sz="1550" b="1" dirty="0">
                <a:latin typeface="YuGothic"/>
                <a:cs typeface="YuGothic"/>
              </a:rPr>
              <a:t>⑧</a:t>
            </a:r>
            <a:r>
              <a:rPr lang="ja-JP" altLang="en-US" sz="1550" b="1">
                <a:latin typeface="YuGothic"/>
                <a:cs typeface="YuGothic"/>
              </a:rPr>
              <a:t>（記事ページ）</a:t>
            </a:r>
            <a:endParaRPr lang="ja-JP" altLang="en-US" sz="1550">
              <a:latin typeface="YuGothic"/>
              <a:cs typeface="YuGothic"/>
            </a:endParaRPr>
          </a:p>
          <a:p>
            <a:pPr marL="12700">
              <a:lnSpc>
                <a:spcPct val="100000"/>
              </a:lnSpc>
              <a:spcBef>
                <a:spcPts val="2145"/>
              </a:spcBef>
            </a:pPr>
            <a:r>
              <a:rPr lang="ja-JP" altLang="en-US" sz="1050" b="1">
                <a:latin typeface="YuGothic"/>
                <a:cs typeface="YuGothic"/>
              </a:rPr>
              <a:t>エントランスアド</a:t>
            </a:r>
            <a:endParaRPr lang="ja-JP" altLang="en-US" sz="1050" dirty="0">
              <a:latin typeface="YuGothic"/>
              <a:cs typeface="YuGothic"/>
            </a:endParaRPr>
          </a:p>
        </p:txBody>
      </p:sp>
      <p:graphicFrame>
        <p:nvGraphicFramePr>
          <p:cNvPr id="13" name="表 12">
            <a:extLst>
              <a:ext uri="{FF2B5EF4-FFF2-40B4-BE49-F238E27FC236}">
                <a16:creationId xmlns:a16="http://schemas.microsoft.com/office/drawing/2014/main" id="{4DB98195-74AB-0F49-B23B-A0FE114991EF}"/>
              </a:ext>
            </a:extLst>
          </p:cNvPr>
          <p:cNvGraphicFramePr>
            <a:graphicFrameLocks noGrp="1"/>
          </p:cNvGraphicFramePr>
          <p:nvPr>
            <p:extLst>
              <p:ext uri="{D42A27DB-BD31-4B8C-83A1-F6EECF244321}">
                <p14:modId xmlns:p14="http://schemas.microsoft.com/office/powerpoint/2010/main" val="2433476530"/>
              </p:ext>
            </p:extLst>
          </p:nvPr>
        </p:nvGraphicFramePr>
        <p:xfrm>
          <a:off x="331331" y="3877097"/>
          <a:ext cx="3326269" cy="792000"/>
        </p:xfrm>
        <a:graphic>
          <a:graphicData uri="http://schemas.openxmlformats.org/drawingml/2006/table">
            <a:tbl>
              <a:tblPr>
                <a:tableStyleId>{5C22544A-7EE6-4342-B048-85BDC9FD1C3A}</a:tableStyleId>
              </a:tblPr>
              <a:tblGrid>
                <a:gridCol w="777053">
                  <a:extLst>
                    <a:ext uri="{9D8B030D-6E8A-4147-A177-3AD203B41FA5}">
                      <a16:colId xmlns:a16="http://schemas.microsoft.com/office/drawing/2014/main" val="3813870596"/>
                    </a:ext>
                  </a:extLst>
                </a:gridCol>
                <a:gridCol w="568016">
                  <a:extLst>
                    <a:ext uri="{9D8B030D-6E8A-4147-A177-3AD203B41FA5}">
                      <a16:colId xmlns:a16="http://schemas.microsoft.com/office/drawing/2014/main" val="1532565034"/>
                    </a:ext>
                  </a:extLst>
                </a:gridCol>
                <a:gridCol w="533400">
                  <a:extLst>
                    <a:ext uri="{9D8B030D-6E8A-4147-A177-3AD203B41FA5}">
                      <a16:colId xmlns:a16="http://schemas.microsoft.com/office/drawing/2014/main" val="1785164867"/>
                    </a:ext>
                  </a:extLst>
                </a:gridCol>
                <a:gridCol w="1447800">
                  <a:extLst>
                    <a:ext uri="{9D8B030D-6E8A-4147-A177-3AD203B41FA5}">
                      <a16:colId xmlns:a16="http://schemas.microsoft.com/office/drawing/2014/main" val="836047884"/>
                    </a:ext>
                  </a:extLst>
                </a:gridCol>
              </a:tblGrid>
              <a:tr h="258068">
                <a:tc>
                  <a:txBody>
                    <a:bodyPr/>
                    <a:lstStyle/>
                    <a:p>
                      <a:pPr algn="ctr" fontAlgn="ctr"/>
                      <a:r>
                        <a:rPr lang="ja-JP" altLang="en-US" sz="800" b="1" i="0" u="none" strike="noStrike" dirty="0">
                          <a:solidFill>
                            <a:schemeClr val="bg1"/>
                          </a:solidFill>
                          <a:effectLst/>
                          <a:latin typeface="Yu Gothic" panose="020B0400000000000000" pitchFamily="34" charset="-128"/>
                          <a:ea typeface="Yu Gothic" panose="020B0400000000000000" pitchFamily="34" charset="-128"/>
                        </a:rPr>
                        <a:t>メニュー名</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800" b="1" i="0" u="none" strike="noStrike" dirty="0">
                          <a:solidFill>
                            <a:schemeClr val="bg1"/>
                          </a:solidFill>
                          <a:effectLst/>
                          <a:latin typeface="Yu Gothic" panose="020B0400000000000000" pitchFamily="34" charset="-128"/>
                          <a:ea typeface="Yu Gothic" panose="020B0400000000000000" pitchFamily="34" charset="-128"/>
                        </a:rPr>
                        <a:t>販売単位</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800" b="1" i="0" u="none" strike="noStrike" dirty="0">
                          <a:solidFill>
                            <a:schemeClr val="bg1"/>
                          </a:solidFill>
                          <a:effectLst/>
                          <a:latin typeface="Yu Gothic" panose="020B0400000000000000" pitchFamily="34" charset="-128"/>
                          <a:ea typeface="Yu Gothic" panose="020B0400000000000000" pitchFamily="34" charset="-128"/>
                        </a:rPr>
                        <a:t>料金</a:t>
                      </a:r>
                      <a:endParaRPr lang="en-US" sz="800" b="1" i="0" u="none" strike="noStrike" dirty="0">
                        <a:solidFill>
                          <a:schemeClr val="bg1"/>
                        </a:solidFill>
                        <a:effectLst/>
                        <a:latin typeface="Yu Gothic" panose="020B0400000000000000" pitchFamily="34" charset="-128"/>
                        <a:ea typeface="Yu Gothic" panose="020B0400000000000000" pitchFamily="34" charset="-128"/>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800" b="1" i="0" u="none" strike="noStrike" dirty="0">
                          <a:solidFill>
                            <a:schemeClr val="bg1"/>
                          </a:solidFill>
                          <a:effectLst/>
                          <a:latin typeface="Yu Gothic" panose="020B0400000000000000" pitchFamily="34" charset="-128"/>
                          <a:ea typeface="Yu Gothic" panose="020B0400000000000000" pitchFamily="34" charset="-128"/>
                        </a:rPr>
                        <a:t>料金</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4147775662"/>
                  </a:ext>
                </a:extLst>
              </a:tr>
              <a:tr h="533932">
                <a:tc>
                  <a:txBody>
                    <a:bodyPr/>
                    <a:lstStyle/>
                    <a:p>
                      <a:pPr algn="ctr" fontAlgn="ctr"/>
                      <a:r>
                        <a:rPr lang="ja-JP" altLang="en-US" sz="800" b="0" i="0" u="none" strike="noStrike" dirty="0">
                          <a:effectLst/>
                          <a:latin typeface="Yu Gothic" panose="020B0400000000000000" pitchFamily="34" charset="-128"/>
                          <a:ea typeface="Yu Gothic" panose="020B0400000000000000" pitchFamily="34" charset="-128"/>
                        </a:rPr>
                        <a:t>エントランスアド</a:t>
                      </a:r>
                      <a:endParaRPr lang="ja-JP" alt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zh-TW" sz="800" b="0" i="0" u="none" strike="noStrike" dirty="0">
                          <a:effectLst/>
                          <a:latin typeface="Yu Gothic" panose="020B0400000000000000" pitchFamily="34" charset="-128"/>
                          <a:ea typeface="Yu Gothic" panose="020B0400000000000000" pitchFamily="34" charset="-128"/>
                        </a:rPr>
                        <a:t>imp</a:t>
                      </a:r>
                      <a:endParaRPr lang="zh-TW" alt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800" b="0" i="0" u="none" strike="noStrike" dirty="0">
                          <a:solidFill>
                            <a:srgbClr val="000000"/>
                          </a:solidFill>
                          <a:effectLst/>
                          <a:latin typeface="Yu Gothic" panose="020B0400000000000000" pitchFamily="34" charset="-128"/>
                          <a:ea typeface="Yu Gothic" panose="020B0400000000000000" pitchFamily="34" charset="-128"/>
                        </a:rPr>
                        <a:t>\9.5/imp</a:t>
                      </a:r>
                      <a:endParaRPr lang="ja-JP" alt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ja-JP" altLang="en-US" sz="800" b="0" i="0" u="none" strike="noStrike">
                          <a:effectLst/>
                          <a:latin typeface="Yu Gothic" panose="020B0400000000000000" pitchFamily="34" charset="-128"/>
                          <a:ea typeface="Yu Gothic" panose="020B0400000000000000" pitchFamily="34" charset="-128"/>
                        </a:rPr>
                        <a:t>カテゴリー指定は</a:t>
                      </a:r>
                      <a:r>
                        <a:rPr lang="en-US" altLang="ja-JP" sz="800" b="0" i="0" u="none" strike="noStrike" dirty="0">
                          <a:effectLst/>
                          <a:latin typeface="Yu Gothic" panose="020B0400000000000000" pitchFamily="34" charset="-128"/>
                          <a:ea typeface="Yu Gothic" panose="020B0400000000000000" pitchFamily="34" charset="-128"/>
                        </a:rPr>
                        <a:t>+\0.5/imp</a:t>
                      </a:r>
                      <a:br>
                        <a:rPr lang="en-US" altLang="ja-JP" sz="800" b="0" i="0" u="none" strike="noStrike" dirty="0">
                          <a:effectLst/>
                          <a:latin typeface="Yu Gothic" panose="020B0400000000000000" pitchFamily="34" charset="-128"/>
                          <a:ea typeface="Yu Gothic" panose="020B0400000000000000" pitchFamily="34" charset="-128"/>
                        </a:rPr>
                      </a:br>
                      <a:r>
                        <a:rPr lang="ja-JP" altLang="en-US" sz="800" b="0" i="0" u="none" strike="noStrike">
                          <a:effectLst/>
                          <a:latin typeface="Yu Gothic" panose="020B0400000000000000" pitchFamily="34" charset="-128"/>
                          <a:ea typeface="Yu Gothic" panose="020B0400000000000000" pitchFamily="34" charset="-128"/>
                        </a:rPr>
                        <a:t>ジャンル指定は</a:t>
                      </a:r>
                      <a:r>
                        <a:rPr lang="en-US" altLang="ja-JP" sz="800" b="0" i="0" u="none" strike="noStrike" dirty="0">
                          <a:effectLst/>
                          <a:latin typeface="Yu Gothic" panose="020B0400000000000000" pitchFamily="34" charset="-128"/>
                          <a:ea typeface="Yu Gothic" panose="020B0400000000000000" pitchFamily="34" charset="-128"/>
                        </a:rPr>
                        <a:t>+\1.0/imp</a:t>
                      </a:r>
                    </a:p>
                    <a:p>
                      <a:pPr algn="ctr" fontAlgn="ctr"/>
                      <a:r>
                        <a:rPr lang="ja-JP" altLang="en-US" sz="800" b="0" i="0" u="none" strike="noStrike">
                          <a:effectLst/>
                          <a:latin typeface="Yu Gothic" panose="020B0400000000000000" pitchFamily="34" charset="-128"/>
                          <a:ea typeface="Yu Gothic" panose="020B0400000000000000" pitchFamily="34" charset="-128"/>
                        </a:rPr>
                        <a:t>（</a:t>
                      </a:r>
                      <a:r>
                        <a:rPr lang="en-US" altLang="ja-JP" sz="800" b="0" i="0" u="none" strike="noStrike" dirty="0">
                          <a:effectLst/>
                          <a:latin typeface="Yu Gothic" panose="020B0400000000000000" pitchFamily="34" charset="-128"/>
                          <a:ea typeface="Yu Gothic" panose="020B0400000000000000" pitchFamily="34" charset="-128"/>
                        </a:rPr>
                        <a:t>IT</a:t>
                      </a:r>
                      <a:r>
                        <a:rPr lang="ja-JP" altLang="en-US" sz="800" b="0" i="0" u="none" strike="noStrike">
                          <a:effectLst/>
                          <a:latin typeface="Yu Gothic" panose="020B0400000000000000" pitchFamily="34" charset="-128"/>
                          <a:ea typeface="Yu Gothic" panose="020B0400000000000000" pitchFamily="34" charset="-128"/>
                        </a:rPr>
                        <a:t>のみ）</a:t>
                      </a:r>
                      <a:endParaRPr lang="ja-JP" alt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5245560"/>
                  </a:ext>
                </a:extLst>
              </a:tr>
            </a:tbl>
          </a:graphicData>
        </a:graphic>
      </p:graphicFrame>
      <p:sp>
        <p:nvSpPr>
          <p:cNvPr id="16" name="object 8">
            <a:extLst>
              <a:ext uri="{FF2B5EF4-FFF2-40B4-BE49-F238E27FC236}">
                <a16:creationId xmlns:a16="http://schemas.microsoft.com/office/drawing/2014/main" id="{35BEB1BF-DEBC-FE4E-8CFC-74511A042906}"/>
              </a:ext>
            </a:extLst>
          </p:cNvPr>
          <p:cNvSpPr txBox="1"/>
          <p:nvPr/>
        </p:nvSpPr>
        <p:spPr>
          <a:xfrm>
            <a:off x="3632570" y="3625961"/>
            <a:ext cx="3706495" cy="121187"/>
          </a:xfrm>
          <a:prstGeom prst="rect">
            <a:avLst/>
          </a:prstGeom>
        </p:spPr>
        <p:txBody>
          <a:bodyPr vert="horz" wrap="square" lIns="0" tIns="13335" rIns="0" bIns="0" rtlCol="0">
            <a:spAutoFit/>
          </a:bodyPr>
          <a:lstStyle/>
          <a:p>
            <a:pPr marR="207010" algn="r">
              <a:lnSpc>
                <a:spcPct val="100000"/>
              </a:lnSpc>
              <a:spcBef>
                <a:spcPts val="105"/>
              </a:spcBef>
            </a:pPr>
            <a:r>
              <a:rPr lang="en-US" altLang="ja-JP" sz="700" spc="5" dirty="0">
                <a:latin typeface="YuGo-Medium"/>
                <a:cs typeface="YuGo-Medium"/>
              </a:rPr>
              <a:t>※</a:t>
            </a:r>
            <a:r>
              <a:rPr lang="ja-JP" altLang="en-US" sz="700" spc="5">
                <a:latin typeface="YuGo-Medium"/>
                <a:cs typeface="YuGo-Medium"/>
              </a:rPr>
              <a:t>画</a:t>
            </a:r>
            <a:r>
              <a:rPr lang="ja-JP" altLang="en-US" sz="700">
                <a:latin typeface="YuGo-Medium"/>
                <a:cs typeface="YuGo-Medium"/>
              </a:rPr>
              <a:t>面</a:t>
            </a:r>
            <a:r>
              <a:rPr lang="ja-JP" altLang="en-US" sz="700" spc="-65">
                <a:latin typeface="YuGo-Medium"/>
                <a:cs typeface="YuGo-Medium"/>
              </a:rPr>
              <a:t>は</a:t>
            </a:r>
            <a:r>
              <a:rPr lang="ja-JP" altLang="en-US" sz="700" spc="-105">
                <a:latin typeface="YuGo-Medium"/>
                <a:cs typeface="YuGo-Medium"/>
              </a:rPr>
              <a:t>イ</a:t>
            </a:r>
            <a:r>
              <a:rPr lang="ja-JP" altLang="en-US" sz="700" spc="-65">
                <a:latin typeface="YuGo-Medium"/>
                <a:cs typeface="YuGo-Medium"/>
              </a:rPr>
              <a:t>メ</a:t>
            </a:r>
            <a:r>
              <a:rPr lang="ja-JP" altLang="en-US" sz="700" spc="-40">
                <a:latin typeface="YuGo-Medium"/>
                <a:cs typeface="YuGo-Medium"/>
              </a:rPr>
              <a:t>ー</a:t>
            </a:r>
            <a:r>
              <a:rPr lang="ja-JP" altLang="en-US" sz="700" spc="-35">
                <a:latin typeface="YuGo-Medium"/>
                <a:cs typeface="YuGo-Medium"/>
              </a:rPr>
              <a:t>ジ</a:t>
            </a:r>
            <a:r>
              <a:rPr lang="ja-JP" altLang="en-US" sz="700">
                <a:latin typeface="YuGo-Medium"/>
                <a:cs typeface="YuGo-Medium"/>
              </a:rPr>
              <a:t>です</a:t>
            </a:r>
            <a:r>
              <a:rPr lang="ja-JP" altLang="en-US" sz="700" spc="5">
                <a:latin typeface="YuGo-Medium"/>
                <a:cs typeface="YuGo-Medium"/>
              </a:rPr>
              <a:t>。</a:t>
            </a:r>
            <a:endParaRPr lang="ja-JP" altLang="en-US" sz="700" dirty="0">
              <a:latin typeface="YuGo-Medium"/>
              <a:cs typeface="YuGo-Medium"/>
            </a:endParaRPr>
          </a:p>
        </p:txBody>
      </p:sp>
      <p:sp>
        <p:nvSpPr>
          <p:cNvPr id="20" name="object 8">
            <a:extLst>
              <a:ext uri="{FF2B5EF4-FFF2-40B4-BE49-F238E27FC236}">
                <a16:creationId xmlns:a16="http://schemas.microsoft.com/office/drawing/2014/main" id="{E6E949E9-0D9D-1146-8A5B-84D3A85D4214}"/>
              </a:ext>
            </a:extLst>
          </p:cNvPr>
          <p:cNvSpPr txBox="1"/>
          <p:nvPr/>
        </p:nvSpPr>
        <p:spPr>
          <a:xfrm>
            <a:off x="3733801" y="3974125"/>
            <a:ext cx="5176228" cy="635751"/>
          </a:xfrm>
          <a:prstGeom prst="rect">
            <a:avLst/>
          </a:prstGeom>
        </p:spPr>
        <p:txBody>
          <a:bodyPr vert="horz" wrap="square" lIns="0" tIns="13335" rIns="0" bIns="0" rtlCol="0">
            <a:spAutoFit/>
          </a:bodyPr>
          <a:lstStyle/>
          <a:p>
            <a:pPr marL="12700" marR="5080">
              <a:lnSpc>
                <a:spcPct val="126499"/>
              </a:lnSpc>
              <a:spcBef>
                <a:spcPts val="5"/>
              </a:spcBef>
            </a:pPr>
            <a:r>
              <a:rPr lang="en-US" altLang="ja-JP" sz="650" spc="-10" dirty="0">
                <a:latin typeface="Yu Gothic" panose="020B0400000000000000" pitchFamily="34" charset="-128"/>
                <a:ea typeface="Yu Gothic" panose="020B0400000000000000" pitchFamily="34" charset="-128"/>
                <a:cs typeface="YuGo-Medium"/>
              </a:rPr>
              <a:t>※</a:t>
            </a:r>
            <a:r>
              <a:rPr lang="ja-JP" altLang="en-US" sz="650" spc="-10">
                <a:latin typeface="Yu Gothic" panose="020B0400000000000000" pitchFamily="34" charset="-128"/>
                <a:ea typeface="Yu Gothic" panose="020B0400000000000000" pitchFamily="34" charset="-128"/>
                <a:cs typeface="YuGo-Medium"/>
              </a:rPr>
              <a:t>ご指定可能なカテゴリー、ジャンルは</a:t>
            </a:r>
            <a:r>
              <a:rPr lang="en-US" altLang="ja-JP" sz="650" spc="-10" dirty="0">
                <a:latin typeface="Yu Gothic" panose="020B0400000000000000" pitchFamily="34" charset="-128"/>
                <a:ea typeface="Yu Gothic" panose="020B0400000000000000" pitchFamily="34" charset="-128"/>
                <a:cs typeface="YuGo-Medium"/>
              </a:rPr>
              <a:t>3</a:t>
            </a:r>
            <a:r>
              <a:rPr lang="ja-JP" altLang="en-US" sz="650" spc="-10">
                <a:latin typeface="Yu Gothic" panose="020B0400000000000000" pitchFamily="34" charset="-128"/>
                <a:ea typeface="Yu Gothic" panose="020B0400000000000000" pitchFamily="34" charset="-128"/>
                <a:cs typeface="YuGo-Medium"/>
              </a:rPr>
              <a:t>ページをご覧ください。 </a:t>
            </a:r>
            <a:r>
              <a:rPr lang="en-US" altLang="ja-JP" sz="650" spc="-10" dirty="0">
                <a:latin typeface="Yu Gothic" panose="020B0400000000000000" pitchFamily="34" charset="-128"/>
                <a:ea typeface="Yu Gothic" panose="020B0400000000000000" pitchFamily="34" charset="-128"/>
                <a:cs typeface="YuGo-Medium"/>
              </a:rPr>
              <a:t>※</a:t>
            </a:r>
            <a:r>
              <a:rPr lang="ja-JP" altLang="en-US" sz="650" spc="-10">
                <a:latin typeface="Yu Gothic" panose="020B0400000000000000" pitchFamily="34" charset="-128"/>
                <a:ea typeface="Yu Gothic" panose="020B0400000000000000" pitchFamily="34" charset="-128"/>
                <a:cs typeface="YuGo-Medium"/>
              </a:rPr>
              <a:t>エントランスアドは</a:t>
            </a:r>
            <a:r>
              <a:rPr lang="en-US" altLang="ja-JP" sz="650" spc="-10" dirty="0">
                <a:latin typeface="Yu Gothic" panose="020B0400000000000000" pitchFamily="34" charset="-128"/>
                <a:ea typeface="Yu Gothic" panose="020B0400000000000000" pitchFamily="34" charset="-128"/>
                <a:cs typeface="YuGo-Medium"/>
              </a:rPr>
              <a:t>12</a:t>
            </a:r>
            <a:r>
              <a:rPr lang="ja-JP" altLang="en-US" sz="650" spc="-10">
                <a:latin typeface="Yu Gothic" panose="020B0400000000000000" pitchFamily="34" charset="-128"/>
                <a:ea typeface="Yu Gothic" panose="020B0400000000000000" pitchFamily="34" charset="-128"/>
                <a:cs typeface="YuGo-Medium"/>
              </a:rPr>
              <a:t>営業日前までに原稿案をお送りください。媒体判断によりお断りまたは修正をお願いする場合があります。 </a:t>
            </a:r>
            <a:r>
              <a:rPr lang="en-US" altLang="ja-JP" sz="650" spc="-10" dirty="0">
                <a:latin typeface="Yu Gothic" panose="020B0400000000000000" pitchFamily="34" charset="-128"/>
                <a:ea typeface="Yu Gothic" panose="020B0400000000000000" pitchFamily="34" charset="-128"/>
                <a:cs typeface="YuGo-Medium"/>
              </a:rPr>
              <a:t>※</a:t>
            </a:r>
            <a:r>
              <a:rPr lang="ja-JP" altLang="en-US" sz="650" spc="-10">
                <a:latin typeface="Yu Gothic" panose="020B0400000000000000" pitchFamily="34" charset="-128"/>
                <a:ea typeface="Yu Gothic" panose="020B0400000000000000" pitchFamily="34" charset="-128"/>
                <a:cs typeface="YuGo-Medium"/>
              </a:rPr>
              <a:t>期間保証メニューは原則火曜開始・月曜終了です。 </a:t>
            </a:r>
            <a:r>
              <a:rPr lang="en-US" altLang="ja-JP" sz="650" spc="-10" dirty="0">
                <a:latin typeface="Yu Gothic" panose="020B0400000000000000" pitchFamily="34" charset="-128"/>
                <a:ea typeface="Yu Gothic" panose="020B0400000000000000" pitchFamily="34" charset="-128"/>
                <a:cs typeface="YuGo-Medium"/>
              </a:rPr>
              <a:t>※</a:t>
            </a:r>
            <a:r>
              <a:rPr lang="ja-JP" altLang="en-US" sz="650" spc="-10">
                <a:latin typeface="Yu Gothic" panose="020B0400000000000000" pitchFamily="34" charset="-128"/>
                <a:ea typeface="Yu Gothic" panose="020B0400000000000000" pitchFamily="34" charset="-128"/>
                <a:cs typeface="YuGo-Medium"/>
              </a:rPr>
              <a:t>料金・枠数・位置・仕様などは、予告なく変更する場合がございます。 </a:t>
            </a:r>
            <a:r>
              <a:rPr lang="en-US" altLang="ja-JP" sz="650" spc="-10" dirty="0">
                <a:latin typeface="Yu Gothic" panose="020B0400000000000000" pitchFamily="34" charset="-128"/>
                <a:ea typeface="Yu Gothic" panose="020B0400000000000000" pitchFamily="34" charset="-128"/>
                <a:cs typeface="YuGo-Medium"/>
              </a:rPr>
              <a:t>※</a:t>
            </a:r>
            <a:r>
              <a:rPr lang="ja-JP" altLang="en-US" sz="650" spc="-10">
                <a:latin typeface="Yu Gothic" panose="020B0400000000000000" pitchFamily="34" charset="-128"/>
                <a:ea typeface="Yu Gothic" panose="020B0400000000000000" pitchFamily="34" charset="-128"/>
                <a:cs typeface="YuGo-Medium"/>
              </a:rPr>
              <a:t>表示回数・配信数は目安であり、それらを保証するものではございません。 </a:t>
            </a:r>
            <a:r>
              <a:rPr lang="en-US" altLang="ja-JP" sz="650" spc="-10" dirty="0">
                <a:latin typeface="Yu Gothic" panose="020B0400000000000000" pitchFamily="34" charset="-128"/>
                <a:ea typeface="Yu Gothic" panose="020B0400000000000000" pitchFamily="34" charset="-128"/>
                <a:cs typeface="YuGo-Medium"/>
              </a:rPr>
              <a:t>※</a:t>
            </a:r>
            <a:r>
              <a:rPr lang="ja-JP" altLang="en-US" sz="650" spc="-10">
                <a:latin typeface="Yu Gothic" panose="020B0400000000000000" pitchFamily="34" charset="-128"/>
                <a:ea typeface="Yu Gothic" panose="020B0400000000000000" pitchFamily="34" charset="-128"/>
                <a:cs typeface="YuGo-Medium"/>
              </a:rPr>
              <a:t>料金はグロス金額・外税となります。 </a:t>
            </a:r>
            <a:r>
              <a:rPr lang="en-US" altLang="ja-JP" sz="650" spc="-10" dirty="0">
                <a:latin typeface="Yu Gothic" panose="020B0400000000000000" pitchFamily="34" charset="-128"/>
                <a:ea typeface="Yu Gothic" panose="020B0400000000000000" pitchFamily="34" charset="-128"/>
                <a:cs typeface="YuGo-Medium"/>
              </a:rPr>
              <a:t>※</a:t>
            </a:r>
            <a:r>
              <a:rPr lang="ja-JP" altLang="en-US" sz="650" spc="-10">
                <a:latin typeface="Yu Gothic" panose="020B0400000000000000" pitchFamily="34" charset="-128"/>
                <a:ea typeface="Yu Gothic" panose="020B0400000000000000" pitchFamily="34" charset="-128"/>
                <a:cs typeface="YuGo-Medium"/>
              </a:rPr>
              <a:t>申込み、入稿については別途ご確認ください。</a:t>
            </a:r>
            <a:r>
              <a:rPr lang="en-US" altLang="ja-JP" sz="650" spc="-10" dirty="0">
                <a:latin typeface="Yu Gothic" panose="020B0400000000000000" pitchFamily="34" charset="-128"/>
                <a:ea typeface="Yu Gothic" panose="020B0400000000000000" pitchFamily="34" charset="-128"/>
                <a:cs typeface="YuGo-Medium"/>
              </a:rPr>
              <a:t>※</a:t>
            </a:r>
            <a:r>
              <a:rPr lang="ja-JP" altLang="en-US" sz="650" spc="-10">
                <a:latin typeface="Yu Gothic" panose="020B0400000000000000" pitchFamily="34" charset="-128"/>
                <a:ea typeface="Yu Gothic" panose="020B0400000000000000" pitchFamily="34" charset="-128"/>
                <a:cs typeface="YuGo-Medium"/>
              </a:rPr>
              <a:t>表⽰回数・配信数は目安であり、それらを保証するものではございません。</a:t>
            </a:r>
            <a:r>
              <a:rPr lang="en-US" altLang="ja-JP" sz="650" spc="-10" dirty="0">
                <a:latin typeface="Yu Gothic" panose="020B0400000000000000" pitchFamily="34" charset="-128"/>
                <a:ea typeface="Yu Gothic" panose="020B0400000000000000" pitchFamily="34" charset="-128"/>
                <a:cs typeface="YuGo-Medium"/>
              </a:rPr>
              <a:t>(</a:t>
            </a:r>
            <a:r>
              <a:rPr lang="ja-JP" altLang="en-US" sz="650" spc="-10">
                <a:latin typeface="Yu Gothic" panose="020B0400000000000000" pitchFamily="34" charset="-128"/>
                <a:ea typeface="Yu Gothic" panose="020B0400000000000000" pitchFamily="34" charset="-128"/>
                <a:cs typeface="YuGo-Medium"/>
              </a:rPr>
              <a:t>保証の表記があるものは除く</a:t>
            </a:r>
            <a:r>
              <a:rPr lang="en-US" altLang="ja-JP" sz="650" spc="-10" dirty="0">
                <a:latin typeface="Yu Gothic" panose="020B0400000000000000" pitchFamily="34" charset="-128"/>
                <a:ea typeface="Yu Gothic" panose="020B0400000000000000" pitchFamily="34" charset="-128"/>
                <a:cs typeface="YuGo-Medium"/>
              </a:rPr>
              <a:t>) </a:t>
            </a:r>
            <a:r>
              <a:rPr lang="ja-JP" altLang="en-US" sz="650" spc="-10">
                <a:latin typeface="Yu Gothic" panose="020B0400000000000000" pitchFamily="34" charset="-128"/>
                <a:ea typeface="Yu Gothic" panose="020B0400000000000000" pitchFamily="34" charset="-128"/>
                <a:cs typeface="YuGo-Medium"/>
              </a:rPr>
              <a:t>　</a:t>
            </a:r>
            <a:r>
              <a:rPr lang="en-US" altLang="ja-JP" sz="650" spc="-10" dirty="0">
                <a:latin typeface="Yu Gothic" panose="020B0400000000000000" pitchFamily="34" charset="-128"/>
                <a:ea typeface="Yu Gothic" panose="020B0400000000000000" pitchFamily="34" charset="-128"/>
                <a:cs typeface="YuGo-Medium"/>
              </a:rPr>
              <a:t>※</a:t>
            </a:r>
            <a:r>
              <a:rPr lang="ja-JP" altLang="en-US" sz="650" spc="-10">
                <a:latin typeface="Yu Gothic" panose="020B0400000000000000" pitchFamily="34" charset="-128"/>
                <a:ea typeface="Yu Gothic" panose="020B0400000000000000" pitchFamily="34" charset="-128"/>
                <a:cs typeface="YuGo-Medium"/>
              </a:rPr>
              <a:t>料金、枠数、仕様等は、予告なく変更する場合がございます。</a:t>
            </a:r>
            <a:endParaRPr lang="ja-JP" altLang="en-US" sz="650" dirty="0">
              <a:latin typeface="Yu Gothic" panose="020B0400000000000000" pitchFamily="34" charset="-128"/>
              <a:ea typeface="Yu Gothic" panose="020B0400000000000000" pitchFamily="34" charset="-128"/>
              <a:cs typeface="YuGo-Medium"/>
            </a:endParaRPr>
          </a:p>
        </p:txBody>
      </p:sp>
      <p:grpSp>
        <p:nvGrpSpPr>
          <p:cNvPr id="29" name="object 2">
            <a:extLst>
              <a:ext uri="{FF2B5EF4-FFF2-40B4-BE49-F238E27FC236}">
                <a16:creationId xmlns:a16="http://schemas.microsoft.com/office/drawing/2014/main" id="{DEED85DA-BDE0-E740-BB36-90DE9F38194A}"/>
              </a:ext>
            </a:extLst>
          </p:cNvPr>
          <p:cNvGrpSpPr/>
          <p:nvPr/>
        </p:nvGrpSpPr>
        <p:grpSpPr>
          <a:xfrm>
            <a:off x="2650287" y="933911"/>
            <a:ext cx="3819355" cy="2799986"/>
            <a:chOff x="2538552" y="941387"/>
            <a:chExt cx="4068445" cy="2982595"/>
          </a:xfrm>
        </p:grpSpPr>
        <p:sp>
          <p:nvSpPr>
            <p:cNvPr id="30" name="object 3">
              <a:extLst>
                <a:ext uri="{FF2B5EF4-FFF2-40B4-BE49-F238E27FC236}">
                  <a16:creationId xmlns:a16="http://schemas.microsoft.com/office/drawing/2014/main" id="{6D96D36C-E034-0D4B-9097-594F28670421}"/>
                </a:ext>
              </a:extLst>
            </p:cNvPr>
            <p:cNvSpPr/>
            <p:nvPr/>
          </p:nvSpPr>
          <p:spPr>
            <a:xfrm>
              <a:off x="2538552" y="941387"/>
              <a:ext cx="4068445" cy="1841500"/>
            </a:xfrm>
            <a:custGeom>
              <a:avLst/>
              <a:gdLst/>
              <a:ahLst/>
              <a:cxnLst/>
              <a:rect l="l" t="t" r="r" b="b"/>
              <a:pathLst>
                <a:path w="4068445" h="1841500">
                  <a:moveTo>
                    <a:pt x="4068000" y="0"/>
                  </a:moveTo>
                  <a:lnTo>
                    <a:pt x="0" y="0"/>
                  </a:lnTo>
                  <a:lnTo>
                    <a:pt x="0" y="287185"/>
                  </a:lnTo>
                  <a:lnTo>
                    <a:pt x="0" y="1841347"/>
                  </a:lnTo>
                  <a:lnTo>
                    <a:pt x="4068000" y="1841347"/>
                  </a:lnTo>
                  <a:lnTo>
                    <a:pt x="4068000" y="287185"/>
                  </a:lnTo>
                  <a:lnTo>
                    <a:pt x="4068000" y="0"/>
                  </a:lnTo>
                  <a:close/>
                </a:path>
              </a:pathLst>
            </a:custGeom>
            <a:solidFill>
              <a:srgbClr val="0061AF"/>
            </a:solidFill>
          </p:spPr>
          <p:txBody>
            <a:bodyPr wrap="square" lIns="0" tIns="0" rIns="0" bIns="0" rtlCol="0"/>
            <a:lstStyle/>
            <a:p>
              <a:endParaRPr/>
            </a:p>
          </p:txBody>
        </p:sp>
        <p:sp>
          <p:nvSpPr>
            <p:cNvPr id="31" name="object 4">
              <a:extLst>
                <a:ext uri="{FF2B5EF4-FFF2-40B4-BE49-F238E27FC236}">
                  <a16:creationId xmlns:a16="http://schemas.microsoft.com/office/drawing/2014/main" id="{D56ACD2C-AF5F-5245-B074-D15B0A2140F7}"/>
                </a:ext>
              </a:extLst>
            </p:cNvPr>
            <p:cNvSpPr/>
            <p:nvPr/>
          </p:nvSpPr>
          <p:spPr>
            <a:xfrm>
              <a:off x="2884563" y="1228572"/>
              <a:ext cx="3376295" cy="2695575"/>
            </a:xfrm>
            <a:custGeom>
              <a:avLst/>
              <a:gdLst/>
              <a:ahLst/>
              <a:cxnLst/>
              <a:rect l="l" t="t" r="r" b="b"/>
              <a:pathLst>
                <a:path w="3376295" h="2695575">
                  <a:moveTo>
                    <a:pt x="3375990" y="0"/>
                  </a:moveTo>
                  <a:lnTo>
                    <a:pt x="0" y="0"/>
                  </a:lnTo>
                  <a:lnTo>
                    <a:pt x="0" y="2695155"/>
                  </a:lnTo>
                  <a:lnTo>
                    <a:pt x="3375990" y="2695155"/>
                  </a:lnTo>
                  <a:lnTo>
                    <a:pt x="3375990" y="0"/>
                  </a:lnTo>
                  <a:close/>
                </a:path>
              </a:pathLst>
            </a:custGeom>
            <a:solidFill>
              <a:srgbClr val="FFFFFF"/>
            </a:solidFill>
          </p:spPr>
          <p:txBody>
            <a:bodyPr wrap="square" lIns="0" tIns="0" rIns="0" bIns="0" rtlCol="0"/>
            <a:lstStyle/>
            <a:p>
              <a:endParaRPr/>
            </a:p>
          </p:txBody>
        </p:sp>
        <p:pic>
          <p:nvPicPr>
            <p:cNvPr id="32" name="object 5">
              <a:extLst>
                <a:ext uri="{FF2B5EF4-FFF2-40B4-BE49-F238E27FC236}">
                  <a16:creationId xmlns:a16="http://schemas.microsoft.com/office/drawing/2014/main" id="{A2AA6A40-DC0D-FA4D-8ADD-1C370F8E6D74}"/>
                </a:ext>
              </a:extLst>
            </p:cNvPr>
            <p:cNvPicPr/>
            <p:nvPr/>
          </p:nvPicPr>
          <p:blipFill>
            <a:blip r:embed="rId8" cstate="print"/>
            <a:stretch>
              <a:fillRect/>
            </a:stretch>
          </p:blipFill>
          <p:spPr>
            <a:xfrm>
              <a:off x="2884562" y="1665990"/>
              <a:ext cx="3286260" cy="1783328"/>
            </a:xfrm>
            <a:prstGeom prst="rect">
              <a:avLst/>
            </a:prstGeom>
          </p:spPr>
        </p:pic>
        <p:pic>
          <p:nvPicPr>
            <p:cNvPr id="33" name="object 6">
              <a:extLst>
                <a:ext uri="{FF2B5EF4-FFF2-40B4-BE49-F238E27FC236}">
                  <a16:creationId xmlns:a16="http://schemas.microsoft.com/office/drawing/2014/main" id="{F11A3D31-BCA2-ED46-9A6D-1D88D5275D97}"/>
                </a:ext>
              </a:extLst>
            </p:cNvPr>
            <p:cNvPicPr/>
            <p:nvPr/>
          </p:nvPicPr>
          <p:blipFill>
            <a:blip r:embed="rId9" cstate="print"/>
            <a:stretch>
              <a:fillRect/>
            </a:stretch>
          </p:blipFill>
          <p:spPr>
            <a:xfrm>
              <a:off x="2895778" y="3426887"/>
              <a:ext cx="3297476" cy="459852"/>
            </a:xfrm>
            <a:prstGeom prst="rect">
              <a:avLst/>
            </a:prstGeom>
          </p:spPr>
        </p:pic>
        <p:pic>
          <p:nvPicPr>
            <p:cNvPr id="34" name="object 7">
              <a:extLst>
                <a:ext uri="{FF2B5EF4-FFF2-40B4-BE49-F238E27FC236}">
                  <a16:creationId xmlns:a16="http://schemas.microsoft.com/office/drawing/2014/main" id="{10AF0D93-1AF9-6146-A9EA-216FCF07DBA5}"/>
                </a:ext>
              </a:extLst>
            </p:cNvPr>
            <p:cNvPicPr/>
            <p:nvPr/>
          </p:nvPicPr>
          <p:blipFill>
            <a:blip r:embed="rId10" cstate="print"/>
            <a:stretch>
              <a:fillRect/>
            </a:stretch>
          </p:blipFill>
          <p:spPr>
            <a:xfrm>
              <a:off x="2963075" y="1228572"/>
              <a:ext cx="3297475" cy="437413"/>
            </a:xfrm>
            <a:prstGeom prst="rect">
              <a:avLst/>
            </a:prstGeom>
          </p:spPr>
        </p:pic>
      </p:grpSp>
      <p:sp>
        <p:nvSpPr>
          <p:cNvPr id="36" name="object 12">
            <a:extLst>
              <a:ext uri="{FF2B5EF4-FFF2-40B4-BE49-F238E27FC236}">
                <a16:creationId xmlns:a16="http://schemas.microsoft.com/office/drawing/2014/main" id="{51F9035E-2089-F44A-B0DB-04F0E5F7EA27}"/>
              </a:ext>
            </a:extLst>
          </p:cNvPr>
          <p:cNvSpPr/>
          <p:nvPr/>
        </p:nvSpPr>
        <p:spPr>
          <a:xfrm>
            <a:off x="5200686" y="1747640"/>
            <a:ext cx="802401" cy="667150"/>
          </a:xfrm>
          <a:custGeom>
            <a:avLst/>
            <a:gdLst/>
            <a:ahLst/>
            <a:cxnLst/>
            <a:rect l="l" t="t" r="r" b="b"/>
            <a:pathLst>
              <a:path w="849629" h="712469">
                <a:moveTo>
                  <a:pt x="849134" y="0"/>
                </a:moveTo>
                <a:lnTo>
                  <a:pt x="0" y="0"/>
                </a:lnTo>
                <a:lnTo>
                  <a:pt x="0" y="712152"/>
                </a:lnTo>
                <a:lnTo>
                  <a:pt x="849134" y="712152"/>
                </a:lnTo>
                <a:lnTo>
                  <a:pt x="849134" y="0"/>
                </a:lnTo>
                <a:close/>
              </a:path>
            </a:pathLst>
          </a:custGeom>
          <a:solidFill>
            <a:srgbClr val="0061AF"/>
          </a:solidFill>
        </p:spPr>
        <p:txBody>
          <a:bodyPr wrap="square" lIns="0" tIns="0" rIns="0" bIns="0" rtlCol="0"/>
          <a:lstStyle/>
          <a:p>
            <a:endParaRPr/>
          </a:p>
        </p:txBody>
      </p:sp>
      <p:sp>
        <p:nvSpPr>
          <p:cNvPr id="37" name="object 11">
            <a:extLst>
              <a:ext uri="{FF2B5EF4-FFF2-40B4-BE49-F238E27FC236}">
                <a16:creationId xmlns:a16="http://schemas.microsoft.com/office/drawing/2014/main" id="{EADC4FF4-6123-6A46-AB7F-CE76F0449041}"/>
              </a:ext>
            </a:extLst>
          </p:cNvPr>
          <p:cNvSpPr/>
          <p:nvPr/>
        </p:nvSpPr>
        <p:spPr>
          <a:xfrm>
            <a:off x="524573" y="733552"/>
            <a:ext cx="8098155" cy="19050"/>
          </a:xfrm>
          <a:custGeom>
            <a:avLst/>
            <a:gdLst/>
            <a:ahLst/>
            <a:cxnLst/>
            <a:rect l="l" t="t" r="r" b="b"/>
            <a:pathLst>
              <a:path w="8098155" h="19050">
                <a:moveTo>
                  <a:pt x="8097672" y="0"/>
                </a:moveTo>
                <a:lnTo>
                  <a:pt x="0" y="0"/>
                </a:lnTo>
                <a:lnTo>
                  <a:pt x="0" y="19050"/>
                </a:lnTo>
                <a:lnTo>
                  <a:pt x="8097672" y="19050"/>
                </a:lnTo>
                <a:lnTo>
                  <a:pt x="8097672" y="0"/>
                </a:lnTo>
                <a:close/>
              </a:path>
            </a:pathLst>
          </a:custGeom>
          <a:solidFill>
            <a:srgbClr val="CCCCCC"/>
          </a:solidFill>
        </p:spPr>
        <p:txBody>
          <a:bodyPr wrap="square" lIns="0" tIns="0" rIns="0" bIns="0" rtlCol="0"/>
          <a:lstStyle/>
          <a:p>
            <a:endParaRPr/>
          </a:p>
        </p:txBody>
      </p:sp>
      <p:sp>
        <p:nvSpPr>
          <p:cNvPr id="25" name="Holder 4">
            <a:extLst>
              <a:ext uri="{FF2B5EF4-FFF2-40B4-BE49-F238E27FC236}">
                <a16:creationId xmlns:a16="http://schemas.microsoft.com/office/drawing/2014/main" id="{1716665A-88E2-6D41-818C-CE9B10BDE081}"/>
              </a:ext>
            </a:extLst>
          </p:cNvPr>
          <p:cNvSpPr>
            <a:spLocks noGrp="1"/>
          </p:cNvSpPr>
          <p:nvPr>
            <p:ph type="sldNum" sz="quarter" idx="7"/>
          </p:nvPr>
        </p:nvSpPr>
        <p:spPr>
          <a:xfrm>
            <a:off x="117050" y="4823612"/>
            <a:ext cx="407092" cy="153888"/>
          </a:xfrm>
        </p:spPr>
        <p:txBody>
          <a:bodyPr lIns="0" tIns="0" rIns="0" bIns="0"/>
          <a:lstStyle>
            <a:lvl1pPr algn="r">
              <a:defRPr>
                <a:solidFill>
                  <a:schemeClr val="tx1">
                    <a:tint val="75000"/>
                  </a:schemeClr>
                </a:solidFill>
              </a:defRPr>
            </a:lvl1pPr>
          </a:lstStyle>
          <a:p>
            <a:pPr algn="l"/>
            <a:fld id="{B6F15528-21DE-4FAA-801E-634DDDAF4B2B}" type="slidenum">
              <a:rPr sz="1000">
                <a:solidFill>
                  <a:schemeClr val="tx1"/>
                </a:solidFill>
              </a:rPr>
              <a:pPr algn="l"/>
              <a:t>14</a:t>
            </a:fld>
            <a:endParaRPr sz="1000" dirty="0">
              <a:solidFill>
                <a:schemeClr val="tx1"/>
              </a:solidFill>
            </a:endParaRPr>
          </a:p>
        </p:txBody>
      </p:sp>
      <p:sp>
        <p:nvSpPr>
          <p:cNvPr id="26" name="テキスト ボックス 25">
            <a:extLst>
              <a:ext uri="{FF2B5EF4-FFF2-40B4-BE49-F238E27FC236}">
                <a16:creationId xmlns:a16="http://schemas.microsoft.com/office/drawing/2014/main" id="{68A2490F-4D96-444F-B34D-BAFF5C73D613}"/>
              </a:ext>
            </a:extLst>
          </p:cNvPr>
          <p:cNvSpPr txBox="1"/>
          <p:nvPr/>
        </p:nvSpPr>
        <p:spPr>
          <a:xfrm>
            <a:off x="3657599" y="3799466"/>
            <a:ext cx="2106667" cy="213520"/>
          </a:xfrm>
          <a:prstGeom prst="rect">
            <a:avLst/>
          </a:prstGeom>
          <a:noFill/>
        </p:spPr>
        <p:txBody>
          <a:bodyPr wrap="none" rtlCol="0">
            <a:spAutoFit/>
          </a:bodyPr>
          <a:lstStyle/>
          <a:p>
            <a:pPr>
              <a:lnSpc>
                <a:spcPts val="1040"/>
              </a:lnSpc>
            </a:pPr>
            <a:r>
              <a:rPr lang="en-US" altLang="ja-JP" sz="700" b="1" dirty="0">
                <a:latin typeface="Yu Gothic" panose="020B0400000000000000" pitchFamily="34" charset="-128"/>
                <a:ea typeface="Yu Gothic" panose="020B0400000000000000" pitchFamily="34" charset="-128"/>
                <a:hlinkClick r:id="rId11" action="ppaction://hlinksldjump"/>
              </a:rPr>
              <a:t>※</a:t>
            </a:r>
            <a:r>
              <a:rPr lang="ja-JP" altLang="en-US" sz="700" b="1" dirty="0">
                <a:latin typeface="Yu Gothic" panose="020B0400000000000000" pitchFamily="34" charset="-128"/>
                <a:ea typeface="Yu Gothic" panose="020B0400000000000000" pitchFamily="34" charset="-128"/>
                <a:hlinkClick r:id="rId11" action="ppaction://hlinksldjump"/>
              </a:rPr>
              <a:t>原稿規定詳細は</a:t>
            </a:r>
            <a:r>
              <a:rPr lang="en-US" altLang="ja-JP" sz="700" b="1" dirty="0">
                <a:latin typeface="Yu Gothic" panose="020B0400000000000000" pitchFamily="34" charset="-128"/>
                <a:ea typeface="Yu Gothic" panose="020B0400000000000000" pitchFamily="34" charset="-128"/>
                <a:hlinkClick r:id="rId11" action="ppaction://hlinksldjump"/>
              </a:rPr>
              <a:t>P25</a:t>
            </a:r>
            <a:r>
              <a:rPr lang="ja-JP" altLang="en-US" sz="700" b="1" dirty="0">
                <a:latin typeface="Yu Gothic" panose="020B0400000000000000" pitchFamily="34" charset="-128"/>
                <a:ea typeface="Yu Gothic" panose="020B0400000000000000" pitchFamily="34" charset="-128"/>
                <a:hlinkClick r:id="rId11" action="ppaction://hlinksldjump"/>
              </a:rPr>
              <a:t>～</a:t>
            </a:r>
            <a:r>
              <a:rPr lang="en-US" altLang="ja-JP" sz="700" b="1" dirty="0">
                <a:latin typeface="Yu Gothic" panose="020B0400000000000000" pitchFamily="34" charset="-128"/>
                <a:ea typeface="Yu Gothic" panose="020B0400000000000000" pitchFamily="34" charset="-128"/>
                <a:hlinkClick r:id="rId11" action="ppaction://hlinksldjump"/>
              </a:rPr>
              <a:t>29</a:t>
            </a:r>
            <a:r>
              <a:rPr lang="ja-JP" altLang="en-US" sz="700" b="1" dirty="0">
                <a:latin typeface="Yu Gothic" panose="020B0400000000000000" pitchFamily="34" charset="-128"/>
                <a:ea typeface="Yu Gothic" panose="020B0400000000000000" pitchFamily="34" charset="-128"/>
                <a:hlinkClick r:id="rId11" action="ppaction://hlinksldjump"/>
              </a:rPr>
              <a:t>をご確認ください。</a:t>
            </a:r>
            <a:endParaRPr lang="en-US" altLang="ja-JP" sz="700" b="1" dirty="0">
              <a:latin typeface="Yu Gothic" panose="020B0400000000000000" pitchFamily="34" charset="-128"/>
              <a:ea typeface="Yu Gothic" panose="020B0400000000000000" pitchFamily="34"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g object 16">
            <a:extLst>
              <a:ext uri="{FF2B5EF4-FFF2-40B4-BE49-F238E27FC236}">
                <a16:creationId xmlns:a16="http://schemas.microsoft.com/office/drawing/2014/main" id="{7DCD27F1-53C4-5F4A-A196-01F8DD0FCAFB}"/>
              </a:ext>
            </a:extLst>
          </p:cNvPr>
          <p:cNvPicPr/>
          <p:nvPr/>
        </p:nvPicPr>
        <p:blipFill>
          <a:blip r:embed="rId3" cstate="print"/>
          <a:stretch>
            <a:fillRect/>
          </a:stretch>
        </p:blipFill>
        <p:spPr>
          <a:xfrm>
            <a:off x="8112473" y="4657804"/>
            <a:ext cx="163220" cy="230931"/>
          </a:xfrm>
          <a:prstGeom prst="rect">
            <a:avLst/>
          </a:prstGeom>
        </p:spPr>
      </p:pic>
      <p:pic>
        <p:nvPicPr>
          <p:cNvPr id="3" name="bg object 17">
            <a:extLst>
              <a:ext uri="{FF2B5EF4-FFF2-40B4-BE49-F238E27FC236}">
                <a16:creationId xmlns:a16="http://schemas.microsoft.com/office/drawing/2014/main" id="{0AAE26A7-D2CF-114E-BD95-955F2C55668D}"/>
              </a:ext>
            </a:extLst>
          </p:cNvPr>
          <p:cNvPicPr/>
          <p:nvPr/>
        </p:nvPicPr>
        <p:blipFill>
          <a:blip r:embed="rId4" cstate="print"/>
          <a:stretch>
            <a:fillRect/>
          </a:stretch>
        </p:blipFill>
        <p:spPr>
          <a:xfrm>
            <a:off x="8316555" y="4657805"/>
            <a:ext cx="147688" cy="230931"/>
          </a:xfrm>
          <a:prstGeom prst="rect">
            <a:avLst/>
          </a:prstGeom>
        </p:spPr>
      </p:pic>
      <p:pic>
        <p:nvPicPr>
          <p:cNvPr id="4" name="bg object 18">
            <a:extLst>
              <a:ext uri="{FF2B5EF4-FFF2-40B4-BE49-F238E27FC236}">
                <a16:creationId xmlns:a16="http://schemas.microsoft.com/office/drawing/2014/main" id="{30506813-4C7D-424F-9A73-999805631928}"/>
              </a:ext>
            </a:extLst>
          </p:cNvPr>
          <p:cNvPicPr/>
          <p:nvPr/>
        </p:nvPicPr>
        <p:blipFill>
          <a:blip r:embed="rId5" cstate="print"/>
          <a:stretch>
            <a:fillRect/>
          </a:stretch>
        </p:blipFill>
        <p:spPr>
          <a:xfrm>
            <a:off x="8740027" y="4657805"/>
            <a:ext cx="170002" cy="230931"/>
          </a:xfrm>
          <a:prstGeom prst="rect">
            <a:avLst/>
          </a:prstGeom>
        </p:spPr>
      </p:pic>
      <p:pic>
        <p:nvPicPr>
          <p:cNvPr id="5" name="bg object 19">
            <a:extLst>
              <a:ext uri="{FF2B5EF4-FFF2-40B4-BE49-F238E27FC236}">
                <a16:creationId xmlns:a16="http://schemas.microsoft.com/office/drawing/2014/main" id="{97FAEAB3-7D66-7A48-BE12-03B7B2C6D69A}"/>
              </a:ext>
            </a:extLst>
          </p:cNvPr>
          <p:cNvPicPr/>
          <p:nvPr/>
        </p:nvPicPr>
        <p:blipFill>
          <a:blip r:embed="rId6" cstate="print"/>
          <a:stretch>
            <a:fillRect/>
          </a:stretch>
        </p:blipFill>
        <p:spPr>
          <a:xfrm>
            <a:off x="8501777" y="4652797"/>
            <a:ext cx="196037" cy="238846"/>
          </a:xfrm>
          <a:prstGeom prst="rect">
            <a:avLst/>
          </a:prstGeom>
        </p:spPr>
      </p:pic>
      <p:pic>
        <p:nvPicPr>
          <p:cNvPr id="6" name="bg object 20">
            <a:extLst>
              <a:ext uri="{FF2B5EF4-FFF2-40B4-BE49-F238E27FC236}">
                <a16:creationId xmlns:a16="http://schemas.microsoft.com/office/drawing/2014/main" id="{828715AD-59F5-984A-94A8-AD350E254A99}"/>
              </a:ext>
            </a:extLst>
          </p:cNvPr>
          <p:cNvPicPr/>
          <p:nvPr/>
        </p:nvPicPr>
        <p:blipFill>
          <a:blip r:embed="rId7" cstate="print"/>
          <a:stretch>
            <a:fillRect/>
          </a:stretch>
        </p:blipFill>
        <p:spPr>
          <a:xfrm>
            <a:off x="7825276" y="4656936"/>
            <a:ext cx="259861" cy="231025"/>
          </a:xfrm>
          <a:prstGeom prst="rect">
            <a:avLst/>
          </a:prstGeom>
        </p:spPr>
      </p:pic>
      <p:sp>
        <p:nvSpPr>
          <p:cNvPr id="7" name="bg object 21">
            <a:extLst>
              <a:ext uri="{FF2B5EF4-FFF2-40B4-BE49-F238E27FC236}">
                <a16:creationId xmlns:a16="http://schemas.microsoft.com/office/drawing/2014/main" id="{DACA3FC0-F6E9-D241-AE50-5917692A67B1}"/>
              </a:ext>
            </a:extLst>
          </p:cNvPr>
          <p:cNvSpPr/>
          <p:nvPr/>
        </p:nvSpPr>
        <p:spPr>
          <a:xfrm>
            <a:off x="7504939" y="4706790"/>
            <a:ext cx="100965" cy="130649"/>
          </a:xfrm>
          <a:custGeom>
            <a:avLst/>
            <a:gdLst/>
            <a:ahLst/>
            <a:cxnLst/>
            <a:rect l="l" t="t" r="r" b="b"/>
            <a:pathLst>
              <a:path w="100965" h="130810">
                <a:moveTo>
                  <a:pt x="100520" y="16840"/>
                </a:moveTo>
                <a:lnTo>
                  <a:pt x="82029" y="16840"/>
                </a:lnTo>
                <a:lnTo>
                  <a:pt x="82029" y="50304"/>
                </a:lnTo>
                <a:lnTo>
                  <a:pt x="100520" y="50304"/>
                </a:lnTo>
                <a:lnTo>
                  <a:pt x="100520" y="16840"/>
                </a:lnTo>
                <a:close/>
              </a:path>
              <a:path w="100965" h="130810">
                <a:moveTo>
                  <a:pt x="100736" y="0"/>
                </a:moveTo>
                <a:lnTo>
                  <a:pt x="0" y="0"/>
                </a:lnTo>
                <a:lnTo>
                  <a:pt x="0" y="2540"/>
                </a:lnTo>
                <a:lnTo>
                  <a:pt x="88" y="16510"/>
                </a:lnTo>
                <a:lnTo>
                  <a:pt x="101" y="50800"/>
                </a:lnTo>
                <a:lnTo>
                  <a:pt x="114" y="66040"/>
                </a:lnTo>
                <a:lnTo>
                  <a:pt x="127" y="102870"/>
                </a:lnTo>
                <a:lnTo>
                  <a:pt x="152" y="119380"/>
                </a:lnTo>
                <a:lnTo>
                  <a:pt x="152" y="125730"/>
                </a:lnTo>
                <a:lnTo>
                  <a:pt x="63" y="130810"/>
                </a:lnTo>
                <a:lnTo>
                  <a:pt x="18757" y="130810"/>
                </a:lnTo>
                <a:lnTo>
                  <a:pt x="18757" y="125730"/>
                </a:lnTo>
                <a:lnTo>
                  <a:pt x="18757" y="119380"/>
                </a:lnTo>
                <a:lnTo>
                  <a:pt x="100520" y="119380"/>
                </a:lnTo>
                <a:lnTo>
                  <a:pt x="100520" y="103174"/>
                </a:lnTo>
                <a:lnTo>
                  <a:pt x="100520" y="102870"/>
                </a:lnTo>
                <a:lnTo>
                  <a:pt x="100520" y="66649"/>
                </a:lnTo>
                <a:lnTo>
                  <a:pt x="82029" y="66649"/>
                </a:lnTo>
                <a:lnTo>
                  <a:pt x="82029" y="102870"/>
                </a:lnTo>
                <a:lnTo>
                  <a:pt x="18757" y="102870"/>
                </a:lnTo>
                <a:lnTo>
                  <a:pt x="18757" y="66040"/>
                </a:lnTo>
                <a:lnTo>
                  <a:pt x="100520" y="66040"/>
                </a:lnTo>
                <a:lnTo>
                  <a:pt x="100520" y="50800"/>
                </a:lnTo>
                <a:lnTo>
                  <a:pt x="18757" y="50800"/>
                </a:lnTo>
                <a:lnTo>
                  <a:pt x="18757" y="16510"/>
                </a:lnTo>
                <a:lnTo>
                  <a:pt x="100558" y="16510"/>
                </a:lnTo>
                <a:lnTo>
                  <a:pt x="100558" y="2540"/>
                </a:lnTo>
                <a:lnTo>
                  <a:pt x="100736" y="2540"/>
                </a:lnTo>
                <a:lnTo>
                  <a:pt x="100736" y="0"/>
                </a:lnTo>
                <a:close/>
              </a:path>
              <a:path w="100965" h="130810">
                <a:moveTo>
                  <a:pt x="100825" y="130378"/>
                </a:moveTo>
                <a:lnTo>
                  <a:pt x="100520" y="119684"/>
                </a:lnTo>
                <a:lnTo>
                  <a:pt x="82029" y="119684"/>
                </a:lnTo>
                <a:lnTo>
                  <a:pt x="82029" y="130378"/>
                </a:lnTo>
                <a:lnTo>
                  <a:pt x="100825" y="130378"/>
                </a:lnTo>
                <a:close/>
              </a:path>
            </a:pathLst>
          </a:custGeom>
          <a:solidFill>
            <a:srgbClr val="0061AF"/>
          </a:solidFill>
        </p:spPr>
        <p:txBody>
          <a:bodyPr wrap="square" lIns="0" tIns="0" rIns="0" bIns="0" rtlCol="0"/>
          <a:lstStyle/>
          <a:p>
            <a:endParaRPr sz="1798"/>
          </a:p>
        </p:txBody>
      </p:sp>
      <p:pic>
        <p:nvPicPr>
          <p:cNvPr id="8" name="bg object 22">
            <a:extLst>
              <a:ext uri="{FF2B5EF4-FFF2-40B4-BE49-F238E27FC236}">
                <a16:creationId xmlns:a16="http://schemas.microsoft.com/office/drawing/2014/main" id="{14063DF4-BCD3-B54F-8143-CE1CA2B1BD3B}"/>
              </a:ext>
            </a:extLst>
          </p:cNvPr>
          <p:cNvPicPr/>
          <p:nvPr/>
        </p:nvPicPr>
        <p:blipFill>
          <a:blip r:embed="rId8" cstate="print"/>
          <a:stretch>
            <a:fillRect/>
          </a:stretch>
        </p:blipFill>
        <p:spPr>
          <a:xfrm>
            <a:off x="7636173" y="4696906"/>
            <a:ext cx="143484" cy="140263"/>
          </a:xfrm>
          <a:prstGeom prst="rect">
            <a:avLst/>
          </a:prstGeom>
        </p:spPr>
      </p:pic>
      <p:sp>
        <p:nvSpPr>
          <p:cNvPr id="9" name="bg object 23">
            <a:extLst>
              <a:ext uri="{FF2B5EF4-FFF2-40B4-BE49-F238E27FC236}">
                <a16:creationId xmlns:a16="http://schemas.microsoft.com/office/drawing/2014/main" id="{2200B289-4ECF-B445-B577-0ED02046728F}"/>
              </a:ext>
            </a:extLst>
          </p:cNvPr>
          <p:cNvSpPr/>
          <p:nvPr/>
        </p:nvSpPr>
        <p:spPr>
          <a:xfrm>
            <a:off x="-2108" y="5042914"/>
            <a:ext cx="9146540" cy="104087"/>
          </a:xfrm>
          <a:custGeom>
            <a:avLst/>
            <a:gdLst/>
            <a:ahLst/>
            <a:cxnLst/>
            <a:rect l="l" t="t" r="r" b="b"/>
            <a:pathLst>
              <a:path w="9146540" h="95885">
                <a:moveTo>
                  <a:pt x="9146501" y="0"/>
                </a:moveTo>
                <a:lnTo>
                  <a:pt x="0" y="0"/>
                </a:lnTo>
                <a:lnTo>
                  <a:pt x="0" y="95262"/>
                </a:lnTo>
                <a:lnTo>
                  <a:pt x="9146501" y="95262"/>
                </a:lnTo>
                <a:lnTo>
                  <a:pt x="9146501" y="0"/>
                </a:lnTo>
                <a:close/>
              </a:path>
            </a:pathLst>
          </a:custGeom>
          <a:solidFill>
            <a:srgbClr val="0061AF"/>
          </a:solidFill>
        </p:spPr>
        <p:txBody>
          <a:bodyPr wrap="square" lIns="0" tIns="0" rIns="0" bIns="0" rtlCol="0"/>
          <a:lstStyle/>
          <a:p>
            <a:endParaRPr sz="1798"/>
          </a:p>
        </p:txBody>
      </p:sp>
      <p:sp>
        <p:nvSpPr>
          <p:cNvPr id="10" name="bg object 24">
            <a:extLst>
              <a:ext uri="{FF2B5EF4-FFF2-40B4-BE49-F238E27FC236}">
                <a16:creationId xmlns:a16="http://schemas.microsoft.com/office/drawing/2014/main" id="{52F0CDCF-DA18-7448-970A-1180AB14C46B}"/>
              </a:ext>
            </a:extLst>
          </p:cNvPr>
          <p:cNvSpPr/>
          <p:nvPr/>
        </p:nvSpPr>
        <p:spPr>
          <a:xfrm>
            <a:off x="-2108" y="0"/>
            <a:ext cx="9146540" cy="95767"/>
          </a:xfrm>
          <a:custGeom>
            <a:avLst/>
            <a:gdLst/>
            <a:ahLst/>
            <a:cxnLst/>
            <a:rect l="l" t="t" r="r" b="b"/>
            <a:pathLst>
              <a:path w="9146540" h="95885">
                <a:moveTo>
                  <a:pt x="9146501" y="0"/>
                </a:moveTo>
                <a:lnTo>
                  <a:pt x="0" y="0"/>
                </a:lnTo>
                <a:lnTo>
                  <a:pt x="0" y="95262"/>
                </a:lnTo>
                <a:lnTo>
                  <a:pt x="9146501" y="95262"/>
                </a:lnTo>
                <a:lnTo>
                  <a:pt x="9146501" y="0"/>
                </a:lnTo>
                <a:close/>
              </a:path>
            </a:pathLst>
          </a:custGeom>
          <a:solidFill>
            <a:srgbClr val="0061AF"/>
          </a:solidFill>
        </p:spPr>
        <p:txBody>
          <a:bodyPr wrap="square" lIns="0" tIns="0" rIns="0" bIns="0" rtlCol="0"/>
          <a:lstStyle/>
          <a:p>
            <a:endParaRPr sz="1798"/>
          </a:p>
        </p:txBody>
      </p:sp>
      <p:sp>
        <p:nvSpPr>
          <p:cNvPr id="11" name="object 5">
            <a:extLst>
              <a:ext uri="{FF2B5EF4-FFF2-40B4-BE49-F238E27FC236}">
                <a16:creationId xmlns:a16="http://schemas.microsoft.com/office/drawing/2014/main" id="{CEB671BB-B956-8F4E-9D9A-F9C3E5C82018}"/>
              </a:ext>
            </a:extLst>
          </p:cNvPr>
          <p:cNvSpPr txBox="1"/>
          <p:nvPr/>
        </p:nvSpPr>
        <p:spPr>
          <a:xfrm>
            <a:off x="505891" y="894701"/>
            <a:ext cx="890905" cy="187960"/>
          </a:xfrm>
          <a:prstGeom prst="rect">
            <a:avLst/>
          </a:prstGeom>
        </p:spPr>
        <p:txBody>
          <a:bodyPr vert="horz" wrap="square" lIns="0" tIns="13970" rIns="0" bIns="0" rtlCol="0">
            <a:spAutoFit/>
          </a:bodyPr>
          <a:lstStyle/>
          <a:p>
            <a:pPr marL="12700">
              <a:lnSpc>
                <a:spcPct val="100000"/>
              </a:lnSpc>
              <a:spcBef>
                <a:spcPts val="110"/>
              </a:spcBef>
            </a:pPr>
            <a:r>
              <a:rPr sz="1050" b="1" spc="-85" dirty="0">
                <a:latin typeface="YuGothic"/>
                <a:cs typeface="YuGothic"/>
              </a:rPr>
              <a:t>プ</a:t>
            </a:r>
            <a:r>
              <a:rPr sz="1050" b="1" spc="-114" dirty="0">
                <a:latin typeface="YuGothic"/>
                <a:cs typeface="YuGothic"/>
              </a:rPr>
              <a:t>ッ</a:t>
            </a:r>
            <a:r>
              <a:rPr sz="1050" b="1" spc="-135" dirty="0">
                <a:latin typeface="YuGothic"/>
                <a:cs typeface="YuGothic"/>
              </a:rPr>
              <a:t>シ</a:t>
            </a:r>
            <a:r>
              <a:rPr sz="1050" b="1" spc="-140" dirty="0">
                <a:latin typeface="YuGothic"/>
                <a:cs typeface="YuGothic"/>
              </a:rPr>
              <a:t>ュ</a:t>
            </a:r>
            <a:r>
              <a:rPr sz="1050" b="1" spc="-20" dirty="0">
                <a:latin typeface="YuGothic"/>
                <a:cs typeface="YuGothic"/>
              </a:rPr>
              <a:t>ダ</a:t>
            </a:r>
            <a:r>
              <a:rPr sz="1050" b="1" spc="-90" dirty="0">
                <a:latin typeface="YuGothic"/>
                <a:cs typeface="YuGothic"/>
              </a:rPr>
              <a:t>ウ</a:t>
            </a:r>
            <a:r>
              <a:rPr sz="1050" b="1" spc="10" dirty="0">
                <a:latin typeface="YuGothic"/>
                <a:cs typeface="YuGothic"/>
              </a:rPr>
              <a:t>ン</a:t>
            </a:r>
            <a:endParaRPr sz="1050">
              <a:latin typeface="YuGothic"/>
              <a:cs typeface="YuGothic"/>
            </a:endParaRPr>
          </a:p>
        </p:txBody>
      </p:sp>
      <p:sp>
        <p:nvSpPr>
          <p:cNvPr id="12" name="object 6">
            <a:extLst>
              <a:ext uri="{FF2B5EF4-FFF2-40B4-BE49-F238E27FC236}">
                <a16:creationId xmlns:a16="http://schemas.microsoft.com/office/drawing/2014/main" id="{7C2B21E7-24F1-BD4D-9A10-DD08D10190F8}"/>
              </a:ext>
            </a:extLst>
          </p:cNvPr>
          <p:cNvSpPr txBox="1"/>
          <p:nvPr/>
        </p:nvSpPr>
        <p:spPr>
          <a:xfrm>
            <a:off x="6765589" y="3103699"/>
            <a:ext cx="973455" cy="121187"/>
          </a:xfrm>
          <a:prstGeom prst="rect">
            <a:avLst/>
          </a:prstGeom>
        </p:spPr>
        <p:txBody>
          <a:bodyPr vert="horz" wrap="square" lIns="0" tIns="13335" rIns="0" bIns="0" rtlCol="0">
            <a:spAutoFit/>
          </a:bodyPr>
          <a:lstStyle/>
          <a:p>
            <a:pPr marL="12700">
              <a:lnSpc>
                <a:spcPct val="100000"/>
              </a:lnSpc>
              <a:spcBef>
                <a:spcPts val="105"/>
              </a:spcBef>
            </a:pPr>
            <a:r>
              <a:rPr lang="en-US" altLang="ja-JP" sz="700" spc="5" dirty="0">
                <a:latin typeface="YuGo-Medium"/>
                <a:cs typeface="YuGo-Medium"/>
              </a:rPr>
              <a:t>※</a:t>
            </a:r>
            <a:r>
              <a:rPr lang="ja-JP" altLang="en-US" sz="700" spc="5">
                <a:latin typeface="YuGo-Medium"/>
                <a:cs typeface="YuGo-Medium"/>
              </a:rPr>
              <a:t>画</a:t>
            </a:r>
            <a:r>
              <a:rPr lang="ja-JP" altLang="en-US" sz="700">
                <a:latin typeface="YuGo-Medium"/>
                <a:cs typeface="YuGo-Medium"/>
              </a:rPr>
              <a:t>面</a:t>
            </a:r>
            <a:r>
              <a:rPr lang="ja-JP" altLang="en-US" sz="700" spc="-65">
                <a:latin typeface="YuGo-Medium"/>
                <a:cs typeface="YuGo-Medium"/>
              </a:rPr>
              <a:t>は</a:t>
            </a:r>
            <a:r>
              <a:rPr lang="ja-JP" altLang="en-US" sz="700" spc="-105">
                <a:latin typeface="YuGo-Medium"/>
                <a:cs typeface="YuGo-Medium"/>
              </a:rPr>
              <a:t>イ</a:t>
            </a:r>
            <a:r>
              <a:rPr lang="ja-JP" altLang="en-US" sz="700" spc="-65">
                <a:latin typeface="YuGo-Medium"/>
                <a:cs typeface="YuGo-Medium"/>
              </a:rPr>
              <a:t>メ</a:t>
            </a:r>
            <a:r>
              <a:rPr lang="ja-JP" altLang="en-US" sz="700" spc="-40">
                <a:latin typeface="YuGo-Medium"/>
                <a:cs typeface="YuGo-Medium"/>
              </a:rPr>
              <a:t>ー</a:t>
            </a:r>
            <a:r>
              <a:rPr lang="ja-JP" altLang="en-US" sz="700" spc="-35">
                <a:latin typeface="YuGo-Medium"/>
                <a:cs typeface="YuGo-Medium"/>
              </a:rPr>
              <a:t>ジ</a:t>
            </a:r>
            <a:r>
              <a:rPr lang="ja-JP" altLang="en-US" sz="700">
                <a:latin typeface="YuGo-Medium"/>
                <a:cs typeface="YuGo-Medium"/>
              </a:rPr>
              <a:t>です</a:t>
            </a:r>
            <a:r>
              <a:rPr lang="ja-JP" altLang="en-US" sz="700" spc="5">
                <a:latin typeface="YuGo-Medium"/>
                <a:cs typeface="YuGo-Medium"/>
              </a:rPr>
              <a:t>。</a:t>
            </a:r>
            <a:endParaRPr lang="ja-JP" altLang="en-US" sz="700" dirty="0">
              <a:latin typeface="YuGo-Medium"/>
              <a:cs typeface="YuGo-Medium"/>
            </a:endParaRPr>
          </a:p>
        </p:txBody>
      </p:sp>
      <p:sp>
        <p:nvSpPr>
          <p:cNvPr id="13" name="object 7">
            <a:extLst>
              <a:ext uri="{FF2B5EF4-FFF2-40B4-BE49-F238E27FC236}">
                <a16:creationId xmlns:a16="http://schemas.microsoft.com/office/drawing/2014/main" id="{31ECEC7F-8C11-584B-84B3-CFCDD6E47A5E}"/>
              </a:ext>
            </a:extLst>
          </p:cNvPr>
          <p:cNvSpPr/>
          <p:nvPr/>
        </p:nvSpPr>
        <p:spPr>
          <a:xfrm>
            <a:off x="4221689" y="1542126"/>
            <a:ext cx="700405" cy="641985"/>
          </a:xfrm>
          <a:custGeom>
            <a:avLst/>
            <a:gdLst/>
            <a:ahLst/>
            <a:cxnLst/>
            <a:rect l="l" t="t" r="r" b="b"/>
            <a:pathLst>
              <a:path w="700404" h="641985">
                <a:moveTo>
                  <a:pt x="379158" y="0"/>
                </a:moveTo>
                <a:lnTo>
                  <a:pt x="379158" y="154254"/>
                </a:lnTo>
                <a:lnTo>
                  <a:pt x="0" y="154254"/>
                </a:lnTo>
                <a:lnTo>
                  <a:pt x="0" y="487248"/>
                </a:lnTo>
                <a:lnTo>
                  <a:pt x="379158" y="487248"/>
                </a:lnTo>
                <a:lnTo>
                  <a:pt x="379158" y="641502"/>
                </a:lnTo>
                <a:lnTo>
                  <a:pt x="699909" y="320751"/>
                </a:lnTo>
                <a:lnTo>
                  <a:pt x="379158" y="0"/>
                </a:lnTo>
                <a:close/>
              </a:path>
            </a:pathLst>
          </a:custGeom>
          <a:solidFill>
            <a:srgbClr val="808080"/>
          </a:solidFill>
        </p:spPr>
        <p:txBody>
          <a:bodyPr wrap="square" lIns="0" tIns="0" rIns="0" bIns="0" rtlCol="0"/>
          <a:lstStyle/>
          <a:p>
            <a:endParaRPr/>
          </a:p>
        </p:txBody>
      </p:sp>
      <p:sp>
        <p:nvSpPr>
          <p:cNvPr id="14" name="object 8">
            <a:extLst>
              <a:ext uri="{FF2B5EF4-FFF2-40B4-BE49-F238E27FC236}">
                <a16:creationId xmlns:a16="http://schemas.microsoft.com/office/drawing/2014/main" id="{8A4E6D08-5863-2249-B86F-D4321F79C7D0}"/>
              </a:ext>
            </a:extLst>
          </p:cNvPr>
          <p:cNvSpPr txBox="1"/>
          <p:nvPr/>
        </p:nvSpPr>
        <p:spPr>
          <a:xfrm>
            <a:off x="4119438" y="2208401"/>
            <a:ext cx="1018540" cy="565785"/>
          </a:xfrm>
          <a:prstGeom prst="rect">
            <a:avLst/>
          </a:prstGeom>
        </p:spPr>
        <p:txBody>
          <a:bodyPr vert="horz" wrap="square" lIns="0" tIns="12065" rIns="0" bIns="0" rtlCol="0">
            <a:spAutoFit/>
          </a:bodyPr>
          <a:lstStyle/>
          <a:p>
            <a:pPr marL="12065" marR="5080" indent="10795" algn="ctr">
              <a:lnSpc>
                <a:spcPct val="118100"/>
              </a:lnSpc>
              <a:spcBef>
                <a:spcPts val="95"/>
              </a:spcBef>
            </a:pPr>
            <a:r>
              <a:rPr lang="ja-JP" altLang="en-US" sz="750" spc="25">
                <a:latin typeface="Yu Gothic" panose="020B0400000000000000" pitchFamily="34" charset="-128"/>
                <a:ea typeface="Yu Gothic" panose="020B0400000000000000" pitchFamily="34" charset="-128"/>
                <a:cs typeface="YuGo-Medium"/>
              </a:rPr>
              <a:t>表示終了</a:t>
            </a:r>
            <a:r>
              <a:rPr lang="ja-JP" altLang="en-US" sz="750" spc="20">
                <a:latin typeface="Yu Gothic" panose="020B0400000000000000" pitchFamily="34" charset="-128"/>
                <a:ea typeface="Yu Gothic" panose="020B0400000000000000" pitchFamily="34" charset="-128"/>
                <a:cs typeface="YuGo-Medium"/>
              </a:rPr>
              <a:t>後</a:t>
            </a:r>
            <a:r>
              <a:rPr lang="ja-JP" altLang="en-US" sz="750" spc="-10">
                <a:latin typeface="Yu Gothic" panose="020B0400000000000000" pitchFamily="34" charset="-128"/>
                <a:ea typeface="Yu Gothic" panose="020B0400000000000000" pitchFamily="34" charset="-128"/>
                <a:cs typeface="YuGo-Medium"/>
              </a:rPr>
              <a:t>に</a:t>
            </a:r>
            <a:r>
              <a:rPr lang="ja-JP" altLang="en-US" sz="750" spc="20">
                <a:latin typeface="Yu Gothic" panose="020B0400000000000000" pitchFamily="34" charset="-128"/>
                <a:ea typeface="Yu Gothic" panose="020B0400000000000000" pitchFamily="34" charset="-128"/>
                <a:cs typeface="YuGo-Medium"/>
              </a:rPr>
              <a:t>自</a:t>
            </a:r>
            <a:r>
              <a:rPr lang="ja-JP" altLang="en-US" sz="750">
                <a:latin typeface="Yu Gothic" panose="020B0400000000000000" pitchFamily="34" charset="-128"/>
                <a:ea typeface="Yu Gothic" panose="020B0400000000000000" pitchFamily="34" charset="-128"/>
                <a:cs typeface="YuGo-Medium"/>
              </a:rPr>
              <a:t>動</a:t>
            </a:r>
            <a:r>
              <a:rPr lang="ja-JP" altLang="en-US" sz="750" spc="15">
                <a:latin typeface="Yu Gothic" panose="020B0400000000000000" pitchFamily="34" charset="-128"/>
                <a:ea typeface="Yu Gothic" panose="020B0400000000000000" pitchFamily="34" charset="-128"/>
                <a:cs typeface="YuGo-Medium"/>
              </a:rPr>
              <a:t>で、 </a:t>
            </a:r>
            <a:r>
              <a:rPr lang="ja-JP" altLang="en-US" sz="750" spc="-45">
                <a:latin typeface="Yu Gothic" panose="020B0400000000000000" pitchFamily="34" charset="-128"/>
                <a:ea typeface="Yu Gothic" panose="020B0400000000000000" pitchFamily="34" charset="-128"/>
                <a:cs typeface="YuGo-Medium"/>
              </a:rPr>
              <a:t>ま</a:t>
            </a:r>
            <a:r>
              <a:rPr lang="ja-JP" altLang="en-US" sz="750" spc="5">
                <a:latin typeface="Yu Gothic" panose="020B0400000000000000" pitchFamily="34" charset="-128"/>
                <a:ea typeface="Yu Gothic" panose="020B0400000000000000" pitchFamily="34" charset="-128"/>
                <a:cs typeface="YuGo-Medium"/>
              </a:rPr>
              <a:t>た</a:t>
            </a:r>
            <a:r>
              <a:rPr lang="ja-JP" altLang="en-US" sz="750" spc="204">
                <a:latin typeface="Yu Gothic" panose="020B0400000000000000" pitchFamily="34" charset="-128"/>
                <a:ea typeface="Yu Gothic" panose="020B0400000000000000" pitchFamily="34" charset="-128"/>
                <a:cs typeface="YuGo-Medium"/>
              </a:rPr>
              <a:t>は</a:t>
            </a:r>
            <a:r>
              <a:rPr lang="en" altLang="ja-JP" sz="750" spc="15" dirty="0">
                <a:latin typeface="Yu Gothic" panose="020B0400000000000000" pitchFamily="34" charset="-128"/>
                <a:ea typeface="Yu Gothic" panose="020B0400000000000000" pitchFamily="34" charset="-128"/>
                <a:cs typeface="YuGo-Medium"/>
              </a:rPr>
              <a:t>Close</a:t>
            </a:r>
            <a:r>
              <a:rPr lang="en" altLang="ja-JP" sz="750" spc="-40" dirty="0">
                <a:latin typeface="Yu Gothic" panose="020B0400000000000000" pitchFamily="34" charset="-128"/>
                <a:ea typeface="Yu Gothic" panose="020B0400000000000000" pitchFamily="34" charset="-128"/>
                <a:cs typeface="YuGo-Medium"/>
              </a:rPr>
              <a:t> </a:t>
            </a:r>
            <a:r>
              <a:rPr lang="ja-JP" altLang="en-US" sz="750" spc="-55">
                <a:latin typeface="Yu Gothic" panose="020B0400000000000000" pitchFamily="34" charset="-128"/>
                <a:ea typeface="Yu Gothic" panose="020B0400000000000000" pitchFamily="34" charset="-128"/>
                <a:cs typeface="YuGo-Medium"/>
              </a:rPr>
              <a:t>ボ</a:t>
            </a:r>
            <a:r>
              <a:rPr lang="ja-JP" altLang="en-US" sz="750" spc="-80">
                <a:latin typeface="Yu Gothic" panose="020B0400000000000000" pitchFamily="34" charset="-128"/>
                <a:ea typeface="Yu Gothic" panose="020B0400000000000000" pitchFamily="34" charset="-128"/>
                <a:cs typeface="YuGo-Medium"/>
              </a:rPr>
              <a:t>タ</a:t>
            </a:r>
            <a:r>
              <a:rPr lang="ja-JP" altLang="en-US" sz="750" spc="-35">
                <a:latin typeface="Yu Gothic" panose="020B0400000000000000" pitchFamily="34" charset="-128"/>
                <a:ea typeface="Yu Gothic" panose="020B0400000000000000" pitchFamily="34" charset="-128"/>
                <a:cs typeface="YuGo-Medium"/>
              </a:rPr>
              <a:t>ン</a:t>
            </a:r>
            <a:r>
              <a:rPr lang="ja-JP" altLang="en-US" sz="750" spc="15">
                <a:latin typeface="Yu Gothic" panose="020B0400000000000000" pitchFamily="34" charset="-128"/>
                <a:ea typeface="Yu Gothic" panose="020B0400000000000000" pitchFamily="34" charset="-128"/>
                <a:cs typeface="YuGo-Medium"/>
              </a:rPr>
              <a:t>を </a:t>
            </a:r>
            <a:r>
              <a:rPr lang="ja-JP" altLang="en-US" sz="750" spc="-100">
                <a:latin typeface="Yu Gothic" panose="020B0400000000000000" pitchFamily="34" charset="-128"/>
                <a:ea typeface="Yu Gothic" panose="020B0400000000000000" pitchFamily="34" charset="-128"/>
                <a:cs typeface="YuGo-Medium"/>
              </a:rPr>
              <a:t>ク</a:t>
            </a:r>
            <a:r>
              <a:rPr lang="ja-JP" altLang="en-US" sz="750" spc="-135">
                <a:latin typeface="Yu Gothic" panose="020B0400000000000000" pitchFamily="34" charset="-128"/>
                <a:ea typeface="Yu Gothic" panose="020B0400000000000000" pitchFamily="34" charset="-128"/>
                <a:cs typeface="YuGo-Medium"/>
              </a:rPr>
              <a:t>リ</a:t>
            </a:r>
            <a:r>
              <a:rPr lang="ja-JP" altLang="en-US" sz="750" spc="-114">
                <a:latin typeface="Yu Gothic" panose="020B0400000000000000" pitchFamily="34" charset="-128"/>
                <a:ea typeface="Yu Gothic" panose="020B0400000000000000" pitchFamily="34" charset="-128"/>
                <a:cs typeface="YuGo-Medium"/>
              </a:rPr>
              <a:t>ッ</a:t>
            </a:r>
            <a:r>
              <a:rPr lang="ja-JP" altLang="en-US" sz="750" spc="-25">
                <a:latin typeface="Yu Gothic" panose="020B0400000000000000" pitchFamily="34" charset="-128"/>
                <a:ea typeface="Yu Gothic" panose="020B0400000000000000" pitchFamily="34" charset="-128"/>
                <a:cs typeface="YuGo-Medium"/>
              </a:rPr>
              <a:t>ク</a:t>
            </a:r>
            <a:r>
              <a:rPr lang="ja-JP" altLang="en-US" sz="750" spc="-35">
                <a:latin typeface="Yu Gothic" panose="020B0400000000000000" pitchFamily="34" charset="-128"/>
                <a:ea typeface="Yu Gothic" panose="020B0400000000000000" pitchFamily="34" charset="-128"/>
                <a:cs typeface="YuGo-Medium"/>
              </a:rPr>
              <a:t>す</a:t>
            </a:r>
            <a:r>
              <a:rPr lang="ja-JP" altLang="en-US" sz="750" spc="-80">
                <a:latin typeface="Yu Gothic" panose="020B0400000000000000" pitchFamily="34" charset="-128"/>
                <a:ea typeface="Yu Gothic" panose="020B0400000000000000" pitchFamily="34" charset="-128"/>
                <a:cs typeface="YuGo-Medium"/>
              </a:rPr>
              <a:t>る</a:t>
            </a:r>
            <a:r>
              <a:rPr lang="ja-JP" altLang="en-US" sz="750" spc="25">
                <a:latin typeface="Yu Gothic" panose="020B0400000000000000" pitchFamily="34" charset="-128"/>
                <a:ea typeface="Yu Gothic" panose="020B0400000000000000" pitchFamily="34" charset="-128"/>
                <a:cs typeface="YuGo-Medium"/>
              </a:rPr>
              <a:t>と</a:t>
            </a:r>
            <a:endParaRPr lang="ja-JP" altLang="en-US" sz="750">
              <a:latin typeface="Yu Gothic" panose="020B0400000000000000" pitchFamily="34" charset="-128"/>
              <a:ea typeface="Yu Gothic" panose="020B0400000000000000" pitchFamily="34" charset="-128"/>
              <a:cs typeface="YuGo-Medium"/>
            </a:endParaRPr>
          </a:p>
          <a:p>
            <a:pPr marR="30480" algn="ctr">
              <a:lnSpc>
                <a:spcPct val="100000"/>
              </a:lnSpc>
              <a:spcBef>
                <a:spcPts val="160"/>
              </a:spcBef>
            </a:pPr>
            <a:r>
              <a:rPr lang="ja-JP" altLang="en-US" sz="750" spc="20">
                <a:latin typeface="Yu Gothic" panose="020B0400000000000000" pitchFamily="34" charset="-128"/>
                <a:ea typeface="Yu Gothic" panose="020B0400000000000000" pitchFamily="34" charset="-128"/>
                <a:cs typeface="YuGo-Medium"/>
              </a:rPr>
              <a:t>右</a:t>
            </a:r>
            <a:r>
              <a:rPr lang="ja-JP" altLang="en-US" sz="750" spc="-30">
                <a:latin typeface="Yu Gothic" panose="020B0400000000000000" pitchFamily="34" charset="-128"/>
                <a:ea typeface="Yu Gothic" panose="020B0400000000000000" pitchFamily="34" charset="-128"/>
                <a:cs typeface="YuGo-Medium"/>
              </a:rPr>
              <a:t>の</a:t>
            </a:r>
            <a:r>
              <a:rPr lang="ja-JP" altLang="en-US" sz="750" spc="-130">
                <a:latin typeface="Yu Gothic" panose="020B0400000000000000" pitchFamily="34" charset="-128"/>
                <a:ea typeface="Yu Gothic" panose="020B0400000000000000" pitchFamily="34" charset="-128"/>
                <a:cs typeface="YuGo-Medium"/>
              </a:rPr>
              <a:t>よ</a:t>
            </a:r>
            <a:r>
              <a:rPr lang="ja-JP" altLang="en-US" sz="750" spc="-60">
                <a:latin typeface="Yu Gothic" panose="020B0400000000000000" pitchFamily="34" charset="-128"/>
                <a:ea typeface="Yu Gothic" panose="020B0400000000000000" pitchFamily="34" charset="-128"/>
                <a:cs typeface="YuGo-Medium"/>
              </a:rPr>
              <a:t>う</a:t>
            </a:r>
            <a:r>
              <a:rPr lang="ja-JP" altLang="en-US" sz="750" spc="-5">
                <a:latin typeface="Yu Gothic" panose="020B0400000000000000" pitchFamily="34" charset="-128"/>
                <a:ea typeface="Yu Gothic" panose="020B0400000000000000" pitchFamily="34" charset="-128"/>
                <a:cs typeface="YuGo-Medium"/>
              </a:rPr>
              <a:t>に</a:t>
            </a:r>
            <a:r>
              <a:rPr lang="ja-JP" altLang="en-US" sz="750" spc="20">
                <a:latin typeface="Yu Gothic" panose="020B0400000000000000" pitchFamily="34" charset="-128"/>
                <a:ea typeface="Yu Gothic" panose="020B0400000000000000" pitchFamily="34" charset="-128"/>
                <a:cs typeface="YuGo-Medium"/>
              </a:rPr>
              <a:t>収</a:t>
            </a:r>
            <a:r>
              <a:rPr lang="ja-JP" altLang="en-US" sz="750" spc="25">
                <a:latin typeface="Yu Gothic" panose="020B0400000000000000" pitchFamily="34" charset="-128"/>
                <a:ea typeface="Yu Gothic" panose="020B0400000000000000" pitchFamily="34" charset="-128"/>
                <a:cs typeface="YuGo-Medium"/>
              </a:rPr>
              <a:t>束</a:t>
            </a:r>
            <a:endParaRPr lang="ja-JP" altLang="en-US" sz="750" dirty="0">
              <a:latin typeface="Yu Gothic" panose="020B0400000000000000" pitchFamily="34" charset="-128"/>
              <a:ea typeface="Yu Gothic" panose="020B0400000000000000" pitchFamily="34" charset="-128"/>
              <a:cs typeface="YuGo-Medium"/>
            </a:endParaRPr>
          </a:p>
        </p:txBody>
      </p:sp>
      <p:grpSp>
        <p:nvGrpSpPr>
          <p:cNvPr id="15" name="object 9">
            <a:extLst>
              <a:ext uri="{FF2B5EF4-FFF2-40B4-BE49-F238E27FC236}">
                <a16:creationId xmlns:a16="http://schemas.microsoft.com/office/drawing/2014/main" id="{15569440-5B4E-004C-B283-B2AFC5786221}"/>
              </a:ext>
            </a:extLst>
          </p:cNvPr>
          <p:cNvGrpSpPr/>
          <p:nvPr/>
        </p:nvGrpSpPr>
        <p:grpSpPr>
          <a:xfrm>
            <a:off x="1600342" y="911123"/>
            <a:ext cx="2301240" cy="2839720"/>
            <a:chOff x="1600342" y="911123"/>
            <a:chExt cx="2301240" cy="2839720"/>
          </a:xfrm>
        </p:grpSpPr>
        <p:sp>
          <p:nvSpPr>
            <p:cNvPr id="16" name="object 10">
              <a:extLst>
                <a:ext uri="{FF2B5EF4-FFF2-40B4-BE49-F238E27FC236}">
                  <a16:creationId xmlns:a16="http://schemas.microsoft.com/office/drawing/2014/main" id="{46CEDEEC-CC1B-E84E-8D06-4C563535A4E3}"/>
                </a:ext>
              </a:extLst>
            </p:cNvPr>
            <p:cNvSpPr/>
            <p:nvPr/>
          </p:nvSpPr>
          <p:spPr>
            <a:xfrm>
              <a:off x="1643964" y="1238262"/>
              <a:ext cx="2235835" cy="927100"/>
            </a:xfrm>
            <a:custGeom>
              <a:avLst/>
              <a:gdLst/>
              <a:ahLst/>
              <a:cxnLst/>
              <a:rect l="l" t="t" r="r" b="b"/>
              <a:pathLst>
                <a:path w="2235835" h="927100">
                  <a:moveTo>
                    <a:pt x="2235479" y="0"/>
                  </a:moveTo>
                  <a:lnTo>
                    <a:pt x="0" y="0"/>
                  </a:lnTo>
                  <a:lnTo>
                    <a:pt x="0" y="926909"/>
                  </a:lnTo>
                  <a:lnTo>
                    <a:pt x="2235479" y="926909"/>
                  </a:lnTo>
                  <a:lnTo>
                    <a:pt x="2235479" y="0"/>
                  </a:lnTo>
                  <a:close/>
                </a:path>
              </a:pathLst>
            </a:custGeom>
            <a:solidFill>
              <a:srgbClr val="0061AF"/>
            </a:solidFill>
          </p:spPr>
          <p:txBody>
            <a:bodyPr wrap="square" lIns="0" tIns="0" rIns="0" bIns="0" rtlCol="0"/>
            <a:lstStyle/>
            <a:p>
              <a:endParaRPr/>
            </a:p>
          </p:txBody>
        </p:sp>
        <p:pic>
          <p:nvPicPr>
            <p:cNvPr id="17" name="object 11">
              <a:extLst>
                <a:ext uri="{FF2B5EF4-FFF2-40B4-BE49-F238E27FC236}">
                  <a16:creationId xmlns:a16="http://schemas.microsoft.com/office/drawing/2014/main" id="{4841F1E3-32D9-1540-B156-AAD7BB03634D}"/>
                </a:ext>
              </a:extLst>
            </p:cNvPr>
            <p:cNvPicPr/>
            <p:nvPr/>
          </p:nvPicPr>
          <p:blipFill>
            <a:blip r:embed="rId9" cstate="print"/>
            <a:stretch>
              <a:fillRect/>
            </a:stretch>
          </p:blipFill>
          <p:spPr>
            <a:xfrm>
              <a:off x="1600342" y="2208796"/>
              <a:ext cx="2300907" cy="1541494"/>
            </a:xfrm>
            <a:prstGeom prst="rect">
              <a:avLst/>
            </a:prstGeom>
          </p:spPr>
        </p:pic>
        <p:pic>
          <p:nvPicPr>
            <p:cNvPr id="18" name="object 12">
              <a:extLst>
                <a:ext uri="{FF2B5EF4-FFF2-40B4-BE49-F238E27FC236}">
                  <a16:creationId xmlns:a16="http://schemas.microsoft.com/office/drawing/2014/main" id="{A1B7F687-C8E6-244D-BB12-BCF62760836C}"/>
                </a:ext>
              </a:extLst>
            </p:cNvPr>
            <p:cNvPicPr/>
            <p:nvPr/>
          </p:nvPicPr>
          <p:blipFill>
            <a:blip r:embed="rId10" cstate="print"/>
            <a:stretch>
              <a:fillRect/>
            </a:stretch>
          </p:blipFill>
          <p:spPr>
            <a:xfrm>
              <a:off x="1611247" y="911123"/>
              <a:ext cx="2290002" cy="316229"/>
            </a:xfrm>
            <a:prstGeom prst="rect">
              <a:avLst/>
            </a:prstGeom>
          </p:spPr>
        </p:pic>
      </p:grpSp>
      <p:grpSp>
        <p:nvGrpSpPr>
          <p:cNvPr id="19" name="object 13">
            <a:extLst>
              <a:ext uri="{FF2B5EF4-FFF2-40B4-BE49-F238E27FC236}">
                <a16:creationId xmlns:a16="http://schemas.microsoft.com/office/drawing/2014/main" id="{BEC431F5-3D07-614E-B64E-ADB563707870}"/>
              </a:ext>
            </a:extLst>
          </p:cNvPr>
          <p:cNvGrpSpPr/>
          <p:nvPr/>
        </p:nvGrpSpPr>
        <p:grpSpPr>
          <a:xfrm>
            <a:off x="5227828" y="922032"/>
            <a:ext cx="2301240" cy="523875"/>
            <a:chOff x="5227828" y="922032"/>
            <a:chExt cx="2301240" cy="523875"/>
          </a:xfrm>
        </p:grpSpPr>
        <p:pic>
          <p:nvPicPr>
            <p:cNvPr id="20" name="object 14">
              <a:extLst>
                <a:ext uri="{FF2B5EF4-FFF2-40B4-BE49-F238E27FC236}">
                  <a16:creationId xmlns:a16="http://schemas.microsoft.com/office/drawing/2014/main" id="{11079583-5B7F-0348-B257-8ED2634C401F}"/>
                </a:ext>
              </a:extLst>
            </p:cNvPr>
            <p:cNvPicPr/>
            <p:nvPr/>
          </p:nvPicPr>
          <p:blipFill>
            <a:blip r:embed="rId11" cstate="print"/>
            <a:stretch>
              <a:fillRect/>
            </a:stretch>
          </p:blipFill>
          <p:spPr>
            <a:xfrm>
              <a:off x="5227828" y="922032"/>
              <a:ext cx="2300908" cy="323651"/>
            </a:xfrm>
            <a:prstGeom prst="rect">
              <a:avLst/>
            </a:prstGeom>
          </p:spPr>
        </p:pic>
        <p:sp>
          <p:nvSpPr>
            <p:cNvPr id="21" name="object 15">
              <a:extLst>
                <a:ext uri="{FF2B5EF4-FFF2-40B4-BE49-F238E27FC236}">
                  <a16:creationId xmlns:a16="http://schemas.microsoft.com/office/drawing/2014/main" id="{BD517BF8-4EE1-CE4C-87B3-B7F7AF1A9B23}"/>
                </a:ext>
              </a:extLst>
            </p:cNvPr>
            <p:cNvSpPr/>
            <p:nvPr/>
          </p:nvSpPr>
          <p:spPr>
            <a:xfrm>
              <a:off x="5249634" y="1238262"/>
              <a:ext cx="2235835" cy="207645"/>
            </a:xfrm>
            <a:custGeom>
              <a:avLst/>
              <a:gdLst/>
              <a:ahLst/>
              <a:cxnLst/>
              <a:rect l="l" t="t" r="r" b="b"/>
              <a:pathLst>
                <a:path w="2235834" h="207644">
                  <a:moveTo>
                    <a:pt x="2235479" y="0"/>
                  </a:moveTo>
                  <a:lnTo>
                    <a:pt x="0" y="0"/>
                  </a:lnTo>
                  <a:lnTo>
                    <a:pt x="0" y="207187"/>
                  </a:lnTo>
                  <a:lnTo>
                    <a:pt x="2235479" y="207187"/>
                  </a:lnTo>
                  <a:lnTo>
                    <a:pt x="2235479" y="0"/>
                  </a:lnTo>
                  <a:close/>
                </a:path>
              </a:pathLst>
            </a:custGeom>
            <a:solidFill>
              <a:srgbClr val="0061AF"/>
            </a:solidFill>
          </p:spPr>
          <p:txBody>
            <a:bodyPr wrap="square" lIns="0" tIns="0" rIns="0" bIns="0" rtlCol="0"/>
            <a:lstStyle/>
            <a:p>
              <a:endParaRPr/>
            </a:p>
          </p:txBody>
        </p:sp>
        <p:sp>
          <p:nvSpPr>
            <p:cNvPr id="22" name="object 16">
              <a:extLst>
                <a:ext uri="{FF2B5EF4-FFF2-40B4-BE49-F238E27FC236}">
                  <a16:creationId xmlns:a16="http://schemas.microsoft.com/office/drawing/2014/main" id="{C5FD87C2-C0E2-6644-8A28-148386B0F4BE}"/>
                </a:ext>
              </a:extLst>
            </p:cNvPr>
            <p:cNvSpPr/>
            <p:nvPr/>
          </p:nvSpPr>
          <p:spPr>
            <a:xfrm>
              <a:off x="6367377" y="1270589"/>
              <a:ext cx="0" cy="147320"/>
            </a:xfrm>
            <a:custGeom>
              <a:avLst/>
              <a:gdLst/>
              <a:ahLst/>
              <a:cxnLst/>
              <a:rect l="l" t="t" r="r" b="b"/>
              <a:pathLst>
                <a:path h="147319">
                  <a:moveTo>
                    <a:pt x="0" y="147040"/>
                  </a:moveTo>
                  <a:lnTo>
                    <a:pt x="0" y="0"/>
                  </a:lnTo>
                </a:path>
              </a:pathLst>
            </a:custGeom>
            <a:ln w="12700">
              <a:solidFill>
                <a:srgbClr val="FFFFFF"/>
              </a:solidFill>
            </a:ln>
          </p:spPr>
          <p:txBody>
            <a:bodyPr wrap="square" lIns="0" tIns="0" rIns="0" bIns="0" rtlCol="0"/>
            <a:lstStyle/>
            <a:p>
              <a:endParaRPr/>
            </a:p>
          </p:txBody>
        </p:sp>
        <p:sp>
          <p:nvSpPr>
            <p:cNvPr id="23" name="object 17">
              <a:extLst>
                <a:ext uri="{FF2B5EF4-FFF2-40B4-BE49-F238E27FC236}">
                  <a16:creationId xmlns:a16="http://schemas.microsoft.com/office/drawing/2014/main" id="{756D2C21-C510-E14C-82F4-312F7166F4B5}"/>
                </a:ext>
              </a:extLst>
            </p:cNvPr>
            <p:cNvSpPr/>
            <p:nvPr/>
          </p:nvSpPr>
          <p:spPr>
            <a:xfrm>
              <a:off x="6331271" y="1266079"/>
              <a:ext cx="72390" cy="36195"/>
            </a:xfrm>
            <a:custGeom>
              <a:avLst/>
              <a:gdLst/>
              <a:ahLst/>
              <a:cxnLst/>
              <a:rect l="l" t="t" r="r" b="b"/>
              <a:pathLst>
                <a:path w="72389" h="36194">
                  <a:moveTo>
                    <a:pt x="36106" y="0"/>
                  </a:moveTo>
                  <a:lnTo>
                    <a:pt x="0" y="36106"/>
                  </a:lnTo>
                  <a:lnTo>
                    <a:pt x="72212" y="36106"/>
                  </a:lnTo>
                  <a:lnTo>
                    <a:pt x="36106" y="0"/>
                  </a:lnTo>
                  <a:close/>
                </a:path>
              </a:pathLst>
            </a:custGeom>
            <a:solidFill>
              <a:srgbClr val="FFFFFF"/>
            </a:solidFill>
          </p:spPr>
          <p:txBody>
            <a:bodyPr wrap="square" lIns="0" tIns="0" rIns="0" bIns="0" rtlCol="0"/>
            <a:lstStyle/>
            <a:p>
              <a:endParaRPr/>
            </a:p>
          </p:txBody>
        </p:sp>
      </p:grpSp>
      <p:pic>
        <p:nvPicPr>
          <p:cNvPr id="24" name="object 18">
            <a:extLst>
              <a:ext uri="{FF2B5EF4-FFF2-40B4-BE49-F238E27FC236}">
                <a16:creationId xmlns:a16="http://schemas.microsoft.com/office/drawing/2014/main" id="{D9EC173F-58FA-EA44-AE86-4FC0F70E10FE}"/>
              </a:ext>
            </a:extLst>
          </p:cNvPr>
          <p:cNvPicPr/>
          <p:nvPr/>
        </p:nvPicPr>
        <p:blipFill>
          <a:blip r:embed="rId12" cstate="print"/>
          <a:stretch>
            <a:fillRect/>
          </a:stretch>
        </p:blipFill>
        <p:spPr>
          <a:xfrm>
            <a:off x="5227828" y="1499974"/>
            <a:ext cx="2290000" cy="1540502"/>
          </a:xfrm>
          <a:prstGeom prst="rect">
            <a:avLst/>
          </a:prstGeom>
        </p:spPr>
      </p:pic>
      <p:sp>
        <p:nvSpPr>
          <p:cNvPr id="25" name="object 21">
            <a:extLst>
              <a:ext uri="{FF2B5EF4-FFF2-40B4-BE49-F238E27FC236}">
                <a16:creationId xmlns:a16="http://schemas.microsoft.com/office/drawing/2014/main" id="{DF4E1904-C5CB-8046-B1B0-40317B3855F2}"/>
              </a:ext>
            </a:extLst>
          </p:cNvPr>
          <p:cNvSpPr txBox="1"/>
          <p:nvPr/>
        </p:nvSpPr>
        <p:spPr>
          <a:xfrm>
            <a:off x="2768051" y="1256318"/>
            <a:ext cx="1111885" cy="133985"/>
          </a:xfrm>
          <a:prstGeom prst="rect">
            <a:avLst/>
          </a:prstGeom>
        </p:spPr>
        <p:txBody>
          <a:bodyPr vert="horz" wrap="square" lIns="0" tIns="13335" rIns="0" bIns="0" rtlCol="0">
            <a:spAutoFit/>
          </a:bodyPr>
          <a:lstStyle/>
          <a:p>
            <a:pPr marL="716915">
              <a:lnSpc>
                <a:spcPct val="100000"/>
              </a:lnSpc>
              <a:spcBef>
                <a:spcPts val="105"/>
              </a:spcBef>
            </a:pPr>
            <a:r>
              <a:rPr sz="700" spc="-15" dirty="0">
                <a:solidFill>
                  <a:srgbClr val="FFFFFF"/>
                </a:solidFill>
                <a:latin typeface="YuGo-Medium"/>
                <a:cs typeface="YuGo-Medium"/>
              </a:rPr>
              <a:t>×Close</a:t>
            </a:r>
            <a:endParaRPr sz="700">
              <a:latin typeface="YuGo-Medium"/>
              <a:cs typeface="YuGo-Medium"/>
            </a:endParaRPr>
          </a:p>
        </p:txBody>
      </p:sp>
      <p:grpSp>
        <p:nvGrpSpPr>
          <p:cNvPr id="26" name="object 22">
            <a:extLst>
              <a:ext uri="{FF2B5EF4-FFF2-40B4-BE49-F238E27FC236}">
                <a16:creationId xmlns:a16="http://schemas.microsoft.com/office/drawing/2014/main" id="{FB7AF1AA-5E9E-2449-BF21-3F2D48468A93}"/>
              </a:ext>
            </a:extLst>
          </p:cNvPr>
          <p:cNvGrpSpPr/>
          <p:nvPr/>
        </p:nvGrpSpPr>
        <p:grpSpPr>
          <a:xfrm>
            <a:off x="2725595" y="1260068"/>
            <a:ext cx="72390" cy="885825"/>
            <a:chOff x="2725595" y="1260068"/>
            <a:chExt cx="72390" cy="885825"/>
          </a:xfrm>
        </p:grpSpPr>
        <p:sp>
          <p:nvSpPr>
            <p:cNvPr id="27" name="object 23">
              <a:extLst>
                <a:ext uri="{FF2B5EF4-FFF2-40B4-BE49-F238E27FC236}">
                  <a16:creationId xmlns:a16="http://schemas.microsoft.com/office/drawing/2014/main" id="{0168D739-E074-BC43-9E8C-229545031DD7}"/>
                </a:ext>
              </a:extLst>
            </p:cNvPr>
            <p:cNvSpPr/>
            <p:nvPr/>
          </p:nvSpPr>
          <p:spPr>
            <a:xfrm>
              <a:off x="2761701" y="1260068"/>
              <a:ext cx="0" cy="881380"/>
            </a:xfrm>
            <a:custGeom>
              <a:avLst/>
              <a:gdLst/>
              <a:ahLst/>
              <a:cxnLst/>
              <a:rect l="l" t="t" r="r" b="b"/>
              <a:pathLst>
                <a:path h="881380">
                  <a:moveTo>
                    <a:pt x="0" y="0"/>
                  </a:moveTo>
                  <a:lnTo>
                    <a:pt x="0" y="880897"/>
                  </a:lnTo>
                </a:path>
              </a:pathLst>
            </a:custGeom>
            <a:ln w="12700">
              <a:solidFill>
                <a:srgbClr val="FFFFFF"/>
              </a:solidFill>
            </a:ln>
          </p:spPr>
          <p:txBody>
            <a:bodyPr wrap="square" lIns="0" tIns="0" rIns="0" bIns="0" rtlCol="0"/>
            <a:lstStyle/>
            <a:p>
              <a:endParaRPr/>
            </a:p>
          </p:txBody>
        </p:sp>
        <p:sp>
          <p:nvSpPr>
            <p:cNvPr id="28" name="object 24">
              <a:extLst>
                <a:ext uri="{FF2B5EF4-FFF2-40B4-BE49-F238E27FC236}">
                  <a16:creationId xmlns:a16="http://schemas.microsoft.com/office/drawing/2014/main" id="{4526516D-D66A-D94D-A150-EAE207C3A858}"/>
                </a:ext>
              </a:extLst>
            </p:cNvPr>
            <p:cNvSpPr/>
            <p:nvPr/>
          </p:nvSpPr>
          <p:spPr>
            <a:xfrm>
              <a:off x="2725595" y="2109371"/>
              <a:ext cx="72390" cy="36195"/>
            </a:xfrm>
            <a:custGeom>
              <a:avLst/>
              <a:gdLst/>
              <a:ahLst/>
              <a:cxnLst/>
              <a:rect l="l" t="t" r="r" b="b"/>
              <a:pathLst>
                <a:path w="72389" h="36194">
                  <a:moveTo>
                    <a:pt x="72212" y="0"/>
                  </a:moveTo>
                  <a:lnTo>
                    <a:pt x="0" y="0"/>
                  </a:lnTo>
                  <a:lnTo>
                    <a:pt x="36106" y="36106"/>
                  </a:lnTo>
                  <a:lnTo>
                    <a:pt x="72212" y="0"/>
                  </a:lnTo>
                  <a:close/>
                </a:path>
              </a:pathLst>
            </a:custGeom>
            <a:solidFill>
              <a:srgbClr val="FFFFFF"/>
            </a:solidFill>
          </p:spPr>
          <p:txBody>
            <a:bodyPr wrap="square" lIns="0" tIns="0" rIns="0" bIns="0" rtlCol="0"/>
            <a:lstStyle/>
            <a:p>
              <a:endParaRPr/>
            </a:p>
          </p:txBody>
        </p:sp>
      </p:grpSp>
      <p:sp>
        <p:nvSpPr>
          <p:cNvPr id="29" name="bg object 25">
            <a:extLst>
              <a:ext uri="{FF2B5EF4-FFF2-40B4-BE49-F238E27FC236}">
                <a16:creationId xmlns:a16="http://schemas.microsoft.com/office/drawing/2014/main" id="{3CCCB816-B77E-E84A-ACEC-44E3624AF0C5}"/>
              </a:ext>
            </a:extLst>
          </p:cNvPr>
          <p:cNvSpPr/>
          <p:nvPr/>
        </p:nvSpPr>
        <p:spPr>
          <a:xfrm>
            <a:off x="331331" y="409134"/>
            <a:ext cx="95885" cy="343111"/>
          </a:xfrm>
          <a:custGeom>
            <a:avLst/>
            <a:gdLst/>
            <a:ahLst/>
            <a:cxnLst/>
            <a:rect l="l" t="t" r="r" b="b"/>
            <a:pathLst>
              <a:path w="95884" h="343534">
                <a:moveTo>
                  <a:pt x="95262" y="0"/>
                </a:moveTo>
                <a:lnTo>
                  <a:pt x="0" y="0"/>
                </a:lnTo>
                <a:lnTo>
                  <a:pt x="0" y="342963"/>
                </a:lnTo>
                <a:lnTo>
                  <a:pt x="95262" y="342963"/>
                </a:lnTo>
                <a:lnTo>
                  <a:pt x="95262" y="0"/>
                </a:lnTo>
                <a:close/>
              </a:path>
            </a:pathLst>
          </a:custGeom>
          <a:solidFill>
            <a:srgbClr val="0061AF"/>
          </a:solidFill>
        </p:spPr>
        <p:txBody>
          <a:bodyPr wrap="square" lIns="0" tIns="0" rIns="0" bIns="0" rtlCol="0"/>
          <a:lstStyle/>
          <a:p>
            <a:endParaRPr sz="1798"/>
          </a:p>
        </p:txBody>
      </p:sp>
      <p:sp>
        <p:nvSpPr>
          <p:cNvPr id="30" name="object 11">
            <a:extLst>
              <a:ext uri="{FF2B5EF4-FFF2-40B4-BE49-F238E27FC236}">
                <a16:creationId xmlns:a16="http://schemas.microsoft.com/office/drawing/2014/main" id="{FD8DC3EB-54DC-4642-A45D-9785CC9CA5F6}"/>
              </a:ext>
            </a:extLst>
          </p:cNvPr>
          <p:cNvSpPr/>
          <p:nvPr/>
        </p:nvSpPr>
        <p:spPr>
          <a:xfrm>
            <a:off x="524573" y="733552"/>
            <a:ext cx="8098155" cy="19050"/>
          </a:xfrm>
          <a:custGeom>
            <a:avLst/>
            <a:gdLst/>
            <a:ahLst/>
            <a:cxnLst/>
            <a:rect l="l" t="t" r="r" b="b"/>
            <a:pathLst>
              <a:path w="8098155" h="19050">
                <a:moveTo>
                  <a:pt x="8097672" y="0"/>
                </a:moveTo>
                <a:lnTo>
                  <a:pt x="0" y="0"/>
                </a:lnTo>
                <a:lnTo>
                  <a:pt x="0" y="19050"/>
                </a:lnTo>
                <a:lnTo>
                  <a:pt x="8097672" y="19050"/>
                </a:lnTo>
                <a:lnTo>
                  <a:pt x="8097672" y="0"/>
                </a:lnTo>
                <a:close/>
              </a:path>
            </a:pathLst>
          </a:custGeom>
          <a:solidFill>
            <a:srgbClr val="CCCCCC"/>
          </a:solidFill>
        </p:spPr>
        <p:txBody>
          <a:bodyPr wrap="square" lIns="0" tIns="0" rIns="0" bIns="0" rtlCol="0"/>
          <a:lstStyle/>
          <a:p>
            <a:endParaRPr/>
          </a:p>
        </p:txBody>
      </p:sp>
      <p:sp>
        <p:nvSpPr>
          <p:cNvPr id="31" name="object 4">
            <a:extLst>
              <a:ext uri="{FF2B5EF4-FFF2-40B4-BE49-F238E27FC236}">
                <a16:creationId xmlns:a16="http://schemas.microsoft.com/office/drawing/2014/main" id="{F34F1495-A2F9-9F45-A2E0-F8AA84A118D0}"/>
              </a:ext>
            </a:extLst>
          </p:cNvPr>
          <p:cNvSpPr txBox="1"/>
          <p:nvPr/>
        </p:nvSpPr>
        <p:spPr>
          <a:xfrm>
            <a:off x="491590" y="386499"/>
            <a:ext cx="3318409" cy="252633"/>
          </a:xfrm>
          <a:prstGeom prst="rect">
            <a:avLst/>
          </a:prstGeom>
        </p:spPr>
        <p:txBody>
          <a:bodyPr vert="horz" wrap="square" lIns="0" tIns="13970" rIns="0" bIns="0" rtlCol="0">
            <a:spAutoFit/>
          </a:bodyPr>
          <a:lstStyle/>
          <a:p>
            <a:pPr marL="31750">
              <a:lnSpc>
                <a:spcPct val="100000"/>
              </a:lnSpc>
              <a:spcBef>
                <a:spcPts val="110"/>
              </a:spcBef>
            </a:pPr>
            <a:r>
              <a:rPr lang="ja-JP" altLang="en-US" sz="1550" b="1">
                <a:latin typeface="YuGothic"/>
                <a:cs typeface="YuGothic"/>
              </a:rPr>
              <a:t>広告メニュー</a:t>
            </a:r>
            <a:r>
              <a:rPr lang="en-US" altLang="ja-JP" sz="1550" b="1" dirty="0">
                <a:latin typeface="YuGothic"/>
                <a:cs typeface="YuGothic"/>
              </a:rPr>
              <a:t>⑨</a:t>
            </a:r>
            <a:r>
              <a:rPr lang="ja-JP" altLang="en-US" sz="1550" b="1">
                <a:latin typeface="YuGothic"/>
                <a:cs typeface="YuGothic"/>
              </a:rPr>
              <a:t>（記事ページ）</a:t>
            </a:r>
            <a:endParaRPr lang="ja-JP" altLang="en-US" sz="1050" dirty="0">
              <a:latin typeface="YuGothic"/>
              <a:cs typeface="YuGothic"/>
            </a:endParaRPr>
          </a:p>
        </p:txBody>
      </p:sp>
      <p:sp>
        <p:nvSpPr>
          <p:cNvPr id="33" name="object 8">
            <a:extLst>
              <a:ext uri="{FF2B5EF4-FFF2-40B4-BE49-F238E27FC236}">
                <a16:creationId xmlns:a16="http://schemas.microsoft.com/office/drawing/2014/main" id="{D936EBEA-AF45-6A4C-9B08-EEE5F260F2F0}"/>
              </a:ext>
            </a:extLst>
          </p:cNvPr>
          <p:cNvSpPr txBox="1"/>
          <p:nvPr/>
        </p:nvSpPr>
        <p:spPr>
          <a:xfrm>
            <a:off x="4179480" y="4057662"/>
            <a:ext cx="4443247" cy="635751"/>
          </a:xfrm>
          <a:prstGeom prst="rect">
            <a:avLst/>
          </a:prstGeom>
        </p:spPr>
        <p:txBody>
          <a:bodyPr vert="horz" wrap="square" lIns="0" tIns="13335" rIns="0" bIns="0" rtlCol="0">
            <a:spAutoFit/>
          </a:bodyPr>
          <a:lstStyle/>
          <a:p>
            <a:pPr marL="12700" marR="5080">
              <a:lnSpc>
                <a:spcPct val="126499"/>
              </a:lnSpc>
              <a:spcBef>
                <a:spcPts val="5"/>
              </a:spcBef>
            </a:pPr>
            <a:r>
              <a:rPr lang="en-US" altLang="ja-JP" sz="650" spc="-10" dirty="0">
                <a:latin typeface="Yu Gothic" panose="020B0400000000000000" pitchFamily="34" charset="-128"/>
                <a:ea typeface="Yu Gothic" panose="020B0400000000000000" pitchFamily="34" charset="-128"/>
                <a:cs typeface="YuGo-Medium"/>
              </a:rPr>
              <a:t>※</a:t>
            </a:r>
            <a:r>
              <a:rPr lang="ja-JP" altLang="en-US" sz="650" spc="-10">
                <a:latin typeface="Yu Gothic" panose="020B0400000000000000" pitchFamily="34" charset="-128"/>
                <a:ea typeface="Yu Gothic" panose="020B0400000000000000" pitchFamily="34" charset="-128"/>
                <a:cs typeface="YuGo-Medium"/>
              </a:rPr>
              <a:t>ご指定可能なカテゴリー、ジャンルは</a:t>
            </a:r>
            <a:r>
              <a:rPr lang="en-US" altLang="ja-JP" sz="650" spc="-10" dirty="0">
                <a:latin typeface="Yu Gothic" panose="020B0400000000000000" pitchFamily="34" charset="-128"/>
                <a:ea typeface="Yu Gothic" panose="020B0400000000000000" pitchFamily="34" charset="-128"/>
                <a:cs typeface="YuGo-Medium"/>
              </a:rPr>
              <a:t>3</a:t>
            </a:r>
            <a:r>
              <a:rPr lang="ja-JP" altLang="en-US" sz="650" spc="-10">
                <a:latin typeface="Yu Gothic" panose="020B0400000000000000" pitchFamily="34" charset="-128"/>
                <a:ea typeface="Yu Gothic" panose="020B0400000000000000" pitchFamily="34" charset="-128"/>
                <a:cs typeface="YuGo-Medium"/>
              </a:rPr>
              <a:t>ページをご覧ください。 </a:t>
            </a:r>
            <a:r>
              <a:rPr lang="en-US" altLang="ja-JP" sz="650" spc="-10" dirty="0">
                <a:latin typeface="Yu Gothic" panose="020B0400000000000000" pitchFamily="34" charset="-128"/>
                <a:ea typeface="Yu Gothic" panose="020B0400000000000000" pitchFamily="34" charset="-128"/>
                <a:cs typeface="YuGo-Medium"/>
              </a:rPr>
              <a:t>※</a:t>
            </a:r>
            <a:r>
              <a:rPr lang="ja-JP" altLang="en-US" sz="650" spc="-10">
                <a:latin typeface="Yu Gothic" panose="020B0400000000000000" pitchFamily="34" charset="-128"/>
                <a:ea typeface="Yu Gothic" panose="020B0400000000000000" pitchFamily="34" charset="-128"/>
                <a:cs typeface="YuGo-Medium"/>
              </a:rPr>
              <a:t>期間保証メニューは原則火曜開始・月曜終了です。 </a:t>
            </a:r>
            <a:r>
              <a:rPr lang="en-US" altLang="ja-JP" sz="650" spc="-10" dirty="0">
                <a:latin typeface="Yu Gothic" panose="020B0400000000000000" pitchFamily="34" charset="-128"/>
                <a:ea typeface="Yu Gothic" panose="020B0400000000000000" pitchFamily="34" charset="-128"/>
                <a:cs typeface="YuGo-Medium"/>
              </a:rPr>
              <a:t>※</a:t>
            </a:r>
            <a:r>
              <a:rPr lang="ja-JP" altLang="en-US" sz="650" spc="-10">
                <a:latin typeface="Yu Gothic" panose="020B0400000000000000" pitchFamily="34" charset="-128"/>
                <a:ea typeface="Yu Gothic" panose="020B0400000000000000" pitchFamily="34" charset="-128"/>
                <a:cs typeface="YuGo-Medium"/>
              </a:rPr>
              <a:t>料金・枠数・位置・仕様などは、予告なく変更する場合がございます。 </a:t>
            </a:r>
            <a:r>
              <a:rPr lang="en-US" altLang="ja-JP" sz="650" spc="-10" dirty="0">
                <a:latin typeface="Yu Gothic" panose="020B0400000000000000" pitchFamily="34" charset="-128"/>
                <a:ea typeface="Yu Gothic" panose="020B0400000000000000" pitchFamily="34" charset="-128"/>
                <a:cs typeface="YuGo-Medium"/>
              </a:rPr>
              <a:t>※</a:t>
            </a:r>
            <a:r>
              <a:rPr lang="ja-JP" altLang="en-US" sz="650" spc="-10">
                <a:latin typeface="Yu Gothic" panose="020B0400000000000000" pitchFamily="34" charset="-128"/>
                <a:ea typeface="Yu Gothic" panose="020B0400000000000000" pitchFamily="34" charset="-128"/>
                <a:cs typeface="YuGo-Medium"/>
              </a:rPr>
              <a:t>表示回数・配信数は目安であり、それらを保証するものではございません。</a:t>
            </a:r>
            <a:r>
              <a:rPr lang="ja-JP" altLang="en-US" sz="650" spc="-10" dirty="0">
                <a:latin typeface="Yu Gothic" panose="020B0400000000000000" pitchFamily="34" charset="-128"/>
                <a:ea typeface="Yu Gothic" panose="020B0400000000000000" pitchFamily="34" charset="-128"/>
                <a:cs typeface="YuGo-Medium"/>
              </a:rPr>
              <a:t>　</a:t>
            </a:r>
            <a:r>
              <a:rPr lang="en-US" altLang="ja-JP" sz="650" spc="-10" dirty="0">
                <a:latin typeface="Yu Gothic" panose="020B0400000000000000" pitchFamily="34" charset="-128"/>
                <a:ea typeface="Yu Gothic" panose="020B0400000000000000" pitchFamily="34" charset="-128"/>
                <a:cs typeface="YuGo-Medium"/>
              </a:rPr>
              <a:t>※</a:t>
            </a:r>
            <a:r>
              <a:rPr lang="ja-JP" altLang="en-US" sz="650" spc="-10">
                <a:latin typeface="Yu Gothic" panose="020B0400000000000000" pitchFamily="34" charset="-128"/>
                <a:ea typeface="Yu Gothic" panose="020B0400000000000000" pitchFamily="34" charset="-128"/>
                <a:cs typeface="YuGo-Medium"/>
              </a:rPr>
              <a:t>料金はグロス金額・外税となります。</a:t>
            </a:r>
            <a:r>
              <a:rPr lang="en-US" altLang="ja-JP" sz="650" spc="-10" dirty="0">
                <a:latin typeface="Yu Gothic" panose="020B0400000000000000" pitchFamily="34" charset="-128"/>
                <a:ea typeface="Yu Gothic" panose="020B0400000000000000" pitchFamily="34" charset="-128"/>
                <a:cs typeface="YuGo-Medium"/>
              </a:rPr>
              <a:t>※</a:t>
            </a:r>
            <a:r>
              <a:rPr lang="ja-JP" altLang="en-US" sz="650" spc="-10">
                <a:latin typeface="Yu Gothic" panose="020B0400000000000000" pitchFamily="34" charset="-128"/>
                <a:ea typeface="Yu Gothic" panose="020B0400000000000000" pitchFamily="34" charset="-128"/>
                <a:cs typeface="YuGo-Medium"/>
              </a:rPr>
              <a:t>申込み、入稿については別途ご確認ください。</a:t>
            </a:r>
            <a:r>
              <a:rPr lang="en-US" altLang="ja-JP" sz="650" spc="-10" dirty="0">
                <a:latin typeface="Yu Gothic" panose="020B0400000000000000" pitchFamily="34" charset="-128"/>
                <a:ea typeface="Yu Gothic" panose="020B0400000000000000" pitchFamily="34" charset="-128"/>
                <a:cs typeface="YuGo-Medium"/>
              </a:rPr>
              <a:t>※</a:t>
            </a:r>
            <a:r>
              <a:rPr lang="ja-JP" altLang="en-US" sz="650" spc="-10">
                <a:latin typeface="Yu Gothic" panose="020B0400000000000000" pitchFamily="34" charset="-128"/>
                <a:ea typeface="Yu Gothic" panose="020B0400000000000000" pitchFamily="34" charset="-128"/>
                <a:cs typeface="YuGo-Medium"/>
              </a:rPr>
              <a:t>表⽰回数・配信数は目安であり、それらを保証するものではございません。</a:t>
            </a:r>
            <a:r>
              <a:rPr lang="en-US" altLang="ja-JP" sz="650" spc="-10" dirty="0">
                <a:latin typeface="Yu Gothic" panose="020B0400000000000000" pitchFamily="34" charset="-128"/>
                <a:ea typeface="Yu Gothic" panose="020B0400000000000000" pitchFamily="34" charset="-128"/>
                <a:cs typeface="YuGo-Medium"/>
              </a:rPr>
              <a:t>(</a:t>
            </a:r>
            <a:r>
              <a:rPr lang="ja-JP" altLang="en-US" sz="650" spc="-10">
                <a:latin typeface="Yu Gothic" panose="020B0400000000000000" pitchFamily="34" charset="-128"/>
                <a:ea typeface="Yu Gothic" panose="020B0400000000000000" pitchFamily="34" charset="-128"/>
                <a:cs typeface="YuGo-Medium"/>
              </a:rPr>
              <a:t>保証の表記があるものは除く</a:t>
            </a:r>
            <a:r>
              <a:rPr lang="en-US" altLang="ja-JP" sz="650" spc="-10" dirty="0">
                <a:latin typeface="Yu Gothic" panose="020B0400000000000000" pitchFamily="34" charset="-128"/>
                <a:ea typeface="Yu Gothic" panose="020B0400000000000000" pitchFamily="34" charset="-128"/>
                <a:cs typeface="YuGo-Medium"/>
              </a:rPr>
              <a:t>) </a:t>
            </a:r>
          </a:p>
          <a:p>
            <a:pPr marL="12700" marR="5080">
              <a:lnSpc>
                <a:spcPct val="126499"/>
              </a:lnSpc>
              <a:spcBef>
                <a:spcPts val="5"/>
              </a:spcBef>
            </a:pPr>
            <a:r>
              <a:rPr lang="en-US" altLang="ja-JP" sz="650" spc="-10" dirty="0">
                <a:latin typeface="Yu Gothic" panose="020B0400000000000000" pitchFamily="34" charset="-128"/>
                <a:ea typeface="Yu Gothic" panose="020B0400000000000000" pitchFamily="34" charset="-128"/>
                <a:cs typeface="YuGo-Medium"/>
              </a:rPr>
              <a:t>※</a:t>
            </a:r>
            <a:r>
              <a:rPr lang="ja-JP" altLang="en-US" sz="650" spc="-10">
                <a:latin typeface="Yu Gothic" panose="020B0400000000000000" pitchFamily="34" charset="-128"/>
                <a:ea typeface="Yu Gothic" panose="020B0400000000000000" pitchFamily="34" charset="-128"/>
                <a:cs typeface="YuGo-Medium"/>
              </a:rPr>
              <a:t>料金、枠数、仕様等は、予告なく変更する場合がございます。</a:t>
            </a:r>
            <a:endParaRPr lang="ja-JP" altLang="en-US" sz="650" dirty="0">
              <a:latin typeface="Yu Gothic" panose="020B0400000000000000" pitchFamily="34" charset="-128"/>
              <a:ea typeface="Yu Gothic" panose="020B0400000000000000" pitchFamily="34" charset="-128"/>
              <a:cs typeface="YuGo-Medium"/>
            </a:endParaRPr>
          </a:p>
        </p:txBody>
      </p:sp>
      <p:sp>
        <p:nvSpPr>
          <p:cNvPr id="35" name="object 48">
            <a:extLst>
              <a:ext uri="{FF2B5EF4-FFF2-40B4-BE49-F238E27FC236}">
                <a16:creationId xmlns:a16="http://schemas.microsoft.com/office/drawing/2014/main" id="{FB45B207-FB67-D34B-93C4-4B7F56B40280}"/>
              </a:ext>
            </a:extLst>
          </p:cNvPr>
          <p:cNvSpPr txBox="1"/>
          <p:nvPr/>
        </p:nvSpPr>
        <p:spPr>
          <a:xfrm>
            <a:off x="2609836" y="4669988"/>
            <a:ext cx="1566545" cy="132087"/>
          </a:xfrm>
          <a:prstGeom prst="rect">
            <a:avLst/>
          </a:prstGeom>
        </p:spPr>
        <p:txBody>
          <a:bodyPr vert="horz" wrap="square" lIns="0" tIns="1651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2700">
              <a:lnSpc>
                <a:spcPct val="100000"/>
              </a:lnSpc>
              <a:spcBef>
                <a:spcPts val="130"/>
              </a:spcBef>
            </a:pPr>
            <a:r>
              <a:rPr sz="750" spc="-35" dirty="0">
                <a:solidFill>
                  <a:srgbClr val="C1272C"/>
                </a:solidFill>
                <a:latin typeface="Yu Gothic" panose="020B0400000000000000" pitchFamily="34" charset="-128"/>
                <a:ea typeface="Yu Gothic" panose="020B0400000000000000" pitchFamily="34" charset="-128"/>
                <a:cs typeface="YuGo-Medium"/>
              </a:rPr>
              <a:t>※</a:t>
            </a:r>
            <a:r>
              <a:rPr sz="750" spc="-80" dirty="0">
                <a:solidFill>
                  <a:srgbClr val="C1272C"/>
                </a:solidFill>
                <a:latin typeface="Yu Gothic" panose="020B0400000000000000" pitchFamily="34" charset="-128"/>
                <a:ea typeface="Yu Gothic" panose="020B0400000000000000" pitchFamily="34" charset="-128"/>
                <a:cs typeface="YuGo-Medium"/>
              </a:rPr>
              <a:t>フ</a:t>
            </a:r>
            <a:r>
              <a:rPr sz="750" spc="-70" dirty="0">
                <a:solidFill>
                  <a:srgbClr val="C1272C"/>
                </a:solidFill>
                <a:latin typeface="Yu Gothic" panose="020B0400000000000000" pitchFamily="34" charset="-128"/>
                <a:ea typeface="Yu Gothic" panose="020B0400000000000000" pitchFamily="34" charset="-128"/>
                <a:cs typeface="YuGo-Medium"/>
              </a:rPr>
              <a:t>リー</a:t>
            </a:r>
            <a:r>
              <a:rPr sz="750" spc="-40" dirty="0">
                <a:solidFill>
                  <a:srgbClr val="C1272C"/>
                </a:solidFill>
                <a:latin typeface="Yu Gothic" panose="020B0400000000000000" pitchFamily="34" charset="-128"/>
                <a:ea typeface="Yu Gothic" panose="020B0400000000000000" pitchFamily="34" charset="-128"/>
                <a:cs typeface="YuGo-Medium"/>
              </a:rPr>
              <a:t>ク</a:t>
            </a:r>
            <a:r>
              <a:rPr sz="750" spc="-55" dirty="0">
                <a:solidFill>
                  <a:srgbClr val="C1272C"/>
                </a:solidFill>
                <a:latin typeface="Yu Gothic" panose="020B0400000000000000" pitchFamily="34" charset="-128"/>
                <a:ea typeface="Yu Gothic" panose="020B0400000000000000" pitchFamily="34" charset="-128"/>
                <a:cs typeface="YuGo-Medium"/>
              </a:rPr>
              <a:t>エ</a:t>
            </a:r>
            <a:r>
              <a:rPr sz="750" spc="-35" dirty="0">
                <a:solidFill>
                  <a:srgbClr val="C1272C"/>
                </a:solidFill>
                <a:latin typeface="Yu Gothic" panose="020B0400000000000000" pitchFamily="34" charset="-128"/>
                <a:ea typeface="Yu Gothic" panose="020B0400000000000000" pitchFamily="34" charset="-128"/>
                <a:cs typeface="YuGo-Medium"/>
              </a:rPr>
              <a:t>ン</a:t>
            </a:r>
            <a:r>
              <a:rPr sz="750" spc="-20" dirty="0">
                <a:solidFill>
                  <a:srgbClr val="C1272C"/>
                </a:solidFill>
                <a:latin typeface="Yu Gothic" panose="020B0400000000000000" pitchFamily="34" charset="-128"/>
                <a:ea typeface="Yu Gothic" panose="020B0400000000000000" pitchFamily="34" charset="-128"/>
                <a:cs typeface="YuGo-Medium"/>
              </a:rPr>
              <a:t>シ</a:t>
            </a:r>
            <a:r>
              <a:rPr sz="750" spc="-50" dirty="0">
                <a:solidFill>
                  <a:srgbClr val="C1272C"/>
                </a:solidFill>
                <a:latin typeface="Yu Gothic" panose="020B0400000000000000" pitchFamily="34" charset="-128"/>
                <a:ea typeface="Yu Gothic" panose="020B0400000000000000" pitchFamily="34" charset="-128"/>
                <a:cs typeface="YuGo-Medium"/>
              </a:rPr>
              <a:t>ー</a:t>
            </a:r>
            <a:r>
              <a:rPr sz="750" spc="-60" dirty="0">
                <a:solidFill>
                  <a:srgbClr val="C1272C"/>
                </a:solidFill>
                <a:latin typeface="Yu Gothic" panose="020B0400000000000000" pitchFamily="34" charset="-128"/>
                <a:ea typeface="Yu Gothic" panose="020B0400000000000000" pitchFamily="34" charset="-128"/>
                <a:cs typeface="YuGo-Medium"/>
              </a:rPr>
              <a:t>コ</a:t>
            </a:r>
            <a:r>
              <a:rPr sz="750" spc="-100" dirty="0">
                <a:solidFill>
                  <a:srgbClr val="C1272C"/>
                </a:solidFill>
                <a:latin typeface="Yu Gothic" panose="020B0400000000000000" pitchFamily="34" charset="-128"/>
                <a:ea typeface="Yu Gothic" panose="020B0400000000000000" pitchFamily="34" charset="-128"/>
                <a:cs typeface="YuGo-Medium"/>
              </a:rPr>
              <a:t>ント</a:t>
            </a:r>
            <a:r>
              <a:rPr sz="750" spc="-25" dirty="0">
                <a:solidFill>
                  <a:srgbClr val="C1272C"/>
                </a:solidFill>
                <a:latin typeface="Yu Gothic" panose="020B0400000000000000" pitchFamily="34" charset="-128"/>
                <a:ea typeface="Yu Gothic" panose="020B0400000000000000" pitchFamily="34" charset="-128"/>
                <a:cs typeface="YuGo-Medium"/>
              </a:rPr>
              <a:t>ロ</a:t>
            </a:r>
            <a:r>
              <a:rPr sz="750" spc="-5" dirty="0">
                <a:solidFill>
                  <a:srgbClr val="C1272C"/>
                </a:solidFill>
                <a:latin typeface="Yu Gothic" panose="020B0400000000000000" pitchFamily="34" charset="-128"/>
                <a:ea typeface="Yu Gothic" panose="020B0400000000000000" pitchFamily="34" charset="-128"/>
                <a:cs typeface="YuGo-Medium"/>
              </a:rPr>
              <a:t>ー</a:t>
            </a:r>
            <a:r>
              <a:rPr sz="750" spc="35" dirty="0">
                <a:solidFill>
                  <a:srgbClr val="C1272C"/>
                </a:solidFill>
                <a:latin typeface="Yu Gothic" panose="020B0400000000000000" pitchFamily="34" charset="-128"/>
                <a:ea typeface="Yu Gothic" panose="020B0400000000000000" pitchFamily="34" charset="-128"/>
                <a:cs typeface="YuGo-Medium"/>
              </a:rPr>
              <a:t>ル</a:t>
            </a:r>
            <a:r>
              <a:rPr sz="750" spc="-60" dirty="0">
                <a:solidFill>
                  <a:srgbClr val="C1272C"/>
                </a:solidFill>
                <a:latin typeface="Yu Gothic" panose="020B0400000000000000" pitchFamily="34" charset="-128"/>
                <a:ea typeface="Yu Gothic" panose="020B0400000000000000" pitchFamily="34" charset="-128"/>
                <a:cs typeface="YuGo-Medium"/>
              </a:rPr>
              <a:t>あ</a:t>
            </a:r>
            <a:r>
              <a:rPr sz="750" spc="25" dirty="0">
                <a:solidFill>
                  <a:srgbClr val="C1272C"/>
                </a:solidFill>
                <a:latin typeface="Yu Gothic" panose="020B0400000000000000" pitchFamily="34" charset="-128"/>
                <a:ea typeface="Yu Gothic" panose="020B0400000000000000" pitchFamily="34" charset="-128"/>
                <a:cs typeface="YuGo-Medium"/>
              </a:rPr>
              <a:t>り</a:t>
            </a:r>
            <a:endParaRPr sz="750" dirty="0">
              <a:latin typeface="Yu Gothic" panose="020B0400000000000000" pitchFamily="34" charset="-128"/>
              <a:ea typeface="Yu Gothic" panose="020B0400000000000000" pitchFamily="34" charset="-128"/>
              <a:cs typeface="YuGo-Medium"/>
            </a:endParaRPr>
          </a:p>
        </p:txBody>
      </p:sp>
      <p:graphicFrame>
        <p:nvGraphicFramePr>
          <p:cNvPr id="37" name="表 36">
            <a:extLst>
              <a:ext uri="{FF2B5EF4-FFF2-40B4-BE49-F238E27FC236}">
                <a16:creationId xmlns:a16="http://schemas.microsoft.com/office/drawing/2014/main" id="{7553B5F0-0C38-9C40-925D-2387B6D0E554}"/>
              </a:ext>
            </a:extLst>
          </p:cNvPr>
          <p:cNvGraphicFramePr>
            <a:graphicFrameLocks noGrp="1"/>
          </p:cNvGraphicFramePr>
          <p:nvPr>
            <p:extLst>
              <p:ext uri="{D42A27DB-BD31-4B8C-83A1-F6EECF244321}">
                <p14:modId xmlns:p14="http://schemas.microsoft.com/office/powerpoint/2010/main" val="1238074925"/>
              </p:ext>
            </p:extLst>
          </p:nvPr>
        </p:nvGraphicFramePr>
        <p:xfrm>
          <a:off x="331330" y="3932637"/>
          <a:ext cx="3783470" cy="665612"/>
        </p:xfrm>
        <a:graphic>
          <a:graphicData uri="http://schemas.openxmlformats.org/drawingml/2006/table">
            <a:tbl>
              <a:tblPr>
                <a:tableStyleId>{5C22544A-7EE6-4342-B048-85BDC9FD1C3A}</a:tableStyleId>
              </a:tblPr>
              <a:tblGrid>
                <a:gridCol w="856226">
                  <a:extLst>
                    <a:ext uri="{9D8B030D-6E8A-4147-A177-3AD203B41FA5}">
                      <a16:colId xmlns:a16="http://schemas.microsoft.com/office/drawing/2014/main" val="3813870596"/>
                    </a:ext>
                  </a:extLst>
                </a:gridCol>
                <a:gridCol w="562680">
                  <a:extLst>
                    <a:ext uri="{9D8B030D-6E8A-4147-A177-3AD203B41FA5}">
                      <a16:colId xmlns:a16="http://schemas.microsoft.com/office/drawing/2014/main" val="1532565034"/>
                    </a:ext>
                  </a:extLst>
                </a:gridCol>
                <a:gridCol w="535764">
                  <a:extLst>
                    <a:ext uri="{9D8B030D-6E8A-4147-A177-3AD203B41FA5}">
                      <a16:colId xmlns:a16="http://schemas.microsoft.com/office/drawing/2014/main" val="1785164867"/>
                    </a:ext>
                  </a:extLst>
                </a:gridCol>
                <a:gridCol w="1828800">
                  <a:extLst>
                    <a:ext uri="{9D8B030D-6E8A-4147-A177-3AD203B41FA5}">
                      <a16:colId xmlns:a16="http://schemas.microsoft.com/office/drawing/2014/main" val="836047884"/>
                    </a:ext>
                  </a:extLst>
                </a:gridCol>
              </a:tblGrid>
              <a:tr h="221870">
                <a:tc>
                  <a:txBody>
                    <a:bodyPr/>
                    <a:lstStyle/>
                    <a:p>
                      <a:pPr algn="ctr" fontAlgn="ctr"/>
                      <a:r>
                        <a:rPr lang="ja-JP" altLang="en-US" sz="800" b="1" i="0" u="none" strike="noStrike" dirty="0">
                          <a:solidFill>
                            <a:schemeClr val="bg1"/>
                          </a:solidFill>
                          <a:effectLst/>
                          <a:latin typeface="Yu Gothic" panose="020B0400000000000000" pitchFamily="34" charset="-128"/>
                          <a:ea typeface="Yu Gothic" panose="020B0400000000000000" pitchFamily="34" charset="-128"/>
                        </a:rPr>
                        <a:t>メニュー名</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ctr"/>
                      <a:r>
                        <a:rPr lang="ja-JP" altLang="en-US" sz="800" b="1" i="0" u="none" strike="noStrike" dirty="0">
                          <a:solidFill>
                            <a:schemeClr val="bg1"/>
                          </a:solidFill>
                          <a:effectLst/>
                          <a:latin typeface="Yu Gothic" panose="020B0400000000000000" pitchFamily="34" charset="-128"/>
                          <a:ea typeface="Yu Gothic" panose="020B0400000000000000" pitchFamily="34" charset="-128"/>
                        </a:rPr>
                        <a:t>販売単位</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ctr"/>
                      <a:r>
                        <a:rPr lang="ja-JP" altLang="en-US" sz="800" b="1" i="0" u="none" strike="noStrike" dirty="0">
                          <a:solidFill>
                            <a:schemeClr val="bg1"/>
                          </a:solidFill>
                          <a:effectLst/>
                          <a:latin typeface="Yu Gothic" panose="020B0400000000000000" pitchFamily="34" charset="-128"/>
                          <a:ea typeface="Yu Gothic" panose="020B0400000000000000" pitchFamily="34" charset="-128"/>
                        </a:rPr>
                        <a:t>料金</a:t>
                      </a:r>
                      <a:endParaRPr lang="en-US" sz="800" b="1" i="0" u="none" strike="noStrike" dirty="0">
                        <a:solidFill>
                          <a:schemeClr val="bg1"/>
                        </a:solidFill>
                        <a:effectLst/>
                        <a:latin typeface="Yu Gothic" panose="020B0400000000000000" pitchFamily="34" charset="-128"/>
                        <a:ea typeface="Yu Gothic" panose="020B0400000000000000" pitchFamily="34" charset="-128"/>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ctr"/>
                      <a:r>
                        <a:rPr lang="ja-JP" altLang="en-US" sz="800" b="1" i="0" u="none" strike="noStrike" dirty="0">
                          <a:solidFill>
                            <a:schemeClr val="bg1"/>
                          </a:solidFill>
                          <a:effectLst/>
                          <a:latin typeface="Yu Gothic" panose="020B0400000000000000" pitchFamily="34" charset="-128"/>
                          <a:ea typeface="Yu Gothic" panose="020B0400000000000000" pitchFamily="34" charset="-128"/>
                        </a:rPr>
                        <a:t>備考</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147775662"/>
                  </a:ext>
                </a:extLst>
              </a:tr>
              <a:tr h="443742">
                <a:tc>
                  <a:txBody>
                    <a:bodyPr/>
                    <a:lstStyle/>
                    <a:p>
                      <a:pPr algn="l" fontAlgn="ctr"/>
                      <a:r>
                        <a:rPr lang="ja-JP" altLang="en-US" sz="800" b="0" i="0" u="none" strike="noStrike" dirty="0">
                          <a:effectLst/>
                          <a:latin typeface="Yu Gothic" panose="020B0400000000000000" pitchFamily="34" charset="-128"/>
                          <a:ea typeface="Yu Gothic" panose="020B0400000000000000" pitchFamily="34" charset="-128"/>
                        </a:rPr>
                        <a:t>プッシュダウン</a:t>
                      </a:r>
                      <a:endParaRPr lang="ja-JP" alt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zh-TW" sz="800" b="0" i="0" u="none" strike="noStrike" dirty="0">
                          <a:solidFill>
                            <a:srgbClr val="000000"/>
                          </a:solidFill>
                          <a:effectLst/>
                          <a:latin typeface="Yu Gothic" panose="020B0400000000000000" pitchFamily="34" charset="-128"/>
                          <a:ea typeface="Yu Gothic" panose="020B0400000000000000" pitchFamily="34" charset="-128"/>
                        </a:rPr>
                        <a:t>imp</a:t>
                      </a:r>
                      <a:endParaRPr lang="zh-TW" alt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800" b="0" i="0" u="none" strike="noStrike" dirty="0">
                          <a:effectLst/>
                          <a:latin typeface="Yu Gothic" panose="020B0400000000000000" pitchFamily="34" charset="-128"/>
                          <a:ea typeface="Yu Gothic" panose="020B0400000000000000" pitchFamily="34" charset="-128"/>
                        </a:rPr>
                        <a:t>\7.5/imp</a:t>
                      </a:r>
                      <a:endParaRPr lang="ja-JP" alt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ja-JP" altLang="en-US" sz="800" b="0" i="0" u="none" strike="noStrike" dirty="0">
                          <a:effectLst/>
                          <a:latin typeface="Yu Gothic" panose="020B0400000000000000" pitchFamily="34" charset="-128"/>
                          <a:ea typeface="Yu Gothic" panose="020B0400000000000000" pitchFamily="34" charset="-128"/>
                        </a:rPr>
                        <a:t>カテゴリー指定は</a:t>
                      </a:r>
                      <a:r>
                        <a:rPr lang="en-US" altLang="ja-JP" sz="800" b="0" i="0" u="none" strike="noStrike" dirty="0">
                          <a:effectLst/>
                          <a:latin typeface="Yu Gothic" panose="020B0400000000000000" pitchFamily="34" charset="-128"/>
                          <a:ea typeface="Yu Gothic" panose="020B0400000000000000" pitchFamily="34" charset="-128"/>
                        </a:rPr>
                        <a:t>+\0.5/imp</a:t>
                      </a:r>
                      <a:br>
                        <a:rPr lang="en-US" altLang="ja-JP" sz="800" b="0" i="0" u="none" strike="noStrike" dirty="0">
                          <a:effectLst/>
                          <a:latin typeface="Yu Gothic" panose="020B0400000000000000" pitchFamily="34" charset="-128"/>
                          <a:ea typeface="Yu Gothic" panose="020B0400000000000000" pitchFamily="34" charset="-128"/>
                        </a:rPr>
                      </a:br>
                      <a:r>
                        <a:rPr lang="ja-JP" altLang="en-US" sz="800" b="0" i="0" u="none" strike="noStrike" dirty="0">
                          <a:effectLst/>
                          <a:latin typeface="Yu Gothic" panose="020B0400000000000000" pitchFamily="34" charset="-128"/>
                          <a:ea typeface="Yu Gothic" panose="020B0400000000000000" pitchFamily="34" charset="-128"/>
                        </a:rPr>
                        <a:t>ジャンル指定は</a:t>
                      </a:r>
                      <a:r>
                        <a:rPr lang="en-US" altLang="ja-JP" sz="800" b="0" i="0" u="none" strike="noStrike" dirty="0">
                          <a:effectLst/>
                          <a:latin typeface="Yu Gothic" panose="020B0400000000000000" pitchFamily="34" charset="-128"/>
                          <a:ea typeface="Yu Gothic" panose="020B0400000000000000" pitchFamily="34" charset="-128"/>
                        </a:rPr>
                        <a:t>+\1.0/imp</a:t>
                      </a:r>
                      <a:r>
                        <a:rPr lang="ja-JP" altLang="en-US" sz="800" b="0" i="0" u="none" strike="noStrike" dirty="0">
                          <a:effectLst/>
                          <a:latin typeface="Yu Gothic" panose="020B0400000000000000" pitchFamily="34" charset="-128"/>
                          <a:ea typeface="Yu Gothic" panose="020B0400000000000000" pitchFamily="34" charset="-128"/>
                        </a:rPr>
                        <a:t>（</a:t>
                      </a:r>
                      <a:r>
                        <a:rPr lang="en-US" altLang="ja-JP" sz="800" b="0" i="0" u="none" strike="noStrike" dirty="0">
                          <a:effectLst/>
                          <a:latin typeface="Yu Gothic" panose="020B0400000000000000" pitchFamily="34" charset="-128"/>
                          <a:ea typeface="Yu Gothic" panose="020B0400000000000000" pitchFamily="34" charset="-128"/>
                        </a:rPr>
                        <a:t>IT</a:t>
                      </a:r>
                      <a:r>
                        <a:rPr lang="ja-JP" altLang="en-US" sz="800" b="0" i="0" u="none" strike="noStrike" dirty="0">
                          <a:effectLst/>
                          <a:latin typeface="Yu Gothic" panose="020B0400000000000000" pitchFamily="34" charset="-128"/>
                          <a:ea typeface="Yu Gothic" panose="020B0400000000000000" pitchFamily="34" charset="-128"/>
                        </a:rPr>
                        <a:t>のみ）</a:t>
                      </a:r>
                      <a:endParaRPr lang="ja-JP" alt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5245560"/>
                  </a:ext>
                </a:extLst>
              </a:tr>
            </a:tbl>
          </a:graphicData>
        </a:graphic>
      </p:graphicFrame>
      <p:sp>
        <p:nvSpPr>
          <p:cNvPr id="36" name="object 6">
            <a:extLst>
              <a:ext uri="{FF2B5EF4-FFF2-40B4-BE49-F238E27FC236}">
                <a16:creationId xmlns:a16="http://schemas.microsoft.com/office/drawing/2014/main" id="{E9E8C7FD-8374-534D-B4F6-86EB7C1A1C15}"/>
              </a:ext>
            </a:extLst>
          </p:cNvPr>
          <p:cNvSpPr txBox="1"/>
          <p:nvPr/>
        </p:nvSpPr>
        <p:spPr>
          <a:xfrm>
            <a:off x="3906712" y="3649034"/>
            <a:ext cx="973455" cy="121187"/>
          </a:xfrm>
          <a:prstGeom prst="rect">
            <a:avLst/>
          </a:prstGeom>
        </p:spPr>
        <p:txBody>
          <a:bodyPr vert="horz" wrap="square" lIns="0" tIns="13335" rIns="0" bIns="0" rtlCol="0">
            <a:spAutoFit/>
          </a:bodyPr>
          <a:lstStyle/>
          <a:p>
            <a:pPr marL="12700">
              <a:lnSpc>
                <a:spcPct val="100000"/>
              </a:lnSpc>
              <a:spcBef>
                <a:spcPts val="105"/>
              </a:spcBef>
            </a:pPr>
            <a:r>
              <a:rPr lang="en-US" altLang="ja-JP" sz="700" spc="5" dirty="0">
                <a:latin typeface="YuGo-Medium"/>
                <a:cs typeface="YuGo-Medium"/>
              </a:rPr>
              <a:t>※</a:t>
            </a:r>
            <a:r>
              <a:rPr lang="ja-JP" altLang="en-US" sz="700" spc="5">
                <a:latin typeface="YuGo-Medium"/>
                <a:cs typeface="YuGo-Medium"/>
              </a:rPr>
              <a:t>画</a:t>
            </a:r>
            <a:r>
              <a:rPr lang="ja-JP" altLang="en-US" sz="700">
                <a:latin typeface="YuGo-Medium"/>
                <a:cs typeface="YuGo-Medium"/>
              </a:rPr>
              <a:t>面</a:t>
            </a:r>
            <a:r>
              <a:rPr lang="ja-JP" altLang="en-US" sz="700" spc="-65">
                <a:latin typeface="YuGo-Medium"/>
                <a:cs typeface="YuGo-Medium"/>
              </a:rPr>
              <a:t>は</a:t>
            </a:r>
            <a:r>
              <a:rPr lang="ja-JP" altLang="en-US" sz="700" spc="-105">
                <a:latin typeface="YuGo-Medium"/>
                <a:cs typeface="YuGo-Medium"/>
              </a:rPr>
              <a:t>イ</a:t>
            </a:r>
            <a:r>
              <a:rPr lang="ja-JP" altLang="en-US" sz="700" spc="-65">
                <a:latin typeface="YuGo-Medium"/>
                <a:cs typeface="YuGo-Medium"/>
              </a:rPr>
              <a:t>メ</a:t>
            </a:r>
            <a:r>
              <a:rPr lang="ja-JP" altLang="en-US" sz="700" spc="-40">
                <a:latin typeface="YuGo-Medium"/>
                <a:cs typeface="YuGo-Medium"/>
              </a:rPr>
              <a:t>ー</a:t>
            </a:r>
            <a:r>
              <a:rPr lang="ja-JP" altLang="en-US" sz="700" spc="-35">
                <a:latin typeface="YuGo-Medium"/>
                <a:cs typeface="YuGo-Medium"/>
              </a:rPr>
              <a:t>ジ</a:t>
            </a:r>
            <a:r>
              <a:rPr lang="ja-JP" altLang="en-US" sz="700">
                <a:latin typeface="YuGo-Medium"/>
                <a:cs typeface="YuGo-Medium"/>
              </a:rPr>
              <a:t>です</a:t>
            </a:r>
            <a:r>
              <a:rPr lang="ja-JP" altLang="en-US" sz="700" spc="5">
                <a:latin typeface="YuGo-Medium"/>
                <a:cs typeface="YuGo-Medium"/>
              </a:rPr>
              <a:t>。</a:t>
            </a:r>
            <a:endParaRPr lang="ja-JP" altLang="en-US" sz="700" dirty="0">
              <a:latin typeface="YuGo-Medium"/>
              <a:cs typeface="YuGo-Medium"/>
            </a:endParaRPr>
          </a:p>
        </p:txBody>
      </p:sp>
      <p:sp>
        <p:nvSpPr>
          <p:cNvPr id="38" name="Holder 4">
            <a:extLst>
              <a:ext uri="{FF2B5EF4-FFF2-40B4-BE49-F238E27FC236}">
                <a16:creationId xmlns:a16="http://schemas.microsoft.com/office/drawing/2014/main" id="{7E5FEC5D-DF11-7C4A-98A4-C49B178750F4}"/>
              </a:ext>
            </a:extLst>
          </p:cNvPr>
          <p:cNvSpPr>
            <a:spLocks noGrp="1"/>
          </p:cNvSpPr>
          <p:nvPr>
            <p:ph type="sldNum" sz="quarter" idx="7"/>
          </p:nvPr>
        </p:nvSpPr>
        <p:spPr>
          <a:xfrm>
            <a:off x="117050" y="4823612"/>
            <a:ext cx="407092" cy="153888"/>
          </a:xfrm>
        </p:spPr>
        <p:txBody>
          <a:bodyPr lIns="0" tIns="0" rIns="0" bIns="0"/>
          <a:lstStyle>
            <a:lvl1pPr algn="r">
              <a:defRPr>
                <a:solidFill>
                  <a:schemeClr val="tx1">
                    <a:tint val="75000"/>
                  </a:schemeClr>
                </a:solidFill>
              </a:defRPr>
            </a:lvl1pPr>
          </a:lstStyle>
          <a:p>
            <a:pPr algn="l"/>
            <a:fld id="{B6F15528-21DE-4FAA-801E-634DDDAF4B2B}" type="slidenum">
              <a:rPr sz="1000">
                <a:solidFill>
                  <a:schemeClr val="tx1"/>
                </a:solidFill>
              </a:rPr>
              <a:pPr algn="l"/>
              <a:t>15</a:t>
            </a:fld>
            <a:endParaRPr sz="1000" dirty="0">
              <a:solidFill>
                <a:schemeClr val="tx1"/>
              </a:solidFill>
            </a:endParaRPr>
          </a:p>
        </p:txBody>
      </p:sp>
      <p:sp>
        <p:nvSpPr>
          <p:cNvPr id="39" name="テキスト ボックス 38">
            <a:extLst>
              <a:ext uri="{FF2B5EF4-FFF2-40B4-BE49-F238E27FC236}">
                <a16:creationId xmlns:a16="http://schemas.microsoft.com/office/drawing/2014/main" id="{58FED49B-E189-D649-B064-A2CC9324A585}"/>
              </a:ext>
            </a:extLst>
          </p:cNvPr>
          <p:cNvSpPr txBox="1"/>
          <p:nvPr/>
        </p:nvSpPr>
        <p:spPr>
          <a:xfrm>
            <a:off x="4101341" y="3875432"/>
            <a:ext cx="2106667" cy="213520"/>
          </a:xfrm>
          <a:prstGeom prst="rect">
            <a:avLst/>
          </a:prstGeom>
          <a:noFill/>
        </p:spPr>
        <p:txBody>
          <a:bodyPr wrap="none" rtlCol="0">
            <a:spAutoFit/>
          </a:bodyPr>
          <a:lstStyle/>
          <a:p>
            <a:pPr>
              <a:lnSpc>
                <a:spcPts val="1040"/>
              </a:lnSpc>
            </a:pPr>
            <a:r>
              <a:rPr lang="en-US" altLang="ja-JP" sz="700" b="1" dirty="0">
                <a:latin typeface="Yu Gothic" panose="020B0400000000000000" pitchFamily="34" charset="-128"/>
                <a:ea typeface="Yu Gothic" panose="020B0400000000000000" pitchFamily="34" charset="-128"/>
                <a:hlinkClick r:id="rId13" action="ppaction://hlinksldjump"/>
              </a:rPr>
              <a:t>※</a:t>
            </a:r>
            <a:r>
              <a:rPr lang="ja-JP" altLang="en-US" sz="700" b="1" dirty="0">
                <a:latin typeface="Yu Gothic" panose="020B0400000000000000" pitchFamily="34" charset="-128"/>
                <a:ea typeface="Yu Gothic" panose="020B0400000000000000" pitchFamily="34" charset="-128"/>
                <a:hlinkClick r:id="rId13" action="ppaction://hlinksldjump"/>
              </a:rPr>
              <a:t>原稿規定詳細は</a:t>
            </a:r>
            <a:r>
              <a:rPr lang="en-US" altLang="ja-JP" sz="700" b="1" dirty="0">
                <a:latin typeface="Yu Gothic" panose="020B0400000000000000" pitchFamily="34" charset="-128"/>
                <a:ea typeface="Yu Gothic" panose="020B0400000000000000" pitchFamily="34" charset="-128"/>
                <a:hlinkClick r:id="rId13" action="ppaction://hlinksldjump"/>
              </a:rPr>
              <a:t>P25</a:t>
            </a:r>
            <a:r>
              <a:rPr lang="ja-JP" altLang="en-US" sz="700" b="1" dirty="0">
                <a:latin typeface="Yu Gothic" panose="020B0400000000000000" pitchFamily="34" charset="-128"/>
                <a:ea typeface="Yu Gothic" panose="020B0400000000000000" pitchFamily="34" charset="-128"/>
                <a:hlinkClick r:id="rId13" action="ppaction://hlinksldjump"/>
              </a:rPr>
              <a:t>～</a:t>
            </a:r>
            <a:r>
              <a:rPr lang="en-US" altLang="ja-JP" sz="700" b="1" dirty="0">
                <a:latin typeface="Yu Gothic" panose="020B0400000000000000" pitchFamily="34" charset="-128"/>
                <a:ea typeface="Yu Gothic" panose="020B0400000000000000" pitchFamily="34" charset="-128"/>
                <a:hlinkClick r:id="rId13" action="ppaction://hlinksldjump"/>
              </a:rPr>
              <a:t>29</a:t>
            </a:r>
            <a:r>
              <a:rPr lang="ja-JP" altLang="en-US" sz="700" b="1" dirty="0">
                <a:latin typeface="Yu Gothic" panose="020B0400000000000000" pitchFamily="34" charset="-128"/>
                <a:ea typeface="Yu Gothic" panose="020B0400000000000000" pitchFamily="34" charset="-128"/>
                <a:hlinkClick r:id="rId13" action="ppaction://hlinksldjump"/>
              </a:rPr>
              <a:t>をご確認ください。</a:t>
            </a:r>
            <a:endParaRPr lang="en-US" altLang="ja-JP" sz="700" b="1" dirty="0">
              <a:latin typeface="Yu Gothic" panose="020B0400000000000000" pitchFamily="34" charset="-128"/>
              <a:ea typeface="Yu Gothic" panose="020B0400000000000000" pitchFamily="34"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g object 16">
            <a:extLst>
              <a:ext uri="{FF2B5EF4-FFF2-40B4-BE49-F238E27FC236}">
                <a16:creationId xmlns:a16="http://schemas.microsoft.com/office/drawing/2014/main" id="{83111ADA-858D-7344-BCCD-E3507F0E596D}"/>
              </a:ext>
            </a:extLst>
          </p:cNvPr>
          <p:cNvPicPr/>
          <p:nvPr/>
        </p:nvPicPr>
        <p:blipFill>
          <a:blip r:embed="rId2" cstate="print"/>
          <a:stretch>
            <a:fillRect/>
          </a:stretch>
        </p:blipFill>
        <p:spPr>
          <a:xfrm>
            <a:off x="8112473" y="4657804"/>
            <a:ext cx="163220" cy="230931"/>
          </a:xfrm>
          <a:prstGeom prst="rect">
            <a:avLst/>
          </a:prstGeom>
        </p:spPr>
      </p:pic>
      <p:pic>
        <p:nvPicPr>
          <p:cNvPr id="3" name="bg object 17">
            <a:extLst>
              <a:ext uri="{FF2B5EF4-FFF2-40B4-BE49-F238E27FC236}">
                <a16:creationId xmlns:a16="http://schemas.microsoft.com/office/drawing/2014/main" id="{38521780-56E8-8F48-9740-EA616537667E}"/>
              </a:ext>
            </a:extLst>
          </p:cNvPr>
          <p:cNvPicPr/>
          <p:nvPr/>
        </p:nvPicPr>
        <p:blipFill>
          <a:blip r:embed="rId3" cstate="print"/>
          <a:stretch>
            <a:fillRect/>
          </a:stretch>
        </p:blipFill>
        <p:spPr>
          <a:xfrm>
            <a:off x="8316555" y="4657805"/>
            <a:ext cx="147688" cy="230931"/>
          </a:xfrm>
          <a:prstGeom prst="rect">
            <a:avLst/>
          </a:prstGeom>
        </p:spPr>
      </p:pic>
      <p:pic>
        <p:nvPicPr>
          <p:cNvPr id="4" name="bg object 18">
            <a:extLst>
              <a:ext uri="{FF2B5EF4-FFF2-40B4-BE49-F238E27FC236}">
                <a16:creationId xmlns:a16="http://schemas.microsoft.com/office/drawing/2014/main" id="{374656F7-3222-E348-873D-645D873F8B5E}"/>
              </a:ext>
            </a:extLst>
          </p:cNvPr>
          <p:cNvPicPr/>
          <p:nvPr/>
        </p:nvPicPr>
        <p:blipFill>
          <a:blip r:embed="rId4" cstate="print"/>
          <a:stretch>
            <a:fillRect/>
          </a:stretch>
        </p:blipFill>
        <p:spPr>
          <a:xfrm>
            <a:off x="8740027" y="4657805"/>
            <a:ext cx="170002" cy="230931"/>
          </a:xfrm>
          <a:prstGeom prst="rect">
            <a:avLst/>
          </a:prstGeom>
        </p:spPr>
      </p:pic>
      <p:pic>
        <p:nvPicPr>
          <p:cNvPr id="5" name="bg object 19">
            <a:extLst>
              <a:ext uri="{FF2B5EF4-FFF2-40B4-BE49-F238E27FC236}">
                <a16:creationId xmlns:a16="http://schemas.microsoft.com/office/drawing/2014/main" id="{9E3FE818-0DDD-A844-A847-FAFD286B2EB2}"/>
              </a:ext>
            </a:extLst>
          </p:cNvPr>
          <p:cNvPicPr/>
          <p:nvPr/>
        </p:nvPicPr>
        <p:blipFill>
          <a:blip r:embed="rId5" cstate="print"/>
          <a:stretch>
            <a:fillRect/>
          </a:stretch>
        </p:blipFill>
        <p:spPr>
          <a:xfrm>
            <a:off x="8501777" y="4652797"/>
            <a:ext cx="196037" cy="238846"/>
          </a:xfrm>
          <a:prstGeom prst="rect">
            <a:avLst/>
          </a:prstGeom>
        </p:spPr>
      </p:pic>
      <p:pic>
        <p:nvPicPr>
          <p:cNvPr id="6" name="bg object 20">
            <a:extLst>
              <a:ext uri="{FF2B5EF4-FFF2-40B4-BE49-F238E27FC236}">
                <a16:creationId xmlns:a16="http://schemas.microsoft.com/office/drawing/2014/main" id="{E4F2B842-F814-F64A-B8D5-6A7A2278CDAF}"/>
              </a:ext>
            </a:extLst>
          </p:cNvPr>
          <p:cNvPicPr/>
          <p:nvPr/>
        </p:nvPicPr>
        <p:blipFill>
          <a:blip r:embed="rId6" cstate="print"/>
          <a:stretch>
            <a:fillRect/>
          </a:stretch>
        </p:blipFill>
        <p:spPr>
          <a:xfrm>
            <a:off x="7825276" y="4656936"/>
            <a:ext cx="259861" cy="231025"/>
          </a:xfrm>
          <a:prstGeom prst="rect">
            <a:avLst/>
          </a:prstGeom>
        </p:spPr>
      </p:pic>
      <p:sp>
        <p:nvSpPr>
          <p:cNvPr id="7" name="bg object 21">
            <a:extLst>
              <a:ext uri="{FF2B5EF4-FFF2-40B4-BE49-F238E27FC236}">
                <a16:creationId xmlns:a16="http://schemas.microsoft.com/office/drawing/2014/main" id="{9F83C712-6BCC-C14E-98E2-BAA1C7E6093A}"/>
              </a:ext>
            </a:extLst>
          </p:cNvPr>
          <p:cNvSpPr/>
          <p:nvPr/>
        </p:nvSpPr>
        <p:spPr>
          <a:xfrm>
            <a:off x="7504939" y="4706790"/>
            <a:ext cx="100965" cy="130649"/>
          </a:xfrm>
          <a:custGeom>
            <a:avLst/>
            <a:gdLst/>
            <a:ahLst/>
            <a:cxnLst/>
            <a:rect l="l" t="t" r="r" b="b"/>
            <a:pathLst>
              <a:path w="100965" h="130810">
                <a:moveTo>
                  <a:pt x="100520" y="16840"/>
                </a:moveTo>
                <a:lnTo>
                  <a:pt x="82029" y="16840"/>
                </a:lnTo>
                <a:lnTo>
                  <a:pt x="82029" y="50304"/>
                </a:lnTo>
                <a:lnTo>
                  <a:pt x="100520" y="50304"/>
                </a:lnTo>
                <a:lnTo>
                  <a:pt x="100520" y="16840"/>
                </a:lnTo>
                <a:close/>
              </a:path>
              <a:path w="100965" h="130810">
                <a:moveTo>
                  <a:pt x="100736" y="0"/>
                </a:moveTo>
                <a:lnTo>
                  <a:pt x="0" y="0"/>
                </a:lnTo>
                <a:lnTo>
                  <a:pt x="0" y="2540"/>
                </a:lnTo>
                <a:lnTo>
                  <a:pt x="88" y="16510"/>
                </a:lnTo>
                <a:lnTo>
                  <a:pt x="101" y="50800"/>
                </a:lnTo>
                <a:lnTo>
                  <a:pt x="114" y="66040"/>
                </a:lnTo>
                <a:lnTo>
                  <a:pt x="127" y="102870"/>
                </a:lnTo>
                <a:lnTo>
                  <a:pt x="152" y="119380"/>
                </a:lnTo>
                <a:lnTo>
                  <a:pt x="152" y="125730"/>
                </a:lnTo>
                <a:lnTo>
                  <a:pt x="63" y="130810"/>
                </a:lnTo>
                <a:lnTo>
                  <a:pt x="18757" y="130810"/>
                </a:lnTo>
                <a:lnTo>
                  <a:pt x="18757" y="125730"/>
                </a:lnTo>
                <a:lnTo>
                  <a:pt x="18757" y="119380"/>
                </a:lnTo>
                <a:lnTo>
                  <a:pt x="100520" y="119380"/>
                </a:lnTo>
                <a:lnTo>
                  <a:pt x="100520" y="103174"/>
                </a:lnTo>
                <a:lnTo>
                  <a:pt x="100520" y="102870"/>
                </a:lnTo>
                <a:lnTo>
                  <a:pt x="100520" y="66649"/>
                </a:lnTo>
                <a:lnTo>
                  <a:pt x="82029" y="66649"/>
                </a:lnTo>
                <a:lnTo>
                  <a:pt x="82029" y="102870"/>
                </a:lnTo>
                <a:lnTo>
                  <a:pt x="18757" y="102870"/>
                </a:lnTo>
                <a:lnTo>
                  <a:pt x="18757" y="66040"/>
                </a:lnTo>
                <a:lnTo>
                  <a:pt x="100520" y="66040"/>
                </a:lnTo>
                <a:lnTo>
                  <a:pt x="100520" y="50800"/>
                </a:lnTo>
                <a:lnTo>
                  <a:pt x="18757" y="50800"/>
                </a:lnTo>
                <a:lnTo>
                  <a:pt x="18757" y="16510"/>
                </a:lnTo>
                <a:lnTo>
                  <a:pt x="100558" y="16510"/>
                </a:lnTo>
                <a:lnTo>
                  <a:pt x="100558" y="2540"/>
                </a:lnTo>
                <a:lnTo>
                  <a:pt x="100736" y="2540"/>
                </a:lnTo>
                <a:lnTo>
                  <a:pt x="100736" y="0"/>
                </a:lnTo>
                <a:close/>
              </a:path>
              <a:path w="100965" h="130810">
                <a:moveTo>
                  <a:pt x="100825" y="130378"/>
                </a:moveTo>
                <a:lnTo>
                  <a:pt x="100520" y="119684"/>
                </a:lnTo>
                <a:lnTo>
                  <a:pt x="82029" y="119684"/>
                </a:lnTo>
                <a:lnTo>
                  <a:pt x="82029" y="130378"/>
                </a:lnTo>
                <a:lnTo>
                  <a:pt x="100825" y="130378"/>
                </a:lnTo>
                <a:close/>
              </a:path>
            </a:pathLst>
          </a:custGeom>
          <a:solidFill>
            <a:srgbClr val="0061AF"/>
          </a:solidFill>
        </p:spPr>
        <p:txBody>
          <a:bodyPr wrap="square" lIns="0" tIns="0" rIns="0" bIns="0" rtlCol="0"/>
          <a:lstStyle/>
          <a:p>
            <a:endParaRPr sz="1798"/>
          </a:p>
        </p:txBody>
      </p:sp>
      <p:pic>
        <p:nvPicPr>
          <p:cNvPr id="8" name="bg object 22">
            <a:extLst>
              <a:ext uri="{FF2B5EF4-FFF2-40B4-BE49-F238E27FC236}">
                <a16:creationId xmlns:a16="http://schemas.microsoft.com/office/drawing/2014/main" id="{692DEC34-AB1C-E94A-83E6-26AF8E259CA4}"/>
              </a:ext>
            </a:extLst>
          </p:cNvPr>
          <p:cNvPicPr/>
          <p:nvPr/>
        </p:nvPicPr>
        <p:blipFill>
          <a:blip r:embed="rId7" cstate="print"/>
          <a:stretch>
            <a:fillRect/>
          </a:stretch>
        </p:blipFill>
        <p:spPr>
          <a:xfrm>
            <a:off x="7636173" y="4696906"/>
            <a:ext cx="143484" cy="140263"/>
          </a:xfrm>
          <a:prstGeom prst="rect">
            <a:avLst/>
          </a:prstGeom>
        </p:spPr>
      </p:pic>
      <p:sp>
        <p:nvSpPr>
          <p:cNvPr id="9" name="bg object 23">
            <a:extLst>
              <a:ext uri="{FF2B5EF4-FFF2-40B4-BE49-F238E27FC236}">
                <a16:creationId xmlns:a16="http://schemas.microsoft.com/office/drawing/2014/main" id="{17AAA577-7028-2140-9CD5-A65CE24A346B}"/>
              </a:ext>
            </a:extLst>
          </p:cNvPr>
          <p:cNvSpPr/>
          <p:nvPr/>
        </p:nvSpPr>
        <p:spPr>
          <a:xfrm>
            <a:off x="-2108" y="5042914"/>
            <a:ext cx="9146540" cy="104087"/>
          </a:xfrm>
          <a:custGeom>
            <a:avLst/>
            <a:gdLst/>
            <a:ahLst/>
            <a:cxnLst/>
            <a:rect l="l" t="t" r="r" b="b"/>
            <a:pathLst>
              <a:path w="9146540" h="95885">
                <a:moveTo>
                  <a:pt x="9146501" y="0"/>
                </a:moveTo>
                <a:lnTo>
                  <a:pt x="0" y="0"/>
                </a:lnTo>
                <a:lnTo>
                  <a:pt x="0" y="95262"/>
                </a:lnTo>
                <a:lnTo>
                  <a:pt x="9146501" y="95262"/>
                </a:lnTo>
                <a:lnTo>
                  <a:pt x="9146501" y="0"/>
                </a:lnTo>
                <a:close/>
              </a:path>
            </a:pathLst>
          </a:custGeom>
          <a:solidFill>
            <a:srgbClr val="0061AF"/>
          </a:solidFill>
        </p:spPr>
        <p:txBody>
          <a:bodyPr wrap="square" lIns="0" tIns="0" rIns="0" bIns="0" rtlCol="0"/>
          <a:lstStyle/>
          <a:p>
            <a:endParaRPr sz="1798"/>
          </a:p>
        </p:txBody>
      </p:sp>
      <p:sp>
        <p:nvSpPr>
          <p:cNvPr id="10" name="bg object 24">
            <a:extLst>
              <a:ext uri="{FF2B5EF4-FFF2-40B4-BE49-F238E27FC236}">
                <a16:creationId xmlns:a16="http://schemas.microsoft.com/office/drawing/2014/main" id="{F647646F-3C6A-0A4B-A178-422888FD4597}"/>
              </a:ext>
            </a:extLst>
          </p:cNvPr>
          <p:cNvSpPr/>
          <p:nvPr/>
        </p:nvSpPr>
        <p:spPr>
          <a:xfrm>
            <a:off x="-2108" y="0"/>
            <a:ext cx="9146540" cy="95767"/>
          </a:xfrm>
          <a:custGeom>
            <a:avLst/>
            <a:gdLst/>
            <a:ahLst/>
            <a:cxnLst/>
            <a:rect l="l" t="t" r="r" b="b"/>
            <a:pathLst>
              <a:path w="9146540" h="95885">
                <a:moveTo>
                  <a:pt x="9146501" y="0"/>
                </a:moveTo>
                <a:lnTo>
                  <a:pt x="0" y="0"/>
                </a:lnTo>
                <a:lnTo>
                  <a:pt x="0" y="95262"/>
                </a:lnTo>
                <a:lnTo>
                  <a:pt x="9146501" y="95262"/>
                </a:lnTo>
                <a:lnTo>
                  <a:pt x="9146501" y="0"/>
                </a:lnTo>
                <a:close/>
              </a:path>
            </a:pathLst>
          </a:custGeom>
          <a:solidFill>
            <a:srgbClr val="0061AF"/>
          </a:solidFill>
        </p:spPr>
        <p:txBody>
          <a:bodyPr wrap="square" lIns="0" tIns="0" rIns="0" bIns="0" rtlCol="0"/>
          <a:lstStyle/>
          <a:p>
            <a:endParaRPr sz="1798"/>
          </a:p>
        </p:txBody>
      </p:sp>
      <p:sp>
        <p:nvSpPr>
          <p:cNvPr id="11" name="object 5">
            <a:extLst>
              <a:ext uri="{FF2B5EF4-FFF2-40B4-BE49-F238E27FC236}">
                <a16:creationId xmlns:a16="http://schemas.microsoft.com/office/drawing/2014/main" id="{3108FC38-CC64-EF49-B500-38399A65EA9E}"/>
              </a:ext>
            </a:extLst>
          </p:cNvPr>
          <p:cNvSpPr txBox="1"/>
          <p:nvPr/>
        </p:nvSpPr>
        <p:spPr>
          <a:xfrm>
            <a:off x="505891" y="894701"/>
            <a:ext cx="1170509" cy="175689"/>
          </a:xfrm>
          <a:prstGeom prst="rect">
            <a:avLst/>
          </a:prstGeom>
        </p:spPr>
        <p:txBody>
          <a:bodyPr vert="horz" wrap="square" lIns="0" tIns="13970" rIns="0" bIns="0" rtlCol="0">
            <a:spAutoFit/>
          </a:bodyPr>
          <a:lstStyle/>
          <a:p>
            <a:pPr marL="12700">
              <a:lnSpc>
                <a:spcPct val="100000"/>
              </a:lnSpc>
              <a:spcBef>
                <a:spcPts val="110"/>
              </a:spcBef>
            </a:pPr>
            <a:r>
              <a:rPr lang="ja-JP" altLang="en-US" sz="1050" b="1">
                <a:latin typeface="YuGothic"/>
                <a:cs typeface="YuGothic"/>
              </a:rPr>
              <a:t>インリード動画</a:t>
            </a:r>
            <a:endParaRPr lang="ja-JP" altLang="en-US" sz="1050" dirty="0">
              <a:latin typeface="YuGothic"/>
              <a:cs typeface="YuGothic"/>
            </a:endParaRPr>
          </a:p>
        </p:txBody>
      </p:sp>
      <p:sp>
        <p:nvSpPr>
          <p:cNvPr id="12" name="bg object 25">
            <a:extLst>
              <a:ext uri="{FF2B5EF4-FFF2-40B4-BE49-F238E27FC236}">
                <a16:creationId xmlns:a16="http://schemas.microsoft.com/office/drawing/2014/main" id="{DE4239AE-754D-3A45-979C-80C88A7F6697}"/>
              </a:ext>
            </a:extLst>
          </p:cNvPr>
          <p:cNvSpPr/>
          <p:nvPr/>
        </p:nvSpPr>
        <p:spPr>
          <a:xfrm>
            <a:off x="331331" y="409134"/>
            <a:ext cx="95885" cy="343111"/>
          </a:xfrm>
          <a:custGeom>
            <a:avLst/>
            <a:gdLst/>
            <a:ahLst/>
            <a:cxnLst/>
            <a:rect l="l" t="t" r="r" b="b"/>
            <a:pathLst>
              <a:path w="95884" h="343534">
                <a:moveTo>
                  <a:pt x="95262" y="0"/>
                </a:moveTo>
                <a:lnTo>
                  <a:pt x="0" y="0"/>
                </a:lnTo>
                <a:lnTo>
                  <a:pt x="0" y="342963"/>
                </a:lnTo>
                <a:lnTo>
                  <a:pt x="95262" y="342963"/>
                </a:lnTo>
                <a:lnTo>
                  <a:pt x="95262" y="0"/>
                </a:lnTo>
                <a:close/>
              </a:path>
            </a:pathLst>
          </a:custGeom>
          <a:solidFill>
            <a:srgbClr val="0061AF"/>
          </a:solidFill>
        </p:spPr>
        <p:txBody>
          <a:bodyPr wrap="square" lIns="0" tIns="0" rIns="0" bIns="0" rtlCol="0"/>
          <a:lstStyle/>
          <a:p>
            <a:endParaRPr sz="1798"/>
          </a:p>
        </p:txBody>
      </p:sp>
      <p:sp>
        <p:nvSpPr>
          <p:cNvPr id="13" name="object 11">
            <a:extLst>
              <a:ext uri="{FF2B5EF4-FFF2-40B4-BE49-F238E27FC236}">
                <a16:creationId xmlns:a16="http://schemas.microsoft.com/office/drawing/2014/main" id="{A72B0EB2-0924-1D40-A1BD-0B74DDB7A05E}"/>
              </a:ext>
            </a:extLst>
          </p:cNvPr>
          <p:cNvSpPr/>
          <p:nvPr/>
        </p:nvSpPr>
        <p:spPr>
          <a:xfrm>
            <a:off x="524573" y="733552"/>
            <a:ext cx="8098155" cy="19050"/>
          </a:xfrm>
          <a:custGeom>
            <a:avLst/>
            <a:gdLst/>
            <a:ahLst/>
            <a:cxnLst/>
            <a:rect l="l" t="t" r="r" b="b"/>
            <a:pathLst>
              <a:path w="8098155" h="19050">
                <a:moveTo>
                  <a:pt x="8097672" y="0"/>
                </a:moveTo>
                <a:lnTo>
                  <a:pt x="0" y="0"/>
                </a:lnTo>
                <a:lnTo>
                  <a:pt x="0" y="19050"/>
                </a:lnTo>
                <a:lnTo>
                  <a:pt x="8097672" y="19050"/>
                </a:lnTo>
                <a:lnTo>
                  <a:pt x="8097672" y="0"/>
                </a:lnTo>
                <a:close/>
              </a:path>
            </a:pathLst>
          </a:custGeom>
          <a:solidFill>
            <a:srgbClr val="CCCCCC"/>
          </a:solidFill>
        </p:spPr>
        <p:txBody>
          <a:bodyPr wrap="square" lIns="0" tIns="0" rIns="0" bIns="0" rtlCol="0"/>
          <a:lstStyle/>
          <a:p>
            <a:endParaRPr/>
          </a:p>
        </p:txBody>
      </p:sp>
      <p:sp>
        <p:nvSpPr>
          <p:cNvPr id="14" name="object 4">
            <a:extLst>
              <a:ext uri="{FF2B5EF4-FFF2-40B4-BE49-F238E27FC236}">
                <a16:creationId xmlns:a16="http://schemas.microsoft.com/office/drawing/2014/main" id="{7BBF15F7-0474-9F49-AB08-AEA9A17967AF}"/>
              </a:ext>
            </a:extLst>
          </p:cNvPr>
          <p:cNvSpPr txBox="1"/>
          <p:nvPr/>
        </p:nvSpPr>
        <p:spPr>
          <a:xfrm>
            <a:off x="491590" y="386499"/>
            <a:ext cx="2937409" cy="252633"/>
          </a:xfrm>
          <a:prstGeom prst="rect">
            <a:avLst/>
          </a:prstGeom>
        </p:spPr>
        <p:txBody>
          <a:bodyPr vert="horz" wrap="square" lIns="0" tIns="13970" rIns="0" bIns="0" rtlCol="0">
            <a:spAutoFit/>
          </a:bodyPr>
          <a:lstStyle/>
          <a:p>
            <a:pPr marL="31750">
              <a:lnSpc>
                <a:spcPct val="100000"/>
              </a:lnSpc>
              <a:spcBef>
                <a:spcPts val="110"/>
              </a:spcBef>
            </a:pPr>
            <a:r>
              <a:rPr lang="ja-JP" altLang="en-US" sz="1550" b="1">
                <a:latin typeface="YuGothic"/>
                <a:cs typeface="YuGothic"/>
              </a:rPr>
              <a:t>広告メニュー</a:t>
            </a:r>
            <a:r>
              <a:rPr lang="en-US" altLang="ja-JP" sz="1550" b="1" dirty="0">
                <a:latin typeface="YuGothic"/>
                <a:cs typeface="YuGothic"/>
              </a:rPr>
              <a:t>⑩</a:t>
            </a:r>
            <a:r>
              <a:rPr lang="ja-JP" altLang="en-US" sz="1550" b="1">
                <a:latin typeface="YuGothic"/>
                <a:cs typeface="YuGothic"/>
              </a:rPr>
              <a:t>（記事ページ）</a:t>
            </a:r>
            <a:endParaRPr lang="ja-JP" altLang="en-US" sz="1050" dirty="0">
              <a:latin typeface="YuGothic"/>
              <a:cs typeface="YuGothic"/>
            </a:endParaRPr>
          </a:p>
        </p:txBody>
      </p:sp>
      <p:grpSp>
        <p:nvGrpSpPr>
          <p:cNvPr id="16" name="object 8">
            <a:extLst>
              <a:ext uri="{FF2B5EF4-FFF2-40B4-BE49-F238E27FC236}">
                <a16:creationId xmlns:a16="http://schemas.microsoft.com/office/drawing/2014/main" id="{79915660-DC0C-8848-AE9B-72B17D9A744A}"/>
              </a:ext>
            </a:extLst>
          </p:cNvPr>
          <p:cNvGrpSpPr/>
          <p:nvPr/>
        </p:nvGrpSpPr>
        <p:grpSpPr>
          <a:xfrm>
            <a:off x="1558425" y="891073"/>
            <a:ext cx="1779270" cy="4003040"/>
            <a:chOff x="1558425" y="891073"/>
            <a:chExt cx="1779270" cy="4003040"/>
          </a:xfrm>
        </p:grpSpPr>
        <p:pic>
          <p:nvPicPr>
            <p:cNvPr id="17" name="object 9">
              <a:extLst>
                <a:ext uri="{FF2B5EF4-FFF2-40B4-BE49-F238E27FC236}">
                  <a16:creationId xmlns:a16="http://schemas.microsoft.com/office/drawing/2014/main" id="{2F7C28B0-7E04-A44B-BB72-E41221B315B4}"/>
                </a:ext>
              </a:extLst>
            </p:cNvPr>
            <p:cNvPicPr/>
            <p:nvPr/>
          </p:nvPicPr>
          <p:blipFill>
            <a:blip r:embed="rId8" cstate="print"/>
            <a:stretch>
              <a:fillRect/>
            </a:stretch>
          </p:blipFill>
          <p:spPr>
            <a:xfrm>
              <a:off x="1607718" y="891073"/>
              <a:ext cx="1719834" cy="1328792"/>
            </a:xfrm>
            <a:prstGeom prst="rect">
              <a:avLst/>
            </a:prstGeom>
          </p:spPr>
        </p:pic>
        <p:pic>
          <p:nvPicPr>
            <p:cNvPr id="18" name="object 10">
              <a:extLst>
                <a:ext uri="{FF2B5EF4-FFF2-40B4-BE49-F238E27FC236}">
                  <a16:creationId xmlns:a16="http://schemas.microsoft.com/office/drawing/2014/main" id="{EE1696C2-2A11-8046-B8EC-0F63B231B3F2}"/>
                </a:ext>
              </a:extLst>
            </p:cNvPr>
            <p:cNvPicPr/>
            <p:nvPr/>
          </p:nvPicPr>
          <p:blipFill>
            <a:blip r:embed="rId9" cstate="print"/>
            <a:stretch>
              <a:fillRect/>
            </a:stretch>
          </p:blipFill>
          <p:spPr>
            <a:xfrm>
              <a:off x="1607717" y="2213054"/>
              <a:ext cx="1729963" cy="293385"/>
            </a:xfrm>
            <a:prstGeom prst="rect">
              <a:avLst/>
            </a:prstGeom>
          </p:spPr>
        </p:pic>
        <p:sp>
          <p:nvSpPr>
            <p:cNvPr id="19" name="object 11">
              <a:extLst>
                <a:ext uri="{FF2B5EF4-FFF2-40B4-BE49-F238E27FC236}">
                  <a16:creationId xmlns:a16="http://schemas.microsoft.com/office/drawing/2014/main" id="{427EEC2C-04B6-464D-9B62-3C4815BB5715}"/>
                </a:ext>
              </a:extLst>
            </p:cNvPr>
            <p:cNvSpPr/>
            <p:nvPr/>
          </p:nvSpPr>
          <p:spPr>
            <a:xfrm>
              <a:off x="1558425" y="2553651"/>
              <a:ext cx="1769745" cy="0"/>
            </a:xfrm>
            <a:custGeom>
              <a:avLst/>
              <a:gdLst/>
              <a:ahLst/>
              <a:cxnLst/>
              <a:rect l="l" t="t" r="r" b="b"/>
              <a:pathLst>
                <a:path w="1769745">
                  <a:moveTo>
                    <a:pt x="0" y="0"/>
                  </a:moveTo>
                  <a:lnTo>
                    <a:pt x="1769135" y="0"/>
                  </a:lnTo>
                </a:path>
              </a:pathLst>
            </a:custGeom>
            <a:ln w="17995">
              <a:solidFill>
                <a:srgbClr val="000000"/>
              </a:solidFill>
              <a:prstDash val="sysDash"/>
            </a:ln>
          </p:spPr>
          <p:txBody>
            <a:bodyPr wrap="square" lIns="0" tIns="0" rIns="0" bIns="0" rtlCol="0"/>
            <a:lstStyle/>
            <a:p>
              <a:endParaRPr/>
            </a:p>
          </p:txBody>
        </p:sp>
        <p:pic>
          <p:nvPicPr>
            <p:cNvPr id="20" name="object 12">
              <a:extLst>
                <a:ext uri="{FF2B5EF4-FFF2-40B4-BE49-F238E27FC236}">
                  <a16:creationId xmlns:a16="http://schemas.microsoft.com/office/drawing/2014/main" id="{770DD8B2-238C-C148-9BED-64CC265E6B88}"/>
                </a:ext>
              </a:extLst>
            </p:cNvPr>
            <p:cNvPicPr/>
            <p:nvPr/>
          </p:nvPicPr>
          <p:blipFill>
            <a:blip r:embed="rId10" cstate="print"/>
            <a:stretch>
              <a:fillRect/>
            </a:stretch>
          </p:blipFill>
          <p:spPr>
            <a:xfrm>
              <a:off x="1624300" y="2627841"/>
              <a:ext cx="1157453" cy="1029120"/>
            </a:xfrm>
            <a:prstGeom prst="rect">
              <a:avLst/>
            </a:prstGeom>
          </p:spPr>
        </p:pic>
        <p:pic>
          <p:nvPicPr>
            <p:cNvPr id="21" name="object 13">
              <a:extLst>
                <a:ext uri="{FF2B5EF4-FFF2-40B4-BE49-F238E27FC236}">
                  <a16:creationId xmlns:a16="http://schemas.microsoft.com/office/drawing/2014/main" id="{958C2012-7CFD-634A-B2D4-B5B41D02F84A}"/>
                </a:ext>
              </a:extLst>
            </p:cNvPr>
            <p:cNvPicPr/>
            <p:nvPr/>
          </p:nvPicPr>
          <p:blipFill>
            <a:blip r:embed="rId11" cstate="print"/>
            <a:stretch>
              <a:fillRect/>
            </a:stretch>
          </p:blipFill>
          <p:spPr>
            <a:xfrm>
              <a:off x="1607718" y="3538348"/>
              <a:ext cx="1203883" cy="515949"/>
            </a:xfrm>
            <a:prstGeom prst="rect">
              <a:avLst/>
            </a:prstGeom>
          </p:spPr>
        </p:pic>
        <p:pic>
          <p:nvPicPr>
            <p:cNvPr id="22" name="object 14">
              <a:extLst>
                <a:ext uri="{FF2B5EF4-FFF2-40B4-BE49-F238E27FC236}">
                  <a16:creationId xmlns:a16="http://schemas.microsoft.com/office/drawing/2014/main" id="{C78028A9-06C0-0A43-8FFA-63089F65888E}"/>
                </a:ext>
              </a:extLst>
            </p:cNvPr>
            <p:cNvPicPr/>
            <p:nvPr/>
          </p:nvPicPr>
          <p:blipFill>
            <a:blip r:embed="rId12" cstate="print"/>
            <a:stretch>
              <a:fillRect/>
            </a:stretch>
          </p:blipFill>
          <p:spPr>
            <a:xfrm>
              <a:off x="1597601" y="3912667"/>
              <a:ext cx="1214009" cy="981324"/>
            </a:xfrm>
            <a:prstGeom prst="rect">
              <a:avLst/>
            </a:prstGeom>
          </p:spPr>
        </p:pic>
        <p:sp>
          <p:nvSpPr>
            <p:cNvPr id="23" name="object 15">
              <a:extLst>
                <a:ext uri="{FF2B5EF4-FFF2-40B4-BE49-F238E27FC236}">
                  <a16:creationId xmlns:a16="http://schemas.microsoft.com/office/drawing/2014/main" id="{7AD7E84D-D083-ED42-AD4A-5CD312BA1E2C}"/>
                </a:ext>
              </a:extLst>
            </p:cNvPr>
            <p:cNvSpPr/>
            <p:nvPr/>
          </p:nvSpPr>
          <p:spPr>
            <a:xfrm>
              <a:off x="1706918" y="2977007"/>
              <a:ext cx="979169" cy="561340"/>
            </a:xfrm>
            <a:custGeom>
              <a:avLst/>
              <a:gdLst/>
              <a:ahLst/>
              <a:cxnLst/>
              <a:rect l="l" t="t" r="r" b="b"/>
              <a:pathLst>
                <a:path w="979169" h="561339">
                  <a:moveTo>
                    <a:pt x="979106" y="0"/>
                  </a:moveTo>
                  <a:lnTo>
                    <a:pt x="0" y="0"/>
                  </a:lnTo>
                  <a:lnTo>
                    <a:pt x="0" y="561340"/>
                  </a:lnTo>
                  <a:lnTo>
                    <a:pt x="979106" y="561340"/>
                  </a:lnTo>
                  <a:lnTo>
                    <a:pt x="979106" y="0"/>
                  </a:lnTo>
                  <a:close/>
                </a:path>
              </a:pathLst>
            </a:custGeom>
            <a:solidFill>
              <a:srgbClr val="0061AF"/>
            </a:solidFill>
          </p:spPr>
          <p:txBody>
            <a:bodyPr wrap="square" lIns="0" tIns="0" rIns="0" bIns="0" rtlCol="0"/>
            <a:lstStyle/>
            <a:p>
              <a:endParaRPr/>
            </a:p>
          </p:txBody>
        </p:sp>
        <p:sp>
          <p:nvSpPr>
            <p:cNvPr id="24" name="object 16">
              <a:extLst>
                <a:ext uri="{FF2B5EF4-FFF2-40B4-BE49-F238E27FC236}">
                  <a16:creationId xmlns:a16="http://schemas.microsoft.com/office/drawing/2014/main" id="{09F9C6ED-57F1-6A44-A168-3BDBDC9A7C48}"/>
                </a:ext>
              </a:extLst>
            </p:cNvPr>
            <p:cNvSpPr/>
            <p:nvPr/>
          </p:nvSpPr>
          <p:spPr>
            <a:xfrm>
              <a:off x="1558425" y="2590745"/>
              <a:ext cx="1769745" cy="0"/>
            </a:xfrm>
            <a:custGeom>
              <a:avLst/>
              <a:gdLst/>
              <a:ahLst/>
              <a:cxnLst/>
              <a:rect l="l" t="t" r="r" b="b"/>
              <a:pathLst>
                <a:path w="1769745">
                  <a:moveTo>
                    <a:pt x="0" y="0"/>
                  </a:moveTo>
                  <a:lnTo>
                    <a:pt x="1769135" y="0"/>
                  </a:lnTo>
                </a:path>
              </a:pathLst>
            </a:custGeom>
            <a:ln w="17995">
              <a:solidFill>
                <a:srgbClr val="000000"/>
              </a:solidFill>
              <a:prstDash val="sysDash"/>
            </a:ln>
          </p:spPr>
          <p:txBody>
            <a:bodyPr wrap="square" lIns="0" tIns="0" rIns="0" bIns="0" rtlCol="0"/>
            <a:lstStyle/>
            <a:p>
              <a:endParaRPr/>
            </a:p>
          </p:txBody>
        </p:sp>
      </p:grpSp>
      <p:sp>
        <p:nvSpPr>
          <p:cNvPr id="25" name="object 2">
            <a:extLst>
              <a:ext uri="{FF2B5EF4-FFF2-40B4-BE49-F238E27FC236}">
                <a16:creationId xmlns:a16="http://schemas.microsoft.com/office/drawing/2014/main" id="{785BDEBC-D862-4D4D-9339-0BFDA7996A73}"/>
              </a:ext>
            </a:extLst>
          </p:cNvPr>
          <p:cNvSpPr txBox="1"/>
          <p:nvPr/>
        </p:nvSpPr>
        <p:spPr>
          <a:xfrm>
            <a:off x="3731342" y="3532960"/>
            <a:ext cx="5107858" cy="949619"/>
          </a:xfrm>
          <a:prstGeom prst="rect">
            <a:avLst/>
          </a:prstGeom>
        </p:spPr>
        <p:txBody>
          <a:bodyPr vert="horz" wrap="square" lIns="0" tIns="41275" rIns="0" bIns="0" rtlCol="0">
            <a:spAutoFit/>
          </a:bodyPr>
          <a:lstStyle/>
          <a:p>
            <a:pPr marL="12700">
              <a:lnSpc>
                <a:spcPct val="100000"/>
              </a:lnSpc>
              <a:spcBef>
                <a:spcPts val="325"/>
              </a:spcBef>
            </a:pPr>
            <a:r>
              <a:rPr lang="en-US" altLang="ja-JP" sz="700" spc="-15" dirty="0">
                <a:latin typeface="Yu Gothic" panose="020B0400000000000000" pitchFamily="34" charset="-128"/>
                <a:ea typeface="Yu Gothic" panose="020B0400000000000000" pitchFamily="34" charset="-128"/>
                <a:cs typeface="YuGo-Medium"/>
              </a:rPr>
              <a:t>※</a:t>
            </a:r>
            <a:r>
              <a:rPr lang="ja-JP" altLang="en-US" sz="700" spc="25">
                <a:latin typeface="Yu Gothic" panose="020B0400000000000000" pitchFamily="34" charset="-128"/>
                <a:ea typeface="Yu Gothic" panose="020B0400000000000000" pitchFamily="34" charset="-128"/>
                <a:cs typeface="YuGo-Medium"/>
              </a:rPr>
              <a:t>ご指定可</a:t>
            </a:r>
            <a:r>
              <a:rPr lang="ja-JP" altLang="en-US" sz="700">
                <a:latin typeface="Yu Gothic" panose="020B0400000000000000" pitchFamily="34" charset="-128"/>
                <a:ea typeface="Yu Gothic" panose="020B0400000000000000" pitchFamily="34" charset="-128"/>
                <a:cs typeface="YuGo-Medium"/>
              </a:rPr>
              <a:t>能</a:t>
            </a:r>
            <a:r>
              <a:rPr lang="ja-JP" altLang="en-US" sz="700" spc="-50">
                <a:latin typeface="Yu Gothic" panose="020B0400000000000000" pitchFamily="34" charset="-128"/>
                <a:ea typeface="Yu Gothic" panose="020B0400000000000000" pitchFamily="34" charset="-128"/>
                <a:cs typeface="YuGo-Medium"/>
              </a:rPr>
              <a:t>な</a:t>
            </a:r>
            <a:r>
              <a:rPr lang="ja-JP" altLang="en-US" sz="700" spc="-15">
                <a:latin typeface="Yu Gothic" panose="020B0400000000000000" pitchFamily="34" charset="-128"/>
                <a:ea typeface="Yu Gothic" panose="020B0400000000000000" pitchFamily="34" charset="-128"/>
                <a:cs typeface="YuGo-Medium"/>
              </a:rPr>
              <a:t>カ</a:t>
            </a:r>
            <a:r>
              <a:rPr lang="ja-JP" altLang="en-US" sz="700" spc="-30">
                <a:latin typeface="Yu Gothic" panose="020B0400000000000000" pitchFamily="34" charset="-128"/>
                <a:ea typeface="Yu Gothic" panose="020B0400000000000000" pitchFamily="34" charset="-128"/>
                <a:cs typeface="YuGo-Medium"/>
              </a:rPr>
              <a:t>テ</a:t>
            </a:r>
            <a:r>
              <a:rPr lang="ja-JP" altLang="en-US" sz="700" spc="-45">
                <a:latin typeface="Yu Gothic" panose="020B0400000000000000" pitchFamily="34" charset="-128"/>
                <a:ea typeface="Yu Gothic" panose="020B0400000000000000" pitchFamily="34" charset="-128"/>
                <a:cs typeface="YuGo-Medium"/>
              </a:rPr>
              <a:t>ゴ</a:t>
            </a:r>
            <a:r>
              <a:rPr lang="ja-JP" altLang="en-US" sz="700" spc="-70">
                <a:latin typeface="Yu Gothic" panose="020B0400000000000000" pitchFamily="34" charset="-128"/>
                <a:ea typeface="Yu Gothic" panose="020B0400000000000000" pitchFamily="34" charset="-128"/>
                <a:cs typeface="YuGo-Medium"/>
              </a:rPr>
              <a:t>リ</a:t>
            </a:r>
            <a:r>
              <a:rPr lang="ja-JP" altLang="en-US" sz="700">
                <a:latin typeface="Yu Gothic" panose="020B0400000000000000" pitchFamily="34" charset="-128"/>
                <a:ea typeface="Yu Gothic" panose="020B0400000000000000" pitchFamily="34" charset="-128"/>
                <a:cs typeface="YuGo-Medium"/>
              </a:rPr>
              <a:t>ー</a:t>
            </a:r>
            <a:r>
              <a:rPr lang="ja-JP" altLang="en-US" sz="700" spc="-5">
                <a:latin typeface="Yu Gothic" panose="020B0400000000000000" pitchFamily="34" charset="-128"/>
                <a:ea typeface="Yu Gothic" panose="020B0400000000000000" pitchFamily="34" charset="-128"/>
                <a:cs typeface="YuGo-Medium"/>
              </a:rPr>
              <a:t>、</a:t>
            </a:r>
            <a:r>
              <a:rPr lang="ja-JP" altLang="en-US" sz="700" spc="-80">
                <a:latin typeface="Yu Gothic" panose="020B0400000000000000" pitchFamily="34" charset="-128"/>
                <a:ea typeface="Yu Gothic" panose="020B0400000000000000" pitchFamily="34" charset="-128"/>
                <a:cs typeface="YuGo-Medium"/>
              </a:rPr>
              <a:t>ジ</a:t>
            </a:r>
            <a:r>
              <a:rPr lang="ja-JP" altLang="en-US" sz="700" spc="-110">
                <a:latin typeface="Yu Gothic" panose="020B0400000000000000" pitchFamily="34" charset="-128"/>
                <a:ea typeface="Yu Gothic" panose="020B0400000000000000" pitchFamily="34" charset="-128"/>
                <a:cs typeface="YuGo-Medium"/>
              </a:rPr>
              <a:t>ャ</a:t>
            </a:r>
            <a:r>
              <a:rPr lang="ja-JP" altLang="en-US" sz="700" spc="-15">
                <a:latin typeface="Yu Gothic" panose="020B0400000000000000" pitchFamily="34" charset="-128"/>
                <a:ea typeface="Yu Gothic" panose="020B0400000000000000" pitchFamily="34" charset="-128"/>
                <a:cs typeface="YuGo-Medium"/>
              </a:rPr>
              <a:t>ン</a:t>
            </a:r>
            <a:r>
              <a:rPr lang="ja-JP" altLang="en-US" sz="700" spc="35">
                <a:latin typeface="Yu Gothic" panose="020B0400000000000000" pitchFamily="34" charset="-128"/>
                <a:ea typeface="Yu Gothic" panose="020B0400000000000000" pitchFamily="34" charset="-128"/>
                <a:cs typeface="YuGo-Medium"/>
              </a:rPr>
              <a:t>ル</a:t>
            </a:r>
            <a:r>
              <a:rPr lang="ja-JP" altLang="en-US" sz="700" spc="25">
                <a:latin typeface="Yu Gothic" panose="020B0400000000000000" pitchFamily="34" charset="-128"/>
                <a:ea typeface="Yu Gothic" panose="020B0400000000000000" pitchFamily="34" charset="-128"/>
                <a:cs typeface="YuGo-Medium"/>
              </a:rPr>
              <a:t>は</a:t>
            </a:r>
            <a:r>
              <a:rPr lang="en-US" altLang="ja-JP" sz="700" spc="-30" dirty="0">
                <a:latin typeface="Yu Gothic" panose="020B0400000000000000" pitchFamily="34" charset="-128"/>
                <a:ea typeface="Yu Gothic" panose="020B0400000000000000" pitchFamily="34" charset="-128"/>
                <a:cs typeface="YuGo-Medium"/>
              </a:rPr>
              <a:t>3</a:t>
            </a:r>
            <a:r>
              <a:rPr lang="ja-JP" altLang="en-US" sz="700" spc="-15">
                <a:latin typeface="Yu Gothic" panose="020B0400000000000000" pitchFamily="34" charset="-128"/>
                <a:ea typeface="Yu Gothic" panose="020B0400000000000000" pitchFamily="34" charset="-128"/>
                <a:cs typeface="YuGo-Medium"/>
              </a:rPr>
              <a:t>ペ</a:t>
            </a:r>
            <a:r>
              <a:rPr lang="ja-JP" altLang="en-US" sz="700" spc="-25">
                <a:latin typeface="Yu Gothic" panose="020B0400000000000000" pitchFamily="34" charset="-128"/>
                <a:ea typeface="Yu Gothic" panose="020B0400000000000000" pitchFamily="34" charset="-128"/>
                <a:cs typeface="YuGo-Medium"/>
              </a:rPr>
              <a:t>ージ</a:t>
            </a:r>
            <a:r>
              <a:rPr lang="ja-JP" altLang="en-US" sz="700" spc="-55">
                <a:latin typeface="Yu Gothic" panose="020B0400000000000000" pitchFamily="34" charset="-128"/>
                <a:ea typeface="Yu Gothic" panose="020B0400000000000000" pitchFamily="34" charset="-128"/>
                <a:cs typeface="YuGo-Medium"/>
              </a:rPr>
              <a:t>を</a:t>
            </a:r>
            <a:r>
              <a:rPr lang="ja-JP" altLang="en-US" sz="700" spc="25">
                <a:latin typeface="Yu Gothic" panose="020B0400000000000000" pitchFamily="34" charset="-128"/>
                <a:ea typeface="Yu Gothic" panose="020B0400000000000000" pitchFamily="34" charset="-128"/>
                <a:cs typeface="YuGo-Medium"/>
              </a:rPr>
              <a:t>ご</a:t>
            </a:r>
            <a:r>
              <a:rPr lang="ja-JP" altLang="en-US" sz="700" spc="-55">
                <a:latin typeface="Yu Gothic" panose="020B0400000000000000" pitchFamily="34" charset="-128"/>
                <a:ea typeface="Yu Gothic" panose="020B0400000000000000" pitchFamily="34" charset="-128"/>
                <a:cs typeface="YuGo-Medium"/>
              </a:rPr>
              <a:t>覧</a:t>
            </a:r>
            <a:r>
              <a:rPr lang="ja-JP" altLang="en-US" sz="700" spc="-100">
                <a:latin typeface="Yu Gothic" panose="020B0400000000000000" pitchFamily="34" charset="-128"/>
                <a:ea typeface="Yu Gothic" panose="020B0400000000000000" pitchFamily="34" charset="-128"/>
                <a:cs typeface="YuGo-Medium"/>
              </a:rPr>
              <a:t>く</a:t>
            </a:r>
            <a:r>
              <a:rPr lang="ja-JP" altLang="en-US" sz="700" spc="-35">
                <a:latin typeface="Yu Gothic" panose="020B0400000000000000" pitchFamily="34" charset="-128"/>
                <a:ea typeface="Yu Gothic" panose="020B0400000000000000" pitchFamily="34" charset="-128"/>
                <a:cs typeface="YuGo-Medium"/>
              </a:rPr>
              <a:t>だ</a:t>
            </a:r>
            <a:r>
              <a:rPr lang="ja-JP" altLang="en-US" sz="700" spc="-55">
                <a:latin typeface="Yu Gothic" panose="020B0400000000000000" pitchFamily="34" charset="-128"/>
                <a:ea typeface="Yu Gothic" panose="020B0400000000000000" pitchFamily="34" charset="-128"/>
                <a:cs typeface="YuGo-Medium"/>
              </a:rPr>
              <a:t>さ</a:t>
            </a:r>
            <a:r>
              <a:rPr lang="ja-JP" altLang="en-US" sz="700" spc="20">
                <a:latin typeface="Yu Gothic" panose="020B0400000000000000" pitchFamily="34" charset="-128"/>
                <a:ea typeface="Yu Gothic" panose="020B0400000000000000" pitchFamily="34" charset="-128"/>
                <a:cs typeface="YuGo-Medium"/>
              </a:rPr>
              <a:t>い</a:t>
            </a:r>
            <a:r>
              <a:rPr lang="ja-JP" altLang="en-US" sz="700" spc="25">
                <a:latin typeface="Yu Gothic" panose="020B0400000000000000" pitchFamily="34" charset="-128"/>
                <a:ea typeface="Yu Gothic" panose="020B0400000000000000" pitchFamily="34" charset="-128"/>
                <a:cs typeface="YuGo-Medium"/>
              </a:rPr>
              <a:t>。</a:t>
            </a:r>
            <a:endParaRPr lang="ja-JP" altLang="en-US" sz="700">
              <a:latin typeface="Yu Gothic" panose="020B0400000000000000" pitchFamily="34" charset="-128"/>
              <a:ea typeface="Yu Gothic" panose="020B0400000000000000" pitchFamily="34" charset="-128"/>
              <a:cs typeface="YuGo-Medium"/>
            </a:endParaRPr>
          </a:p>
          <a:p>
            <a:pPr marL="12700">
              <a:lnSpc>
                <a:spcPct val="100000"/>
              </a:lnSpc>
              <a:spcBef>
                <a:spcPts val="235"/>
              </a:spcBef>
            </a:pPr>
            <a:r>
              <a:rPr lang="en-US" altLang="ja-JP" sz="700" spc="25" dirty="0">
                <a:latin typeface="Yu Gothic" panose="020B0400000000000000" pitchFamily="34" charset="-128"/>
                <a:ea typeface="Yu Gothic" panose="020B0400000000000000" pitchFamily="34" charset="-128"/>
                <a:cs typeface="YuGo-Medium"/>
              </a:rPr>
              <a:t>※</a:t>
            </a:r>
            <a:r>
              <a:rPr lang="ja-JP" altLang="en-US" sz="700" spc="25">
                <a:latin typeface="Yu Gothic" panose="020B0400000000000000" pitchFamily="34" charset="-128"/>
                <a:ea typeface="Yu Gothic" panose="020B0400000000000000" pitchFamily="34" charset="-128"/>
                <a:cs typeface="YuGo-Medium"/>
              </a:rPr>
              <a:t>料金・枠数・位置・仕</a:t>
            </a:r>
            <a:r>
              <a:rPr lang="ja-JP" altLang="en-US" sz="700">
                <a:latin typeface="Yu Gothic" panose="020B0400000000000000" pitchFamily="34" charset="-128"/>
                <a:ea typeface="Yu Gothic" panose="020B0400000000000000" pitchFamily="34" charset="-128"/>
                <a:cs typeface="YuGo-Medium"/>
              </a:rPr>
              <a:t>様</a:t>
            </a:r>
            <a:r>
              <a:rPr lang="ja-JP" altLang="en-US" sz="700" spc="-40">
                <a:latin typeface="Yu Gothic" panose="020B0400000000000000" pitchFamily="34" charset="-128"/>
                <a:ea typeface="Yu Gothic" panose="020B0400000000000000" pitchFamily="34" charset="-128"/>
                <a:cs typeface="YuGo-Medium"/>
              </a:rPr>
              <a:t>な</a:t>
            </a:r>
            <a:r>
              <a:rPr lang="ja-JP" altLang="en-US" sz="700" spc="5">
                <a:latin typeface="Yu Gothic" panose="020B0400000000000000" pitchFamily="34" charset="-128"/>
                <a:ea typeface="Yu Gothic" panose="020B0400000000000000" pitchFamily="34" charset="-128"/>
                <a:cs typeface="YuGo-Medium"/>
              </a:rPr>
              <a:t>ど</a:t>
            </a:r>
            <a:r>
              <a:rPr lang="ja-JP" altLang="en-US" sz="700" spc="10">
                <a:latin typeface="Yu Gothic" panose="020B0400000000000000" pitchFamily="34" charset="-128"/>
                <a:ea typeface="Yu Gothic" panose="020B0400000000000000" pitchFamily="34" charset="-128"/>
                <a:cs typeface="YuGo-Medium"/>
              </a:rPr>
              <a:t>は</a:t>
            </a:r>
            <a:r>
              <a:rPr lang="ja-JP" altLang="en-US" sz="700" spc="25">
                <a:latin typeface="Yu Gothic" panose="020B0400000000000000" pitchFamily="34" charset="-128"/>
                <a:ea typeface="Yu Gothic" panose="020B0400000000000000" pitchFamily="34" charset="-128"/>
                <a:cs typeface="YuGo-Medium"/>
              </a:rPr>
              <a:t>、予</a:t>
            </a:r>
            <a:r>
              <a:rPr lang="ja-JP" altLang="en-US" sz="700">
                <a:latin typeface="Yu Gothic" panose="020B0400000000000000" pitchFamily="34" charset="-128"/>
                <a:ea typeface="Yu Gothic" panose="020B0400000000000000" pitchFamily="34" charset="-128"/>
                <a:cs typeface="YuGo-Medium"/>
              </a:rPr>
              <a:t>告</a:t>
            </a:r>
            <a:r>
              <a:rPr lang="ja-JP" altLang="en-US" sz="700" spc="-80">
                <a:latin typeface="Yu Gothic" panose="020B0400000000000000" pitchFamily="34" charset="-128"/>
                <a:ea typeface="Yu Gothic" panose="020B0400000000000000" pitchFamily="34" charset="-128"/>
                <a:cs typeface="YuGo-Medium"/>
              </a:rPr>
              <a:t>な</a:t>
            </a:r>
            <a:r>
              <a:rPr lang="ja-JP" altLang="en-US" sz="700" spc="-100">
                <a:latin typeface="Yu Gothic" panose="020B0400000000000000" pitchFamily="34" charset="-128"/>
                <a:ea typeface="Yu Gothic" panose="020B0400000000000000" pitchFamily="34" charset="-128"/>
                <a:cs typeface="YuGo-Medium"/>
              </a:rPr>
              <a:t>く</a:t>
            </a:r>
            <a:r>
              <a:rPr lang="ja-JP" altLang="en-US" sz="700" spc="25">
                <a:latin typeface="Yu Gothic" panose="020B0400000000000000" pitchFamily="34" charset="-128"/>
                <a:ea typeface="Yu Gothic" panose="020B0400000000000000" pitchFamily="34" charset="-128"/>
                <a:cs typeface="YuGo-Medium"/>
              </a:rPr>
              <a:t>変更</a:t>
            </a:r>
            <a:r>
              <a:rPr lang="ja-JP" altLang="en-US" sz="700" spc="-35">
                <a:latin typeface="Yu Gothic" panose="020B0400000000000000" pitchFamily="34" charset="-128"/>
                <a:ea typeface="Yu Gothic" panose="020B0400000000000000" pitchFamily="34" charset="-128"/>
                <a:cs typeface="YuGo-Medium"/>
              </a:rPr>
              <a:t>す</a:t>
            </a:r>
            <a:r>
              <a:rPr lang="ja-JP" altLang="en-US" sz="700" spc="-30">
                <a:latin typeface="Yu Gothic" panose="020B0400000000000000" pitchFamily="34" charset="-128"/>
                <a:ea typeface="Yu Gothic" panose="020B0400000000000000" pitchFamily="34" charset="-128"/>
                <a:cs typeface="YuGo-Medium"/>
              </a:rPr>
              <a:t>る</a:t>
            </a:r>
            <a:r>
              <a:rPr lang="ja-JP" altLang="en-US" sz="700" spc="25">
                <a:latin typeface="Yu Gothic" panose="020B0400000000000000" pitchFamily="34" charset="-128"/>
                <a:ea typeface="Yu Gothic" panose="020B0400000000000000" pitchFamily="34" charset="-128"/>
                <a:cs typeface="YuGo-Medium"/>
              </a:rPr>
              <a:t>場</a:t>
            </a:r>
            <a:r>
              <a:rPr lang="ja-JP" altLang="en-US" sz="700" spc="20">
                <a:latin typeface="Yu Gothic" panose="020B0400000000000000" pitchFamily="34" charset="-128"/>
                <a:ea typeface="Yu Gothic" panose="020B0400000000000000" pitchFamily="34" charset="-128"/>
                <a:cs typeface="YuGo-Medium"/>
              </a:rPr>
              <a:t>合</a:t>
            </a:r>
            <a:r>
              <a:rPr lang="ja-JP" altLang="en-US" sz="700" spc="-15">
                <a:latin typeface="Yu Gothic" panose="020B0400000000000000" pitchFamily="34" charset="-128"/>
                <a:ea typeface="Yu Gothic" panose="020B0400000000000000" pitchFamily="34" charset="-128"/>
                <a:cs typeface="YuGo-Medium"/>
              </a:rPr>
              <a:t>がご</a:t>
            </a:r>
            <a:r>
              <a:rPr lang="ja-JP" altLang="en-US" sz="700" spc="45">
                <a:latin typeface="Yu Gothic" panose="020B0400000000000000" pitchFamily="34" charset="-128"/>
                <a:ea typeface="Yu Gothic" panose="020B0400000000000000" pitchFamily="34" charset="-128"/>
                <a:cs typeface="YuGo-Medium"/>
              </a:rPr>
              <a:t>ざ</a:t>
            </a:r>
            <a:r>
              <a:rPr lang="ja-JP" altLang="en-US" sz="700" spc="-35">
                <a:latin typeface="Yu Gothic" panose="020B0400000000000000" pitchFamily="34" charset="-128"/>
                <a:ea typeface="Yu Gothic" panose="020B0400000000000000" pitchFamily="34" charset="-128"/>
                <a:cs typeface="YuGo-Medium"/>
              </a:rPr>
              <a:t>い</a:t>
            </a:r>
            <a:r>
              <a:rPr lang="ja-JP" altLang="en-US" sz="700" spc="-40">
                <a:latin typeface="Yu Gothic" panose="020B0400000000000000" pitchFamily="34" charset="-128"/>
                <a:ea typeface="Yu Gothic" panose="020B0400000000000000" pitchFamily="34" charset="-128"/>
                <a:cs typeface="YuGo-Medium"/>
              </a:rPr>
              <a:t>ま</a:t>
            </a:r>
            <a:r>
              <a:rPr lang="ja-JP" altLang="en-US" sz="700" spc="20">
                <a:latin typeface="Yu Gothic" panose="020B0400000000000000" pitchFamily="34" charset="-128"/>
                <a:ea typeface="Yu Gothic" panose="020B0400000000000000" pitchFamily="34" charset="-128"/>
                <a:cs typeface="YuGo-Medium"/>
              </a:rPr>
              <a:t>す</a:t>
            </a:r>
            <a:r>
              <a:rPr lang="ja-JP" altLang="en-US" sz="700" spc="25">
                <a:latin typeface="Yu Gothic" panose="020B0400000000000000" pitchFamily="34" charset="-128"/>
                <a:ea typeface="Yu Gothic" panose="020B0400000000000000" pitchFamily="34" charset="-128"/>
                <a:cs typeface="YuGo-Medium"/>
              </a:rPr>
              <a:t>。</a:t>
            </a:r>
            <a:endParaRPr lang="ja-JP" altLang="en-US" sz="700">
              <a:latin typeface="Yu Gothic" panose="020B0400000000000000" pitchFamily="34" charset="-128"/>
              <a:ea typeface="Yu Gothic" panose="020B0400000000000000" pitchFamily="34" charset="-128"/>
              <a:cs typeface="YuGo-Medium"/>
            </a:endParaRPr>
          </a:p>
          <a:p>
            <a:pPr marL="12700">
              <a:lnSpc>
                <a:spcPct val="100000"/>
              </a:lnSpc>
              <a:spcBef>
                <a:spcPts val="235"/>
              </a:spcBef>
            </a:pPr>
            <a:r>
              <a:rPr lang="en-US" altLang="ja-JP" sz="700" spc="25" dirty="0">
                <a:latin typeface="Yu Gothic" panose="020B0400000000000000" pitchFamily="34" charset="-128"/>
                <a:ea typeface="Yu Gothic" panose="020B0400000000000000" pitchFamily="34" charset="-128"/>
                <a:cs typeface="YuGo-Medium"/>
              </a:rPr>
              <a:t>※</a:t>
            </a:r>
            <a:r>
              <a:rPr lang="ja-JP" altLang="en-US" sz="700" spc="25">
                <a:latin typeface="Yu Gothic" panose="020B0400000000000000" pitchFamily="34" charset="-128"/>
                <a:ea typeface="Yu Gothic" panose="020B0400000000000000" pitchFamily="34" charset="-128"/>
                <a:cs typeface="YuGo-Medium"/>
              </a:rPr>
              <a:t>表示回数・配信</a:t>
            </a:r>
            <a:r>
              <a:rPr lang="ja-JP" altLang="en-US" sz="700" spc="20">
                <a:latin typeface="Yu Gothic" panose="020B0400000000000000" pitchFamily="34" charset="-128"/>
                <a:ea typeface="Yu Gothic" panose="020B0400000000000000" pitchFamily="34" charset="-128"/>
                <a:cs typeface="YuGo-Medium"/>
              </a:rPr>
              <a:t>数</a:t>
            </a:r>
            <a:r>
              <a:rPr lang="ja-JP" altLang="en-US" sz="700" spc="5">
                <a:latin typeface="Yu Gothic" panose="020B0400000000000000" pitchFamily="34" charset="-128"/>
                <a:ea typeface="Yu Gothic" panose="020B0400000000000000" pitchFamily="34" charset="-128"/>
                <a:cs typeface="YuGo-Medium"/>
              </a:rPr>
              <a:t>は</a:t>
            </a:r>
            <a:r>
              <a:rPr lang="ja-JP" altLang="en-US" sz="700" spc="15">
                <a:latin typeface="Yu Gothic" panose="020B0400000000000000" pitchFamily="34" charset="-128"/>
                <a:ea typeface="Yu Gothic" panose="020B0400000000000000" pitchFamily="34" charset="-128"/>
                <a:cs typeface="YuGo-Medium"/>
              </a:rPr>
              <a:t>目</a:t>
            </a:r>
            <a:r>
              <a:rPr lang="ja-JP" altLang="en-US" sz="700">
                <a:latin typeface="Yu Gothic" panose="020B0400000000000000" pitchFamily="34" charset="-128"/>
                <a:ea typeface="Yu Gothic" panose="020B0400000000000000" pitchFamily="34" charset="-128"/>
                <a:cs typeface="YuGo-Medium"/>
              </a:rPr>
              <a:t>安</a:t>
            </a:r>
            <a:r>
              <a:rPr lang="ja-JP" altLang="en-US" sz="700" spc="10">
                <a:latin typeface="Yu Gothic" panose="020B0400000000000000" pitchFamily="34" charset="-128"/>
                <a:ea typeface="Yu Gothic" panose="020B0400000000000000" pitchFamily="34" charset="-128"/>
                <a:cs typeface="YuGo-Medium"/>
              </a:rPr>
              <a:t>で</a:t>
            </a:r>
            <a:r>
              <a:rPr lang="ja-JP" altLang="en-US" sz="700" spc="-60">
                <a:latin typeface="Yu Gothic" panose="020B0400000000000000" pitchFamily="34" charset="-128"/>
                <a:ea typeface="Yu Gothic" panose="020B0400000000000000" pitchFamily="34" charset="-128"/>
                <a:cs typeface="YuGo-Medium"/>
              </a:rPr>
              <a:t>あり</a:t>
            </a:r>
            <a:r>
              <a:rPr lang="ja-JP" altLang="en-US" sz="700">
                <a:latin typeface="Yu Gothic" panose="020B0400000000000000" pitchFamily="34" charset="-128"/>
                <a:ea typeface="Yu Gothic" panose="020B0400000000000000" pitchFamily="34" charset="-128"/>
                <a:cs typeface="YuGo-Medium"/>
              </a:rPr>
              <a:t>、</a:t>
            </a:r>
            <a:r>
              <a:rPr lang="ja-JP" altLang="en-US" sz="700" spc="-25">
                <a:latin typeface="Yu Gothic" panose="020B0400000000000000" pitchFamily="34" charset="-128"/>
                <a:ea typeface="Yu Gothic" panose="020B0400000000000000" pitchFamily="34" charset="-128"/>
                <a:cs typeface="YuGo-Medium"/>
              </a:rPr>
              <a:t>そ</a:t>
            </a:r>
            <a:r>
              <a:rPr lang="ja-JP" altLang="en-US" sz="700" spc="-45">
                <a:latin typeface="Yu Gothic" panose="020B0400000000000000" pitchFamily="34" charset="-128"/>
                <a:ea typeface="Yu Gothic" panose="020B0400000000000000" pitchFamily="34" charset="-128"/>
                <a:cs typeface="YuGo-Medium"/>
              </a:rPr>
              <a:t>れ</a:t>
            </a:r>
            <a:r>
              <a:rPr lang="ja-JP" altLang="en-US" sz="700" spc="-40">
                <a:latin typeface="Yu Gothic" panose="020B0400000000000000" pitchFamily="34" charset="-128"/>
                <a:ea typeface="Yu Gothic" panose="020B0400000000000000" pitchFamily="34" charset="-128"/>
                <a:cs typeface="YuGo-Medium"/>
              </a:rPr>
              <a:t>ら</a:t>
            </a:r>
            <a:r>
              <a:rPr lang="ja-JP" altLang="en-US" sz="700" spc="-15">
                <a:latin typeface="Yu Gothic" panose="020B0400000000000000" pitchFamily="34" charset="-128"/>
                <a:ea typeface="Yu Gothic" panose="020B0400000000000000" pitchFamily="34" charset="-128"/>
                <a:cs typeface="YuGo-Medium"/>
              </a:rPr>
              <a:t>を</a:t>
            </a:r>
            <a:r>
              <a:rPr lang="ja-JP" altLang="en-US" sz="700" spc="25">
                <a:latin typeface="Yu Gothic" panose="020B0400000000000000" pitchFamily="34" charset="-128"/>
                <a:ea typeface="Yu Gothic" panose="020B0400000000000000" pitchFamily="34" charset="-128"/>
                <a:cs typeface="YuGo-Medium"/>
              </a:rPr>
              <a:t>保証</a:t>
            </a:r>
            <a:r>
              <a:rPr lang="ja-JP" altLang="en-US" sz="700" spc="-35">
                <a:latin typeface="Yu Gothic" panose="020B0400000000000000" pitchFamily="34" charset="-128"/>
                <a:ea typeface="Yu Gothic" panose="020B0400000000000000" pitchFamily="34" charset="-128"/>
                <a:cs typeface="YuGo-Medium"/>
              </a:rPr>
              <a:t>す</a:t>
            </a:r>
            <a:r>
              <a:rPr lang="ja-JP" altLang="en-US" sz="700" spc="-85">
                <a:latin typeface="Yu Gothic" panose="020B0400000000000000" pitchFamily="34" charset="-128"/>
                <a:ea typeface="Yu Gothic" panose="020B0400000000000000" pitchFamily="34" charset="-128"/>
                <a:cs typeface="YuGo-Medium"/>
              </a:rPr>
              <a:t>る</a:t>
            </a:r>
            <a:r>
              <a:rPr lang="ja-JP" altLang="en-US" sz="700" spc="-40">
                <a:latin typeface="Yu Gothic" panose="020B0400000000000000" pitchFamily="34" charset="-128"/>
                <a:ea typeface="Yu Gothic" panose="020B0400000000000000" pitchFamily="34" charset="-128"/>
                <a:cs typeface="YuGo-Medium"/>
              </a:rPr>
              <a:t>も</a:t>
            </a:r>
            <a:r>
              <a:rPr lang="ja-JP" altLang="en-US" sz="700">
                <a:latin typeface="Yu Gothic" panose="020B0400000000000000" pitchFamily="34" charset="-128"/>
                <a:ea typeface="Yu Gothic" panose="020B0400000000000000" pitchFamily="34" charset="-128"/>
                <a:cs typeface="YuGo-Medium"/>
              </a:rPr>
              <a:t>の</a:t>
            </a:r>
            <a:r>
              <a:rPr lang="ja-JP" altLang="en-US" sz="700" spc="15">
                <a:latin typeface="Yu Gothic" panose="020B0400000000000000" pitchFamily="34" charset="-128"/>
                <a:ea typeface="Yu Gothic" panose="020B0400000000000000" pitchFamily="34" charset="-128"/>
                <a:cs typeface="YuGo-Medium"/>
              </a:rPr>
              <a:t>で</a:t>
            </a:r>
            <a:r>
              <a:rPr lang="ja-JP" altLang="en-US" sz="700" spc="-30">
                <a:latin typeface="Yu Gothic" panose="020B0400000000000000" pitchFamily="34" charset="-128"/>
                <a:ea typeface="Yu Gothic" panose="020B0400000000000000" pitchFamily="34" charset="-128"/>
                <a:cs typeface="YuGo-Medium"/>
              </a:rPr>
              <a:t>は</a:t>
            </a:r>
            <a:r>
              <a:rPr lang="ja-JP" altLang="en-US" sz="700" spc="-15">
                <a:latin typeface="Yu Gothic" panose="020B0400000000000000" pitchFamily="34" charset="-128"/>
                <a:ea typeface="Yu Gothic" panose="020B0400000000000000" pitchFamily="34" charset="-128"/>
                <a:cs typeface="YuGo-Medium"/>
              </a:rPr>
              <a:t>ご</a:t>
            </a:r>
            <a:r>
              <a:rPr lang="ja-JP" altLang="en-US" sz="700" spc="45">
                <a:latin typeface="Yu Gothic" panose="020B0400000000000000" pitchFamily="34" charset="-128"/>
                <a:ea typeface="Yu Gothic" panose="020B0400000000000000" pitchFamily="34" charset="-128"/>
                <a:cs typeface="YuGo-Medium"/>
              </a:rPr>
              <a:t>ざ</a:t>
            </a:r>
            <a:r>
              <a:rPr lang="ja-JP" altLang="en-US" sz="700" spc="-35">
                <a:latin typeface="Yu Gothic" panose="020B0400000000000000" pitchFamily="34" charset="-128"/>
                <a:ea typeface="Yu Gothic" panose="020B0400000000000000" pitchFamily="34" charset="-128"/>
                <a:cs typeface="YuGo-Medium"/>
              </a:rPr>
              <a:t>い</a:t>
            </a:r>
            <a:r>
              <a:rPr lang="ja-JP" altLang="en-US" sz="700" spc="-25">
                <a:latin typeface="Yu Gothic" panose="020B0400000000000000" pitchFamily="34" charset="-128"/>
                <a:ea typeface="Yu Gothic" panose="020B0400000000000000" pitchFamily="34" charset="-128"/>
                <a:cs typeface="YuGo-Medium"/>
              </a:rPr>
              <a:t>ま</a:t>
            </a:r>
            <a:r>
              <a:rPr lang="ja-JP" altLang="en-US" sz="700" spc="10">
                <a:latin typeface="Yu Gothic" panose="020B0400000000000000" pitchFamily="34" charset="-128"/>
                <a:ea typeface="Yu Gothic" panose="020B0400000000000000" pitchFamily="34" charset="-128"/>
                <a:cs typeface="YuGo-Medium"/>
              </a:rPr>
              <a:t>せ</a:t>
            </a:r>
            <a:r>
              <a:rPr lang="ja-JP" altLang="en-US" sz="700" spc="5">
                <a:latin typeface="Yu Gothic" panose="020B0400000000000000" pitchFamily="34" charset="-128"/>
                <a:ea typeface="Yu Gothic" panose="020B0400000000000000" pitchFamily="34" charset="-128"/>
                <a:cs typeface="YuGo-Medium"/>
              </a:rPr>
              <a:t>ん</a:t>
            </a:r>
            <a:r>
              <a:rPr lang="ja-JP" altLang="en-US" sz="700" spc="25">
                <a:latin typeface="Yu Gothic" panose="020B0400000000000000" pitchFamily="34" charset="-128"/>
                <a:ea typeface="Yu Gothic" panose="020B0400000000000000" pitchFamily="34" charset="-128"/>
                <a:cs typeface="YuGo-Medium"/>
              </a:rPr>
              <a:t>。</a:t>
            </a:r>
            <a:endParaRPr lang="ja-JP" altLang="en-US" sz="700">
              <a:latin typeface="Yu Gothic" panose="020B0400000000000000" pitchFamily="34" charset="-128"/>
              <a:ea typeface="Yu Gothic" panose="020B0400000000000000" pitchFamily="34" charset="-128"/>
              <a:cs typeface="YuGo-Medium"/>
            </a:endParaRPr>
          </a:p>
          <a:p>
            <a:pPr marL="12700">
              <a:lnSpc>
                <a:spcPct val="100000"/>
              </a:lnSpc>
              <a:spcBef>
                <a:spcPts val="234"/>
              </a:spcBef>
            </a:pPr>
            <a:r>
              <a:rPr lang="en-US" altLang="ja-JP" sz="700" spc="25" dirty="0">
                <a:latin typeface="Yu Gothic" panose="020B0400000000000000" pitchFamily="34" charset="-128"/>
                <a:ea typeface="Yu Gothic" panose="020B0400000000000000" pitchFamily="34" charset="-128"/>
                <a:cs typeface="YuGo-Medium"/>
              </a:rPr>
              <a:t>※</a:t>
            </a:r>
            <a:r>
              <a:rPr lang="ja-JP" altLang="en-US" sz="700" spc="25">
                <a:latin typeface="Yu Gothic" panose="020B0400000000000000" pitchFamily="34" charset="-128"/>
                <a:ea typeface="Yu Gothic" panose="020B0400000000000000" pitchFamily="34" charset="-128"/>
                <a:cs typeface="YuGo-Medium"/>
              </a:rPr>
              <a:t>料</a:t>
            </a:r>
            <a:r>
              <a:rPr lang="ja-JP" altLang="en-US" sz="700" spc="20">
                <a:latin typeface="Yu Gothic" panose="020B0400000000000000" pitchFamily="34" charset="-128"/>
                <a:ea typeface="Yu Gothic" panose="020B0400000000000000" pitchFamily="34" charset="-128"/>
                <a:cs typeface="YuGo-Medium"/>
              </a:rPr>
              <a:t>金</a:t>
            </a:r>
            <a:r>
              <a:rPr lang="ja-JP" altLang="en-US" sz="700" spc="-40">
                <a:latin typeface="Yu Gothic" panose="020B0400000000000000" pitchFamily="34" charset="-128"/>
                <a:ea typeface="Yu Gothic" panose="020B0400000000000000" pitchFamily="34" charset="-128"/>
                <a:cs typeface="YuGo-Medium"/>
              </a:rPr>
              <a:t>は</a:t>
            </a:r>
            <a:r>
              <a:rPr lang="ja-JP" altLang="en-US" sz="700" spc="15">
                <a:latin typeface="Yu Gothic" panose="020B0400000000000000" pitchFamily="34" charset="-128"/>
                <a:ea typeface="Yu Gothic" panose="020B0400000000000000" pitchFamily="34" charset="-128"/>
                <a:cs typeface="YuGo-Medium"/>
              </a:rPr>
              <a:t>グ</a:t>
            </a:r>
            <a:r>
              <a:rPr lang="ja-JP" altLang="en-US" sz="700" spc="-40">
                <a:latin typeface="Yu Gothic" panose="020B0400000000000000" pitchFamily="34" charset="-128"/>
                <a:ea typeface="Yu Gothic" panose="020B0400000000000000" pitchFamily="34" charset="-128"/>
                <a:cs typeface="YuGo-Medium"/>
              </a:rPr>
              <a:t>ロ</a:t>
            </a:r>
            <a:r>
              <a:rPr lang="ja-JP" altLang="en-US" sz="700">
                <a:latin typeface="Yu Gothic" panose="020B0400000000000000" pitchFamily="34" charset="-128"/>
                <a:ea typeface="Yu Gothic" panose="020B0400000000000000" pitchFamily="34" charset="-128"/>
                <a:cs typeface="YuGo-Medium"/>
              </a:rPr>
              <a:t>ス</a:t>
            </a:r>
            <a:r>
              <a:rPr lang="ja-JP" altLang="en-US" sz="700" spc="25">
                <a:latin typeface="Yu Gothic" panose="020B0400000000000000" pitchFamily="34" charset="-128"/>
                <a:ea typeface="Yu Gothic" panose="020B0400000000000000" pitchFamily="34" charset="-128"/>
                <a:cs typeface="YuGo-Medium"/>
              </a:rPr>
              <a:t>金額・外</a:t>
            </a:r>
            <a:r>
              <a:rPr lang="ja-JP" altLang="en-US" sz="700" spc="-30">
                <a:latin typeface="Yu Gothic" panose="020B0400000000000000" pitchFamily="34" charset="-128"/>
                <a:ea typeface="Yu Gothic" panose="020B0400000000000000" pitchFamily="34" charset="-128"/>
                <a:cs typeface="YuGo-Medium"/>
              </a:rPr>
              <a:t>税</a:t>
            </a:r>
            <a:r>
              <a:rPr lang="ja-JP" altLang="en-US" sz="700" spc="-80">
                <a:latin typeface="Yu Gothic" panose="020B0400000000000000" pitchFamily="34" charset="-128"/>
                <a:ea typeface="Yu Gothic" panose="020B0400000000000000" pitchFamily="34" charset="-128"/>
                <a:cs typeface="YuGo-Medium"/>
              </a:rPr>
              <a:t>と</a:t>
            </a:r>
            <a:r>
              <a:rPr lang="ja-JP" altLang="en-US" sz="700" spc="-75">
                <a:latin typeface="Yu Gothic" panose="020B0400000000000000" pitchFamily="34" charset="-128"/>
                <a:ea typeface="Yu Gothic" panose="020B0400000000000000" pitchFamily="34" charset="-128"/>
                <a:cs typeface="YuGo-Medium"/>
              </a:rPr>
              <a:t>な</a:t>
            </a:r>
            <a:r>
              <a:rPr lang="ja-JP" altLang="en-US" sz="700" spc="-114">
                <a:latin typeface="Yu Gothic" panose="020B0400000000000000" pitchFamily="34" charset="-128"/>
                <a:ea typeface="Yu Gothic" panose="020B0400000000000000" pitchFamily="34" charset="-128"/>
                <a:cs typeface="YuGo-Medium"/>
              </a:rPr>
              <a:t>り</a:t>
            </a:r>
            <a:r>
              <a:rPr lang="ja-JP" altLang="en-US" sz="700" spc="-40">
                <a:latin typeface="Yu Gothic" panose="020B0400000000000000" pitchFamily="34" charset="-128"/>
                <a:ea typeface="Yu Gothic" panose="020B0400000000000000" pitchFamily="34" charset="-128"/>
                <a:cs typeface="YuGo-Medium"/>
              </a:rPr>
              <a:t>ま</a:t>
            </a:r>
            <a:r>
              <a:rPr lang="ja-JP" altLang="en-US" sz="700" spc="20">
                <a:latin typeface="Yu Gothic" panose="020B0400000000000000" pitchFamily="34" charset="-128"/>
                <a:ea typeface="Yu Gothic" panose="020B0400000000000000" pitchFamily="34" charset="-128"/>
                <a:cs typeface="YuGo-Medium"/>
              </a:rPr>
              <a:t>す</a:t>
            </a:r>
            <a:r>
              <a:rPr lang="ja-JP" altLang="en-US" sz="700" spc="25">
                <a:latin typeface="Yu Gothic" panose="020B0400000000000000" pitchFamily="34" charset="-128"/>
                <a:ea typeface="Yu Gothic" panose="020B0400000000000000" pitchFamily="34" charset="-128"/>
                <a:cs typeface="YuGo-Medium"/>
              </a:rPr>
              <a:t>。</a:t>
            </a:r>
            <a:r>
              <a:rPr lang="ja-JP" altLang="en-US" sz="700">
                <a:latin typeface="Yu Gothic" panose="020B0400000000000000" pitchFamily="34" charset="-128"/>
                <a:ea typeface="Yu Gothic" panose="020B0400000000000000" pitchFamily="34" charset="-128"/>
                <a:cs typeface="YuGo-Medium"/>
              </a:rPr>
              <a:t>　</a:t>
            </a:r>
            <a:endParaRPr lang="en-US" altLang="ja-JP" sz="700" dirty="0">
              <a:latin typeface="Yu Gothic" panose="020B0400000000000000" pitchFamily="34" charset="-128"/>
              <a:ea typeface="Yu Gothic" panose="020B0400000000000000" pitchFamily="34" charset="-128"/>
              <a:cs typeface="YuGo-Medium"/>
            </a:endParaRPr>
          </a:p>
          <a:p>
            <a:pPr marL="12700">
              <a:lnSpc>
                <a:spcPct val="100000"/>
              </a:lnSpc>
              <a:spcBef>
                <a:spcPts val="234"/>
              </a:spcBef>
            </a:pPr>
            <a:r>
              <a:rPr lang="en-US" altLang="ja-JP" sz="700" spc="25" dirty="0">
                <a:latin typeface="Yu Gothic" panose="020B0400000000000000" pitchFamily="34" charset="-128"/>
                <a:ea typeface="Yu Gothic" panose="020B0400000000000000" pitchFamily="34" charset="-128"/>
                <a:cs typeface="YuGo-Medium"/>
              </a:rPr>
              <a:t>※</a:t>
            </a:r>
            <a:r>
              <a:rPr lang="ja-JP" altLang="en-US" sz="700" spc="25">
                <a:latin typeface="Yu Gothic" panose="020B0400000000000000" pitchFamily="34" charset="-128"/>
                <a:ea typeface="Yu Gothic" panose="020B0400000000000000" pitchFamily="34" charset="-128"/>
                <a:cs typeface="YuGo-Medium"/>
              </a:rPr>
              <a:t>申</a:t>
            </a:r>
            <a:r>
              <a:rPr lang="ja-JP" altLang="en-US" sz="700" spc="35">
                <a:latin typeface="Yu Gothic" panose="020B0400000000000000" pitchFamily="34" charset="-128"/>
                <a:ea typeface="Yu Gothic" panose="020B0400000000000000" pitchFamily="34" charset="-128"/>
                <a:cs typeface="YuGo-Medium"/>
              </a:rPr>
              <a:t>込</a:t>
            </a:r>
            <a:r>
              <a:rPr lang="ja-JP" altLang="en-US" sz="700" spc="15">
                <a:latin typeface="Yu Gothic" panose="020B0400000000000000" pitchFamily="34" charset="-128"/>
                <a:ea typeface="Yu Gothic" panose="020B0400000000000000" pitchFamily="34" charset="-128"/>
                <a:cs typeface="YuGo-Medium"/>
              </a:rPr>
              <a:t>み</a:t>
            </a:r>
            <a:r>
              <a:rPr lang="ja-JP" altLang="en-US" sz="700" spc="25">
                <a:latin typeface="Yu Gothic" panose="020B0400000000000000" pitchFamily="34" charset="-128"/>
                <a:ea typeface="Yu Gothic" panose="020B0400000000000000" pitchFamily="34" charset="-128"/>
                <a:cs typeface="YuGo-Medium"/>
              </a:rPr>
              <a:t>、入</a:t>
            </a:r>
            <a:r>
              <a:rPr lang="ja-JP" altLang="en-US" sz="700" spc="20">
                <a:latin typeface="Yu Gothic" panose="020B0400000000000000" pitchFamily="34" charset="-128"/>
                <a:ea typeface="Yu Gothic" panose="020B0400000000000000" pitchFamily="34" charset="-128"/>
                <a:cs typeface="YuGo-Medium"/>
              </a:rPr>
              <a:t>稿</a:t>
            </a:r>
            <a:r>
              <a:rPr lang="ja-JP" altLang="en-US" sz="700" spc="-20">
                <a:latin typeface="Yu Gothic" panose="020B0400000000000000" pitchFamily="34" charset="-128"/>
                <a:ea typeface="Yu Gothic" panose="020B0400000000000000" pitchFamily="34" charset="-128"/>
                <a:cs typeface="YuGo-Medium"/>
              </a:rPr>
              <a:t>に</a:t>
            </a:r>
            <a:r>
              <a:rPr lang="ja-JP" altLang="en-US" sz="700" spc="25">
                <a:latin typeface="Yu Gothic" panose="020B0400000000000000" pitchFamily="34" charset="-128"/>
                <a:ea typeface="Yu Gothic" panose="020B0400000000000000" pitchFamily="34" charset="-128"/>
                <a:cs typeface="YuGo-Medium"/>
              </a:rPr>
              <a:t>つ</a:t>
            </a:r>
            <a:r>
              <a:rPr lang="ja-JP" altLang="en-US" sz="700">
                <a:latin typeface="Yu Gothic" panose="020B0400000000000000" pitchFamily="34" charset="-128"/>
                <a:ea typeface="Yu Gothic" panose="020B0400000000000000" pitchFamily="34" charset="-128"/>
                <a:cs typeface="YuGo-Medium"/>
              </a:rPr>
              <a:t>い</a:t>
            </a:r>
            <a:r>
              <a:rPr lang="ja-JP" altLang="en-US" sz="700" spc="-20">
                <a:latin typeface="Yu Gothic" panose="020B0400000000000000" pitchFamily="34" charset="-128"/>
                <a:ea typeface="Yu Gothic" panose="020B0400000000000000" pitchFamily="34" charset="-128"/>
                <a:cs typeface="YuGo-Medium"/>
              </a:rPr>
              <a:t>て</a:t>
            </a:r>
            <a:r>
              <a:rPr lang="ja-JP" altLang="en-US" sz="700" spc="10">
                <a:latin typeface="Yu Gothic" panose="020B0400000000000000" pitchFamily="34" charset="-128"/>
                <a:ea typeface="Yu Gothic" panose="020B0400000000000000" pitchFamily="34" charset="-128"/>
                <a:cs typeface="YuGo-Medium"/>
              </a:rPr>
              <a:t>は</a:t>
            </a:r>
            <a:r>
              <a:rPr lang="ja-JP" altLang="en-US" sz="700" spc="25">
                <a:latin typeface="Yu Gothic" panose="020B0400000000000000" pitchFamily="34" charset="-128"/>
                <a:ea typeface="Yu Gothic" panose="020B0400000000000000" pitchFamily="34" charset="-128"/>
                <a:cs typeface="YuGo-Medium"/>
              </a:rPr>
              <a:t>別</a:t>
            </a:r>
            <a:r>
              <a:rPr lang="ja-JP" altLang="en-US" sz="700" spc="-15">
                <a:latin typeface="Yu Gothic" panose="020B0400000000000000" pitchFamily="34" charset="-128"/>
                <a:ea typeface="Yu Gothic" panose="020B0400000000000000" pitchFamily="34" charset="-128"/>
                <a:cs typeface="YuGo-Medium"/>
              </a:rPr>
              <a:t>途</a:t>
            </a:r>
            <a:r>
              <a:rPr lang="ja-JP" altLang="en-US" sz="700" spc="25">
                <a:latin typeface="Yu Gothic" panose="020B0400000000000000" pitchFamily="34" charset="-128"/>
                <a:ea typeface="Yu Gothic" panose="020B0400000000000000" pitchFamily="34" charset="-128"/>
                <a:cs typeface="YuGo-Medium"/>
              </a:rPr>
              <a:t>ご確</a:t>
            </a:r>
            <a:r>
              <a:rPr lang="ja-JP" altLang="en-US" sz="700" spc="-55">
                <a:latin typeface="Yu Gothic" panose="020B0400000000000000" pitchFamily="34" charset="-128"/>
                <a:ea typeface="Yu Gothic" panose="020B0400000000000000" pitchFamily="34" charset="-128"/>
                <a:cs typeface="YuGo-Medium"/>
              </a:rPr>
              <a:t>認</a:t>
            </a:r>
            <a:r>
              <a:rPr lang="ja-JP" altLang="en-US" sz="700" spc="-100">
                <a:latin typeface="Yu Gothic" panose="020B0400000000000000" pitchFamily="34" charset="-128"/>
                <a:ea typeface="Yu Gothic" panose="020B0400000000000000" pitchFamily="34" charset="-128"/>
                <a:cs typeface="YuGo-Medium"/>
              </a:rPr>
              <a:t>く</a:t>
            </a:r>
            <a:r>
              <a:rPr lang="ja-JP" altLang="en-US" sz="700" spc="-40">
                <a:latin typeface="Yu Gothic" panose="020B0400000000000000" pitchFamily="34" charset="-128"/>
                <a:ea typeface="Yu Gothic" panose="020B0400000000000000" pitchFamily="34" charset="-128"/>
                <a:cs typeface="YuGo-Medium"/>
              </a:rPr>
              <a:t>だ</a:t>
            </a:r>
            <a:r>
              <a:rPr lang="ja-JP" altLang="en-US" sz="700" spc="-55">
                <a:latin typeface="Yu Gothic" panose="020B0400000000000000" pitchFamily="34" charset="-128"/>
                <a:ea typeface="Yu Gothic" panose="020B0400000000000000" pitchFamily="34" charset="-128"/>
                <a:cs typeface="YuGo-Medium"/>
              </a:rPr>
              <a:t>さ</a:t>
            </a:r>
            <a:r>
              <a:rPr lang="ja-JP" altLang="en-US" sz="700" spc="20">
                <a:latin typeface="Yu Gothic" panose="020B0400000000000000" pitchFamily="34" charset="-128"/>
                <a:ea typeface="Yu Gothic" panose="020B0400000000000000" pitchFamily="34" charset="-128"/>
                <a:cs typeface="YuGo-Medium"/>
              </a:rPr>
              <a:t>い</a:t>
            </a:r>
            <a:r>
              <a:rPr lang="ja-JP" altLang="en-US" sz="700" spc="25">
                <a:latin typeface="Yu Gothic" panose="020B0400000000000000" pitchFamily="34" charset="-128"/>
                <a:ea typeface="Yu Gothic" panose="020B0400000000000000" pitchFamily="34" charset="-128"/>
                <a:cs typeface="YuGo-Medium"/>
              </a:rPr>
              <a:t>。</a:t>
            </a:r>
            <a:endParaRPr lang="en-US" altLang="ja-JP" sz="700" spc="25" dirty="0">
              <a:latin typeface="Yu Gothic" panose="020B0400000000000000" pitchFamily="34" charset="-128"/>
              <a:ea typeface="Yu Gothic" panose="020B0400000000000000" pitchFamily="34" charset="-128"/>
              <a:cs typeface="YuGo-Medium"/>
            </a:endParaRPr>
          </a:p>
          <a:p>
            <a:pPr marL="12700">
              <a:lnSpc>
                <a:spcPct val="100000"/>
              </a:lnSpc>
              <a:spcBef>
                <a:spcPts val="234"/>
              </a:spcBef>
            </a:pPr>
            <a:r>
              <a:rPr lang="en-US" altLang="ja-JP" sz="700" dirty="0">
                <a:latin typeface="Yu Gothic" panose="020B0400000000000000" pitchFamily="34" charset="-128"/>
                <a:ea typeface="Yu Gothic" panose="020B0400000000000000" pitchFamily="34" charset="-128"/>
                <a:cs typeface="YuGo-Medium"/>
              </a:rPr>
              <a:t>※</a:t>
            </a:r>
            <a:r>
              <a:rPr lang="ja-JP" altLang="en-US" sz="700">
                <a:latin typeface="Yu Gothic" panose="020B0400000000000000" pitchFamily="34" charset="-128"/>
                <a:ea typeface="Yu Gothic" panose="020B0400000000000000" pitchFamily="34" charset="-128"/>
                <a:cs typeface="YuGo-Medium"/>
              </a:rPr>
              <a:t>表⽰回数・配信数は目安であり、それらを保証するものではございません。</a:t>
            </a:r>
            <a:r>
              <a:rPr lang="en-US" altLang="ja-JP" sz="700" dirty="0">
                <a:latin typeface="Yu Gothic" panose="020B0400000000000000" pitchFamily="34" charset="-128"/>
                <a:ea typeface="Yu Gothic" panose="020B0400000000000000" pitchFamily="34" charset="-128"/>
                <a:cs typeface="YuGo-Medium"/>
              </a:rPr>
              <a:t>(</a:t>
            </a:r>
            <a:r>
              <a:rPr lang="ja-JP" altLang="en-US" sz="700">
                <a:latin typeface="Yu Gothic" panose="020B0400000000000000" pitchFamily="34" charset="-128"/>
                <a:ea typeface="Yu Gothic" panose="020B0400000000000000" pitchFamily="34" charset="-128"/>
                <a:cs typeface="YuGo-Medium"/>
              </a:rPr>
              <a:t>保証の表記があるものは除く</a:t>
            </a:r>
            <a:r>
              <a:rPr lang="en-US" altLang="ja-JP" sz="700" dirty="0">
                <a:latin typeface="Yu Gothic" panose="020B0400000000000000" pitchFamily="34" charset="-128"/>
                <a:ea typeface="Yu Gothic" panose="020B0400000000000000" pitchFamily="34" charset="-128"/>
                <a:cs typeface="YuGo-Medium"/>
              </a:rPr>
              <a:t>) </a:t>
            </a:r>
          </a:p>
          <a:p>
            <a:pPr marL="12700">
              <a:lnSpc>
                <a:spcPct val="100000"/>
              </a:lnSpc>
              <a:spcBef>
                <a:spcPts val="234"/>
              </a:spcBef>
            </a:pPr>
            <a:r>
              <a:rPr lang="en-US" altLang="ja-JP" sz="700" dirty="0">
                <a:latin typeface="Yu Gothic" panose="020B0400000000000000" pitchFamily="34" charset="-128"/>
                <a:ea typeface="Yu Gothic" panose="020B0400000000000000" pitchFamily="34" charset="-128"/>
                <a:cs typeface="YuGo-Medium"/>
              </a:rPr>
              <a:t>※</a:t>
            </a:r>
            <a:r>
              <a:rPr lang="ja-JP" altLang="en-US" sz="700">
                <a:latin typeface="Yu Gothic" panose="020B0400000000000000" pitchFamily="34" charset="-128"/>
                <a:ea typeface="Yu Gothic" panose="020B0400000000000000" pitchFamily="34" charset="-128"/>
                <a:cs typeface="YuGo-Medium"/>
              </a:rPr>
              <a:t>料金、枠数、仕様等は、予告なく変更する場合がございます。</a:t>
            </a:r>
            <a:endParaRPr lang="ja-JP" altLang="en-US" sz="700" dirty="0">
              <a:latin typeface="Yu Gothic" panose="020B0400000000000000" pitchFamily="34" charset="-128"/>
              <a:ea typeface="Yu Gothic" panose="020B0400000000000000" pitchFamily="34" charset="-128"/>
              <a:cs typeface="YuGo-Medium"/>
            </a:endParaRPr>
          </a:p>
        </p:txBody>
      </p:sp>
      <p:graphicFrame>
        <p:nvGraphicFramePr>
          <p:cNvPr id="28" name="表 27">
            <a:extLst>
              <a:ext uri="{FF2B5EF4-FFF2-40B4-BE49-F238E27FC236}">
                <a16:creationId xmlns:a16="http://schemas.microsoft.com/office/drawing/2014/main" id="{58AA9038-A177-384C-B02A-382ED40A00FC}"/>
              </a:ext>
            </a:extLst>
          </p:cNvPr>
          <p:cNvGraphicFramePr>
            <a:graphicFrameLocks noGrp="1"/>
          </p:cNvGraphicFramePr>
          <p:nvPr>
            <p:extLst>
              <p:ext uri="{D42A27DB-BD31-4B8C-83A1-F6EECF244321}">
                <p14:modId xmlns:p14="http://schemas.microsoft.com/office/powerpoint/2010/main" val="2820875857"/>
              </p:ext>
            </p:extLst>
          </p:nvPr>
        </p:nvGraphicFramePr>
        <p:xfrm>
          <a:off x="3731340" y="2743145"/>
          <a:ext cx="4891387" cy="600271"/>
        </p:xfrm>
        <a:graphic>
          <a:graphicData uri="http://schemas.openxmlformats.org/drawingml/2006/table">
            <a:tbl>
              <a:tblPr>
                <a:tableStyleId>{5C22544A-7EE6-4342-B048-85BDC9FD1C3A}</a:tableStyleId>
              </a:tblPr>
              <a:tblGrid>
                <a:gridCol w="1086047">
                  <a:extLst>
                    <a:ext uri="{9D8B030D-6E8A-4147-A177-3AD203B41FA5}">
                      <a16:colId xmlns:a16="http://schemas.microsoft.com/office/drawing/2014/main" val="3813870596"/>
                    </a:ext>
                  </a:extLst>
                </a:gridCol>
                <a:gridCol w="902613">
                  <a:extLst>
                    <a:ext uri="{9D8B030D-6E8A-4147-A177-3AD203B41FA5}">
                      <a16:colId xmlns:a16="http://schemas.microsoft.com/office/drawing/2014/main" val="1532565034"/>
                    </a:ext>
                  </a:extLst>
                </a:gridCol>
                <a:gridCol w="812351">
                  <a:extLst>
                    <a:ext uri="{9D8B030D-6E8A-4147-A177-3AD203B41FA5}">
                      <a16:colId xmlns:a16="http://schemas.microsoft.com/office/drawing/2014/main" val="1785164867"/>
                    </a:ext>
                  </a:extLst>
                </a:gridCol>
                <a:gridCol w="2090376">
                  <a:extLst>
                    <a:ext uri="{9D8B030D-6E8A-4147-A177-3AD203B41FA5}">
                      <a16:colId xmlns:a16="http://schemas.microsoft.com/office/drawing/2014/main" val="836047884"/>
                    </a:ext>
                  </a:extLst>
                </a:gridCol>
              </a:tblGrid>
              <a:tr h="200090">
                <a:tc>
                  <a:txBody>
                    <a:bodyPr/>
                    <a:lstStyle/>
                    <a:p>
                      <a:pPr algn="ctr" fontAlgn="ctr"/>
                      <a:r>
                        <a:rPr lang="ja-JP" altLang="en-US" sz="800" b="1" i="0" u="none" strike="noStrike" dirty="0">
                          <a:solidFill>
                            <a:schemeClr val="bg1"/>
                          </a:solidFill>
                          <a:effectLst/>
                          <a:latin typeface="Yu Gothic" panose="020B0400000000000000" pitchFamily="34" charset="-128"/>
                          <a:ea typeface="Yu Gothic" panose="020B0400000000000000" pitchFamily="34" charset="-128"/>
                        </a:rPr>
                        <a:t>メニュー名</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800" b="1" i="0" u="none" strike="noStrike" dirty="0">
                          <a:solidFill>
                            <a:schemeClr val="bg1"/>
                          </a:solidFill>
                          <a:effectLst/>
                          <a:latin typeface="Yu Gothic" panose="020B0400000000000000" pitchFamily="34" charset="-128"/>
                          <a:ea typeface="Yu Gothic" panose="020B0400000000000000" pitchFamily="34" charset="-128"/>
                        </a:rPr>
                        <a:t>販売単位</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800" b="1" i="0" u="none" strike="noStrike" dirty="0">
                          <a:solidFill>
                            <a:schemeClr val="bg1"/>
                          </a:solidFill>
                          <a:effectLst/>
                          <a:latin typeface="Yu Gothic" panose="020B0400000000000000" pitchFamily="34" charset="-128"/>
                          <a:ea typeface="Yu Gothic" panose="020B0400000000000000" pitchFamily="34" charset="-128"/>
                        </a:rPr>
                        <a:t>料金</a:t>
                      </a:r>
                      <a:endParaRPr lang="en-US" sz="800" b="1" i="0" u="none" strike="noStrike" dirty="0">
                        <a:solidFill>
                          <a:schemeClr val="bg1"/>
                        </a:solidFill>
                        <a:effectLst/>
                        <a:latin typeface="Yu Gothic" panose="020B0400000000000000" pitchFamily="34" charset="-128"/>
                        <a:ea typeface="Yu Gothic" panose="020B0400000000000000" pitchFamily="34" charset="-128"/>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800" b="1" i="0" u="none" strike="noStrike" dirty="0">
                          <a:solidFill>
                            <a:schemeClr val="bg1"/>
                          </a:solidFill>
                          <a:effectLst/>
                          <a:latin typeface="Yu Gothic" panose="020B0400000000000000" pitchFamily="34" charset="-128"/>
                          <a:ea typeface="Yu Gothic" panose="020B0400000000000000" pitchFamily="34" charset="-128"/>
                        </a:rPr>
                        <a:t>備考</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4147775662"/>
                  </a:ext>
                </a:extLst>
              </a:tr>
              <a:tr h="400181">
                <a:tc>
                  <a:txBody>
                    <a:bodyPr/>
                    <a:lstStyle/>
                    <a:p>
                      <a:pPr algn="ctr" fontAlgn="ctr"/>
                      <a:r>
                        <a:rPr lang="ja-JP" altLang="en-US" sz="800" b="0" i="0" u="none" strike="noStrike" dirty="0">
                          <a:effectLst/>
                          <a:latin typeface="Yu Gothic" panose="020B0400000000000000" pitchFamily="34" charset="-128"/>
                          <a:ea typeface="Yu Gothic" panose="020B0400000000000000" pitchFamily="34" charset="-128"/>
                        </a:rPr>
                        <a:t>インリード動画</a:t>
                      </a:r>
                      <a:endParaRPr lang="ja-JP" alt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zh-TW" sz="800" b="0" i="0" u="none" strike="noStrike" dirty="0">
                          <a:solidFill>
                            <a:srgbClr val="000000"/>
                          </a:solidFill>
                          <a:effectLst/>
                          <a:latin typeface="Yu Gothic" panose="020B0400000000000000" pitchFamily="34" charset="-128"/>
                          <a:ea typeface="Yu Gothic" panose="020B0400000000000000" pitchFamily="34" charset="-128"/>
                        </a:rPr>
                        <a:t>imp</a:t>
                      </a:r>
                      <a:endParaRPr lang="zh-TW" alt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800" b="0" i="0" u="none" strike="noStrike" dirty="0">
                          <a:effectLst/>
                          <a:latin typeface="Yu Gothic" panose="020B0400000000000000" pitchFamily="34" charset="-128"/>
                          <a:ea typeface="Yu Gothic" panose="020B0400000000000000" pitchFamily="34" charset="-128"/>
                        </a:rPr>
                        <a:t>\8.5/imp</a:t>
                      </a:r>
                      <a:endParaRPr lang="ja-JP" alt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ja-JP" altLang="en-US" sz="800" b="0" i="0" u="none" strike="noStrike" dirty="0">
                          <a:solidFill>
                            <a:srgbClr val="000000"/>
                          </a:solidFill>
                          <a:effectLst/>
                          <a:latin typeface="Yu Gothic" panose="020B0400000000000000" pitchFamily="34" charset="-128"/>
                          <a:ea typeface="Yu Gothic" panose="020B0400000000000000" pitchFamily="34" charset="-128"/>
                        </a:rPr>
                        <a:t>カテゴリー指定は</a:t>
                      </a:r>
                      <a:r>
                        <a:rPr lang="en-US" altLang="ja-JP" sz="800" b="0" i="0" u="none" strike="noStrike" dirty="0">
                          <a:effectLst/>
                          <a:latin typeface="Yu Gothic" panose="020B0400000000000000" pitchFamily="34" charset="-128"/>
                          <a:ea typeface="Yu Gothic" panose="020B0400000000000000" pitchFamily="34" charset="-128"/>
                        </a:rPr>
                        <a:t>+\0.5/imp</a:t>
                      </a:r>
                    </a:p>
                    <a:p>
                      <a:pPr algn="ctr" fontAlgn="ctr"/>
                      <a:r>
                        <a:rPr lang="ja-JP" altLang="en-US" sz="800" b="0" i="0" u="none" strike="noStrike" dirty="0">
                          <a:solidFill>
                            <a:srgbClr val="000000"/>
                          </a:solidFill>
                          <a:effectLst/>
                          <a:latin typeface="Yu Gothic" panose="020B0400000000000000" pitchFamily="34" charset="-128"/>
                          <a:ea typeface="Yu Gothic" panose="020B0400000000000000" pitchFamily="34" charset="-128"/>
                        </a:rPr>
                        <a:t>カテゴリートップページには非表示</a:t>
                      </a:r>
                      <a:endParaRPr lang="en-US" altLang="ja-JP" sz="800" b="0" i="0" u="none" strike="noStrike" dirty="0">
                        <a:effectLst/>
                        <a:latin typeface="Yu Gothic" panose="020B0400000000000000" pitchFamily="34" charset="-128"/>
                        <a:ea typeface="Yu Gothic" panose="020B0400000000000000" pitchFamily="34"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5245560"/>
                  </a:ext>
                </a:extLst>
              </a:tr>
            </a:tbl>
          </a:graphicData>
        </a:graphic>
      </p:graphicFrame>
      <p:sp>
        <p:nvSpPr>
          <p:cNvPr id="29" name="object 6">
            <a:extLst>
              <a:ext uri="{FF2B5EF4-FFF2-40B4-BE49-F238E27FC236}">
                <a16:creationId xmlns:a16="http://schemas.microsoft.com/office/drawing/2014/main" id="{19C8B58C-13C7-AC4E-A748-39984C59DDA3}"/>
              </a:ext>
            </a:extLst>
          </p:cNvPr>
          <p:cNvSpPr txBox="1"/>
          <p:nvPr/>
        </p:nvSpPr>
        <p:spPr>
          <a:xfrm>
            <a:off x="2861540" y="4688839"/>
            <a:ext cx="973455" cy="121187"/>
          </a:xfrm>
          <a:prstGeom prst="rect">
            <a:avLst/>
          </a:prstGeom>
        </p:spPr>
        <p:txBody>
          <a:bodyPr vert="horz" wrap="square" lIns="0" tIns="13335" rIns="0" bIns="0" rtlCol="0">
            <a:spAutoFit/>
          </a:bodyPr>
          <a:lstStyle/>
          <a:p>
            <a:pPr marL="12700">
              <a:lnSpc>
                <a:spcPct val="100000"/>
              </a:lnSpc>
              <a:spcBef>
                <a:spcPts val="105"/>
              </a:spcBef>
            </a:pPr>
            <a:r>
              <a:rPr lang="en-US" altLang="ja-JP" sz="700" spc="5" dirty="0">
                <a:latin typeface="YuGo-Medium"/>
                <a:cs typeface="YuGo-Medium"/>
              </a:rPr>
              <a:t>※</a:t>
            </a:r>
            <a:r>
              <a:rPr lang="ja-JP" altLang="en-US" sz="700" spc="5">
                <a:latin typeface="YuGo-Medium"/>
                <a:cs typeface="YuGo-Medium"/>
              </a:rPr>
              <a:t>画</a:t>
            </a:r>
            <a:r>
              <a:rPr lang="ja-JP" altLang="en-US" sz="700">
                <a:latin typeface="YuGo-Medium"/>
                <a:cs typeface="YuGo-Medium"/>
              </a:rPr>
              <a:t>面</a:t>
            </a:r>
            <a:r>
              <a:rPr lang="ja-JP" altLang="en-US" sz="700" spc="-65">
                <a:latin typeface="YuGo-Medium"/>
                <a:cs typeface="YuGo-Medium"/>
              </a:rPr>
              <a:t>は</a:t>
            </a:r>
            <a:r>
              <a:rPr lang="ja-JP" altLang="en-US" sz="700" spc="-105">
                <a:latin typeface="YuGo-Medium"/>
                <a:cs typeface="YuGo-Medium"/>
              </a:rPr>
              <a:t>イ</a:t>
            </a:r>
            <a:r>
              <a:rPr lang="ja-JP" altLang="en-US" sz="700" spc="-65">
                <a:latin typeface="YuGo-Medium"/>
                <a:cs typeface="YuGo-Medium"/>
              </a:rPr>
              <a:t>メ</a:t>
            </a:r>
            <a:r>
              <a:rPr lang="ja-JP" altLang="en-US" sz="700" spc="-40">
                <a:latin typeface="YuGo-Medium"/>
                <a:cs typeface="YuGo-Medium"/>
              </a:rPr>
              <a:t>ー</a:t>
            </a:r>
            <a:r>
              <a:rPr lang="ja-JP" altLang="en-US" sz="700" spc="-35">
                <a:latin typeface="YuGo-Medium"/>
                <a:cs typeface="YuGo-Medium"/>
              </a:rPr>
              <a:t>ジ</a:t>
            </a:r>
            <a:r>
              <a:rPr lang="ja-JP" altLang="en-US" sz="700">
                <a:latin typeface="YuGo-Medium"/>
                <a:cs typeface="YuGo-Medium"/>
              </a:rPr>
              <a:t>です</a:t>
            </a:r>
            <a:r>
              <a:rPr lang="ja-JP" altLang="en-US" sz="700" spc="5">
                <a:latin typeface="YuGo-Medium"/>
                <a:cs typeface="YuGo-Medium"/>
              </a:rPr>
              <a:t>。</a:t>
            </a:r>
            <a:endParaRPr lang="ja-JP" altLang="en-US" sz="700" dirty="0">
              <a:latin typeface="YuGo-Medium"/>
              <a:cs typeface="YuGo-Medium"/>
            </a:endParaRPr>
          </a:p>
        </p:txBody>
      </p:sp>
      <p:sp>
        <p:nvSpPr>
          <p:cNvPr id="27" name="Holder 4">
            <a:extLst>
              <a:ext uri="{FF2B5EF4-FFF2-40B4-BE49-F238E27FC236}">
                <a16:creationId xmlns:a16="http://schemas.microsoft.com/office/drawing/2014/main" id="{3FE6FE6E-F17A-3C49-917D-B7F62E689926}"/>
              </a:ext>
            </a:extLst>
          </p:cNvPr>
          <p:cNvSpPr>
            <a:spLocks noGrp="1"/>
          </p:cNvSpPr>
          <p:nvPr>
            <p:ph type="sldNum" sz="quarter" idx="7"/>
          </p:nvPr>
        </p:nvSpPr>
        <p:spPr>
          <a:xfrm>
            <a:off x="117050" y="4823612"/>
            <a:ext cx="407092" cy="153888"/>
          </a:xfrm>
        </p:spPr>
        <p:txBody>
          <a:bodyPr lIns="0" tIns="0" rIns="0" bIns="0"/>
          <a:lstStyle>
            <a:lvl1pPr algn="r">
              <a:defRPr>
                <a:solidFill>
                  <a:schemeClr val="tx1">
                    <a:tint val="75000"/>
                  </a:schemeClr>
                </a:solidFill>
              </a:defRPr>
            </a:lvl1pPr>
          </a:lstStyle>
          <a:p>
            <a:pPr algn="l"/>
            <a:fld id="{B6F15528-21DE-4FAA-801E-634DDDAF4B2B}" type="slidenum">
              <a:rPr sz="1000">
                <a:solidFill>
                  <a:schemeClr val="tx1"/>
                </a:solidFill>
              </a:rPr>
              <a:pPr algn="l"/>
              <a:t>16</a:t>
            </a:fld>
            <a:endParaRPr sz="1000" dirty="0">
              <a:solidFill>
                <a:schemeClr val="tx1"/>
              </a:solidFill>
            </a:endParaRPr>
          </a:p>
        </p:txBody>
      </p:sp>
      <p:sp>
        <p:nvSpPr>
          <p:cNvPr id="30" name="テキスト ボックス 29">
            <a:extLst>
              <a:ext uri="{FF2B5EF4-FFF2-40B4-BE49-F238E27FC236}">
                <a16:creationId xmlns:a16="http://schemas.microsoft.com/office/drawing/2014/main" id="{D8374990-44FA-734A-ACDA-CFC78EFFD073}"/>
              </a:ext>
            </a:extLst>
          </p:cNvPr>
          <p:cNvSpPr txBox="1"/>
          <p:nvPr/>
        </p:nvSpPr>
        <p:spPr>
          <a:xfrm>
            <a:off x="3657600" y="3361367"/>
            <a:ext cx="2106667" cy="213520"/>
          </a:xfrm>
          <a:prstGeom prst="rect">
            <a:avLst/>
          </a:prstGeom>
          <a:noFill/>
        </p:spPr>
        <p:txBody>
          <a:bodyPr wrap="none" rtlCol="0">
            <a:spAutoFit/>
          </a:bodyPr>
          <a:lstStyle/>
          <a:p>
            <a:pPr>
              <a:lnSpc>
                <a:spcPts val="1040"/>
              </a:lnSpc>
            </a:pPr>
            <a:r>
              <a:rPr lang="en-US" altLang="ja-JP" sz="700" b="1" dirty="0">
                <a:latin typeface="Yu Gothic" panose="020B0400000000000000" pitchFamily="34" charset="-128"/>
                <a:ea typeface="Yu Gothic" panose="020B0400000000000000" pitchFamily="34" charset="-128"/>
                <a:hlinkClick r:id="rId13" action="ppaction://hlinksldjump"/>
              </a:rPr>
              <a:t>※</a:t>
            </a:r>
            <a:r>
              <a:rPr lang="ja-JP" altLang="en-US" sz="700" b="1" dirty="0">
                <a:latin typeface="Yu Gothic" panose="020B0400000000000000" pitchFamily="34" charset="-128"/>
                <a:ea typeface="Yu Gothic" panose="020B0400000000000000" pitchFamily="34" charset="-128"/>
                <a:hlinkClick r:id="rId13" action="ppaction://hlinksldjump"/>
              </a:rPr>
              <a:t>原稿規定詳細は</a:t>
            </a:r>
            <a:r>
              <a:rPr lang="en-US" altLang="ja-JP" sz="700" b="1" dirty="0">
                <a:latin typeface="Yu Gothic" panose="020B0400000000000000" pitchFamily="34" charset="-128"/>
                <a:ea typeface="Yu Gothic" panose="020B0400000000000000" pitchFamily="34" charset="-128"/>
                <a:hlinkClick r:id="rId13" action="ppaction://hlinksldjump"/>
              </a:rPr>
              <a:t>P25</a:t>
            </a:r>
            <a:r>
              <a:rPr lang="ja-JP" altLang="en-US" sz="700" b="1" dirty="0">
                <a:latin typeface="Yu Gothic" panose="020B0400000000000000" pitchFamily="34" charset="-128"/>
                <a:ea typeface="Yu Gothic" panose="020B0400000000000000" pitchFamily="34" charset="-128"/>
                <a:hlinkClick r:id="rId13" action="ppaction://hlinksldjump"/>
              </a:rPr>
              <a:t>～</a:t>
            </a:r>
            <a:r>
              <a:rPr lang="en-US" altLang="ja-JP" sz="700" b="1" dirty="0">
                <a:latin typeface="Yu Gothic" panose="020B0400000000000000" pitchFamily="34" charset="-128"/>
                <a:ea typeface="Yu Gothic" panose="020B0400000000000000" pitchFamily="34" charset="-128"/>
                <a:hlinkClick r:id="rId13" action="ppaction://hlinksldjump"/>
              </a:rPr>
              <a:t>29</a:t>
            </a:r>
            <a:r>
              <a:rPr lang="ja-JP" altLang="en-US" sz="700" b="1" dirty="0">
                <a:latin typeface="Yu Gothic" panose="020B0400000000000000" pitchFamily="34" charset="-128"/>
                <a:ea typeface="Yu Gothic" panose="020B0400000000000000" pitchFamily="34" charset="-128"/>
                <a:hlinkClick r:id="rId13" action="ppaction://hlinksldjump"/>
              </a:rPr>
              <a:t>をご確認ください。</a:t>
            </a:r>
            <a:endParaRPr lang="en-US" altLang="ja-JP" sz="700" b="1" dirty="0">
              <a:latin typeface="Yu Gothic" panose="020B0400000000000000" pitchFamily="34" charset="-128"/>
              <a:ea typeface="Yu Gothic" panose="020B0400000000000000" pitchFamily="34"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DBE25E1C-7EE3-DD44-B2BC-3FC0FE06B18B}"/>
              </a:ext>
            </a:extLst>
          </p:cNvPr>
          <p:cNvPicPr>
            <a:picLocks noChangeAspect="1"/>
          </p:cNvPicPr>
          <p:nvPr/>
        </p:nvPicPr>
        <p:blipFill>
          <a:blip r:embed="rId2"/>
          <a:stretch>
            <a:fillRect/>
          </a:stretch>
        </p:blipFill>
        <p:spPr>
          <a:xfrm>
            <a:off x="0" y="0"/>
            <a:ext cx="9144000" cy="5143500"/>
          </a:xfrm>
          <a:prstGeom prst="rect">
            <a:avLst/>
          </a:prstGeom>
        </p:spPr>
      </p:pic>
      <p:pic>
        <p:nvPicPr>
          <p:cNvPr id="12" name="図 11">
            <a:extLst>
              <a:ext uri="{FF2B5EF4-FFF2-40B4-BE49-F238E27FC236}">
                <a16:creationId xmlns:a16="http://schemas.microsoft.com/office/drawing/2014/main" id="{911ABEB0-EE2F-D840-A523-1CAF0A1BE975}"/>
              </a:ext>
            </a:extLst>
          </p:cNvPr>
          <p:cNvPicPr>
            <a:picLocks noChangeAspect="1"/>
          </p:cNvPicPr>
          <p:nvPr/>
        </p:nvPicPr>
        <p:blipFill>
          <a:blip r:embed="rId3"/>
          <a:stretch>
            <a:fillRect/>
          </a:stretch>
        </p:blipFill>
        <p:spPr>
          <a:xfrm>
            <a:off x="1453817" y="3580312"/>
            <a:ext cx="1060783" cy="243858"/>
          </a:xfrm>
          <a:prstGeom prst="rect">
            <a:avLst/>
          </a:prstGeom>
        </p:spPr>
      </p:pic>
      <p:sp>
        <p:nvSpPr>
          <p:cNvPr id="13" name="object 13">
            <a:extLst>
              <a:ext uri="{FF2B5EF4-FFF2-40B4-BE49-F238E27FC236}">
                <a16:creationId xmlns:a16="http://schemas.microsoft.com/office/drawing/2014/main" id="{8167E2FF-64AE-AD47-B1FE-FD115F6EA42D}"/>
              </a:ext>
            </a:extLst>
          </p:cNvPr>
          <p:cNvSpPr txBox="1"/>
          <p:nvPr/>
        </p:nvSpPr>
        <p:spPr>
          <a:xfrm>
            <a:off x="1576268" y="3592687"/>
            <a:ext cx="859998" cy="224655"/>
          </a:xfrm>
          <a:prstGeom prst="rect">
            <a:avLst/>
          </a:prstGeom>
          <a:solidFill>
            <a:srgbClr val="0061AF"/>
          </a:solidFill>
        </p:spPr>
        <p:txBody>
          <a:bodyPr vert="horz" wrap="square" lIns="0" tIns="32344" rIns="0" bIns="0" rtlCol="0">
            <a:spAutoFit/>
          </a:bodyPr>
          <a:lstStyle/>
          <a:p>
            <a:pPr>
              <a:spcBef>
                <a:spcPts val="254"/>
              </a:spcBef>
            </a:pPr>
            <a:r>
              <a:rPr sz="1249" b="1" spc="15" dirty="0">
                <a:solidFill>
                  <a:srgbClr val="FFFFFF"/>
                </a:solidFill>
                <a:latin typeface="HiraKakuProN-W6"/>
                <a:cs typeface="HiraKakuProN-W6"/>
              </a:rPr>
              <a:t>P</a:t>
            </a:r>
            <a:r>
              <a:rPr lang="en-US" altLang="ja-JP" sz="1249" b="1" spc="15" dirty="0">
                <a:solidFill>
                  <a:srgbClr val="FFFFFF"/>
                </a:solidFill>
                <a:latin typeface="HiraKakuProN-W6"/>
                <a:cs typeface="HiraKakuProN-W6"/>
              </a:rPr>
              <a:t>17</a:t>
            </a:r>
            <a:r>
              <a:rPr sz="1249" b="1" spc="15" dirty="0">
                <a:solidFill>
                  <a:srgbClr val="FFFFFF"/>
                </a:solidFill>
                <a:latin typeface="HiraKakuProN-W6"/>
                <a:cs typeface="HiraKakuProN-W6"/>
              </a:rPr>
              <a:t>～P</a:t>
            </a:r>
            <a:r>
              <a:rPr lang="en-US" altLang="ja-JP" sz="1249" b="1" spc="15" dirty="0">
                <a:solidFill>
                  <a:srgbClr val="FFFFFF"/>
                </a:solidFill>
                <a:latin typeface="HiraKakuProN-W6"/>
                <a:cs typeface="HiraKakuProN-W6"/>
              </a:rPr>
              <a:t>20</a:t>
            </a:r>
            <a:endParaRPr sz="1249" dirty="0">
              <a:latin typeface="HiraKakuProN-W6"/>
              <a:cs typeface="HiraKakuProN-W6"/>
            </a:endParaRPr>
          </a:p>
        </p:txBody>
      </p:sp>
      <p:sp>
        <p:nvSpPr>
          <p:cNvPr id="14" name="object 12">
            <a:extLst>
              <a:ext uri="{FF2B5EF4-FFF2-40B4-BE49-F238E27FC236}">
                <a16:creationId xmlns:a16="http://schemas.microsoft.com/office/drawing/2014/main" id="{289BF42D-9922-4141-9EED-2A718A772A00}"/>
              </a:ext>
            </a:extLst>
          </p:cNvPr>
          <p:cNvSpPr txBox="1">
            <a:spLocks/>
          </p:cNvSpPr>
          <p:nvPr/>
        </p:nvSpPr>
        <p:spPr>
          <a:xfrm>
            <a:off x="1411014" y="971550"/>
            <a:ext cx="6818586" cy="2464264"/>
          </a:xfrm>
          <a:prstGeom prst="rect">
            <a:avLst/>
          </a:prstGeom>
        </p:spPr>
        <p:txBody>
          <a:bodyPr vert="horz" wrap="square" lIns="0" tIns="12065" rIns="0" bIns="0" rtlCol="0">
            <a:spAutoFit/>
          </a:bodyPr>
          <a:lstStyle>
            <a:lvl1pPr>
              <a:defRPr>
                <a:latin typeface="+mj-lt"/>
                <a:ea typeface="+mj-ea"/>
                <a:cs typeface="+mj-cs"/>
              </a:defRPr>
            </a:lvl1pPr>
          </a:lstStyle>
          <a:p>
            <a:pPr marL="12700" marR="5080">
              <a:lnSpc>
                <a:spcPct val="124100"/>
              </a:lnSpc>
              <a:spcBef>
                <a:spcPts val="95"/>
              </a:spcBef>
            </a:pPr>
            <a:r>
              <a:rPr lang="ja-JP" altLang="en-US" sz="4400" b="1">
                <a:latin typeface="Yu Gothic" panose="020B0400000000000000" pitchFamily="34" charset="-128"/>
                <a:ea typeface="Yu Gothic" panose="020B0400000000000000" pitchFamily="34" charset="-128"/>
              </a:rPr>
              <a:t>スマートフォン</a:t>
            </a:r>
            <a:r>
              <a:rPr lang="en-US" altLang="ja-JP" sz="4400" b="1" dirty="0">
                <a:latin typeface="Yu Gothic" panose="020B0400000000000000" pitchFamily="34" charset="-128"/>
                <a:ea typeface="Yu Gothic" panose="020B0400000000000000" pitchFamily="34" charset="-128"/>
              </a:rPr>
              <a:t>/</a:t>
            </a:r>
          </a:p>
          <a:p>
            <a:pPr marL="12700" marR="5080">
              <a:lnSpc>
                <a:spcPct val="124100"/>
              </a:lnSpc>
              <a:spcBef>
                <a:spcPts val="95"/>
              </a:spcBef>
            </a:pPr>
            <a:r>
              <a:rPr lang="ja-JP" altLang="en-US" sz="4400" b="1">
                <a:latin typeface="Yu Gothic" panose="020B0400000000000000" pitchFamily="34" charset="-128"/>
                <a:ea typeface="Yu Gothic" panose="020B0400000000000000" pitchFamily="34" charset="-128"/>
              </a:rPr>
              <a:t>メールマガジン </a:t>
            </a:r>
            <a:endParaRPr lang="en-US" altLang="ja-JP" sz="4400" b="1" dirty="0">
              <a:latin typeface="Yu Gothic" panose="020B0400000000000000" pitchFamily="34" charset="-128"/>
              <a:ea typeface="Yu Gothic" panose="020B0400000000000000" pitchFamily="34" charset="-128"/>
            </a:endParaRPr>
          </a:p>
          <a:p>
            <a:pPr marL="12700" marR="5080">
              <a:lnSpc>
                <a:spcPct val="124100"/>
              </a:lnSpc>
              <a:spcBef>
                <a:spcPts val="95"/>
              </a:spcBef>
            </a:pPr>
            <a:r>
              <a:rPr kumimoji="0" lang="ja-JP" altLang="en-US" sz="4250" b="1" kern="0">
                <a:solidFill>
                  <a:sysClr val="windowText" lastClr="000000"/>
                </a:solidFill>
                <a:latin typeface="Yu Gothic" panose="020B0400000000000000" pitchFamily="34" charset="-128"/>
                <a:ea typeface="Yu Gothic" panose="020B0400000000000000" pitchFamily="34" charset="-128"/>
              </a:rPr>
              <a:t>広</a:t>
            </a:r>
            <a:r>
              <a:rPr kumimoji="0" lang="ja-JP" altLang="en-US" sz="4250" b="1" kern="0" spc="-160">
                <a:solidFill>
                  <a:sysClr val="windowText" lastClr="000000"/>
                </a:solidFill>
                <a:latin typeface="Yu Gothic" panose="020B0400000000000000" pitchFamily="34" charset="-128"/>
                <a:ea typeface="Yu Gothic" panose="020B0400000000000000" pitchFamily="34" charset="-128"/>
              </a:rPr>
              <a:t>告</a:t>
            </a:r>
            <a:r>
              <a:rPr kumimoji="0" lang="ja-JP" altLang="en-US" sz="4250" b="1" kern="0" spc="-430">
                <a:solidFill>
                  <a:sysClr val="windowText" lastClr="000000"/>
                </a:solidFill>
                <a:latin typeface="Yu Gothic" panose="020B0400000000000000" pitchFamily="34" charset="-128"/>
                <a:ea typeface="Yu Gothic" panose="020B0400000000000000" pitchFamily="34" charset="-128"/>
              </a:rPr>
              <a:t>メ</a:t>
            </a:r>
            <a:r>
              <a:rPr kumimoji="0" lang="ja-JP" altLang="en-US" sz="4250" b="1" kern="0" spc="-400">
                <a:solidFill>
                  <a:sysClr val="windowText" lastClr="000000"/>
                </a:solidFill>
                <a:latin typeface="Yu Gothic" panose="020B0400000000000000" pitchFamily="34" charset="-128"/>
                <a:ea typeface="Yu Gothic" panose="020B0400000000000000" pitchFamily="34" charset="-128"/>
              </a:rPr>
              <a:t>ニ</a:t>
            </a:r>
            <a:r>
              <a:rPr kumimoji="0" lang="ja-JP" altLang="en-US" sz="4250" b="1" kern="0" spc="-295">
                <a:solidFill>
                  <a:sysClr val="windowText" lastClr="000000"/>
                </a:solidFill>
                <a:latin typeface="Yu Gothic" panose="020B0400000000000000" pitchFamily="34" charset="-128"/>
                <a:ea typeface="Yu Gothic" panose="020B0400000000000000" pitchFamily="34" charset="-128"/>
              </a:rPr>
              <a:t>ュ</a:t>
            </a:r>
            <a:r>
              <a:rPr kumimoji="0" lang="ja-JP" altLang="en-US" sz="4250" b="1" kern="0">
                <a:solidFill>
                  <a:sysClr val="windowText" lastClr="000000"/>
                </a:solidFill>
                <a:latin typeface="Yu Gothic" panose="020B0400000000000000" pitchFamily="34" charset="-128"/>
                <a:ea typeface="Yu Gothic" panose="020B0400000000000000" pitchFamily="34" charset="-128"/>
              </a:rPr>
              <a:t>ー</a:t>
            </a:r>
            <a:endParaRPr kumimoji="0" lang="ja-JP" altLang="en-US" sz="4250" b="1" kern="0" dirty="0">
              <a:solidFill>
                <a:sysClr val="windowText" lastClr="000000"/>
              </a:solidFill>
              <a:latin typeface="Yu Gothic" panose="020B0400000000000000" pitchFamily="34" charset="-128"/>
              <a:ea typeface="Yu Gothic" panose="020B0400000000000000" pitchFamily="34" charset="-128"/>
            </a:endParaRPr>
          </a:p>
        </p:txBody>
      </p:sp>
      <p:sp>
        <p:nvSpPr>
          <p:cNvPr id="6" name="Holder 4">
            <a:extLst>
              <a:ext uri="{FF2B5EF4-FFF2-40B4-BE49-F238E27FC236}">
                <a16:creationId xmlns:a16="http://schemas.microsoft.com/office/drawing/2014/main" id="{0E9B2FCC-C569-114C-B975-A6DF2871BEAE}"/>
              </a:ext>
            </a:extLst>
          </p:cNvPr>
          <p:cNvSpPr>
            <a:spLocks noGrp="1"/>
          </p:cNvSpPr>
          <p:nvPr>
            <p:ph type="sldNum" sz="quarter" idx="7"/>
          </p:nvPr>
        </p:nvSpPr>
        <p:spPr>
          <a:xfrm>
            <a:off x="117050" y="4823612"/>
            <a:ext cx="407092" cy="153888"/>
          </a:xfrm>
        </p:spPr>
        <p:txBody>
          <a:bodyPr lIns="0" tIns="0" rIns="0" bIns="0"/>
          <a:lstStyle>
            <a:lvl1pPr algn="r">
              <a:defRPr>
                <a:solidFill>
                  <a:schemeClr val="tx1">
                    <a:tint val="75000"/>
                  </a:schemeClr>
                </a:solidFill>
              </a:defRPr>
            </a:lvl1pPr>
          </a:lstStyle>
          <a:p>
            <a:pPr algn="l"/>
            <a:fld id="{B6F15528-21DE-4FAA-801E-634DDDAF4B2B}" type="slidenum">
              <a:rPr sz="1000">
                <a:solidFill>
                  <a:schemeClr val="bg1"/>
                </a:solidFill>
              </a:rPr>
              <a:pPr algn="l"/>
              <a:t>17</a:t>
            </a:fld>
            <a:endParaRPr sz="1000"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g object 16">
            <a:extLst>
              <a:ext uri="{FF2B5EF4-FFF2-40B4-BE49-F238E27FC236}">
                <a16:creationId xmlns:a16="http://schemas.microsoft.com/office/drawing/2014/main" id="{456E5D64-583B-A24B-B8BA-B1F57BB57D2E}"/>
              </a:ext>
            </a:extLst>
          </p:cNvPr>
          <p:cNvPicPr/>
          <p:nvPr/>
        </p:nvPicPr>
        <p:blipFill>
          <a:blip r:embed="rId3" cstate="print"/>
          <a:stretch>
            <a:fillRect/>
          </a:stretch>
        </p:blipFill>
        <p:spPr>
          <a:xfrm>
            <a:off x="8112473" y="4657804"/>
            <a:ext cx="163220" cy="230931"/>
          </a:xfrm>
          <a:prstGeom prst="rect">
            <a:avLst/>
          </a:prstGeom>
        </p:spPr>
      </p:pic>
      <p:pic>
        <p:nvPicPr>
          <p:cNvPr id="3" name="bg object 17">
            <a:extLst>
              <a:ext uri="{FF2B5EF4-FFF2-40B4-BE49-F238E27FC236}">
                <a16:creationId xmlns:a16="http://schemas.microsoft.com/office/drawing/2014/main" id="{C0FDCE7E-DDFB-9946-9E6B-C3E118496D29}"/>
              </a:ext>
            </a:extLst>
          </p:cNvPr>
          <p:cNvPicPr/>
          <p:nvPr/>
        </p:nvPicPr>
        <p:blipFill>
          <a:blip r:embed="rId4" cstate="print"/>
          <a:stretch>
            <a:fillRect/>
          </a:stretch>
        </p:blipFill>
        <p:spPr>
          <a:xfrm>
            <a:off x="8316555" y="4657805"/>
            <a:ext cx="147688" cy="230931"/>
          </a:xfrm>
          <a:prstGeom prst="rect">
            <a:avLst/>
          </a:prstGeom>
        </p:spPr>
      </p:pic>
      <p:pic>
        <p:nvPicPr>
          <p:cNvPr id="4" name="bg object 18">
            <a:extLst>
              <a:ext uri="{FF2B5EF4-FFF2-40B4-BE49-F238E27FC236}">
                <a16:creationId xmlns:a16="http://schemas.microsoft.com/office/drawing/2014/main" id="{2F285D05-395B-7146-A959-EB4EBFC70C07}"/>
              </a:ext>
            </a:extLst>
          </p:cNvPr>
          <p:cNvPicPr/>
          <p:nvPr/>
        </p:nvPicPr>
        <p:blipFill>
          <a:blip r:embed="rId5" cstate="print"/>
          <a:stretch>
            <a:fillRect/>
          </a:stretch>
        </p:blipFill>
        <p:spPr>
          <a:xfrm>
            <a:off x="8740027" y="4657805"/>
            <a:ext cx="170002" cy="230931"/>
          </a:xfrm>
          <a:prstGeom prst="rect">
            <a:avLst/>
          </a:prstGeom>
        </p:spPr>
      </p:pic>
      <p:pic>
        <p:nvPicPr>
          <p:cNvPr id="5" name="bg object 19">
            <a:extLst>
              <a:ext uri="{FF2B5EF4-FFF2-40B4-BE49-F238E27FC236}">
                <a16:creationId xmlns:a16="http://schemas.microsoft.com/office/drawing/2014/main" id="{1D94367C-B9E7-FE4F-B2FE-E12672733D0D}"/>
              </a:ext>
            </a:extLst>
          </p:cNvPr>
          <p:cNvPicPr/>
          <p:nvPr/>
        </p:nvPicPr>
        <p:blipFill>
          <a:blip r:embed="rId6" cstate="print"/>
          <a:stretch>
            <a:fillRect/>
          </a:stretch>
        </p:blipFill>
        <p:spPr>
          <a:xfrm>
            <a:off x="8501777" y="4652797"/>
            <a:ext cx="196037" cy="238846"/>
          </a:xfrm>
          <a:prstGeom prst="rect">
            <a:avLst/>
          </a:prstGeom>
        </p:spPr>
      </p:pic>
      <p:pic>
        <p:nvPicPr>
          <p:cNvPr id="6" name="bg object 20">
            <a:extLst>
              <a:ext uri="{FF2B5EF4-FFF2-40B4-BE49-F238E27FC236}">
                <a16:creationId xmlns:a16="http://schemas.microsoft.com/office/drawing/2014/main" id="{E9459800-2672-FB48-83EE-A5A9EE26E6EC}"/>
              </a:ext>
            </a:extLst>
          </p:cNvPr>
          <p:cNvPicPr/>
          <p:nvPr/>
        </p:nvPicPr>
        <p:blipFill>
          <a:blip r:embed="rId7" cstate="print"/>
          <a:stretch>
            <a:fillRect/>
          </a:stretch>
        </p:blipFill>
        <p:spPr>
          <a:xfrm>
            <a:off x="7825276" y="4656936"/>
            <a:ext cx="259861" cy="231025"/>
          </a:xfrm>
          <a:prstGeom prst="rect">
            <a:avLst/>
          </a:prstGeom>
        </p:spPr>
      </p:pic>
      <p:sp>
        <p:nvSpPr>
          <p:cNvPr id="7" name="bg object 21">
            <a:extLst>
              <a:ext uri="{FF2B5EF4-FFF2-40B4-BE49-F238E27FC236}">
                <a16:creationId xmlns:a16="http://schemas.microsoft.com/office/drawing/2014/main" id="{0AD8D8D1-978E-F647-A078-0A0C171FF11C}"/>
              </a:ext>
            </a:extLst>
          </p:cNvPr>
          <p:cNvSpPr/>
          <p:nvPr/>
        </p:nvSpPr>
        <p:spPr>
          <a:xfrm>
            <a:off x="7504939" y="4706790"/>
            <a:ext cx="100965" cy="130649"/>
          </a:xfrm>
          <a:custGeom>
            <a:avLst/>
            <a:gdLst/>
            <a:ahLst/>
            <a:cxnLst/>
            <a:rect l="l" t="t" r="r" b="b"/>
            <a:pathLst>
              <a:path w="100965" h="130810">
                <a:moveTo>
                  <a:pt x="100520" y="16840"/>
                </a:moveTo>
                <a:lnTo>
                  <a:pt x="82029" y="16840"/>
                </a:lnTo>
                <a:lnTo>
                  <a:pt x="82029" y="50304"/>
                </a:lnTo>
                <a:lnTo>
                  <a:pt x="100520" y="50304"/>
                </a:lnTo>
                <a:lnTo>
                  <a:pt x="100520" y="16840"/>
                </a:lnTo>
                <a:close/>
              </a:path>
              <a:path w="100965" h="130810">
                <a:moveTo>
                  <a:pt x="100736" y="0"/>
                </a:moveTo>
                <a:lnTo>
                  <a:pt x="0" y="0"/>
                </a:lnTo>
                <a:lnTo>
                  <a:pt x="0" y="2540"/>
                </a:lnTo>
                <a:lnTo>
                  <a:pt x="88" y="16510"/>
                </a:lnTo>
                <a:lnTo>
                  <a:pt x="101" y="50800"/>
                </a:lnTo>
                <a:lnTo>
                  <a:pt x="114" y="66040"/>
                </a:lnTo>
                <a:lnTo>
                  <a:pt x="127" y="102870"/>
                </a:lnTo>
                <a:lnTo>
                  <a:pt x="152" y="119380"/>
                </a:lnTo>
                <a:lnTo>
                  <a:pt x="152" y="125730"/>
                </a:lnTo>
                <a:lnTo>
                  <a:pt x="63" y="130810"/>
                </a:lnTo>
                <a:lnTo>
                  <a:pt x="18757" y="130810"/>
                </a:lnTo>
                <a:lnTo>
                  <a:pt x="18757" y="125730"/>
                </a:lnTo>
                <a:lnTo>
                  <a:pt x="18757" y="119380"/>
                </a:lnTo>
                <a:lnTo>
                  <a:pt x="100520" y="119380"/>
                </a:lnTo>
                <a:lnTo>
                  <a:pt x="100520" y="103174"/>
                </a:lnTo>
                <a:lnTo>
                  <a:pt x="100520" y="102870"/>
                </a:lnTo>
                <a:lnTo>
                  <a:pt x="100520" y="66649"/>
                </a:lnTo>
                <a:lnTo>
                  <a:pt x="82029" y="66649"/>
                </a:lnTo>
                <a:lnTo>
                  <a:pt x="82029" y="102870"/>
                </a:lnTo>
                <a:lnTo>
                  <a:pt x="18757" y="102870"/>
                </a:lnTo>
                <a:lnTo>
                  <a:pt x="18757" y="66040"/>
                </a:lnTo>
                <a:lnTo>
                  <a:pt x="100520" y="66040"/>
                </a:lnTo>
                <a:lnTo>
                  <a:pt x="100520" y="50800"/>
                </a:lnTo>
                <a:lnTo>
                  <a:pt x="18757" y="50800"/>
                </a:lnTo>
                <a:lnTo>
                  <a:pt x="18757" y="16510"/>
                </a:lnTo>
                <a:lnTo>
                  <a:pt x="100558" y="16510"/>
                </a:lnTo>
                <a:lnTo>
                  <a:pt x="100558" y="2540"/>
                </a:lnTo>
                <a:lnTo>
                  <a:pt x="100736" y="2540"/>
                </a:lnTo>
                <a:lnTo>
                  <a:pt x="100736" y="0"/>
                </a:lnTo>
                <a:close/>
              </a:path>
              <a:path w="100965" h="130810">
                <a:moveTo>
                  <a:pt x="100825" y="130378"/>
                </a:moveTo>
                <a:lnTo>
                  <a:pt x="100520" y="119684"/>
                </a:lnTo>
                <a:lnTo>
                  <a:pt x="82029" y="119684"/>
                </a:lnTo>
                <a:lnTo>
                  <a:pt x="82029" y="130378"/>
                </a:lnTo>
                <a:lnTo>
                  <a:pt x="100825" y="130378"/>
                </a:lnTo>
                <a:close/>
              </a:path>
            </a:pathLst>
          </a:custGeom>
          <a:solidFill>
            <a:srgbClr val="0061AF"/>
          </a:solidFill>
        </p:spPr>
        <p:txBody>
          <a:bodyPr wrap="square" lIns="0" tIns="0" rIns="0" bIns="0" rtlCol="0"/>
          <a:lstStyle/>
          <a:p>
            <a:endParaRPr sz="1798"/>
          </a:p>
        </p:txBody>
      </p:sp>
      <p:pic>
        <p:nvPicPr>
          <p:cNvPr id="8" name="bg object 22">
            <a:extLst>
              <a:ext uri="{FF2B5EF4-FFF2-40B4-BE49-F238E27FC236}">
                <a16:creationId xmlns:a16="http://schemas.microsoft.com/office/drawing/2014/main" id="{DFF02B9F-16C7-2649-941A-EBBC37EB0FA7}"/>
              </a:ext>
            </a:extLst>
          </p:cNvPr>
          <p:cNvPicPr/>
          <p:nvPr/>
        </p:nvPicPr>
        <p:blipFill>
          <a:blip r:embed="rId8" cstate="print"/>
          <a:stretch>
            <a:fillRect/>
          </a:stretch>
        </p:blipFill>
        <p:spPr>
          <a:xfrm>
            <a:off x="7636173" y="4696906"/>
            <a:ext cx="143484" cy="140263"/>
          </a:xfrm>
          <a:prstGeom prst="rect">
            <a:avLst/>
          </a:prstGeom>
        </p:spPr>
      </p:pic>
      <p:sp>
        <p:nvSpPr>
          <p:cNvPr id="9" name="bg object 23">
            <a:extLst>
              <a:ext uri="{FF2B5EF4-FFF2-40B4-BE49-F238E27FC236}">
                <a16:creationId xmlns:a16="http://schemas.microsoft.com/office/drawing/2014/main" id="{E4DC0714-C666-ED4D-9F98-2417572B574C}"/>
              </a:ext>
            </a:extLst>
          </p:cNvPr>
          <p:cNvSpPr/>
          <p:nvPr/>
        </p:nvSpPr>
        <p:spPr>
          <a:xfrm>
            <a:off x="-2108" y="5042914"/>
            <a:ext cx="9146540" cy="104087"/>
          </a:xfrm>
          <a:custGeom>
            <a:avLst/>
            <a:gdLst/>
            <a:ahLst/>
            <a:cxnLst/>
            <a:rect l="l" t="t" r="r" b="b"/>
            <a:pathLst>
              <a:path w="9146540" h="95885">
                <a:moveTo>
                  <a:pt x="9146501" y="0"/>
                </a:moveTo>
                <a:lnTo>
                  <a:pt x="0" y="0"/>
                </a:lnTo>
                <a:lnTo>
                  <a:pt x="0" y="95262"/>
                </a:lnTo>
                <a:lnTo>
                  <a:pt x="9146501" y="95262"/>
                </a:lnTo>
                <a:lnTo>
                  <a:pt x="9146501" y="0"/>
                </a:lnTo>
                <a:close/>
              </a:path>
            </a:pathLst>
          </a:custGeom>
          <a:solidFill>
            <a:srgbClr val="0061AF"/>
          </a:solidFill>
        </p:spPr>
        <p:txBody>
          <a:bodyPr wrap="square" lIns="0" tIns="0" rIns="0" bIns="0" rtlCol="0"/>
          <a:lstStyle/>
          <a:p>
            <a:endParaRPr sz="1798"/>
          </a:p>
        </p:txBody>
      </p:sp>
      <p:sp>
        <p:nvSpPr>
          <p:cNvPr id="10" name="bg object 24">
            <a:extLst>
              <a:ext uri="{FF2B5EF4-FFF2-40B4-BE49-F238E27FC236}">
                <a16:creationId xmlns:a16="http://schemas.microsoft.com/office/drawing/2014/main" id="{9545B6C2-0F0A-CF43-BA95-C0A4048996E7}"/>
              </a:ext>
            </a:extLst>
          </p:cNvPr>
          <p:cNvSpPr/>
          <p:nvPr/>
        </p:nvSpPr>
        <p:spPr>
          <a:xfrm>
            <a:off x="-2108" y="0"/>
            <a:ext cx="9146540" cy="95767"/>
          </a:xfrm>
          <a:custGeom>
            <a:avLst/>
            <a:gdLst/>
            <a:ahLst/>
            <a:cxnLst/>
            <a:rect l="l" t="t" r="r" b="b"/>
            <a:pathLst>
              <a:path w="9146540" h="95885">
                <a:moveTo>
                  <a:pt x="9146501" y="0"/>
                </a:moveTo>
                <a:lnTo>
                  <a:pt x="0" y="0"/>
                </a:lnTo>
                <a:lnTo>
                  <a:pt x="0" y="95262"/>
                </a:lnTo>
                <a:lnTo>
                  <a:pt x="9146501" y="95262"/>
                </a:lnTo>
                <a:lnTo>
                  <a:pt x="9146501" y="0"/>
                </a:lnTo>
                <a:close/>
              </a:path>
            </a:pathLst>
          </a:custGeom>
          <a:solidFill>
            <a:srgbClr val="0061AF"/>
          </a:solidFill>
        </p:spPr>
        <p:txBody>
          <a:bodyPr wrap="square" lIns="0" tIns="0" rIns="0" bIns="0" rtlCol="0"/>
          <a:lstStyle/>
          <a:p>
            <a:endParaRPr sz="1798"/>
          </a:p>
        </p:txBody>
      </p:sp>
      <p:grpSp>
        <p:nvGrpSpPr>
          <p:cNvPr id="12" name="グループ化 11">
            <a:extLst>
              <a:ext uri="{FF2B5EF4-FFF2-40B4-BE49-F238E27FC236}">
                <a16:creationId xmlns:a16="http://schemas.microsoft.com/office/drawing/2014/main" id="{167F1C72-9F66-2941-9CE4-A78CBD085281}"/>
              </a:ext>
            </a:extLst>
          </p:cNvPr>
          <p:cNvGrpSpPr/>
          <p:nvPr/>
        </p:nvGrpSpPr>
        <p:grpSpPr>
          <a:xfrm>
            <a:off x="1142162" y="855918"/>
            <a:ext cx="6858000" cy="2553629"/>
            <a:chOff x="75008" y="716280"/>
            <a:chExt cx="9002349" cy="3352094"/>
          </a:xfrm>
        </p:grpSpPr>
        <p:grpSp>
          <p:nvGrpSpPr>
            <p:cNvPr id="13" name="グループ化 12">
              <a:extLst>
                <a:ext uri="{FF2B5EF4-FFF2-40B4-BE49-F238E27FC236}">
                  <a16:creationId xmlns:a16="http://schemas.microsoft.com/office/drawing/2014/main" id="{970A0C42-7A02-E741-97D4-86DDA86A425A}"/>
                </a:ext>
              </a:extLst>
            </p:cNvPr>
            <p:cNvGrpSpPr/>
            <p:nvPr/>
          </p:nvGrpSpPr>
          <p:grpSpPr>
            <a:xfrm>
              <a:off x="75008" y="716280"/>
              <a:ext cx="1704480" cy="3352091"/>
              <a:chOff x="256899" y="1385087"/>
              <a:chExt cx="2270076" cy="4464413"/>
            </a:xfrm>
          </p:grpSpPr>
          <p:sp>
            <p:nvSpPr>
              <p:cNvPr id="64" name="テキスト ボックス 148">
                <a:extLst>
                  <a:ext uri="{FF2B5EF4-FFF2-40B4-BE49-F238E27FC236}">
                    <a16:creationId xmlns:a16="http://schemas.microsoft.com/office/drawing/2014/main" id="{FD5E775F-1EB8-BD4F-9CB7-671D0FF1A9D2}"/>
                  </a:ext>
                </a:extLst>
              </p:cNvPr>
              <p:cNvSpPr txBox="1">
                <a:spLocks noChangeArrowheads="1"/>
              </p:cNvSpPr>
              <p:nvPr/>
            </p:nvSpPr>
            <p:spPr bwMode="auto">
              <a:xfrm>
                <a:off x="256899" y="1385087"/>
                <a:ext cx="2270076" cy="246221"/>
              </a:xfrm>
              <a:prstGeom prst="rect">
                <a:avLst/>
              </a:prstGeom>
              <a:noFill/>
              <a:ln w="9525">
                <a:noFill/>
                <a:miter lim="800000"/>
                <a:headEnd/>
                <a:tailEnd/>
              </a:ln>
            </p:spPr>
            <p:txBody>
              <a:bodyPr wrap="square">
                <a:spAutoFit/>
              </a:bodyPr>
              <a:lstStyle/>
              <a:p>
                <a:endParaRPr lang="en-US" altLang="ja-JP" sz="1000" dirty="0">
                  <a:latin typeface="メイリオ" panose="020B0604030504040204" pitchFamily="50" charset="-128"/>
                  <a:ea typeface="メイリオ" panose="020B0604030504040204" pitchFamily="50" charset="-128"/>
                </a:endParaRPr>
              </a:p>
            </p:txBody>
          </p:sp>
          <p:grpSp>
            <p:nvGrpSpPr>
              <p:cNvPr id="65" name="グループ化 64">
                <a:extLst>
                  <a:ext uri="{FF2B5EF4-FFF2-40B4-BE49-F238E27FC236}">
                    <a16:creationId xmlns:a16="http://schemas.microsoft.com/office/drawing/2014/main" id="{D5EA8C1D-A4A9-3548-8D31-8E25D1895583}"/>
                  </a:ext>
                </a:extLst>
              </p:cNvPr>
              <p:cNvGrpSpPr/>
              <p:nvPr/>
            </p:nvGrpSpPr>
            <p:grpSpPr>
              <a:xfrm>
                <a:off x="292633" y="1508197"/>
                <a:ext cx="2164622" cy="4341303"/>
                <a:chOff x="292633" y="1508197"/>
                <a:chExt cx="2164622" cy="4341303"/>
              </a:xfrm>
            </p:grpSpPr>
            <p:pic>
              <p:nvPicPr>
                <p:cNvPr id="69" name="Picture 2" descr="「iphone x」の画像検索結果">
                  <a:extLst>
                    <a:ext uri="{FF2B5EF4-FFF2-40B4-BE49-F238E27FC236}">
                      <a16:creationId xmlns:a16="http://schemas.microsoft.com/office/drawing/2014/main" id="{63E06847-9137-2C46-9179-54E58E465E2C}"/>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292633" y="1508197"/>
                  <a:ext cx="2164622" cy="4341303"/>
                </a:xfrm>
                <a:prstGeom prst="rect">
                  <a:avLst/>
                </a:prstGeom>
                <a:noFill/>
                <a:extLst>
                  <a:ext uri="{909E8E84-426E-40DD-AFC4-6F175D3DCCD1}">
                    <a14:hiddenFill xmlns:a14="http://schemas.microsoft.com/office/drawing/2010/main">
                      <a:solidFill>
                        <a:srgbClr val="FFFFFF"/>
                      </a:solidFill>
                    </a14:hiddenFill>
                  </a:ext>
                </a:extLst>
              </p:spPr>
            </p:pic>
            <p:sp>
              <p:nvSpPr>
                <p:cNvPr id="70" name="正方形/長方形 69">
                  <a:extLst>
                    <a:ext uri="{FF2B5EF4-FFF2-40B4-BE49-F238E27FC236}">
                      <a16:creationId xmlns:a16="http://schemas.microsoft.com/office/drawing/2014/main" id="{65989EE3-3164-0143-B39A-B66425B6D384}"/>
                    </a:ext>
                  </a:extLst>
                </p:cNvPr>
                <p:cNvSpPr/>
                <p:nvPr/>
              </p:nvSpPr>
              <p:spPr>
                <a:xfrm>
                  <a:off x="626371" y="1637937"/>
                  <a:ext cx="1431953" cy="198796"/>
                </a:xfrm>
                <a:prstGeom prst="rect">
                  <a:avLst/>
                </a:prstGeom>
                <a:solidFill>
                  <a:srgbClr val="464646"/>
                </a:solidFill>
                <a:ln w="28575">
                  <a:noFill/>
                  <a:prstDash val="sysDot"/>
                  <a:miter lim="800000"/>
                  <a:headEnd/>
                  <a:tailEnd/>
                </a:ln>
              </p:spPr>
              <p:txBody>
                <a:bodyPr wrap="none" rtlCol="0" anchor="ctr"/>
                <a:lstStyle/>
                <a:p>
                  <a:pPr algn="ctr" fontAlgn="auto">
                    <a:spcBef>
                      <a:spcPts val="0"/>
                    </a:spcBef>
                    <a:spcAft>
                      <a:spcPts val="0"/>
                    </a:spcAft>
                  </a:pPr>
                  <a:endParaRPr kumimoji="1" lang="ja-JP" altLang="en-US" sz="800" dirty="0">
                    <a:solidFill>
                      <a:schemeClr val="bg1"/>
                    </a:solidFill>
                    <a:ea typeface="ＭＳ Ｐゴシック" pitchFamily="50" charset="-128"/>
                  </a:endParaRPr>
                </a:p>
              </p:txBody>
            </p:sp>
          </p:grpSp>
          <p:pic>
            <p:nvPicPr>
              <p:cNvPr id="67" name="図 66">
                <a:extLst>
                  <a:ext uri="{FF2B5EF4-FFF2-40B4-BE49-F238E27FC236}">
                    <a16:creationId xmlns:a16="http://schemas.microsoft.com/office/drawing/2014/main" id="{0A94CFD0-3BDC-4140-B1C0-4B60D2E01338}"/>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498269" y="1846886"/>
                <a:ext cx="1753349" cy="3745786"/>
              </a:xfrm>
              <a:prstGeom prst="rect">
                <a:avLst/>
              </a:prstGeom>
            </p:spPr>
          </p:pic>
        </p:grpSp>
        <p:grpSp>
          <p:nvGrpSpPr>
            <p:cNvPr id="14" name="グループ化 13">
              <a:extLst>
                <a:ext uri="{FF2B5EF4-FFF2-40B4-BE49-F238E27FC236}">
                  <a16:creationId xmlns:a16="http://schemas.microsoft.com/office/drawing/2014/main" id="{17250693-0CBB-8D47-972F-7CC7D3AA8A28}"/>
                </a:ext>
              </a:extLst>
            </p:cNvPr>
            <p:cNvGrpSpPr/>
            <p:nvPr/>
          </p:nvGrpSpPr>
          <p:grpSpPr>
            <a:xfrm>
              <a:off x="1899476" y="716280"/>
              <a:ext cx="1704480" cy="3352091"/>
              <a:chOff x="1899476" y="716280"/>
              <a:chExt cx="1704480" cy="3352091"/>
            </a:xfrm>
          </p:grpSpPr>
          <p:grpSp>
            <p:nvGrpSpPr>
              <p:cNvPr id="55" name="グループ化 54">
                <a:extLst>
                  <a:ext uri="{FF2B5EF4-FFF2-40B4-BE49-F238E27FC236}">
                    <a16:creationId xmlns:a16="http://schemas.microsoft.com/office/drawing/2014/main" id="{E837BDFB-3E93-5445-A717-7EFF4E860CFA}"/>
                  </a:ext>
                </a:extLst>
              </p:cNvPr>
              <p:cNvGrpSpPr/>
              <p:nvPr/>
            </p:nvGrpSpPr>
            <p:grpSpPr>
              <a:xfrm>
                <a:off x="1899476" y="716280"/>
                <a:ext cx="1704480" cy="3352091"/>
                <a:chOff x="256899" y="1385087"/>
                <a:chExt cx="2270076" cy="4464413"/>
              </a:xfrm>
            </p:grpSpPr>
            <p:sp>
              <p:nvSpPr>
                <p:cNvPr id="57" name="テキスト ボックス 148">
                  <a:extLst>
                    <a:ext uri="{FF2B5EF4-FFF2-40B4-BE49-F238E27FC236}">
                      <a16:creationId xmlns:a16="http://schemas.microsoft.com/office/drawing/2014/main" id="{6DA111AC-B444-CE44-8550-F519162E6695}"/>
                    </a:ext>
                  </a:extLst>
                </p:cNvPr>
                <p:cNvSpPr txBox="1">
                  <a:spLocks noChangeArrowheads="1"/>
                </p:cNvSpPr>
                <p:nvPr/>
              </p:nvSpPr>
              <p:spPr bwMode="auto">
                <a:xfrm>
                  <a:off x="256899" y="1385087"/>
                  <a:ext cx="2270076" cy="505774"/>
                </a:xfrm>
                <a:prstGeom prst="rect">
                  <a:avLst/>
                </a:prstGeom>
                <a:noFill/>
                <a:ln w="9525">
                  <a:noFill/>
                  <a:miter lim="800000"/>
                  <a:headEnd/>
                  <a:tailEnd/>
                </a:ln>
              </p:spPr>
              <p:txBody>
                <a:bodyPr wrap="square">
                  <a:spAutoFit/>
                </a:bodyPr>
                <a:lstStyle/>
                <a:p>
                  <a:endParaRPr lang="en-US" altLang="ja-JP" sz="1400" dirty="0">
                    <a:latin typeface="メイリオ" panose="020B0604030504040204" pitchFamily="50" charset="-128"/>
                    <a:ea typeface="メイリオ" panose="020B0604030504040204" pitchFamily="50" charset="-128"/>
                  </a:endParaRPr>
                </a:p>
              </p:txBody>
            </p:sp>
            <p:grpSp>
              <p:nvGrpSpPr>
                <p:cNvPr id="58" name="グループ化 57">
                  <a:extLst>
                    <a:ext uri="{FF2B5EF4-FFF2-40B4-BE49-F238E27FC236}">
                      <a16:creationId xmlns:a16="http://schemas.microsoft.com/office/drawing/2014/main" id="{CC8D7476-D0A0-5846-B575-DB8F8FCD9607}"/>
                    </a:ext>
                  </a:extLst>
                </p:cNvPr>
                <p:cNvGrpSpPr/>
                <p:nvPr/>
              </p:nvGrpSpPr>
              <p:grpSpPr>
                <a:xfrm>
                  <a:off x="292633" y="1508197"/>
                  <a:ext cx="2164622" cy="4341303"/>
                  <a:chOff x="292633" y="1508197"/>
                  <a:chExt cx="2164622" cy="4341303"/>
                </a:xfrm>
              </p:grpSpPr>
              <p:pic>
                <p:nvPicPr>
                  <p:cNvPr id="62" name="Picture 2" descr="「iphone x」の画像検索結果">
                    <a:extLst>
                      <a:ext uri="{FF2B5EF4-FFF2-40B4-BE49-F238E27FC236}">
                        <a16:creationId xmlns:a16="http://schemas.microsoft.com/office/drawing/2014/main" id="{1317DD71-1A73-B244-A13D-7BB93EAD094C}"/>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292633" y="1508197"/>
                    <a:ext cx="2164622" cy="4341303"/>
                  </a:xfrm>
                  <a:prstGeom prst="rect">
                    <a:avLst/>
                  </a:prstGeom>
                  <a:noFill/>
                  <a:extLst>
                    <a:ext uri="{909E8E84-426E-40DD-AFC4-6F175D3DCCD1}">
                      <a14:hiddenFill xmlns:a14="http://schemas.microsoft.com/office/drawing/2010/main">
                        <a:solidFill>
                          <a:srgbClr val="FFFFFF"/>
                        </a:solidFill>
                      </a14:hiddenFill>
                    </a:ext>
                  </a:extLst>
                </p:spPr>
              </p:pic>
              <p:sp>
                <p:nvSpPr>
                  <p:cNvPr id="63" name="正方形/長方形 62">
                    <a:extLst>
                      <a:ext uri="{FF2B5EF4-FFF2-40B4-BE49-F238E27FC236}">
                        <a16:creationId xmlns:a16="http://schemas.microsoft.com/office/drawing/2014/main" id="{ADE7A45F-90AE-2947-A8E6-69CBCB46F600}"/>
                      </a:ext>
                    </a:extLst>
                  </p:cNvPr>
                  <p:cNvSpPr/>
                  <p:nvPr/>
                </p:nvSpPr>
                <p:spPr>
                  <a:xfrm>
                    <a:off x="922789" y="1648086"/>
                    <a:ext cx="906011" cy="117789"/>
                  </a:xfrm>
                  <a:prstGeom prst="rect">
                    <a:avLst/>
                  </a:prstGeom>
                  <a:solidFill>
                    <a:schemeClr val="tx1"/>
                  </a:solidFill>
                  <a:ln w="28575">
                    <a:solidFill>
                      <a:schemeClr val="tx1"/>
                    </a:solidFill>
                    <a:prstDash val="sysDot"/>
                    <a:miter lim="800000"/>
                    <a:headEnd/>
                    <a:tailEnd/>
                  </a:ln>
                </p:spPr>
                <p:txBody>
                  <a:bodyPr wrap="none" rtlCol="0" anchor="ctr"/>
                  <a:lstStyle/>
                  <a:p>
                    <a:pPr algn="ctr" fontAlgn="auto">
                      <a:spcBef>
                        <a:spcPts val="0"/>
                      </a:spcBef>
                      <a:spcAft>
                        <a:spcPts val="0"/>
                      </a:spcAft>
                    </a:pPr>
                    <a:endParaRPr kumimoji="1" lang="ja-JP" altLang="en-US" sz="1100">
                      <a:solidFill>
                        <a:schemeClr val="bg1"/>
                      </a:solidFill>
                      <a:latin typeface="メイリオ" panose="020B0604030504040204" pitchFamily="50" charset="-128"/>
                      <a:ea typeface="メイリオ" panose="020B0604030504040204" pitchFamily="50" charset="-128"/>
                    </a:endParaRPr>
                  </a:p>
                </p:txBody>
              </p:sp>
            </p:grpSp>
            <p:pic>
              <p:nvPicPr>
                <p:cNvPr id="60" name="図 59">
                  <a:extLst>
                    <a:ext uri="{FF2B5EF4-FFF2-40B4-BE49-F238E27FC236}">
                      <a16:creationId xmlns:a16="http://schemas.microsoft.com/office/drawing/2014/main" id="{0A3A0479-E5D6-1F43-B32B-96EF236DEF68}"/>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498269" y="1846886"/>
                  <a:ext cx="1753349" cy="3745786"/>
                </a:xfrm>
                <a:prstGeom prst="rect">
                  <a:avLst/>
                </a:prstGeom>
              </p:spPr>
            </p:pic>
          </p:grpSp>
          <p:sp>
            <p:nvSpPr>
              <p:cNvPr id="56" name="正方形/長方形 55">
                <a:extLst>
                  <a:ext uri="{FF2B5EF4-FFF2-40B4-BE49-F238E27FC236}">
                    <a16:creationId xmlns:a16="http://schemas.microsoft.com/office/drawing/2014/main" id="{6494C1DF-52A3-0B4E-B663-C4B06D8A0BAD}"/>
                  </a:ext>
                </a:extLst>
              </p:cNvPr>
              <p:cNvSpPr/>
              <p:nvPr/>
            </p:nvSpPr>
            <p:spPr>
              <a:xfrm>
                <a:off x="2174777" y="906132"/>
                <a:ext cx="1075178" cy="149265"/>
              </a:xfrm>
              <a:prstGeom prst="rect">
                <a:avLst/>
              </a:prstGeom>
              <a:solidFill>
                <a:srgbClr val="464646"/>
              </a:solidFill>
              <a:ln w="28575">
                <a:noFill/>
                <a:prstDash val="sysDot"/>
                <a:miter lim="800000"/>
                <a:headEnd/>
                <a:tailEnd/>
              </a:ln>
            </p:spPr>
            <p:txBody>
              <a:bodyPr wrap="none" rtlCol="0" anchor="ctr"/>
              <a:lstStyle/>
              <a:p>
                <a:pPr algn="ctr" fontAlgn="auto">
                  <a:spcBef>
                    <a:spcPts val="0"/>
                  </a:spcBef>
                  <a:spcAft>
                    <a:spcPts val="0"/>
                  </a:spcAft>
                </a:pPr>
                <a:endParaRPr kumimoji="1" lang="ja-JP" altLang="en-US" sz="800" dirty="0">
                  <a:solidFill>
                    <a:schemeClr val="bg1"/>
                  </a:solidFill>
                  <a:ea typeface="ＭＳ Ｐゴシック" pitchFamily="50" charset="-128"/>
                </a:endParaRPr>
              </a:p>
            </p:txBody>
          </p:sp>
        </p:grpSp>
        <p:grpSp>
          <p:nvGrpSpPr>
            <p:cNvPr id="15" name="グループ化 14">
              <a:extLst>
                <a:ext uri="{FF2B5EF4-FFF2-40B4-BE49-F238E27FC236}">
                  <a16:creationId xmlns:a16="http://schemas.microsoft.com/office/drawing/2014/main" id="{746B27BE-144D-104D-8984-D755F2050E50}"/>
                </a:ext>
              </a:extLst>
            </p:cNvPr>
            <p:cNvGrpSpPr/>
            <p:nvPr/>
          </p:nvGrpSpPr>
          <p:grpSpPr>
            <a:xfrm>
              <a:off x="3723943" y="716280"/>
              <a:ext cx="1704480" cy="3352091"/>
              <a:chOff x="3723943" y="716280"/>
              <a:chExt cx="1704480" cy="3352091"/>
            </a:xfrm>
          </p:grpSpPr>
          <p:grpSp>
            <p:nvGrpSpPr>
              <p:cNvPr id="39" name="グループ化 38">
                <a:extLst>
                  <a:ext uri="{FF2B5EF4-FFF2-40B4-BE49-F238E27FC236}">
                    <a16:creationId xmlns:a16="http://schemas.microsoft.com/office/drawing/2014/main" id="{386FC4CA-D7E9-C742-9E00-ADE439611D14}"/>
                  </a:ext>
                </a:extLst>
              </p:cNvPr>
              <p:cNvGrpSpPr/>
              <p:nvPr/>
            </p:nvGrpSpPr>
            <p:grpSpPr>
              <a:xfrm>
                <a:off x="3723943" y="716280"/>
                <a:ext cx="1704480" cy="3352091"/>
                <a:chOff x="3723943" y="716280"/>
                <a:chExt cx="1704480" cy="3352091"/>
              </a:xfrm>
            </p:grpSpPr>
            <p:grpSp>
              <p:nvGrpSpPr>
                <p:cNvPr id="41" name="グループ化 40">
                  <a:extLst>
                    <a:ext uri="{FF2B5EF4-FFF2-40B4-BE49-F238E27FC236}">
                      <a16:creationId xmlns:a16="http://schemas.microsoft.com/office/drawing/2014/main" id="{2F991B62-4D41-B54F-93EC-ACAF7DBBE258}"/>
                    </a:ext>
                  </a:extLst>
                </p:cNvPr>
                <p:cNvGrpSpPr/>
                <p:nvPr/>
              </p:nvGrpSpPr>
              <p:grpSpPr>
                <a:xfrm>
                  <a:off x="3723943" y="716280"/>
                  <a:ext cx="1704480" cy="3352091"/>
                  <a:chOff x="4066417" y="1351658"/>
                  <a:chExt cx="1381401" cy="2716713"/>
                </a:xfrm>
              </p:grpSpPr>
              <p:grpSp>
                <p:nvGrpSpPr>
                  <p:cNvPr id="43" name="グループ化 42">
                    <a:extLst>
                      <a:ext uri="{FF2B5EF4-FFF2-40B4-BE49-F238E27FC236}">
                        <a16:creationId xmlns:a16="http://schemas.microsoft.com/office/drawing/2014/main" id="{AA2A1153-03B8-7A4A-A093-4643F36A3FE7}"/>
                      </a:ext>
                    </a:extLst>
                  </p:cNvPr>
                  <p:cNvGrpSpPr/>
                  <p:nvPr/>
                </p:nvGrpSpPr>
                <p:grpSpPr>
                  <a:xfrm>
                    <a:off x="4066417" y="1351658"/>
                    <a:ext cx="1381401" cy="2716713"/>
                    <a:chOff x="256899" y="1385087"/>
                    <a:chExt cx="2270076" cy="4464413"/>
                  </a:xfrm>
                </p:grpSpPr>
                <p:sp>
                  <p:nvSpPr>
                    <p:cNvPr id="51" name="テキスト ボックス 148">
                      <a:extLst>
                        <a:ext uri="{FF2B5EF4-FFF2-40B4-BE49-F238E27FC236}">
                          <a16:creationId xmlns:a16="http://schemas.microsoft.com/office/drawing/2014/main" id="{5E286F9C-1461-8946-9FB4-193F44ADE206}"/>
                        </a:ext>
                      </a:extLst>
                    </p:cNvPr>
                    <p:cNvSpPr txBox="1">
                      <a:spLocks noChangeArrowheads="1"/>
                    </p:cNvSpPr>
                    <p:nvPr/>
                  </p:nvSpPr>
                  <p:spPr bwMode="auto">
                    <a:xfrm>
                      <a:off x="256899" y="1385087"/>
                      <a:ext cx="2270076" cy="505774"/>
                    </a:xfrm>
                    <a:prstGeom prst="rect">
                      <a:avLst/>
                    </a:prstGeom>
                    <a:noFill/>
                    <a:ln w="9525">
                      <a:noFill/>
                      <a:miter lim="800000"/>
                      <a:headEnd/>
                      <a:tailEnd/>
                    </a:ln>
                  </p:spPr>
                  <p:txBody>
                    <a:bodyPr wrap="square">
                      <a:spAutoFit/>
                    </a:bodyPr>
                    <a:lstStyle/>
                    <a:p>
                      <a:endParaRPr lang="en-US" altLang="ja-JP" sz="1400" dirty="0">
                        <a:latin typeface="メイリオ" panose="020B0604030504040204" pitchFamily="50" charset="-128"/>
                        <a:ea typeface="メイリオ" panose="020B0604030504040204" pitchFamily="50" charset="-128"/>
                      </a:endParaRPr>
                    </a:p>
                  </p:txBody>
                </p:sp>
                <p:grpSp>
                  <p:nvGrpSpPr>
                    <p:cNvPr id="52" name="グループ化 51">
                      <a:extLst>
                        <a:ext uri="{FF2B5EF4-FFF2-40B4-BE49-F238E27FC236}">
                          <a16:creationId xmlns:a16="http://schemas.microsoft.com/office/drawing/2014/main" id="{B435802B-38D9-3B40-A4A6-25B911D35A00}"/>
                        </a:ext>
                      </a:extLst>
                    </p:cNvPr>
                    <p:cNvGrpSpPr/>
                    <p:nvPr/>
                  </p:nvGrpSpPr>
                  <p:grpSpPr>
                    <a:xfrm>
                      <a:off x="292633" y="1508197"/>
                      <a:ext cx="2164622" cy="4341303"/>
                      <a:chOff x="292633" y="1508197"/>
                      <a:chExt cx="2164622" cy="4341303"/>
                    </a:xfrm>
                  </p:grpSpPr>
                  <p:pic>
                    <p:nvPicPr>
                      <p:cNvPr id="53" name="Picture 2" descr="「iphone x」の画像検索結果">
                        <a:extLst>
                          <a:ext uri="{FF2B5EF4-FFF2-40B4-BE49-F238E27FC236}">
                            <a16:creationId xmlns:a16="http://schemas.microsoft.com/office/drawing/2014/main" id="{DADC1806-CBB0-6945-8238-6F4A869B0A7E}"/>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292633" y="1508197"/>
                        <a:ext cx="2164622" cy="4341303"/>
                      </a:xfrm>
                      <a:prstGeom prst="rect">
                        <a:avLst/>
                      </a:prstGeom>
                      <a:noFill/>
                      <a:extLst>
                        <a:ext uri="{909E8E84-426E-40DD-AFC4-6F175D3DCCD1}">
                          <a14:hiddenFill xmlns:a14="http://schemas.microsoft.com/office/drawing/2010/main">
                            <a:solidFill>
                              <a:srgbClr val="FFFFFF"/>
                            </a:solidFill>
                          </a14:hiddenFill>
                        </a:ext>
                      </a:extLst>
                    </p:spPr>
                  </p:pic>
                  <p:sp>
                    <p:nvSpPr>
                      <p:cNvPr id="54" name="正方形/長方形 53">
                        <a:extLst>
                          <a:ext uri="{FF2B5EF4-FFF2-40B4-BE49-F238E27FC236}">
                            <a16:creationId xmlns:a16="http://schemas.microsoft.com/office/drawing/2014/main" id="{76A7CBD5-5CF6-9B4B-B63E-8F6C7FAFFF18}"/>
                          </a:ext>
                        </a:extLst>
                      </p:cNvPr>
                      <p:cNvSpPr/>
                      <p:nvPr/>
                    </p:nvSpPr>
                    <p:spPr>
                      <a:xfrm>
                        <a:off x="922789" y="1648086"/>
                        <a:ext cx="906011" cy="117789"/>
                      </a:xfrm>
                      <a:prstGeom prst="rect">
                        <a:avLst/>
                      </a:prstGeom>
                      <a:solidFill>
                        <a:schemeClr val="tx1"/>
                      </a:solidFill>
                      <a:ln w="28575">
                        <a:solidFill>
                          <a:schemeClr val="tx1"/>
                        </a:solidFill>
                        <a:prstDash val="sysDot"/>
                        <a:miter lim="800000"/>
                        <a:headEnd/>
                        <a:tailEnd/>
                      </a:ln>
                    </p:spPr>
                    <p:txBody>
                      <a:bodyPr wrap="none" rtlCol="0" anchor="ctr"/>
                      <a:lstStyle/>
                      <a:p>
                        <a:pPr algn="ctr" fontAlgn="auto">
                          <a:spcBef>
                            <a:spcPts val="0"/>
                          </a:spcBef>
                          <a:spcAft>
                            <a:spcPts val="0"/>
                          </a:spcAft>
                        </a:pPr>
                        <a:endParaRPr kumimoji="1" lang="ja-JP" altLang="en-US" sz="1100">
                          <a:solidFill>
                            <a:schemeClr val="bg1"/>
                          </a:solidFill>
                          <a:latin typeface="メイリオ" panose="020B0604030504040204" pitchFamily="50" charset="-128"/>
                          <a:ea typeface="メイリオ" panose="020B0604030504040204" pitchFamily="50" charset="-128"/>
                        </a:endParaRPr>
                      </a:p>
                    </p:txBody>
                  </p:sp>
                </p:grpSp>
              </p:grpSp>
              <p:grpSp>
                <p:nvGrpSpPr>
                  <p:cNvPr id="44" name="グループ化 43">
                    <a:extLst>
                      <a:ext uri="{FF2B5EF4-FFF2-40B4-BE49-F238E27FC236}">
                        <a16:creationId xmlns:a16="http://schemas.microsoft.com/office/drawing/2014/main" id="{AE2D7D77-C528-2D4E-965E-3F089EDFE9C2}"/>
                      </a:ext>
                    </a:extLst>
                  </p:cNvPr>
                  <p:cNvGrpSpPr/>
                  <p:nvPr/>
                </p:nvGrpSpPr>
                <p:grpSpPr>
                  <a:xfrm>
                    <a:off x="4213297" y="1632672"/>
                    <a:ext cx="1089898" cy="2239240"/>
                    <a:chOff x="4213297" y="1632672"/>
                    <a:chExt cx="1089898" cy="2239240"/>
                  </a:xfrm>
                </p:grpSpPr>
                <p:grpSp>
                  <p:nvGrpSpPr>
                    <p:cNvPr id="46" name="グループ化 45">
                      <a:extLst>
                        <a:ext uri="{FF2B5EF4-FFF2-40B4-BE49-F238E27FC236}">
                          <a16:creationId xmlns:a16="http://schemas.microsoft.com/office/drawing/2014/main" id="{E1E48D2F-65D4-204C-93C4-4BAA2AABF1FC}"/>
                        </a:ext>
                      </a:extLst>
                    </p:cNvPr>
                    <p:cNvGrpSpPr/>
                    <p:nvPr/>
                  </p:nvGrpSpPr>
                  <p:grpSpPr>
                    <a:xfrm>
                      <a:off x="4232159" y="2788131"/>
                      <a:ext cx="1069842" cy="1083781"/>
                      <a:chOff x="4232159" y="2788131"/>
                      <a:chExt cx="1069842" cy="1083781"/>
                    </a:xfrm>
                  </p:grpSpPr>
                  <p:pic>
                    <p:nvPicPr>
                      <p:cNvPr id="49" name="図 48">
                        <a:extLst>
                          <a:ext uri="{FF2B5EF4-FFF2-40B4-BE49-F238E27FC236}">
                            <a16:creationId xmlns:a16="http://schemas.microsoft.com/office/drawing/2014/main" id="{4F1D267E-9D3F-824F-A0FE-03943452D8BB}"/>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4232159" y="2788131"/>
                        <a:ext cx="1069842" cy="931381"/>
                      </a:xfrm>
                      <a:prstGeom prst="rect">
                        <a:avLst/>
                      </a:prstGeom>
                    </p:spPr>
                  </p:pic>
                  <p:pic>
                    <p:nvPicPr>
                      <p:cNvPr id="50" name="図 49">
                        <a:extLst>
                          <a:ext uri="{FF2B5EF4-FFF2-40B4-BE49-F238E27FC236}">
                            <a16:creationId xmlns:a16="http://schemas.microsoft.com/office/drawing/2014/main" id="{4BFCEA68-00EB-A643-99F6-85F9C8706691}"/>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4235043" y="3719512"/>
                        <a:ext cx="1066958" cy="152400"/>
                      </a:xfrm>
                      <a:prstGeom prst="rect">
                        <a:avLst/>
                      </a:prstGeom>
                    </p:spPr>
                  </p:pic>
                </p:grpSp>
                <p:sp>
                  <p:nvSpPr>
                    <p:cNvPr id="47" name="正方形/長方形 46">
                      <a:extLst>
                        <a:ext uri="{FF2B5EF4-FFF2-40B4-BE49-F238E27FC236}">
                          <a16:creationId xmlns:a16="http://schemas.microsoft.com/office/drawing/2014/main" id="{5BE4EC87-77B9-044B-965F-EEFAA02DB4EA}"/>
                        </a:ext>
                      </a:extLst>
                    </p:cNvPr>
                    <p:cNvSpPr/>
                    <p:nvPr/>
                  </p:nvSpPr>
                  <p:spPr>
                    <a:xfrm>
                      <a:off x="4213297" y="1632672"/>
                      <a:ext cx="45719" cy="2239239"/>
                    </a:xfrm>
                    <a:prstGeom prst="rect">
                      <a:avLst/>
                    </a:prstGeom>
                    <a:solidFill>
                      <a:schemeClr val="bg1"/>
                    </a:solidFill>
                    <a:ln w="28575">
                      <a:noFill/>
                      <a:prstDash val="sysDot"/>
                      <a:miter lim="800000"/>
                      <a:headEnd/>
                      <a:tailEnd/>
                    </a:ln>
                  </p:spPr>
                  <p:txBody>
                    <a:bodyPr wrap="none" rtlCol="0" anchor="ctr"/>
                    <a:lstStyle/>
                    <a:p>
                      <a:pPr algn="ctr" fontAlgn="auto">
                        <a:spcBef>
                          <a:spcPts val="0"/>
                        </a:spcBef>
                        <a:spcAft>
                          <a:spcPts val="0"/>
                        </a:spcAft>
                      </a:pPr>
                      <a:endParaRPr kumimoji="1" lang="ja-JP" altLang="en-US" sz="800">
                        <a:solidFill>
                          <a:schemeClr val="bg1"/>
                        </a:solidFill>
                        <a:ea typeface="ＭＳ Ｐゴシック" pitchFamily="50" charset="-128"/>
                      </a:endParaRPr>
                    </a:p>
                  </p:txBody>
                </p:sp>
                <p:sp>
                  <p:nvSpPr>
                    <p:cNvPr id="48" name="正方形/長方形 47">
                      <a:extLst>
                        <a:ext uri="{FF2B5EF4-FFF2-40B4-BE49-F238E27FC236}">
                          <a16:creationId xmlns:a16="http://schemas.microsoft.com/office/drawing/2014/main" id="{7F1F58BF-51E3-4846-84E4-CE29BD20CBE1}"/>
                        </a:ext>
                      </a:extLst>
                    </p:cNvPr>
                    <p:cNvSpPr/>
                    <p:nvPr/>
                  </p:nvSpPr>
                  <p:spPr>
                    <a:xfrm>
                      <a:off x="5257476" y="1632672"/>
                      <a:ext cx="45719" cy="2239239"/>
                    </a:xfrm>
                    <a:prstGeom prst="rect">
                      <a:avLst/>
                    </a:prstGeom>
                    <a:solidFill>
                      <a:schemeClr val="bg1"/>
                    </a:solidFill>
                    <a:ln w="28575">
                      <a:noFill/>
                      <a:prstDash val="sysDot"/>
                      <a:miter lim="800000"/>
                      <a:headEnd/>
                      <a:tailEnd/>
                    </a:ln>
                  </p:spPr>
                  <p:txBody>
                    <a:bodyPr wrap="none" rtlCol="0" anchor="ctr"/>
                    <a:lstStyle/>
                    <a:p>
                      <a:pPr algn="ctr" fontAlgn="auto">
                        <a:spcBef>
                          <a:spcPts val="0"/>
                        </a:spcBef>
                        <a:spcAft>
                          <a:spcPts val="0"/>
                        </a:spcAft>
                      </a:pPr>
                      <a:endParaRPr kumimoji="1" lang="ja-JP" altLang="en-US" sz="800">
                        <a:solidFill>
                          <a:schemeClr val="bg1"/>
                        </a:solidFill>
                        <a:ea typeface="ＭＳ Ｐゴシック" pitchFamily="50" charset="-128"/>
                      </a:endParaRPr>
                    </a:p>
                  </p:txBody>
                </p:sp>
              </p:grpSp>
            </p:grpSp>
            <p:pic>
              <p:nvPicPr>
                <p:cNvPr id="42" name="図 41">
                  <a:extLst>
                    <a:ext uri="{FF2B5EF4-FFF2-40B4-BE49-F238E27FC236}">
                      <a16:creationId xmlns:a16="http://schemas.microsoft.com/office/drawing/2014/main" id="{1BB386D6-7971-4540-9563-E04FAB998EEC}"/>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3911854" y="1065283"/>
                  <a:ext cx="1327928" cy="1454149"/>
                </a:xfrm>
                <a:prstGeom prst="rect">
                  <a:avLst/>
                </a:prstGeom>
              </p:spPr>
            </p:pic>
          </p:grpSp>
          <p:sp>
            <p:nvSpPr>
              <p:cNvPr id="40" name="正方形/長方形 39">
                <a:extLst>
                  <a:ext uri="{FF2B5EF4-FFF2-40B4-BE49-F238E27FC236}">
                    <a16:creationId xmlns:a16="http://schemas.microsoft.com/office/drawing/2014/main" id="{E54A9953-86B9-CF4D-9663-A527B602A0FB}"/>
                  </a:ext>
                </a:extLst>
              </p:cNvPr>
              <p:cNvSpPr/>
              <p:nvPr/>
            </p:nvSpPr>
            <p:spPr>
              <a:xfrm>
                <a:off x="4018802" y="904929"/>
                <a:ext cx="1075178" cy="149265"/>
              </a:xfrm>
              <a:prstGeom prst="rect">
                <a:avLst/>
              </a:prstGeom>
              <a:solidFill>
                <a:srgbClr val="464646"/>
              </a:solidFill>
              <a:ln w="28575">
                <a:noFill/>
                <a:prstDash val="sysDot"/>
                <a:miter lim="800000"/>
                <a:headEnd/>
                <a:tailEnd/>
              </a:ln>
            </p:spPr>
            <p:txBody>
              <a:bodyPr wrap="none" rtlCol="0" anchor="ctr"/>
              <a:lstStyle/>
              <a:p>
                <a:pPr algn="ctr" fontAlgn="auto">
                  <a:spcBef>
                    <a:spcPts val="0"/>
                  </a:spcBef>
                  <a:spcAft>
                    <a:spcPts val="0"/>
                  </a:spcAft>
                </a:pPr>
                <a:endParaRPr kumimoji="1" lang="ja-JP" altLang="en-US" sz="800" dirty="0">
                  <a:solidFill>
                    <a:schemeClr val="bg1"/>
                  </a:solidFill>
                  <a:ea typeface="ＭＳ Ｐゴシック" pitchFamily="50" charset="-128"/>
                </a:endParaRPr>
              </a:p>
            </p:txBody>
          </p:sp>
        </p:grpSp>
        <p:grpSp>
          <p:nvGrpSpPr>
            <p:cNvPr id="16" name="グループ化 15">
              <a:extLst>
                <a:ext uri="{FF2B5EF4-FFF2-40B4-BE49-F238E27FC236}">
                  <a16:creationId xmlns:a16="http://schemas.microsoft.com/office/drawing/2014/main" id="{F8A699BA-B2BE-994F-9DE2-07A3DFBC04D1}"/>
                </a:ext>
              </a:extLst>
            </p:cNvPr>
            <p:cNvGrpSpPr/>
            <p:nvPr/>
          </p:nvGrpSpPr>
          <p:grpSpPr>
            <a:xfrm>
              <a:off x="5548409" y="716280"/>
              <a:ext cx="1704480" cy="3352091"/>
              <a:chOff x="5548409" y="716280"/>
              <a:chExt cx="1704480" cy="3352091"/>
            </a:xfrm>
          </p:grpSpPr>
          <p:grpSp>
            <p:nvGrpSpPr>
              <p:cNvPr id="27" name="グループ化 26">
                <a:extLst>
                  <a:ext uri="{FF2B5EF4-FFF2-40B4-BE49-F238E27FC236}">
                    <a16:creationId xmlns:a16="http://schemas.microsoft.com/office/drawing/2014/main" id="{1E587B06-12EC-0E47-B4B3-2551340462D9}"/>
                  </a:ext>
                </a:extLst>
              </p:cNvPr>
              <p:cNvGrpSpPr/>
              <p:nvPr/>
            </p:nvGrpSpPr>
            <p:grpSpPr>
              <a:xfrm>
                <a:off x="5548409" y="716280"/>
                <a:ext cx="1704480" cy="3352091"/>
                <a:chOff x="5743972" y="1351658"/>
                <a:chExt cx="1381401" cy="2716713"/>
              </a:xfrm>
            </p:grpSpPr>
            <p:grpSp>
              <p:nvGrpSpPr>
                <p:cNvPr id="29" name="グループ化 28">
                  <a:extLst>
                    <a:ext uri="{FF2B5EF4-FFF2-40B4-BE49-F238E27FC236}">
                      <a16:creationId xmlns:a16="http://schemas.microsoft.com/office/drawing/2014/main" id="{4A1AA2A4-4E24-664F-B827-71FFB2C6707A}"/>
                    </a:ext>
                  </a:extLst>
                </p:cNvPr>
                <p:cNvGrpSpPr/>
                <p:nvPr/>
              </p:nvGrpSpPr>
              <p:grpSpPr>
                <a:xfrm>
                  <a:off x="5743972" y="1351658"/>
                  <a:ext cx="1381401" cy="2716713"/>
                  <a:chOff x="256899" y="1385087"/>
                  <a:chExt cx="2270076" cy="4464413"/>
                </a:xfrm>
              </p:grpSpPr>
              <p:sp>
                <p:nvSpPr>
                  <p:cNvPr id="35" name="テキスト ボックス 148">
                    <a:extLst>
                      <a:ext uri="{FF2B5EF4-FFF2-40B4-BE49-F238E27FC236}">
                        <a16:creationId xmlns:a16="http://schemas.microsoft.com/office/drawing/2014/main" id="{8E35DB9E-C8EC-5D4C-83C5-3364EC1243CD}"/>
                      </a:ext>
                    </a:extLst>
                  </p:cNvPr>
                  <p:cNvSpPr txBox="1">
                    <a:spLocks noChangeArrowheads="1"/>
                  </p:cNvSpPr>
                  <p:nvPr/>
                </p:nvSpPr>
                <p:spPr bwMode="auto">
                  <a:xfrm>
                    <a:off x="256899" y="1385087"/>
                    <a:ext cx="2270076" cy="505774"/>
                  </a:xfrm>
                  <a:prstGeom prst="rect">
                    <a:avLst/>
                  </a:prstGeom>
                  <a:noFill/>
                  <a:ln w="9525">
                    <a:noFill/>
                    <a:miter lim="800000"/>
                    <a:headEnd/>
                    <a:tailEnd/>
                  </a:ln>
                </p:spPr>
                <p:txBody>
                  <a:bodyPr wrap="square">
                    <a:spAutoFit/>
                  </a:bodyPr>
                  <a:lstStyle/>
                  <a:p>
                    <a:endParaRPr lang="en-US" altLang="ja-JP" sz="1400" dirty="0">
                      <a:latin typeface="メイリオ" panose="020B0604030504040204" pitchFamily="50" charset="-128"/>
                      <a:ea typeface="メイリオ" panose="020B0604030504040204" pitchFamily="50" charset="-128"/>
                    </a:endParaRPr>
                  </a:p>
                </p:txBody>
              </p:sp>
              <p:grpSp>
                <p:nvGrpSpPr>
                  <p:cNvPr id="36" name="グループ化 35">
                    <a:extLst>
                      <a:ext uri="{FF2B5EF4-FFF2-40B4-BE49-F238E27FC236}">
                        <a16:creationId xmlns:a16="http://schemas.microsoft.com/office/drawing/2014/main" id="{125AD0A4-E85A-F640-AB4E-2BD966D47D97}"/>
                      </a:ext>
                    </a:extLst>
                  </p:cNvPr>
                  <p:cNvGrpSpPr/>
                  <p:nvPr/>
                </p:nvGrpSpPr>
                <p:grpSpPr>
                  <a:xfrm>
                    <a:off x="292633" y="1508197"/>
                    <a:ext cx="2164622" cy="4341303"/>
                    <a:chOff x="292633" y="1508197"/>
                    <a:chExt cx="2164622" cy="4341303"/>
                  </a:xfrm>
                </p:grpSpPr>
                <p:pic>
                  <p:nvPicPr>
                    <p:cNvPr id="37" name="Picture 2" descr="「iphone x」の画像検索結果">
                      <a:extLst>
                        <a:ext uri="{FF2B5EF4-FFF2-40B4-BE49-F238E27FC236}">
                          <a16:creationId xmlns:a16="http://schemas.microsoft.com/office/drawing/2014/main" id="{ADDD4903-F5F1-6E48-B614-5E8F5126482C}"/>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292633" y="1508197"/>
                      <a:ext cx="2164622" cy="4341303"/>
                    </a:xfrm>
                    <a:prstGeom prst="rect">
                      <a:avLst/>
                    </a:prstGeom>
                    <a:noFill/>
                    <a:extLst>
                      <a:ext uri="{909E8E84-426E-40DD-AFC4-6F175D3DCCD1}">
                        <a14:hiddenFill xmlns:a14="http://schemas.microsoft.com/office/drawing/2010/main">
                          <a:solidFill>
                            <a:srgbClr val="FFFFFF"/>
                          </a:solidFill>
                        </a14:hiddenFill>
                      </a:ext>
                    </a:extLst>
                  </p:spPr>
                </p:pic>
                <p:sp>
                  <p:nvSpPr>
                    <p:cNvPr id="38" name="正方形/長方形 37">
                      <a:extLst>
                        <a:ext uri="{FF2B5EF4-FFF2-40B4-BE49-F238E27FC236}">
                          <a16:creationId xmlns:a16="http://schemas.microsoft.com/office/drawing/2014/main" id="{274C3828-003C-3C41-9BB1-76305F108EA8}"/>
                        </a:ext>
                      </a:extLst>
                    </p:cNvPr>
                    <p:cNvSpPr/>
                    <p:nvPr/>
                  </p:nvSpPr>
                  <p:spPr>
                    <a:xfrm>
                      <a:off x="922789" y="1648086"/>
                      <a:ext cx="906011" cy="117789"/>
                    </a:xfrm>
                    <a:prstGeom prst="rect">
                      <a:avLst/>
                    </a:prstGeom>
                    <a:solidFill>
                      <a:schemeClr val="tx1"/>
                    </a:solidFill>
                    <a:ln w="28575">
                      <a:solidFill>
                        <a:schemeClr val="tx1"/>
                      </a:solidFill>
                      <a:prstDash val="sysDot"/>
                      <a:miter lim="800000"/>
                      <a:headEnd/>
                      <a:tailEnd/>
                    </a:ln>
                  </p:spPr>
                  <p:txBody>
                    <a:bodyPr wrap="none" rtlCol="0" anchor="ctr"/>
                    <a:lstStyle/>
                    <a:p>
                      <a:pPr algn="ctr" fontAlgn="auto">
                        <a:spcBef>
                          <a:spcPts val="0"/>
                        </a:spcBef>
                        <a:spcAft>
                          <a:spcPts val="0"/>
                        </a:spcAft>
                      </a:pPr>
                      <a:endParaRPr kumimoji="1" lang="ja-JP" altLang="en-US" sz="1100">
                        <a:solidFill>
                          <a:schemeClr val="bg1"/>
                        </a:solidFill>
                        <a:latin typeface="メイリオ" panose="020B0604030504040204" pitchFamily="50" charset="-128"/>
                        <a:ea typeface="メイリオ" panose="020B0604030504040204" pitchFamily="50" charset="-128"/>
                      </a:endParaRPr>
                    </a:p>
                  </p:txBody>
                </p:sp>
              </p:grpSp>
            </p:grpSp>
            <p:pic>
              <p:nvPicPr>
                <p:cNvPr id="30" name="図 29">
                  <a:extLst>
                    <a:ext uri="{FF2B5EF4-FFF2-40B4-BE49-F238E27FC236}">
                      <a16:creationId xmlns:a16="http://schemas.microsoft.com/office/drawing/2014/main" id="{CAB7047A-8CD9-4C4E-8A20-E47290E040D3}"/>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5890852" y="1637873"/>
                  <a:ext cx="1084573" cy="2234038"/>
                </a:xfrm>
                <a:prstGeom prst="rect">
                  <a:avLst/>
                </a:prstGeom>
              </p:spPr>
            </p:pic>
            <p:sp>
              <p:nvSpPr>
                <p:cNvPr id="32" name="正方形/長方形 31">
                  <a:extLst>
                    <a:ext uri="{FF2B5EF4-FFF2-40B4-BE49-F238E27FC236}">
                      <a16:creationId xmlns:a16="http://schemas.microsoft.com/office/drawing/2014/main" id="{B59B323D-9D17-6547-8F11-803229E46BF8}"/>
                    </a:ext>
                  </a:extLst>
                </p:cNvPr>
                <p:cNvSpPr/>
                <p:nvPr/>
              </p:nvSpPr>
              <p:spPr>
                <a:xfrm>
                  <a:off x="5952886" y="2924952"/>
                  <a:ext cx="959089" cy="178565"/>
                </a:xfrm>
                <a:prstGeom prst="rect">
                  <a:avLst/>
                </a:prstGeom>
                <a:solidFill>
                  <a:schemeClr val="bg1">
                    <a:lumMod val="85000"/>
                  </a:schemeClr>
                </a:solidFill>
                <a:ln w="28575">
                  <a:noFill/>
                  <a:prstDash val="sysDot"/>
                  <a:miter lim="800000"/>
                  <a:headEnd/>
                  <a:tailEnd/>
                </a:ln>
              </p:spPr>
              <p:txBody>
                <a:bodyPr wrap="none" rtlCol="0" anchor="ctr"/>
                <a:lstStyle/>
                <a:p>
                  <a:pPr algn="ctr" fontAlgn="auto">
                    <a:spcBef>
                      <a:spcPts val="0"/>
                    </a:spcBef>
                    <a:spcAft>
                      <a:spcPts val="0"/>
                    </a:spcAft>
                  </a:pPr>
                  <a:endParaRPr kumimoji="1" lang="ja-JP" altLang="en-US" sz="1100" dirty="0">
                    <a:solidFill>
                      <a:schemeClr val="bg1"/>
                    </a:solidFill>
                    <a:latin typeface="メイリオ" panose="020B0604030504040204" pitchFamily="50" charset="-128"/>
                    <a:ea typeface="メイリオ" panose="020B0604030504040204" pitchFamily="50" charset="-128"/>
                  </a:endParaRPr>
                </a:p>
              </p:txBody>
            </p:sp>
            <p:sp>
              <p:nvSpPr>
                <p:cNvPr id="33" name="正方形/長方形 32">
                  <a:extLst>
                    <a:ext uri="{FF2B5EF4-FFF2-40B4-BE49-F238E27FC236}">
                      <a16:creationId xmlns:a16="http://schemas.microsoft.com/office/drawing/2014/main" id="{109ADEBE-6BAE-F34A-B940-BFD8BB417044}"/>
                    </a:ext>
                  </a:extLst>
                </p:cNvPr>
                <p:cNvSpPr/>
                <p:nvPr/>
              </p:nvSpPr>
              <p:spPr>
                <a:xfrm>
                  <a:off x="5952886" y="3139218"/>
                  <a:ext cx="959089" cy="178565"/>
                </a:xfrm>
                <a:prstGeom prst="rect">
                  <a:avLst/>
                </a:prstGeom>
                <a:solidFill>
                  <a:schemeClr val="bg1">
                    <a:lumMod val="85000"/>
                  </a:schemeClr>
                </a:solidFill>
                <a:ln w="28575">
                  <a:noFill/>
                  <a:prstDash val="sysDot"/>
                  <a:miter lim="800000"/>
                  <a:headEnd/>
                  <a:tailEnd/>
                </a:ln>
              </p:spPr>
              <p:txBody>
                <a:bodyPr wrap="none" rtlCol="0" anchor="ctr"/>
                <a:lstStyle/>
                <a:p>
                  <a:pPr algn="ctr" fontAlgn="auto">
                    <a:spcBef>
                      <a:spcPts val="0"/>
                    </a:spcBef>
                    <a:spcAft>
                      <a:spcPts val="0"/>
                    </a:spcAft>
                  </a:pPr>
                  <a:endParaRPr kumimoji="1" lang="ja-JP" altLang="en-US" sz="1100" dirty="0">
                    <a:solidFill>
                      <a:schemeClr val="bg1"/>
                    </a:solidFill>
                    <a:latin typeface="メイリオ" panose="020B0604030504040204" pitchFamily="50" charset="-128"/>
                    <a:ea typeface="メイリオ" panose="020B0604030504040204" pitchFamily="50" charset="-128"/>
                  </a:endParaRPr>
                </a:p>
              </p:txBody>
            </p:sp>
          </p:grpSp>
          <p:sp>
            <p:nvSpPr>
              <p:cNvPr id="28" name="正方形/長方形 27">
                <a:extLst>
                  <a:ext uri="{FF2B5EF4-FFF2-40B4-BE49-F238E27FC236}">
                    <a16:creationId xmlns:a16="http://schemas.microsoft.com/office/drawing/2014/main" id="{ED1CE4FD-6B72-5548-861D-FF629B138A46}"/>
                  </a:ext>
                </a:extLst>
              </p:cNvPr>
              <p:cNvSpPr/>
              <p:nvPr/>
            </p:nvSpPr>
            <p:spPr>
              <a:xfrm>
                <a:off x="5874014" y="904929"/>
                <a:ext cx="1075178" cy="149265"/>
              </a:xfrm>
              <a:prstGeom prst="rect">
                <a:avLst/>
              </a:prstGeom>
              <a:solidFill>
                <a:srgbClr val="464646"/>
              </a:solidFill>
              <a:ln w="28575">
                <a:noFill/>
                <a:prstDash val="sysDot"/>
                <a:miter lim="800000"/>
                <a:headEnd/>
                <a:tailEnd/>
              </a:ln>
            </p:spPr>
            <p:txBody>
              <a:bodyPr wrap="none" rtlCol="0" anchor="ctr"/>
              <a:lstStyle/>
              <a:p>
                <a:pPr algn="ctr" fontAlgn="auto">
                  <a:spcBef>
                    <a:spcPts val="0"/>
                  </a:spcBef>
                  <a:spcAft>
                    <a:spcPts val="0"/>
                  </a:spcAft>
                </a:pPr>
                <a:endParaRPr kumimoji="1" lang="ja-JP" altLang="en-US" sz="800" dirty="0">
                  <a:solidFill>
                    <a:schemeClr val="bg1"/>
                  </a:solidFill>
                  <a:ea typeface="ＭＳ Ｐゴシック" pitchFamily="50" charset="-128"/>
                </a:endParaRPr>
              </a:p>
            </p:txBody>
          </p:sp>
        </p:grpSp>
        <p:grpSp>
          <p:nvGrpSpPr>
            <p:cNvPr id="17" name="グループ化 16">
              <a:extLst>
                <a:ext uri="{FF2B5EF4-FFF2-40B4-BE49-F238E27FC236}">
                  <a16:creationId xmlns:a16="http://schemas.microsoft.com/office/drawing/2014/main" id="{DE14FC62-9400-A442-965F-6CD22EBF70F3}"/>
                </a:ext>
              </a:extLst>
            </p:cNvPr>
            <p:cNvGrpSpPr/>
            <p:nvPr/>
          </p:nvGrpSpPr>
          <p:grpSpPr>
            <a:xfrm>
              <a:off x="7372877" y="716281"/>
              <a:ext cx="1704480" cy="3352093"/>
              <a:chOff x="7372877" y="716281"/>
              <a:chExt cx="1704480" cy="3352093"/>
            </a:xfrm>
          </p:grpSpPr>
          <p:grpSp>
            <p:nvGrpSpPr>
              <p:cNvPr id="18" name="グループ化 17">
                <a:extLst>
                  <a:ext uri="{FF2B5EF4-FFF2-40B4-BE49-F238E27FC236}">
                    <a16:creationId xmlns:a16="http://schemas.microsoft.com/office/drawing/2014/main" id="{10F70922-0468-B742-AF0E-B8EFAA914A8B}"/>
                  </a:ext>
                </a:extLst>
              </p:cNvPr>
              <p:cNvGrpSpPr/>
              <p:nvPr/>
            </p:nvGrpSpPr>
            <p:grpSpPr>
              <a:xfrm>
                <a:off x="7372877" y="716281"/>
                <a:ext cx="1704480" cy="3352093"/>
                <a:chOff x="7421526" y="1351659"/>
                <a:chExt cx="1381401" cy="2716715"/>
              </a:xfrm>
            </p:grpSpPr>
            <p:grpSp>
              <p:nvGrpSpPr>
                <p:cNvPr id="20" name="グループ化 19">
                  <a:extLst>
                    <a:ext uri="{FF2B5EF4-FFF2-40B4-BE49-F238E27FC236}">
                      <a16:creationId xmlns:a16="http://schemas.microsoft.com/office/drawing/2014/main" id="{11248514-1286-2642-A45E-A58C16FF2EF7}"/>
                    </a:ext>
                  </a:extLst>
                </p:cNvPr>
                <p:cNvGrpSpPr/>
                <p:nvPr/>
              </p:nvGrpSpPr>
              <p:grpSpPr>
                <a:xfrm>
                  <a:off x="7421526" y="1351659"/>
                  <a:ext cx="1381401" cy="2716715"/>
                  <a:chOff x="256899" y="1385087"/>
                  <a:chExt cx="2270076" cy="4464413"/>
                </a:xfrm>
              </p:grpSpPr>
              <p:sp>
                <p:nvSpPr>
                  <p:cNvPr id="23" name="テキスト ボックス 148">
                    <a:extLst>
                      <a:ext uri="{FF2B5EF4-FFF2-40B4-BE49-F238E27FC236}">
                        <a16:creationId xmlns:a16="http://schemas.microsoft.com/office/drawing/2014/main" id="{430A8B69-19BC-4347-9031-1A66BBDE8E5B}"/>
                      </a:ext>
                    </a:extLst>
                  </p:cNvPr>
                  <p:cNvSpPr txBox="1">
                    <a:spLocks noChangeArrowheads="1"/>
                  </p:cNvSpPr>
                  <p:nvPr/>
                </p:nvSpPr>
                <p:spPr bwMode="auto">
                  <a:xfrm>
                    <a:off x="256899" y="1385087"/>
                    <a:ext cx="2270076" cy="505774"/>
                  </a:xfrm>
                  <a:prstGeom prst="rect">
                    <a:avLst/>
                  </a:prstGeom>
                  <a:noFill/>
                  <a:ln w="9525">
                    <a:noFill/>
                    <a:miter lim="800000"/>
                    <a:headEnd/>
                    <a:tailEnd/>
                  </a:ln>
                </p:spPr>
                <p:txBody>
                  <a:bodyPr wrap="square">
                    <a:spAutoFit/>
                  </a:bodyPr>
                  <a:lstStyle/>
                  <a:p>
                    <a:endParaRPr lang="en-US" altLang="ja-JP" sz="1400" dirty="0">
                      <a:latin typeface="メイリオ" panose="020B0604030504040204" pitchFamily="50" charset="-128"/>
                      <a:ea typeface="メイリオ" panose="020B0604030504040204" pitchFamily="50" charset="-128"/>
                    </a:endParaRPr>
                  </a:p>
                </p:txBody>
              </p:sp>
              <p:grpSp>
                <p:nvGrpSpPr>
                  <p:cNvPr id="24" name="グループ化 23">
                    <a:extLst>
                      <a:ext uri="{FF2B5EF4-FFF2-40B4-BE49-F238E27FC236}">
                        <a16:creationId xmlns:a16="http://schemas.microsoft.com/office/drawing/2014/main" id="{35765294-A199-434A-A3A8-C193920DDD49}"/>
                      </a:ext>
                    </a:extLst>
                  </p:cNvPr>
                  <p:cNvGrpSpPr/>
                  <p:nvPr/>
                </p:nvGrpSpPr>
                <p:grpSpPr>
                  <a:xfrm>
                    <a:off x="292633" y="1508197"/>
                    <a:ext cx="2164622" cy="4341303"/>
                    <a:chOff x="292633" y="1508197"/>
                    <a:chExt cx="2164622" cy="4341303"/>
                  </a:xfrm>
                </p:grpSpPr>
                <p:pic>
                  <p:nvPicPr>
                    <p:cNvPr id="25" name="Picture 2" descr="「iphone x」の画像検索結果">
                      <a:extLst>
                        <a:ext uri="{FF2B5EF4-FFF2-40B4-BE49-F238E27FC236}">
                          <a16:creationId xmlns:a16="http://schemas.microsoft.com/office/drawing/2014/main" id="{6D6A3A9C-202D-3548-A4A8-3C515F7EFB5B}"/>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292633" y="1508197"/>
                      <a:ext cx="2164622" cy="4341303"/>
                    </a:xfrm>
                    <a:prstGeom prst="rect">
                      <a:avLst/>
                    </a:prstGeom>
                    <a:noFill/>
                    <a:extLst>
                      <a:ext uri="{909E8E84-426E-40DD-AFC4-6F175D3DCCD1}">
                        <a14:hiddenFill xmlns:a14="http://schemas.microsoft.com/office/drawing/2010/main">
                          <a:solidFill>
                            <a:srgbClr val="FFFFFF"/>
                          </a:solidFill>
                        </a14:hiddenFill>
                      </a:ext>
                    </a:extLst>
                  </p:spPr>
                </p:pic>
                <p:sp>
                  <p:nvSpPr>
                    <p:cNvPr id="26" name="正方形/長方形 25">
                      <a:extLst>
                        <a:ext uri="{FF2B5EF4-FFF2-40B4-BE49-F238E27FC236}">
                          <a16:creationId xmlns:a16="http://schemas.microsoft.com/office/drawing/2014/main" id="{485DB928-0176-5F45-A2AA-D1E988CC1E8C}"/>
                        </a:ext>
                      </a:extLst>
                    </p:cNvPr>
                    <p:cNvSpPr/>
                    <p:nvPr/>
                  </p:nvSpPr>
                  <p:spPr>
                    <a:xfrm>
                      <a:off x="922789" y="1648086"/>
                      <a:ext cx="906011" cy="117789"/>
                    </a:xfrm>
                    <a:prstGeom prst="rect">
                      <a:avLst/>
                    </a:prstGeom>
                    <a:solidFill>
                      <a:schemeClr val="tx1"/>
                    </a:solidFill>
                    <a:ln w="28575">
                      <a:solidFill>
                        <a:schemeClr val="tx1"/>
                      </a:solidFill>
                      <a:prstDash val="sysDot"/>
                      <a:miter lim="800000"/>
                      <a:headEnd/>
                      <a:tailEnd/>
                    </a:ln>
                  </p:spPr>
                  <p:txBody>
                    <a:bodyPr wrap="none" rtlCol="0" anchor="ctr"/>
                    <a:lstStyle/>
                    <a:p>
                      <a:pPr algn="ctr" fontAlgn="auto">
                        <a:spcBef>
                          <a:spcPts val="0"/>
                        </a:spcBef>
                        <a:spcAft>
                          <a:spcPts val="0"/>
                        </a:spcAft>
                      </a:pPr>
                      <a:endParaRPr kumimoji="1" lang="ja-JP" altLang="en-US" sz="1100">
                        <a:solidFill>
                          <a:schemeClr val="bg1"/>
                        </a:solidFill>
                        <a:latin typeface="メイリオ" panose="020B0604030504040204" pitchFamily="50" charset="-128"/>
                        <a:ea typeface="メイリオ" panose="020B0604030504040204" pitchFamily="50" charset="-128"/>
                      </a:endParaRPr>
                    </a:p>
                  </p:txBody>
                </p:sp>
              </p:grpSp>
            </p:grpSp>
            <p:pic>
              <p:nvPicPr>
                <p:cNvPr id="21" name="図 20">
                  <a:extLst>
                    <a:ext uri="{FF2B5EF4-FFF2-40B4-BE49-F238E27FC236}">
                      <a16:creationId xmlns:a16="http://schemas.microsoft.com/office/drawing/2014/main" id="{00552B7B-F377-F24B-AAFA-784A3A4B1F76}"/>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7554658" y="1639022"/>
                  <a:ext cx="1080707" cy="2239239"/>
                </a:xfrm>
                <a:prstGeom prst="rect">
                  <a:avLst/>
                </a:prstGeom>
              </p:spPr>
            </p:pic>
          </p:grpSp>
          <p:sp>
            <p:nvSpPr>
              <p:cNvPr id="19" name="正方形/長方形 18">
                <a:extLst>
                  <a:ext uri="{FF2B5EF4-FFF2-40B4-BE49-F238E27FC236}">
                    <a16:creationId xmlns:a16="http://schemas.microsoft.com/office/drawing/2014/main" id="{EA00FF13-6B58-DE48-9E45-27E43DC62F23}"/>
                  </a:ext>
                </a:extLst>
              </p:cNvPr>
              <p:cNvSpPr/>
              <p:nvPr/>
            </p:nvSpPr>
            <p:spPr>
              <a:xfrm>
                <a:off x="7664231" y="904627"/>
                <a:ext cx="1075178" cy="149265"/>
              </a:xfrm>
              <a:prstGeom prst="rect">
                <a:avLst/>
              </a:prstGeom>
              <a:solidFill>
                <a:srgbClr val="464646"/>
              </a:solidFill>
              <a:ln w="28575">
                <a:noFill/>
                <a:prstDash val="sysDot"/>
                <a:miter lim="800000"/>
                <a:headEnd/>
                <a:tailEnd/>
              </a:ln>
            </p:spPr>
            <p:txBody>
              <a:bodyPr wrap="none" rtlCol="0" anchor="ctr"/>
              <a:lstStyle/>
              <a:p>
                <a:pPr algn="ctr" fontAlgn="auto">
                  <a:spcBef>
                    <a:spcPts val="0"/>
                  </a:spcBef>
                  <a:spcAft>
                    <a:spcPts val="0"/>
                  </a:spcAft>
                </a:pPr>
                <a:endParaRPr kumimoji="1" lang="ja-JP" altLang="en-US" sz="800" dirty="0">
                  <a:solidFill>
                    <a:schemeClr val="bg1"/>
                  </a:solidFill>
                  <a:ea typeface="ＭＳ Ｐゴシック" pitchFamily="50" charset="-128"/>
                </a:endParaRPr>
              </a:p>
            </p:txBody>
          </p:sp>
        </p:grpSp>
      </p:grpSp>
      <p:sp>
        <p:nvSpPr>
          <p:cNvPr id="105" name="object 6">
            <a:extLst>
              <a:ext uri="{FF2B5EF4-FFF2-40B4-BE49-F238E27FC236}">
                <a16:creationId xmlns:a16="http://schemas.microsoft.com/office/drawing/2014/main" id="{5B933EA7-795D-1044-8683-59601BA18E93}"/>
              </a:ext>
            </a:extLst>
          </p:cNvPr>
          <p:cNvSpPr/>
          <p:nvPr/>
        </p:nvSpPr>
        <p:spPr>
          <a:xfrm>
            <a:off x="1268921" y="1120063"/>
            <a:ext cx="1033324" cy="538480"/>
          </a:xfrm>
          <a:custGeom>
            <a:avLst/>
            <a:gdLst/>
            <a:ahLst/>
            <a:cxnLst/>
            <a:rect l="l" t="t" r="r" b="b"/>
            <a:pathLst>
              <a:path w="1000125" h="538480">
                <a:moveTo>
                  <a:pt x="999947" y="0"/>
                </a:moveTo>
                <a:lnTo>
                  <a:pt x="0" y="0"/>
                </a:lnTo>
                <a:lnTo>
                  <a:pt x="0" y="538429"/>
                </a:lnTo>
                <a:lnTo>
                  <a:pt x="999947" y="538429"/>
                </a:lnTo>
                <a:lnTo>
                  <a:pt x="999947" y="0"/>
                </a:lnTo>
                <a:close/>
              </a:path>
            </a:pathLst>
          </a:custGeom>
          <a:solidFill>
            <a:srgbClr val="0061AF"/>
          </a:solidFill>
        </p:spPr>
        <p:txBody>
          <a:bodyPr wrap="square" lIns="0" tIns="0" rIns="0" bIns="0" rtlCol="0"/>
          <a:lstStyle/>
          <a:p>
            <a:endParaRPr/>
          </a:p>
        </p:txBody>
      </p:sp>
      <p:sp>
        <p:nvSpPr>
          <p:cNvPr id="106" name="object 10">
            <a:extLst>
              <a:ext uri="{FF2B5EF4-FFF2-40B4-BE49-F238E27FC236}">
                <a16:creationId xmlns:a16="http://schemas.microsoft.com/office/drawing/2014/main" id="{29DF40A5-5B5B-B547-A670-3B83BC01A090}"/>
              </a:ext>
            </a:extLst>
          </p:cNvPr>
          <p:cNvSpPr/>
          <p:nvPr/>
        </p:nvSpPr>
        <p:spPr>
          <a:xfrm>
            <a:off x="2670107" y="1113111"/>
            <a:ext cx="1014213" cy="538480"/>
          </a:xfrm>
          <a:custGeom>
            <a:avLst/>
            <a:gdLst/>
            <a:ahLst/>
            <a:cxnLst/>
            <a:rect l="l" t="t" r="r" b="b"/>
            <a:pathLst>
              <a:path w="990600" h="538480">
                <a:moveTo>
                  <a:pt x="990333" y="0"/>
                </a:moveTo>
                <a:lnTo>
                  <a:pt x="0" y="0"/>
                </a:lnTo>
                <a:lnTo>
                  <a:pt x="0" y="538429"/>
                </a:lnTo>
                <a:lnTo>
                  <a:pt x="990333" y="538429"/>
                </a:lnTo>
                <a:lnTo>
                  <a:pt x="990333" y="0"/>
                </a:lnTo>
                <a:close/>
              </a:path>
            </a:pathLst>
          </a:custGeom>
          <a:solidFill>
            <a:srgbClr val="0061AF"/>
          </a:solidFill>
        </p:spPr>
        <p:txBody>
          <a:bodyPr wrap="square" lIns="0" tIns="0" rIns="0" bIns="0" rtlCol="0"/>
          <a:lstStyle/>
          <a:p>
            <a:endParaRPr/>
          </a:p>
        </p:txBody>
      </p:sp>
      <p:grpSp>
        <p:nvGrpSpPr>
          <p:cNvPr id="107" name="object 19">
            <a:extLst>
              <a:ext uri="{FF2B5EF4-FFF2-40B4-BE49-F238E27FC236}">
                <a16:creationId xmlns:a16="http://schemas.microsoft.com/office/drawing/2014/main" id="{F871E99C-5B3F-DE49-82F1-92622874EEC9}"/>
              </a:ext>
            </a:extLst>
          </p:cNvPr>
          <p:cNvGrpSpPr/>
          <p:nvPr/>
        </p:nvGrpSpPr>
        <p:grpSpPr>
          <a:xfrm>
            <a:off x="5510860" y="2125586"/>
            <a:ext cx="904176" cy="163830"/>
            <a:chOff x="5510860" y="2125586"/>
            <a:chExt cx="904176" cy="163830"/>
          </a:xfrm>
        </p:grpSpPr>
        <p:sp>
          <p:nvSpPr>
            <p:cNvPr id="108" name="object 22">
              <a:extLst>
                <a:ext uri="{FF2B5EF4-FFF2-40B4-BE49-F238E27FC236}">
                  <a16:creationId xmlns:a16="http://schemas.microsoft.com/office/drawing/2014/main" id="{6A5E0A65-DDC3-574F-9834-871501DAA99A}"/>
                </a:ext>
              </a:extLst>
            </p:cNvPr>
            <p:cNvSpPr/>
            <p:nvPr/>
          </p:nvSpPr>
          <p:spPr>
            <a:xfrm>
              <a:off x="5510860" y="2125586"/>
              <a:ext cx="692785" cy="163830"/>
            </a:xfrm>
            <a:custGeom>
              <a:avLst/>
              <a:gdLst/>
              <a:ahLst/>
              <a:cxnLst/>
              <a:rect l="l" t="t" r="r" b="b"/>
              <a:pathLst>
                <a:path w="692785" h="163830">
                  <a:moveTo>
                    <a:pt x="0" y="0"/>
                  </a:moveTo>
                  <a:lnTo>
                    <a:pt x="692264" y="0"/>
                  </a:lnTo>
                  <a:lnTo>
                    <a:pt x="692264" y="163449"/>
                  </a:lnTo>
                  <a:lnTo>
                    <a:pt x="0" y="163449"/>
                  </a:lnTo>
                  <a:lnTo>
                    <a:pt x="0" y="0"/>
                  </a:lnTo>
                  <a:close/>
                </a:path>
              </a:pathLst>
            </a:custGeom>
            <a:ln w="25400">
              <a:solidFill>
                <a:srgbClr val="0061AF"/>
              </a:solidFill>
              <a:prstDash val="sysDash"/>
            </a:ln>
          </p:spPr>
          <p:txBody>
            <a:bodyPr wrap="square" lIns="0" tIns="0" rIns="0" bIns="0" rtlCol="0"/>
            <a:lstStyle/>
            <a:p>
              <a:endParaRPr/>
            </a:p>
          </p:txBody>
        </p:sp>
        <p:sp>
          <p:nvSpPr>
            <p:cNvPr id="109" name="object 24">
              <a:extLst>
                <a:ext uri="{FF2B5EF4-FFF2-40B4-BE49-F238E27FC236}">
                  <a16:creationId xmlns:a16="http://schemas.microsoft.com/office/drawing/2014/main" id="{2A8A6325-0E86-8949-B4E3-A3BC2B4C7E87}"/>
                </a:ext>
              </a:extLst>
            </p:cNvPr>
            <p:cNvSpPr/>
            <p:nvPr/>
          </p:nvSpPr>
          <p:spPr>
            <a:xfrm>
              <a:off x="6251206" y="2125586"/>
              <a:ext cx="163830" cy="163830"/>
            </a:xfrm>
            <a:custGeom>
              <a:avLst/>
              <a:gdLst/>
              <a:ahLst/>
              <a:cxnLst/>
              <a:rect l="l" t="t" r="r" b="b"/>
              <a:pathLst>
                <a:path w="163829" h="163830">
                  <a:moveTo>
                    <a:pt x="163449" y="0"/>
                  </a:moveTo>
                  <a:lnTo>
                    <a:pt x="0" y="0"/>
                  </a:lnTo>
                  <a:lnTo>
                    <a:pt x="0" y="163449"/>
                  </a:lnTo>
                  <a:lnTo>
                    <a:pt x="163449" y="163449"/>
                  </a:lnTo>
                  <a:lnTo>
                    <a:pt x="163449" y="0"/>
                  </a:lnTo>
                  <a:close/>
                </a:path>
              </a:pathLst>
            </a:custGeom>
            <a:solidFill>
              <a:srgbClr val="0061AF"/>
            </a:solidFill>
          </p:spPr>
          <p:txBody>
            <a:bodyPr wrap="square" lIns="0" tIns="0" rIns="0" bIns="0" rtlCol="0"/>
            <a:lstStyle/>
            <a:p>
              <a:endParaRPr/>
            </a:p>
          </p:txBody>
        </p:sp>
        <p:sp>
          <p:nvSpPr>
            <p:cNvPr id="110" name="object 25">
              <a:extLst>
                <a:ext uri="{FF2B5EF4-FFF2-40B4-BE49-F238E27FC236}">
                  <a16:creationId xmlns:a16="http://schemas.microsoft.com/office/drawing/2014/main" id="{2945D563-69B7-FD45-8ED2-00C24E29C253}"/>
                </a:ext>
              </a:extLst>
            </p:cNvPr>
            <p:cNvSpPr/>
            <p:nvPr/>
          </p:nvSpPr>
          <p:spPr>
            <a:xfrm>
              <a:off x="6251206" y="2125586"/>
              <a:ext cx="163830" cy="163830"/>
            </a:xfrm>
            <a:custGeom>
              <a:avLst/>
              <a:gdLst/>
              <a:ahLst/>
              <a:cxnLst/>
              <a:rect l="l" t="t" r="r" b="b"/>
              <a:pathLst>
                <a:path w="163829" h="163830">
                  <a:moveTo>
                    <a:pt x="0" y="0"/>
                  </a:moveTo>
                  <a:lnTo>
                    <a:pt x="163449" y="0"/>
                  </a:lnTo>
                  <a:lnTo>
                    <a:pt x="163449" y="163449"/>
                  </a:lnTo>
                  <a:lnTo>
                    <a:pt x="0" y="163449"/>
                  </a:lnTo>
                  <a:lnTo>
                    <a:pt x="0" y="0"/>
                  </a:lnTo>
                  <a:close/>
                </a:path>
              </a:pathLst>
            </a:custGeom>
            <a:ln w="25400">
              <a:solidFill>
                <a:srgbClr val="0061AF"/>
              </a:solidFill>
            </a:ln>
          </p:spPr>
          <p:txBody>
            <a:bodyPr wrap="square" lIns="0" tIns="0" rIns="0" bIns="0" rtlCol="0"/>
            <a:lstStyle/>
            <a:p>
              <a:endParaRPr/>
            </a:p>
          </p:txBody>
        </p:sp>
      </p:grpSp>
      <p:sp>
        <p:nvSpPr>
          <p:cNvPr id="111" name="object 36">
            <a:extLst>
              <a:ext uri="{FF2B5EF4-FFF2-40B4-BE49-F238E27FC236}">
                <a16:creationId xmlns:a16="http://schemas.microsoft.com/office/drawing/2014/main" id="{56436810-00BE-3A46-9888-B264DB0468F2}"/>
              </a:ext>
            </a:extLst>
          </p:cNvPr>
          <p:cNvSpPr txBox="1"/>
          <p:nvPr/>
        </p:nvSpPr>
        <p:spPr>
          <a:xfrm>
            <a:off x="6251207" y="2132733"/>
            <a:ext cx="151320" cy="143629"/>
          </a:xfrm>
          <a:prstGeom prst="rect">
            <a:avLst/>
          </a:prstGeom>
        </p:spPr>
        <p:txBody>
          <a:bodyPr vert="horz" wrap="square" lIns="0" tIns="12700" rIns="0" bIns="0" rtlCol="0">
            <a:spAutoFit/>
          </a:bodyPr>
          <a:lstStyle/>
          <a:p>
            <a:pPr marL="12700">
              <a:lnSpc>
                <a:spcPct val="100000"/>
              </a:lnSpc>
              <a:spcBef>
                <a:spcPts val="100"/>
              </a:spcBef>
            </a:pPr>
            <a:r>
              <a:rPr sz="850" b="1" dirty="0">
                <a:solidFill>
                  <a:srgbClr val="FFFFFF"/>
                </a:solidFill>
                <a:latin typeface="YuGothic"/>
                <a:cs typeface="YuGothic"/>
              </a:rPr>
              <a:t>④</a:t>
            </a:r>
            <a:endParaRPr sz="850" dirty="0">
              <a:latin typeface="YuGothic"/>
              <a:cs typeface="YuGothic"/>
            </a:endParaRPr>
          </a:p>
        </p:txBody>
      </p:sp>
      <p:sp>
        <p:nvSpPr>
          <p:cNvPr id="112" name="object 38">
            <a:extLst>
              <a:ext uri="{FF2B5EF4-FFF2-40B4-BE49-F238E27FC236}">
                <a16:creationId xmlns:a16="http://schemas.microsoft.com/office/drawing/2014/main" id="{5C88F534-BE11-5F48-BFAC-F4FF0648F14C}"/>
              </a:ext>
            </a:extLst>
          </p:cNvPr>
          <p:cNvSpPr txBox="1"/>
          <p:nvPr/>
        </p:nvSpPr>
        <p:spPr>
          <a:xfrm>
            <a:off x="1268921" y="1289905"/>
            <a:ext cx="1040383" cy="143629"/>
          </a:xfrm>
          <a:prstGeom prst="rect">
            <a:avLst/>
          </a:prstGeom>
        </p:spPr>
        <p:txBody>
          <a:bodyPr vert="horz" wrap="square" lIns="0" tIns="12700" rIns="0" bIns="0" rtlCol="0">
            <a:spAutoFit/>
          </a:bodyPr>
          <a:lstStyle/>
          <a:p>
            <a:pPr algn="ctr">
              <a:lnSpc>
                <a:spcPct val="100000"/>
              </a:lnSpc>
              <a:spcBef>
                <a:spcPts val="100"/>
              </a:spcBef>
            </a:pPr>
            <a:r>
              <a:rPr sz="850" b="1" dirty="0">
                <a:solidFill>
                  <a:srgbClr val="FFFFFF"/>
                </a:solidFill>
                <a:latin typeface="YuGothic"/>
                <a:cs typeface="YuGothic"/>
              </a:rPr>
              <a:t>①</a:t>
            </a:r>
            <a:endParaRPr sz="850" dirty="0">
              <a:latin typeface="YuGothic"/>
              <a:cs typeface="YuGothic"/>
            </a:endParaRPr>
          </a:p>
        </p:txBody>
      </p:sp>
      <p:sp>
        <p:nvSpPr>
          <p:cNvPr id="113" name="object 39">
            <a:extLst>
              <a:ext uri="{FF2B5EF4-FFF2-40B4-BE49-F238E27FC236}">
                <a16:creationId xmlns:a16="http://schemas.microsoft.com/office/drawing/2014/main" id="{38BD638C-493F-1E41-A528-DD8D7163DA3C}"/>
              </a:ext>
            </a:extLst>
          </p:cNvPr>
          <p:cNvSpPr txBox="1"/>
          <p:nvPr/>
        </p:nvSpPr>
        <p:spPr>
          <a:xfrm>
            <a:off x="2693720" y="1289905"/>
            <a:ext cx="990600" cy="155575"/>
          </a:xfrm>
          <a:prstGeom prst="rect">
            <a:avLst/>
          </a:prstGeom>
        </p:spPr>
        <p:txBody>
          <a:bodyPr vert="horz" wrap="square" lIns="0" tIns="12700" rIns="0" bIns="0" rtlCol="0">
            <a:spAutoFit/>
          </a:bodyPr>
          <a:lstStyle/>
          <a:p>
            <a:pPr algn="ctr">
              <a:lnSpc>
                <a:spcPct val="100000"/>
              </a:lnSpc>
              <a:spcBef>
                <a:spcPts val="100"/>
              </a:spcBef>
            </a:pPr>
            <a:r>
              <a:rPr sz="850" b="1" dirty="0">
                <a:solidFill>
                  <a:srgbClr val="FFFFFF"/>
                </a:solidFill>
                <a:latin typeface="YuGothic"/>
                <a:cs typeface="YuGothic"/>
              </a:rPr>
              <a:t>②</a:t>
            </a:r>
            <a:endParaRPr sz="850">
              <a:latin typeface="YuGothic"/>
              <a:cs typeface="YuGothic"/>
            </a:endParaRPr>
          </a:p>
        </p:txBody>
      </p:sp>
      <p:sp>
        <p:nvSpPr>
          <p:cNvPr id="114" name="object 40">
            <a:extLst>
              <a:ext uri="{FF2B5EF4-FFF2-40B4-BE49-F238E27FC236}">
                <a16:creationId xmlns:a16="http://schemas.microsoft.com/office/drawing/2014/main" id="{4CB24E6F-AC82-5A44-8F5F-4125441A2A19}"/>
              </a:ext>
            </a:extLst>
          </p:cNvPr>
          <p:cNvSpPr txBox="1"/>
          <p:nvPr/>
        </p:nvSpPr>
        <p:spPr>
          <a:xfrm>
            <a:off x="6866559" y="2914002"/>
            <a:ext cx="913765" cy="163830"/>
          </a:xfrm>
          <a:prstGeom prst="rect">
            <a:avLst/>
          </a:prstGeom>
          <a:solidFill>
            <a:srgbClr val="0061AF"/>
          </a:solidFill>
        </p:spPr>
        <p:txBody>
          <a:bodyPr vert="horz" wrap="square" lIns="0" tIns="17145" rIns="0" bIns="0" rtlCol="0">
            <a:spAutoFit/>
          </a:bodyPr>
          <a:lstStyle/>
          <a:p>
            <a:pPr algn="ctr">
              <a:lnSpc>
                <a:spcPct val="100000"/>
              </a:lnSpc>
              <a:spcBef>
                <a:spcPts val="135"/>
              </a:spcBef>
            </a:pPr>
            <a:r>
              <a:rPr sz="850" b="1" dirty="0">
                <a:solidFill>
                  <a:srgbClr val="FFFFFF"/>
                </a:solidFill>
                <a:latin typeface="YuGothic"/>
                <a:cs typeface="YuGothic"/>
              </a:rPr>
              <a:t>⑤</a:t>
            </a:r>
            <a:endParaRPr sz="850">
              <a:latin typeface="YuGothic"/>
              <a:cs typeface="YuGothic"/>
            </a:endParaRPr>
          </a:p>
        </p:txBody>
      </p:sp>
      <p:sp>
        <p:nvSpPr>
          <p:cNvPr id="115" name="object 37">
            <a:extLst>
              <a:ext uri="{FF2B5EF4-FFF2-40B4-BE49-F238E27FC236}">
                <a16:creationId xmlns:a16="http://schemas.microsoft.com/office/drawing/2014/main" id="{87A2FAED-DE72-8747-9BF1-23613ABF62D3}"/>
              </a:ext>
            </a:extLst>
          </p:cNvPr>
          <p:cNvSpPr txBox="1"/>
          <p:nvPr/>
        </p:nvSpPr>
        <p:spPr>
          <a:xfrm>
            <a:off x="4184015" y="2385187"/>
            <a:ext cx="779145" cy="654050"/>
          </a:xfrm>
          <a:prstGeom prst="rect">
            <a:avLst/>
          </a:prstGeom>
          <a:solidFill>
            <a:srgbClr val="0061AF"/>
          </a:solidFill>
        </p:spPr>
        <p:txBody>
          <a:bodyPr vert="horz" wrap="square" lIns="0" tIns="5080" rIns="0" bIns="0" rtlCol="0">
            <a:spAutoFit/>
          </a:bodyPr>
          <a:lstStyle/>
          <a:p>
            <a:pPr>
              <a:lnSpc>
                <a:spcPct val="100000"/>
              </a:lnSpc>
              <a:spcBef>
                <a:spcPts val="40"/>
              </a:spcBef>
            </a:pPr>
            <a:endParaRPr sz="1900" dirty="0">
              <a:latin typeface="Times New Roman"/>
              <a:cs typeface="Times New Roman"/>
            </a:endParaRPr>
          </a:p>
          <a:p>
            <a:pPr algn="ctr">
              <a:lnSpc>
                <a:spcPct val="100000"/>
              </a:lnSpc>
            </a:pPr>
            <a:r>
              <a:rPr sz="850" b="1" dirty="0">
                <a:solidFill>
                  <a:srgbClr val="FFFFFF"/>
                </a:solidFill>
                <a:latin typeface="YuGothic"/>
                <a:cs typeface="YuGothic"/>
              </a:rPr>
              <a:t>③</a:t>
            </a:r>
            <a:endParaRPr sz="850" dirty="0">
              <a:latin typeface="YuGothic"/>
              <a:cs typeface="YuGothic"/>
            </a:endParaRPr>
          </a:p>
        </p:txBody>
      </p:sp>
      <p:sp>
        <p:nvSpPr>
          <p:cNvPr id="116" name="bg object 25">
            <a:extLst>
              <a:ext uri="{FF2B5EF4-FFF2-40B4-BE49-F238E27FC236}">
                <a16:creationId xmlns:a16="http://schemas.microsoft.com/office/drawing/2014/main" id="{8BE6602C-3AF2-0040-B186-088E2B40EE27}"/>
              </a:ext>
            </a:extLst>
          </p:cNvPr>
          <p:cNvSpPr/>
          <p:nvPr/>
        </p:nvSpPr>
        <p:spPr>
          <a:xfrm>
            <a:off x="331331" y="409134"/>
            <a:ext cx="95885" cy="343111"/>
          </a:xfrm>
          <a:custGeom>
            <a:avLst/>
            <a:gdLst/>
            <a:ahLst/>
            <a:cxnLst/>
            <a:rect l="l" t="t" r="r" b="b"/>
            <a:pathLst>
              <a:path w="95884" h="343534">
                <a:moveTo>
                  <a:pt x="95262" y="0"/>
                </a:moveTo>
                <a:lnTo>
                  <a:pt x="0" y="0"/>
                </a:lnTo>
                <a:lnTo>
                  <a:pt x="0" y="342963"/>
                </a:lnTo>
                <a:lnTo>
                  <a:pt x="95262" y="342963"/>
                </a:lnTo>
                <a:lnTo>
                  <a:pt x="95262" y="0"/>
                </a:lnTo>
                <a:close/>
              </a:path>
            </a:pathLst>
          </a:custGeom>
          <a:solidFill>
            <a:srgbClr val="0061AF"/>
          </a:solidFill>
        </p:spPr>
        <p:txBody>
          <a:bodyPr wrap="square" lIns="0" tIns="0" rIns="0" bIns="0" rtlCol="0"/>
          <a:lstStyle/>
          <a:p>
            <a:endParaRPr sz="1798"/>
          </a:p>
        </p:txBody>
      </p:sp>
      <p:sp>
        <p:nvSpPr>
          <p:cNvPr id="117" name="object 11">
            <a:extLst>
              <a:ext uri="{FF2B5EF4-FFF2-40B4-BE49-F238E27FC236}">
                <a16:creationId xmlns:a16="http://schemas.microsoft.com/office/drawing/2014/main" id="{BD0F63D6-43B9-EF40-9A7D-9642D84881FC}"/>
              </a:ext>
            </a:extLst>
          </p:cNvPr>
          <p:cNvSpPr/>
          <p:nvPr/>
        </p:nvSpPr>
        <p:spPr>
          <a:xfrm>
            <a:off x="524573" y="733552"/>
            <a:ext cx="8098155" cy="19050"/>
          </a:xfrm>
          <a:custGeom>
            <a:avLst/>
            <a:gdLst/>
            <a:ahLst/>
            <a:cxnLst/>
            <a:rect l="l" t="t" r="r" b="b"/>
            <a:pathLst>
              <a:path w="8098155" h="19050">
                <a:moveTo>
                  <a:pt x="8097672" y="0"/>
                </a:moveTo>
                <a:lnTo>
                  <a:pt x="0" y="0"/>
                </a:lnTo>
                <a:lnTo>
                  <a:pt x="0" y="19050"/>
                </a:lnTo>
                <a:lnTo>
                  <a:pt x="8097672" y="19050"/>
                </a:lnTo>
                <a:lnTo>
                  <a:pt x="8097672" y="0"/>
                </a:lnTo>
                <a:close/>
              </a:path>
            </a:pathLst>
          </a:custGeom>
          <a:solidFill>
            <a:srgbClr val="CCCCCC"/>
          </a:solidFill>
        </p:spPr>
        <p:txBody>
          <a:bodyPr wrap="square" lIns="0" tIns="0" rIns="0" bIns="0" rtlCol="0"/>
          <a:lstStyle/>
          <a:p>
            <a:endParaRPr/>
          </a:p>
        </p:txBody>
      </p:sp>
      <p:sp>
        <p:nvSpPr>
          <p:cNvPr id="118" name="object 4">
            <a:extLst>
              <a:ext uri="{FF2B5EF4-FFF2-40B4-BE49-F238E27FC236}">
                <a16:creationId xmlns:a16="http://schemas.microsoft.com/office/drawing/2014/main" id="{ACC8A624-EEF3-F746-AD7E-AAB07A347E41}"/>
              </a:ext>
            </a:extLst>
          </p:cNvPr>
          <p:cNvSpPr txBox="1"/>
          <p:nvPr/>
        </p:nvSpPr>
        <p:spPr>
          <a:xfrm>
            <a:off x="491590" y="386499"/>
            <a:ext cx="3299049" cy="252633"/>
          </a:xfrm>
          <a:prstGeom prst="rect">
            <a:avLst/>
          </a:prstGeom>
        </p:spPr>
        <p:txBody>
          <a:bodyPr vert="horz" wrap="square" lIns="0" tIns="13970" rIns="0" bIns="0" rtlCol="0">
            <a:spAutoFit/>
          </a:bodyPr>
          <a:lstStyle/>
          <a:p>
            <a:pPr marL="12700">
              <a:lnSpc>
                <a:spcPct val="100000"/>
              </a:lnSpc>
              <a:spcBef>
                <a:spcPts val="110"/>
              </a:spcBef>
            </a:pPr>
            <a:r>
              <a:rPr lang="ja-JP" altLang="en-US" sz="1550" b="1">
                <a:latin typeface="Yu Gothic" panose="020B0400000000000000" pitchFamily="34" charset="-128"/>
                <a:ea typeface="Yu Gothic" panose="020B0400000000000000" pitchFamily="34" charset="-128"/>
                <a:cs typeface="YuGothic"/>
              </a:rPr>
              <a:t>広告メニュー⑪（スマートフォン）</a:t>
            </a:r>
            <a:endParaRPr lang="ja-JP" altLang="en-US" sz="1550" b="1" dirty="0">
              <a:latin typeface="Yu Gothic" panose="020B0400000000000000" pitchFamily="34" charset="-128"/>
              <a:ea typeface="Yu Gothic" panose="020B0400000000000000" pitchFamily="34" charset="-128"/>
              <a:cs typeface="YuGothic"/>
            </a:endParaRPr>
          </a:p>
        </p:txBody>
      </p:sp>
      <p:graphicFrame>
        <p:nvGraphicFramePr>
          <p:cNvPr id="120" name="表 119">
            <a:extLst>
              <a:ext uri="{FF2B5EF4-FFF2-40B4-BE49-F238E27FC236}">
                <a16:creationId xmlns:a16="http://schemas.microsoft.com/office/drawing/2014/main" id="{55BA5534-DE1A-4E47-8F91-EE12BFBF846E}"/>
              </a:ext>
            </a:extLst>
          </p:cNvPr>
          <p:cNvGraphicFramePr>
            <a:graphicFrameLocks noGrp="1"/>
          </p:cNvGraphicFramePr>
          <p:nvPr>
            <p:extLst>
              <p:ext uri="{D42A27DB-BD31-4B8C-83A1-F6EECF244321}">
                <p14:modId xmlns:p14="http://schemas.microsoft.com/office/powerpoint/2010/main" val="197514619"/>
              </p:ext>
            </p:extLst>
          </p:nvPr>
        </p:nvGraphicFramePr>
        <p:xfrm>
          <a:off x="336776" y="3588830"/>
          <a:ext cx="5573347" cy="1251651"/>
        </p:xfrm>
        <a:graphic>
          <a:graphicData uri="http://schemas.openxmlformats.org/drawingml/2006/table">
            <a:tbl>
              <a:tblPr>
                <a:tableStyleId>{5C22544A-7EE6-4342-B048-85BDC9FD1C3A}</a:tableStyleId>
              </a:tblPr>
              <a:tblGrid>
                <a:gridCol w="184155">
                  <a:extLst>
                    <a:ext uri="{9D8B030D-6E8A-4147-A177-3AD203B41FA5}">
                      <a16:colId xmlns:a16="http://schemas.microsoft.com/office/drawing/2014/main" val="3771922403"/>
                    </a:ext>
                  </a:extLst>
                </a:gridCol>
                <a:gridCol w="1141874">
                  <a:extLst>
                    <a:ext uri="{9D8B030D-6E8A-4147-A177-3AD203B41FA5}">
                      <a16:colId xmlns:a16="http://schemas.microsoft.com/office/drawing/2014/main" val="1004918894"/>
                    </a:ext>
                  </a:extLst>
                </a:gridCol>
                <a:gridCol w="713671">
                  <a:extLst>
                    <a:ext uri="{9D8B030D-6E8A-4147-A177-3AD203B41FA5}">
                      <a16:colId xmlns:a16="http://schemas.microsoft.com/office/drawing/2014/main" val="1773932054"/>
                    </a:ext>
                  </a:extLst>
                </a:gridCol>
                <a:gridCol w="595324">
                  <a:extLst>
                    <a:ext uri="{9D8B030D-6E8A-4147-A177-3AD203B41FA5}">
                      <a16:colId xmlns:a16="http://schemas.microsoft.com/office/drawing/2014/main" val="2519344811"/>
                    </a:ext>
                  </a:extLst>
                </a:gridCol>
                <a:gridCol w="2938323">
                  <a:extLst>
                    <a:ext uri="{9D8B030D-6E8A-4147-A177-3AD203B41FA5}">
                      <a16:colId xmlns:a16="http://schemas.microsoft.com/office/drawing/2014/main" val="3054880243"/>
                    </a:ext>
                  </a:extLst>
                </a:gridCol>
              </a:tblGrid>
              <a:tr h="203874">
                <a:tc gridSpan="2">
                  <a:txBody>
                    <a:bodyPr/>
                    <a:lstStyle/>
                    <a:p>
                      <a:pPr algn="ctr" fontAlgn="ctr"/>
                      <a:r>
                        <a:rPr lang="ja-JP" altLang="en-US" sz="750" b="1" i="0" u="none" strike="noStrike" dirty="0">
                          <a:solidFill>
                            <a:schemeClr val="bg1"/>
                          </a:solidFill>
                          <a:effectLst/>
                          <a:latin typeface="Yu Gothic" panose="020B0400000000000000" pitchFamily="34" charset="-128"/>
                          <a:ea typeface="Yu Gothic" panose="020B0400000000000000" pitchFamily="34" charset="-128"/>
                        </a:rPr>
                        <a:t>基本パッケージメニュー</a:t>
                      </a:r>
                    </a:p>
                  </a:txBody>
                  <a:tcPr marL="92885" marR="92885" marT="46443" marB="46443"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kumimoji="1" lang="ja-JP" altLang="en-US"/>
                    </a:p>
                  </a:txBody>
                  <a:tcPr/>
                </a:tc>
                <a:tc>
                  <a:txBody>
                    <a:bodyPr/>
                    <a:lstStyle/>
                    <a:p>
                      <a:pPr algn="ctr" fontAlgn="ctr"/>
                      <a:r>
                        <a:rPr lang="ja-JP" altLang="en-US" sz="750" b="1" i="0" u="none" strike="noStrike" dirty="0">
                          <a:solidFill>
                            <a:schemeClr val="bg1"/>
                          </a:solidFill>
                          <a:effectLst/>
                          <a:latin typeface="Yu Gothic" panose="020B0400000000000000" pitchFamily="34" charset="-128"/>
                          <a:ea typeface="Yu Gothic" panose="020B0400000000000000" pitchFamily="34" charset="-128"/>
                        </a:rPr>
                        <a:t>販売単位</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750" b="1" i="0" u="none" strike="noStrike" dirty="0">
                          <a:solidFill>
                            <a:schemeClr val="bg1"/>
                          </a:solidFill>
                          <a:effectLst/>
                          <a:latin typeface="Yu Gothic" panose="020B0400000000000000" pitchFamily="34" charset="-128"/>
                          <a:ea typeface="Yu Gothic" panose="020B0400000000000000" pitchFamily="34" charset="-128"/>
                        </a:rPr>
                        <a:t>料金</a:t>
                      </a:r>
                      <a:endParaRPr lang="en-US" sz="750" b="1" i="0" u="none" strike="noStrike" dirty="0">
                        <a:solidFill>
                          <a:schemeClr val="bg1"/>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750" b="1" i="0" u="none" strike="noStrike" dirty="0">
                          <a:solidFill>
                            <a:schemeClr val="bg1"/>
                          </a:solidFill>
                          <a:effectLst/>
                          <a:latin typeface="Yu Gothic" panose="020B0400000000000000" pitchFamily="34" charset="-128"/>
                          <a:ea typeface="Yu Gothic" panose="020B0400000000000000" pitchFamily="34" charset="-128"/>
                        </a:rPr>
                        <a:t>備考</a:t>
                      </a:r>
                    </a:p>
                  </a:txBody>
                  <a:tcPr marL="7177" marR="7177" marT="7177"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573029452"/>
                  </a:ext>
                </a:extLst>
              </a:tr>
              <a:tr h="208893">
                <a:tc>
                  <a:txBody>
                    <a:bodyPr/>
                    <a:lstStyle/>
                    <a:p>
                      <a:pPr algn="l" fontAlgn="ctr"/>
                      <a:r>
                        <a:rPr lang="ja-JP" altLang="en-US" sz="750" b="0" i="0" u="none" strike="noStrike">
                          <a:effectLst/>
                          <a:latin typeface="Yu Gothic" panose="020B0400000000000000" pitchFamily="34" charset="-128"/>
                          <a:ea typeface="Yu Gothic" panose="020B0400000000000000" pitchFamily="34" charset="-128"/>
                        </a:rPr>
                        <a:t>①</a:t>
                      </a:r>
                      <a:endParaRPr lang="ja-JP" altLang="en-US" sz="750" b="0" i="0" u="none" strike="noStrike">
                        <a:solidFill>
                          <a:srgbClr val="000000"/>
                        </a:solidFill>
                        <a:effectLst/>
                        <a:latin typeface="Yu Gothic" panose="020B0400000000000000" pitchFamily="34" charset="-128"/>
                        <a:ea typeface="Yu Gothic" panose="020B0400000000000000" pitchFamily="34"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ja-JP" altLang="en-US" sz="750" b="0" i="0" u="none" strike="noStrike" dirty="0">
                          <a:effectLst/>
                          <a:latin typeface="Yu Gothic" panose="020B0400000000000000" pitchFamily="34" charset="-128"/>
                          <a:ea typeface="Yu Gothic" panose="020B0400000000000000" pitchFamily="34" charset="-128"/>
                        </a:rPr>
                        <a:t>スマホ・ヘッダーパネル</a:t>
                      </a:r>
                      <a:endParaRPr lang="ja-JP" altLang="en-US" sz="750" b="0" i="0" u="none" strike="noStrike" dirty="0">
                        <a:solidFill>
                          <a:srgbClr val="000000"/>
                        </a:solidFill>
                        <a:effectLst/>
                        <a:latin typeface="Yu Gothic" panose="020B0400000000000000" pitchFamily="34" charset="-128"/>
                        <a:ea typeface="Yu Gothic" panose="020B0400000000000000" pitchFamily="34"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zh-TW" sz="750" b="0" i="0" u="none" strike="noStrike" dirty="0">
                          <a:effectLst/>
                          <a:latin typeface="Yu Gothic" panose="020B0400000000000000" pitchFamily="34" charset="-128"/>
                          <a:ea typeface="Yu Gothic" panose="020B0400000000000000" pitchFamily="34" charset="-128"/>
                        </a:rPr>
                        <a:t>imp</a:t>
                      </a:r>
                      <a:endParaRPr lang="zh-TW" altLang="en-US" sz="750" b="0" i="0" u="none" strike="noStrike" dirty="0">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750" b="0" i="0" u="none" strike="noStrike" dirty="0">
                          <a:solidFill>
                            <a:schemeClr val="tx1"/>
                          </a:solidFill>
                          <a:effectLst/>
                          <a:latin typeface="Yu Gothic" panose="020B0400000000000000" pitchFamily="34" charset="-128"/>
                          <a:ea typeface="Yu Gothic" panose="020B0400000000000000" pitchFamily="34" charset="-128"/>
                        </a:rPr>
                        <a:t>\4.5/imp</a:t>
                      </a:r>
                      <a:endParaRPr lang="ja-JP" altLang="en-US" sz="750" b="0" i="0" u="none" strike="noStrike" dirty="0">
                        <a:solidFill>
                          <a:schemeClr val="tx1"/>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ja-JP" altLang="en-US" sz="750" b="0" i="0" u="none" strike="noStrike" dirty="0">
                          <a:solidFill>
                            <a:srgbClr val="000000"/>
                          </a:solidFill>
                          <a:effectLst/>
                          <a:latin typeface="Yu Gothic" panose="020B0400000000000000" pitchFamily="34" charset="-128"/>
                          <a:ea typeface="Yu Gothic" panose="020B0400000000000000" pitchFamily="34" charset="-128"/>
                        </a:rPr>
                        <a:t>カテゴリー指定は</a:t>
                      </a:r>
                      <a:r>
                        <a:rPr lang="en-US" altLang="ja-JP" sz="750" b="0" i="0" u="none" strike="noStrike" dirty="0">
                          <a:effectLst/>
                          <a:latin typeface="Yu Gothic" panose="020B0400000000000000" pitchFamily="34" charset="-128"/>
                          <a:ea typeface="Yu Gothic" panose="020B0400000000000000" pitchFamily="34" charset="-128"/>
                        </a:rPr>
                        <a:t>+\0.5/imp  </a:t>
                      </a:r>
                      <a:r>
                        <a:rPr lang="ja-JP" altLang="en-US" sz="750" b="0" i="0" u="none" strike="noStrike">
                          <a:effectLst/>
                          <a:latin typeface="Yu Gothic" panose="020B0400000000000000" pitchFamily="34" charset="-128"/>
                          <a:ea typeface="Yu Gothic" panose="020B0400000000000000" pitchFamily="34" charset="-128"/>
                        </a:rPr>
                        <a:t>フリークエンシーコントロール</a:t>
                      </a:r>
                      <a:r>
                        <a:rPr lang="ja-JP" altLang="en-US" sz="750" b="0" i="0" u="none" strike="noStrike" dirty="0">
                          <a:effectLst/>
                          <a:latin typeface="Yu Gothic" panose="020B0400000000000000" pitchFamily="34" charset="-128"/>
                          <a:ea typeface="Yu Gothic" panose="020B0400000000000000" pitchFamily="34" charset="-128"/>
                        </a:rPr>
                        <a:t>あり</a:t>
                      </a:r>
                      <a:endParaRPr lang="en-US" altLang="ja-JP" sz="750" b="0" i="0" u="none" strike="noStrike" dirty="0">
                        <a:effectLst/>
                        <a:latin typeface="Yu Gothic" panose="020B0400000000000000" pitchFamily="34" charset="-128"/>
                        <a:ea typeface="Yu Gothic" panose="020B0400000000000000" pitchFamily="34"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38929587"/>
                  </a:ext>
                </a:extLst>
              </a:tr>
              <a:tr h="208893">
                <a:tc>
                  <a:txBody>
                    <a:bodyPr/>
                    <a:lstStyle/>
                    <a:p>
                      <a:pPr algn="l" fontAlgn="ctr"/>
                      <a:r>
                        <a:rPr lang="ja-JP" altLang="en-US" sz="750" b="0" i="0" u="none" strike="noStrike">
                          <a:effectLst/>
                          <a:latin typeface="Yu Gothic" panose="020B0400000000000000" pitchFamily="34" charset="-128"/>
                          <a:ea typeface="Yu Gothic" panose="020B0400000000000000" pitchFamily="34" charset="-128"/>
                        </a:rPr>
                        <a:t>②</a:t>
                      </a:r>
                      <a:endParaRPr lang="ja-JP" altLang="en-US" sz="750" b="0" i="0" u="none" strike="noStrike">
                        <a:solidFill>
                          <a:srgbClr val="000000"/>
                        </a:solidFill>
                        <a:effectLst/>
                        <a:latin typeface="Yu Gothic" panose="020B0400000000000000" pitchFamily="34" charset="-128"/>
                        <a:ea typeface="Yu Gothic" panose="020B0400000000000000" pitchFamily="34"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ja-JP" altLang="en-US" sz="750" b="0" i="0" u="none" strike="noStrike" dirty="0">
                          <a:effectLst/>
                          <a:latin typeface="Yu Gothic" panose="020B0400000000000000" pitchFamily="34" charset="-128"/>
                          <a:ea typeface="Yu Gothic" panose="020B0400000000000000" pitchFamily="34" charset="-128"/>
                        </a:rPr>
                        <a:t>スマホ・ヘッダー動画</a:t>
                      </a:r>
                      <a:endParaRPr lang="ja-JP" altLang="en-US" sz="750" b="0" i="0" u="none" strike="noStrike" dirty="0">
                        <a:solidFill>
                          <a:srgbClr val="000000"/>
                        </a:solidFill>
                        <a:effectLst/>
                        <a:latin typeface="Yu Gothic" panose="020B0400000000000000" pitchFamily="34" charset="-128"/>
                        <a:ea typeface="Yu Gothic" panose="020B0400000000000000" pitchFamily="34"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zh-TW" sz="750" b="0" i="0" u="none" strike="noStrike" dirty="0">
                          <a:effectLst/>
                          <a:latin typeface="Yu Gothic" panose="020B0400000000000000" pitchFamily="34" charset="-128"/>
                          <a:ea typeface="Yu Gothic" panose="020B0400000000000000" pitchFamily="34" charset="-128"/>
                        </a:rPr>
                        <a:t>imp</a:t>
                      </a:r>
                      <a:endParaRPr lang="zh-TW" altLang="en-US" sz="750" b="0" i="0" u="none" strike="noStrike" dirty="0">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750" b="0" i="0" u="none" strike="noStrike" dirty="0">
                          <a:effectLst/>
                          <a:latin typeface="Yu Gothic" panose="020B0400000000000000" pitchFamily="34" charset="-128"/>
                          <a:ea typeface="Yu Gothic" panose="020B0400000000000000" pitchFamily="34" charset="-128"/>
                        </a:rPr>
                        <a:t>\6.0/imp</a:t>
                      </a:r>
                      <a:endParaRPr lang="ja-JP" altLang="en-US" sz="750" b="0" i="0" u="none" strike="noStrike" dirty="0">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ja-JP" altLang="en-US" sz="750" b="0" i="0" u="none" strike="noStrike" dirty="0">
                          <a:solidFill>
                            <a:srgbClr val="000000"/>
                          </a:solidFill>
                          <a:effectLst/>
                          <a:latin typeface="Yu Gothic" panose="020B0400000000000000" pitchFamily="34" charset="-128"/>
                          <a:ea typeface="Yu Gothic" panose="020B0400000000000000" pitchFamily="34" charset="-128"/>
                        </a:rPr>
                        <a:t>カテゴリー指定は</a:t>
                      </a:r>
                      <a:r>
                        <a:rPr lang="en-US" altLang="ja-JP" sz="750" b="0" i="0" u="none" strike="noStrike" dirty="0">
                          <a:effectLst/>
                          <a:latin typeface="Yu Gothic" panose="020B0400000000000000" pitchFamily="34" charset="-128"/>
                          <a:ea typeface="Yu Gothic" panose="020B0400000000000000" pitchFamily="34" charset="-128"/>
                        </a:rPr>
                        <a:t>+\0.5/imp  </a:t>
                      </a:r>
                      <a:r>
                        <a:rPr lang="ja-JP" altLang="en-US" sz="750" b="0" i="0" u="none" strike="noStrike">
                          <a:effectLst/>
                          <a:latin typeface="Yu Gothic" panose="020B0400000000000000" pitchFamily="34" charset="-128"/>
                          <a:ea typeface="Yu Gothic" panose="020B0400000000000000" pitchFamily="34" charset="-128"/>
                        </a:rPr>
                        <a:t>フリークエンシーコントロール</a:t>
                      </a:r>
                      <a:r>
                        <a:rPr lang="ja-JP" altLang="en-US" sz="750" b="0" i="0" u="none" strike="noStrike" dirty="0">
                          <a:effectLst/>
                          <a:latin typeface="Yu Gothic" panose="020B0400000000000000" pitchFamily="34" charset="-128"/>
                          <a:ea typeface="Yu Gothic" panose="020B0400000000000000" pitchFamily="34" charset="-128"/>
                        </a:rPr>
                        <a:t>あり</a:t>
                      </a:r>
                      <a:endParaRPr lang="en-US" altLang="ja-JP" sz="750" b="0" i="0" u="none" strike="noStrike" dirty="0">
                        <a:effectLst/>
                        <a:latin typeface="Yu Gothic" panose="020B0400000000000000" pitchFamily="34" charset="-128"/>
                        <a:ea typeface="Yu Gothic" panose="020B0400000000000000" pitchFamily="34"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724348"/>
                  </a:ext>
                </a:extLst>
              </a:tr>
              <a:tr h="208893">
                <a:tc>
                  <a:txBody>
                    <a:bodyPr/>
                    <a:lstStyle/>
                    <a:p>
                      <a:pPr algn="l" fontAlgn="ctr"/>
                      <a:r>
                        <a:rPr lang="ja-JP" altLang="en-US" sz="750" b="0" i="0" u="none" strike="noStrike">
                          <a:effectLst/>
                          <a:latin typeface="Yu Gothic" panose="020B0400000000000000" pitchFamily="34" charset="-128"/>
                          <a:ea typeface="Yu Gothic" panose="020B0400000000000000" pitchFamily="34" charset="-128"/>
                        </a:rPr>
                        <a:t>③</a:t>
                      </a:r>
                      <a:endParaRPr lang="ja-JP" altLang="en-US" sz="750" b="0" i="0" u="none" strike="noStrike">
                        <a:solidFill>
                          <a:srgbClr val="000000"/>
                        </a:solidFill>
                        <a:effectLst/>
                        <a:latin typeface="Yu Gothic" panose="020B0400000000000000" pitchFamily="34" charset="-128"/>
                        <a:ea typeface="Yu Gothic" panose="020B0400000000000000" pitchFamily="34"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ja-JP" altLang="en-US" sz="750" b="0" i="0" u="none" strike="noStrike" dirty="0">
                          <a:effectLst/>
                          <a:latin typeface="Yu Gothic" panose="020B0400000000000000" pitchFamily="34" charset="-128"/>
                          <a:ea typeface="Yu Gothic" panose="020B0400000000000000" pitchFamily="34" charset="-128"/>
                        </a:rPr>
                        <a:t>スマホ・レクタングル</a:t>
                      </a:r>
                      <a:endParaRPr lang="ja-JP" altLang="en-US" sz="750" b="0" i="0" u="none" strike="noStrike" dirty="0">
                        <a:solidFill>
                          <a:srgbClr val="000000"/>
                        </a:solidFill>
                        <a:effectLst/>
                        <a:latin typeface="Yu Gothic" panose="020B0400000000000000" pitchFamily="34" charset="-128"/>
                        <a:ea typeface="Yu Gothic" panose="020B0400000000000000" pitchFamily="34"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zh-TW" sz="750" b="0" i="0" u="none" strike="noStrike" dirty="0">
                          <a:effectLst/>
                          <a:latin typeface="Yu Gothic" panose="020B0400000000000000" pitchFamily="34" charset="-128"/>
                          <a:ea typeface="Yu Gothic" panose="020B0400000000000000" pitchFamily="34" charset="-128"/>
                        </a:rPr>
                        <a:t>imp</a:t>
                      </a:r>
                      <a:endParaRPr lang="zh-TW" altLang="en-US" sz="750" b="0" i="0" u="none" strike="noStrike" dirty="0">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750" b="0" i="0" u="none" strike="noStrike" dirty="0">
                          <a:effectLst/>
                          <a:latin typeface="Yu Gothic" panose="020B0400000000000000" pitchFamily="34" charset="-128"/>
                          <a:ea typeface="Yu Gothic" panose="020B0400000000000000" pitchFamily="34" charset="-128"/>
                        </a:rPr>
                        <a:t>\3.0/imp</a:t>
                      </a:r>
                      <a:endParaRPr lang="ja-JP" altLang="en-US" sz="750" b="0" i="0" u="none" strike="noStrike" dirty="0">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ja-JP" altLang="en-US" sz="750" b="0" i="0" u="none" strike="noStrike" dirty="0">
                          <a:solidFill>
                            <a:srgbClr val="000000"/>
                          </a:solidFill>
                          <a:effectLst/>
                          <a:latin typeface="Yu Gothic" panose="020B0400000000000000" pitchFamily="34" charset="-128"/>
                          <a:ea typeface="Yu Gothic" panose="020B0400000000000000" pitchFamily="34" charset="-128"/>
                        </a:rPr>
                        <a:t>カテゴリー指定は</a:t>
                      </a:r>
                      <a:r>
                        <a:rPr lang="en-US" altLang="ja-JP" sz="750" b="0" i="0" u="none" strike="noStrike" dirty="0">
                          <a:effectLst/>
                          <a:latin typeface="Yu Gothic" panose="020B0400000000000000" pitchFamily="34" charset="-128"/>
                          <a:ea typeface="Yu Gothic" panose="020B0400000000000000" pitchFamily="34" charset="-128"/>
                        </a:rPr>
                        <a:t>+\0.5/imp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39120660"/>
                  </a:ext>
                </a:extLst>
              </a:tr>
              <a:tr h="208893">
                <a:tc>
                  <a:txBody>
                    <a:bodyPr/>
                    <a:lstStyle/>
                    <a:p>
                      <a:pPr algn="l" fontAlgn="ctr"/>
                      <a:r>
                        <a:rPr lang="ja-JP" altLang="en-US" sz="750" b="0" i="0" u="none" strike="noStrike">
                          <a:effectLst/>
                          <a:latin typeface="Yu Gothic" panose="020B0400000000000000" pitchFamily="34" charset="-128"/>
                          <a:ea typeface="Yu Gothic" panose="020B0400000000000000" pitchFamily="34" charset="-128"/>
                        </a:rPr>
                        <a:t>④</a:t>
                      </a:r>
                      <a:endParaRPr lang="ja-JP" altLang="en-US" sz="750" b="0" i="0" u="none" strike="noStrike">
                        <a:solidFill>
                          <a:srgbClr val="000000"/>
                        </a:solidFill>
                        <a:effectLst/>
                        <a:latin typeface="Yu Gothic" panose="020B0400000000000000" pitchFamily="34" charset="-128"/>
                        <a:ea typeface="Yu Gothic" panose="020B0400000000000000" pitchFamily="34"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ja-JP" altLang="en-US" sz="750" b="0" i="0" u="none" strike="noStrike" dirty="0">
                          <a:effectLst/>
                          <a:latin typeface="Yu Gothic" panose="020B0400000000000000" pitchFamily="34" charset="-128"/>
                          <a:ea typeface="Yu Gothic" panose="020B0400000000000000" pitchFamily="34" charset="-128"/>
                        </a:rPr>
                        <a:t>スマホ・インフィード</a:t>
                      </a:r>
                      <a:endParaRPr lang="ja-JP" altLang="en-US" sz="750" b="0" i="0" u="none" strike="noStrike" dirty="0">
                        <a:solidFill>
                          <a:srgbClr val="000000"/>
                        </a:solidFill>
                        <a:effectLst/>
                        <a:latin typeface="Yu Gothic" panose="020B0400000000000000" pitchFamily="34" charset="-128"/>
                        <a:ea typeface="Yu Gothic" panose="020B0400000000000000" pitchFamily="34"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zh-TW" sz="750" b="0" i="0" u="none" strike="noStrike" dirty="0">
                          <a:effectLst/>
                          <a:latin typeface="Yu Gothic" panose="020B0400000000000000" pitchFamily="34" charset="-128"/>
                          <a:ea typeface="Yu Gothic" panose="020B0400000000000000" pitchFamily="34" charset="-128"/>
                        </a:rPr>
                        <a:t>imp</a:t>
                      </a:r>
                      <a:endParaRPr lang="zh-TW" altLang="en-US" sz="750" b="0" i="0" u="none" strike="noStrike" dirty="0">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750" b="0" i="0" u="none" strike="noStrike" dirty="0">
                          <a:effectLst/>
                          <a:latin typeface="Yu Gothic" panose="020B0400000000000000" pitchFamily="34" charset="-128"/>
                          <a:ea typeface="Yu Gothic" panose="020B0400000000000000" pitchFamily="34" charset="-128"/>
                        </a:rPr>
                        <a:t>\2.5/imp</a:t>
                      </a:r>
                      <a:endParaRPr lang="ja-JP" altLang="en-US" sz="750" b="0" i="0" u="none" strike="noStrike" dirty="0">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ja-JP" altLang="en-US" sz="750" b="0" i="0" u="none" strike="noStrike" dirty="0">
                          <a:solidFill>
                            <a:srgbClr val="000000"/>
                          </a:solidFill>
                          <a:effectLst/>
                          <a:latin typeface="Yu Gothic" panose="020B0400000000000000" pitchFamily="34" charset="-128"/>
                          <a:ea typeface="Yu Gothic" panose="020B0400000000000000" pitchFamily="34" charset="-128"/>
                        </a:rPr>
                        <a:t>カテゴリー指定は</a:t>
                      </a:r>
                      <a:r>
                        <a:rPr lang="en-US" altLang="ja-JP" sz="750" b="0" i="0" u="none" strike="noStrike" dirty="0">
                          <a:effectLst/>
                          <a:latin typeface="Yu Gothic" panose="020B0400000000000000" pitchFamily="34" charset="-128"/>
                          <a:ea typeface="Yu Gothic" panose="020B0400000000000000" pitchFamily="34" charset="-128"/>
                        </a:rPr>
                        <a:t>+\0.5/imp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99295279"/>
                  </a:ext>
                </a:extLst>
              </a:tr>
              <a:tr h="208893">
                <a:tc>
                  <a:txBody>
                    <a:bodyPr/>
                    <a:lstStyle/>
                    <a:p>
                      <a:pPr algn="l" fontAlgn="ctr"/>
                      <a:r>
                        <a:rPr lang="ja-JP" altLang="en-US" sz="750" b="0" i="0" u="none" strike="noStrike">
                          <a:effectLst/>
                          <a:latin typeface="Yu Gothic" panose="020B0400000000000000" pitchFamily="34" charset="-128"/>
                          <a:ea typeface="Yu Gothic" panose="020B0400000000000000" pitchFamily="34" charset="-128"/>
                        </a:rPr>
                        <a:t>⑤</a:t>
                      </a:r>
                      <a:endParaRPr lang="ja-JP" altLang="en-US" sz="750" b="0" i="0" u="none" strike="noStrike">
                        <a:solidFill>
                          <a:srgbClr val="000000"/>
                        </a:solidFill>
                        <a:effectLst/>
                        <a:latin typeface="Yu Gothic" panose="020B0400000000000000" pitchFamily="34" charset="-128"/>
                        <a:ea typeface="Yu Gothic" panose="020B0400000000000000" pitchFamily="34"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ja-JP" altLang="en-US" sz="750" b="0" i="0" u="none" strike="noStrike" dirty="0">
                          <a:effectLst/>
                          <a:latin typeface="Yu Gothic" panose="020B0400000000000000" pitchFamily="34" charset="-128"/>
                          <a:ea typeface="Yu Gothic" panose="020B0400000000000000" pitchFamily="34" charset="-128"/>
                        </a:rPr>
                        <a:t>スマホ・テキストアド</a:t>
                      </a:r>
                      <a:endParaRPr lang="ja-JP" altLang="en-US" sz="750" b="0" i="0" u="none" strike="noStrike" dirty="0">
                        <a:solidFill>
                          <a:srgbClr val="000000"/>
                        </a:solidFill>
                        <a:effectLst/>
                        <a:latin typeface="Yu Gothic" panose="020B0400000000000000" pitchFamily="34" charset="-128"/>
                        <a:ea typeface="Yu Gothic" panose="020B0400000000000000" pitchFamily="34"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750" b="0" i="0" u="none" strike="noStrike" dirty="0">
                          <a:solidFill>
                            <a:srgbClr val="000000"/>
                          </a:solidFill>
                          <a:effectLst/>
                          <a:latin typeface="Yu Gothic" panose="020B0400000000000000" pitchFamily="34" charset="-128"/>
                          <a:ea typeface="Yu Gothic" panose="020B0400000000000000" pitchFamily="34" charset="-128"/>
                        </a:rPr>
                        <a:t> </a:t>
                      </a:r>
                      <a:r>
                        <a:rPr lang="ja-JP" altLang="en-US" sz="750" b="0" i="0" u="none" strike="noStrike">
                          <a:solidFill>
                            <a:srgbClr val="000000"/>
                          </a:solidFill>
                          <a:effectLst/>
                          <a:latin typeface="Yu Gothic" panose="020B0400000000000000" pitchFamily="34" charset="-128"/>
                          <a:ea typeface="Yu Gothic" panose="020B0400000000000000" pitchFamily="34" charset="-128"/>
                        </a:rPr>
                        <a:t>期間（</a:t>
                      </a:r>
                      <a:r>
                        <a:rPr lang="en-US" altLang="ja-JP" sz="750" b="0" i="0" u="none" strike="noStrike" dirty="0">
                          <a:solidFill>
                            <a:srgbClr val="000000"/>
                          </a:solidFill>
                          <a:effectLst/>
                          <a:latin typeface="Yu Gothic" panose="020B0400000000000000" pitchFamily="34" charset="-128"/>
                          <a:ea typeface="Yu Gothic" panose="020B0400000000000000" pitchFamily="34" charset="-128"/>
                        </a:rPr>
                        <a:t>1</a:t>
                      </a:r>
                      <a:r>
                        <a:rPr lang="ja-JP" altLang="en-US" sz="750" b="0" i="0" u="none" strike="noStrike" dirty="0">
                          <a:solidFill>
                            <a:srgbClr val="000000"/>
                          </a:solidFill>
                          <a:effectLst/>
                          <a:latin typeface="Yu Gothic" panose="020B0400000000000000" pitchFamily="34" charset="-128"/>
                          <a:ea typeface="Yu Gothic" panose="020B0400000000000000" pitchFamily="34" charset="-128"/>
                        </a:rPr>
                        <a:t>週間）</a:t>
                      </a:r>
                      <a:endParaRPr lang="zh-TW" altLang="en-US" sz="750" b="0" i="0" u="none" strike="noStrike" dirty="0">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750" b="0" i="0" u="none" strike="noStrike" dirty="0">
                          <a:effectLst/>
                          <a:latin typeface="Yu Gothic" panose="020B0400000000000000" pitchFamily="34" charset="-128"/>
                          <a:ea typeface="Yu Gothic" panose="020B0400000000000000" pitchFamily="34" charset="-128"/>
                        </a:rPr>
                        <a:t>\200,000/</a:t>
                      </a:r>
                      <a:r>
                        <a:rPr lang="ja-JP" altLang="en-US" sz="750" b="0" i="0" u="none" strike="noStrike" dirty="0">
                          <a:effectLst/>
                          <a:latin typeface="Yu Gothic" panose="020B0400000000000000" pitchFamily="34" charset="-128"/>
                          <a:ea typeface="Yu Gothic" panose="020B0400000000000000" pitchFamily="34" charset="-128"/>
                        </a:rPr>
                        <a:t>週</a:t>
                      </a:r>
                      <a:endParaRPr lang="ja-JP" altLang="en-US" sz="750" b="0" i="0" u="none" strike="noStrike" dirty="0">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750" b="0" i="0" u="none" strike="noStrike" dirty="0">
                          <a:solidFill>
                            <a:srgbClr val="000000"/>
                          </a:solidFill>
                          <a:effectLst/>
                          <a:latin typeface="Yu Gothic" panose="020B0400000000000000" pitchFamily="34" charset="-128"/>
                          <a:ea typeface="Yu Gothic" panose="020B0400000000000000" pitchFamily="34" charset="-128"/>
                        </a:rPr>
                        <a:t>700,000imp/</a:t>
                      </a:r>
                      <a:r>
                        <a:rPr lang="ja-JP" altLang="en-US" sz="750" b="0" i="0" u="none" strike="noStrike" dirty="0">
                          <a:solidFill>
                            <a:srgbClr val="000000"/>
                          </a:solidFill>
                          <a:effectLst/>
                          <a:latin typeface="Yu Gothic" panose="020B0400000000000000" pitchFamily="34" charset="-128"/>
                          <a:ea typeface="Yu Gothic" panose="020B0400000000000000" pitchFamily="34" charset="-128"/>
                        </a:rPr>
                        <a:t>週想定</a:t>
                      </a:r>
                      <a:endParaRPr lang="en-US" altLang="ja-JP" sz="750" b="0" i="0" u="none" strike="noStrike" dirty="0">
                        <a:effectLst/>
                        <a:latin typeface="Yu Gothic" panose="020B0400000000000000" pitchFamily="34" charset="-128"/>
                        <a:ea typeface="Yu Gothic" panose="020B0400000000000000" pitchFamily="34"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96950766"/>
                  </a:ext>
                </a:extLst>
              </a:tr>
            </a:tbl>
          </a:graphicData>
        </a:graphic>
      </p:graphicFrame>
      <p:sp>
        <p:nvSpPr>
          <p:cNvPr id="121" name="object 2">
            <a:extLst>
              <a:ext uri="{FF2B5EF4-FFF2-40B4-BE49-F238E27FC236}">
                <a16:creationId xmlns:a16="http://schemas.microsoft.com/office/drawing/2014/main" id="{66B7CA05-D38C-C648-8408-342C2EE5687B}"/>
              </a:ext>
            </a:extLst>
          </p:cNvPr>
          <p:cNvSpPr txBox="1"/>
          <p:nvPr/>
        </p:nvSpPr>
        <p:spPr>
          <a:xfrm>
            <a:off x="5986572" y="3682488"/>
            <a:ext cx="2711242" cy="841897"/>
          </a:xfrm>
          <a:prstGeom prst="rect">
            <a:avLst/>
          </a:prstGeom>
        </p:spPr>
        <p:txBody>
          <a:bodyPr vert="horz" wrap="square" lIns="0" tIns="41275" rIns="0" bIns="0" rtlCol="0">
            <a:spAutoFit/>
          </a:bodyPr>
          <a:lstStyle/>
          <a:p>
            <a:r>
              <a:rPr lang="en-US" altLang="ja-JP" sz="650" dirty="0">
                <a:latin typeface="Yu Gothic" panose="020B0400000000000000" pitchFamily="34" charset="-128"/>
                <a:ea typeface="Yu Gothic" panose="020B0400000000000000" pitchFamily="34" charset="-128"/>
              </a:rPr>
              <a:t>※</a:t>
            </a:r>
            <a:r>
              <a:rPr lang="ja-JP" altLang="en-US" sz="650">
                <a:latin typeface="Yu Gothic" panose="020B0400000000000000" pitchFamily="34" charset="-128"/>
                <a:ea typeface="Yu Gothic" panose="020B0400000000000000" pitchFamily="34" charset="-128"/>
              </a:rPr>
              <a:t>ご指定可能なカテゴリー、ジャンルは</a:t>
            </a:r>
            <a:r>
              <a:rPr lang="en-US" altLang="ja-JP" sz="650" dirty="0">
                <a:latin typeface="Yu Gothic" panose="020B0400000000000000" pitchFamily="34" charset="-128"/>
                <a:ea typeface="Yu Gothic" panose="020B0400000000000000" pitchFamily="34" charset="-128"/>
              </a:rPr>
              <a:t>3</a:t>
            </a:r>
            <a:r>
              <a:rPr lang="ja-JP" altLang="en-US" sz="650">
                <a:latin typeface="Yu Gothic" panose="020B0400000000000000" pitchFamily="34" charset="-128"/>
                <a:ea typeface="Yu Gothic" panose="020B0400000000000000" pitchFamily="34" charset="-128"/>
              </a:rPr>
              <a:t>ページをご覧ください。</a:t>
            </a:r>
            <a:r>
              <a:rPr lang="ja-JP" altLang="en-US" sz="650" dirty="0">
                <a:latin typeface="Yu Gothic" panose="020B0400000000000000" pitchFamily="34" charset="-128"/>
                <a:ea typeface="Yu Gothic" panose="020B0400000000000000" pitchFamily="34" charset="-128"/>
              </a:rPr>
              <a:t>　</a:t>
            </a:r>
            <a:r>
              <a:rPr lang="en-US" altLang="ja-JP" sz="650" dirty="0">
                <a:latin typeface="Yu Gothic" panose="020B0400000000000000" pitchFamily="34" charset="-128"/>
                <a:ea typeface="Yu Gothic" panose="020B0400000000000000" pitchFamily="34" charset="-128"/>
              </a:rPr>
              <a:t>※</a:t>
            </a:r>
            <a:r>
              <a:rPr lang="ja-JP" altLang="en-US" sz="650">
                <a:latin typeface="Yu Gothic" panose="020B0400000000000000" pitchFamily="34" charset="-128"/>
                <a:ea typeface="Yu Gothic" panose="020B0400000000000000" pitchFamily="34" charset="-128"/>
              </a:rPr>
              <a:t>料金・枠数・位置・仕様などは、予告なく変更する場合がございます。</a:t>
            </a:r>
            <a:r>
              <a:rPr lang="ja-JP" altLang="en-US" sz="650" dirty="0">
                <a:latin typeface="Yu Gothic" panose="020B0400000000000000" pitchFamily="34" charset="-128"/>
                <a:ea typeface="Yu Gothic" panose="020B0400000000000000" pitchFamily="34" charset="-128"/>
              </a:rPr>
              <a:t>　</a:t>
            </a:r>
            <a:r>
              <a:rPr lang="en-US" altLang="ja-JP" sz="650" dirty="0">
                <a:latin typeface="Yu Gothic" panose="020B0400000000000000" pitchFamily="34" charset="-128"/>
                <a:ea typeface="Yu Gothic" panose="020B0400000000000000" pitchFamily="34" charset="-128"/>
              </a:rPr>
              <a:t>※</a:t>
            </a:r>
            <a:r>
              <a:rPr lang="ja-JP" altLang="en-US" sz="650">
                <a:latin typeface="Yu Gothic" panose="020B0400000000000000" pitchFamily="34" charset="-128"/>
                <a:ea typeface="Yu Gothic" panose="020B0400000000000000" pitchFamily="34" charset="-128"/>
              </a:rPr>
              <a:t>表示回数・配信数は目安であり、それらを保証するものではございません。</a:t>
            </a:r>
            <a:r>
              <a:rPr lang="ja-JP" altLang="en-US" sz="650" dirty="0">
                <a:latin typeface="Yu Gothic" panose="020B0400000000000000" pitchFamily="34" charset="-128"/>
                <a:ea typeface="Yu Gothic" panose="020B0400000000000000" pitchFamily="34" charset="-128"/>
              </a:rPr>
              <a:t>　</a:t>
            </a:r>
            <a:r>
              <a:rPr lang="en-US" altLang="ja-JP" sz="650" dirty="0">
                <a:latin typeface="Yu Gothic" panose="020B0400000000000000" pitchFamily="34" charset="-128"/>
                <a:ea typeface="Yu Gothic" panose="020B0400000000000000" pitchFamily="34" charset="-128"/>
              </a:rPr>
              <a:t>※</a:t>
            </a:r>
            <a:r>
              <a:rPr lang="ja-JP" altLang="en-US" sz="650">
                <a:latin typeface="Yu Gothic" panose="020B0400000000000000" pitchFamily="34" charset="-128"/>
                <a:ea typeface="Yu Gothic" panose="020B0400000000000000" pitchFamily="34" charset="-128"/>
              </a:rPr>
              <a:t>料金はグロス金額・外税となります。</a:t>
            </a:r>
            <a:r>
              <a:rPr lang="ja-JP" altLang="en-US" sz="650" dirty="0">
                <a:latin typeface="Yu Gothic" panose="020B0400000000000000" pitchFamily="34" charset="-128"/>
                <a:ea typeface="Yu Gothic" panose="020B0400000000000000" pitchFamily="34" charset="-128"/>
              </a:rPr>
              <a:t>　</a:t>
            </a:r>
            <a:r>
              <a:rPr lang="en-US" altLang="ja-JP" sz="650" dirty="0">
                <a:latin typeface="Yu Gothic" panose="020B0400000000000000" pitchFamily="34" charset="-128"/>
                <a:ea typeface="Yu Gothic" panose="020B0400000000000000" pitchFamily="34" charset="-128"/>
              </a:rPr>
              <a:t>※</a:t>
            </a:r>
            <a:r>
              <a:rPr lang="ja-JP" altLang="en-US" sz="650">
                <a:latin typeface="Yu Gothic" panose="020B0400000000000000" pitchFamily="34" charset="-128"/>
                <a:ea typeface="Yu Gothic" panose="020B0400000000000000" pitchFamily="34" charset="-128"/>
              </a:rPr>
              <a:t>申込み、入稿については別途ご確認ください。</a:t>
            </a:r>
            <a:r>
              <a:rPr lang="ja-JP" altLang="en-US" sz="650" dirty="0">
                <a:latin typeface="Yu Gothic" panose="020B0400000000000000" pitchFamily="34" charset="-128"/>
                <a:ea typeface="Yu Gothic" panose="020B0400000000000000" pitchFamily="34" charset="-128"/>
              </a:rPr>
              <a:t>　</a:t>
            </a:r>
            <a:r>
              <a:rPr lang="en-US" altLang="ja-JP" sz="650" dirty="0">
                <a:solidFill>
                  <a:srgbClr val="212121"/>
                </a:solidFill>
                <a:latin typeface="Yu Gothic" panose="020B0400000000000000" pitchFamily="34" charset="-128"/>
                <a:ea typeface="Yu Gothic" panose="020B0400000000000000" pitchFamily="34" charset="-128"/>
              </a:rPr>
              <a:t>※</a:t>
            </a:r>
            <a:r>
              <a:rPr lang="ja-JP" altLang="en-US" sz="650">
                <a:solidFill>
                  <a:srgbClr val="212121"/>
                </a:solidFill>
                <a:latin typeface="Yu Gothic" panose="020B0400000000000000" pitchFamily="34" charset="-128"/>
                <a:ea typeface="Yu Gothic" panose="020B0400000000000000" pitchFamily="34" charset="-128"/>
              </a:rPr>
              <a:t>④は日経クロステック</a:t>
            </a:r>
            <a:r>
              <a:rPr lang="en-US" altLang="ja-JP" sz="650" dirty="0">
                <a:solidFill>
                  <a:srgbClr val="212121"/>
                </a:solidFill>
                <a:latin typeface="Yu Gothic" panose="020B0400000000000000" pitchFamily="34" charset="-128"/>
                <a:ea typeface="Yu Gothic" panose="020B0400000000000000" pitchFamily="34" charset="-128"/>
              </a:rPr>
              <a:t> Active</a:t>
            </a:r>
            <a:r>
              <a:rPr lang="ja-JP" altLang="en-US" sz="650">
                <a:solidFill>
                  <a:srgbClr val="212121"/>
                </a:solidFill>
                <a:latin typeface="Yu Gothic" panose="020B0400000000000000" pitchFamily="34" charset="-128"/>
                <a:ea typeface="Yu Gothic" panose="020B0400000000000000" pitchFamily="34" charset="-128"/>
              </a:rPr>
              <a:t>の同カテゴリーにも掲載されます。</a:t>
            </a:r>
            <a:r>
              <a:rPr lang="en-US" altLang="ja-JP" sz="650" dirty="0">
                <a:solidFill>
                  <a:srgbClr val="212121"/>
                </a:solidFill>
                <a:latin typeface="Yu Gothic" panose="020B0400000000000000" pitchFamily="34" charset="-128"/>
                <a:ea typeface="Yu Gothic" panose="020B0400000000000000" pitchFamily="34" charset="-128"/>
              </a:rPr>
              <a:t>※</a:t>
            </a:r>
            <a:r>
              <a:rPr lang="ja-JP" altLang="en-US" sz="650">
                <a:solidFill>
                  <a:srgbClr val="212121"/>
                </a:solidFill>
                <a:latin typeface="Yu Gothic" panose="020B0400000000000000" pitchFamily="34" charset="-128"/>
                <a:ea typeface="Yu Gothic" panose="020B0400000000000000" pitchFamily="34" charset="-128"/>
              </a:rPr>
              <a:t>表⽰回数・配信数は目安であり、それらを保証するものではございません。</a:t>
            </a:r>
            <a:r>
              <a:rPr lang="en-US" altLang="ja-JP" sz="650" dirty="0">
                <a:solidFill>
                  <a:srgbClr val="212121"/>
                </a:solidFill>
                <a:latin typeface="Yu Gothic" panose="020B0400000000000000" pitchFamily="34" charset="-128"/>
                <a:ea typeface="Yu Gothic" panose="020B0400000000000000" pitchFamily="34" charset="-128"/>
              </a:rPr>
              <a:t>(</a:t>
            </a:r>
            <a:r>
              <a:rPr lang="ja-JP" altLang="en-US" sz="650">
                <a:solidFill>
                  <a:srgbClr val="212121"/>
                </a:solidFill>
                <a:latin typeface="Yu Gothic" panose="020B0400000000000000" pitchFamily="34" charset="-128"/>
                <a:ea typeface="Yu Gothic" panose="020B0400000000000000" pitchFamily="34" charset="-128"/>
              </a:rPr>
              <a:t>保証の表記があるものは除く</a:t>
            </a:r>
            <a:r>
              <a:rPr lang="en-US" altLang="ja-JP" sz="650" dirty="0">
                <a:solidFill>
                  <a:srgbClr val="212121"/>
                </a:solidFill>
                <a:latin typeface="Yu Gothic" panose="020B0400000000000000" pitchFamily="34" charset="-128"/>
                <a:ea typeface="Yu Gothic" panose="020B0400000000000000" pitchFamily="34" charset="-128"/>
              </a:rPr>
              <a:t>) </a:t>
            </a:r>
            <a:r>
              <a:rPr lang="ja-JP" altLang="en-US" sz="650">
                <a:solidFill>
                  <a:srgbClr val="212121"/>
                </a:solidFill>
                <a:latin typeface="Yu Gothic" panose="020B0400000000000000" pitchFamily="34" charset="-128"/>
                <a:ea typeface="Yu Gothic" panose="020B0400000000000000" pitchFamily="34" charset="-128"/>
              </a:rPr>
              <a:t>　</a:t>
            </a:r>
            <a:r>
              <a:rPr lang="en-US" altLang="ja-JP" sz="650" dirty="0">
                <a:solidFill>
                  <a:srgbClr val="212121"/>
                </a:solidFill>
                <a:latin typeface="Yu Gothic" panose="020B0400000000000000" pitchFamily="34" charset="-128"/>
                <a:ea typeface="Yu Gothic" panose="020B0400000000000000" pitchFamily="34" charset="-128"/>
              </a:rPr>
              <a:t>※</a:t>
            </a:r>
            <a:r>
              <a:rPr lang="ja-JP" altLang="en-US" sz="650">
                <a:solidFill>
                  <a:srgbClr val="212121"/>
                </a:solidFill>
                <a:latin typeface="Yu Gothic" panose="020B0400000000000000" pitchFamily="34" charset="-128"/>
                <a:ea typeface="Yu Gothic" panose="020B0400000000000000" pitchFamily="34" charset="-128"/>
              </a:rPr>
              <a:t>料金、枠数、仕様等は、予告なく変更する場合がございます。</a:t>
            </a:r>
            <a:endParaRPr lang="ja-JP" altLang="en-US" sz="650" dirty="0">
              <a:latin typeface="Yu Gothic" panose="020B0400000000000000" pitchFamily="34" charset="-128"/>
              <a:ea typeface="Yu Gothic" panose="020B0400000000000000" pitchFamily="34" charset="-128"/>
            </a:endParaRPr>
          </a:p>
        </p:txBody>
      </p:sp>
      <p:sp>
        <p:nvSpPr>
          <p:cNvPr id="78" name="object 36">
            <a:extLst>
              <a:ext uri="{FF2B5EF4-FFF2-40B4-BE49-F238E27FC236}">
                <a16:creationId xmlns:a16="http://schemas.microsoft.com/office/drawing/2014/main" id="{53488A5E-81F8-F64D-B669-FEF261304EFA}"/>
              </a:ext>
            </a:extLst>
          </p:cNvPr>
          <p:cNvSpPr txBox="1"/>
          <p:nvPr/>
        </p:nvSpPr>
        <p:spPr>
          <a:xfrm>
            <a:off x="5781592" y="2132733"/>
            <a:ext cx="151320" cy="143629"/>
          </a:xfrm>
          <a:prstGeom prst="rect">
            <a:avLst/>
          </a:prstGeom>
        </p:spPr>
        <p:txBody>
          <a:bodyPr vert="horz" wrap="square" lIns="0" tIns="12700" rIns="0" bIns="0" rtlCol="0">
            <a:spAutoFit/>
          </a:bodyPr>
          <a:lstStyle/>
          <a:p>
            <a:pPr marL="12700">
              <a:lnSpc>
                <a:spcPct val="100000"/>
              </a:lnSpc>
              <a:spcBef>
                <a:spcPts val="100"/>
              </a:spcBef>
            </a:pPr>
            <a:r>
              <a:rPr sz="850" b="1" dirty="0">
                <a:solidFill>
                  <a:srgbClr val="0161B0"/>
                </a:solidFill>
                <a:latin typeface="YuGothic"/>
                <a:cs typeface="YuGothic"/>
              </a:rPr>
              <a:t>④</a:t>
            </a:r>
            <a:endParaRPr sz="850" dirty="0">
              <a:solidFill>
                <a:srgbClr val="0161B0"/>
              </a:solidFill>
              <a:latin typeface="YuGothic"/>
              <a:cs typeface="YuGothic"/>
            </a:endParaRPr>
          </a:p>
        </p:txBody>
      </p:sp>
      <p:sp>
        <p:nvSpPr>
          <p:cNvPr id="79" name="Holder 4">
            <a:extLst>
              <a:ext uri="{FF2B5EF4-FFF2-40B4-BE49-F238E27FC236}">
                <a16:creationId xmlns:a16="http://schemas.microsoft.com/office/drawing/2014/main" id="{E33F415C-17FF-7C4D-A21F-0C9B6430552D}"/>
              </a:ext>
            </a:extLst>
          </p:cNvPr>
          <p:cNvSpPr>
            <a:spLocks noGrp="1"/>
          </p:cNvSpPr>
          <p:nvPr>
            <p:ph type="sldNum" sz="quarter" idx="7"/>
          </p:nvPr>
        </p:nvSpPr>
        <p:spPr>
          <a:xfrm>
            <a:off x="117050" y="4823612"/>
            <a:ext cx="407092" cy="153888"/>
          </a:xfrm>
        </p:spPr>
        <p:txBody>
          <a:bodyPr lIns="0" tIns="0" rIns="0" bIns="0"/>
          <a:lstStyle>
            <a:lvl1pPr algn="r">
              <a:defRPr>
                <a:solidFill>
                  <a:schemeClr val="tx1">
                    <a:tint val="75000"/>
                  </a:schemeClr>
                </a:solidFill>
              </a:defRPr>
            </a:lvl1pPr>
          </a:lstStyle>
          <a:p>
            <a:pPr algn="l"/>
            <a:fld id="{B6F15528-21DE-4FAA-801E-634DDDAF4B2B}" type="slidenum">
              <a:rPr sz="1000">
                <a:solidFill>
                  <a:schemeClr val="tx1"/>
                </a:solidFill>
              </a:rPr>
              <a:pPr algn="l"/>
              <a:t>18</a:t>
            </a:fld>
            <a:endParaRPr sz="1000" dirty="0">
              <a:solidFill>
                <a:schemeClr val="tx1"/>
              </a:solidFill>
            </a:endParaRPr>
          </a:p>
        </p:txBody>
      </p:sp>
      <p:sp>
        <p:nvSpPr>
          <p:cNvPr id="80" name="テキスト ボックス 79">
            <a:extLst>
              <a:ext uri="{FF2B5EF4-FFF2-40B4-BE49-F238E27FC236}">
                <a16:creationId xmlns:a16="http://schemas.microsoft.com/office/drawing/2014/main" id="{3DE981E1-C43A-D243-A0C0-66CBC4F11F6C}"/>
              </a:ext>
            </a:extLst>
          </p:cNvPr>
          <p:cNvSpPr txBox="1"/>
          <p:nvPr/>
        </p:nvSpPr>
        <p:spPr>
          <a:xfrm>
            <a:off x="5896161" y="3517339"/>
            <a:ext cx="2106667" cy="213520"/>
          </a:xfrm>
          <a:prstGeom prst="rect">
            <a:avLst/>
          </a:prstGeom>
          <a:noFill/>
        </p:spPr>
        <p:txBody>
          <a:bodyPr wrap="none" rtlCol="0">
            <a:spAutoFit/>
          </a:bodyPr>
          <a:lstStyle/>
          <a:p>
            <a:pPr>
              <a:lnSpc>
                <a:spcPts val="1040"/>
              </a:lnSpc>
            </a:pPr>
            <a:r>
              <a:rPr lang="en-US" altLang="ja-JP" sz="700" b="1" dirty="0">
                <a:latin typeface="Yu Gothic" panose="020B0400000000000000" pitchFamily="34" charset="-128"/>
                <a:ea typeface="Yu Gothic" panose="020B0400000000000000" pitchFamily="34" charset="-128"/>
                <a:hlinkClick r:id="rId16" action="ppaction://hlinksldjump"/>
              </a:rPr>
              <a:t>※</a:t>
            </a:r>
            <a:r>
              <a:rPr lang="ja-JP" altLang="en-US" sz="700" b="1" dirty="0">
                <a:latin typeface="Yu Gothic" panose="020B0400000000000000" pitchFamily="34" charset="-128"/>
                <a:ea typeface="Yu Gothic" panose="020B0400000000000000" pitchFamily="34" charset="-128"/>
                <a:hlinkClick r:id="rId16" action="ppaction://hlinksldjump"/>
              </a:rPr>
              <a:t>原稿規定詳細は</a:t>
            </a:r>
            <a:r>
              <a:rPr lang="en-US" altLang="ja-JP" sz="700" b="1" dirty="0">
                <a:latin typeface="Yu Gothic" panose="020B0400000000000000" pitchFamily="34" charset="-128"/>
                <a:ea typeface="Yu Gothic" panose="020B0400000000000000" pitchFamily="34" charset="-128"/>
                <a:hlinkClick r:id="rId16" action="ppaction://hlinksldjump"/>
              </a:rPr>
              <a:t>P25</a:t>
            </a:r>
            <a:r>
              <a:rPr lang="ja-JP" altLang="en-US" sz="700" b="1" dirty="0">
                <a:latin typeface="Yu Gothic" panose="020B0400000000000000" pitchFamily="34" charset="-128"/>
                <a:ea typeface="Yu Gothic" panose="020B0400000000000000" pitchFamily="34" charset="-128"/>
                <a:hlinkClick r:id="rId16" action="ppaction://hlinksldjump"/>
              </a:rPr>
              <a:t>～</a:t>
            </a:r>
            <a:r>
              <a:rPr lang="en-US" altLang="ja-JP" sz="700" b="1" dirty="0">
                <a:latin typeface="Yu Gothic" panose="020B0400000000000000" pitchFamily="34" charset="-128"/>
                <a:ea typeface="Yu Gothic" panose="020B0400000000000000" pitchFamily="34" charset="-128"/>
                <a:hlinkClick r:id="rId16" action="ppaction://hlinksldjump"/>
              </a:rPr>
              <a:t>29</a:t>
            </a:r>
            <a:r>
              <a:rPr lang="ja-JP" altLang="en-US" sz="700" b="1" dirty="0">
                <a:latin typeface="Yu Gothic" panose="020B0400000000000000" pitchFamily="34" charset="-128"/>
                <a:ea typeface="Yu Gothic" panose="020B0400000000000000" pitchFamily="34" charset="-128"/>
                <a:hlinkClick r:id="rId16" action="ppaction://hlinksldjump"/>
              </a:rPr>
              <a:t>をご確認ください。</a:t>
            </a:r>
            <a:endParaRPr lang="en-US" altLang="ja-JP" sz="700" b="1" dirty="0">
              <a:latin typeface="Yu Gothic" panose="020B0400000000000000" pitchFamily="34" charset="-128"/>
              <a:ea typeface="Yu Gothic" panose="020B0400000000000000"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object 2">
            <a:extLst>
              <a:ext uri="{FF2B5EF4-FFF2-40B4-BE49-F238E27FC236}">
                <a16:creationId xmlns:a16="http://schemas.microsoft.com/office/drawing/2014/main" id="{B5E53021-6F3B-5C44-BB63-124427E50289}"/>
              </a:ext>
            </a:extLst>
          </p:cNvPr>
          <p:cNvGrpSpPr/>
          <p:nvPr/>
        </p:nvGrpSpPr>
        <p:grpSpPr>
          <a:xfrm>
            <a:off x="320596" y="2186065"/>
            <a:ext cx="8589645" cy="2712085"/>
            <a:chOff x="320596" y="2186065"/>
            <a:chExt cx="8589645" cy="2712085"/>
          </a:xfrm>
        </p:grpSpPr>
        <p:pic>
          <p:nvPicPr>
            <p:cNvPr id="15" name="object 3">
              <a:extLst>
                <a:ext uri="{FF2B5EF4-FFF2-40B4-BE49-F238E27FC236}">
                  <a16:creationId xmlns:a16="http://schemas.microsoft.com/office/drawing/2014/main" id="{C1859BB2-2401-D448-AEAC-9313227D3A94}"/>
                </a:ext>
              </a:extLst>
            </p:cNvPr>
            <p:cNvPicPr/>
            <p:nvPr/>
          </p:nvPicPr>
          <p:blipFill>
            <a:blip r:embed="rId2" cstate="print"/>
            <a:stretch>
              <a:fillRect/>
            </a:stretch>
          </p:blipFill>
          <p:spPr>
            <a:xfrm>
              <a:off x="320596" y="2186065"/>
              <a:ext cx="8503919" cy="2693561"/>
            </a:xfrm>
            <a:prstGeom prst="rect">
              <a:avLst/>
            </a:prstGeom>
          </p:spPr>
        </p:pic>
        <p:pic>
          <p:nvPicPr>
            <p:cNvPr id="16" name="object 4">
              <a:extLst>
                <a:ext uri="{FF2B5EF4-FFF2-40B4-BE49-F238E27FC236}">
                  <a16:creationId xmlns:a16="http://schemas.microsoft.com/office/drawing/2014/main" id="{917FA162-0AB6-4E4C-B0CB-5BC3FD56CF71}"/>
                </a:ext>
              </a:extLst>
            </p:cNvPr>
            <p:cNvPicPr/>
            <p:nvPr/>
          </p:nvPicPr>
          <p:blipFill>
            <a:blip r:embed="rId3" cstate="print"/>
            <a:stretch>
              <a:fillRect/>
            </a:stretch>
          </p:blipFill>
          <p:spPr>
            <a:xfrm>
              <a:off x="8112473" y="4663554"/>
              <a:ext cx="163220" cy="231216"/>
            </a:xfrm>
            <a:prstGeom prst="rect">
              <a:avLst/>
            </a:prstGeom>
          </p:spPr>
        </p:pic>
        <p:pic>
          <p:nvPicPr>
            <p:cNvPr id="17" name="object 5">
              <a:extLst>
                <a:ext uri="{FF2B5EF4-FFF2-40B4-BE49-F238E27FC236}">
                  <a16:creationId xmlns:a16="http://schemas.microsoft.com/office/drawing/2014/main" id="{D44141DD-0D55-684E-9653-DCD3A1AD4699}"/>
                </a:ext>
              </a:extLst>
            </p:cNvPr>
            <p:cNvPicPr/>
            <p:nvPr/>
          </p:nvPicPr>
          <p:blipFill>
            <a:blip r:embed="rId4" cstate="print"/>
            <a:stretch>
              <a:fillRect/>
            </a:stretch>
          </p:blipFill>
          <p:spPr>
            <a:xfrm>
              <a:off x="8316555" y="4663555"/>
              <a:ext cx="147688" cy="231216"/>
            </a:xfrm>
            <a:prstGeom prst="rect">
              <a:avLst/>
            </a:prstGeom>
          </p:spPr>
        </p:pic>
        <p:pic>
          <p:nvPicPr>
            <p:cNvPr id="18" name="object 6">
              <a:extLst>
                <a:ext uri="{FF2B5EF4-FFF2-40B4-BE49-F238E27FC236}">
                  <a16:creationId xmlns:a16="http://schemas.microsoft.com/office/drawing/2014/main" id="{ADE4B5FA-83D0-D34C-87E9-61AF6B2FCC8A}"/>
                </a:ext>
              </a:extLst>
            </p:cNvPr>
            <p:cNvPicPr/>
            <p:nvPr/>
          </p:nvPicPr>
          <p:blipFill>
            <a:blip r:embed="rId5" cstate="print"/>
            <a:stretch>
              <a:fillRect/>
            </a:stretch>
          </p:blipFill>
          <p:spPr>
            <a:xfrm>
              <a:off x="8740027" y="4663555"/>
              <a:ext cx="170002" cy="231216"/>
            </a:xfrm>
            <a:prstGeom prst="rect">
              <a:avLst/>
            </a:prstGeom>
          </p:spPr>
        </p:pic>
        <p:pic>
          <p:nvPicPr>
            <p:cNvPr id="19" name="object 7">
              <a:extLst>
                <a:ext uri="{FF2B5EF4-FFF2-40B4-BE49-F238E27FC236}">
                  <a16:creationId xmlns:a16="http://schemas.microsoft.com/office/drawing/2014/main" id="{E38F94F5-1EC3-5E48-A763-548816450B58}"/>
                </a:ext>
              </a:extLst>
            </p:cNvPr>
            <p:cNvPicPr/>
            <p:nvPr/>
          </p:nvPicPr>
          <p:blipFill>
            <a:blip r:embed="rId6" cstate="print"/>
            <a:stretch>
              <a:fillRect/>
            </a:stretch>
          </p:blipFill>
          <p:spPr>
            <a:xfrm>
              <a:off x="8501776" y="4658541"/>
              <a:ext cx="196037" cy="239141"/>
            </a:xfrm>
            <a:prstGeom prst="rect">
              <a:avLst/>
            </a:prstGeom>
          </p:spPr>
        </p:pic>
        <p:pic>
          <p:nvPicPr>
            <p:cNvPr id="20" name="object 8">
              <a:extLst>
                <a:ext uri="{FF2B5EF4-FFF2-40B4-BE49-F238E27FC236}">
                  <a16:creationId xmlns:a16="http://schemas.microsoft.com/office/drawing/2014/main" id="{0EA3D52E-8854-3648-B482-0B4D3280563F}"/>
                </a:ext>
              </a:extLst>
            </p:cNvPr>
            <p:cNvPicPr/>
            <p:nvPr/>
          </p:nvPicPr>
          <p:blipFill>
            <a:blip r:embed="rId7" cstate="print"/>
            <a:stretch>
              <a:fillRect/>
            </a:stretch>
          </p:blipFill>
          <p:spPr>
            <a:xfrm>
              <a:off x="7825275" y="4662685"/>
              <a:ext cx="259861" cy="231310"/>
            </a:xfrm>
            <a:prstGeom prst="rect">
              <a:avLst/>
            </a:prstGeom>
          </p:spPr>
        </p:pic>
        <p:sp>
          <p:nvSpPr>
            <p:cNvPr id="21" name="object 9">
              <a:extLst>
                <a:ext uri="{FF2B5EF4-FFF2-40B4-BE49-F238E27FC236}">
                  <a16:creationId xmlns:a16="http://schemas.microsoft.com/office/drawing/2014/main" id="{756DAD1D-1056-624E-BDC8-BAB074DD180F}"/>
                </a:ext>
              </a:extLst>
            </p:cNvPr>
            <p:cNvSpPr/>
            <p:nvPr/>
          </p:nvSpPr>
          <p:spPr>
            <a:xfrm>
              <a:off x="7504938" y="4712601"/>
              <a:ext cx="100965" cy="130810"/>
            </a:xfrm>
            <a:custGeom>
              <a:avLst/>
              <a:gdLst/>
              <a:ahLst/>
              <a:cxnLst/>
              <a:rect l="l" t="t" r="r" b="b"/>
              <a:pathLst>
                <a:path w="100965" h="130810">
                  <a:moveTo>
                    <a:pt x="100520" y="16840"/>
                  </a:moveTo>
                  <a:lnTo>
                    <a:pt x="82029" y="16840"/>
                  </a:lnTo>
                  <a:lnTo>
                    <a:pt x="82029" y="50304"/>
                  </a:lnTo>
                  <a:lnTo>
                    <a:pt x="100520" y="50304"/>
                  </a:lnTo>
                  <a:lnTo>
                    <a:pt x="100520" y="16840"/>
                  </a:lnTo>
                  <a:close/>
                </a:path>
                <a:path w="100965" h="130810">
                  <a:moveTo>
                    <a:pt x="100736" y="0"/>
                  </a:moveTo>
                  <a:lnTo>
                    <a:pt x="0" y="0"/>
                  </a:lnTo>
                  <a:lnTo>
                    <a:pt x="0" y="2540"/>
                  </a:lnTo>
                  <a:lnTo>
                    <a:pt x="88" y="16510"/>
                  </a:lnTo>
                  <a:lnTo>
                    <a:pt x="101" y="50800"/>
                  </a:lnTo>
                  <a:lnTo>
                    <a:pt x="114" y="66040"/>
                  </a:lnTo>
                  <a:lnTo>
                    <a:pt x="127" y="102870"/>
                  </a:lnTo>
                  <a:lnTo>
                    <a:pt x="152" y="119380"/>
                  </a:lnTo>
                  <a:lnTo>
                    <a:pt x="152" y="125730"/>
                  </a:lnTo>
                  <a:lnTo>
                    <a:pt x="63" y="130810"/>
                  </a:lnTo>
                  <a:lnTo>
                    <a:pt x="18757" y="130810"/>
                  </a:lnTo>
                  <a:lnTo>
                    <a:pt x="18757" y="125730"/>
                  </a:lnTo>
                  <a:lnTo>
                    <a:pt x="18757" y="119380"/>
                  </a:lnTo>
                  <a:lnTo>
                    <a:pt x="100520" y="119380"/>
                  </a:lnTo>
                  <a:lnTo>
                    <a:pt x="100520" y="103174"/>
                  </a:lnTo>
                  <a:lnTo>
                    <a:pt x="100520" y="102870"/>
                  </a:lnTo>
                  <a:lnTo>
                    <a:pt x="100520" y="66649"/>
                  </a:lnTo>
                  <a:lnTo>
                    <a:pt x="82029" y="66649"/>
                  </a:lnTo>
                  <a:lnTo>
                    <a:pt x="82029" y="102870"/>
                  </a:lnTo>
                  <a:lnTo>
                    <a:pt x="18757" y="102870"/>
                  </a:lnTo>
                  <a:lnTo>
                    <a:pt x="18757" y="66040"/>
                  </a:lnTo>
                  <a:lnTo>
                    <a:pt x="100520" y="66040"/>
                  </a:lnTo>
                  <a:lnTo>
                    <a:pt x="100520" y="50800"/>
                  </a:lnTo>
                  <a:lnTo>
                    <a:pt x="18757" y="50800"/>
                  </a:lnTo>
                  <a:lnTo>
                    <a:pt x="18757" y="16510"/>
                  </a:lnTo>
                  <a:lnTo>
                    <a:pt x="100558" y="16510"/>
                  </a:lnTo>
                  <a:lnTo>
                    <a:pt x="100558" y="2540"/>
                  </a:lnTo>
                  <a:lnTo>
                    <a:pt x="100736" y="2540"/>
                  </a:lnTo>
                  <a:lnTo>
                    <a:pt x="100736" y="0"/>
                  </a:lnTo>
                  <a:close/>
                </a:path>
                <a:path w="100965" h="130810">
                  <a:moveTo>
                    <a:pt x="100825" y="130378"/>
                  </a:moveTo>
                  <a:lnTo>
                    <a:pt x="100520" y="119684"/>
                  </a:lnTo>
                  <a:lnTo>
                    <a:pt x="82029" y="119684"/>
                  </a:lnTo>
                  <a:lnTo>
                    <a:pt x="82029" y="130378"/>
                  </a:lnTo>
                  <a:lnTo>
                    <a:pt x="100825" y="130378"/>
                  </a:lnTo>
                  <a:close/>
                </a:path>
              </a:pathLst>
            </a:custGeom>
            <a:solidFill>
              <a:srgbClr val="0061AF"/>
            </a:solidFill>
          </p:spPr>
          <p:txBody>
            <a:bodyPr wrap="square" lIns="0" tIns="0" rIns="0" bIns="0" rtlCol="0"/>
            <a:lstStyle/>
            <a:p>
              <a:endParaRPr dirty="0"/>
            </a:p>
          </p:txBody>
        </p:sp>
        <p:pic>
          <p:nvPicPr>
            <p:cNvPr id="22" name="object 10">
              <a:extLst>
                <a:ext uri="{FF2B5EF4-FFF2-40B4-BE49-F238E27FC236}">
                  <a16:creationId xmlns:a16="http://schemas.microsoft.com/office/drawing/2014/main" id="{1ECCAE5F-EFBD-7C4B-ADEE-37D80FD990F1}"/>
                </a:ext>
              </a:extLst>
            </p:cNvPr>
            <p:cNvPicPr/>
            <p:nvPr/>
          </p:nvPicPr>
          <p:blipFill>
            <a:blip r:embed="rId8" cstate="print"/>
            <a:stretch>
              <a:fillRect/>
            </a:stretch>
          </p:blipFill>
          <p:spPr>
            <a:xfrm>
              <a:off x="7636173" y="4702705"/>
              <a:ext cx="143484" cy="140436"/>
            </a:xfrm>
            <a:prstGeom prst="rect">
              <a:avLst/>
            </a:prstGeom>
          </p:spPr>
        </p:pic>
        <p:sp>
          <p:nvSpPr>
            <p:cNvPr id="23" name="object 11">
              <a:extLst>
                <a:ext uri="{FF2B5EF4-FFF2-40B4-BE49-F238E27FC236}">
                  <a16:creationId xmlns:a16="http://schemas.microsoft.com/office/drawing/2014/main" id="{4770A29B-93CB-1E40-8AE7-1FA8DFA2B138}"/>
                </a:ext>
              </a:extLst>
            </p:cNvPr>
            <p:cNvSpPr/>
            <p:nvPr/>
          </p:nvSpPr>
          <p:spPr>
            <a:xfrm>
              <a:off x="1367133" y="2967475"/>
              <a:ext cx="648335" cy="504190"/>
            </a:xfrm>
            <a:custGeom>
              <a:avLst/>
              <a:gdLst/>
              <a:ahLst/>
              <a:cxnLst/>
              <a:rect l="l" t="t" r="r" b="b"/>
              <a:pathLst>
                <a:path w="648335" h="504189">
                  <a:moveTo>
                    <a:pt x="612000" y="0"/>
                  </a:moveTo>
                  <a:lnTo>
                    <a:pt x="36004" y="0"/>
                  </a:lnTo>
                  <a:lnTo>
                    <a:pt x="22025" y="2839"/>
                  </a:lnTo>
                  <a:lnTo>
                    <a:pt x="10577" y="10571"/>
                  </a:lnTo>
                  <a:lnTo>
                    <a:pt x="2841" y="22015"/>
                  </a:lnTo>
                  <a:lnTo>
                    <a:pt x="0" y="35991"/>
                  </a:lnTo>
                  <a:lnTo>
                    <a:pt x="0" y="467994"/>
                  </a:lnTo>
                  <a:lnTo>
                    <a:pt x="2841" y="481973"/>
                  </a:lnTo>
                  <a:lnTo>
                    <a:pt x="10577" y="493421"/>
                  </a:lnTo>
                  <a:lnTo>
                    <a:pt x="22025" y="501158"/>
                  </a:lnTo>
                  <a:lnTo>
                    <a:pt x="36004" y="503999"/>
                  </a:lnTo>
                  <a:lnTo>
                    <a:pt x="612000" y="503999"/>
                  </a:lnTo>
                  <a:lnTo>
                    <a:pt x="625978" y="501158"/>
                  </a:lnTo>
                  <a:lnTo>
                    <a:pt x="637427" y="493421"/>
                  </a:lnTo>
                  <a:lnTo>
                    <a:pt x="645163" y="481973"/>
                  </a:lnTo>
                  <a:lnTo>
                    <a:pt x="648004" y="467994"/>
                  </a:lnTo>
                  <a:lnTo>
                    <a:pt x="648004" y="35991"/>
                  </a:lnTo>
                  <a:lnTo>
                    <a:pt x="645163" y="22015"/>
                  </a:lnTo>
                  <a:lnTo>
                    <a:pt x="637427" y="10571"/>
                  </a:lnTo>
                  <a:lnTo>
                    <a:pt x="625978" y="2839"/>
                  </a:lnTo>
                  <a:lnTo>
                    <a:pt x="612000" y="0"/>
                  </a:lnTo>
                  <a:close/>
                </a:path>
              </a:pathLst>
            </a:custGeom>
            <a:solidFill>
              <a:srgbClr val="0061AF"/>
            </a:solidFill>
          </p:spPr>
          <p:txBody>
            <a:bodyPr wrap="square" lIns="0" tIns="0" rIns="0" bIns="0" rtlCol="0"/>
            <a:lstStyle/>
            <a:p>
              <a:endParaRPr dirty="0"/>
            </a:p>
          </p:txBody>
        </p:sp>
        <p:sp>
          <p:nvSpPr>
            <p:cNvPr id="24" name="object 12">
              <a:extLst>
                <a:ext uri="{FF2B5EF4-FFF2-40B4-BE49-F238E27FC236}">
                  <a16:creationId xmlns:a16="http://schemas.microsoft.com/office/drawing/2014/main" id="{7692992B-2C1D-9D4F-AE0D-9D2FD1333CA8}"/>
                </a:ext>
              </a:extLst>
            </p:cNvPr>
            <p:cNvSpPr/>
            <p:nvPr/>
          </p:nvSpPr>
          <p:spPr>
            <a:xfrm>
              <a:off x="1367133" y="2967475"/>
              <a:ext cx="648335" cy="504190"/>
            </a:xfrm>
            <a:custGeom>
              <a:avLst/>
              <a:gdLst/>
              <a:ahLst/>
              <a:cxnLst/>
              <a:rect l="l" t="t" r="r" b="b"/>
              <a:pathLst>
                <a:path w="648335" h="504189">
                  <a:moveTo>
                    <a:pt x="648004" y="467994"/>
                  </a:moveTo>
                  <a:lnTo>
                    <a:pt x="645163" y="481973"/>
                  </a:lnTo>
                  <a:lnTo>
                    <a:pt x="637427" y="493421"/>
                  </a:lnTo>
                  <a:lnTo>
                    <a:pt x="625978" y="501158"/>
                  </a:lnTo>
                  <a:lnTo>
                    <a:pt x="612000" y="503999"/>
                  </a:lnTo>
                  <a:lnTo>
                    <a:pt x="36004" y="503999"/>
                  </a:lnTo>
                  <a:lnTo>
                    <a:pt x="22025" y="501158"/>
                  </a:lnTo>
                  <a:lnTo>
                    <a:pt x="10577" y="493421"/>
                  </a:lnTo>
                  <a:lnTo>
                    <a:pt x="2841" y="481973"/>
                  </a:lnTo>
                  <a:lnTo>
                    <a:pt x="0" y="467994"/>
                  </a:lnTo>
                  <a:lnTo>
                    <a:pt x="0" y="35991"/>
                  </a:lnTo>
                  <a:lnTo>
                    <a:pt x="2841" y="22015"/>
                  </a:lnTo>
                  <a:lnTo>
                    <a:pt x="10577" y="10571"/>
                  </a:lnTo>
                  <a:lnTo>
                    <a:pt x="22025" y="2839"/>
                  </a:lnTo>
                  <a:lnTo>
                    <a:pt x="36004" y="0"/>
                  </a:lnTo>
                  <a:lnTo>
                    <a:pt x="612000" y="0"/>
                  </a:lnTo>
                  <a:lnTo>
                    <a:pt x="625978" y="2839"/>
                  </a:lnTo>
                  <a:lnTo>
                    <a:pt x="637427" y="10571"/>
                  </a:lnTo>
                  <a:lnTo>
                    <a:pt x="645163" y="22015"/>
                  </a:lnTo>
                  <a:lnTo>
                    <a:pt x="648004" y="35991"/>
                  </a:lnTo>
                  <a:lnTo>
                    <a:pt x="648004" y="467994"/>
                  </a:lnTo>
                  <a:close/>
                </a:path>
              </a:pathLst>
            </a:custGeom>
            <a:ln w="9004">
              <a:solidFill>
                <a:srgbClr val="FFFFFF"/>
              </a:solidFill>
            </a:ln>
          </p:spPr>
          <p:txBody>
            <a:bodyPr wrap="square" lIns="0" tIns="0" rIns="0" bIns="0" rtlCol="0"/>
            <a:lstStyle/>
            <a:p>
              <a:endParaRPr dirty="0"/>
            </a:p>
          </p:txBody>
        </p:sp>
      </p:grpSp>
      <p:grpSp>
        <p:nvGrpSpPr>
          <p:cNvPr id="215" name="object 50">
            <a:extLst>
              <a:ext uri="{FF2B5EF4-FFF2-40B4-BE49-F238E27FC236}">
                <a16:creationId xmlns:a16="http://schemas.microsoft.com/office/drawing/2014/main" id="{4ED1C87F-36BF-7147-89E5-6B8D5473AA22}"/>
              </a:ext>
            </a:extLst>
          </p:cNvPr>
          <p:cNvGrpSpPr/>
          <p:nvPr/>
        </p:nvGrpSpPr>
        <p:grpSpPr>
          <a:xfrm>
            <a:off x="5970549" y="2962713"/>
            <a:ext cx="1089660" cy="513715"/>
            <a:chOff x="5970549" y="2962713"/>
            <a:chExt cx="1089660" cy="513715"/>
          </a:xfrm>
        </p:grpSpPr>
        <p:pic>
          <p:nvPicPr>
            <p:cNvPr id="216" name="object 51">
              <a:extLst>
                <a:ext uri="{FF2B5EF4-FFF2-40B4-BE49-F238E27FC236}">
                  <a16:creationId xmlns:a16="http://schemas.microsoft.com/office/drawing/2014/main" id="{CFC11EA0-92E9-0740-A736-A3133C521577}"/>
                </a:ext>
              </a:extLst>
            </p:cNvPr>
            <p:cNvPicPr/>
            <p:nvPr/>
          </p:nvPicPr>
          <p:blipFill>
            <a:blip r:embed="rId9" cstate="print"/>
            <a:stretch>
              <a:fillRect/>
            </a:stretch>
          </p:blipFill>
          <p:spPr>
            <a:xfrm>
              <a:off x="5970549" y="3173918"/>
              <a:ext cx="81178" cy="81025"/>
            </a:xfrm>
            <a:prstGeom prst="rect">
              <a:avLst/>
            </a:prstGeom>
          </p:spPr>
        </p:pic>
        <p:sp>
          <p:nvSpPr>
            <p:cNvPr id="217" name="object 52">
              <a:extLst>
                <a:ext uri="{FF2B5EF4-FFF2-40B4-BE49-F238E27FC236}">
                  <a16:creationId xmlns:a16="http://schemas.microsoft.com/office/drawing/2014/main" id="{4CD81E88-13E8-194B-93AE-F07C065949AD}"/>
                </a:ext>
              </a:extLst>
            </p:cNvPr>
            <p:cNvSpPr/>
            <p:nvPr/>
          </p:nvSpPr>
          <p:spPr>
            <a:xfrm>
              <a:off x="6407133" y="2967475"/>
              <a:ext cx="648335" cy="504190"/>
            </a:xfrm>
            <a:custGeom>
              <a:avLst/>
              <a:gdLst/>
              <a:ahLst/>
              <a:cxnLst/>
              <a:rect l="l" t="t" r="r" b="b"/>
              <a:pathLst>
                <a:path w="648334" h="504189">
                  <a:moveTo>
                    <a:pt x="612000" y="0"/>
                  </a:moveTo>
                  <a:lnTo>
                    <a:pt x="36004" y="0"/>
                  </a:lnTo>
                  <a:lnTo>
                    <a:pt x="22025" y="2839"/>
                  </a:lnTo>
                  <a:lnTo>
                    <a:pt x="10577" y="10571"/>
                  </a:lnTo>
                  <a:lnTo>
                    <a:pt x="2841" y="22015"/>
                  </a:lnTo>
                  <a:lnTo>
                    <a:pt x="0" y="35991"/>
                  </a:lnTo>
                  <a:lnTo>
                    <a:pt x="0" y="467994"/>
                  </a:lnTo>
                  <a:lnTo>
                    <a:pt x="2841" y="481973"/>
                  </a:lnTo>
                  <a:lnTo>
                    <a:pt x="10577" y="493421"/>
                  </a:lnTo>
                  <a:lnTo>
                    <a:pt x="22025" y="501158"/>
                  </a:lnTo>
                  <a:lnTo>
                    <a:pt x="36004" y="503999"/>
                  </a:lnTo>
                  <a:lnTo>
                    <a:pt x="612000" y="503999"/>
                  </a:lnTo>
                  <a:lnTo>
                    <a:pt x="625978" y="501158"/>
                  </a:lnTo>
                  <a:lnTo>
                    <a:pt x="637427" y="493421"/>
                  </a:lnTo>
                  <a:lnTo>
                    <a:pt x="645163" y="481973"/>
                  </a:lnTo>
                  <a:lnTo>
                    <a:pt x="648004" y="467994"/>
                  </a:lnTo>
                  <a:lnTo>
                    <a:pt x="648004" y="35991"/>
                  </a:lnTo>
                  <a:lnTo>
                    <a:pt x="645163" y="22015"/>
                  </a:lnTo>
                  <a:lnTo>
                    <a:pt x="637427" y="10571"/>
                  </a:lnTo>
                  <a:lnTo>
                    <a:pt x="625978" y="2839"/>
                  </a:lnTo>
                  <a:lnTo>
                    <a:pt x="612000" y="0"/>
                  </a:lnTo>
                  <a:close/>
                </a:path>
              </a:pathLst>
            </a:custGeom>
            <a:solidFill>
              <a:srgbClr val="0061AF"/>
            </a:solidFill>
          </p:spPr>
          <p:txBody>
            <a:bodyPr wrap="square" lIns="0" tIns="0" rIns="0" bIns="0" rtlCol="0"/>
            <a:lstStyle/>
            <a:p>
              <a:endParaRPr dirty="0"/>
            </a:p>
          </p:txBody>
        </p:sp>
        <p:sp>
          <p:nvSpPr>
            <p:cNvPr id="218" name="object 53">
              <a:extLst>
                <a:ext uri="{FF2B5EF4-FFF2-40B4-BE49-F238E27FC236}">
                  <a16:creationId xmlns:a16="http://schemas.microsoft.com/office/drawing/2014/main" id="{B9E0E771-42B7-EB49-917E-5981F6DE1210}"/>
                </a:ext>
              </a:extLst>
            </p:cNvPr>
            <p:cNvSpPr/>
            <p:nvPr/>
          </p:nvSpPr>
          <p:spPr>
            <a:xfrm>
              <a:off x="6407133" y="2967475"/>
              <a:ext cx="648335" cy="504190"/>
            </a:xfrm>
            <a:custGeom>
              <a:avLst/>
              <a:gdLst/>
              <a:ahLst/>
              <a:cxnLst/>
              <a:rect l="l" t="t" r="r" b="b"/>
              <a:pathLst>
                <a:path w="648334" h="504189">
                  <a:moveTo>
                    <a:pt x="648004" y="467994"/>
                  </a:moveTo>
                  <a:lnTo>
                    <a:pt x="645163" y="481973"/>
                  </a:lnTo>
                  <a:lnTo>
                    <a:pt x="637427" y="493421"/>
                  </a:lnTo>
                  <a:lnTo>
                    <a:pt x="625978" y="501158"/>
                  </a:lnTo>
                  <a:lnTo>
                    <a:pt x="612000" y="503999"/>
                  </a:lnTo>
                  <a:lnTo>
                    <a:pt x="36004" y="503999"/>
                  </a:lnTo>
                  <a:lnTo>
                    <a:pt x="22025" y="501158"/>
                  </a:lnTo>
                  <a:lnTo>
                    <a:pt x="10577" y="493421"/>
                  </a:lnTo>
                  <a:lnTo>
                    <a:pt x="2841" y="481973"/>
                  </a:lnTo>
                  <a:lnTo>
                    <a:pt x="0" y="467994"/>
                  </a:lnTo>
                  <a:lnTo>
                    <a:pt x="0" y="35991"/>
                  </a:lnTo>
                  <a:lnTo>
                    <a:pt x="2841" y="22015"/>
                  </a:lnTo>
                  <a:lnTo>
                    <a:pt x="10577" y="10571"/>
                  </a:lnTo>
                  <a:lnTo>
                    <a:pt x="22025" y="2839"/>
                  </a:lnTo>
                  <a:lnTo>
                    <a:pt x="36004" y="0"/>
                  </a:lnTo>
                  <a:lnTo>
                    <a:pt x="612000" y="0"/>
                  </a:lnTo>
                  <a:lnTo>
                    <a:pt x="625978" y="2839"/>
                  </a:lnTo>
                  <a:lnTo>
                    <a:pt x="637427" y="10571"/>
                  </a:lnTo>
                  <a:lnTo>
                    <a:pt x="645163" y="22015"/>
                  </a:lnTo>
                  <a:lnTo>
                    <a:pt x="648004" y="35991"/>
                  </a:lnTo>
                  <a:lnTo>
                    <a:pt x="648004" y="467994"/>
                  </a:lnTo>
                  <a:close/>
                </a:path>
              </a:pathLst>
            </a:custGeom>
            <a:ln w="9004">
              <a:solidFill>
                <a:srgbClr val="FFFFFF"/>
              </a:solidFill>
            </a:ln>
          </p:spPr>
          <p:txBody>
            <a:bodyPr wrap="square" lIns="0" tIns="0" rIns="0" bIns="0" rtlCol="0"/>
            <a:lstStyle/>
            <a:p>
              <a:endParaRPr dirty="0"/>
            </a:p>
          </p:txBody>
        </p:sp>
      </p:grpSp>
      <p:sp>
        <p:nvSpPr>
          <p:cNvPr id="2" name="object 2"/>
          <p:cNvSpPr txBox="1">
            <a:spLocks noGrp="1"/>
          </p:cNvSpPr>
          <p:nvPr>
            <p:ph type="title"/>
          </p:nvPr>
        </p:nvSpPr>
        <p:spPr>
          <a:xfrm>
            <a:off x="512676" y="386011"/>
            <a:ext cx="1818300" cy="252002"/>
          </a:xfrm>
          <a:prstGeom prst="rect">
            <a:avLst/>
          </a:prstGeom>
        </p:spPr>
        <p:txBody>
          <a:bodyPr vert="horz" wrap="square" lIns="0" tIns="13953" rIns="0" bIns="0" rtlCol="0">
            <a:spAutoFit/>
          </a:bodyPr>
          <a:lstStyle/>
          <a:p>
            <a:pPr marL="12685">
              <a:spcBef>
                <a:spcPts val="110"/>
              </a:spcBef>
            </a:pPr>
            <a:r>
              <a:rPr lang="ja-JP" altLang="en-US" sz="1548" u="none" spc="-25">
                <a:solidFill>
                  <a:srgbClr val="000000"/>
                </a:solidFill>
                <a:latin typeface="Yu Gothic" panose="020B0400000000000000" pitchFamily="34" charset="-128"/>
                <a:ea typeface="Yu Gothic" panose="020B0400000000000000" pitchFamily="34" charset="-128"/>
                <a:cs typeface="YuGothic"/>
              </a:rPr>
              <a:t>日</a:t>
            </a:r>
            <a:r>
              <a:rPr lang="ja-JP" altLang="en-US" sz="1548" u="none" spc="-114">
                <a:solidFill>
                  <a:srgbClr val="000000"/>
                </a:solidFill>
                <a:latin typeface="Yu Gothic" panose="020B0400000000000000" pitchFamily="34" charset="-128"/>
                <a:ea typeface="Yu Gothic" panose="020B0400000000000000" pitchFamily="34" charset="-128"/>
                <a:cs typeface="YuGothic"/>
              </a:rPr>
              <a:t>経</a:t>
            </a:r>
            <a:r>
              <a:rPr lang="ja-JP" altLang="en-US" sz="1548" u="none" spc="-175">
                <a:solidFill>
                  <a:srgbClr val="000000"/>
                </a:solidFill>
                <a:latin typeface="Yu Gothic" panose="020B0400000000000000" pitchFamily="34" charset="-128"/>
                <a:ea typeface="Yu Gothic" panose="020B0400000000000000" pitchFamily="34" charset="-128"/>
                <a:cs typeface="YuGothic"/>
              </a:rPr>
              <a:t>ク</a:t>
            </a:r>
            <a:r>
              <a:rPr lang="ja-JP" altLang="en-US" sz="1548" u="none" spc="-135">
                <a:solidFill>
                  <a:srgbClr val="000000"/>
                </a:solidFill>
                <a:latin typeface="Yu Gothic" panose="020B0400000000000000" pitchFamily="34" charset="-128"/>
                <a:ea typeface="Yu Gothic" panose="020B0400000000000000" pitchFamily="34" charset="-128"/>
                <a:cs typeface="YuGothic"/>
              </a:rPr>
              <a:t>ロ</a:t>
            </a:r>
            <a:r>
              <a:rPr lang="ja-JP" altLang="en-US" sz="1548" u="none" spc="-85">
                <a:solidFill>
                  <a:srgbClr val="000000"/>
                </a:solidFill>
                <a:latin typeface="Yu Gothic" panose="020B0400000000000000" pitchFamily="34" charset="-128"/>
                <a:ea typeface="Yu Gothic" panose="020B0400000000000000" pitchFamily="34" charset="-128"/>
                <a:cs typeface="YuGothic"/>
              </a:rPr>
              <a:t>ス</a:t>
            </a:r>
            <a:r>
              <a:rPr lang="ja-JP" altLang="en-US" sz="1548" u="none" spc="-225">
                <a:solidFill>
                  <a:srgbClr val="000000"/>
                </a:solidFill>
                <a:latin typeface="Yu Gothic" panose="020B0400000000000000" pitchFamily="34" charset="-128"/>
                <a:ea typeface="Yu Gothic" panose="020B0400000000000000" pitchFamily="34" charset="-128"/>
                <a:cs typeface="YuGothic"/>
              </a:rPr>
              <a:t>テ</a:t>
            </a:r>
            <a:r>
              <a:rPr lang="ja-JP" altLang="en-US" sz="1548" u="none" spc="-240">
                <a:solidFill>
                  <a:srgbClr val="000000"/>
                </a:solidFill>
                <a:latin typeface="Yu Gothic" panose="020B0400000000000000" pitchFamily="34" charset="-128"/>
                <a:ea typeface="Yu Gothic" panose="020B0400000000000000" pitchFamily="34" charset="-128"/>
                <a:cs typeface="YuGothic"/>
              </a:rPr>
              <a:t>ッ</a:t>
            </a:r>
            <a:r>
              <a:rPr lang="ja-JP" altLang="en-US" sz="1548" u="none" spc="-229">
                <a:solidFill>
                  <a:srgbClr val="000000"/>
                </a:solidFill>
                <a:latin typeface="Yu Gothic" panose="020B0400000000000000" pitchFamily="34" charset="-128"/>
                <a:ea typeface="Yu Gothic" panose="020B0400000000000000" pitchFamily="34" charset="-128"/>
                <a:cs typeface="YuGothic"/>
              </a:rPr>
              <a:t>ク</a:t>
            </a:r>
            <a:r>
              <a:rPr lang="ja-JP" altLang="en-US" sz="1548" u="none" spc="-215">
                <a:solidFill>
                  <a:srgbClr val="000000"/>
                </a:solidFill>
                <a:latin typeface="Yu Gothic" panose="020B0400000000000000" pitchFamily="34" charset="-128"/>
                <a:ea typeface="Yu Gothic" panose="020B0400000000000000" pitchFamily="34" charset="-128"/>
                <a:cs typeface="YuGothic"/>
              </a:rPr>
              <a:t>と</a:t>
            </a:r>
            <a:r>
              <a:rPr lang="ja-JP" altLang="en-US" sz="1548" u="none" spc="5">
                <a:solidFill>
                  <a:srgbClr val="000000"/>
                </a:solidFill>
                <a:latin typeface="Yu Gothic" panose="020B0400000000000000" pitchFamily="34" charset="-128"/>
                <a:ea typeface="Yu Gothic" panose="020B0400000000000000" pitchFamily="34" charset="-128"/>
                <a:cs typeface="YuGothic"/>
              </a:rPr>
              <a:t>は</a:t>
            </a:r>
            <a:endParaRPr sz="1548" dirty="0">
              <a:latin typeface="Yu Gothic" panose="020B0400000000000000" pitchFamily="34" charset="-128"/>
              <a:ea typeface="Yu Gothic" panose="020B0400000000000000" pitchFamily="34" charset="-128"/>
              <a:cs typeface="YuGothic"/>
            </a:endParaRPr>
          </a:p>
        </p:txBody>
      </p:sp>
      <p:sp>
        <p:nvSpPr>
          <p:cNvPr id="3" name="object 3"/>
          <p:cNvSpPr txBox="1"/>
          <p:nvPr/>
        </p:nvSpPr>
        <p:spPr>
          <a:xfrm>
            <a:off x="501296" y="819439"/>
            <a:ext cx="8136370" cy="701442"/>
          </a:xfrm>
          <a:prstGeom prst="rect">
            <a:avLst/>
          </a:prstGeom>
        </p:spPr>
        <p:txBody>
          <a:bodyPr vert="horz" wrap="square" lIns="0" tIns="12050" rIns="0" bIns="0" rtlCol="0">
            <a:spAutoFit/>
          </a:bodyPr>
          <a:lstStyle/>
          <a:p>
            <a:pPr marL="12685" marR="5074" indent="5708" algn="just">
              <a:lnSpc>
                <a:spcPct val="147600"/>
              </a:lnSpc>
              <a:spcBef>
                <a:spcPts val="95"/>
              </a:spcBef>
            </a:pPr>
            <a:r>
              <a:rPr lang="ja-JP" altLang="en-US" sz="1049" spc="-5">
                <a:latin typeface="YuGo-Medium"/>
                <a:cs typeface="YuGo-Medium"/>
              </a:rPr>
              <a:t>日</a:t>
            </a:r>
            <a:r>
              <a:rPr lang="ja-JP" altLang="en-US" sz="1049" spc="-80">
                <a:latin typeface="YuGo-Medium"/>
                <a:cs typeface="YuGo-Medium"/>
              </a:rPr>
              <a:t>経</a:t>
            </a:r>
            <a:r>
              <a:rPr lang="ja-JP" altLang="en-US" sz="1049" spc="-85">
                <a:latin typeface="YuGo-Medium"/>
                <a:cs typeface="YuGo-Medium"/>
              </a:rPr>
              <a:t>ク</a:t>
            </a:r>
            <a:r>
              <a:rPr lang="ja-JP" altLang="en-US" sz="1049" spc="-70">
                <a:latin typeface="YuGo-Medium"/>
                <a:cs typeface="YuGo-Medium"/>
              </a:rPr>
              <a:t>ロ</a:t>
            </a:r>
            <a:r>
              <a:rPr lang="ja-JP" altLang="en-US" sz="1049" spc="-40">
                <a:latin typeface="YuGo-Medium"/>
                <a:cs typeface="YuGo-Medium"/>
              </a:rPr>
              <a:t>ス</a:t>
            </a:r>
            <a:r>
              <a:rPr lang="ja-JP" altLang="en-US" sz="1049" spc="-135">
                <a:latin typeface="YuGo-Medium"/>
                <a:cs typeface="YuGo-Medium"/>
              </a:rPr>
              <a:t>テ</a:t>
            </a:r>
            <a:r>
              <a:rPr lang="ja-JP" altLang="en-US" sz="1049" spc="-170">
                <a:latin typeface="YuGo-Medium"/>
                <a:cs typeface="YuGo-Medium"/>
              </a:rPr>
              <a:t>ッ</a:t>
            </a:r>
            <a:r>
              <a:rPr lang="ja-JP" altLang="en-US" sz="1049" spc="-55">
                <a:latin typeface="YuGo-Medium"/>
                <a:cs typeface="YuGo-Medium"/>
              </a:rPr>
              <a:t>ク</a:t>
            </a:r>
            <a:r>
              <a:rPr lang="ja-JP" altLang="en-US" sz="1049">
                <a:latin typeface="YuGo-Medium"/>
                <a:cs typeface="YuGo-Medium"/>
              </a:rPr>
              <a:t>は</a:t>
            </a:r>
            <a:r>
              <a:rPr lang="ja-JP" altLang="en-US" sz="1049" spc="-514">
                <a:latin typeface="YuGo-Medium"/>
                <a:cs typeface="YuGo-Medium"/>
              </a:rPr>
              <a:t>、</a:t>
            </a:r>
            <a:r>
              <a:rPr lang="en" altLang="ja-JP" sz="1049" spc="10" dirty="0">
                <a:latin typeface="YuGo-Medium"/>
                <a:cs typeface="YuGo-Medium"/>
              </a:rPr>
              <a:t>IT</a:t>
            </a:r>
            <a:r>
              <a:rPr lang="ja-JP" altLang="en" sz="1049" spc="-514">
                <a:latin typeface="YuGo-Medium"/>
                <a:cs typeface="YuGo-Medium"/>
              </a:rPr>
              <a:t>、</a:t>
            </a:r>
            <a:r>
              <a:rPr lang="ja-JP" altLang="en-US" sz="1049" spc="15">
                <a:latin typeface="YuGo-Medium"/>
                <a:cs typeface="YuGo-Medium"/>
              </a:rPr>
              <a:t>電機</a:t>
            </a:r>
            <a:r>
              <a:rPr lang="ja-JP" altLang="en-US" sz="1049" spc="-514">
                <a:latin typeface="YuGo-Medium"/>
                <a:cs typeface="YuGo-Medium"/>
              </a:rPr>
              <a:t>、</a:t>
            </a:r>
            <a:r>
              <a:rPr lang="ja-JP" altLang="en-US" sz="1049" spc="15">
                <a:latin typeface="YuGo-Medium"/>
                <a:cs typeface="YuGo-Medium"/>
              </a:rPr>
              <a:t>製造</a:t>
            </a:r>
            <a:r>
              <a:rPr lang="ja-JP" altLang="en-US" sz="1049" spc="-519">
                <a:latin typeface="YuGo-Medium"/>
                <a:cs typeface="YuGo-Medium"/>
              </a:rPr>
              <a:t>、</a:t>
            </a:r>
            <a:r>
              <a:rPr lang="ja-JP" altLang="en-US" sz="1049" spc="10">
                <a:latin typeface="YuGo-Medium"/>
                <a:cs typeface="YuGo-Medium"/>
              </a:rPr>
              <a:t>自</a:t>
            </a:r>
            <a:r>
              <a:rPr lang="ja-JP" altLang="en-US" sz="1049" spc="15">
                <a:latin typeface="YuGo-Medium"/>
                <a:cs typeface="YuGo-Medium"/>
              </a:rPr>
              <a:t>動車</a:t>
            </a:r>
            <a:r>
              <a:rPr lang="ja-JP" altLang="en-US" sz="1049" spc="-514">
                <a:latin typeface="YuGo-Medium"/>
                <a:cs typeface="YuGo-Medium"/>
              </a:rPr>
              <a:t>、</a:t>
            </a:r>
            <a:r>
              <a:rPr lang="ja-JP" altLang="en-US" sz="1049" spc="15">
                <a:latin typeface="YuGo-Medium"/>
                <a:cs typeface="YuGo-Medium"/>
              </a:rPr>
              <a:t>建</a:t>
            </a:r>
            <a:r>
              <a:rPr lang="ja-JP" altLang="en-US" sz="1049" spc="-250">
                <a:latin typeface="YuGo-Medium"/>
                <a:cs typeface="YuGo-Medium"/>
              </a:rPr>
              <a:t>築・</a:t>
            </a:r>
            <a:r>
              <a:rPr lang="ja-JP" altLang="en-US" sz="1049" spc="15">
                <a:latin typeface="YuGo-Medium"/>
                <a:cs typeface="YuGo-Medium"/>
              </a:rPr>
              <a:t>土</a:t>
            </a:r>
            <a:r>
              <a:rPr lang="ja-JP" altLang="en-US" sz="1049" spc="-15">
                <a:latin typeface="YuGo-Medium"/>
                <a:cs typeface="YuGo-Medium"/>
              </a:rPr>
              <a:t>木</a:t>
            </a:r>
            <a:r>
              <a:rPr lang="ja-JP" altLang="en-US" sz="1049" spc="-75">
                <a:latin typeface="YuGo-Medium"/>
                <a:cs typeface="YuGo-Medium"/>
              </a:rPr>
              <a:t>な</a:t>
            </a:r>
            <a:r>
              <a:rPr lang="ja-JP" altLang="en-US" sz="1049" spc="-5">
                <a:latin typeface="YuGo-Medium"/>
                <a:cs typeface="YuGo-Medium"/>
              </a:rPr>
              <a:t>ど様</a:t>
            </a:r>
            <a:r>
              <a:rPr lang="ja-JP" altLang="en-US" sz="1049" spc="-110">
                <a:latin typeface="YuGo-Medium"/>
                <a:cs typeface="YuGo-Medium"/>
              </a:rPr>
              <a:t>々</a:t>
            </a:r>
            <a:r>
              <a:rPr lang="ja-JP" altLang="en-US" sz="1049" spc="-15">
                <a:latin typeface="YuGo-Medium"/>
                <a:cs typeface="YuGo-Medium"/>
              </a:rPr>
              <a:t>な</a:t>
            </a:r>
            <a:r>
              <a:rPr lang="ja-JP" altLang="en-US" sz="1049" spc="15">
                <a:latin typeface="YuGo-Medium"/>
                <a:cs typeface="YuGo-Medium"/>
              </a:rPr>
              <a:t>産</a:t>
            </a:r>
            <a:r>
              <a:rPr lang="ja-JP" altLang="en-US" sz="1049" spc="10">
                <a:latin typeface="YuGo-Medium"/>
                <a:cs typeface="YuGo-Medium"/>
              </a:rPr>
              <a:t>業</a:t>
            </a:r>
            <a:r>
              <a:rPr lang="ja-JP" altLang="en-US" sz="1049" spc="-20">
                <a:latin typeface="YuGo-Medium"/>
                <a:cs typeface="YuGo-Medium"/>
              </a:rPr>
              <a:t>に</a:t>
            </a:r>
            <a:r>
              <a:rPr lang="ja-JP" altLang="en-US" sz="1049" spc="20">
                <a:latin typeface="YuGo-Medium"/>
                <a:cs typeface="YuGo-Medium"/>
              </a:rPr>
              <a:t>携</a:t>
            </a:r>
            <a:r>
              <a:rPr lang="ja-JP" altLang="en-US" sz="1049" spc="-45">
                <a:latin typeface="YuGo-Medium"/>
                <a:cs typeface="YuGo-Medium"/>
              </a:rPr>
              <a:t>わ</a:t>
            </a:r>
            <a:r>
              <a:rPr lang="ja-JP" altLang="en-US" sz="1049" spc="-60">
                <a:latin typeface="YuGo-Medium"/>
                <a:cs typeface="YuGo-Medium"/>
              </a:rPr>
              <a:t>る</a:t>
            </a:r>
            <a:r>
              <a:rPr lang="ja-JP" altLang="en-US" sz="1049" spc="-15">
                <a:latin typeface="YuGo-Medium"/>
                <a:cs typeface="YuGo-Medium"/>
              </a:rPr>
              <a:t>全</a:t>
            </a:r>
            <a:r>
              <a:rPr lang="ja-JP" altLang="en-US" sz="1049" spc="-45">
                <a:latin typeface="YuGo-Medium"/>
                <a:cs typeface="YuGo-Medium"/>
              </a:rPr>
              <a:t>て</a:t>
            </a:r>
            <a:r>
              <a:rPr lang="ja-JP" altLang="en-US" sz="1049" spc="10">
                <a:latin typeface="YuGo-Medium"/>
                <a:cs typeface="YuGo-Medium"/>
              </a:rPr>
              <a:t>の</a:t>
            </a:r>
            <a:r>
              <a:rPr lang="ja-JP" altLang="en-US" sz="1049" spc="15">
                <a:latin typeface="YuGo-Medium"/>
                <a:cs typeface="YuGo-Medium"/>
              </a:rPr>
              <a:t>技術</a:t>
            </a:r>
            <a:r>
              <a:rPr lang="ja-JP" altLang="en-US" sz="1049" spc="-55">
                <a:latin typeface="YuGo-Medium"/>
                <a:cs typeface="YuGo-Medium"/>
              </a:rPr>
              <a:t>者</a:t>
            </a:r>
            <a:r>
              <a:rPr lang="ja-JP" altLang="en-US" sz="1049" spc="-155">
                <a:latin typeface="YuGo-Medium"/>
                <a:cs typeface="YuGo-Medium"/>
              </a:rPr>
              <a:t>と</a:t>
            </a:r>
            <a:r>
              <a:rPr lang="ja-JP" altLang="en-US" sz="1049" spc="-30">
                <a:latin typeface="YuGo-Medium"/>
                <a:cs typeface="YuGo-Medium"/>
              </a:rPr>
              <a:t>ビ</a:t>
            </a:r>
            <a:r>
              <a:rPr lang="ja-JP" altLang="en-US" sz="1049" spc="-25">
                <a:latin typeface="YuGo-Medium"/>
                <a:cs typeface="YuGo-Medium"/>
              </a:rPr>
              <a:t>ジ</a:t>
            </a:r>
            <a:r>
              <a:rPr lang="ja-JP" altLang="en-US" sz="1049" spc="-55">
                <a:latin typeface="YuGo-Medium"/>
                <a:cs typeface="YuGo-Medium"/>
              </a:rPr>
              <a:t>ネ</a:t>
            </a:r>
            <a:r>
              <a:rPr lang="ja-JP" altLang="en-US" sz="1049" spc="-114">
                <a:latin typeface="YuGo-Medium"/>
                <a:cs typeface="YuGo-Medium"/>
              </a:rPr>
              <a:t>ス</a:t>
            </a:r>
            <a:r>
              <a:rPr lang="ja-JP" altLang="en-US" sz="1049" spc="-110">
                <a:latin typeface="YuGo-Medium"/>
                <a:cs typeface="YuGo-Medium"/>
              </a:rPr>
              <a:t>リ</a:t>
            </a:r>
            <a:r>
              <a:rPr lang="ja-JP" altLang="en-US" sz="1049" spc="-70">
                <a:latin typeface="YuGo-Medium"/>
                <a:cs typeface="YuGo-Medium"/>
              </a:rPr>
              <a:t>ー</a:t>
            </a:r>
            <a:r>
              <a:rPr lang="ja-JP" altLang="en-US" sz="1049" spc="10">
                <a:latin typeface="YuGo-Medium"/>
                <a:cs typeface="YuGo-Medium"/>
              </a:rPr>
              <a:t>ダ</a:t>
            </a:r>
            <a:r>
              <a:rPr lang="ja-JP" altLang="en-US" sz="1049" spc="-20">
                <a:latin typeface="YuGo-Medium"/>
                <a:cs typeface="YuGo-Medium"/>
              </a:rPr>
              <a:t>ーに</a:t>
            </a:r>
            <a:r>
              <a:rPr lang="ja-JP" altLang="en-US" sz="1049" spc="-5">
                <a:latin typeface="YuGo-Medium"/>
                <a:cs typeface="YuGo-Medium"/>
              </a:rPr>
              <a:t>向</a:t>
            </a:r>
            <a:r>
              <a:rPr lang="ja-JP" altLang="en-US" sz="1049" spc="-20">
                <a:latin typeface="YuGo-Medium"/>
                <a:cs typeface="YuGo-Medium"/>
              </a:rPr>
              <a:t>け</a:t>
            </a:r>
            <a:r>
              <a:rPr lang="ja-JP" altLang="en-US" sz="1049" spc="-5">
                <a:latin typeface="YuGo-Medium"/>
                <a:cs typeface="YuGo-Medium"/>
              </a:rPr>
              <a:t>た</a:t>
            </a:r>
            <a:r>
              <a:rPr lang="ja-JP" altLang="en-US" sz="1049" spc="15">
                <a:latin typeface="YuGo-Medium"/>
                <a:cs typeface="YuGo-Medium"/>
              </a:rPr>
              <a:t>技術</a:t>
            </a:r>
            <a:r>
              <a:rPr lang="ja-JP" altLang="en-US" sz="1049" spc="-5">
                <a:latin typeface="YuGo-Medium"/>
                <a:cs typeface="YuGo-Medium"/>
              </a:rPr>
              <a:t>系</a:t>
            </a:r>
            <a:r>
              <a:rPr lang="ja-JP" altLang="en-US" sz="1049" spc="5">
                <a:latin typeface="YuGo-Medium"/>
                <a:cs typeface="YuGo-Medium"/>
              </a:rPr>
              <a:t>デ</a:t>
            </a:r>
            <a:r>
              <a:rPr lang="ja-JP" altLang="en-US" sz="1049" spc="-95">
                <a:latin typeface="YuGo-Medium"/>
                <a:cs typeface="YuGo-Medium"/>
              </a:rPr>
              <a:t>ジ</a:t>
            </a:r>
            <a:r>
              <a:rPr lang="ja-JP" altLang="en-US" sz="1049" spc="-45">
                <a:latin typeface="YuGo-Medium"/>
                <a:cs typeface="YuGo-Medium"/>
              </a:rPr>
              <a:t>タ</a:t>
            </a:r>
            <a:r>
              <a:rPr lang="ja-JP" altLang="en-US" sz="1049" spc="-15">
                <a:latin typeface="YuGo-Medium"/>
                <a:cs typeface="YuGo-Medium"/>
              </a:rPr>
              <a:t>ル</a:t>
            </a:r>
            <a:r>
              <a:rPr lang="ja-JP" altLang="en-US" sz="1049" spc="10">
                <a:latin typeface="YuGo-Medium"/>
                <a:cs typeface="YuGo-Medium"/>
              </a:rPr>
              <a:t>メ </a:t>
            </a:r>
            <a:r>
              <a:rPr lang="ja-JP" altLang="en-US" sz="1049" spc="-100">
                <a:latin typeface="YuGo-Medium"/>
                <a:cs typeface="YuGo-Medium"/>
              </a:rPr>
              <a:t>デ</a:t>
            </a:r>
            <a:r>
              <a:rPr lang="ja-JP" altLang="en-US" sz="1049" spc="-220">
                <a:latin typeface="YuGo-Medium"/>
                <a:cs typeface="YuGo-Medium"/>
              </a:rPr>
              <a:t>ィ</a:t>
            </a:r>
            <a:r>
              <a:rPr lang="ja-JP" altLang="en-US" sz="1049" spc="-35">
                <a:latin typeface="YuGo-Medium"/>
                <a:cs typeface="YuGo-Medium"/>
              </a:rPr>
              <a:t>ア</a:t>
            </a:r>
            <a:r>
              <a:rPr lang="ja-JP" altLang="en-US" sz="1049" spc="15">
                <a:latin typeface="YuGo-Medium"/>
                <a:cs typeface="YuGo-Medium"/>
              </a:rPr>
              <a:t>です</a:t>
            </a:r>
            <a:r>
              <a:rPr lang="ja-JP" altLang="en-US" sz="1049" spc="-508">
                <a:latin typeface="YuGo-Medium"/>
                <a:cs typeface="YuGo-Medium"/>
              </a:rPr>
              <a:t>。</a:t>
            </a:r>
            <a:r>
              <a:rPr lang="en" altLang="ja-JP" sz="1049" spc="10" dirty="0">
                <a:latin typeface="YuGo-Medium"/>
                <a:cs typeface="YuGo-Medium"/>
              </a:rPr>
              <a:t>AI</a:t>
            </a:r>
            <a:r>
              <a:rPr lang="ja-JP" altLang="en-US" sz="1049" spc="45">
                <a:latin typeface="YuGo-Medium"/>
                <a:cs typeface="YuGo-Medium"/>
              </a:rPr>
              <a:t>や</a:t>
            </a:r>
            <a:r>
              <a:rPr lang="en" altLang="ja-JP" sz="1049" dirty="0">
                <a:latin typeface="YuGo-Medium"/>
                <a:cs typeface="YuGo-Medium"/>
              </a:rPr>
              <a:t>IoT</a:t>
            </a:r>
            <a:r>
              <a:rPr lang="ja-JP" altLang="en-US" sz="1049" spc="-70">
                <a:latin typeface="YuGo-Medium"/>
                <a:cs typeface="YuGo-Medium"/>
              </a:rPr>
              <a:t>な</a:t>
            </a:r>
            <a:r>
              <a:rPr lang="ja-JP" altLang="en-US" sz="1049" spc="-5">
                <a:latin typeface="YuGo-Medium"/>
                <a:cs typeface="YuGo-Medium"/>
              </a:rPr>
              <a:t>ど</a:t>
            </a:r>
            <a:r>
              <a:rPr lang="ja-JP" altLang="en-US" sz="1049" spc="15">
                <a:latin typeface="YuGo-Medium"/>
                <a:cs typeface="YuGo-Medium"/>
              </a:rPr>
              <a:t>の</a:t>
            </a:r>
            <a:r>
              <a:rPr lang="ja-JP" altLang="en-US" sz="1049" spc="20">
                <a:latin typeface="YuGo-Medium"/>
                <a:cs typeface="YuGo-Medium"/>
              </a:rPr>
              <a:t>最先</a:t>
            </a:r>
            <a:r>
              <a:rPr lang="ja-JP" altLang="en-US" sz="1049" spc="15">
                <a:latin typeface="YuGo-Medium"/>
                <a:cs typeface="YuGo-Medium"/>
              </a:rPr>
              <a:t>端の</a:t>
            </a:r>
            <a:r>
              <a:rPr lang="ja-JP" altLang="en-US" sz="1049" spc="20">
                <a:latin typeface="YuGo-Medium"/>
                <a:cs typeface="YuGo-Medium"/>
              </a:rPr>
              <a:t>技術動</a:t>
            </a:r>
            <a:r>
              <a:rPr lang="ja-JP" altLang="en-US" sz="1049" spc="15">
                <a:latin typeface="YuGo-Medium"/>
                <a:cs typeface="YuGo-Medium"/>
              </a:rPr>
              <a:t>向</a:t>
            </a:r>
            <a:r>
              <a:rPr lang="ja-JP" altLang="en-US" sz="1049" spc="-70">
                <a:latin typeface="YuGo-Medium"/>
                <a:cs typeface="YuGo-Medium"/>
              </a:rPr>
              <a:t>は</a:t>
            </a:r>
            <a:r>
              <a:rPr lang="ja-JP" altLang="en-US" sz="1049" spc="-100">
                <a:latin typeface="YuGo-Medium"/>
                <a:cs typeface="YuGo-Medium"/>
              </a:rPr>
              <a:t>も</a:t>
            </a:r>
            <a:r>
              <a:rPr lang="ja-JP" altLang="en-US" sz="1049" spc="-65">
                <a:latin typeface="YuGo-Medium"/>
                <a:cs typeface="YuGo-Medium"/>
              </a:rPr>
              <a:t>ち</a:t>
            </a:r>
            <a:r>
              <a:rPr lang="ja-JP" altLang="en-US" sz="1049" spc="-50">
                <a:latin typeface="YuGo-Medium"/>
                <a:cs typeface="YuGo-Medium"/>
              </a:rPr>
              <a:t>ろ</a:t>
            </a:r>
            <a:r>
              <a:rPr lang="ja-JP" altLang="en-US" sz="1049" spc="-5">
                <a:latin typeface="YuGo-Medium"/>
                <a:cs typeface="YuGo-Medium"/>
              </a:rPr>
              <a:t>ん</a:t>
            </a:r>
            <a:r>
              <a:rPr lang="ja-JP" altLang="en-US" sz="1049" spc="-574">
                <a:latin typeface="YuGo-Medium"/>
                <a:cs typeface="YuGo-Medium"/>
              </a:rPr>
              <a:t>、</a:t>
            </a:r>
            <a:r>
              <a:rPr lang="ja-JP" altLang="en-US" sz="1049" spc="-185">
                <a:latin typeface="YuGo-Medium"/>
                <a:cs typeface="YuGo-Medium"/>
              </a:rPr>
              <a:t>こ</a:t>
            </a:r>
            <a:r>
              <a:rPr lang="ja-JP" altLang="en-US" sz="1049" spc="-190">
                <a:latin typeface="YuGo-Medium"/>
                <a:cs typeface="YuGo-Medium"/>
              </a:rPr>
              <a:t>う</a:t>
            </a:r>
            <a:r>
              <a:rPr lang="ja-JP" altLang="en-US" sz="1049" spc="-90">
                <a:latin typeface="YuGo-Medium"/>
                <a:cs typeface="YuGo-Medium"/>
              </a:rPr>
              <a:t>し</a:t>
            </a:r>
            <a:r>
              <a:rPr lang="ja-JP" altLang="en-US" sz="1049">
                <a:latin typeface="YuGo-Medium"/>
                <a:cs typeface="YuGo-Medium"/>
              </a:rPr>
              <a:t>た</a:t>
            </a:r>
            <a:r>
              <a:rPr lang="ja-JP" altLang="en-US" sz="1049" spc="-80">
                <a:latin typeface="YuGo-Medium"/>
                <a:cs typeface="YuGo-Medium"/>
              </a:rPr>
              <a:t>新</a:t>
            </a:r>
            <a:r>
              <a:rPr lang="ja-JP" altLang="en-US" sz="1049" spc="-85">
                <a:latin typeface="YuGo-Medium"/>
                <a:cs typeface="YuGo-Medium"/>
              </a:rPr>
              <a:t>し</a:t>
            </a:r>
            <a:r>
              <a:rPr lang="ja-JP" altLang="en-US" sz="1049" spc="15">
                <a:latin typeface="YuGo-Medium"/>
                <a:cs typeface="YuGo-Medium"/>
              </a:rPr>
              <a:t>い</a:t>
            </a:r>
            <a:r>
              <a:rPr lang="ja-JP" altLang="en-US" sz="1049" spc="20">
                <a:latin typeface="YuGo-Medium"/>
                <a:cs typeface="YuGo-Medium"/>
              </a:rPr>
              <a:t>技</a:t>
            </a:r>
            <a:r>
              <a:rPr lang="ja-JP" altLang="en-US" sz="1049" spc="15">
                <a:latin typeface="YuGo-Medium"/>
                <a:cs typeface="YuGo-Medium"/>
              </a:rPr>
              <a:t>術が自</a:t>
            </a:r>
            <a:r>
              <a:rPr lang="ja-JP" altLang="en-US" sz="1049" spc="20">
                <a:latin typeface="YuGo-Medium"/>
                <a:cs typeface="YuGo-Medium"/>
              </a:rPr>
              <a:t>動運転</a:t>
            </a:r>
            <a:r>
              <a:rPr lang="ja-JP" altLang="en-US" sz="1049" spc="-589">
                <a:latin typeface="YuGo-Medium"/>
                <a:cs typeface="YuGo-Medium"/>
              </a:rPr>
              <a:t>、</a:t>
            </a:r>
            <a:r>
              <a:rPr lang="ja-JP" altLang="en-US" sz="1049" spc="-160">
                <a:latin typeface="YuGo-Medium"/>
                <a:cs typeface="YuGo-Medium"/>
              </a:rPr>
              <a:t>フ</a:t>
            </a:r>
            <a:r>
              <a:rPr lang="ja-JP" altLang="en-US" sz="1049" spc="-245">
                <a:latin typeface="YuGo-Medium"/>
                <a:cs typeface="YuGo-Medium"/>
              </a:rPr>
              <a:t>ィ</a:t>
            </a:r>
            <a:r>
              <a:rPr lang="ja-JP" altLang="en-US" sz="1049" spc="-50">
                <a:latin typeface="YuGo-Medium"/>
                <a:cs typeface="YuGo-Medium"/>
              </a:rPr>
              <a:t>ン</a:t>
            </a:r>
            <a:r>
              <a:rPr lang="ja-JP" altLang="en-US" sz="1049" spc="-130">
                <a:latin typeface="YuGo-Medium"/>
                <a:cs typeface="YuGo-Medium"/>
              </a:rPr>
              <a:t>テ</a:t>
            </a:r>
            <a:r>
              <a:rPr lang="ja-JP" altLang="en-US" sz="1049" spc="-165">
                <a:latin typeface="YuGo-Medium"/>
                <a:cs typeface="YuGo-Medium"/>
              </a:rPr>
              <a:t>ッ</a:t>
            </a:r>
            <a:r>
              <a:rPr lang="ja-JP" altLang="en-US" sz="1049" spc="-45">
                <a:latin typeface="YuGo-Medium"/>
                <a:cs typeface="YuGo-Medium"/>
              </a:rPr>
              <a:t>ク</a:t>
            </a:r>
            <a:r>
              <a:rPr lang="ja-JP" altLang="en-US" sz="1049" spc="-534">
                <a:latin typeface="YuGo-Medium"/>
                <a:cs typeface="YuGo-Medium"/>
              </a:rPr>
              <a:t>、</a:t>
            </a:r>
            <a:r>
              <a:rPr lang="ja-JP" altLang="en-US" sz="1049" spc="10">
                <a:latin typeface="YuGo-Medium"/>
                <a:cs typeface="YuGo-Medium"/>
              </a:rPr>
              <a:t>デ</a:t>
            </a:r>
            <a:r>
              <a:rPr lang="ja-JP" altLang="en-US" sz="1049" spc="-95">
                <a:latin typeface="YuGo-Medium"/>
                <a:cs typeface="YuGo-Medium"/>
              </a:rPr>
              <a:t>ジ</a:t>
            </a:r>
            <a:r>
              <a:rPr lang="ja-JP" altLang="en-US" sz="1049" spc="-40">
                <a:latin typeface="YuGo-Medium"/>
                <a:cs typeface="YuGo-Medium"/>
              </a:rPr>
              <a:t>タ</a:t>
            </a:r>
            <a:r>
              <a:rPr lang="ja-JP" altLang="en-US" sz="1049" spc="10">
                <a:latin typeface="YuGo-Medium"/>
                <a:cs typeface="YuGo-Medium"/>
              </a:rPr>
              <a:t>ル</a:t>
            </a:r>
            <a:r>
              <a:rPr lang="ja-JP" altLang="en-US" sz="1049">
                <a:latin typeface="YuGo-Medium"/>
                <a:cs typeface="YuGo-Medium"/>
              </a:rPr>
              <a:t>ヘ</a:t>
            </a:r>
            <a:r>
              <a:rPr lang="ja-JP" altLang="en-US" sz="1049" spc="-10">
                <a:latin typeface="YuGo-Medium"/>
                <a:cs typeface="YuGo-Medium"/>
              </a:rPr>
              <a:t>ルス</a:t>
            </a:r>
            <a:r>
              <a:rPr lang="ja-JP" altLang="en-US" sz="1049" spc="-534">
                <a:latin typeface="YuGo-Medium"/>
                <a:cs typeface="YuGo-Medium"/>
              </a:rPr>
              <a:t>、</a:t>
            </a:r>
            <a:r>
              <a:rPr lang="ja-JP" altLang="en-US" sz="1049" spc="10">
                <a:latin typeface="YuGo-Medium"/>
                <a:cs typeface="YuGo-Medium"/>
              </a:rPr>
              <a:t>デ</a:t>
            </a:r>
            <a:r>
              <a:rPr lang="ja-JP" altLang="en-US" sz="1049" spc="-95">
                <a:latin typeface="YuGo-Medium"/>
                <a:cs typeface="YuGo-Medium"/>
              </a:rPr>
              <a:t>ジ</a:t>
            </a:r>
            <a:r>
              <a:rPr lang="ja-JP" altLang="en-US" sz="1049" spc="-40">
                <a:latin typeface="YuGo-Medium"/>
                <a:cs typeface="YuGo-Medium"/>
              </a:rPr>
              <a:t>タ</a:t>
            </a:r>
            <a:r>
              <a:rPr lang="ja-JP" altLang="en-US" sz="1049" spc="-30">
                <a:latin typeface="YuGo-Medium"/>
                <a:cs typeface="YuGo-Medium"/>
              </a:rPr>
              <a:t>ル</a:t>
            </a:r>
            <a:r>
              <a:rPr lang="ja-JP" altLang="en-US" sz="1049" spc="-65">
                <a:latin typeface="YuGo-Medium"/>
                <a:cs typeface="YuGo-Medium"/>
              </a:rPr>
              <a:t>も</a:t>
            </a:r>
            <a:r>
              <a:rPr lang="ja-JP" altLang="en-US" sz="1049">
                <a:latin typeface="YuGo-Medium"/>
                <a:cs typeface="YuGo-Medium"/>
              </a:rPr>
              <a:t>の</a:t>
            </a:r>
            <a:r>
              <a:rPr lang="ja-JP" altLang="en-US" sz="1049" spc="-70">
                <a:latin typeface="YuGo-Medium"/>
                <a:cs typeface="YuGo-Medium"/>
              </a:rPr>
              <a:t>づ</a:t>
            </a:r>
            <a:r>
              <a:rPr lang="ja-JP" altLang="en-US" sz="1049" spc="-250">
                <a:latin typeface="YuGo-Medium"/>
                <a:cs typeface="YuGo-Medium"/>
              </a:rPr>
              <a:t>く</a:t>
            </a:r>
            <a:r>
              <a:rPr lang="ja-JP" altLang="en-US" sz="1049" spc="10">
                <a:latin typeface="YuGo-Medium"/>
                <a:cs typeface="YuGo-Medium"/>
              </a:rPr>
              <a:t>り </a:t>
            </a:r>
            <a:r>
              <a:rPr lang="ja-JP" altLang="en-US" sz="1049" spc="-95">
                <a:latin typeface="YuGo-Medium"/>
                <a:cs typeface="YuGo-Medium"/>
              </a:rPr>
              <a:t>と</a:t>
            </a:r>
            <a:r>
              <a:rPr lang="ja-JP" altLang="en-US" sz="1049" spc="-114">
                <a:latin typeface="YuGo-Medium"/>
                <a:cs typeface="YuGo-Medium"/>
              </a:rPr>
              <a:t>い</a:t>
            </a:r>
            <a:r>
              <a:rPr lang="ja-JP" altLang="en-US" sz="1049" spc="-80">
                <a:latin typeface="YuGo-Medium"/>
                <a:cs typeface="YuGo-Medium"/>
              </a:rPr>
              <a:t>っ</a:t>
            </a:r>
            <a:r>
              <a:rPr lang="ja-JP" altLang="en-US" sz="1049" spc="-15">
                <a:latin typeface="YuGo-Medium"/>
                <a:cs typeface="YuGo-Medium"/>
              </a:rPr>
              <a:t>た</a:t>
            </a:r>
            <a:r>
              <a:rPr lang="ja-JP" altLang="en-US" sz="1049" spc="-90">
                <a:latin typeface="YuGo-Medium"/>
                <a:cs typeface="YuGo-Medium"/>
              </a:rPr>
              <a:t>新</a:t>
            </a:r>
            <a:r>
              <a:rPr lang="ja-JP" altLang="en-US" sz="1049" spc="-95">
                <a:latin typeface="YuGo-Medium"/>
                <a:cs typeface="YuGo-Medium"/>
              </a:rPr>
              <a:t>し</a:t>
            </a:r>
            <a:r>
              <a:rPr lang="ja-JP" altLang="en-US" sz="1049" spc="-60">
                <a:latin typeface="YuGo-Medium"/>
                <a:cs typeface="YuGo-Medium"/>
              </a:rPr>
              <a:t>い</a:t>
            </a:r>
            <a:r>
              <a:rPr lang="ja-JP" altLang="en-US" sz="1049" spc="-35">
                <a:latin typeface="YuGo-Medium"/>
                <a:cs typeface="YuGo-Medium"/>
              </a:rPr>
              <a:t>ビジ</a:t>
            </a:r>
            <a:r>
              <a:rPr lang="ja-JP" altLang="en-US" sz="1049" spc="-65">
                <a:latin typeface="YuGo-Medium"/>
                <a:cs typeface="YuGo-Medium"/>
              </a:rPr>
              <a:t>ネ</a:t>
            </a:r>
            <a:r>
              <a:rPr lang="ja-JP" altLang="en-US" sz="1049" spc="-60">
                <a:latin typeface="YuGo-Medium"/>
                <a:cs typeface="YuGo-Medium"/>
              </a:rPr>
              <a:t>ス</a:t>
            </a:r>
            <a:r>
              <a:rPr lang="ja-JP" altLang="en-US" sz="1049" spc="-100">
                <a:latin typeface="YuGo-Medium"/>
                <a:cs typeface="YuGo-Medium"/>
              </a:rPr>
              <a:t>を</a:t>
            </a:r>
            <a:r>
              <a:rPr lang="ja-JP" altLang="en-US" sz="1049" spc="-15">
                <a:latin typeface="YuGo-Medium"/>
                <a:cs typeface="YuGo-Medium"/>
              </a:rPr>
              <a:t>ど</a:t>
            </a:r>
            <a:r>
              <a:rPr lang="ja-JP" altLang="en-US" sz="1049" spc="-65">
                <a:latin typeface="YuGo-Medium"/>
                <a:cs typeface="YuGo-Medium"/>
              </a:rPr>
              <a:t>の</a:t>
            </a:r>
            <a:r>
              <a:rPr lang="ja-JP" altLang="en-US" sz="1049" spc="-200">
                <a:latin typeface="YuGo-Medium"/>
                <a:cs typeface="YuGo-Medium"/>
              </a:rPr>
              <a:t>よ</a:t>
            </a:r>
            <a:r>
              <a:rPr lang="ja-JP" altLang="en-US" sz="1049" spc="-105">
                <a:latin typeface="YuGo-Medium"/>
                <a:cs typeface="YuGo-Medium"/>
              </a:rPr>
              <a:t>う</a:t>
            </a:r>
            <a:r>
              <a:rPr lang="ja-JP" altLang="en-US" sz="1049" spc="-25">
                <a:latin typeface="YuGo-Medium"/>
                <a:cs typeface="YuGo-Medium"/>
              </a:rPr>
              <a:t>に</a:t>
            </a:r>
            <a:r>
              <a:rPr lang="ja-JP" altLang="en-US" sz="1049" spc="5">
                <a:latin typeface="YuGo-Medium"/>
                <a:cs typeface="YuGo-Medium"/>
              </a:rPr>
              <a:t>進</a:t>
            </a:r>
            <a:r>
              <a:rPr lang="ja-JP" altLang="en-US" sz="1049" spc="-260">
                <a:latin typeface="YuGo-Medium"/>
                <a:cs typeface="YuGo-Medium"/>
              </a:rPr>
              <a:t>化・</a:t>
            </a:r>
            <a:r>
              <a:rPr lang="ja-JP" altLang="en-US" sz="1049" spc="10">
                <a:latin typeface="YuGo-Medium"/>
                <a:cs typeface="YuGo-Medium"/>
              </a:rPr>
              <a:t>成</a:t>
            </a:r>
            <a:r>
              <a:rPr lang="ja-JP" altLang="en-US" sz="1049" spc="-65">
                <a:latin typeface="YuGo-Medium"/>
                <a:cs typeface="YuGo-Medium"/>
              </a:rPr>
              <a:t>長</a:t>
            </a:r>
            <a:r>
              <a:rPr lang="ja-JP" altLang="en-US" sz="1049" spc="-80">
                <a:latin typeface="YuGo-Medium"/>
                <a:cs typeface="YuGo-Medium"/>
              </a:rPr>
              <a:t>さ</a:t>
            </a:r>
            <a:r>
              <a:rPr lang="ja-JP" altLang="en-US" sz="1049" spc="-25">
                <a:latin typeface="YuGo-Medium"/>
                <a:cs typeface="YuGo-Medium"/>
              </a:rPr>
              <a:t>せ</a:t>
            </a:r>
            <a:r>
              <a:rPr lang="ja-JP" altLang="en-US" sz="1049" spc="-45">
                <a:latin typeface="YuGo-Medium"/>
                <a:cs typeface="YuGo-Medium"/>
              </a:rPr>
              <a:t>て</a:t>
            </a:r>
            <a:r>
              <a:rPr lang="ja-JP" altLang="en-US" sz="1049" spc="-15">
                <a:latin typeface="YuGo-Medium"/>
                <a:cs typeface="YuGo-Medium"/>
              </a:rPr>
              <a:t>い</a:t>
            </a:r>
            <a:r>
              <a:rPr lang="ja-JP" altLang="en-US" sz="1049" spc="-100">
                <a:latin typeface="YuGo-Medium"/>
                <a:cs typeface="YuGo-Medium"/>
              </a:rPr>
              <a:t>け</a:t>
            </a:r>
            <a:r>
              <a:rPr lang="ja-JP" altLang="en-US" sz="1049" spc="-70">
                <a:latin typeface="YuGo-Medium"/>
                <a:cs typeface="YuGo-Medium"/>
              </a:rPr>
              <a:t>る</a:t>
            </a:r>
            <a:r>
              <a:rPr lang="ja-JP" altLang="en-US" sz="1049" spc="-10">
                <a:latin typeface="YuGo-Medium"/>
                <a:cs typeface="YuGo-Medium"/>
              </a:rPr>
              <a:t>の</a:t>
            </a:r>
            <a:r>
              <a:rPr lang="ja-JP" altLang="en-US" sz="1049" spc="-30">
                <a:latin typeface="YuGo-Medium"/>
                <a:cs typeface="YuGo-Medium"/>
              </a:rPr>
              <a:t>かを</a:t>
            </a:r>
            <a:r>
              <a:rPr lang="ja-JP" altLang="en-US" sz="1049" spc="10">
                <a:latin typeface="YuGo-Medium"/>
                <a:cs typeface="YuGo-Medium"/>
              </a:rPr>
              <a:t>お</a:t>
            </a:r>
            <a:r>
              <a:rPr lang="ja-JP" altLang="en-US" sz="1049" spc="-30">
                <a:latin typeface="YuGo-Medium"/>
                <a:cs typeface="YuGo-Medium"/>
              </a:rPr>
              <a:t>伝</a:t>
            </a:r>
            <a:r>
              <a:rPr lang="ja-JP" altLang="en-US" sz="1049" spc="-150">
                <a:latin typeface="YuGo-Medium"/>
                <a:cs typeface="YuGo-Medium"/>
              </a:rPr>
              <a:t>え</a:t>
            </a:r>
            <a:r>
              <a:rPr lang="ja-JP" altLang="en-US" sz="1049" spc="-175">
                <a:latin typeface="YuGo-Medium"/>
                <a:cs typeface="YuGo-Medium"/>
              </a:rPr>
              <a:t>し</a:t>
            </a:r>
            <a:r>
              <a:rPr lang="ja-JP" altLang="en-US" sz="1049" spc="-75">
                <a:latin typeface="YuGo-Medium"/>
                <a:cs typeface="YuGo-Medium"/>
              </a:rPr>
              <a:t>ま</a:t>
            </a:r>
            <a:r>
              <a:rPr lang="ja-JP" altLang="en-US" sz="1049" spc="5">
                <a:latin typeface="YuGo-Medium"/>
                <a:cs typeface="YuGo-Medium"/>
              </a:rPr>
              <a:t>す</a:t>
            </a:r>
            <a:r>
              <a:rPr lang="ja-JP" altLang="en-US" sz="1049" spc="10">
                <a:latin typeface="YuGo-Medium"/>
                <a:cs typeface="YuGo-Medium"/>
              </a:rPr>
              <a:t>。</a:t>
            </a:r>
            <a:endParaRPr lang="ja-JP" altLang="en-US" sz="1049" dirty="0">
              <a:latin typeface="YuGo-Medium"/>
              <a:cs typeface="YuGo-Medium"/>
            </a:endParaRPr>
          </a:p>
        </p:txBody>
      </p:sp>
      <p:pic>
        <p:nvPicPr>
          <p:cNvPr id="37" name="bg object 16">
            <a:extLst>
              <a:ext uri="{FF2B5EF4-FFF2-40B4-BE49-F238E27FC236}">
                <a16:creationId xmlns:a16="http://schemas.microsoft.com/office/drawing/2014/main" id="{32E66BD3-8A00-E74F-ABDB-65DA31E937BB}"/>
              </a:ext>
            </a:extLst>
          </p:cNvPr>
          <p:cNvPicPr/>
          <p:nvPr/>
        </p:nvPicPr>
        <p:blipFill>
          <a:blip r:embed="rId3" cstate="print"/>
          <a:stretch>
            <a:fillRect/>
          </a:stretch>
        </p:blipFill>
        <p:spPr>
          <a:xfrm>
            <a:off x="8112473" y="4657804"/>
            <a:ext cx="163220" cy="230931"/>
          </a:xfrm>
          <a:prstGeom prst="rect">
            <a:avLst/>
          </a:prstGeom>
        </p:spPr>
      </p:pic>
      <p:pic>
        <p:nvPicPr>
          <p:cNvPr id="38" name="bg object 17">
            <a:extLst>
              <a:ext uri="{FF2B5EF4-FFF2-40B4-BE49-F238E27FC236}">
                <a16:creationId xmlns:a16="http://schemas.microsoft.com/office/drawing/2014/main" id="{143D88E5-E87E-DD42-9C9B-DAF7995B3929}"/>
              </a:ext>
            </a:extLst>
          </p:cNvPr>
          <p:cNvPicPr/>
          <p:nvPr/>
        </p:nvPicPr>
        <p:blipFill>
          <a:blip r:embed="rId4" cstate="print"/>
          <a:stretch>
            <a:fillRect/>
          </a:stretch>
        </p:blipFill>
        <p:spPr>
          <a:xfrm>
            <a:off x="8316555" y="4657805"/>
            <a:ext cx="147688" cy="230931"/>
          </a:xfrm>
          <a:prstGeom prst="rect">
            <a:avLst/>
          </a:prstGeom>
        </p:spPr>
      </p:pic>
      <p:pic>
        <p:nvPicPr>
          <p:cNvPr id="39" name="bg object 18">
            <a:extLst>
              <a:ext uri="{FF2B5EF4-FFF2-40B4-BE49-F238E27FC236}">
                <a16:creationId xmlns:a16="http://schemas.microsoft.com/office/drawing/2014/main" id="{2DF74F65-58E3-FE4B-B8DF-6F3157523B54}"/>
              </a:ext>
            </a:extLst>
          </p:cNvPr>
          <p:cNvPicPr/>
          <p:nvPr/>
        </p:nvPicPr>
        <p:blipFill>
          <a:blip r:embed="rId5" cstate="print"/>
          <a:stretch>
            <a:fillRect/>
          </a:stretch>
        </p:blipFill>
        <p:spPr>
          <a:xfrm>
            <a:off x="8740027" y="4657805"/>
            <a:ext cx="170002" cy="230931"/>
          </a:xfrm>
          <a:prstGeom prst="rect">
            <a:avLst/>
          </a:prstGeom>
        </p:spPr>
      </p:pic>
      <p:pic>
        <p:nvPicPr>
          <p:cNvPr id="40" name="bg object 19">
            <a:extLst>
              <a:ext uri="{FF2B5EF4-FFF2-40B4-BE49-F238E27FC236}">
                <a16:creationId xmlns:a16="http://schemas.microsoft.com/office/drawing/2014/main" id="{9F6B99F8-A6DB-C840-8032-E2A5A2886093}"/>
              </a:ext>
            </a:extLst>
          </p:cNvPr>
          <p:cNvPicPr/>
          <p:nvPr/>
        </p:nvPicPr>
        <p:blipFill>
          <a:blip r:embed="rId6" cstate="print"/>
          <a:stretch>
            <a:fillRect/>
          </a:stretch>
        </p:blipFill>
        <p:spPr>
          <a:xfrm>
            <a:off x="8501777" y="4652797"/>
            <a:ext cx="196037" cy="238846"/>
          </a:xfrm>
          <a:prstGeom prst="rect">
            <a:avLst/>
          </a:prstGeom>
        </p:spPr>
      </p:pic>
      <p:pic>
        <p:nvPicPr>
          <p:cNvPr id="42" name="bg object 20">
            <a:extLst>
              <a:ext uri="{FF2B5EF4-FFF2-40B4-BE49-F238E27FC236}">
                <a16:creationId xmlns:a16="http://schemas.microsoft.com/office/drawing/2014/main" id="{90B440CE-EE50-7949-AAE0-7A237461E178}"/>
              </a:ext>
            </a:extLst>
          </p:cNvPr>
          <p:cNvPicPr/>
          <p:nvPr/>
        </p:nvPicPr>
        <p:blipFill>
          <a:blip r:embed="rId7" cstate="print"/>
          <a:stretch>
            <a:fillRect/>
          </a:stretch>
        </p:blipFill>
        <p:spPr>
          <a:xfrm>
            <a:off x="7825276" y="4656936"/>
            <a:ext cx="259861" cy="231025"/>
          </a:xfrm>
          <a:prstGeom prst="rect">
            <a:avLst/>
          </a:prstGeom>
        </p:spPr>
      </p:pic>
      <p:sp>
        <p:nvSpPr>
          <p:cNvPr id="43" name="bg object 21">
            <a:extLst>
              <a:ext uri="{FF2B5EF4-FFF2-40B4-BE49-F238E27FC236}">
                <a16:creationId xmlns:a16="http://schemas.microsoft.com/office/drawing/2014/main" id="{157401C9-5CE6-334E-9A80-57C6DBC0A7EA}"/>
              </a:ext>
            </a:extLst>
          </p:cNvPr>
          <p:cNvSpPr/>
          <p:nvPr/>
        </p:nvSpPr>
        <p:spPr>
          <a:xfrm>
            <a:off x="7504939" y="4706790"/>
            <a:ext cx="100965" cy="130649"/>
          </a:xfrm>
          <a:custGeom>
            <a:avLst/>
            <a:gdLst/>
            <a:ahLst/>
            <a:cxnLst/>
            <a:rect l="l" t="t" r="r" b="b"/>
            <a:pathLst>
              <a:path w="100965" h="130810">
                <a:moveTo>
                  <a:pt x="100520" y="16840"/>
                </a:moveTo>
                <a:lnTo>
                  <a:pt x="82029" y="16840"/>
                </a:lnTo>
                <a:lnTo>
                  <a:pt x="82029" y="50304"/>
                </a:lnTo>
                <a:lnTo>
                  <a:pt x="100520" y="50304"/>
                </a:lnTo>
                <a:lnTo>
                  <a:pt x="100520" y="16840"/>
                </a:lnTo>
                <a:close/>
              </a:path>
              <a:path w="100965" h="130810">
                <a:moveTo>
                  <a:pt x="100736" y="0"/>
                </a:moveTo>
                <a:lnTo>
                  <a:pt x="0" y="0"/>
                </a:lnTo>
                <a:lnTo>
                  <a:pt x="0" y="2540"/>
                </a:lnTo>
                <a:lnTo>
                  <a:pt x="88" y="16510"/>
                </a:lnTo>
                <a:lnTo>
                  <a:pt x="101" y="50800"/>
                </a:lnTo>
                <a:lnTo>
                  <a:pt x="114" y="66040"/>
                </a:lnTo>
                <a:lnTo>
                  <a:pt x="127" y="102870"/>
                </a:lnTo>
                <a:lnTo>
                  <a:pt x="152" y="119380"/>
                </a:lnTo>
                <a:lnTo>
                  <a:pt x="152" y="125730"/>
                </a:lnTo>
                <a:lnTo>
                  <a:pt x="63" y="130810"/>
                </a:lnTo>
                <a:lnTo>
                  <a:pt x="18757" y="130810"/>
                </a:lnTo>
                <a:lnTo>
                  <a:pt x="18757" y="125730"/>
                </a:lnTo>
                <a:lnTo>
                  <a:pt x="18757" y="119380"/>
                </a:lnTo>
                <a:lnTo>
                  <a:pt x="100520" y="119380"/>
                </a:lnTo>
                <a:lnTo>
                  <a:pt x="100520" y="103174"/>
                </a:lnTo>
                <a:lnTo>
                  <a:pt x="100520" y="102870"/>
                </a:lnTo>
                <a:lnTo>
                  <a:pt x="100520" y="66649"/>
                </a:lnTo>
                <a:lnTo>
                  <a:pt x="82029" y="66649"/>
                </a:lnTo>
                <a:lnTo>
                  <a:pt x="82029" y="102870"/>
                </a:lnTo>
                <a:lnTo>
                  <a:pt x="18757" y="102870"/>
                </a:lnTo>
                <a:lnTo>
                  <a:pt x="18757" y="66040"/>
                </a:lnTo>
                <a:lnTo>
                  <a:pt x="100520" y="66040"/>
                </a:lnTo>
                <a:lnTo>
                  <a:pt x="100520" y="50800"/>
                </a:lnTo>
                <a:lnTo>
                  <a:pt x="18757" y="50800"/>
                </a:lnTo>
                <a:lnTo>
                  <a:pt x="18757" y="16510"/>
                </a:lnTo>
                <a:lnTo>
                  <a:pt x="100558" y="16510"/>
                </a:lnTo>
                <a:lnTo>
                  <a:pt x="100558" y="2540"/>
                </a:lnTo>
                <a:lnTo>
                  <a:pt x="100736" y="2540"/>
                </a:lnTo>
                <a:lnTo>
                  <a:pt x="100736" y="0"/>
                </a:lnTo>
                <a:close/>
              </a:path>
              <a:path w="100965" h="130810">
                <a:moveTo>
                  <a:pt x="100825" y="130378"/>
                </a:moveTo>
                <a:lnTo>
                  <a:pt x="100520" y="119684"/>
                </a:lnTo>
                <a:lnTo>
                  <a:pt x="82029" y="119684"/>
                </a:lnTo>
                <a:lnTo>
                  <a:pt x="82029" y="130378"/>
                </a:lnTo>
                <a:lnTo>
                  <a:pt x="100825" y="130378"/>
                </a:lnTo>
                <a:close/>
              </a:path>
            </a:pathLst>
          </a:custGeom>
          <a:solidFill>
            <a:srgbClr val="0061AF"/>
          </a:solidFill>
        </p:spPr>
        <p:txBody>
          <a:bodyPr wrap="square" lIns="0" tIns="0" rIns="0" bIns="0" rtlCol="0"/>
          <a:lstStyle/>
          <a:p>
            <a:endParaRPr sz="1798" dirty="0"/>
          </a:p>
        </p:txBody>
      </p:sp>
      <p:pic>
        <p:nvPicPr>
          <p:cNvPr id="44" name="bg object 22">
            <a:extLst>
              <a:ext uri="{FF2B5EF4-FFF2-40B4-BE49-F238E27FC236}">
                <a16:creationId xmlns:a16="http://schemas.microsoft.com/office/drawing/2014/main" id="{471BD83F-5B66-DB49-B147-4FAC3F841782}"/>
              </a:ext>
            </a:extLst>
          </p:cNvPr>
          <p:cNvPicPr/>
          <p:nvPr/>
        </p:nvPicPr>
        <p:blipFill>
          <a:blip r:embed="rId8" cstate="print"/>
          <a:stretch>
            <a:fillRect/>
          </a:stretch>
        </p:blipFill>
        <p:spPr>
          <a:xfrm>
            <a:off x="7636173" y="4696906"/>
            <a:ext cx="143484" cy="140263"/>
          </a:xfrm>
          <a:prstGeom prst="rect">
            <a:avLst/>
          </a:prstGeom>
        </p:spPr>
      </p:pic>
      <p:sp>
        <p:nvSpPr>
          <p:cNvPr id="45" name="bg object 23">
            <a:extLst>
              <a:ext uri="{FF2B5EF4-FFF2-40B4-BE49-F238E27FC236}">
                <a16:creationId xmlns:a16="http://schemas.microsoft.com/office/drawing/2014/main" id="{34D58715-46D2-214E-A46F-374407472AE0}"/>
              </a:ext>
            </a:extLst>
          </p:cNvPr>
          <p:cNvSpPr/>
          <p:nvPr/>
        </p:nvSpPr>
        <p:spPr>
          <a:xfrm>
            <a:off x="-2108" y="5042914"/>
            <a:ext cx="9146540" cy="104087"/>
          </a:xfrm>
          <a:custGeom>
            <a:avLst/>
            <a:gdLst/>
            <a:ahLst/>
            <a:cxnLst/>
            <a:rect l="l" t="t" r="r" b="b"/>
            <a:pathLst>
              <a:path w="9146540" h="95885">
                <a:moveTo>
                  <a:pt x="9146501" y="0"/>
                </a:moveTo>
                <a:lnTo>
                  <a:pt x="0" y="0"/>
                </a:lnTo>
                <a:lnTo>
                  <a:pt x="0" y="95262"/>
                </a:lnTo>
                <a:lnTo>
                  <a:pt x="9146501" y="95262"/>
                </a:lnTo>
                <a:lnTo>
                  <a:pt x="9146501" y="0"/>
                </a:lnTo>
                <a:close/>
              </a:path>
            </a:pathLst>
          </a:custGeom>
          <a:solidFill>
            <a:srgbClr val="0061AF"/>
          </a:solidFill>
        </p:spPr>
        <p:txBody>
          <a:bodyPr wrap="square" lIns="0" tIns="0" rIns="0" bIns="0" rtlCol="0"/>
          <a:lstStyle/>
          <a:p>
            <a:endParaRPr sz="1798" dirty="0"/>
          </a:p>
        </p:txBody>
      </p:sp>
      <p:sp>
        <p:nvSpPr>
          <p:cNvPr id="51" name="bg object 24">
            <a:extLst>
              <a:ext uri="{FF2B5EF4-FFF2-40B4-BE49-F238E27FC236}">
                <a16:creationId xmlns:a16="http://schemas.microsoft.com/office/drawing/2014/main" id="{9B47CA0E-6987-4C49-8C71-069B970F4F84}"/>
              </a:ext>
            </a:extLst>
          </p:cNvPr>
          <p:cNvSpPr/>
          <p:nvPr/>
        </p:nvSpPr>
        <p:spPr>
          <a:xfrm>
            <a:off x="-2108" y="0"/>
            <a:ext cx="9146540" cy="95767"/>
          </a:xfrm>
          <a:custGeom>
            <a:avLst/>
            <a:gdLst/>
            <a:ahLst/>
            <a:cxnLst/>
            <a:rect l="l" t="t" r="r" b="b"/>
            <a:pathLst>
              <a:path w="9146540" h="95885">
                <a:moveTo>
                  <a:pt x="9146501" y="0"/>
                </a:moveTo>
                <a:lnTo>
                  <a:pt x="0" y="0"/>
                </a:lnTo>
                <a:lnTo>
                  <a:pt x="0" y="95262"/>
                </a:lnTo>
                <a:lnTo>
                  <a:pt x="9146501" y="95262"/>
                </a:lnTo>
                <a:lnTo>
                  <a:pt x="9146501" y="0"/>
                </a:lnTo>
                <a:close/>
              </a:path>
            </a:pathLst>
          </a:custGeom>
          <a:solidFill>
            <a:srgbClr val="0061AF"/>
          </a:solidFill>
        </p:spPr>
        <p:txBody>
          <a:bodyPr wrap="square" lIns="0" tIns="0" rIns="0" bIns="0" rtlCol="0"/>
          <a:lstStyle/>
          <a:p>
            <a:endParaRPr sz="1798" dirty="0"/>
          </a:p>
        </p:txBody>
      </p:sp>
      <p:sp>
        <p:nvSpPr>
          <p:cNvPr id="25" name="object 13">
            <a:extLst>
              <a:ext uri="{FF2B5EF4-FFF2-40B4-BE49-F238E27FC236}">
                <a16:creationId xmlns:a16="http://schemas.microsoft.com/office/drawing/2014/main" id="{81E7EA39-5764-464E-B297-31242121C54C}"/>
              </a:ext>
            </a:extLst>
          </p:cNvPr>
          <p:cNvSpPr/>
          <p:nvPr/>
        </p:nvSpPr>
        <p:spPr>
          <a:xfrm>
            <a:off x="2094646" y="1716128"/>
            <a:ext cx="2250440" cy="288290"/>
          </a:xfrm>
          <a:custGeom>
            <a:avLst/>
            <a:gdLst/>
            <a:ahLst/>
            <a:cxnLst/>
            <a:rect l="l" t="t" r="r" b="b"/>
            <a:pathLst>
              <a:path w="2250440" h="288289">
                <a:moveTo>
                  <a:pt x="2213991" y="0"/>
                </a:moveTo>
                <a:lnTo>
                  <a:pt x="35991" y="0"/>
                </a:lnTo>
                <a:lnTo>
                  <a:pt x="22015" y="2841"/>
                </a:lnTo>
                <a:lnTo>
                  <a:pt x="10571" y="10577"/>
                </a:lnTo>
                <a:lnTo>
                  <a:pt x="2839" y="22025"/>
                </a:lnTo>
                <a:lnTo>
                  <a:pt x="0" y="36004"/>
                </a:lnTo>
                <a:lnTo>
                  <a:pt x="0" y="252006"/>
                </a:lnTo>
                <a:lnTo>
                  <a:pt x="2839" y="265984"/>
                </a:lnTo>
                <a:lnTo>
                  <a:pt x="10571" y="277433"/>
                </a:lnTo>
                <a:lnTo>
                  <a:pt x="22015" y="285169"/>
                </a:lnTo>
                <a:lnTo>
                  <a:pt x="35991" y="288010"/>
                </a:lnTo>
                <a:lnTo>
                  <a:pt x="2213991" y="288010"/>
                </a:lnTo>
                <a:lnTo>
                  <a:pt x="2227969" y="285169"/>
                </a:lnTo>
                <a:lnTo>
                  <a:pt x="2239417" y="277433"/>
                </a:lnTo>
                <a:lnTo>
                  <a:pt x="2247154" y="265984"/>
                </a:lnTo>
                <a:lnTo>
                  <a:pt x="2249995" y="252006"/>
                </a:lnTo>
                <a:lnTo>
                  <a:pt x="2249995" y="36004"/>
                </a:lnTo>
                <a:lnTo>
                  <a:pt x="2247154" y="22025"/>
                </a:lnTo>
                <a:lnTo>
                  <a:pt x="2239417" y="10577"/>
                </a:lnTo>
                <a:lnTo>
                  <a:pt x="2227969" y="2841"/>
                </a:lnTo>
                <a:lnTo>
                  <a:pt x="2213991" y="0"/>
                </a:lnTo>
                <a:close/>
              </a:path>
            </a:pathLst>
          </a:custGeom>
          <a:solidFill>
            <a:srgbClr val="0061AF"/>
          </a:solidFill>
        </p:spPr>
        <p:txBody>
          <a:bodyPr wrap="square" lIns="0" tIns="0" rIns="0" bIns="0" rtlCol="0"/>
          <a:lstStyle/>
          <a:p>
            <a:endParaRPr dirty="0"/>
          </a:p>
        </p:txBody>
      </p:sp>
      <p:grpSp>
        <p:nvGrpSpPr>
          <p:cNvPr id="71" name="object 55">
            <a:extLst>
              <a:ext uri="{FF2B5EF4-FFF2-40B4-BE49-F238E27FC236}">
                <a16:creationId xmlns:a16="http://schemas.microsoft.com/office/drawing/2014/main" id="{5343B8FF-066B-244F-9FBB-C5A42398E33F}"/>
              </a:ext>
            </a:extLst>
          </p:cNvPr>
          <p:cNvGrpSpPr/>
          <p:nvPr/>
        </p:nvGrpSpPr>
        <p:grpSpPr>
          <a:xfrm>
            <a:off x="1717809" y="2962713"/>
            <a:ext cx="6062345" cy="1705610"/>
            <a:chOff x="1717809" y="2962713"/>
            <a:chExt cx="6062345" cy="1705610"/>
          </a:xfrm>
        </p:grpSpPr>
        <p:pic>
          <p:nvPicPr>
            <p:cNvPr id="72" name="object 56">
              <a:extLst>
                <a:ext uri="{FF2B5EF4-FFF2-40B4-BE49-F238E27FC236}">
                  <a16:creationId xmlns:a16="http://schemas.microsoft.com/office/drawing/2014/main" id="{902A132E-CB46-D443-9EE3-2DC098BCCE3F}"/>
                </a:ext>
              </a:extLst>
            </p:cNvPr>
            <p:cNvPicPr/>
            <p:nvPr/>
          </p:nvPicPr>
          <p:blipFill>
            <a:blip r:embed="rId9" cstate="print"/>
            <a:stretch>
              <a:fillRect/>
            </a:stretch>
          </p:blipFill>
          <p:spPr>
            <a:xfrm>
              <a:off x="6690549" y="3173918"/>
              <a:ext cx="81178" cy="81025"/>
            </a:xfrm>
            <a:prstGeom prst="rect">
              <a:avLst/>
            </a:prstGeom>
          </p:spPr>
        </p:pic>
        <p:sp>
          <p:nvSpPr>
            <p:cNvPr id="73" name="object 57">
              <a:extLst>
                <a:ext uri="{FF2B5EF4-FFF2-40B4-BE49-F238E27FC236}">
                  <a16:creationId xmlns:a16="http://schemas.microsoft.com/office/drawing/2014/main" id="{A2C39F9E-618A-6A4B-90D9-88E4CB09F032}"/>
                </a:ext>
              </a:extLst>
            </p:cNvPr>
            <p:cNvSpPr/>
            <p:nvPr/>
          </p:nvSpPr>
          <p:spPr>
            <a:xfrm>
              <a:off x="7127133" y="2967475"/>
              <a:ext cx="648335" cy="504190"/>
            </a:xfrm>
            <a:custGeom>
              <a:avLst/>
              <a:gdLst/>
              <a:ahLst/>
              <a:cxnLst/>
              <a:rect l="l" t="t" r="r" b="b"/>
              <a:pathLst>
                <a:path w="648334" h="504189">
                  <a:moveTo>
                    <a:pt x="612000" y="0"/>
                  </a:moveTo>
                  <a:lnTo>
                    <a:pt x="36004" y="0"/>
                  </a:lnTo>
                  <a:lnTo>
                    <a:pt x="22025" y="2839"/>
                  </a:lnTo>
                  <a:lnTo>
                    <a:pt x="10577" y="10571"/>
                  </a:lnTo>
                  <a:lnTo>
                    <a:pt x="2841" y="22015"/>
                  </a:lnTo>
                  <a:lnTo>
                    <a:pt x="0" y="35991"/>
                  </a:lnTo>
                  <a:lnTo>
                    <a:pt x="0" y="467994"/>
                  </a:lnTo>
                  <a:lnTo>
                    <a:pt x="2841" y="481973"/>
                  </a:lnTo>
                  <a:lnTo>
                    <a:pt x="10577" y="493421"/>
                  </a:lnTo>
                  <a:lnTo>
                    <a:pt x="22025" y="501158"/>
                  </a:lnTo>
                  <a:lnTo>
                    <a:pt x="36004" y="503999"/>
                  </a:lnTo>
                  <a:lnTo>
                    <a:pt x="612000" y="503999"/>
                  </a:lnTo>
                  <a:lnTo>
                    <a:pt x="625978" y="501158"/>
                  </a:lnTo>
                  <a:lnTo>
                    <a:pt x="637427" y="493421"/>
                  </a:lnTo>
                  <a:lnTo>
                    <a:pt x="645163" y="481973"/>
                  </a:lnTo>
                  <a:lnTo>
                    <a:pt x="648004" y="467994"/>
                  </a:lnTo>
                  <a:lnTo>
                    <a:pt x="648004" y="35991"/>
                  </a:lnTo>
                  <a:lnTo>
                    <a:pt x="645163" y="22015"/>
                  </a:lnTo>
                  <a:lnTo>
                    <a:pt x="637427" y="10571"/>
                  </a:lnTo>
                  <a:lnTo>
                    <a:pt x="625978" y="2839"/>
                  </a:lnTo>
                  <a:lnTo>
                    <a:pt x="612000" y="0"/>
                  </a:lnTo>
                  <a:close/>
                </a:path>
              </a:pathLst>
            </a:custGeom>
            <a:solidFill>
              <a:srgbClr val="0061AF"/>
            </a:solidFill>
          </p:spPr>
          <p:txBody>
            <a:bodyPr wrap="square" lIns="0" tIns="0" rIns="0" bIns="0" rtlCol="0"/>
            <a:lstStyle/>
            <a:p>
              <a:endParaRPr dirty="0"/>
            </a:p>
          </p:txBody>
        </p:sp>
        <p:sp>
          <p:nvSpPr>
            <p:cNvPr id="74" name="object 58">
              <a:extLst>
                <a:ext uri="{FF2B5EF4-FFF2-40B4-BE49-F238E27FC236}">
                  <a16:creationId xmlns:a16="http://schemas.microsoft.com/office/drawing/2014/main" id="{5EB59D57-B2FE-4D4A-B9D8-4F92D6D15AC8}"/>
                </a:ext>
              </a:extLst>
            </p:cNvPr>
            <p:cNvSpPr/>
            <p:nvPr/>
          </p:nvSpPr>
          <p:spPr>
            <a:xfrm>
              <a:off x="7127133" y="2967475"/>
              <a:ext cx="648335" cy="504190"/>
            </a:xfrm>
            <a:custGeom>
              <a:avLst/>
              <a:gdLst/>
              <a:ahLst/>
              <a:cxnLst/>
              <a:rect l="l" t="t" r="r" b="b"/>
              <a:pathLst>
                <a:path w="648334" h="504189">
                  <a:moveTo>
                    <a:pt x="648004" y="467994"/>
                  </a:moveTo>
                  <a:lnTo>
                    <a:pt x="645163" y="481973"/>
                  </a:lnTo>
                  <a:lnTo>
                    <a:pt x="637427" y="493421"/>
                  </a:lnTo>
                  <a:lnTo>
                    <a:pt x="625978" y="501158"/>
                  </a:lnTo>
                  <a:lnTo>
                    <a:pt x="612000" y="503999"/>
                  </a:lnTo>
                  <a:lnTo>
                    <a:pt x="36004" y="503999"/>
                  </a:lnTo>
                  <a:lnTo>
                    <a:pt x="22025" y="501158"/>
                  </a:lnTo>
                  <a:lnTo>
                    <a:pt x="10577" y="493421"/>
                  </a:lnTo>
                  <a:lnTo>
                    <a:pt x="2841" y="481973"/>
                  </a:lnTo>
                  <a:lnTo>
                    <a:pt x="0" y="467994"/>
                  </a:lnTo>
                  <a:lnTo>
                    <a:pt x="0" y="35991"/>
                  </a:lnTo>
                  <a:lnTo>
                    <a:pt x="2841" y="22015"/>
                  </a:lnTo>
                  <a:lnTo>
                    <a:pt x="10577" y="10571"/>
                  </a:lnTo>
                  <a:lnTo>
                    <a:pt x="22025" y="2839"/>
                  </a:lnTo>
                  <a:lnTo>
                    <a:pt x="36004" y="0"/>
                  </a:lnTo>
                  <a:lnTo>
                    <a:pt x="612000" y="0"/>
                  </a:lnTo>
                  <a:lnTo>
                    <a:pt x="625978" y="2839"/>
                  </a:lnTo>
                  <a:lnTo>
                    <a:pt x="637427" y="10571"/>
                  </a:lnTo>
                  <a:lnTo>
                    <a:pt x="645163" y="22015"/>
                  </a:lnTo>
                  <a:lnTo>
                    <a:pt x="648004" y="35991"/>
                  </a:lnTo>
                  <a:lnTo>
                    <a:pt x="648004" y="467994"/>
                  </a:lnTo>
                  <a:close/>
                </a:path>
              </a:pathLst>
            </a:custGeom>
            <a:ln w="9004">
              <a:solidFill>
                <a:srgbClr val="FFFFFF"/>
              </a:solidFill>
            </a:ln>
          </p:spPr>
          <p:txBody>
            <a:bodyPr wrap="square" lIns="0" tIns="0" rIns="0" bIns="0" rtlCol="0"/>
            <a:lstStyle/>
            <a:p>
              <a:endParaRPr dirty="0"/>
            </a:p>
          </p:txBody>
        </p:sp>
        <p:sp>
          <p:nvSpPr>
            <p:cNvPr id="75" name="object 59">
              <a:extLst>
                <a:ext uri="{FF2B5EF4-FFF2-40B4-BE49-F238E27FC236}">
                  <a16:creationId xmlns:a16="http://schemas.microsoft.com/office/drawing/2014/main" id="{CD4DED4A-991A-8D44-B528-699823DA42DF}"/>
                </a:ext>
              </a:extLst>
            </p:cNvPr>
            <p:cNvSpPr/>
            <p:nvPr/>
          </p:nvSpPr>
          <p:spPr>
            <a:xfrm>
              <a:off x="1722572" y="4195550"/>
              <a:ext cx="648335" cy="468630"/>
            </a:xfrm>
            <a:custGeom>
              <a:avLst/>
              <a:gdLst/>
              <a:ahLst/>
              <a:cxnLst/>
              <a:rect l="l" t="t" r="r" b="b"/>
              <a:pathLst>
                <a:path w="648335" h="468629">
                  <a:moveTo>
                    <a:pt x="612000" y="0"/>
                  </a:moveTo>
                  <a:lnTo>
                    <a:pt x="36004" y="0"/>
                  </a:lnTo>
                  <a:lnTo>
                    <a:pt x="22025" y="2841"/>
                  </a:lnTo>
                  <a:lnTo>
                    <a:pt x="10577" y="10577"/>
                  </a:lnTo>
                  <a:lnTo>
                    <a:pt x="2841" y="22025"/>
                  </a:lnTo>
                  <a:lnTo>
                    <a:pt x="0" y="36004"/>
                  </a:lnTo>
                  <a:lnTo>
                    <a:pt x="0" y="432003"/>
                  </a:lnTo>
                  <a:lnTo>
                    <a:pt x="2841" y="445981"/>
                  </a:lnTo>
                  <a:lnTo>
                    <a:pt x="10577" y="457430"/>
                  </a:lnTo>
                  <a:lnTo>
                    <a:pt x="22025" y="465166"/>
                  </a:lnTo>
                  <a:lnTo>
                    <a:pt x="36004" y="468007"/>
                  </a:lnTo>
                  <a:lnTo>
                    <a:pt x="612000" y="468007"/>
                  </a:lnTo>
                  <a:lnTo>
                    <a:pt x="625978" y="465166"/>
                  </a:lnTo>
                  <a:lnTo>
                    <a:pt x="637427" y="457430"/>
                  </a:lnTo>
                  <a:lnTo>
                    <a:pt x="645163" y="445981"/>
                  </a:lnTo>
                  <a:lnTo>
                    <a:pt x="648004" y="432003"/>
                  </a:lnTo>
                  <a:lnTo>
                    <a:pt x="648004" y="36004"/>
                  </a:lnTo>
                  <a:lnTo>
                    <a:pt x="645163" y="22025"/>
                  </a:lnTo>
                  <a:lnTo>
                    <a:pt x="637427" y="10577"/>
                  </a:lnTo>
                  <a:lnTo>
                    <a:pt x="625978" y="2841"/>
                  </a:lnTo>
                  <a:lnTo>
                    <a:pt x="612000" y="0"/>
                  </a:lnTo>
                  <a:close/>
                </a:path>
              </a:pathLst>
            </a:custGeom>
            <a:solidFill>
              <a:srgbClr val="808080"/>
            </a:solidFill>
          </p:spPr>
          <p:txBody>
            <a:bodyPr wrap="square" lIns="0" tIns="0" rIns="0" bIns="0" rtlCol="0"/>
            <a:lstStyle/>
            <a:p>
              <a:endParaRPr dirty="0"/>
            </a:p>
          </p:txBody>
        </p:sp>
        <p:sp>
          <p:nvSpPr>
            <p:cNvPr id="76" name="object 60">
              <a:extLst>
                <a:ext uri="{FF2B5EF4-FFF2-40B4-BE49-F238E27FC236}">
                  <a16:creationId xmlns:a16="http://schemas.microsoft.com/office/drawing/2014/main" id="{3EF41B18-21E2-A042-BF04-E4CE648EE08D}"/>
                </a:ext>
              </a:extLst>
            </p:cNvPr>
            <p:cNvSpPr/>
            <p:nvPr/>
          </p:nvSpPr>
          <p:spPr>
            <a:xfrm>
              <a:off x="1722572" y="4195550"/>
              <a:ext cx="648335" cy="468630"/>
            </a:xfrm>
            <a:custGeom>
              <a:avLst/>
              <a:gdLst/>
              <a:ahLst/>
              <a:cxnLst/>
              <a:rect l="l" t="t" r="r" b="b"/>
              <a:pathLst>
                <a:path w="648335" h="468629">
                  <a:moveTo>
                    <a:pt x="648004" y="432003"/>
                  </a:moveTo>
                  <a:lnTo>
                    <a:pt x="645163" y="445981"/>
                  </a:lnTo>
                  <a:lnTo>
                    <a:pt x="637427" y="457430"/>
                  </a:lnTo>
                  <a:lnTo>
                    <a:pt x="625978" y="465166"/>
                  </a:lnTo>
                  <a:lnTo>
                    <a:pt x="612000" y="468007"/>
                  </a:lnTo>
                  <a:lnTo>
                    <a:pt x="36004" y="468007"/>
                  </a:lnTo>
                  <a:lnTo>
                    <a:pt x="22025" y="465166"/>
                  </a:lnTo>
                  <a:lnTo>
                    <a:pt x="10577" y="457430"/>
                  </a:lnTo>
                  <a:lnTo>
                    <a:pt x="2841" y="445981"/>
                  </a:lnTo>
                  <a:lnTo>
                    <a:pt x="0" y="432003"/>
                  </a:lnTo>
                  <a:lnTo>
                    <a:pt x="0" y="36004"/>
                  </a:lnTo>
                  <a:lnTo>
                    <a:pt x="2841" y="22025"/>
                  </a:lnTo>
                  <a:lnTo>
                    <a:pt x="10577" y="10577"/>
                  </a:lnTo>
                  <a:lnTo>
                    <a:pt x="22025" y="2841"/>
                  </a:lnTo>
                  <a:lnTo>
                    <a:pt x="36004" y="0"/>
                  </a:lnTo>
                  <a:lnTo>
                    <a:pt x="612000" y="0"/>
                  </a:lnTo>
                  <a:lnTo>
                    <a:pt x="625978" y="2841"/>
                  </a:lnTo>
                  <a:lnTo>
                    <a:pt x="637427" y="10577"/>
                  </a:lnTo>
                  <a:lnTo>
                    <a:pt x="645163" y="22025"/>
                  </a:lnTo>
                  <a:lnTo>
                    <a:pt x="648004" y="36004"/>
                  </a:lnTo>
                  <a:lnTo>
                    <a:pt x="648004" y="432003"/>
                  </a:lnTo>
                  <a:close/>
                </a:path>
              </a:pathLst>
            </a:custGeom>
            <a:ln w="9004">
              <a:solidFill>
                <a:srgbClr val="FFFFFF"/>
              </a:solidFill>
            </a:ln>
          </p:spPr>
          <p:txBody>
            <a:bodyPr wrap="square" lIns="0" tIns="0" rIns="0" bIns="0" rtlCol="0"/>
            <a:lstStyle/>
            <a:p>
              <a:endParaRPr dirty="0"/>
            </a:p>
          </p:txBody>
        </p:sp>
        <p:sp>
          <p:nvSpPr>
            <p:cNvPr id="77" name="object 61">
              <a:extLst>
                <a:ext uri="{FF2B5EF4-FFF2-40B4-BE49-F238E27FC236}">
                  <a16:creationId xmlns:a16="http://schemas.microsoft.com/office/drawing/2014/main" id="{C2B7D7DC-AEB0-FE41-AA87-E5543029B57D}"/>
                </a:ext>
              </a:extLst>
            </p:cNvPr>
            <p:cNvSpPr/>
            <p:nvPr/>
          </p:nvSpPr>
          <p:spPr>
            <a:xfrm>
              <a:off x="2442572" y="4195550"/>
              <a:ext cx="648335" cy="468630"/>
            </a:xfrm>
            <a:custGeom>
              <a:avLst/>
              <a:gdLst/>
              <a:ahLst/>
              <a:cxnLst/>
              <a:rect l="l" t="t" r="r" b="b"/>
              <a:pathLst>
                <a:path w="648335" h="468629">
                  <a:moveTo>
                    <a:pt x="612000" y="0"/>
                  </a:moveTo>
                  <a:lnTo>
                    <a:pt x="36004" y="0"/>
                  </a:lnTo>
                  <a:lnTo>
                    <a:pt x="22025" y="2841"/>
                  </a:lnTo>
                  <a:lnTo>
                    <a:pt x="10577" y="10577"/>
                  </a:lnTo>
                  <a:lnTo>
                    <a:pt x="2841" y="22025"/>
                  </a:lnTo>
                  <a:lnTo>
                    <a:pt x="0" y="36004"/>
                  </a:lnTo>
                  <a:lnTo>
                    <a:pt x="0" y="432003"/>
                  </a:lnTo>
                  <a:lnTo>
                    <a:pt x="2841" y="445981"/>
                  </a:lnTo>
                  <a:lnTo>
                    <a:pt x="10577" y="457430"/>
                  </a:lnTo>
                  <a:lnTo>
                    <a:pt x="22025" y="465166"/>
                  </a:lnTo>
                  <a:lnTo>
                    <a:pt x="36004" y="468007"/>
                  </a:lnTo>
                  <a:lnTo>
                    <a:pt x="612000" y="468007"/>
                  </a:lnTo>
                  <a:lnTo>
                    <a:pt x="625978" y="465166"/>
                  </a:lnTo>
                  <a:lnTo>
                    <a:pt x="637427" y="457430"/>
                  </a:lnTo>
                  <a:lnTo>
                    <a:pt x="645163" y="445981"/>
                  </a:lnTo>
                  <a:lnTo>
                    <a:pt x="648004" y="432003"/>
                  </a:lnTo>
                  <a:lnTo>
                    <a:pt x="648004" y="36004"/>
                  </a:lnTo>
                  <a:lnTo>
                    <a:pt x="645163" y="22025"/>
                  </a:lnTo>
                  <a:lnTo>
                    <a:pt x="637427" y="10577"/>
                  </a:lnTo>
                  <a:lnTo>
                    <a:pt x="625978" y="2841"/>
                  </a:lnTo>
                  <a:lnTo>
                    <a:pt x="612000" y="0"/>
                  </a:lnTo>
                  <a:close/>
                </a:path>
              </a:pathLst>
            </a:custGeom>
            <a:solidFill>
              <a:srgbClr val="808080"/>
            </a:solidFill>
          </p:spPr>
          <p:txBody>
            <a:bodyPr wrap="square" lIns="0" tIns="0" rIns="0" bIns="0" rtlCol="0"/>
            <a:lstStyle/>
            <a:p>
              <a:endParaRPr dirty="0"/>
            </a:p>
          </p:txBody>
        </p:sp>
        <p:sp>
          <p:nvSpPr>
            <p:cNvPr id="78" name="object 62">
              <a:extLst>
                <a:ext uri="{FF2B5EF4-FFF2-40B4-BE49-F238E27FC236}">
                  <a16:creationId xmlns:a16="http://schemas.microsoft.com/office/drawing/2014/main" id="{CA026FCF-2D5A-C740-AEED-C109F39CF557}"/>
                </a:ext>
              </a:extLst>
            </p:cNvPr>
            <p:cNvSpPr/>
            <p:nvPr/>
          </p:nvSpPr>
          <p:spPr>
            <a:xfrm>
              <a:off x="2442572" y="4195550"/>
              <a:ext cx="648335" cy="468630"/>
            </a:xfrm>
            <a:custGeom>
              <a:avLst/>
              <a:gdLst/>
              <a:ahLst/>
              <a:cxnLst/>
              <a:rect l="l" t="t" r="r" b="b"/>
              <a:pathLst>
                <a:path w="648335" h="468629">
                  <a:moveTo>
                    <a:pt x="648004" y="432003"/>
                  </a:moveTo>
                  <a:lnTo>
                    <a:pt x="645163" y="445981"/>
                  </a:lnTo>
                  <a:lnTo>
                    <a:pt x="637427" y="457430"/>
                  </a:lnTo>
                  <a:lnTo>
                    <a:pt x="625978" y="465166"/>
                  </a:lnTo>
                  <a:lnTo>
                    <a:pt x="612000" y="468007"/>
                  </a:lnTo>
                  <a:lnTo>
                    <a:pt x="36004" y="468007"/>
                  </a:lnTo>
                  <a:lnTo>
                    <a:pt x="22025" y="465166"/>
                  </a:lnTo>
                  <a:lnTo>
                    <a:pt x="10577" y="457430"/>
                  </a:lnTo>
                  <a:lnTo>
                    <a:pt x="2841" y="445981"/>
                  </a:lnTo>
                  <a:lnTo>
                    <a:pt x="0" y="432003"/>
                  </a:lnTo>
                  <a:lnTo>
                    <a:pt x="0" y="36004"/>
                  </a:lnTo>
                  <a:lnTo>
                    <a:pt x="2841" y="22025"/>
                  </a:lnTo>
                  <a:lnTo>
                    <a:pt x="10577" y="10577"/>
                  </a:lnTo>
                  <a:lnTo>
                    <a:pt x="22025" y="2841"/>
                  </a:lnTo>
                  <a:lnTo>
                    <a:pt x="36004" y="0"/>
                  </a:lnTo>
                  <a:lnTo>
                    <a:pt x="612000" y="0"/>
                  </a:lnTo>
                  <a:lnTo>
                    <a:pt x="625978" y="2841"/>
                  </a:lnTo>
                  <a:lnTo>
                    <a:pt x="637427" y="10577"/>
                  </a:lnTo>
                  <a:lnTo>
                    <a:pt x="645163" y="22025"/>
                  </a:lnTo>
                  <a:lnTo>
                    <a:pt x="648004" y="36004"/>
                  </a:lnTo>
                  <a:lnTo>
                    <a:pt x="648004" y="432003"/>
                  </a:lnTo>
                  <a:close/>
                </a:path>
              </a:pathLst>
            </a:custGeom>
            <a:ln w="9004">
              <a:solidFill>
                <a:srgbClr val="FFFFFF"/>
              </a:solidFill>
            </a:ln>
          </p:spPr>
          <p:txBody>
            <a:bodyPr wrap="square" lIns="0" tIns="0" rIns="0" bIns="0" rtlCol="0"/>
            <a:lstStyle/>
            <a:p>
              <a:endParaRPr dirty="0"/>
            </a:p>
          </p:txBody>
        </p:sp>
        <p:sp>
          <p:nvSpPr>
            <p:cNvPr id="79" name="object 63">
              <a:extLst>
                <a:ext uri="{FF2B5EF4-FFF2-40B4-BE49-F238E27FC236}">
                  <a16:creationId xmlns:a16="http://schemas.microsoft.com/office/drawing/2014/main" id="{B8FB6ABD-B81B-C243-87C7-C0644F08EADE}"/>
                </a:ext>
              </a:extLst>
            </p:cNvPr>
            <p:cNvSpPr/>
            <p:nvPr/>
          </p:nvSpPr>
          <p:spPr>
            <a:xfrm>
              <a:off x="3162571" y="4195550"/>
              <a:ext cx="648335" cy="468630"/>
            </a:xfrm>
            <a:custGeom>
              <a:avLst/>
              <a:gdLst/>
              <a:ahLst/>
              <a:cxnLst/>
              <a:rect l="l" t="t" r="r" b="b"/>
              <a:pathLst>
                <a:path w="648335" h="468629">
                  <a:moveTo>
                    <a:pt x="612000" y="0"/>
                  </a:moveTo>
                  <a:lnTo>
                    <a:pt x="36004" y="0"/>
                  </a:lnTo>
                  <a:lnTo>
                    <a:pt x="22025" y="2841"/>
                  </a:lnTo>
                  <a:lnTo>
                    <a:pt x="10577" y="10577"/>
                  </a:lnTo>
                  <a:lnTo>
                    <a:pt x="2841" y="22025"/>
                  </a:lnTo>
                  <a:lnTo>
                    <a:pt x="0" y="36004"/>
                  </a:lnTo>
                  <a:lnTo>
                    <a:pt x="0" y="432003"/>
                  </a:lnTo>
                  <a:lnTo>
                    <a:pt x="2841" y="445981"/>
                  </a:lnTo>
                  <a:lnTo>
                    <a:pt x="10577" y="457430"/>
                  </a:lnTo>
                  <a:lnTo>
                    <a:pt x="22025" y="465166"/>
                  </a:lnTo>
                  <a:lnTo>
                    <a:pt x="36004" y="468007"/>
                  </a:lnTo>
                  <a:lnTo>
                    <a:pt x="612000" y="468007"/>
                  </a:lnTo>
                  <a:lnTo>
                    <a:pt x="625978" y="465166"/>
                  </a:lnTo>
                  <a:lnTo>
                    <a:pt x="637427" y="457430"/>
                  </a:lnTo>
                  <a:lnTo>
                    <a:pt x="645163" y="445981"/>
                  </a:lnTo>
                  <a:lnTo>
                    <a:pt x="648004" y="432003"/>
                  </a:lnTo>
                  <a:lnTo>
                    <a:pt x="648004" y="36004"/>
                  </a:lnTo>
                  <a:lnTo>
                    <a:pt x="645163" y="22025"/>
                  </a:lnTo>
                  <a:lnTo>
                    <a:pt x="637427" y="10577"/>
                  </a:lnTo>
                  <a:lnTo>
                    <a:pt x="625978" y="2841"/>
                  </a:lnTo>
                  <a:lnTo>
                    <a:pt x="612000" y="0"/>
                  </a:lnTo>
                  <a:close/>
                </a:path>
              </a:pathLst>
            </a:custGeom>
            <a:solidFill>
              <a:srgbClr val="808080"/>
            </a:solidFill>
          </p:spPr>
          <p:txBody>
            <a:bodyPr wrap="square" lIns="0" tIns="0" rIns="0" bIns="0" rtlCol="0"/>
            <a:lstStyle/>
            <a:p>
              <a:endParaRPr dirty="0"/>
            </a:p>
          </p:txBody>
        </p:sp>
        <p:sp>
          <p:nvSpPr>
            <p:cNvPr id="80" name="object 64">
              <a:extLst>
                <a:ext uri="{FF2B5EF4-FFF2-40B4-BE49-F238E27FC236}">
                  <a16:creationId xmlns:a16="http://schemas.microsoft.com/office/drawing/2014/main" id="{00CD6D9A-EC36-164E-826F-50D6A76A30E3}"/>
                </a:ext>
              </a:extLst>
            </p:cNvPr>
            <p:cNvSpPr/>
            <p:nvPr/>
          </p:nvSpPr>
          <p:spPr>
            <a:xfrm>
              <a:off x="3162571" y="4195550"/>
              <a:ext cx="648335" cy="468630"/>
            </a:xfrm>
            <a:custGeom>
              <a:avLst/>
              <a:gdLst/>
              <a:ahLst/>
              <a:cxnLst/>
              <a:rect l="l" t="t" r="r" b="b"/>
              <a:pathLst>
                <a:path w="648335" h="468629">
                  <a:moveTo>
                    <a:pt x="648004" y="432003"/>
                  </a:moveTo>
                  <a:lnTo>
                    <a:pt x="645163" y="445981"/>
                  </a:lnTo>
                  <a:lnTo>
                    <a:pt x="637427" y="457430"/>
                  </a:lnTo>
                  <a:lnTo>
                    <a:pt x="625978" y="465166"/>
                  </a:lnTo>
                  <a:lnTo>
                    <a:pt x="612000" y="468007"/>
                  </a:lnTo>
                  <a:lnTo>
                    <a:pt x="36004" y="468007"/>
                  </a:lnTo>
                  <a:lnTo>
                    <a:pt x="22025" y="465166"/>
                  </a:lnTo>
                  <a:lnTo>
                    <a:pt x="10577" y="457430"/>
                  </a:lnTo>
                  <a:lnTo>
                    <a:pt x="2841" y="445981"/>
                  </a:lnTo>
                  <a:lnTo>
                    <a:pt x="0" y="432003"/>
                  </a:lnTo>
                  <a:lnTo>
                    <a:pt x="0" y="36004"/>
                  </a:lnTo>
                  <a:lnTo>
                    <a:pt x="2841" y="22025"/>
                  </a:lnTo>
                  <a:lnTo>
                    <a:pt x="10577" y="10577"/>
                  </a:lnTo>
                  <a:lnTo>
                    <a:pt x="22025" y="2841"/>
                  </a:lnTo>
                  <a:lnTo>
                    <a:pt x="36004" y="0"/>
                  </a:lnTo>
                  <a:lnTo>
                    <a:pt x="612000" y="0"/>
                  </a:lnTo>
                  <a:lnTo>
                    <a:pt x="625978" y="2841"/>
                  </a:lnTo>
                  <a:lnTo>
                    <a:pt x="637427" y="10577"/>
                  </a:lnTo>
                  <a:lnTo>
                    <a:pt x="645163" y="22025"/>
                  </a:lnTo>
                  <a:lnTo>
                    <a:pt x="648004" y="36004"/>
                  </a:lnTo>
                  <a:lnTo>
                    <a:pt x="648004" y="432003"/>
                  </a:lnTo>
                  <a:close/>
                </a:path>
              </a:pathLst>
            </a:custGeom>
            <a:ln w="9004">
              <a:solidFill>
                <a:srgbClr val="FFFFFF"/>
              </a:solidFill>
            </a:ln>
          </p:spPr>
          <p:txBody>
            <a:bodyPr wrap="square" lIns="0" tIns="0" rIns="0" bIns="0" rtlCol="0"/>
            <a:lstStyle/>
            <a:p>
              <a:endParaRPr dirty="0"/>
            </a:p>
          </p:txBody>
        </p:sp>
        <p:sp>
          <p:nvSpPr>
            <p:cNvPr id="81" name="object 65">
              <a:extLst>
                <a:ext uri="{FF2B5EF4-FFF2-40B4-BE49-F238E27FC236}">
                  <a16:creationId xmlns:a16="http://schemas.microsoft.com/office/drawing/2014/main" id="{8F27166C-871D-6548-A71D-004E914A37CC}"/>
                </a:ext>
              </a:extLst>
            </p:cNvPr>
            <p:cNvSpPr/>
            <p:nvPr/>
          </p:nvSpPr>
          <p:spPr>
            <a:xfrm>
              <a:off x="3882571" y="4195550"/>
              <a:ext cx="648335" cy="468630"/>
            </a:xfrm>
            <a:custGeom>
              <a:avLst/>
              <a:gdLst/>
              <a:ahLst/>
              <a:cxnLst/>
              <a:rect l="l" t="t" r="r" b="b"/>
              <a:pathLst>
                <a:path w="648335" h="468629">
                  <a:moveTo>
                    <a:pt x="612000" y="0"/>
                  </a:moveTo>
                  <a:lnTo>
                    <a:pt x="36004" y="0"/>
                  </a:lnTo>
                  <a:lnTo>
                    <a:pt x="22025" y="2841"/>
                  </a:lnTo>
                  <a:lnTo>
                    <a:pt x="10577" y="10577"/>
                  </a:lnTo>
                  <a:lnTo>
                    <a:pt x="2841" y="22025"/>
                  </a:lnTo>
                  <a:lnTo>
                    <a:pt x="0" y="36004"/>
                  </a:lnTo>
                  <a:lnTo>
                    <a:pt x="0" y="432003"/>
                  </a:lnTo>
                  <a:lnTo>
                    <a:pt x="2841" y="445981"/>
                  </a:lnTo>
                  <a:lnTo>
                    <a:pt x="10577" y="457430"/>
                  </a:lnTo>
                  <a:lnTo>
                    <a:pt x="22025" y="465166"/>
                  </a:lnTo>
                  <a:lnTo>
                    <a:pt x="36004" y="468007"/>
                  </a:lnTo>
                  <a:lnTo>
                    <a:pt x="612000" y="468007"/>
                  </a:lnTo>
                  <a:lnTo>
                    <a:pt x="625978" y="465166"/>
                  </a:lnTo>
                  <a:lnTo>
                    <a:pt x="637427" y="457430"/>
                  </a:lnTo>
                  <a:lnTo>
                    <a:pt x="645163" y="445981"/>
                  </a:lnTo>
                  <a:lnTo>
                    <a:pt x="648004" y="432003"/>
                  </a:lnTo>
                  <a:lnTo>
                    <a:pt x="648004" y="36004"/>
                  </a:lnTo>
                  <a:lnTo>
                    <a:pt x="645163" y="22025"/>
                  </a:lnTo>
                  <a:lnTo>
                    <a:pt x="637427" y="10577"/>
                  </a:lnTo>
                  <a:lnTo>
                    <a:pt x="625978" y="2841"/>
                  </a:lnTo>
                  <a:lnTo>
                    <a:pt x="612000" y="0"/>
                  </a:lnTo>
                  <a:close/>
                </a:path>
              </a:pathLst>
            </a:custGeom>
            <a:solidFill>
              <a:srgbClr val="808080"/>
            </a:solidFill>
          </p:spPr>
          <p:txBody>
            <a:bodyPr wrap="square" lIns="0" tIns="0" rIns="0" bIns="0" rtlCol="0"/>
            <a:lstStyle/>
            <a:p>
              <a:endParaRPr dirty="0"/>
            </a:p>
          </p:txBody>
        </p:sp>
        <p:sp>
          <p:nvSpPr>
            <p:cNvPr id="82" name="object 66">
              <a:extLst>
                <a:ext uri="{FF2B5EF4-FFF2-40B4-BE49-F238E27FC236}">
                  <a16:creationId xmlns:a16="http://schemas.microsoft.com/office/drawing/2014/main" id="{86D4C79B-F4A0-FF4D-8B49-58E203D8A947}"/>
                </a:ext>
              </a:extLst>
            </p:cNvPr>
            <p:cNvSpPr/>
            <p:nvPr/>
          </p:nvSpPr>
          <p:spPr>
            <a:xfrm>
              <a:off x="3882571" y="4195550"/>
              <a:ext cx="648335" cy="468630"/>
            </a:xfrm>
            <a:custGeom>
              <a:avLst/>
              <a:gdLst/>
              <a:ahLst/>
              <a:cxnLst/>
              <a:rect l="l" t="t" r="r" b="b"/>
              <a:pathLst>
                <a:path w="648335" h="468629">
                  <a:moveTo>
                    <a:pt x="648004" y="432003"/>
                  </a:moveTo>
                  <a:lnTo>
                    <a:pt x="645163" y="445981"/>
                  </a:lnTo>
                  <a:lnTo>
                    <a:pt x="637427" y="457430"/>
                  </a:lnTo>
                  <a:lnTo>
                    <a:pt x="625978" y="465166"/>
                  </a:lnTo>
                  <a:lnTo>
                    <a:pt x="612000" y="468007"/>
                  </a:lnTo>
                  <a:lnTo>
                    <a:pt x="36004" y="468007"/>
                  </a:lnTo>
                  <a:lnTo>
                    <a:pt x="22025" y="465166"/>
                  </a:lnTo>
                  <a:lnTo>
                    <a:pt x="10577" y="457430"/>
                  </a:lnTo>
                  <a:lnTo>
                    <a:pt x="2841" y="445981"/>
                  </a:lnTo>
                  <a:lnTo>
                    <a:pt x="0" y="432003"/>
                  </a:lnTo>
                  <a:lnTo>
                    <a:pt x="0" y="36004"/>
                  </a:lnTo>
                  <a:lnTo>
                    <a:pt x="2841" y="22025"/>
                  </a:lnTo>
                  <a:lnTo>
                    <a:pt x="10577" y="10577"/>
                  </a:lnTo>
                  <a:lnTo>
                    <a:pt x="22025" y="2841"/>
                  </a:lnTo>
                  <a:lnTo>
                    <a:pt x="36004" y="0"/>
                  </a:lnTo>
                  <a:lnTo>
                    <a:pt x="612000" y="0"/>
                  </a:lnTo>
                  <a:lnTo>
                    <a:pt x="625978" y="2841"/>
                  </a:lnTo>
                  <a:lnTo>
                    <a:pt x="637427" y="10577"/>
                  </a:lnTo>
                  <a:lnTo>
                    <a:pt x="645163" y="22025"/>
                  </a:lnTo>
                  <a:lnTo>
                    <a:pt x="648004" y="36004"/>
                  </a:lnTo>
                  <a:lnTo>
                    <a:pt x="648004" y="432003"/>
                  </a:lnTo>
                  <a:close/>
                </a:path>
              </a:pathLst>
            </a:custGeom>
            <a:ln w="9004">
              <a:solidFill>
                <a:srgbClr val="FFFFFF"/>
              </a:solidFill>
            </a:ln>
          </p:spPr>
          <p:txBody>
            <a:bodyPr wrap="square" lIns="0" tIns="0" rIns="0" bIns="0" rtlCol="0"/>
            <a:lstStyle/>
            <a:p>
              <a:endParaRPr dirty="0"/>
            </a:p>
          </p:txBody>
        </p:sp>
        <p:sp>
          <p:nvSpPr>
            <p:cNvPr id="83" name="object 67">
              <a:extLst>
                <a:ext uri="{FF2B5EF4-FFF2-40B4-BE49-F238E27FC236}">
                  <a16:creationId xmlns:a16="http://schemas.microsoft.com/office/drawing/2014/main" id="{42DFFF93-664A-714B-946C-F2392325C87E}"/>
                </a:ext>
              </a:extLst>
            </p:cNvPr>
            <p:cNvSpPr/>
            <p:nvPr/>
          </p:nvSpPr>
          <p:spPr>
            <a:xfrm>
              <a:off x="4602572" y="4195550"/>
              <a:ext cx="648335" cy="468630"/>
            </a:xfrm>
            <a:custGeom>
              <a:avLst/>
              <a:gdLst/>
              <a:ahLst/>
              <a:cxnLst/>
              <a:rect l="l" t="t" r="r" b="b"/>
              <a:pathLst>
                <a:path w="648335" h="468629">
                  <a:moveTo>
                    <a:pt x="612000" y="0"/>
                  </a:moveTo>
                  <a:lnTo>
                    <a:pt x="36004" y="0"/>
                  </a:lnTo>
                  <a:lnTo>
                    <a:pt x="22025" y="2841"/>
                  </a:lnTo>
                  <a:lnTo>
                    <a:pt x="10577" y="10577"/>
                  </a:lnTo>
                  <a:lnTo>
                    <a:pt x="2841" y="22025"/>
                  </a:lnTo>
                  <a:lnTo>
                    <a:pt x="0" y="36004"/>
                  </a:lnTo>
                  <a:lnTo>
                    <a:pt x="0" y="432003"/>
                  </a:lnTo>
                  <a:lnTo>
                    <a:pt x="2841" y="445981"/>
                  </a:lnTo>
                  <a:lnTo>
                    <a:pt x="10577" y="457430"/>
                  </a:lnTo>
                  <a:lnTo>
                    <a:pt x="22025" y="465166"/>
                  </a:lnTo>
                  <a:lnTo>
                    <a:pt x="36004" y="468007"/>
                  </a:lnTo>
                  <a:lnTo>
                    <a:pt x="612000" y="468007"/>
                  </a:lnTo>
                  <a:lnTo>
                    <a:pt x="625978" y="465166"/>
                  </a:lnTo>
                  <a:lnTo>
                    <a:pt x="637427" y="457430"/>
                  </a:lnTo>
                  <a:lnTo>
                    <a:pt x="645163" y="445981"/>
                  </a:lnTo>
                  <a:lnTo>
                    <a:pt x="648004" y="432003"/>
                  </a:lnTo>
                  <a:lnTo>
                    <a:pt x="648004" y="36004"/>
                  </a:lnTo>
                  <a:lnTo>
                    <a:pt x="645163" y="22025"/>
                  </a:lnTo>
                  <a:lnTo>
                    <a:pt x="637427" y="10577"/>
                  </a:lnTo>
                  <a:lnTo>
                    <a:pt x="625978" y="2841"/>
                  </a:lnTo>
                  <a:lnTo>
                    <a:pt x="612000" y="0"/>
                  </a:lnTo>
                  <a:close/>
                </a:path>
              </a:pathLst>
            </a:custGeom>
            <a:solidFill>
              <a:srgbClr val="808080"/>
            </a:solidFill>
          </p:spPr>
          <p:txBody>
            <a:bodyPr wrap="square" lIns="0" tIns="0" rIns="0" bIns="0" rtlCol="0"/>
            <a:lstStyle/>
            <a:p>
              <a:endParaRPr dirty="0"/>
            </a:p>
          </p:txBody>
        </p:sp>
        <p:sp>
          <p:nvSpPr>
            <p:cNvPr id="84" name="object 68">
              <a:extLst>
                <a:ext uri="{FF2B5EF4-FFF2-40B4-BE49-F238E27FC236}">
                  <a16:creationId xmlns:a16="http://schemas.microsoft.com/office/drawing/2014/main" id="{B853D1D9-3506-C040-9F83-411EEAD7EFAE}"/>
                </a:ext>
              </a:extLst>
            </p:cNvPr>
            <p:cNvSpPr/>
            <p:nvPr/>
          </p:nvSpPr>
          <p:spPr>
            <a:xfrm>
              <a:off x="4602572" y="4195550"/>
              <a:ext cx="648335" cy="468630"/>
            </a:xfrm>
            <a:custGeom>
              <a:avLst/>
              <a:gdLst/>
              <a:ahLst/>
              <a:cxnLst/>
              <a:rect l="l" t="t" r="r" b="b"/>
              <a:pathLst>
                <a:path w="648335" h="468629">
                  <a:moveTo>
                    <a:pt x="648004" y="432003"/>
                  </a:moveTo>
                  <a:lnTo>
                    <a:pt x="645163" y="445981"/>
                  </a:lnTo>
                  <a:lnTo>
                    <a:pt x="637427" y="457430"/>
                  </a:lnTo>
                  <a:lnTo>
                    <a:pt x="625978" y="465166"/>
                  </a:lnTo>
                  <a:lnTo>
                    <a:pt x="612000" y="468007"/>
                  </a:lnTo>
                  <a:lnTo>
                    <a:pt x="36004" y="468007"/>
                  </a:lnTo>
                  <a:lnTo>
                    <a:pt x="22025" y="465166"/>
                  </a:lnTo>
                  <a:lnTo>
                    <a:pt x="10577" y="457430"/>
                  </a:lnTo>
                  <a:lnTo>
                    <a:pt x="2841" y="445981"/>
                  </a:lnTo>
                  <a:lnTo>
                    <a:pt x="0" y="432003"/>
                  </a:lnTo>
                  <a:lnTo>
                    <a:pt x="0" y="36004"/>
                  </a:lnTo>
                  <a:lnTo>
                    <a:pt x="2841" y="22025"/>
                  </a:lnTo>
                  <a:lnTo>
                    <a:pt x="10577" y="10577"/>
                  </a:lnTo>
                  <a:lnTo>
                    <a:pt x="22025" y="2841"/>
                  </a:lnTo>
                  <a:lnTo>
                    <a:pt x="36004" y="0"/>
                  </a:lnTo>
                  <a:lnTo>
                    <a:pt x="612000" y="0"/>
                  </a:lnTo>
                  <a:lnTo>
                    <a:pt x="625978" y="2841"/>
                  </a:lnTo>
                  <a:lnTo>
                    <a:pt x="637427" y="10577"/>
                  </a:lnTo>
                  <a:lnTo>
                    <a:pt x="645163" y="22025"/>
                  </a:lnTo>
                  <a:lnTo>
                    <a:pt x="648004" y="36004"/>
                  </a:lnTo>
                  <a:lnTo>
                    <a:pt x="648004" y="432003"/>
                  </a:lnTo>
                  <a:close/>
                </a:path>
              </a:pathLst>
            </a:custGeom>
            <a:ln w="9004">
              <a:solidFill>
                <a:srgbClr val="FFFFFF"/>
              </a:solidFill>
            </a:ln>
          </p:spPr>
          <p:txBody>
            <a:bodyPr wrap="square" lIns="0" tIns="0" rIns="0" bIns="0" rtlCol="0"/>
            <a:lstStyle/>
            <a:p>
              <a:endParaRPr dirty="0"/>
            </a:p>
          </p:txBody>
        </p:sp>
        <p:sp>
          <p:nvSpPr>
            <p:cNvPr id="85" name="object 69">
              <a:extLst>
                <a:ext uri="{FF2B5EF4-FFF2-40B4-BE49-F238E27FC236}">
                  <a16:creationId xmlns:a16="http://schemas.microsoft.com/office/drawing/2014/main" id="{E9F84307-5EFD-C042-8C33-A128043DBC54}"/>
                </a:ext>
              </a:extLst>
            </p:cNvPr>
            <p:cNvSpPr/>
            <p:nvPr/>
          </p:nvSpPr>
          <p:spPr>
            <a:xfrm>
              <a:off x="5322572" y="4195550"/>
              <a:ext cx="648335" cy="468630"/>
            </a:xfrm>
            <a:custGeom>
              <a:avLst/>
              <a:gdLst/>
              <a:ahLst/>
              <a:cxnLst/>
              <a:rect l="l" t="t" r="r" b="b"/>
              <a:pathLst>
                <a:path w="648335" h="468629">
                  <a:moveTo>
                    <a:pt x="612000" y="0"/>
                  </a:moveTo>
                  <a:lnTo>
                    <a:pt x="36004" y="0"/>
                  </a:lnTo>
                  <a:lnTo>
                    <a:pt x="22025" y="2841"/>
                  </a:lnTo>
                  <a:lnTo>
                    <a:pt x="10577" y="10577"/>
                  </a:lnTo>
                  <a:lnTo>
                    <a:pt x="2841" y="22025"/>
                  </a:lnTo>
                  <a:lnTo>
                    <a:pt x="0" y="36004"/>
                  </a:lnTo>
                  <a:lnTo>
                    <a:pt x="0" y="432003"/>
                  </a:lnTo>
                  <a:lnTo>
                    <a:pt x="2841" y="445981"/>
                  </a:lnTo>
                  <a:lnTo>
                    <a:pt x="10577" y="457430"/>
                  </a:lnTo>
                  <a:lnTo>
                    <a:pt x="22025" y="465166"/>
                  </a:lnTo>
                  <a:lnTo>
                    <a:pt x="36004" y="468007"/>
                  </a:lnTo>
                  <a:lnTo>
                    <a:pt x="612000" y="468007"/>
                  </a:lnTo>
                  <a:lnTo>
                    <a:pt x="625978" y="465166"/>
                  </a:lnTo>
                  <a:lnTo>
                    <a:pt x="637427" y="457430"/>
                  </a:lnTo>
                  <a:lnTo>
                    <a:pt x="645163" y="445981"/>
                  </a:lnTo>
                  <a:lnTo>
                    <a:pt x="648004" y="432003"/>
                  </a:lnTo>
                  <a:lnTo>
                    <a:pt x="648004" y="36004"/>
                  </a:lnTo>
                  <a:lnTo>
                    <a:pt x="645163" y="22025"/>
                  </a:lnTo>
                  <a:lnTo>
                    <a:pt x="637427" y="10577"/>
                  </a:lnTo>
                  <a:lnTo>
                    <a:pt x="625978" y="2841"/>
                  </a:lnTo>
                  <a:lnTo>
                    <a:pt x="612000" y="0"/>
                  </a:lnTo>
                  <a:close/>
                </a:path>
              </a:pathLst>
            </a:custGeom>
            <a:solidFill>
              <a:srgbClr val="808080"/>
            </a:solidFill>
          </p:spPr>
          <p:txBody>
            <a:bodyPr wrap="square" lIns="0" tIns="0" rIns="0" bIns="0" rtlCol="0"/>
            <a:lstStyle/>
            <a:p>
              <a:endParaRPr dirty="0"/>
            </a:p>
          </p:txBody>
        </p:sp>
        <p:sp>
          <p:nvSpPr>
            <p:cNvPr id="86" name="object 70">
              <a:extLst>
                <a:ext uri="{FF2B5EF4-FFF2-40B4-BE49-F238E27FC236}">
                  <a16:creationId xmlns:a16="http://schemas.microsoft.com/office/drawing/2014/main" id="{7664CB99-0609-5E44-A7A7-B711F9404CE1}"/>
                </a:ext>
              </a:extLst>
            </p:cNvPr>
            <p:cNvSpPr/>
            <p:nvPr/>
          </p:nvSpPr>
          <p:spPr>
            <a:xfrm>
              <a:off x="5322572" y="4195550"/>
              <a:ext cx="648335" cy="468630"/>
            </a:xfrm>
            <a:custGeom>
              <a:avLst/>
              <a:gdLst/>
              <a:ahLst/>
              <a:cxnLst/>
              <a:rect l="l" t="t" r="r" b="b"/>
              <a:pathLst>
                <a:path w="648335" h="468629">
                  <a:moveTo>
                    <a:pt x="648004" y="432003"/>
                  </a:moveTo>
                  <a:lnTo>
                    <a:pt x="645163" y="445981"/>
                  </a:lnTo>
                  <a:lnTo>
                    <a:pt x="637427" y="457430"/>
                  </a:lnTo>
                  <a:lnTo>
                    <a:pt x="625978" y="465166"/>
                  </a:lnTo>
                  <a:lnTo>
                    <a:pt x="612000" y="468007"/>
                  </a:lnTo>
                  <a:lnTo>
                    <a:pt x="36004" y="468007"/>
                  </a:lnTo>
                  <a:lnTo>
                    <a:pt x="22025" y="465166"/>
                  </a:lnTo>
                  <a:lnTo>
                    <a:pt x="10577" y="457430"/>
                  </a:lnTo>
                  <a:lnTo>
                    <a:pt x="2841" y="445981"/>
                  </a:lnTo>
                  <a:lnTo>
                    <a:pt x="0" y="432003"/>
                  </a:lnTo>
                  <a:lnTo>
                    <a:pt x="0" y="36004"/>
                  </a:lnTo>
                  <a:lnTo>
                    <a:pt x="2841" y="22025"/>
                  </a:lnTo>
                  <a:lnTo>
                    <a:pt x="10577" y="10577"/>
                  </a:lnTo>
                  <a:lnTo>
                    <a:pt x="22025" y="2841"/>
                  </a:lnTo>
                  <a:lnTo>
                    <a:pt x="36004" y="0"/>
                  </a:lnTo>
                  <a:lnTo>
                    <a:pt x="612000" y="0"/>
                  </a:lnTo>
                  <a:lnTo>
                    <a:pt x="625978" y="2841"/>
                  </a:lnTo>
                  <a:lnTo>
                    <a:pt x="637427" y="10577"/>
                  </a:lnTo>
                  <a:lnTo>
                    <a:pt x="645163" y="22025"/>
                  </a:lnTo>
                  <a:lnTo>
                    <a:pt x="648004" y="36004"/>
                  </a:lnTo>
                  <a:lnTo>
                    <a:pt x="648004" y="432003"/>
                  </a:lnTo>
                  <a:close/>
                </a:path>
              </a:pathLst>
            </a:custGeom>
            <a:ln w="9004">
              <a:solidFill>
                <a:srgbClr val="FFFFFF"/>
              </a:solidFill>
            </a:ln>
          </p:spPr>
          <p:txBody>
            <a:bodyPr wrap="square" lIns="0" tIns="0" rIns="0" bIns="0" rtlCol="0"/>
            <a:lstStyle/>
            <a:p>
              <a:endParaRPr dirty="0"/>
            </a:p>
          </p:txBody>
        </p:sp>
        <p:sp>
          <p:nvSpPr>
            <p:cNvPr id="87" name="object 71">
              <a:extLst>
                <a:ext uri="{FF2B5EF4-FFF2-40B4-BE49-F238E27FC236}">
                  <a16:creationId xmlns:a16="http://schemas.microsoft.com/office/drawing/2014/main" id="{380060F7-EC5C-7C43-82BA-055FDF398203}"/>
                </a:ext>
              </a:extLst>
            </p:cNvPr>
            <p:cNvSpPr/>
            <p:nvPr/>
          </p:nvSpPr>
          <p:spPr>
            <a:xfrm>
              <a:off x="6042572" y="4195550"/>
              <a:ext cx="648335" cy="468630"/>
            </a:xfrm>
            <a:custGeom>
              <a:avLst/>
              <a:gdLst/>
              <a:ahLst/>
              <a:cxnLst/>
              <a:rect l="l" t="t" r="r" b="b"/>
              <a:pathLst>
                <a:path w="648334" h="468629">
                  <a:moveTo>
                    <a:pt x="612000" y="0"/>
                  </a:moveTo>
                  <a:lnTo>
                    <a:pt x="36004" y="0"/>
                  </a:lnTo>
                  <a:lnTo>
                    <a:pt x="22025" y="2841"/>
                  </a:lnTo>
                  <a:lnTo>
                    <a:pt x="10577" y="10577"/>
                  </a:lnTo>
                  <a:lnTo>
                    <a:pt x="2841" y="22025"/>
                  </a:lnTo>
                  <a:lnTo>
                    <a:pt x="0" y="36004"/>
                  </a:lnTo>
                  <a:lnTo>
                    <a:pt x="0" y="432003"/>
                  </a:lnTo>
                  <a:lnTo>
                    <a:pt x="2841" y="445981"/>
                  </a:lnTo>
                  <a:lnTo>
                    <a:pt x="10577" y="457430"/>
                  </a:lnTo>
                  <a:lnTo>
                    <a:pt x="22025" y="465166"/>
                  </a:lnTo>
                  <a:lnTo>
                    <a:pt x="36004" y="468007"/>
                  </a:lnTo>
                  <a:lnTo>
                    <a:pt x="612000" y="468007"/>
                  </a:lnTo>
                  <a:lnTo>
                    <a:pt x="625978" y="465166"/>
                  </a:lnTo>
                  <a:lnTo>
                    <a:pt x="637427" y="457430"/>
                  </a:lnTo>
                  <a:lnTo>
                    <a:pt x="645163" y="445981"/>
                  </a:lnTo>
                  <a:lnTo>
                    <a:pt x="648004" y="432003"/>
                  </a:lnTo>
                  <a:lnTo>
                    <a:pt x="648004" y="36004"/>
                  </a:lnTo>
                  <a:lnTo>
                    <a:pt x="645163" y="22025"/>
                  </a:lnTo>
                  <a:lnTo>
                    <a:pt x="637427" y="10577"/>
                  </a:lnTo>
                  <a:lnTo>
                    <a:pt x="625978" y="2841"/>
                  </a:lnTo>
                  <a:lnTo>
                    <a:pt x="612000" y="0"/>
                  </a:lnTo>
                  <a:close/>
                </a:path>
              </a:pathLst>
            </a:custGeom>
            <a:solidFill>
              <a:srgbClr val="808080"/>
            </a:solidFill>
          </p:spPr>
          <p:txBody>
            <a:bodyPr wrap="square" lIns="0" tIns="0" rIns="0" bIns="0" rtlCol="0"/>
            <a:lstStyle/>
            <a:p>
              <a:endParaRPr dirty="0"/>
            </a:p>
          </p:txBody>
        </p:sp>
        <p:sp>
          <p:nvSpPr>
            <p:cNvPr id="88" name="object 72">
              <a:extLst>
                <a:ext uri="{FF2B5EF4-FFF2-40B4-BE49-F238E27FC236}">
                  <a16:creationId xmlns:a16="http://schemas.microsoft.com/office/drawing/2014/main" id="{B23D935C-E456-A341-9273-EABCBBB50485}"/>
                </a:ext>
              </a:extLst>
            </p:cNvPr>
            <p:cNvSpPr/>
            <p:nvPr/>
          </p:nvSpPr>
          <p:spPr>
            <a:xfrm>
              <a:off x="6042572" y="4195550"/>
              <a:ext cx="648335" cy="468630"/>
            </a:xfrm>
            <a:custGeom>
              <a:avLst/>
              <a:gdLst/>
              <a:ahLst/>
              <a:cxnLst/>
              <a:rect l="l" t="t" r="r" b="b"/>
              <a:pathLst>
                <a:path w="648334" h="468629">
                  <a:moveTo>
                    <a:pt x="648004" y="432003"/>
                  </a:moveTo>
                  <a:lnTo>
                    <a:pt x="645163" y="445981"/>
                  </a:lnTo>
                  <a:lnTo>
                    <a:pt x="637427" y="457430"/>
                  </a:lnTo>
                  <a:lnTo>
                    <a:pt x="625978" y="465166"/>
                  </a:lnTo>
                  <a:lnTo>
                    <a:pt x="612000" y="468007"/>
                  </a:lnTo>
                  <a:lnTo>
                    <a:pt x="36004" y="468007"/>
                  </a:lnTo>
                  <a:lnTo>
                    <a:pt x="22025" y="465166"/>
                  </a:lnTo>
                  <a:lnTo>
                    <a:pt x="10577" y="457430"/>
                  </a:lnTo>
                  <a:lnTo>
                    <a:pt x="2841" y="445981"/>
                  </a:lnTo>
                  <a:lnTo>
                    <a:pt x="0" y="432003"/>
                  </a:lnTo>
                  <a:lnTo>
                    <a:pt x="0" y="36004"/>
                  </a:lnTo>
                  <a:lnTo>
                    <a:pt x="2841" y="22025"/>
                  </a:lnTo>
                  <a:lnTo>
                    <a:pt x="10577" y="10577"/>
                  </a:lnTo>
                  <a:lnTo>
                    <a:pt x="22025" y="2841"/>
                  </a:lnTo>
                  <a:lnTo>
                    <a:pt x="36004" y="0"/>
                  </a:lnTo>
                  <a:lnTo>
                    <a:pt x="612000" y="0"/>
                  </a:lnTo>
                  <a:lnTo>
                    <a:pt x="625978" y="2841"/>
                  </a:lnTo>
                  <a:lnTo>
                    <a:pt x="637427" y="10577"/>
                  </a:lnTo>
                  <a:lnTo>
                    <a:pt x="645163" y="22025"/>
                  </a:lnTo>
                  <a:lnTo>
                    <a:pt x="648004" y="36004"/>
                  </a:lnTo>
                  <a:lnTo>
                    <a:pt x="648004" y="432003"/>
                  </a:lnTo>
                  <a:close/>
                </a:path>
              </a:pathLst>
            </a:custGeom>
            <a:ln w="9004">
              <a:solidFill>
                <a:srgbClr val="FFFFFF"/>
              </a:solidFill>
            </a:ln>
          </p:spPr>
          <p:txBody>
            <a:bodyPr wrap="square" lIns="0" tIns="0" rIns="0" bIns="0" rtlCol="0"/>
            <a:lstStyle/>
            <a:p>
              <a:endParaRPr dirty="0"/>
            </a:p>
          </p:txBody>
        </p:sp>
        <p:sp>
          <p:nvSpPr>
            <p:cNvPr id="89" name="object 73">
              <a:extLst>
                <a:ext uri="{FF2B5EF4-FFF2-40B4-BE49-F238E27FC236}">
                  <a16:creationId xmlns:a16="http://schemas.microsoft.com/office/drawing/2014/main" id="{425D01F8-409A-6341-AFF0-DF1FE3B96495}"/>
                </a:ext>
              </a:extLst>
            </p:cNvPr>
            <p:cNvSpPr/>
            <p:nvPr/>
          </p:nvSpPr>
          <p:spPr>
            <a:xfrm>
              <a:off x="6762572" y="4195550"/>
              <a:ext cx="648335" cy="468630"/>
            </a:xfrm>
            <a:custGeom>
              <a:avLst/>
              <a:gdLst/>
              <a:ahLst/>
              <a:cxnLst/>
              <a:rect l="l" t="t" r="r" b="b"/>
              <a:pathLst>
                <a:path w="648334" h="468629">
                  <a:moveTo>
                    <a:pt x="612000" y="0"/>
                  </a:moveTo>
                  <a:lnTo>
                    <a:pt x="36004" y="0"/>
                  </a:lnTo>
                  <a:lnTo>
                    <a:pt x="22025" y="2841"/>
                  </a:lnTo>
                  <a:lnTo>
                    <a:pt x="10577" y="10577"/>
                  </a:lnTo>
                  <a:lnTo>
                    <a:pt x="2841" y="22025"/>
                  </a:lnTo>
                  <a:lnTo>
                    <a:pt x="0" y="36004"/>
                  </a:lnTo>
                  <a:lnTo>
                    <a:pt x="0" y="432003"/>
                  </a:lnTo>
                  <a:lnTo>
                    <a:pt x="2841" y="445981"/>
                  </a:lnTo>
                  <a:lnTo>
                    <a:pt x="10577" y="457430"/>
                  </a:lnTo>
                  <a:lnTo>
                    <a:pt x="22025" y="465166"/>
                  </a:lnTo>
                  <a:lnTo>
                    <a:pt x="36004" y="468007"/>
                  </a:lnTo>
                  <a:lnTo>
                    <a:pt x="612000" y="468007"/>
                  </a:lnTo>
                  <a:lnTo>
                    <a:pt x="625978" y="465166"/>
                  </a:lnTo>
                  <a:lnTo>
                    <a:pt x="637427" y="457430"/>
                  </a:lnTo>
                  <a:lnTo>
                    <a:pt x="645163" y="445981"/>
                  </a:lnTo>
                  <a:lnTo>
                    <a:pt x="648004" y="432003"/>
                  </a:lnTo>
                  <a:lnTo>
                    <a:pt x="648004" y="36004"/>
                  </a:lnTo>
                  <a:lnTo>
                    <a:pt x="645163" y="22025"/>
                  </a:lnTo>
                  <a:lnTo>
                    <a:pt x="637427" y="10577"/>
                  </a:lnTo>
                  <a:lnTo>
                    <a:pt x="625978" y="2841"/>
                  </a:lnTo>
                  <a:lnTo>
                    <a:pt x="612000" y="0"/>
                  </a:lnTo>
                  <a:close/>
                </a:path>
              </a:pathLst>
            </a:custGeom>
            <a:solidFill>
              <a:srgbClr val="808080"/>
            </a:solidFill>
          </p:spPr>
          <p:txBody>
            <a:bodyPr wrap="square" lIns="0" tIns="0" rIns="0" bIns="0" rtlCol="0"/>
            <a:lstStyle/>
            <a:p>
              <a:endParaRPr dirty="0"/>
            </a:p>
          </p:txBody>
        </p:sp>
        <p:sp>
          <p:nvSpPr>
            <p:cNvPr id="90" name="object 74">
              <a:extLst>
                <a:ext uri="{FF2B5EF4-FFF2-40B4-BE49-F238E27FC236}">
                  <a16:creationId xmlns:a16="http://schemas.microsoft.com/office/drawing/2014/main" id="{CA4C60B3-F542-6E45-B24A-D1BB5547D1BB}"/>
                </a:ext>
              </a:extLst>
            </p:cNvPr>
            <p:cNvSpPr/>
            <p:nvPr/>
          </p:nvSpPr>
          <p:spPr>
            <a:xfrm>
              <a:off x="6762572" y="4195550"/>
              <a:ext cx="648335" cy="468630"/>
            </a:xfrm>
            <a:custGeom>
              <a:avLst/>
              <a:gdLst/>
              <a:ahLst/>
              <a:cxnLst/>
              <a:rect l="l" t="t" r="r" b="b"/>
              <a:pathLst>
                <a:path w="648334" h="468629">
                  <a:moveTo>
                    <a:pt x="648004" y="432003"/>
                  </a:moveTo>
                  <a:lnTo>
                    <a:pt x="645163" y="445981"/>
                  </a:lnTo>
                  <a:lnTo>
                    <a:pt x="637427" y="457430"/>
                  </a:lnTo>
                  <a:lnTo>
                    <a:pt x="625978" y="465166"/>
                  </a:lnTo>
                  <a:lnTo>
                    <a:pt x="612000" y="468007"/>
                  </a:lnTo>
                  <a:lnTo>
                    <a:pt x="36004" y="468007"/>
                  </a:lnTo>
                  <a:lnTo>
                    <a:pt x="22025" y="465166"/>
                  </a:lnTo>
                  <a:lnTo>
                    <a:pt x="10577" y="457430"/>
                  </a:lnTo>
                  <a:lnTo>
                    <a:pt x="2841" y="445981"/>
                  </a:lnTo>
                  <a:lnTo>
                    <a:pt x="0" y="432003"/>
                  </a:lnTo>
                  <a:lnTo>
                    <a:pt x="0" y="36004"/>
                  </a:lnTo>
                  <a:lnTo>
                    <a:pt x="2841" y="22025"/>
                  </a:lnTo>
                  <a:lnTo>
                    <a:pt x="10577" y="10577"/>
                  </a:lnTo>
                  <a:lnTo>
                    <a:pt x="22025" y="2841"/>
                  </a:lnTo>
                  <a:lnTo>
                    <a:pt x="36004" y="0"/>
                  </a:lnTo>
                  <a:lnTo>
                    <a:pt x="612000" y="0"/>
                  </a:lnTo>
                  <a:lnTo>
                    <a:pt x="625978" y="2841"/>
                  </a:lnTo>
                  <a:lnTo>
                    <a:pt x="637427" y="10577"/>
                  </a:lnTo>
                  <a:lnTo>
                    <a:pt x="645163" y="22025"/>
                  </a:lnTo>
                  <a:lnTo>
                    <a:pt x="648004" y="36004"/>
                  </a:lnTo>
                  <a:lnTo>
                    <a:pt x="648004" y="432003"/>
                  </a:lnTo>
                  <a:close/>
                </a:path>
              </a:pathLst>
            </a:custGeom>
            <a:ln w="9004">
              <a:solidFill>
                <a:srgbClr val="FFFFFF"/>
              </a:solidFill>
            </a:ln>
          </p:spPr>
          <p:txBody>
            <a:bodyPr wrap="square" lIns="0" tIns="0" rIns="0" bIns="0" rtlCol="0"/>
            <a:lstStyle/>
            <a:p>
              <a:endParaRPr dirty="0"/>
            </a:p>
          </p:txBody>
        </p:sp>
      </p:grpSp>
      <p:sp>
        <p:nvSpPr>
          <p:cNvPr id="94" name="object 78">
            <a:extLst>
              <a:ext uri="{FF2B5EF4-FFF2-40B4-BE49-F238E27FC236}">
                <a16:creationId xmlns:a16="http://schemas.microsoft.com/office/drawing/2014/main" id="{E6BD2422-8459-824E-8C3C-CBC3783587F4}"/>
              </a:ext>
            </a:extLst>
          </p:cNvPr>
          <p:cNvSpPr txBox="1"/>
          <p:nvPr/>
        </p:nvSpPr>
        <p:spPr>
          <a:xfrm>
            <a:off x="496270" y="1999908"/>
            <a:ext cx="8146415" cy="918072"/>
          </a:xfrm>
          <a:prstGeom prst="rect">
            <a:avLst/>
          </a:prstGeom>
        </p:spPr>
        <p:txBody>
          <a:bodyPr vert="horz" wrap="square" lIns="0" tIns="12065" rIns="0" bIns="0" rtlCol="0">
            <a:spAutoFit/>
          </a:bodyPr>
          <a:lstStyle/>
          <a:p>
            <a:pPr marL="1407160" marR="1316355" algn="ctr">
              <a:lnSpc>
                <a:spcPct val="166300"/>
              </a:lnSpc>
              <a:spcBef>
                <a:spcPts val="370"/>
              </a:spcBef>
            </a:pPr>
            <a:r>
              <a:rPr lang="ja-JP" altLang="en-US" sz="1000" b="1" spc="-190">
                <a:latin typeface="YuGothic"/>
                <a:cs typeface="YuGothic"/>
              </a:rPr>
              <a:t>さ</a:t>
            </a:r>
            <a:r>
              <a:rPr lang="ja-JP" altLang="en-US" sz="1000" b="1" spc="-155">
                <a:latin typeface="YuGothic"/>
                <a:cs typeface="YuGothic"/>
              </a:rPr>
              <a:t>ま</a:t>
            </a:r>
            <a:r>
              <a:rPr lang="ja-JP" altLang="en-US" sz="1000" b="1" spc="-60">
                <a:latin typeface="YuGothic"/>
                <a:cs typeface="YuGothic"/>
              </a:rPr>
              <a:t>ざ</a:t>
            </a:r>
            <a:r>
              <a:rPr lang="ja-JP" altLang="en-US" sz="1000" b="1" spc="-140">
                <a:latin typeface="YuGothic"/>
                <a:cs typeface="YuGothic"/>
              </a:rPr>
              <a:t>ま</a:t>
            </a:r>
            <a:r>
              <a:rPr lang="ja-JP" altLang="en-US" sz="1000" b="1" spc="-70">
                <a:latin typeface="YuGothic"/>
                <a:cs typeface="YuGothic"/>
              </a:rPr>
              <a:t>な</a:t>
            </a:r>
            <a:r>
              <a:rPr lang="ja-JP" altLang="en-US" sz="1000" b="1" spc="-114">
                <a:latin typeface="YuGothic"/>
                <a:cs typeface="YuGothic"/>
              </a:rPr>
              <a:t>テ</a:t>
            </a:r>
            <a:r>
              <a:rPr lang="ja-JP" altLang="en-US" sz="1000" b="1" spc="-150">
                <a:latin typeface="YuGothic"/>
                <a:cs typeface="YuGothic"/>
              </a:rPr>
              <a:t>ク</a:t>
            </a:r>
            <a:r>
              <a:rPr lang="ja-JP" altLang="en-US" sz="1000" b="1" spc="-165">
                <a:latin typeface="YuGothic"/>
                <a:cs typeface="YuGothic"/>
              </a:rPr>
              <a:t>ノ</a:t>
            </a:r>
            <a:r>
              <a:rPr lang="ja-JP" altLang="en-US" sz="1000" b="1" spc="-90">
                <a:latin typeface="YuGothic"/>
                <a:cs typeface="YuGothic"/>
              </a:rPr>
              <a:t>ロ</a:t>
            </a:r>
            <a:r>
              <a:rPr lang="ja-JP" altLang="en-US" sz="1000" b="1" spc="-80">
                <a:latin typeface="YuGothic"/>
                <a:cs typeface="YuGothic"/>
              </a:rPr>
              <a:t>ジ</a:t>
            </a:r>
            <a:r>
              <a:rPr lang="ja-JP" altLang="en-US" sz="1000" b="1" spc="-65">
                <a:latin typeface="YuGothic"/>
                <a:cs typeface="YuGothic"/>
              </a:rPr>
              <a:t>ー</a:t>
            </a:r>
            <a:r>
              <a:rPr lang="ja-JP" altLang="en-US" sz="1000" b="1" spc="-20">
                <a:latin typeface="YuGothic"/>
                <a:cs typeface="YuGothic"/>
              </a:rPr>
              <a:t>の</a:t>
            </a:r>
            <a:r>
              <a:rPr lang="ja-JP" altLang="en-US" sz="1000" b="1" spc="-10">
                <a:latin typeface="YuGothic"/>
                <a:cs typeface="YuGothic"/>
              </a:rPr>
              <a:t>融</a:t>
            </a:r>
            <a:r>
              <a:rPr lang="ja-JP" altLang="en-US" sz="1000" b="1" spc="-15">
                <a:latin typeface="YuGothic"/>
                <a:cs typeface="YuGothic"/>
              </a:rPr>
              <a:t>合</a:t>
            </a:r>
            <a:r>
              <a:rPr lang="ja-JP" altLang="en-US" sz="1000" b="1">
                <a:latin typeface="YuGothic"/>
                <a:cs typeface="YuGothic"/>
              </a:rPr>
              <a:t>が</a:t>
            </a:r>
            <a:r>
              <a:rPr lang="ja-JP" altLang="en-US" sz="1000" b="1" spc="-10">
                <a:latin typeface="YuGothic"/>
                <a:cs typeface="YuGothic"/>
              </a:rPr>
              <a:t>一層進</a:t>
            </a:r>
            <a:r>
              <a:rPr lang="ja-JP" altLang="en-US" sz="1000" b="1" spc="-25">
                <a:latin typeface="YuGothic"/>
                <a:cs typeface="YuGothic"/>
              </a:rPr>
              <a:t>み</a:t>
            </a:r>
            <a:r>
              <a:rPr lang="ja-JP" altLang="en-US" sz="1000" b="1" spc="-509">
                <a:latin typeface="YuGothic"/>
                <a:cs typeface="YuGothic"/>
              </a:rPr>
              <a:t>、</a:t>
            </a:r>
            <a:r>
              <a:rPr lang="ja-JP" altLang="en-US" sz="1000" b="1" spc="-10">
                <a:latin typeface="YuGothic"/>
                <a:cs typeface="YuGothic"/>
              </a:rPr>
              <a:t>人</a:t>
            </a:r>
            <a:r>
              <a:rPr lang="ja-JP" altLang="en-US" sz="1000" b="1" spc="-509">
                <a:latin typeface="YuGothic"/>
                <a:cs typeface="YuGothic"/>
              </a:rPr>
              <a:t>、</a:t>
            </a:r>
            <a:r>
              <a:rPr lang="ja-JP" altLang="en-US" sz="1000" b="1" spc="-10">
                <a:latin typeface="YuGothic"/>
                <a:cs typeface="YuGothic"/>
              </a:rPr>
              <a:t>生活</a:t>
            </a:r>
            <a:r>
              <a:rPr lang="ja-JP" altLang="en-US" sz="1000" b="1" spc="-509">
                <a:latin typeface="YuGothic"/>
                <a:cs typeface="YuGothic"/>
              </a:rPr>
              <a:t>、</a:t>
            </a:r>
            <a:r>
              <a:rPr lang="ja-JP" altLang="en-US" sz="1000" b="1" spc="-10">
                <a:latin typeface="YuGothic"/>
                <a:cs typeface="YuGothic"/>
              </a:rPr>
              <a:t>産業</a:t>
            </a:r>
            <a:r>
              <a:rPr lang="ja-JP" altLang="en-US" sz="1000" b="1" spc="-509">
                <a:latin typeface="YuGothic"/>
                <a:cs typeface="YuGothic"/>
              </a:rPr>
              <a:t>、</a:t>
            </a:r>
            <a:r>
              <a:rPr lang="ja-JP" altLang="en-US" sz="1000" b="1" spc="-10">
                <a:latin typeface="YuGothic"/>
                <a:cs typeface="YuGothic"/>
              </a:rPr>
              <a:t>地球環</a:t>
            </a:r>
            <a:r>
              <a:rPr lang="ja-JP" altLang="en-US" sz="1000" b="1" spc="-35">
                <a:latin typeface="YuGothic"/>
                <a:cs typeface="YuGothic"/>
              </a:rPr>
              <a:t>境</a:t>
            </a:r>
            <a:r>
              <a:rPr lang="ja-JP" altLang="en-US" sz="1000" b="1" spc="-55">
                <a:latin typeface="YuGothic"/>
                <a:cs typeface="YuGothic"/>
              </a:rPr>
              <a:t>に</a:t>
            </a:r>
            <a:r>
              <a:rPr lang="ja-JP" altLang="en-US" sz="1000" b="1" spc="-80">
                <a:latin typeface="YuGothic"/>
                <a:cs typeface="YuGothic"/>
              </a:rPr>
              <a:t>至</a:t>
            </a:r>
            <a:r>
              <a:rPr lang="ja-JP" altLang="en-US" sz="1000" b="1" spc="-90">
                <a:latin typeface="YuGothic"/>
                <a:cs typeface="YuGothic"/>
              </a:rPr>
              <a:t>る</a:t>
            </a:r>
            <a:r>
              <a:rPr lang="ja-JP" altLang="en-US" sz="1000" b="1" spc="-30">
                <a:latin typeface="YuGothic"/>
                <a:cs typeface="YuGothic"/>
              </a:rPr>
              <a:t>す</a:t>
            </a:r>
            <a:r>
              <a:rPr lang="ja-JP" altLang="en-US" sz="1000" b="1" spc="-55">
                <a:latin typeface="YuGothic"/>
                <a:cs typeface="YuGothic"/>
              </a:rPr>
              <a:t>べ</a:t>
            </a:r>
            <a:r>
              <a:rPr lang="ja-JP" altLang="en-US" sz="1000" b="1" spc="-80">
                <a:latin typeface="YuGothic"/>
                <a:cs typeface="YuGothic"/>
              </a:rPr>
              <a:t>て</a:t>
            </a:r>
            <a:r>
              <a:rPr lang="ja-JP" altLang="en-US" sz="1000" b="1" spc="-100">
                <a:latin typeface="YuGothic"/>
                <a:cs typeface="YuGothic"/>
              </a:rPr>
              <a:t>のも</a:t>
            </a:r>
            <a:r>
              <a:rPr lang="ja-JP" altLang="en-US" sz="1000" b="1" spc="-65">
                <a:latin typeface="YuGothic"/>
                <a:cs typeface="YuGothic"/>
              </a:rPr>
              <a:t>の</a:t>
            </a:r>
            <a:r>
              <a:rPr lang="ja-JP" altLang="en-US" sz="1000" b="1" spc="-50">
                <a:latin typeface="YuGothic"/>
                <a:cs typeface="YuGothic"/>
              </a:rPr>
              <a:t>を</a:t>
            </a:r>
            <a:r>
              <a:rPr lang="ja-JP" altLang="en-US" sz="1000" b="1" spc="-10">
                <a:latin typeface="YuGothic"/>
                <a:cs typeface="YuGothic"/>
              </a:rPr>
              <a:t>一</a:t>
            </a:r>
            <a:r>
              <a:rPr lang="ja-JP" altLang="en-US" sz="1000" b="1" spc="-95">
                <a:latin typeface="YuGothic"/>
                <a:cs typeface="YuGothic"/>
              </a:rPr>
              <a:t>変</a:t>
            </a:r>
            <a:r>
              <a:rPr lang="ja-JP" altLang="en-US" sz="1000" b="1" spc="-105">
                <a:latin typeface="YuGothic"/>
                <a:cs typeface="YuGothic"/>
              </a:rPr>
              <a:t>さ</a:t>
            </a:r>
            <a:r>
              <a:rPr lang="ja-JP" altLang="en-US" sz="1000" b="1" spc="-85">
                <a:latin typeface="YuGothic"/>
                <a:cs typeface="YuGothic"/>
              </a:rPr>
              <a:t>せ</a:t>
            </a:r>
            <a:r>
              <a:rPr lang="ja-JP" altLang="en-US" sz="1000" b="1" spc="-10">
                <a:latin typeface="YuGothic"/>
                <a:cs typeface="YuGothic"/>
              </a:rPr>
              <a:t>る</a:t>
            </a:r>
            <a:r>
              <a:rPr lang="ja-JP" altLang="en-US" sz="1000" b="1" spc="-10">
                <a:solidFill>
                  <a:srgbClr val="0061AF"/>
                </a:solidFill>
                <a:latin typeface="YuGothic"/>
                <a:cs typeface="YuGothic"/>
              </a:rPr>
              <a:t>融</a:t>
            </a:r>
            <a:r>
              <a:rPr lang="ja-JP" altLang="en-US" sz="1000" b="1" spc="-509">
                <a:solidFill>
                  <a:srgbClr val="0061AF"/>
                </a:solidFill>
                <a:latin typeface="YuGothic"/>
                <a:cs typeface="YuGothic"/>
              </a:rPr>
              <a:t>合</a:t>
            </a:r>
            <a:r>
              <a:rPr lang="ja-JP" altLang="en-US" sz="1000" b="1" spc="-85">
                <a:solidFill>
                  <a:srgbClr val="0061AF"/>
                </a:solidFill>
                <a:latin typeface="YuGothic"/>
                <a:cs typeface="YuGothic"/>
              </a:rPr>
              <a:t>（</a:t>
            </a:r>
            <a:r>
              <a:rPr lang="ja-JP" altLang="en-US" sz="1000" b="1" spc="-125">
                <a:solidFill>
                  <a:srgbClr val="0061AF"/>
                </a:solidFill>
                <a:latin typeface="YuGothic"/>
                <a:cs typeface="YuGothic"/>
              </a:rPr>
              <a:t>ク</a:t>
            </a:r>
            <a:r>
              <a:rPr lang="ja-JP" altLang="en-US" sz="1000" b="1" spc="-100">
                <a:solidFill>
                  <a:srgbClr val="0061AF"/>
                </a:solidFill>
                <a:latin typeface="YuGothic"/>
                <a:cs typeface="YuGothic"/>
              </a:rPr>
              <a:t>ロ</a:t>
            </a:r>
            <a:r>
              <a:rPr lang="ja-JP" altLang="en-US" sz="1000" b="1" spc="-40">
                <a:solidFill>
                  <a:srgbClr val="0061AF"/>
                </a:solidFill>
                <a:latin typeface="YuGothic"/>
                <a:cs typeface="YuGothic"/>
              </a:rPr>
              <a:t>ス</a:t>
            </a:r>
            <a:r>
              <a:rPr lang="ja-JP" altLang="en-US" sz="1000" b="1" spc="-509">
                <a:solidFill>
                  <a:srgbClr val="0061AF"/>
                </a:solidFill>
                <a:latin typeface="YuGothic"/>
                <a:cs typeface="YuGothic"/>
              </a:rPr>
              <a:t>）</a:t>
            </a:r>
            <a:r>
              <a:rPr lang="ja-JP" altLang="en-US" sz="1000" b="1" spc="-10">
                <a:solidFill>
                  <a:srgbClr val="0061AF"/>
                </a:solidFill>
                <a:latin typeface="YuGothic"/>
                <a:cs typeface="YuGothic"/>
              </a:rPr>
              <a:t>領</a:t>
            </a:r>
            <a:r>
              <a:rPr lang="ja-JP" altLang="en-US" sz="1000" b="1" spc="-35">
                <a:solidFill>
                  <a:srgbClr val="0061AF"/>
                </a:solidFill>
                <a:latin typeface="YuGothic"/>
                <a:cs typeface="YuGothic"/>
              </a:rPr>
              <a:t>域</a:t>
            </a:r>
            <a:r>
              <a:rPr lang="ja-JP" altLang="en-US" sz="1000" b="1" spc="-95">
                <a:solidFill>
                  <a:srgbClr val="0061AF"/>
                </a:solidFill>
                <a:latin typeface="YuGothic"/>
                <a:cs typeface="YuGothic"/>
              </a:rPr>
              <a:t>は</a:t>
            </a:r>
            <a:r>
              <a:rPr lang="ja-JP" altLang="en-US" sz="1000" b="1" spc="-190">
                <a:solidFill>
                  <a:srgbClr val="0061AF"/>
                </a:solidFill>
                <a:latin typeface="YuGothic"/>
                <a:cs typeface="YuGothic"/>
              </a:rPr>
              <a:t>よ</a:t>
            </a:r>
            <a:r>
              <a:rPr lang="ja-JP" altLang="en-US" sz="1000" b="1" spc="-130">
                <a:solidFill>
                  <a:srgbClr val="0061AF"/>
                </a:solidFill>
                <a:latin typeface="YuGothic"/>
                <a:cs typeface="YuGothic"/>
              </a:rPr>
              <a:t>り広</a:t>
            </a:r>
            <a:r>
              <a:rPr lang="ja-JP" altLang="en-US" sz="1000" b="1" spc="-10">
                <a:solidFill>
                  <a:srgbClr val="0061AF"/>
                </a:solidFill>
                <a:latin typeface="YuGothic"/>
                <a:cs typeface="YuGothic"/>
              </a:rPr>
              <a:t>く</a:t>
            </a:r>
            <a:endParaRPr lang="ja-JP" altLang="en-US" sz="1000">
              <a:latin typeface="YuGothic"/>
              <a:cs typeface="YuGothic"/>
            </a:endParaRPr>
          </a:p>
          <a:p>
            <a:pPr marL="85725" algn="ctr">
              <a:lnSpc>
                <a:spcPct val="100000"/>
              </a:lnSpc>
              <a:spcBef>
                <a:spcPts val="940"/>
              </a:spcBef>
            </a:pPr>
            <a:r>
              <a:rPr lang="ja-JP" altLang="en-US" sz="900" b="1" spc="-85">
                <a:solidFill>
                  <a:srgbClr val="221714"/>
                </a:solidFill>
                <a:latin typeface="YuGothic"/>
                <a:cs typeface="YuGothic"/>
              </a:rPr>
              <a:t>ク</a:t>
            </a:r>
            <a:r>
              <a:rPr lang="ja-JP" altLang="en-US" sz="900" b="1" spc="-65">
                <a:solidFill>
                  <a:srgbClr val="221714"/>
                </a:solidFill>
                <a:latin typeface="YuGothic"/>
                <a:cs typeface="YuGothic"/>
              </a:rPr>
              <a:t>ロ</a:t>
            </a:r>
            <a:r>
              <a:rPr lang="ja-JP" altLang="en-US" sz="900" b="1" spc="-5">
                <a:solidFill>
                  <a:srgbClr val="221714"/>
                </a:solidFill>
                <a:latin typeface="YuGothic"/>
                <a:cs typeface="YuGothic"/>
              </a:rPr>
              <a:t>ス</a:t>
            </a:r>
            <a:r>
              <a:rPr lang="ja-JP" altLang="en-US" sz="900" b="1" spc="20">
                <a:solidFill>
                  <a:srgbClr val="221714"/>
                </a:solidFill>
                <a:latin typeface="YuGothic"/>
                <a:cs typeface="YuGothic"/>
              </a:rPr>
              <a:t>領域</a:t>
            </a:r>
            <a:endParaRPr lang="ja-JP" altLang="en-US" sz="900">
              <a:latin typeface="YuGothic"/>
              <a:cs typeface="YuGothic"/>
            </a:endParaRPr>
          </a:p>
          <a:p>
            <a:pPr marR="386080" algn="ctr">
              <a:lnSpc>
                <a:spcPct val="100000"/>
              </a:lnSpc>
              <a:spcBef>
                <a:spcPts val="200"/>
              </a:spcBef>
            </a:pPr>
            <a:r>
              <a:rPr lang="ja-JP" altLang="en-US" sz="750" b="1">
                <a:solidFill>
                  <a:srgbClr val="221714"/>
                </a:solidFill>
                <a:latin typeface="YuGothic"/>
                <a:cs typeface="YuGothic"/>
              </a:rPr>
              <a:t>（</a:t>
            </a:r>
            <a:r>
              <a:rPr lang="ja-JP" altLang="en-US" sz="750" b="1" spc="-60">
                <a:solidFill>
                  <a:srgbClr val="221714"/>
                </a:solidFill>
                <a:latin typeface="YuGothic"/>
                <a:cs typeface="YuGothic"/>
              </a:rPr>
              <a:t>テ</a:t>
            </a:r>
            <a:r>
              <a:rPr lang="ja-JP" altLang="en-US" sz="750" b="1" spc="-85">
                <a:solidFill>
                  <a:srgbClr val="221714"/>
                </a:solidFill>
                <a:latin typeface="YuGothic"/>
                <a:cs typeface="YuGothic"/>
              </a:rPr>
              <a:t>ク</a:t>
            </a:r>
            <a:r>
              <a:rPr lang="ja-JP" altLang="en-US" sz="750" b="1" spc="-100">
                <a:solidFill>
                  <a:srgbClr val="221714"/>
                </a:solidFill>
                <a:latin typeface="YuGothic"/>
                <a:cs typeface="YuGothic"/>
              </a:rPr>
              <a:t>ノ</a:t>
            </a:r>
            <a:r>
              <a:rPr lang="ja-JP" altLang="en-US" sz="750" b="1" spc="-40">
                <a:solidFill>
                  <a:srgbClr val="221714"/>
                </a:solidFill>
                <a:latin typeface="YuGothic"/>
                <a:cs typeface="YuGothic"/>
              </a:rPr>
              <a:t>ロ</a:t>
            </a:r>
            <a:r>
              <a:rPr lang="ja-JP" altLang="en-US" sz="750" b="1" spc="-30">
                <a:solidFill>
                  <a:srgbClr val="221714"/>
                </a:solidFill>
                <a:latin typeface="YuGothic"/>
                <a:cs typeface="YuGothic"/>
              </a:rPr>
              <a:t>ジ</a:t>
            </a:r>
            <a:r>
              <a:rPr lang="ja-JP" altLang="en-US" sz="750" b="1" spc="80">
                <a:solidFill>
                  <a:srgbClr val="221714"/>
                </a:solidFill>
                <a:latin typeface="YuGothic"/>
                <a:cs typeface="YuGothic"/>
              </a:rPr>
              <a:t>ー</a:t>
            </a:r>
            <a:r>
              <a:rPr lang="en-US" altLang="ja-JP" sz="750" b="1" spc="25" dirty="0">
                <a:solidFill>
                  <a:srgbClr val="221714"/>
                </a:solidFill>
                <a:latin typeface="YuGothic"/>
                <a:cs typeface="YuGothic"/>
              </a:rPr>
              <a:t>×</a:t>
            </a:r>
            <a:r>
              <a:rPr lang="ja-JP" altLang="en-US" sz="750" b="1" spc="-114">
                <a:solidFill>
                  <a:srgbClr val="221714"/>
                </a:solidFill>
                <a:latin typeface="YuGothic"/>
                <a:cs typeface="YuGothic"/>
              </a:rPr>
              <a:t> </a:t>
            </a:r>
            <a:r>
              <a:rPr lang="ja-JP" altLang="en-US" sz="750" b="1" spc="20">
                <a:solidFill>
                  <a:srgbClr val="221714"/>
                </a:solidFill>
                <a:latin typeface="YuGothic"/>
                <a:cs typeface="YuGothic"/>
              </a:rPr>
              <a:t>産業</a:t>
            </a:r>
            <a:r>
              <a:rPr lang="ja-JP" altLang="en-US" sz="750" b="1">
                <a:solidFill>
                  <a:srgbClr val="221714"/>
                </a:solidFill>
                <a:latin typeface="YuGothic"/>
                <a:cs typeface="YuGothic"/>
              </a:rPr>
              <a:t>、</a:t>
            </a:r>
            <a:r>
              <a:rPr lang="ja-JP" altLang="en-US" sz="750" b="1" spc="-60">
                <a:solidFill>
                  <a:srgbClr val="221714"/>
                </a:solidFill>
                <a:latin typeface="YuGothic"/>
                <a:cs typeface="YuGothic"/>
              </a:rPr>
              <a:t>テ</a:t>
            </a:r>
            <a:r>
              <a:rPr lang="ja-JP" altLang="en-US" sz="750" b="1" spc="-85">
                <a:solidFill>
                  <a:srgbClr val="221714"/>
                </a:solidFill>
                <a:latin typeface="YuGothic"/>
                <a:cs typeface="YuGothic"/>
              </a:rPr>
              <a:t>ク</a:t>
            </a:r>
            <a:r>
              <a:rPr lang="ja-JP" altLang="en-US" sz="750" b="1" spc="-100">
                <a:solidFill>
                  <a:srgbClr val="221714"/>
                </a:solidFill>
                <a:latin typeface="YuGothic"/>
                <a:cs typeface="YuGothic"/>
              </a:rPr>
              <a:t>ノ</a:t>
            </a:r>
            <a:r>
              <a:rPr lang="ja-JP" altLang="en-US" sz="750" b="1" spc="-40">
                <a:solidFill>
                  <a:srgbClr val="221714"/>
                </a:solidFill>
                <a:latin typeface="YuGothic"/>
                <a:cs typeface="YuGothic"/>
              </a:rPr>
              <a:t>ロ</a:t>
            </a:r>
            <a:r>
              <a:rPr lang="ja-JP" altLang="en-US" sz="750" b="1" spc="-30">
                <a:solidFill>
                  <a:srgbClr val="221714"/>
                </a:solidFill>
                <a:latin typeface="YuGothic"/>
                <a:cs typeface="YuGothic"/>
              </a:rPr>
              <a:t>ジ</a:t>
            </a:r>
            <a:r>
              <a:rPr lang="ja-JP" altLang="en-US" sz="750" b="1" spc="80">
                <a:solidFill>
                  <a:srgbClr val="221714"/>
                </a:solidFill>
                <a:latin typeface="YuGothic"/>
                <a:cs typeface="YuGothic"/>
              </a:rPr>
              <a:t>ー</a:t>
            </a:r>
            <a:r>
              <a:rPr lang="en-US" altLang="ja-JP" sz="750" b="1" spc="90" dirty="0">
                <a:solidFill>
                  <a:srgbClr val="221714"/>
                </a:solidFill>
                <a:latin typeface="YuGothic"/>
                <a:cs typeface="YuGothic"/>
              </a:rPr>
              <a:t>×</a:t>
            </a:r>
            <a:r>
              <a:rPr lang="ja-JP" altLang="en-US" sz="750" b="1" spc="-60">
                <a:solidFill>
                  <a:srgbClr val="221714"/>
                </a:solidFill>
                <a:latin typeface="YuGothic"/>
                <a:cs typeface="YuGothic"/>
              </a:rPr>
              <a:t>テ</a:t>
            </a:r>
            <a:r>
              <a:rPr lang="ja-JP" altLang="en-US" sz="750" b="1" spc="-85">
                <a:solidFill>
                  <a:srgbClr val="221714"/>
                </a:solidFill>
                <a:latin typeface="YuGothic"/>
                <a:cs typeface="YuGothic"/>
              </a:rPr>
              <a:t>ク</a:t>
            </a:r>
            <a:r>
              <a:rPr lang="ja-JP" altLang="en-US" sz="750" b="1" spc="-100">
                <a:solidFill>
                  <a:srgbClr val="221714"/>
                </a:solidFill>
                <a:latin typeface="YuGothic"/>
                <a:cs typeface="YuGothic"/>
              </a:rPr>
              <a:t>ノ</a:t>
            </a:r>
            <a:r>
              <a:rPr lang="ja-JP" altLang="en-US" sz="750" b="1" spc="-40">
                <a:solidFill>
                  <a:srgbClr val="221714"/>
                </a:solidFill>
                <a:latin typeface="YuGothic"/>
                <a:cs typeface="YuGothic"/>
              </a:rPr>
              <a:t>ロ</a:t>
            </a:r>
            <a:r>
              <a:rPr lang="ja-JP" altLang="en-US" sz="750" b="1" spc="-30">
                <a:solidFill>
                  <a:srgbClr val="221714"/>
                </a:solidFill>
                <a:latin typeface="YuGothic"/>
                <a:cs typeface="YuGothic"/>
              </a:rPr>
              <a:t>ジ</a:t>
            </a:r>
            <a:r>
              <a:rPr lang="ja-JP" altLang="en-US" sz="750" b="1" spc="-10">
                <a:solidFill>
                  <a:srgbClr val="221714"/>
                </a:solidFill>
                <a:latin typeface="YuGothic"/>
                <a:cs typeface="YuGothic"/>
              </a:rPr>
              <a:t>ー</a:t>
            </a:r>
            <a:r>
              <a:rPr lang="ja-JP" altLang="en-US" sz="750" b="1">
                <a:solidFill>
                  <a:srgbClr val="221714"/>
                </a:solidFill>
                <a:latin typeface="YuGothic"/>
                <a:cs typeface="YuGothic"/>
              </a:rPr>
              <a:t>、</a:t>
            </a:r>
            <a:r>
              <a:rPr lang="ja-JP" altLang="en-US" sz="750" b="1" spc="-60">
                <a:solidFill>
                  <a:srgbClr val="221714"/>
                </a:solidFill>
                <a:latin typeface="YuGothic"/>
                <a:cs typeface="YuGothic"/>
              </a:rPr>
              <a:t>テ</a:t>
            </a:r>
            <a:r>
              <a:rPr lang="ja-JP" altLang="en-US" sz="750" b="1" spc="-85">
                <a:solidFill>
                  <a:srgbClr val="221714"/>
                </a:solidFill>
                <a:latin typeface="YuGothic"/>
                <a:cs typeface="YuGothic"/>
              </a:rPr>
              <a:t>ク</a:t>
            </a:r>
            <a:r>
              <a:rPr lang="ja-JP" altLang="en-US" sz="750" b="1" spc="-100">
                <a:solidFill>
                  <a:srgbClr val="221714"/>
                </a:solidFill>
                <a:latin typeface="YuGothic"/>
                <a:cs typeface="YuGothic"/>
              </a:rPr>
              <a:t>ノ</a:t>
            </a:r>
            <a:r>
              <a:rPr lang="ja-JP" altLang="en-US" sz="750" b="1" spc="-40">
                <a:solidFill>
                  <a:srgbClr val="221714"/>
                </a:solidFill>
                <a:latin typeface="YuGothic"/>
                <a:cs typeface="YuGothic"/>
              </a:rPr>
              <a:t>ロ</a:t>
            </a:r>
            <a:r>
              <a:rPr lang="ja-JP" altLang="en-US" sz="750" b="1" spc="-30">
                <a:solidFill>
                  <a:srgbClr val="221714"/>
                </a:solidFill>
                <a:latin typeface="YuGothic"/>
                <a:cs typeface="YuGothic"/>
              </a:rPr>
              <a:t>ジ</a:t>
            </a:r>
            <a:r>
              <a:rPr lang="ja-JP" altLang="en-US" sz="750" b="1" spc="80">
                <a:solidFill>
                  <a:srgbClr val="221714"/>
                </a:solidFill>
                <a:latin typeface="YuGothic"/>
                <a:cs typeface="YuGothic"/>
              </a:rPr>
              <a:t>ー</a:t>
            </a:r>
            <a:r>
              <a:rPr lang="en-US" altLang="ja-JP" sz="750" b="1" spc="50" dirty="0">
                <a:solidFill>
                  <a:srgbClr val="221714"/>
                </a:solidFill>
                <a:latin typeface="YuGothic"/>
                <a:cs typeface="YuGothic"/>
              </a:rPr>
              <a:t>×</a:t>
            </a:r>
            <a:r>
              <a:rPr lang="ja-JP" altLang="en-US" sz="750" b="1" spc="-10">
                <a:solidFill>
                  <a:srgbClr val="221714"/>
                </a:solidFill>
                <a:latin typeface="YuGothic"/>
                <a:cs typeface="YuGothic"/>
              </a:rPr>
              <a:t>ビ</a:t>
            </a:r>
            <a:r>
              <a:rPr lang="ja-JP" altLang="en-US" sz="750" b="1" spc="-5">
                <a:solidFill>
                  <a:srgbClr val="221714"/>
                </a:solidFill>
                <a:latin typeface="YuGothic"/>
                <a:cs typeface="YuGothic"/>
              </a:rPr>
              <a:t>ジ</a:t>
            </a:r>
            <a:r>
              <a:rPr lang="ja-JP" altLang="en-US" sz="750" b="1" spc="-25">
                <a:solidFill>
                  <a:srgbClr val="221714"/>
                </a:solidFill>
                <a:latin typeface="YuGothic"/>
                <a:cs typeface="YuGothic"/>
              </a:rPr>
              <a:t>ネ</a:t>
            </a:r>
            <a:r>
              <a:rPr lang="ja-JP" altLang="en-US" sz="750" b="1">
                <a:solidFill>
                  <a:srgbClr val="221714"/>
                </a:solidFill>
                <a:latin typeface="YuGothic"/>
                <a:cs typeface="YuGothic"/>
              </a:rPr>
              <a:t>ス</a:t>
            </a:r>
            <a:r>
              <a:rPr lang="ja-JP" altLang="en-US" sz="750" b="1" spc="25">
                <a:solidFill>
                  <a:srgbClr val="221714"/>
                </a:solidFill>
                <a:latin typeface="YuGothic"/>
                <a:cs typeface="YuGothic"/>
              </a:rPr>
              <a:t>）</a:t>
            </a:r>
            <a:endParaRPr lang="ja-JP" altLang="en-US" sz="750" dirty="0">
              <a:latin typeface="YuGothic"/>
              <a:cs typeface="YuGothic"/>
            </a:endParaRPr>
          </a:p>
        </p:txBody>
      </p:sp>
      <p:sp>
        <p:nvSpPr>
          <p:cNvPr id="93" name="object 77">
            <a:extLst>
              <a:ext uri="{FF2B5EF4-FFF2-40B4-BE49-F238E27FC236}">
                <a16:creationId xmlns:a16="http://schemas.microsoft.com/office/drawing/2014/main" id="{0335677E-3A18-D840-B437-838EAAEE777A}"/>
              </a:ext>
            </a:extLst>
          </p:cNvPr>
          <p:cNvSpPr/>
          <p:nvPr/>
        </p:nvSpPr>
        <p:spPr>
          <a:xfrm>
            <a:off x="4788515" y="1716128"/>
            <a:ext cx="2250440" cy="288290"/>
          </a:xfrm>
          <a:custGeom>
            <a:avLst/>
            <a:gdLst/>
            <a:ahLst/>
            <a:cxnLst/>
            <a:rect l="l" t="t" r="r" b="b"/>
            <a:pathLst>
              <a:path w="2250440" h="288289">
                <a:moveTo>
                  <a:pt x="2213990" y="0"/>
                </a:moveTo>
                <a:lnTo>
                  <a:pt x="35991" y="0"/>
                </a:lnTo>
                <a:lnTo>
                  <a:pt x="22015" y="2841"/>
                </a:lnTo>
                <a:lnTo>
                  <a:pt x="10571" y="10577"/>
                </a:lnTo>
                <a:lnTo>
                  <a:pt x="2839" y="22025"/>
                </a:lnTo>
                <a:lnTo>
                  <a:pt x="0" y="36004"/>
                </a:lnTo>
                <a:lnTo>
                  <a:pt x="0" y="252006"/>
                </a:lnTo>
                <a:lnTo>
                  <a:pt x="2839" y="265984"/>
                </a:lnTo>
                <a:lnTo>
                  <a:pt x="10571" y="277433"/>
                </a:lnTo>
                <a:lnTo>
                  <a:pt x="22015" y="285169"/>
                </a:lnTo>
                <a:lnTo>
                  <a:pt x="35991" y="288010"/>
                </a:lnTo>
                <a:lnTo>
                  <a:pt x="2213990" y="288010"/>
                </a:lnTo>
                <a:lnTo>
                  <a:pt x="2227969" y="285169"/>
                </a:lnTo>
                <a:lnTo>
                  <a:pt x="2239417" y="277433"/>
                </a:lnTo>
                <a:lnTo>
                  <a:pt x="2247154" y="265984"/>
                </a:lnTo>
                <a:lnTo>
                  <a:pt x="2249995" y="252006"/>
                </a:lnTo>
                <a:lnTo>
                  <a:pt x="2249995" y="36004"/>
                </a:lnTo>
                <a:lnTo>
                  <a:pt x="2247154" y="22025"/>
                </a:lnTo>
                <a:lnTo>
                  <a:pt x="2239417" y="10577"/>
                </a:lnTo>
                <a:lnTo>
                  <a:pt x="2227969" y="2841"/>
                </a:lnTo>
                <a:lnTo>
                  <a:pt x="2213990" y="0"/>
                </a:lnTo>
                <a:close/>
              </a:path>
            </a:pathLst>
          </a:custGeom>
          <a:solidFill>
            <a:srgbClr val="808080"/>
          </a:solidFill>
        </p:spPr>
        <p:txBody>
          <a:bodyPr wrap="square" lIns="0" tIns="0" rIns="0" bIns="0" rtlCol="0"/>
          <a:lstStyle/>
          <a:p>
            <a:endParaRPr dirty="0"/>
          </a:p>
        </p:txBody>
      </p:sp>
      <p:sp>
        <p:nvSpPr>
          <p:cNvPr id="95" name="object 79">
            <a:extLst>
              <a:ext uri="{FF2B5EF4-FFF2-40B4-BE49-F238E27FC236}">
                <a16:creationId xmlns:a16="http://schemas.microsoft.com/office/drawing/2014/main" id="{DA40487F-39DD-CC4B-B253-AF6FC03CCE87}"/>
              </a:ext>
            </a:extLst>
          </p:cNvPr>
          <p:cNvSpPr txBox="1"/>
          <p:nvPr/>
        </p:nvSpPr>
        <p:spPr>
          <a:xfrm>
            <a:off x="5525889" y="4225798"/>
            <a:ext cx="241935" cy="143629"/>
          </a:xfrm>
          <a:prstGeom prst="rect">
            <a:avLst/>
          </a:prstGeom>
        </p:spPr>
        <p:txBody>
          <a:bodyPr vert="horz" wrap="square" lIns="0" tIns="12700" rIns="0" bIns="0" rtlCol="0">
            <a:spAutoFit/>
          </a:bodyPr>
          <a:lstStyle/>
          <a:p>
            <a:pPr marL="12700">
              <a:lnSpc>
                <a:spcPct val="100000"/>
              </a:lnSpc>
              <a:spcBef>
                <a:spcPts val="100"/>
              </a:spcBef>
            </a:pPr>
            <a:r>
              <a:rPr lang="ja-JP" altLang="en-US" sz="850" b="1">
                <a:solidFill>
                  <a:srgbClr val="FFFFFF"/>
                </a:solidFill>
                <a:latin typeface="YuGothic"/>
                <a:cs typeface="YuGothic"/>
              </a:rPr>
              <a:t>土木</a:t>
            </a:r>
            <a:endParaRPr lang="ja-JP" altLang="en-US" sz="850" dirty="0">
              <a:latin typeface="YuGothic"/>
              <a:cs typeface="YuGothic"/>
            </a:endParaRPr>
          </a:p>
        </p:txBody>
      </p:sp>
      <p:sp>
        <p:nvSpPr>
          <p:cNvPr id="96" name="object 80">
            <a:extLst>
              <a:ext uri="{FF2B5EF4-FFF2-40B4-BE49-F238E27FC236}">
                <a16:creationId xmlns:a16="http://schemas.microsoft.com/office/drawing/2014/main" id="{BB54F44C-2ACB-2D40-9461-7911BB34B1CD}"/>
              </a:ext>
            </a:extLst>
          </p:cNvPr>
          <p:cNvSpPr txBox="1"/>
          <p:nvPr/>
        </p:nvSpPr>
        <p:spPr>
          <a:xfrm>
            <a:off x="6090834" y="4225798"/>
            <a:ext cx="553720" cy="143629"/>
          </a:xfrm>
          <a:prstGeom prst="rect">
            <a:avLst/>
          </a:prstGeom>
        </p:spPr>
        <p:txBody>
          <a:bodyPr vert="horz" wrap="square" lIns="0" tIns="12700" rIns="0" bIns="0" rtlCol="0">
            <a:spAutoFit/>
          </a:bodyPr>
          <a:lstStyle/>
          <a:p>
            <a:pPr marL="12700">
              <a:lnSpc>
                <a:spcPct val="100000"/>
              </a:lnSpc>
              <a:spcBef>
                <a:spcPts val="100"/>
              </a:spcBef>
            </a:pPr>
            <a:r>
              <a:rPr lang="ja-JP" altLang="en-US" sz="850" b="1" spc="-30">
                <a:solidFill>
                  <a:srgbClr val="FFFFFF"/>
                </a:solidFill>
                <a:latin typeface="YuGothic"/>
                <a:cs typeface="YuGothic"/>
              </a:rPr>
              <a:t>エ</a:t>
            </a:r>
            <a:r>
              <a:rPr lang="ja-JP" altLang="en-US" sz="850" b="1" spc="-20">
                <a:solidFill>
                  <a:srgbClr val="FFFFFF"/>
                </a:solidFill>
                <a:latin typeface="YuGothic"/>
                <a:cs typeface="YuGothic"/>
              </a:rPr>
              <a:t>ネ</a:t>
            </a:r>
            <a:r>
              <a:rPr lang="ja-JP" altLang="en-US" sz="850" b="1" spc="-25">
                <a:solidFill>
                  <a:srgbClr val="FFFFFF"/>
                </a:solidFill>
                <a:latin typeface="YuGothic"/>
                <a:cs typeface="YuGothic"/>
              </a:rPr>
              <a:t>ルギ</a:t>
            </a:r>
            <a:r>
              <a:rPr lang="ja-JP" altLang="en-US" sz="850" b="1">
                <a:solidFill>
                  <a:srgbClr val="FFFFFF"/>
                </a:solidFill>
                <a:latin typeface="YuGothic"/>
                <a:cs typeface="YuGothic"/>
              </a:rPr>
              <a:t>ー</a:t>
            </a:r>
            <a:endParaRPr lang="ja-JP" altLang="en-US" sz="850" dirty="0">
              <a:latin typeface="YuGothic"/>
              <a:cs typeface="YuGothic"/>
            </a:endParaRPr>
          </a:p>
        </p:txBody>
      </p:sp>
      <p:sp>
        <p:nvSpPr>
          <p:cNvPr id="97" name="object 81">
            <a:extLst>
              <a:ext uri="{FF2B5EF4-FFF2-40B4-BE49-F238E27FC236}">
                <a16:creationId xmlns:a16="http://schemas.microsoft.com/office/drawing/2014/main" id="{96F2D84A-F99C-B947-943D-78A3414D667C}"/>
              </a:ext>
            </a:extLst>
          </p:cNvPr>
          <p:cNvSpPr txBox="1"/>
          <p:nvPr/>
        </p:nvSpPr>
        <p:spPr>
          <a:xfrm>
            <a:off x="6813243" y="4225798"/>
            <a:ext cx="597306" cy="143629"/>
          </a:xfrm>
          <a:prstGeom prst="rect">
            <a:avLst/>
          </a:prstGeom>
        </p:spPr>
        <p:txBody>
          <a:bodyPr vert="horz" wrap="square" lIns="0" tIns="12700" rIns="0" bIns="0" rtlCol="0">
            <a:spAutoFit/>
          </a:bodyPr>
          <a:lstStyle/>
          <a:p>
            <a:pPr marL="12700">
              <a:lnSpc>
                <a:spcPct val="100000"/>
              </a:lnSpc>
              <a:spcBef>
                <a:spcPts val="100"/>
              </a:spcBef>
            </a:pPr>
            <a:r>
              <a:rPr lang="ja-JP" altLang="en-US" sz="850" b="1" spc="-15">
                <a:solidFill>
                  <a:srgbClr val="FFFFFF"/>
                </a:solidFill>
                <a:latin typeface="YuGothic"/>
                <a:cs typeface="YuGothic"/>
              </a:rPr>
              <a:t>ヘ</a:t>
            </a:r>
            <a:r>
              <a:rPr lang="ja-JP" altLang="en-US" sz="850" b="1" spc="-20">
                <a:solidFill>
                  <a:srgbClr val="FFFFFF"/>
                </a:solidFill>
                <a:latin typeface="YuGothic"/>
                <a:cs typeface="YuGothic"/>
              </a:rPr>
              <a:t>ル</a:t>
            </a:r>
            <a:r>
              <a:rPr lang="ja-JP" altLang="en-US" sz="850" b="1" spc="-40">
                <a:solidFill>
                  <a:srgbClr val="FFFFFF"/>
                </a:solidFill>
                <a:latin typeface="YuGothic"/>
                <a:cs typeface="YuGothic"/>
              </a:rPr>
              <a:t>ス</a:t>
            </a:r>
            <a:r>
              <a:rPr lang="ja-JP" altLang="en-US" sz="850" b="1" spc="-80">
                <a:solidFill>
                  <a:srgbClr val="FFFFFF"/>
                </a:solidFill>
                <a:latin typeface="YuGothic"/>
                <a:cs typeface="YuGothic"/>
              </a:rPr>
              <a:t>ケア</a:t>
            </a:r>
            <a:endParaRPr lang="ja-JP" altLang="en-US" sz="850" dirty="0">
              <a:latin typeface="YuGothic"/>
              <a:cs typeface="YuGothic"/>
            </a:endParaRPr>
          </a:p>
        </p:txBody>
      </p:sp>
      <p:sp>
        <p:nvSpPr>
          <p:cNvPr id="98" name="object 82">
            <a:extLst>
              <a:ext uri="{FF2B5EF4-FFF2-40B4-BE49-F238E27FC236}">
                <a16:creationId xmlns:a16="http://schemas.microsoft.com/office/drawing/2014/main" id="{88F94C61-1891-FB41-A08B-B4CA18442B89}"/>
              </a:ext>
            </a:extLst>
          </p:cNvPr>
          <p:cNvSpPr txBox="1"/>
          <p:nvPr/>
        </p:nvSpPr>
        <p:spPr>
          <a:xfrm>
            <a:off x="3366006" y="4225798"/>
            <a:ext cx="241935" cy="143629"/>
          </a:xfrm>
          <a:prstGeom prst="rect">
            <a:avLst/>
          </a:prstGeom>
        </p:spPr>
        <p:txBody>
          <a:bodyPr vert="horz" wrap="square" lIns="0" tIns="12700" rIns="0" bIns="0" rtlCol="0">
            <a:spAutoFit/>
          </a:bodyPr>
          <a:lstStyle/>
          <a:p>
            <a:pPr marL="12700">
              <a:lnSpc>
                <a:spcPct val="100000"/>
              </a:lnSpc>
              <a:spcBef>
                <a:spcPts val="100"/>
              </a:spcBef>
            </a:pPr>
            <a:r>
              <a:rPr lang="ja-JP" altLang="en-US" sz="850" b="1">
                <a:solidFill>
                  <a:srgbClr val="FFFFFF"/>
                </a:solidFill>
                <a:latin typeface="YuGothic"/>
                <a:cs typeface="YuGothic"/>
              </a:rPr>
              <a:t>製造</a:t>
            </a:r>
            <a:endParaRPr lang="ja-JP" altLang="en-US" sz="850" dirty="0">
              <a:latin typeface="YuGothic"/>
              <a:cs typeface="YuGothic"/>
            </a:endParaRPr>
          </a:p>
        </p:txBody>
      </p:sp>
      <p:sp>
        <p:nvSpPr>
          <p:cNvPr id="99" name="object 83">
            <a:extLst>
              <a:ext uri="{FF2B5EF4-FFF2-40B4-BE49-F238E27FC236}">
                <a16:creationId xmlns:a16="http://schemas.microsoft.com/office/drawing/2014/main" id="{EC845090-25BB-F74B-9F96-1876EA6A9B94}"/>
              </a:ext>
            </a:extLst>
          </p:cNvPr>
          <p:cNvSpPr txBox="1"/>
          <p:nvPr/>
        </p:nvSpPr>
        <p:spPr>
          <a:xfrm>
            <a:off x="1981128" y="4225798"/>
            <a:ext cx="131445" cy="143629"/>
          </a:xfrm>
          <a:prstGeom prst="rect">
            <a:avLst/>
          </a:prstGeom>
        </p:spPr>
        <p:txBody>
          <a:bodyPr vert="horz" wrap="square" lIns="0" tIns="12700" rIns="0" bIns="0" rtlCol="0">
            <a:spAutoFit/>
          </a:bodyPr>
          <a:lstStyle/>
          <a:p>
            <a:pPr marL="12700">
              <a:lnSpc>
                <a:spcPct val="100000"/>
              </a:lnSpc>
              <a:spcBef>
                <a:spcPts val="100"/>
              </a:spcBef>
            </a:pPr>
            <a:r>
              <a:rPr lang="en" altLang="ja-JP" sz="850" b="1" dirty="0">
                <a:solidFill>
                  <a:srgbClr val="FFFFFF"/>
                </a:solidFill>
                <a:latin typeface="YuGothic"/>
                <a:cs typeface="YuGothic"/>
              </a:rPr>
              <a:t>IT</a:t>
            </a:r>
            <a:endParaRPr lang="en" altLang="ja-JP" sz="850" dirty="0">
              <a:latin typeface="YuGothic"/>
              <a:cs typeface="YuGothic"/>
            </a:endParaRPr>
          </a:p>
        </p:txBody>
      </p:sp>
      <p:sp>
        <p:nvSpPr>
          <p:cNvPr id="100" name="object 84">
            <a:extLst>
              <a:ext uri="{FF2B5EF4-FFF2-40B4-BE49-F238E27FC236}">
                <a16:creationId xmlns:a16="http://schemas.microsoft.com/office/drawing/2014/main" id="{1A222C89-19C0-EF4D-827C-F56238D07C97}"/>
              </a:ext>
            </a:extLst>
          </p:cNvPr>
          <p:cNvSpPr txBox="1"/>
          <p:nvPr/>
        </p:nvSpPr>
        <p:spPr>
          <a:xfrm>
            <a:off x="2604285" y="4225798"/>
            <a:ext cx="316230" cy="143629"/>
          </a:xfrm>
          <a:prstGeom prst="rect">
            <a:avLst/>
          </a:prstGeom>
        </p:spPr>
        <p:txBody>
          <a:bodyPr vert="horz" wrap="square" lIns="0" tIns="12700" rIns="0" bIns="0" rtlCol="0">
            <a:spAutoFit/>
          </a:bodyPr>
          <a:lstStyle/>
          <a:p>
            <a:pPr marL="12700">
              <a:lnSpc>
                <a:spcPct val="100000"/>
              </a:lnSpc>
              <a:spcBef>
                <a:spcPts val="100"/>
              </a:spcBef>
            </a:pPr>
            <a:r>
              <a:rPr lang="ja-JP" altLang="en-US" sz="850" b="1" spc="-80">
                <a:solidFill>
                  <a:srgbClr val="FFFFFF"/>
                </a:solidFill>
                <a:latin typeface="YuGothic"/>
                <a:cs typeface="YuGothic"/>
              </a:rPr>
              <a:t>エ</a:t>
            </a:r>
            <a:r>
              <a:rPr lang="ja-JP" altLang="en-US" sz="850" b="1" spc="-95">
                <a:solidFill>
                  <a:srgbClr val="FFFFFF"/>
                </a:solidFill>
                <a:latin typeface="YuGothic"/>
                <a:cs typeface="YuGothic"/>
              </a:rPr>
              <a:t>レキ</a:t>
            </a:r>
            <a:endParaRPr lang="ja-JP" altLang="en-US" sz="850" dirty="0">
              <a:latin typeface="YuGothic"/>
              <a:cs typeface="YuGothic"/>
            </a:endParaRPr>
          </a:p>
        </p:txBody>
      </p:sp>
      <p:sp>
        <p:nvSpPr>
          <p:cNvPr id="101" name="object 85">
            <a:extLst>
              <a:ext uri="{FF2B5EF4-FFF2-40B4-BE49-F238E27FC236}">
                <a16:creationId xmlns:a16="http://schemas.microsoft.com/office/drawing/2014/main" id="{FF2A0198-7310-284C-AB79-200BE2CED61B}"/>
              </a:ext>
            </a:extLst>
          </p:cNvPr>
          <p:cNvSpPr txBox="1"/>
          <p:nvPr/>
        </p:nvSpPr>
        <p:spPr>
          <a:xfrm>
            <a:off x="4030215" y="3666719"/>
            <a:ext cx="1179830" cy="714375"/>
          </a:xfrm>
          <a:prstGeom prst="rect">
            <a:avLst/>
          </a:prstGeom>
        </p:spPr>
        <p:txBody>
          <a:bodyPr vert="horz" wrap="square" lIns="0" tIns="11430" rIns="0" bIns="0" rtlCol="0">
            <a:spAutoFit/>
          </a:bodyPr>
          <a:lstStyle/>
          <a:p>
            <a:pPr marR="77470" algn="ctr">
              <a:lnSpc>
                <a:spcPct val="100000"/>
              </a:lnSpc>
              <a:spcBef>
                <a:spcPts val="90"/>
              </a:spcBef>
            </a:pPr>
            <a:r>
              <a:rPr lang="ja-JP" altLang="en-US" sz="1000" b="1" spc="-10">
                <a:solidFill>
                  <a:srgbClr val="808080"/>
                </a:solidFill>
                <a:latin typeface="YuGothic"/>
                <a:cs typeface="YuGothic"/>
              </a:rPr>
              <a:t>専門分</a:t>
            </a:r>
            <a:r>
              <a:rPr lang="ja-JP" altLang="en-US" sz="1000" b="1" spc="-35">
                <a:solidFill>
                  <a:srgbClr val="808080"/>
                </a:solidFill>
                <a:latin typeface="YuGothic"/>
                <a:cs typeface="YuGothic"/>
              </a:rPr>
              <a:t>野</a:t>
            </a:r>
            <a:r>
              <a:rPr lang="ja-JP" altLang="en-US" sz="1000" b="1" spc="-95">
                <a:solidFill>
                  <a:srgbClr val="808080"/>
                </a:solidFill>
                <a:latin typeface="YuGothic"/>
                <a:cs typeface="YuGothic"/>
              </a:rPr>
              <a:t>は</a:t>
            </a:r>
            <a:r>
              <a:rPr lang="ja-JP" altLang="en-US" sz="1000" b="1" spc="-190">
                <a:solidFill>
                  <a:srgbClr val="808080"/>
                </a:solidFill>
                <a:latin typeface="YuGothic"/>
                <a:cs typeface="YuGothic"/>
              </a:rPr>
              <a:t>よ</a:t>
            </a:r>
            <a:r>
              <a:rPr lang="ja-JP" altLang="en-US" sz="1000" b="1" spc="-130">
                <a:solidFill>
                  <a:srgbClr val="808080"/>
                </a:solidFill>
                <a:latin typeface="YuGothic"/>
                <a:cs typeface="YuGothic"/>
              </a:rPr>
              <a:t>り深</a:t>
            </a:r>
            <a:r>
              <a:rPr lang="ja-JP" altLang="en-US" sz="1000" b="1" spc="-10">
                <a:solidFill>
                  <a:srgbClr val="808080"/>
                </a:solidFill>
                <a:latin typeface="YuGothic"/>
                <a:cs typeface="YuGothic"/>
              </a:rPr>
              <a:t>く</a:t>
            </a:r>
            <a:endParaRPr lang="ja-JP" altLang="en-US" sz="1000">
              <a:latin typeface="YuGothic"/>
              <a:cs typeface="YuGothic"/>
            </a:endParaRPr>
          </a:p>
          <a:p>
            <a:pPr marR="98425" algn="ctr">
              <a:lnSpc>
                <a:spcPct val="100000"/>
              </a:lnSpc>
              <a:spcBef>
                <a:spcPts val="919"/>
              </a:spcBef>
            </a:pPr>
            <a:r>
              <a:rPr lang="ja-JP" altLang="en-US" sz="900" b="1" spc="20">
                <a:solidFill>
                  <a:srgbClr val="221714"/>
                </a:solidFill>
                <a:latin typeface="YuGothic"/>
                <a:cs typeface="YuGothic"/>
              </a:rPr>
              <a:t>専門分野</a:t>
            </a:r>
            <a:endParaRPr lang="ja-JP" altLang="en-US" sz="900">
              <a:latin typeface="YuGothic"/>
              <a:cs typeface="YuGothic"/>
            </a:endParaRPr>
          </a:p>
          <a:p>
            <a:pPr marL="13970">
              <a:lnSpc>
                <a:spcPct val="100000"/>
              </a:lnSpc>
              <a:spcBef>
                <a:spcPts val="1210"/>
              </a:spcBef>
              <a:tabLst>
                <a:tab pos="626110" algn="l"/>
              </a:tabLst>
            </a:pPr>
            <a:r>
              <a:rPr lang="ja-JP" altLang="en-US" sz="850" b="1" spc="-5">
                <a:solidFill>
                  <a:srgbClr val="FFFFFF"/>
                </a:solidFill>
                <a:latin typeface="YuGothic"/>
                <a:cs typeface="YuGothic"/>
              </a:rPr>
              <a:t>自</a:t>
            </a:r>
            <a:r>
              <a:rPr lang="ja-JP" altLang="en-US" sz="850" b="1">
                <a:solidFill>
                  <a:srgbClr val="FFFFFF"/>
                </a:solidFill>
                <a:latin typeface="YuGothic"/>
                <a:cs typeface="YuGothic"/>
              </a:rPr>
              <a:t>動車	建築・住宅</a:t>
            </a:r>
            <a:endParaRPr lang="ja-JP" altLang="en-US" sz="850" dirty="0">
              <a:latin typeface="YuGothic"/>
              <a:cs typeface="YuGothic"/>
            </a:endParaRPr>
          </a:p>
        </p:txBody>
      </p:sp>
      <p:grpSp>
        <p:nvGrpSpPr>
          <p:cNvPr id="102" name="object 86">
            <a:extLst>
              <a:ext uri="{FF2B5EF4-FFF2-40B4-BE49-F238E27FC236}">
                <a16:creationId xmlns:a16="http://schemas.microsoft.com/office/drawing/2014/main" id="{D0301155-3D64-1A4C-85CA-9C5169C38499}"/>
              </a:ext>
            </a:extLst>
          </p:cNvPr>
          <p:cNvGrpSpPr/>
          <p:nvPr/>
        </p:nvGrpSpPr>
        <p:grpSpPr>
          <a:xfrm>
            <a:off x="1931243" y="4395571"/>
            <a:ext cx="5271135" cy="224154"/>
            <a:chOff x="1931243" y="4395571"/>
            <a:chExt cx="5271135" cy="224154"/>
          </a:xfrm>
        </p:grpSpPr>
        <p:sp>
          <p:nvSpPr>
            <p:cNvPr id="103" name="object 87">
              <a:extLst>
                <a:ext uri="{FF2B5EF4-FFF2-40B4-BE49-F238E27FC236}">
                  <a16:creationId xmlns:a16="http://schemas.microsoft.com/office/drawing/2014/main" id="{FB52A144-F507-AF4B-8679-9C1DB1AAAD49}"/>
                </a:ext>
              </a:extLst>
            </p:cNvPr>
            <p:cNvSpPr/>
            <p:nvPr/>
          </p:nvSpPr>
          <p:spPr>
            <a:xfrm>
              <a:off x="4839983" y="4406582"/>
              <a:ext cx="173355" cy="191770"/>
            </a:xfrm>
            <a:custGeom>
              <a:avLst/>
              <a:gdLst/>
              <a:ahLst/>
              <a:cxnLst/>
              <a:rect l="l" t="t" r="r" b="b"/>
              <a:pathLst>
                <a:path w="173354" h="191770">
                  <a:moveTo>
                    <a:pt x="41770" y="146202"/>
                  </a:moveTo>
                  <a:lnTo>
                    <a:pt x="29832" y="146202"/>
                  </a:lnTo>
                  <a:lnTo>
                    <a:pt x="29832" y="161404"/>
                  </a:lnTo>
                  <a:lnTo>
                    <a:pt x="41770" y="161404"/>
                  </a:lnTo>
                  <a:lnTo>
                    <a:pt x="41770" y="146202"/>
                  </a:lnTo>
                  <a:close/>
                </a:path>
                <a:path w="173354" h="191770">
                  <a:moveTo>
                    <a:pt x="41770" y="108089"/>
                  </a:moveTo>
                  <a:lnTo>
                    <a:pt x="29832" y="108089"/>
                  </a:lnTo>
                  <a:lnTo>
                    <a:pt x="29832" y="123291"/>
                  </a:lnTo>
                  <a:lnTo>
                    <a:pt x="41770" y="123291"/>
                  </a:lnTo>
                  <a:lnTo>
                    <a:pt x="41770" y="108089"/>
                  </a:lnTo>
                  <a:close/>
                </a:path>
                <a:path w="173354" h="191770">
                  <a:moveTo>
                    <a:pt x="92570" y="146989"/>
                  </a:moveTo>
                  <a:lnTo>
                    <a:pt x="80632" y="146989"/>
                  </a:lnTo>
                  <a:lnTo>
                    <a:pt x="80632" y="162204"/>
                  </a:lnTo>
                  <a:lnTo>
                    <a:pt x="92570" y="162204"/>
                  </a:lnTo>
                  <a:lnTo>
                    <a:pt x="92570" y="146989"/>
                  </a:lnTo>
                  <a:close/>
                </a:path>
                <a:path w="173354" h="191770">
                  <a:moveTo>
                    <a:pt x="92570" y="108877"/>
                  </a:moveTo>
                  <a:lnTo>
                    <a:pt x="80632" y="108877"/>
                  </a:lnTo>
                  <a:lnTo>
                    <a:pt x="80632" y="124079"/>
                  </a:lnTo>
                  <a:lnTo>
                    <a:pt x="92570" y="124079"/>
                  </a:lnTo>
                  <a:lnTo>
                    <a:pt x="92570" y="108877"/>
                  </a:lnTo>
                  <a:close/>
                </a:path>
                <a:path w="173354" h="191770">
                  <a:moveTo>
                    <a:pt x="92570" y="70764"/>
                  </a:moveTo>
                  <a:lnTo>
                    <a:pt x="80632" y="70764"/>
                  </a:lnTo>
                  <a:lnTo>
                    <a:pt x="80632" y="85966"/>
                  </a:lnTo>
                  <a:lnTo>
                    <a:pt x="92570" y="85966"/>
                  </a:lnTo>
                  <a:lnTo>
                    <a:pt x="92570" y="70764"/>
                  </a:lnTo>
                  <a:close/>
                </a:path>
                <a:path w="173354" h="191770">
                  <a:moveTo>
                    <a:pt x="92570" y="32651"/>
                  </a:moveTo>
                  <a:lnTo>
                    <a:pt x="80632" y="32651"/>
                  </a:lnTo>
                  <a:lnTo>
                    <a:pt x="80632" y="47866"/>
                  </a:lnTo>
                  <a:lnTo>
                    <a:pt x="92570" y="47866"/>
                  </a:lnTo>
                  <a:lnTo>
                    <a:pt x="92570" y="32651"/>
                  </a:lnTo>
                  <a:close/>
                </a:path>
                <a:path w="173354" h="191770">
                  <a:moveTo>
                    <a:pt x="143357" y="146202"/>
                  </a:moveTo>
                  <a:lnTo>
                    <a:pt x="131419" y="146202"/>
                  </a:lnTo>
                  <a:lnTo>
                    <a:pt x="131419" y="161404"/>
                  </a:lnTo>
                  <a:lnTo>
                    <a:pt x="143357" y="161404"/>
                  </a:lnTo>
                  <a:lnTo>
                    <a:pt x="143357" y="146202"/>
                  </a:lnTo>
                  <a:close/>
                </a:path>
                <a:path w="173354" h="191770">
                  <a:moveTo>
                    <a:pt x="143357" y="108089"/>
                  </a:moveTo>
                  <a:lnTo>
                    <a:pt x="131419" y="108089"/>
                  </a:lnTo>
                  <a:lnTo>
                    <a:pt x="131419" y="123291"/>
                  </a:lnTo>
                  <a:lnTo>
                    <a:pt x="143357" y="123291"/>
                  </a:lnTo>
                  <a:lnTo>
                    <a:pt x="143357" y="108089"/>
                  </a:lnTo>
                  <a:close/>
                </a:path>
                <a:path w="173354" h="191770">
                  <a:moveTo>
                    <a:pt x="143357" y="69977"/>
                  </a:moveTo>
                  <a:lnTo>
                    <a:pt x="131419" y="69977"/>
                  </a:lnTo>
                  <a:lnTo>
                    <a:pt x="131419" y="85191"/>
                  </a:lnTo>
                  <a:lnTo>
                    <a:pt x="143357" y="85191"/>
                  </a:lnTo>
                  <a:lnTo>
                    <a:pt x="143357" y="69977"/>
                  </a:lnTo>
                  <a:close/>
                </a:path>
                <a:path w="173354" h="191770">
                  <a:moveTo>
                    <a:pt x="173177" y="33020"/>
                  </a:moveTo>
                  <a:lnTo>
                    <a:pt x="157937" y="33020"/>
                  </a:lnTo>
                  <a:lnTo>
                    <a:pt x="157937" y="48260"/>
                  </a:lnTo>
                  <a:lnTo>
                    <a:pt x="157937" y="176530"/>
                  </a:lnTo>
                  <a:lnTo>
                    <a:pt x="15240" y="176530"/>
                  </a:lnTo>
                  <a:lnTo>
                    <a:pt x="15240" y="87630"/>
                  </a:lnTo>
                  <a:lnTo>
                    <a:pt x="62814" y="87630"/>
                  </a:lnTo>
                  <a:lnTo>
                    <a:pt x="62814" y="72390"/>
                  </a:lnTo>
                  <a:lnTo>
                    <a:pt x="62814" y="15240"/>
                  </a:lnTo>
                  <a:lnTo>
                    <a:pt x="110363" y="15240"/>
                  </a:lnTo>
                  <a:lnTo>
                    <a:pt x="110363" y="33020"/>
                  </a:lnTo>
                  <a:lnTo>
                    <a:pt x="110363" y="48260"/>
                  </a:lnTo>
                  <a:lnTo>
                    <a:pt x="157937" y="48260"/>
                  </a:lnTo>
                  <a:lnTo>
                    <a:pt x="157937" y="33020"/>
                  </a:lnTo>
                  <a:lnTo>
                    <a:pt x="125603" y="33020"/>
                  </a:lnTo>
                  <a:lnTo>
                    <a:pt x="125603" y="15240"/>
                  </a:lnTo>
                  <a:lnTo>
                    <a:pt x="125603" y="0"/>
                  </a:lnTo>
                  <a:lnTo>
                    <a:pt x="47574" y="0"/>
                  </a:lnTo>
                  <a:lnTo>
                    <a:pt x="47574" y="15240"/>
                  </a:lnTo>
                  <a:lnTo>
                    <a:pt x="47574" y="72390"/>
                  </a:lnTo>
                  <a:lnTo>
                    <a:pt x="0" y="72390"/>
                  </a:lnTo>
                  <a:lnTo>
                    <a:pt x="0" y="87630"/>
                  </a:lnTo>
                  <a:lnTo>
                    <a:pt x="0" y="176530"/>
                  </a:lnTo>
                  <a:lnTo>
                    <a:pt x="0" y="191770"/>
                  </a:lnTo>
                  <a:lnTo>
                    <a:pt x="173177" y="191770"/>
                  </a:lnTo>
                  <a:lnTo>
                    <a:pt x="173177" y="176530"/>
                  </a:lnTo>
                  <a:lnTo>
                    <a:pt x="173177" y="48260"/>
                  </a:lnTo>
                  <a:lnTo>
                    <a:pt x="173177" y="33020"/>
                  </a:lnTo>
                  <a:close/>
                </a:path>
              </a:pathLst>
            </a:custGeom>
            <a:solidFill>
              <a:srgbClr val="FFFFFF"/>
            </a:solidFill>
          </p:spPr>
          <p:txBody>
            <a:bodyPr wrap="square" lIns="0" tIns="0" rIns="0" bIns="0" rtlCol="0"/>
            <a:lstStyle/>
            <a:p>
              <a:endParaRPr dirty="0"/>
            </a:p>
          </p:txBody>
        </p:sp>
        <p:pic>
          <p:nvPicPr>
            <p:cNvPr id="104" name="object 88">
              <a:extLst>
                <a:ext uri="{FF2B5EF4-FFF2-40B4-BE49-F238E27FC236}">
                  <a16:creationId xmlns:a16="http://schemas.microsoft.com/office/drawing/2014/main" id="{66627352-A527-2843-9C1E-95929A597BBE}"/>
                </a:ext>
              </a:extLst>
            </p:cNvPr>
            <p:cNvPicPr/>
            <p:nvPr/>
          </p:nvPicPr>
          <p:blipFill>
            <a:blip r:embed="rId10" cstate="print"/>
            <a:stretch>
              <a:fillRect/>
            </a:stretch>
          </p:blipFill>
          <p:spPr>
            <a:xfrm>
              <a:off x="3378568" y="4395793"/>
              <a:ext cx="216026" cy="223888"/>
            </a:xfrm>
            <a:prstGeom prst="rect">
              <a:avLst/>
            </a:prstGeom>
          </p:spPr>
        </p:pic>
        <p:pic>
          <p:nvPicPr>
            <p:cNvPr id="105" name="object 89">
              <a:extLst>
                <a:ext uri="{FF2B5EF4-FFF2-40B4-BE49-F238E27FC236}">
                  <a16:creationId xmlns:a16="http://schemas.microsoft.com/office/drawing/2014/main" id="{71E348E7-F7DF-EF49-AADB-4752E7A18B07}"/>
                </a:ext>
              </a:extLst>
            </p:cNvPr>
            <p:cNvPicPr/>
            <p:nvPr/>
          </p:nvPicPr>
          <p:blipFill>
            <a:blip r:embed="rId11" cstate="print"/>
            <a:stretch>
              <a:fillRect/>
            </a:stretch>
          </p:blipFill>
          <p:spPr>
            <a:xfrm>
              <a:off x="4090267" y="4460180"/>
              <a:ext cx="231648" cy="119931"/>
            </a:xfrm>
            <a:prstGeom prst="rect">
              <a:avLst/>
            </a:prstGeom>
          </p:spPr>
        </p:pic>
        <p:pic>
          <p:nvPicPr>
            <p:cNvPr id="106" name="object 90">
              <a:extLst>
                <a:ext uri="{FF2B5EF4-FFF2-40B4-BE49-F238E27FC236}">
                  <a16:creationId xmlns:a16="http://schemas.microsoft.com/office/drawing/2014/main" id="{6E1E5E6A-27B5-1B4C-853F-DC135B303D7B}"/>
                </a:ext>
              </a:extLst>
            </p:cNvPr>
            <p:cNvPicPr/>
            <p:nvPr/>
          </p:nvPicPr>
          <p:blipFill>
            <a:blip r:embed="rId12" cstate="print"/>
            <a:stretch>
              <a:fillRect/>
            </a:stretch>
          </p:blipFill>
          <p:spPr>
            <a:xfrm>
              <a:off x="6971248" y="4412681"/>
              <a:ext cx="230657" cy="188810"/>
            </a:xfrm>
            <a:prstGeom prst="rect">
              <a:avLst/>
            </a:prstGeom>
          </p:spPr>
        </p:pic>
        <p:pic>
          <p:nvPicPr>
            <p:cNvPr id="107" name="object 91">
              <a:extLst>
                <a:ext uri="{FF2B5EF4-FFF2-40B4-BE49-F238E27FC236}">
                  <a16:creationId xmlns:a16="http://schemas.microsoft.com/office/drawing/2014/main" id="{183C7588-B6CB-4046-B824-86F504996C3F}"/>
                </a:ext>
              </a:extLst>
            </p:cNvPr>
            <p:cNvPicPr/>
            <p:nvPr/>
          </p:nvPicPr>
          <p:blipFill>
            <a:blip r:embed="rId13" cstate="print"/>
            <a:stretch>
              <a:fillRect/>
            </a:stretch>
          </p:blipFill>
          <p:spPr>
            <a:xfrm>
              <a:off x="6251243" y="4395571"/>
              <a:ext cx="230668" cy="219114"/>
            </a:xfrm>
            <a:prstGeom prst="rect">
              <a:avLst/>
            </a:prstGeom>
          </p:spPr>
        </p:pic>
        <p:pic>
          <p:nvPicPr>
            <p:cNvPr id="108" name="object 92">
              <a:extLst>
                <a:ext uri="{FF2B5EF4-FFF2-40B4-BE49-F238E27FC236}">
                  <a16:creationId xmlns:a16="http://schemas.microsoft.com/office/drawing/2014/main" id="{E701A368-E2A5-C140-921A-14DFB631666A}"/>
                </a:ext>
              </a:extLst>
            </p:cNvPr>
            <p:cNvPicPr/>
            <p:nvPr/>
          </p:nvPicPr>
          <p:blipFill>
            <a:blip r:embed="rId14" cstate="print"/>
            <a:stretch>
              <a:fillRect/>
            </a:stretch>
          </p:blipFill>
          <p:spPr>
            <a:xfrm>
              <a:off x="1931243" y="4416986"/>
              <a:ext cx="230670" cy="155143"/>
            </a:xfrm>
            <a:prstGeom prst="rect">
              <a:avLst/>
            </a:prstGeom>
          </p:spPr>
        </p:pic>
        <p:pic>
          <p:nvPicPr>
            <p:cNvPr id="109" name="object 93">
              <a:extLst>
                <a:ext uri="{FF2B5EF4-FFF2-40B4-BE49-F238E27FC236}">
                  <a16:creationId xmlns:a16="http://schemas.microsoft.com/office/drawing/2014/main" id="{EAE1A307-1533-C947-9D01-EF60650797A0}"/>
                </a:ext>
              </a:extLst>
            </p:cNvPr>
            <p:cNvPicPr/>
            <p:nvPr/>
          </p:nvPicPr>
          <p:blipFill>
            <a:blip r:embed="rId15" cstate="print"/>
            <a:stretch>
              <a:fillRect/>
            </a:stretch>
          </p:blipFill>
          <p:spPr>
            <a:xfrm>
              <a:off x="2706472" y="4405571"/>
              <a:ext cx="120053" cy="202031"/>
            </a:xfrm>
            <a:prstGeom prst="rect">
              <a:avLst/>
            </a:prstGeom>
          </p:spPr>
        </p:pic>
        <p:pic>
          <p:nvPicPr>
            <p:cNvPr id="110" name="object 94">
              <a:extLst>
                <a:ext uri="{FF2B5EF4-FFF2-40B4-BE49-F238E27FC236}">
                  <a16:creationId xmlns:a16="http://schemas.microsoft.com/office/drawing/2014/main" id="{AC66B153-87A6-0449-BE6F-83A8908AFF87}"/>
                </a:ext>
              </a:extLst>
            </p:cNvPr>
            <p:cNvPicPr/>
            <p:nvPr/>
          </p:nvPicPr>
          <p:blipFill>
            <a:blip r:embed="rId16" cstate="print"/>
            <a:stretch>
              <a:fillRect/>
            </a:stretch>
          </p:blipFill>
          <p:spPr>
            <a:xfrm>
              <a:off x="5531241" y="4437839"/>
              <a:ext cx="230670" cy="144334"/>
            </a:xfrm>
            <a:prstGeom prst="rect">
              <a:avLst/>
            </a:prstGeom>
          </p:spPr>
        </p:pic>
      </p:grpSp>
      <p:sp>
        <p:nvSpPr>
          <p:cNvPr id="111" name="object 78">
            <a:extLst>
              <a:ext uri="{FF2B5EF4-FFF2-40B4-BE49-F238E27FC236}">
                <a16:creationId xmlns:a16="http://schemas.microsoft.com/office/drawing/2014/main" id="{D7C8B33B-F377-3E45-ABCA-3E04300249D5}"/>
              </a:ext>
            </a:extLst>
          </p:cNvPr>
          <p:cNvSpPr txBox="1"/>
          <p:nvPr/>
        </p:nvSpPr>
        <p:spPr>
          <a:xfrm>
            <a:off x="496270" y="1659550"/>
            <a:ext cx="8146415" cy="312265"/>
          </a:xfrm>
          <a:prstGeom prst="rect">
            <a:avLst/>
          </a:prstGeom>
        </p:spPr>
        <p:txBody>
          <a:bodyPr vert="horz" wrap="square" lIns="0" tIns="12065" rIns="0" bIns="0" rtlCol="0">
            <a:spAutoFit/>
          </a:bodyPr>
          <a:lstStyle/>
          <a:p>
            <a:pPr>
              <a:lnSpc>
                <a:spcPct val="100000"/>
              </a:lnSpc>
              <a:spcBef>
                <a:spcPts val="15"/>
              </a:spcBef>
            </a:pPr>
            <a:endParaRPr sz="700" b="1" dirty="0">
              <a:latin typeface="Yu Gothic" panose="020B0400000000000000" pitchFamily="34" charset="-128"/>
              <a:ea typeface="Yu Gothic" panose="020B0400000000000000" pitchFamily="34" charset="-128"/>
              <a:cs typeface="YuGo-Medium"/>
            </a:endParaRPr>
          </a:p>
          <a:p>
            <a:pPr marR="173990" algn="ctr">
              <a:lnSpc>
                <a:spcPct val="100000"/>
              </a:lnSpc>
              <a:tabLst>
                <a:tab pos="2795270" algn="l"/>
              </a:tabLst>
            </a:pPr>
            <a:r>
              <a:rPr sz="1250" b="1" spc="-110" dirty="0" err="1">
                <a:solidFill>
                  <a:srgbClr val="FFFFFF"/>
                </a:solidFill>
                <a:latin typeface="Yu Gothic" panose="020B0400000000000000" pitchFamily="34" charset="-128"/>
                <a:ea typeface="Yu Gothic" panose="020B0400000000000000" pitchFamily="34" charset="-128"/>
                <a:cs typeface="YuGothic"/>
              </a:rPr>
              <a:t>テ</a:t>
            </a:r>
            <a:r>
              <a:rPr sz="1250" b="1" spc="-155" dirty="0" err="1">
                <a:solidFill>
                  <a:srgbClr val="FFFFFF"/>
                </a:solidFill>
                <a:latin typeface="Yu Gothic" panose="020B0400000000000000" pitchFamily="34" charset="-128"/>
                <a:ea typeface="Yu Gothic" panose="020B0400000000000000" pitchFamily="34" charset="-128"/>
                <a:cs typeface="YuGothic"/>
              </a:rPr>
              <a:t>ク</a:t>
            </a:r>
            <a:r>
              <a:rPr sz="1250" b="1" spc="-175" dirty="0" err="1">
                <a:solidFill>
                  <a:srgbClr val="FFFFFF"/>
                </a:solidFill>
                <a:latin typeface="Yu Gothic" panose="020B0400000000000000" pitchFamily="34" charset="-128"/>
                <a:ea typeface="Yu Gothic" panose="020B0400000000000000" pitchFamily="34" charset="-128"/>
                <a:cs typeface="YuGothic"/>
              </a:rPr>
              <a:t>ノ</a:t>
            </a:r>
            <a:r>
              <a:rPr sz="1250" b="1" spc="-80" dirty="0" err="1">
                <a:solidFill>
                  <a:srgbClr val="FFFFFF"/>
                </a:solidFill>
                <a:latin typeface="Yu Gothic" panose="020B0400000000000000" pitchFamily="34" charset="-128"/>
                <a:ea typeface="Yu Gothic" panose="020B0400000000000000" pitchFamily="34" charset="-128"/>
                <a:cs typeface="YuGothic"/>
              </a:rPr>
              <a:t>ロ</a:t>
            </a:r>
            <a:r>
              <a:rPr sz="1250" b="1" spc="-65" dirty="0" err="1">
                <a:solidFill>
                  <a:srgbClr val="FFFFFF"/>
                </a:solidFill>
                <a:latin typeface="Yu Gothic" panose="020B0400000000000000" pitchFamily="34" charset="-128"/>
                <a:ea typeface="Yu Gothic" panose="020B0400000000000000" pitchFamily="34" charset="-128"/>
                <a:cs typeface="YuGothic"/>
              </a:rPr>
              <a:t>ジ</a:t>
            </a:r>
            <a:r>
              <a:rPr sz="1250" b="1" spc="-204" dirty="0">
                <a:solidFill>
                  <a:srgbClr val="FFFFFF"/>
                </a:solidFill>
                <a:latin typeface="Yu Gothic" panose="020B0400000000000000" pitchFamily="34" charset="-128"/>
                <a:ea typeface="Yu Gothic" panose="020B0400000000000000" pitchFamily="34" charset="-128"/>
                <a:cs typeface="YuGothic"/>
              </a:rPr>
              <a:t>ー</a:t>
            </a:r>
            <a:r>
              <a:rPr sz="1250" b="1" spc="-254" dirty="0">
                <a:solidFill>
                  <a:srgbClr val="FFFFFF"/>
                </a:solidFill>
                <a:latin typeface="Yu Gothic" panose="020B0400000000000000" pitchFamily="34" charset="-128"/>
                <a:ea typeface="Yu Gothic" panose="020B0400000000000000" pitchFamily="34" charset="-128"/>
                <a:cs typeface="YuGothic"/>
              </a:rPr>
              <a:t>×</a:t>
            </a:r>
            <a:r>
              <a:rPr sz="1250" b="1" spc="-25" dirty="0" err="1">
                <a:solidFill>
                  <a:srgbClr val="FFFFFF"/>
                </a:solidFill>
                <a:latin typeface="Yu Gothic" panose="020B0400000000000000" pitchFamily="34" charset="-128"/>
                <a:ea typeface="Yu Gothic" panose="020B0400000000000000" pitchFamily="34" charset="-128"/>
                <a:cs typeface="YuGothic"/>
              </a:rPr>
              <a:t>ビジ</a:t>
            </a:r>
            <a:r>
              <a:rPr sz="1250" b="1" spc="-55" dirty="0" err="1">
                <a:solidFill>
                  <a:srgbClr val="FFFFFF"/>
                </a:solidFill>
                <a:latin typeface="Yu Gothic" panose="020B0400000000000000" pitchFamily="34" charset="-128"/>
                <a:ea typeface="Yu Gothic" panose="020B0400000000000000" pitchFamily="34" charset="-128"/>
                <a:cs typeface="YuGothic"/>
              </a:rPr>
              <a:t>ネ</a:t>
            </a:r>
            <a:r>
              <a:rPr sz="1250" b="1" spc="25" dirty="0" err="1">
                <a:solidFill>
                  <a:srgbClr val="FFFFFF"/>
                </a:solidFill>
                <a:latin typeface="Yu Gothic" panose="020B0400000000000000" pitchFamily="34" charset="-128"/>
                <a:ea typeface="Yu Gothic" panose="020B0400000000000000" pitchFamily="34" charset="-128"/>
                <a:cs typeface="YuGothic"/>
              </a:rPr>
              <a:t>ス</a:t>
            </a:r>
            <a:r>
              <a:rPr sz="1250" b="1" spc="25" dirty="0">
                <a:solidFill>
                  <a:srgbClr val="FFFFFF"/>
                </a:solidFill>
                <a:latin typeface="Yu Gothic" panose="020B0400000000000000" pitchFamily="34" charset="-128"/>
                <a:ea typeface="Yu Gothic" panose="020B0400000000000000" pitchFamily="34" charset="-128"/>
                <a:cs typeface="YuGothic"/>
              </a:rPr>
              <a:t>	</a:t>
            </a:r>
            <a:r>
              <a:rPr sz="1250" b="1" spc="-210" dirty="0" err="1">
                <a:solidFill>
                  <a:srgbClr val="FFFFFF"/>
                </a:solidFill>
                <a:latin typeface="Yu Gothic" panose="020B0400000000000000" pitchFamily="34" charset="-128"/>
                <a:ea typeface="Yu Gothic" panose="020B0400000000000000" pitchFamily="34" charset="-128"/>
                <a:cs typeface="YuGothic"/>
              </a:rPr>
              <a:t>よ</a:t>
            </a:r>
            <a:r>
              <a:rPr sz="1250" b="1" spc="-130" dirty="0" err="1">
                <a:solidFill>
                  <a:srgbClr val="FFFFFF"/>
                </a:solidFill>
                <a:latin typeface="Yu Gothic" panose="020B0400000000000000" pitchFamily="34" charset="-128"/>
                <a:ea typeface="Yu Gothic" panose="020B0400000000000000" pitchFamily="34" charset="-128"/>
                <a:cs typeface="YuGothic"/>
              </a:rPr>
              <a:t>り</a:t>
            </a:r>
            <a:r>
              <a:rPr sz="1250" b="1" spc="-125" dirty="0" err="1">
                <a:solidFill>
                  <a:srgbClr val="FFFFFF"/>
                </a:solidFill>
                <a:latin typeface="Yu Gothic" panose="020B0400000000000000" pitchFamily="34" charset="-128"/>
                <a:ea typeface="Yu Gothic" panose="020B0400000000000000" pitchFamily="34" charset="-128"/>
                <a:cs typeface="YuGothic"/>
              </a:rPr>
              <a:t>広</a:t>
            </a:r>
            <a:r>
              <a:rPr sz="1250" b="1" spc="-365" dirty="0" err="1">
                <a:solidFill>
                  <a:srgbClr val="FFFFFF"/>
                </a:solidFill>
                <a:latin typeface="Yu Gothic" panose="020B0400000000000000" pitchFamily="34" charset="-128"/>
                <a:ea typeface="Yu Gothic" panose="020B0400000000000000" pitchFamily="34" charset="-128"/>
                <a:cs typeface="YuGothic"/>
              </a:rPr>
              <a:t>く</a:t>
            </a:r>
            <a:r>
              <a:rPr sz="1250" b="1" spc="-240" dirty="0" err="1">
                <a:solidFill>
                  <a:srgbClr val="FFFFFF"/>
                </a:solidFill>
                <a:latin typeface="Yu Gothic" panose="020B0400000000000000" pitchFamily="34" charset="-128"/>
                <a:ea typeface="Yu Gothic" panose="020B0400000000000000" pitchFamily="34" charset="-128"/>
                <a:cs typeface="YuGothic"/>
              </a:rPr>
              <a:t>×</a:t>
            </a:r>
            <a:r>
              <a:rPr sz="1250" b="1" spc="-210" dirty="0" err="1">
                <a:solidFill>
                  <a:srgbClr val="FFFFFF"/>
                </a:solidFill>
                <a:latin typeface="Yu Gothic" panose="020B0400000000000000" pitchFamily="34" charset="-128"/>
                <a:ea typeface="Yu Gothic" panose="020B0400000000000000" pitchFamily="34" charset="-128"/>
                <a:cs typeface="YuGothic"/>
              </a:rPr>
              <a:t>よ</a:t>
            </a:r>
            <a:r>
              <a:rPr sz="1250" b="1" spc="-130" dirty="0" err="1">
                <a:solidFill>
                  <a:srgbClr val="FFFFFF"/>
                </a:solidFill>
                <a:latin typeface="Yu Gothic" panose="020B0400000000000000" pitchFamily="34" charset="-128"/>
                <a:ea typeface="Yu Gothic" panose="020B0400000000000000" pitchFamily="34" charset="-128"/>
                <a:cs typeface="YuGothic"/>
              </a:rPr>
              <a:t>り</a:t>
            </a:r>
            <a:r>
              <a:rPr sz="1250" b="1" spc="-125" dirty="0" err="1">
                <a:solidFill>
                  <a:srgbClr val="FFFFFF"/>
                </a:solidFill>
                <a:latin typeface="Yu Gothic" panose="020B0400000000000000" pitchFamily="34" charset="-128"/>
                <a:ea typeface="Yu Gothic" panose="020B0400000000000000" pitchFamily="34" charset="-128"/>
                <a:cs typeface="YuGothic"/>
              </a:rPr>
              <a:t>深</a:t>
            </a:r>
            <a:r>
              <a:rPr sz="1250" b="1" spc="25" dirty="0" err="1">
                <a:solidFill>
                  <a:srgbClr val="FFFFFF"/>
                </a:solidFill>
                <a:latin typeface="Yu Gothic" panose="020B0400000000000000" pitchFamily="34" charset="-128"/>
                <a:ea typeface="Yu Gothic" panose="020B0400000000000000" pitchFamily="34" charset="-128"/>
                <a:cs typeface="YuGothic"/>
              </a:rPr>
              <a:t>く</a:t>
            </a:r>
            <a:endParaRPr sz="1250" b="1" dirty="0">
              <a:latin typeface="Yu Gothic" panose="020B0400000000000000" pitchFamily="34" charset="-128"/>
              <a:ea typeface="Yu Gothic" panose="020B0400000000000000" pitchFamily="34" charset="-128"/>
              <a:cs typeface="YuGothic"/>
            </a:endParaRPr>
          </a:p>
        </p:txBody>
      </p:sp>
      <p:sp>
        <p:nvSpPr>
          <p:cNvPr id="184" name="object 19">
            <a:extLst>
              <a:ext uri="{FF2B5EF4-FFF2-40B4-BE49-F238E27FC236}">
                <a16:creationId xmlns:a16="http://schemas.microsoft.com/office/drawing/2014/main" id="{E7BC2F6E-2B10-B745-A419-B930085CADD9}"/>
              </a:ext>
            </a:extLst>
          </p:cNvPr>
          <p:cNvSpPr txBox="1"/>
          <p:nvPr/>
        </p:nvSpPr>
        <p:spPr>
          <a:xfrm>
            <a:off x="1516931" y="3004830"/>
            <a:ext cx="341630" cy="419734"/>
          </a:xfrm>
          <a:prstGeom prst="rect">
            <a:avLst/>
          </a:prstGeom>
        </p:spPr>
        <p:txBody>
          <a:bodyPr vert="horz" wrap="square" lIns="0" tIns="12700" rIns="0" bIns="0" rtlCol="0">
            <a:spAutoFit/>
          </a:bodyPr>
          <a:lstStyle/>
          <a:p>
            <a:pPr algn="ctr">
              <a:lnSpc>
                <a:spcPct val="100000"/>
              </a:lnSpc>
              <a:spcBef>
                <a:spcPts val="100"/>
              </a:spcBef>
            </a:pPr>
            <a:r>
              <a:rPr lang="ja-JP" altLang="en-US" sz="850" b="1" spc="-60">
                <a:solidFill>
                  <a:srgbClr val="FFFFFF"/>
                </a:solidFill>
                <a:latin typeface="YuGothic"/>
                <a:cs typeface="YuGothic"/>
              </a:rPr>
              <a:t>ク</a:t>
            </a:r>
            <a:r>
              <a:rPr lang="ja-JP" altLang="en-US" sz="850" b="1" spc="-10">
                <a:solidFill>
                  <a:srgbClr val="FFFFFF"/>
                </a:solidFill>
                <a:latin typeface="YuGothic"/>
                <a:cs typeface="YuGothic"/>
              </a:rPr>
              <a:t>ル</a:t>
            </a:r>
            <a:r>
              <a:rPr lang="ja-JP" altLang="en-US" sz="850" b="1">
                <a:solidFill>
                  <a:srgbClr val="FFFFFF"/>
                </a:solidFill>
                <a:latin typeface="YuGothic"/>
                <a:cs typeface="YuGothic"/>
              </a:rPr>
              <a:t>マ</a:t>
            </a:r>
            <a:endParaRPr lang="ja-JP" altLang="en-US" sz="850">
              <a:latin typeface="YuGothic"/>
              <a:cs typeface="YuGothic"/>
            </a:endParaRPr>
          </a:p>
          <a:p>
            <a:pPr marL="6985" algn="ctr">
              <a:lnSpc>
                <a:spcPct val="100000"/>
              </a:lnSpc>
              <a:spcBef>
                <a:spcPts val="1065"/>
              </a:spcBef>
            </a:pPr>
            <a:r>
              <a:rPr lang="en" altLang="ja-JP" sz="850" b="1" dirty="0">
                <a:solidFill>
                  <a:srgbClr val="FFFFFF"/>
                </a:solidFill>
                <a:latin typeface="YuGothic"/>
                <a:cs typeface="YuGothic"/>
              </a:rPr>
              <a:t>AI</a:t>
            </a:r>
            <a:endParaRPr lang="en" altLang="ja-JP" sz="850" dirty="0">
              <a:latin typeface="YuGothic"/>
              <a:cs typeface="YuGothic"/>
            </a:endParaRPr>
          </a:p>
        </p:txBody>
      </p:sp>
      <p:grpSp>
        <p:nvGrpSpPr>
          <p:cNvPr id="185" name="object 20">
            <a:extLst>
              <a:ext uri="{FF2B5EF4-FFF2-40B4-BE49-F238E27FC236}">
                <a16:creationId xmlns:a16="http://schemas.microsoft.com/office/drawing/2014/main" id="{89DF8711-A12D-7B4E-95B7-0EC7CA84DA03}"/>
              </a:ext>
            </a:extLst>
          </p:cNvPr>
          <p:cNvGrpSpPr/>
          <p:nvPr/>
        </p:nvGrpSpPr>
        <p:grpSpPr>
          <a:xfrm>
            <a:off x="1650549" y="2962713"/>
            <a:ext cx="1089660" cy="513715"/>
            <a:chOff x="1650549" y="2962713"/>
            <a:chExt cx="1089660" cy="513715"/>
          </a:xfrm>
        </p:grpSpPr>
        <p:pic>
          <p:nvPicPr>
            <p:cNvPr id="186" name="object 21">
              <a:extLst>
                <a:ext uri="{FF2B5EF4-FFF2-40B4-BE49-F238E27FC236}">
                  <a16:creationId xmlns:a16="http://schemas.microsoft.com/office/drawing/2014/main" id="{E844D1EA-6111-2D43-A8BA-D888C43D7734}"/>
                </a:ext>
              </a:extLst>
            </p:cNvPr>
            <p:cNvPicPr/>
            <p:nvPr/>
          </p:nvPicPr>
          <p:blipFill>
            <a:blip r:embed="rId9" cstate="print"/>
            <a:stretch>
              <a:fillRect/>
            </a:stretch>
          </p:blipFill>
          <p:spPr>
            <a:xfrm>
              <a:off x="1650549" y="3173918"/>
              <a:ext cx="81178" cy="81025"/>
            </a:xfrm>
            <a:prstGeom prst="rect">
              <a:avLst/>
            </a:prstGeom>
          </p:spPr>
        </p:pic>
        <p:sp>
          <p:nvSpPr>
            <p:cNvPr id="187" name="object 22">
              <a:extLst>
                <a:ext uri="{FF2B5EF4-FFF2-40B4-BE49-F238E27FC236}">
                  <a16:creationId xmlns:a16="http://schemas.microsoft.com/office/drawing/2014/main" id="{9DC5F6EE-18B6-844B-85EF-8B81E99E83FC}"/>
                </a:ext>
              </a:extLst>
            </p:cNvPr>
            <p:cNvSpPr/>
            <p:nvPr/>
          </p:nvSpPr>
          <p:spPr>
            <a:xfrm>
              <a:off x="2087133" y="2967475"/>
              <a:ext cx="648335" cy="504190"/>
            </a:xfrm>
            <a:custGeom>
              <a:avLst/>
              <a:gdLst/>
              <a:ahLst/>
              <a:cxnLst/>
              <a:rect l="l" t="t" r="r" b="b"/>
              <a:pathLst>
                <a:path w="648335" h="504189">
                  <a:moveTo>
                    <a:pt x="612000" y="0"/>
                  </a:moveTo>
                  <a:lnTo>
                    <a:pt x="36004" y="0"/>
                  </a:lnTo>
                  <a:lnTo>
                    <a:pt x="22025" y="2839"/>
                  </a:lnTo>
                  <a:lnTo>
                    <a:pt x="10577" y="10571"/>
                  </a:lnTo>
                  <a:lnTo>
                    <a:pt x="2841" y="22015"/>
                  </a:lnTo>
                  <a:lnTo>
                    <a:pt x="0" y="35991"/>
                  </a:lnTo>
                  <a:lnTo>
                    <a:pt x="0" y="467994"/>
                  </a:lnTo>
                  <a:lnTo>
                    <a:pt x="2841" y="481973"/>
                  </a:lnTo>
                  <a:lnTo>
                    <a:pt x="10577" y="493421"/>
                  </a:lnTo>
                  <a:lnTo>
                    <a:pt x="22025" y="501158"/>
                  </a:lnTo>
                  <a:lnTo>
                    <a:pt x="36004" y="503999"/>
                  </a:lnTo>
                  <a:lnTo>
                    <a:pt x="612000" y="503999"/>
                  </a:lnTo>
                  <a:lnTo>
                    <a:pt x="625978" y="501158"/>
                  </a:lnTo>
                  <a:lnTo>
                    <a:pt x="637427" y="493421"/>
                  </a:lnTo>
                  <a:lnTo>
                    <a:pt x="645163" y="481973"/>
                  </a:lnTo>
                  <a:lnTo>
                    <a:pt x="648004" y="467994"/>
                  </a:lnTo>
                  <a:lnTo>
                    <a:pt x="648004" y="35991"/>
                  </a:lnTo>
                  <a:lnTo>
                    <a:pt x="645163" y="22015"/>
                  </a:lnTo>
                  <a:lnTo>
                    <a:pt x="637427" y="10571"/>
                  </a:lnTo>
                  <a:lnTo>
                    <a:pt x="625978" y="2839"/>
                  </a:lnTo>
                  <a:lnTo>
                    <a:pt x="612000" y="0"/>
                  </a:lnTo>
                  <a:close/>
                </a:path>
              </a:pathLst>
            </a:custGeom>
            <a:solidFill>
              <a:srgbClr val="0061AF"/>
            </a:solidFill>
          </p:spPr>
          <p:txBody>
            <a:bodyPr wrap="square" lIns="0" tIns="0" rIns="0" bIns="0" rtlCol="0"/>
            <a:lstStyle/>
            <a:p>
              <a:endParaRPr/>
            </a:p>
          </p:txBody>
        </p:sp>
        <p:sp>
          <p:nvSpPr>
            <p:cNvPr id="188" name="object 23">
              <a:extLst>
                <a:ext uri="{FF2B5EF4-FFF2-40B4-BE49-F238E27FC236}">
                  <a16:creationId xmlns:a16="http://schemas.microsoft.com/office/drawing/2014/main" id="{A8ACA827-F3E0-6544-8B28-DE59D9414F51}"/>
                </a:ext>
              </a:extLst>
            </p:cNvPr>
            <p:cNvSpPr/>
            <p:nvPr/>
          </p:nvSpPr>
          <p:spPr>
            <a:xfrm>
              <a:off x="2087133" y="2967475"/>
              <a:ext cx="648335" cy="504190"/>
            </a:xfrm>
            <a:custGeom>
              <a:avLst/>
              <a:gdLst/>
              <a:ahLst/>
              <a:cxnLst/>
              <a:rect l="l" t="t" r="r" b="b"/>
              <a:pathLst>
                <a:path w="648335" h="504189">
                  <a:moveTo>
                    <a:pt x="648004" y="467994"/>
                  </a:moveTo>
                  <a:lnTo>
                    <a:pt x="645163" y="481973"/>
                  </a:lnTo>
                  <a:lnTo>
                    <a:pt x="637427" y="493421"/>
                  </a:lnTo>
                  <a:lnTo>
                    <a:pt x="625978" y="501158"/>
                  </a:lnTo>
                  <a:lnTo>
                    <a:pt x="612000" y="503999"/>
                  </a:lnTo>
                  <a:lnTo>
                    <a:pt x="36004" y="503999"/>
                  </a:lnTo>
                  <a:lnTo>
                    <a:pt x="22025" y="501158"/>
                  </a:lnTo>
                  <a:lnTo>
                    <a:pt x="10577" y="493421"/>
                  </a:lnTo>
                  <a:lnTo>
                    <a:pt x="2841" y="481973"/>
                  </a:lnTo>
                  <a:lnTo>
                    <a:pt x="0" y="467994"/>
                  </a:lnTo>
                  <a:lnTo>
                    <a:pt x="0" y="35991"/>
                  </a:lnTo>
                  <a:lnTo>
                    <a:pt x="2841" y="22015"/>
                  </a:lnTo>
                  <a:lnTo>
                    <a:pt x="10577" y="10571"/>
                  </a:lnTo>
                  <a:lnTo>
                    <a:pt x="22025" y="2839"/>
                  </a:lnTo>
                  <a:lnTo>
                    <a:pt x="36004" y="0"/>
                  </a:lnTo>
                  <a:lnTo>
                    <a:pt x="612000" y="0"/>
                  </a:lnTo>
                  <a:lnTo>
                    <a:pt x="625978" y="2839"/>
                  </a:lnTo>
                  <a:lnTo>
                    <a:pt x="637427" y="10571"/>
                  </a:lnTo>
                  <a:lnTo>
                    <a:pt x="645163" y="22015"/>
                  </a:lnTo>
                  <a:lnTo>
                    <a:pt x="648004" y="35991"/>
                  </a:lnTo>
                  <a:lnTo>
                    <a:pt x="648004" y="467994"/>
                  </a:lnTo>
                  <a:close/>
                </a:path>
              </a:pathLst>
            </a:custGeom>
            <a:ln w="9004">
              <a:solidFill>
                <a:srgbClr val="FFFFFF"/>
              </a:solidFill>
            </a:ln>
          </p:spPr>
          <p:txBody>
            <a:bodyPr wrap="square" lIns="0" tIns="0" rIns="0" bIns="0" rtlCol="0"/>
            <a:lstStyle/>
            <a:p>
              <a:endParaRPr/>
            </a:p>
          </p:txBody>
        </p:sp>
      </p:grpSp>
      <p:sp>
        <p:nvSpPr>
          <p:cNvPr id="189" name="object 24">
            <a:extLst>
              <a:ext uri="{FF2B5EF4-FFF2-40B4-BE49-F238E27FC236}">
                <a16:creationId xmlns:a16="http://schemas.microsoft.com/office/drawing/2014/main" id="{A62E5117-5B34-7F49-A0C2-834E6853E7BF}"/>
              </a:ext>
            </a:extLst>
          </p:cNvPr>
          <p:cNvSpPr txBox="1"/>
          <p:nvPr/>
        </p:nvSpPr>
        <p:spPr>
          <a:xfrm>
            <a:off x="2290491" y="3004830"/>
            <a:ext cx="241935" cy="419734"/>
          </a:xfrm>
          <a:prstGeom prst="rect">
            <a:avLst/>
          </a:prstGeom>
        </p:spPr>
        <p:txBody>
          <a:bodyPr vert="horz" wrap="square" lIns="0" tIns="12700" rIns="0" bIns="0" rtlCol="0">
            <a:spAutoFit/>
          </a:bodyPr>
          <a:lstStyle/>
          <a:p>
            <a:pPr marL="35560">
              <a:lnSpc>
                <a:spcPct val="100000"/>
              </a:lnSpc>
              <a:spcBef>
                <a:spcPts val="100"/>
              </a:spcBef>
            </a:pPr>
            <a:r>
              <a:rPr lang="en" altLang="ja-JP" sz="850" b="1" dirty="0">
                <a:solidFill>
                  <a:srgbClr val="FFFFFF"/>
                </a:solidFill>
                <a:latin typeface="YuGothic"/>
                <a:cs typeface="YuGothic"/>
              </a:rPr>
              <a:t>IoT</a:t>
            </a:r>
            <a:endParaRPr lang="en" altLang="ja-JP" sz="850" dirty="0">
              <a:latin typeface="YuGothic"/>
              <a:cs typeface="YuGothic"/>
            </a:endParaRPr>
          </a:p>
          <a:p>
            <a:pPr marL="12700">
              <a:lnSpc>
                <a:spcPct val="100000"/>
              </a:lnSpc>
              <a:spcBef>
                <a:spcPts val="1065"/>
              </a:spcBef>
            </a:pPr>
            <a:r>
              <a:rPr lang="ja-JP" altLang="en-US" sz="850" b="1">
                <a:solidFill>
                  <a:srgbClr val="FFFFFF"/>
                </a:solidFill>
                <a:latin typeface="YuGothic"/>
                <a:cs typeface="YuGothic"/>
              </a:rPr>
              <a:t>工場</a:t>
            </a:r>
            <a:endParaRPr lang="ja-JP" altLang="en-US" sz="850" dirty="0">
              <a:latin typeface="YuGothic"/>
              <a:cs typeface="YuGothic"/>
            </a:endParaRPr>
          </a:p>
        </p:txBody>
      </p:sp>
      <p:grpSp>
        <p:nvGrpSpPr>
          <p:cNvPr id="190" name="object 25">
            <a:extLst>
              <a:ext uri="{FF2B5EF4-FFF2-40B4-BE49-F238E27FC236}">
                <a16:creationId xmlns:a16="http://schemas.microsoft.com/office/drawing/2014/main" id="{27316A13-7930-024D-ACB4-4A8613FE0A05}"/>
              </a:ext>
            </a:extLst>
          </p:cNvPr>
          <p:cNvGrpSpPr/>
          <p:nvPr/>
        </p:nvGrpSpPr>
        <p:grpSpPr>
          <a:xfrm>
            <a:off x="2370548" y="2962713"/>
            <a:ext cx="1089660" cy="513715"/>
            <a:chOff x="2370548" y="2962713"/>
            <a:chExt cx="1089660" cy="513715"/>
          </a:xfrm>
        </p:grpSpPr>
        <p:pic>
          <p:nvPicPr>
            <p:cNvPr id="191" name="object 26">
              <a:extLst>
                <a:ext uri="{FF2B5EF4-FFF2-40B4-BE49-F238E27FC236}">
                  <a16:creationId xmlns:a16="http://schemas.microsoft.com/office/drawing/2014/main" id="{FA361842-7407-AF4A-B26E-556660F31EFB}"/>
                </a:ext>
              </a:extLst>
            </p:cNvPr>
            <p:cNvPicPr/>
            <p:nvPr/>
          </p:nvPicPr>
          <p:blipFill>
            <a:blip r:embed="rId9" cstate="print"/>
            <a:stretch>
              <a:fillRect/>
            </a:stretch>
          </p:blipFill>
          <p:spPr>
            <a:xfrm>
              <a:off x="2370548" y="3173918"/>
              <a:ext cx="81178" cy="81025"/>
            </a:xfrm>
            <a:prstGeom prst="rect">
              <a:avLst/>
            </a:prstGeom>
          </p:spPr>
        </p:pic>
        <p:sp>
          <p:nvSpPr>
            <p:cNvPr id="192" name="object 27">
              <a:extLst>
                <a:ext uri="{FF2B5EF4-FFF2-40B4-BE49-F238E27FC236}">
                  <a16:creationId xmlns:a16="http://schemas.microsoft.com/office/drawing/2014/main" id="{BBDB7972-4416-9942-8855-A4FC6EA80498}"/>
                </a:ext>
              </a:extLst>
            </p:cNvPr>
            <p:cNvSpPr/>
            <p:nvPr/>
          </p:nvSpPr>
          <p:spPr>
            <a:xfrm>
              <a:off x="2807133" y="2967475"/>
              <a:ext cx="648335" cy="504190"/>
            </a:xfrm>
            <a:custGeom>
              <a:avLst/>
              <a:gdLst/>
              <a:ahLst/>
              <a:cxnLst/>
              <a:rect l="l" t="t" r="r" b="b"/>
              <a:pathLst>
                <a:path w="648335" h="504189">
                  <a:moveTo>
                    <a:pt x="612000" y="0"/>
                  </a:moveTo>
                  <a:lnTo>
                    <a:pt x="36004" y="0"/>
                  </a:lnTo>
                  <a:lnTo>
                    <a:pt x="22025" y="2839"/>
                  </a:lnTo>
                  <a:lnTo>
                    <a:pt x="10577" y="10571"/>
                  </a:lnTo>
                  <a:lnTo>
                    <a:pt x="2841" y="22015"/>
                  </a:lnTo>
                  <a:lnTo>
                    <a:pt x="0" y="35991"/>
                  </a:lnTo>
                  <a:lnTo>
                    <a:pt x="0" y="467994"/>
                  </a:lnTo>
                  <a:lnTo>
                    <a:pt x="2841" y="481973"/>
                  </a:lnTo>
                  <a:lnTo>
                    <a:pt x="10577" y="493421"/>
                  </a:lnTo>
                  <a:lnTo>
                    <a:pt x="22025" y="501158"/>
                  </a:lnTo>
                  <a:lnTo>
                    <a:pt x="36004" y="503999"/>
                  </a:lnTo>
                  <a:lnTo>
                    <a:pt x="612000" y="503999"/>
                  </a:lnTo>
                  <a:lnTo>
                    <a:pt x="625978" y="501158"/>
                  </a:lnTo>
                  <a:lnTo>
                    <a:pt x="637427" y="493421"/>
                  </a:lnTo>
                  <a:lnTo>
                    <a:pt x="645163" y="481973"/>
                  </a:lnTo>
                  <a:lnTo>
                    <a:pt x="648004" y="467994"/>
                  </a:lnTo>
                  <a:lnTo>
                    <a:pt x="648004" y="35991"/>
                  </a:lnTo>
                  <a:lnTo>
                    <a:pt x="645163" y="22015"/>
                  </a:lnTo>
                  <a:lnTo>
                    <a:pt x="637427" y="10571"/>
                  </a:lnTo>
                  <a:lnTo>
                    <a:pt x="625978" y="2839"/>
                  </a:lnTo>
                  <a:lnTo>
                    <a:pt x="612000" y="0"/>
                  </a:lnTo>
                  <a:close/>
                </a:path>
              </a:pathLst>
            </a:custGeom>
            <a:solidFill>
              <a:srgbClr val="0061AF"/>
            </a:solidFill>
          </p:spPr>
          <p:txBody>
            <a:bodyPr wrap="square" lIns="0" tIns="0" rIns="0" bIns="0" rtlCol="0"/>
            <a:lstStyle/>
            <a:p>
              <a:endParaRPr/>
            </a:p>
          </p:txBody>
        </p:sp>
        <p:sp>
          <p:nvSpPr>
            <p:cNvPr id="193" name="object 28">
              <a:extLst>
                <a:ext uri="{FF2B5EF4-FFF2-40B4-BE49-F238E27FC236}">
                  <a16:creationId xmlns:a16="http://schemas.microsoft.com/office/drawing/2014/main" id="{97F36672-E924-2545-9BE9-E3D95759E61E}"/>
                </a:ext>
              </a:extLst>
            </p:cNvPr>
            <p:cNvSpPr/>
            <p:nvPr/>
          </p:nvSpPr>
          <p:spPr>
            <a:xfrm>
              <a:off x="2807133" y="2967475"/>
              <a:ext cx="648335" cy="504190"/>
            </a:xfrm>
            <a:custGeom>
              <a:avLst/>
              <a:gdLst/>
              <a:ahLst/>
              <a:cxnLst/>
              <a:rect l="l" t="t" r="r" b="b"/>
              <a:pathLst>
                <a:path w="648335" h="504189">
                  <a:moveTo>
                    <a:pt x="648004" y="467994"/>
                  </a:moveTo>
                  <a:lnTo>
                    <a:pt x="645163" y="481973"/>
                  </a:lnTo>
                  <a:lnTo>
                    <a:pt x="637427" y="493421"/>
                  </a:lnTo>
                  <a:lnTo>
                    <a:pt x="625978" y="501158"/>
                  </a:lnTo>
                  <a:lnTo>
                    <a:pt x="612000" y="503999"/>
                  </a:lnTo>
                  <a:lnTo>
                    <a:pt x="36004" y="503999"/>
                  </a:lnTo>
                  <a:lnTo>
                    <a:pt x="22025" y="501158"/>
                  </a:lnTo>
                  <a:lnTo>
                    <a:pt x="10577" y="493421"/>
                  </a:lnTo>
                  <a:lnTo>
                    <a:pt x="2841" y="481973"/>
                  </a:lnTo>
                  <a:lnTo>
                    <a:pt x="0" y="467994"/>
                  </a:lnTo>
                  <a:lnTo>
                    <a:pt x="0" y="35991"/>
                  </a:lnTo>
                  <a:lnTo>
                    <a:pt x="2841" y="22015"/>
                  </a:lnTo>
                  <a:lnTo>
                    <a:pt x="10577" y="10571"/>
                  </a:lnTo>
                  <a:lnTo>
                    <a:pt x="22025" y="2839"/>
                  </a:lnTo>
                  <a:lnTo>
                    <a:pt x="36004" y="0"/>
                  </a:lnTo>
                  <a:lnTo>
                    <a:pt x="612000" y="0"/>
                  </a:lnTo>
                  <a:lnTo>
                    <a:pt x="625978" y="2839"/>
                  </a:lnTo>
                  <a:lnTo>
                    <a:pt x="637427" y="10571"/>
                  </a:lnTo>
                  <a:lnTo>
                    <a:pt x="645163" y="22015"/>
                  </a:lnTo>
                  <a:lnTo>
                    <a:pt x="648004" y="35991"/>
                  </a:lnTo>
                  <a:lnTo>
                    <a:pt x="648004" y="467994"/>
                  </a:lnTo>
                  <a:close/>
                </a:path>
              </a:pathLst>
            </a:custGeom>
            <a:ln w="9004">
              <a:solidFill>
                <a:srgbClr val="FFFFFF"/>
              </a:solidFill>
            </a:ln>
          </p:spPr>
          <p:txBody>
            <a:bodyPr wrap="square" lIns="0" tIns="0" rIns="0" bIns="0" rtlCol="0"/>
            <a:lstStyle/>
            <a:p>
              <a:endParaRPr/>
            </a:p>
          </p:txBody>
        </p:sp>
      </p:grpSp>
      <p:sp>
        <p:nvSpPr>
          <p:cNvPr id="194" name="object 29">
            <a:extLst>
              <a:ext uri="{FF2B5EF4-FFF2-40B4-BE49-F238E27FC236}">
                <a16:creationId xmlns:a16="http://schemas.microsoft.com/office/drawing/2014/main" id="{2FDEF822-7FF9-534F-ABC6-7EFB570BAE49}"/>
              </a:ext>
            </a:extLst>
          </p:cNvPr>
          <p:cNvSpPr txBox="1"/>
          <p:nvPr/>
        </p:nvSpPr>
        <p:spPr>
          <a:xfrm>
            <a:off x="2916473" y="3004830"/>
            <a:ext cx="422275" cy="419734"/>
          </a:xfrm>
          <a:prstGeom prst="rect">
            <a:avLst/>
          </a:prstGeom>
        </p:spPr>
        <p:txBody>
          <a:bodyPr vert="horz" wrap="square" lIns="0" tIns="12700" rIns="0" bIns="0" rtlCol="0">
            <a:spAutoFit/>
          </a:bodyPr>
          <a:lstStyle/>
          <a:p>
            <a:pPr algn="ctr">
              <a:lnSpc>
                <a:spcPct val="100000"/>
              </a:lnSpc>
              <a:spcBef>
                <a:spcPts val="100"/>
              </a:spcBef>
            </a:pPr>
            <a:r>
              <a:rPr lang="ja-JP" altLang="en-US" sz="850" b="1" spc="-114">
                <a:solidFill>
                  <a:srgbClr val="FFFFFF"/>
                </a:solidFill>
                <a:latin typeface="YuGothic"/>
                <a:cs typeface="YuGothic"/>
              </a:rPr>
              <a:t>ド</a:t>
            </a:r>
            <a:r>
              <a:rPr lang="ja-JP" altLang="en-US" sz="850" b="1" spc="-75">
                <a:solidFill>
                  <a:srgbClr val="FFFFFF"/>
                </a:solidFill>
                <a:latin typeface="YuGothic"/>
                <a:cs typeface="YuGothic"/>
              </a:rPr>
              <a:t>ロ</a:t>
            </a:r>
            <a:r>
              <a:rPr lang="ja-JP" altLang="en-US" sz="850" b="1" spc="-95">
                <a:solidFill>
                  <a:srgbClr val="FFFFFF"/>
                </a:solidFill>
                <a:latin typeface="YuGothic"/>
                <a:cs typeface="YuGothic"/>
              </a:rPr>
              <a:t>ー</a:t>
            </a:r>
            <a:r>
              <a:rPr lang="ja-JP" altLang="en-US" sz="850" b="1">
                <a:solidFill>
                  <a:srgbClr val="FFFFFF"/>
                </a:solidFill>
                <a:latin typeface="YuGothic"/>
                <a:cs typeface="YuGothic"/>
              </a:rPr>
              <a:t>ン</a:t>
            </a:r>
            <a:endParaRPr lang="ja-JP" altLang="en-US" sz="850">
              <a:latin typeface="YuGothic"/>
              <a:cs typeface="YuGothic"/>
            </a:endParaRPr>
          </a:p>
          <a:p>
            <a:pPr marL="6985" algn="ctr">
              <a:lnSpc>
                <a:spcPct val="100000"/>
              </a:lnSpc>
              <a:spcBef>
                <a:spcPts val="1065"/>
              </a:spcBef>
            </a:pPr>
            <a:r>
              <a:rPr lang="ja-JP" altLang="en-US" sz="850" b="1">
                <a:solidFill>
                  <a:srgbClr val="FFFFFF"/>
                </a:solidFill>
                <a:latin typeface="YuGothic"/>
                <a:cs typeface="YuGothic"/>
              </a:rPr>
              <a:t>土木</a:t>
            </a:r>
            <a:endParaRPr lang="ja-JP" altLang="en-US" sz="850" dirty="0">
              <a:latin typeface="YuGothic"/>
              <a:cs typeface="YuGothic"/>
            </a:endParaRPr>
          </a:p>
        </p:txBody>
      </p:sp>
      <p:grpSp>
        <p:nvGrpSpPr>
          <p:cNvPr id="195" name="object 30">
            <a:extLst>
              <a:ext uri="{FF2B5EF4-FFF2-40B4-BE49-F238E27FC236}">
                <a16:creationId xmlns:a16="http://schemas.microsoft.com/office/drawing/2014/main" id="{C8AA1FB4-5B5A-9841-B5B6-A70103C653B0}"/>
              </a:ext>
            </a:extLst>
          </p:cNvPr>
          <p:cNvGrpSpPr/>
          <p:nvPr/>
        </p:nvGrpSpPr>
        <p:grpSpPr>
          <a:xfrm>
            <a:off x="3090550" y="2962713"/>
            <a:ext cx="1089660" cy="513715"/>
            <a:chOff x="3090550" y="2962713"/>
            <a:chExt cx="1089660" cy="513715"/>
          </a:xfrm>
        </p:grpSpPr>
        <p:pic>
          <p:nvPicPr>
            <p:cNvPr id="196" name="object 31">
              <a:extLst>
                <a:ext uri="{FF2B5EF4-FFF2-40B4-BE49-F238E27FC236}">
                  <a16:creationId xmlns:a16="http://schemas.microsoft.com/office/drawing/2014/main" id="{0757B71A-81D1-704E-9A43-7F100920426D}"/>
                </a:ext>
              </a:extLst>
            </p:cNvPr>
            <p:cNvPicPr/>
            <p:nvPr/>
          </p:nvPicPr>
          <p:blipFill>
            <a:blip r:embed="rId9" cstate="print"/>
            <a:stretch>
              <a:fillRect/>
            </a:stretch>
          </p:blipFill>
          <p:spPr>
            <a:xfrm>
              <a:off x="3090550" y="3173918"/>
              <a:ext cx="81178" cy="81025"/>
            </a:xfrm>
            <a:prstGeom prst="rect">
              <a:avLst/>
            </a:prstGeom>
          </p:spPr>
        </p:pic>
        <p:sp>
          <p:nvSpPr>
            <p:cNvPr id="197" name="object 32">
              <a:extLst>
                <a:ext uri="{FF2B5EF4-FFF2-40B4-BE49-F238E27FC236}">
                  <a16:creationId xmlns:a16="http://schemas.microsoft.com/office/drawing/2014/main" id="{7E518521-3461-6C46-B5F0-2F749BB987B5}"/>
                </a:ext>
              </a:extLst>
            </p:cNvPr>
            <p:cNvSpPr/>
            <p:nvPr/>
          </p:nvSpPr>
          <p:spPr>
            <a:xfrm>
              <a:off x="3527134" y="2967475"/>
              <a:ext cx="648335" cy="504190"/>
            </a:xfrm>
            <a:custGeom>
              <a:avLst/>
              <a:gdLst/>
              <a:ahLst/>
              <a:cxnLst/>
              <a:rect l="l" t="t" r="r" b="b"/>
              <a:pathLst>
                <a:path w="648335" h="504189">
                  <a:moveTo>
                    <a:pt x="612000" y="0"/>
                  </a:moveTo>
                  <a:lnTo>
                    <a:pt x="36004" y="0"/>
                  </a:lnTo>
                  <a:lnTo>
                    <a:pt x="22025" y="2839"/>
                  </a:lnTo>
                  <a:lnTo>
                    <a:pt x="10577" y="10571"/>
                  </a:lnTo>
                  <a:lnTo>
                    <a:pt x="2841" y="22015"/>
                  </a:lnTo>
                  <a:lnTo>
                    <a:pt x="0" y="35991"/>
                  </a:lnTo>
                  <a:lnTo>
                    <a:pt x="0" y="467994"/>
                  </a:lnTo>
                  <a:lnTo>
                    <a:pt x="2841" y="481973"/>
                  </a:lnTo>
                  <a:lnTo>
                    <a:pt x="10577" y="493421"/>
                  </a:lnTo>
                  <a:lnTo>
                    <a:pt x="22025" y="501158"/>
                  </a:lnTo>
                  <a:lnTo>
                    <a:pt x="36004" y="503999"/>
                  </a:lnTo>
                  <a:lnTo>
                    <a:pt x="612000" y="503999"/>
                  </a:lnTo>
                  <a:lnTo>
                    <a:pt x="625978" y="501158"/>
                  </a:lnTo>
                  <a:lnTo>
                    <a:pt x="637427" y="493421"/>
                  </a:lnTo>
                  <a:lnTo>
                    <a:pt x="645163" y="481973"/>
                  </a:lnTo>
                  <a:lnTo>
                    <a:pt x="648004" y="467994"/>
                  </a:lnTo>
                  <a:lnTo>
                    <a:pt x="648004" y="35991"/>
                  </a:lnTo>
                  <a:lnTo>
                    <a:pt x="645163" y="22015"/>
                  </a:lnTo>
                  <a:lnTo>
                    <a:pt x="637427" y="10571"/>
                  </a:lnTo>
                  <a:lnTo>
                    <a:pt x="625978" y="2839"/>
                  </a:lnTo>
                  <a:lnTo>
                    <a:pt x="612000" y="0"/>
                  </a:lnTo>
                  <a:close/>
                </a:path>
              </a:pathLst>
            </a:custGeom>
            <a:solidFill>
              <a:srgbClr val="0061AF"/>
            </a:solidFill>
          </p:spPr>
          <p:txBody>
            <a:bodyPr wrap="square" lIns="0" tIns="0" rIns="0" bIns="0" rtlCol="0"/>
            <a:lstStyle/>
            <a:p>
              <a:endParaRPr/>
            </a:p>
          </p:txBody>
        </p:sp>
        <p:sp>
          <p:nvSpPr>
            <p:cNvPr id="198" name="object 33">
              <a:extLst>
                <a:ext uri="{FF2B5EF4-FFF2-40B4-BE49-F238E27FC236}">
                  <a16:creationId xmlns:a16="http://schemas.microsoft.com/office/drawing/2014/main" id="{2551B0AC-B00A-074B-902D-C5F567FA566B}"/>
                </a:ext>
              </a:extLst>
            </p:cNvPr>
            <p:cNvSpPr/>
            <p:nvPr/>
          </p:nvSpPr>
          <p:spPr>
            <a:xfrm>
              <a:off x="3527134" y="2967475"/>
              <a:ext cx="648335" cy="504190"/>
            </a:xfrm>
            <a:custGeom>
              <a:avLst/>
              <a:gdLst/>
              <a:ahLst/>
              <a:cxnLst/>
              <a:rect l="l" t="t" r="r" b="b"/>
              <a:pathLst>
                <a:path w="648335" h="504189">
                  <a:moveTo>
                    <a:pt x="648004" y="467994"/>
                  </a:moveTo>
                  <a:lnTo>
                    <a:pt x="645163" y="481973"/>
                  </a:lnTo>
                  <a:lnTo>
                    <a:pt x="637427" y="493421"/>
                  </a:lnTo>
                  <a:lnTo>
                    <a:pt x="625978" y="501158"/>
                  </a:lnTo>
                  <a:lnTo>
                    <a:pt x="612000" y="503999"/>
                  </a:lnTo>
                  <a:lnTo>
                    <a:pt x="36004" y="503999"/>
                  </a:lnTo>
                  <a:lnTo>
                    <a:pt x="22025" y="501158"/>
                  </a:lnTo>
                  <a:lnTo>
                    <a:pt x="10577" y="493421"/>
                  </a:lnTo>
                  <a:lnTo>
                    <a:pt x="2841" y="481973"/>
                  </a:lnTo>
                  <a:lnTo>
                    <a:pt x="0" y="467994"/>
                  </a:lnTo>
                  <a:lnTo>
                    <a:pt x="0" y="35991"/>
                  </a:lnTo>
                  <a:lnTo>
                    <a:pt x="2841" y="22015"/>
                  </a:lnTo>
                  <a:lnTo>
                    <a:pt x="10577" y="10571"/>
                  </a:lnTo>
                  <a:lnTo>
                    <a:pt x="22025" y="2839"/>
                  </a:lnTo>
                  <a:lnTo>
                    <a:pt x="36004" y="0"/>
                  </a:lnTo>
                  <a:lnTo>
                    <a:pt x="612000" y="0"/>
                  </a:lnTo>
                  <a:lnTo>
                    <a:pt x="625978" y="2839"/>
                  </a:lnTo>
                  <a:lnTo>
                    <a:pt x="637427" y="10571"/>
                  </a:lnTo>
                  <a:lnTo>
                    <a:pt x="645163" y="22015"/>
                  </a:lnTo>
                  <a:lnTo>
                    <a:pt x="648004" y="35991"/>
                  </a:lnTo>
                  <a:lnTo>
                    <a:pt x="648004" y="467994"/>
                  </a:lnTo>
                  <a:close/>
                </a:path>
              </a:pathLst>
            </a:custGeom>
            <a:ln w="9004">
              <a:solidFill>
                <a:srgbClr val="FFFFFF"/>
              </a:solidFill>
            </a:ln>
          </p:spPr>
          <p:txBody>
            <a:bodyPr wrap="square" lIns="0" tIns="0" rIns="0" bIns="0" rtlCol="0"/>
            <a:lstStyle/>
            <a:p>
              <a:endParaRPr/>
            </a:p>
          </p:txBody>
        </p:sp>
      </p:grpSp>
      <p:sp>
        <p:nvSpPr>
          <p:cNvPr id="199" name="object 34">
            <a:extLst>
              <a:ext uri="{FF2B5EF4-FFF2-40B4-BE49-F238E27FC236}">
                <a16:creationId xmlns:a16="http://schemas.microsoft.com/office/drawing/2014/main" id="{EA255477-0973-034F-B729-550A18DC1ACA}"/>
              </a:ext>
            </a:extLst>
          </p:cNvPr>
          <p:cNvSpPr txBox="1"/>
          <p:nvPr/>
        </p:nvSpPr>
        <p:spPr>
          <a:xfrm>
            <a:off x="3676439" y="3004830"/>
            <a:ext cx="349885" cy="419734"/>
          </a:xfrm>
          <a:prstGeom prst="rect">
            <a:avLst/>
          </a:prstGeom>
        </p:spPr>
        <p:txBody>
          <a:bodyPr vert="horz" wrap="square" lIns="0" tIns="12700" rIns="0" bIns="0" rtlCol="0">
            <a:spAutoFit/>
          </a:bodyPr>
          <a:lstStyle/>
          <a:p>
            <a:pPr marL="12700">
              <a:lnSpc>
                <a:spcPct val="100000"/>
              </a:lnSpc>
              <a:spcBef>
                <a:spcPts val="100"/>
              </a:spcBef>
            </a:pPr>
            <a:r>
              <a:rPr lang="ja-JP" altLang="en-US" sz="850" b="1">
                <a:solidFill>
                  <a:srgbClr val="FFFFFF"/>
                </a:solidFill>
                <a:latin typeface="YuGothic"/>
                <a:cs typeface="YuGothic"/>
              </a:rPr>
              <a:t>新素材</a:t>
            </a:r>
            <a:endParaRPr lang="ja-JP" altLang="en-US" sz="850">
              <a:latin typeface="YuGothic"/>
              <a:cs typeface="YuGothic"/>
            </a:endParaRPr>
          </a:p>
          <a:p>
            <a:pPr marL="66675">
              <a:lnSpc>
                <a:spcPct val="100000"/>
              </a:lnSpc>
              <a:spcBef>
                <a:spcPts val="1065"/>
              </a:spcBef>
            </a:pPr>
            <a:r>
              <a:rPr lang="ja-JP" altLang="en-US" sz="850" b="1">
                <a:solidFill>
                  <a:srgbClr val="FFFFFF"/>
                </a:solidFill>
                <a:latin typeface="YuGothic"/>
                <a:cs typeface="YuGothic"/>
              </a:rPr>
              <a:t>建設</a:t>
            </a:r>
            <a:endParaRPr lang="ja-JP" altLang="en-US" sz="850" dirty="0">
              <a:latin typeface="YuGothic"/>
              <a:cs typeface="YuGothic"/>
            </a:endParaRPr>
          </a:p>
        </p:txBody>
      </p:sp>
      <p:grpSp>
        <p:nvGrpSpPr>
          <p:cNvPr id="200" name="object 35">
            <a:extLst>
              <a:ext uri="{FF2B5EF4-FFF2-40B4-BE49-F238E27FC236}">
                <a16:creationId xmlns:a16="http://schemas.microsoft.com/office/drawing/2014/main" id="{ACC2B9A6-7591-5748-8AF5-5EC793DC1260}"/>
              </a:ext>
            </a:extLst>
          </p:cNvPr>
          <p:cNvGrpSpPr/>
          <p:nvPr/>
        </p:nvGrpSpPr>
        <p:grpSpPr>
          <a:xfrm>
            <a:off x="3810549" y="2962713"/>
            <a:ext cx="1089660" cy="513715"/>
            <a:chOff x="3810549" y="2962713"/>
            <a:chExt cx="1089660" cy="513715"/>
          </a:xfrm>
        </p:grpSpPr>
        <p:pic>
          <p:nvPicPr>
            <p:cNvPr id="201" name="object 36">
              <a:extLst>
                <a:ext uri="{FF2B5EF4-FFF2-40B4-BE49-F238E27FC236}">
                  <a16:creationId xmlns:a16="http://schemas.microsoft.com/office/drawing/2014/main" id="{822A5247-14D9-414A-A8F0-8FEC50372227}"/>
                </a:ext>
              </a:extLst>
            </p:cNvPr>
            <p:cNvPicPr/>
            <p:nvPr/>
          </p:nvPicPr>
          <p:blipFill>
            <a:blip r:embed="rId9" cstate="print"/>
            <a:stretch>
              <a:fillRect/>
            </a:stretch>
          </p:blipFill>
          <p:spPr>
            <a:xfrm>
              <a:off x="3810549" y="3173918"/>
              <a:ext cx="81178" cy="81025"/>
            </a:xfrm>
            <a:prstGeom prst="rect">
              <a:avLst/>
            </a:prstGeom>
          </p:spPr>
        </p:pic>
        <p:sp>
          <p:nvSpPr>
            <p:cNvPr id="202" name="object 37">
              <a:extLst>
                <a:ext uri="{FF2B5EF4-FFF2-40B4-BE49-F238E27FC236}">
                  <a16:creationId xmlns:a16="http://schemas.microsoft.com/office/drawing/2014/main" id="{C6E50178-38D4-1444-8FA0-909CC5A2A561}"/>
                </a:ext>
              </a:extLst>
            </p:cNvPr>
            <p:cNvSpPr/>
            <p:nvPr/>
          </p:nvSpPr>
          <p:spPr>
            <a:xfrm>
              <a:off x="4247134" y="2967475"/>
              <a:ext cx="648335" cy="504190"/>
            </a:xfrm>
            <a:custGeom>
              <a:avLst/>
              <a:gdLst/>
              <a:ahLst/>
              <a:cxnLst/>
              <a:rect l="l" t="t" r="r" b="b"/>
              <a:pathLst>
                <a:path w="648335" h="504189">
                  <a:moveTo>
                    <a:pt x="612000" y="0"/>
                  </a:moveTo>
                  <a:lnTo>
                    <a:pt x="36004" y="0"/>
                  </a:lnTo>
                  <a:lnTo>
                    <a:pt x="22025" y="2839"/>
                  </a:lnTo>
                  <a:lnTo>
                    <a:pt x="10577" y="10571"/>
                  </a:lnTo>
                  <a:lnTo>
                    <a:pt x="2841" y="22015"/>
                  </a:lnTo>
                  <a:lnTo>
                    <a:pt x="0" y="35991"/>
                  </a:lnTo>
                  <a:lnTo>
                    <a:pt x="0" y="467994"/>
                  </a:lnTo>
                  <a:lnTo>
                    <a:pt x="2841" y="481973"/>
                  </a:lnTo>
                  <a:lnTo>
                    <a:pt x="10577" y="493421"/>
                  </a:lnTo>
                  <a:lnTo>
                    <a:pt x="22025" y="501158"/>
                  </a:lnTo>
                  <a:lnTo>
                    <a:pt x="36004" y="503999"/>
                  </a:lnTo>
                  <a:lnTo>
                    <a:pt x="612000" y="503999"/>
                  </a:lnTo>
                  <a:lnTo>
                    <a:pt x="625978" y="501158"/>
                  </a:lnTo>
                  <a:lnTo>
                    <a:pt x="637427" y="493421"/>
                  </a:lnTo>
                  <a:lnTo>
                    <a:pt x="645163" y="481973"/>
                  </a:lnTo>
                  <a:lnTo>
                    <a:pt x="648004" y="467994"/>
                  </a:lnTo>
                  <a:lnTo>
                    <a:pt x="648004" y="35991"/>
                  </a:lnTo>
                  <a:lnTo>
                    <a:pt x="645163" y="22015"/>
                  </a:lnTo>
                  <a:lnTo>
                    <a:pt x="637427" y="10571"/>
                  </a:lnTo>
                  <a:lnTo>
                    <a:pt x="625978" y="2839"/>
                  </a:lnTo>
                  <a:lnTo>
                    <a:pt x="612000" y="0"/>
                  </a:lnTo>
                  <a:close/>
                </a:path>
              </a:pathLst>
            </a:custGeom>
            <a:solidFill>
              <a:srgbClr val="0061AF"/>
            </a:solidFill>
          </p:spPr>
          <p:txBody>
            <a:bodyPr wrap="square" lIns="0" tIns="0" rIns="0" bIns="0" rtlCol="0"/>
            <a:lstStyle/>
            <a:p>
              <a:endParaRPr/>
            </a:p>
          </p:txBody>
        </p:sp>
        <p:sp>
          <p:nvSpPr>
            <p:cNvPr id="203" name="object 38">
              <a:extLst>
                <a:ext uri="{FF2B5EF4-FFF2-40B4-BE49-F238E27FC236}">
                  <a16:creationId xmlns:a16="http://schemas.microsoft.com/office/drawing/2014/main" id="{D97FEDB6-2624-444A-8290-0C79F2700E1D}"/>
                </a:ext>
              </a:extLst>
            </p:cNvPr>
            <p:cNvSpPr/>
            <p:nvPr/>
          </p:nvSpPr>
          <p:spPr>
            <a:xfrm>
              <a:off x="4247134" y="2967475"/>
              <a:ext cx="648335" cy="504190"/>
            </a:xfrm>
            <a:custGeom>
              <a:avLst/>
              <a:gdLst/>
              <a:ahLst/>
              <a:cxnLst/>
              <a:rect l="l" t="t" r="r" b="b"/>
              <a:pathLst>
                <a:path w="648335" h="504189">
                  <a:moveTo>
                    <a:pt x="648004" y="467994"/>
                  </a:moveTo>
                  <a:lnTo>
                    <a:pt x="645163" y="481973"/>
                  </a:lnTo>
                  <a:lnTo>
                    <a:pt x="637427" y="493421"/>
                  </a:lnTo>
                  <a:lnTo>
                    <a:pt x="625978" y="501158"/>
                  </a:lnTo>
                  <a:lnTo>
                    <a:pt x="612000" y="503999"/>
                  </a:lnTo>
                  <a:lnTo>
                    <a:pt x="36004" y="503999"/>
                  </a:lnTo>
                  <a:lnTo>
                    <a:pt x="22025" y="501158"/>
                  </a:lnTo>
                  <a:lnTo>
                    <a:pt x="10577" y="493421"/>
                  </a:lnTo>
                  <a:lnTo>
                    <a:pt x="2841" y="481973"/>
                  </a:lnTo>
                  <a:lnTo>
                    <a:pt x="0" y="467994"/>
                  </a:lnTo>
                  <a:lnTo>
                    <a:pt x="0" y="35991"/>
                  </a:lnTo>
                  <a:lnTo>
                    <a:pt x="2841" y="22015"/>
                  </a:lnTo>
                  <a:lnTo>
                    <a:pt x="10577" y="10571"/>
                  </a:lnTo>
                  <a:lnTo>
                    <a:pt x="22025" y="2839"/>
                  </a:lnTo>
                  <a:lnTo>
                    <a:pt x="36004" y="0"/>
                  </a:lnTo>
                  <a:lnTo>
                    <a:pt x="612000" y="0"/>
                  </a:lnTo>
                  <a:lnTo>
                    <a:pt x="625978" y="2839"/>
                  </a:lnTo>
                  <a:lnTo>
                    <a:pt x="637427" y="10571"/>
                  </a:lnTo>
                  <a:lnTo>
                    <a:pt x="645163" y="22015"/>
                  </a:lnTo>
                  <a:lnTo>
                    <a:pt x="648004" y="35991"/>
                  </a:lnTo>
                  <a:lnTo>
                    <a:pt x="648004" y="467994"/>
                  </a:lnTo>
                  <a:close/>
                </a:path>
              </a:pathLst>
            </a:custGeom>
            <a:ln w="9004">
              <a:solidFill>
                <a:srgbClr val="FFFFFF"/>
              </a:solidFill>
            </a:ln>
          </p:spPr>
          <p:txBody>
            <a:bodyPr wrap="square" lIns="0" tIns="0" rIns="0" bIns="0" rtlCol="0"/>
            <a:lstStyle/>
            <a:p>
              <a:endParaRPr/>
            </a:p>
          </p:txBody>
        </p:sp>
      </p:grpSp>
      <p:sp>
        <p:nvSpPr>
          <p:cNvPr id="204" name="object 39">
            <a:extLst>
              <a:ext uri="{FF2B5EF4-FFF2-40B4-BE49-F238E27FC236}">
                <a16:creationId xmlns:a16="http://schemas.microsoft.com/office/drawing/2014/main" id="{9B5373D9-0693-9C49-8BB1-85406C08E162}"/>
              </a:ext>
            </a:extLst>
          </p:cNvPr>
          <p:cNvSpPr txBox="1"/>
          <p:nvPr/>
        </p:nvSpPr>
        <p:spPr>
          <a:xfrm>
            <a:off x="4369507" y="3004830"/>
            <a:ext cx="470476" cy="415498"/>
          </a:xfrm>
          <a:prstGeom prst="rect">
            <a:avLst/>
          </a:prstGeom>
        </p:spPr>
        <p:txBody>
          <a:bodyPr vert="horz" wrap="square" lIns="0" tIns="12700" rIns="0" bIns="0" rtlCol="0">
            <a:spAutoFit/>
          </a:bodyPr>
          <a:lstStyle/>
          <a:p>
            <a:pPr marL="12700">
              <a:lnSpc>
                <a:spcPct val="100000"/>
              </a:lnSpc>
              <a:spcBef>
                <a:spcPts val="100"/>
              </a:spcBef>
            </a:pPr>
            <a:r>
              <a:rPr lang="ja-JP" altLang="en-US" sz="850" b="1" spc="-55">
                <a:solidFill>
                  <a:srgbClr val="FFFFFF"/>
                </a:solidFill>
                <a:latin typeface="YuGothic"/>
                <a:cs typeface="YuGothic"/>
              </a:rPr>
              <a:t>ロ</a:t>
            </a:r>
            <a:r>
              <a:rPr lang="ja-JP" altLang="en-US" sz="850" b="1" spc="-110">
                <a:solidFill>
                  <a:srgbClr val="FFFFFF"/>
                </a:solidFill>
                <a:latin typeface="YuGothic"/>
                <a:cs typeface="YuGothic"/>
              </a:rPr>
              <a:t>ボ</a:t>
            </a:r>
            <a:r>
              <a:rPr lang="ja-JP" altLang="en-US" sz="850" b="1" spc="-195">
                <a:solidFill>
                  <a:srgbClr val="FFFFFF"/>
                </a:solidFill>
                <a:latin typeface="YuGothic"/>
                <a:cs typeface="YuGothic"/>
              </a:rPr>
              <a:t>ット</a:t>
            </a:r>
            <a:endParaRPr lang="ja-JP" altLang="en-US" sz="850">
              <a:latin typeface="YuGothic"/>
              <a:cs typeface="YuGothic"/>
            </a:endParaRPr>
          </a:p>
          <a:p>
            <a:pPr marL="93345">
              <a:lnSpc>
                <a:spcPct val="100000"/>
              </a:lnSpc>
              <a:spcBef>
                <a:spcPts val="1065"/>
              </a:spcBef>
            </a:pPr>
            <a:r>
              <a:rPr lang="ja-JP" altLang="en-US" sz="850" b="1">
                <a:solidFill>
                  <a:srgbClr val="FFFFFF"/>
                </a:solidFill>
                <a:latin typeface="YuGothic"/>
                <a:cs typeface="YuGothic"/>
              </a:rPr>
              <a:t>健康</a:t>
            </a:r>
            <a:endParaRPr lang="ja-JP" altLang="en-US" sz="850" dirty="0">
              <a:latin typeface="YuGothic"/>
              <a:cs typeface="YuGothic"/>
            </a:endParaRPr>
          </a:p>
        </p:txBody>
      </p:sp>
      <p:grpSp>
        <p:nvGrpSpPr>
          <p:cNvPr id="205" name="object 40">
            <a:extLst>
              <a:ext uri="{FF2B5EF4-FFF2-40B4-BE49-F238E27FC236}">
                <a16:creationId xmlns:a16="http://schemas.microsoft.com/office/drawing/2014/main" id="{65822F73-4EA0-5E44-A02C-DC1E06B54A2A}"/>
              </a:ext>
            </a:extLst>
          </p:cNvPr>
          <p:cNvGrpSpPr/>
          <p:nvPr/>
        </p:nvGrpSpPr>
        <p:grpSpPr>
          <a:xfrm>
            <a:off x="4530549" y="2962713"/>
            <a:ext cx="1089660" cy="513715"/>
            <a:chOff x="4530549" y="2962713"/>
            <a:chExt cx="1089660" cy="513715"/>
          </a:xfrm>
        </p:grpSpPr>
        <p:pic>
          <p:nvPicPr>
            <p:cNvPr id="206" name="object 41">
              <a:extLst>
                <a:ext uri="{FF2B5EF4-FFF2-40B4-BE49-F238E27FC236}">
                  <a16:creationId xmlns:a16="http://schemas.microsoft.com/office/drawing/2014/main" id="{C1E5E847-4961-D041-AE9F-A51736E27EFA}"/>
                </a:ext>
              </a:extLst>
            </p:cNvPr>
            <p:cNvPicPr/>
            <p:nvPr/>
          </p:nvPicPr>
          <p:blipFill>
            <a:blip r:embed="rId9" cstate="print"/>
            <a:stretch>
              <a:fillRect/>
            </a:stretch>
          </p:blipFill>
          <p:spPr>
            <a:xfrm>
              <a:off x="4530549" y="3173918"/>
              <a:ext cx="81178" cy="81025"/>
            </a:xfrm>
            <a:prstGeom prst="rect">
              <a:avLst/>
            </a:prstGeom>
          </p:spPr>
        </p:pic>
        <p:sp>
          <p:nvSpPr>
            <p:cNvPr id="207" name="object 42">
              <a:extLst>
                <a:ext uri="{FF2B5EF4-FFF2-40B4-BE49-F238E27FC236}">
                  <a16:creationId xmlns:a16="http://schemas.microsoft.com/office/drawing/2014/main" id="{E368249B-8FA5-724B-83AC-066A12BA11AD}"/>
                </a:ext>
              </a:extLst>
            </p:cNvPr>
            <p:cNvSpPr/>
            <p:nvPr/>
          </p:nvSpPr>
          <p:spPr>
            <a:xfrm>
              <a:off x="4967133" y="2967475"/>
              <a:ext cx="648335" cy="504190"/>
            </a:xfrm>
            <a:custGeom>
              <a:avLst/>
              <a:gdLst/>
              <a:ahLst/>
              <a:cxnLst/>
              <a:rect l="l" t="t" r="r" b="b"/>
              <a:pathLst>
                <a:path w="648335" h="504189">
                  <a:moveTo>
                    <a:pt x="612000" y="0"/>
                  </a:moveTo>
                  <a:lnTo>
                    <a:pt x="36004" y="0"/>
                  </a:lnTo>
                  <a:lnTo>
                    <a:pt x="22025" y="2839"/>
                  </a:lnTo>
                  <a:lnTo>
                    <a:pt x="10577" y="10571"/>
                  </a:lnTo>
                  <a:lnTo>
                    <a:pt x="2841" y="22015"/>
                  </a:lnTo>
                  <a:lnTo>
                    <a:pt x="0" y="35991"/>
                  </a:lnTo>
                  <a:lnTo>
                    <a:pt x="0" y="467994"/>
                  </a:lnTo>
                  <a:lnTo>
                    <a:pt x="2841" y="481973"/>
                  </a:lnTo>
                  <a:lnTo>
                    <a:pt x="10577" y="493421"/>
                  </a:lnTo>
                  <a:lnTo>
                    <a:pt x="22025" y="501158"/>
                  </a:lnTo>
                  <a:lnTo>
                    <a:pt x="36004" y="503999"/>
                  </a:lnTo>
                  <a:lnTo>
                    <a:pt x="612000" y="503999"/>
                  </a:lnTo>
                  <a:lnTo>
                    <a:pt x="625978" y="501158"/>
                  </a:lnTo>
                  <a:lnTo>
                    <a:pt x="637427" y="493421"/>
                  </a:lnTo>
                  <a:lnTo>
                    <a:pt x="645163" y="481973"/>
                  </a:lnTo>
                  <a:lnTo>
                    <a:pt x="648004" y="467994"/>
                  </a:lnTo>
                  <a:lnTo>
                    <a:pt x="648004" y="35991"/>
                  </a:lnTo>
                  <a:lnTo>
                    <a:pt x="645163" y="22015"/>
                  </a:lnTo>
                  <a:lnTo>
                    <a:pt x="637427" y="10571"/>
                  </a:lnTo>
                  <a:lnTo>
                    <a:pt x="625978" y="2839"/>
                  </a:lnTo>
                  <a:lnTo>
                    <a:pt x="612000" y="0"/>
                  </a:lnTo>
                  <a:close/>
                </a:path>
              </a:pathLst>
            </a:custGeom>
            <a:solidFill>
              <a:srgbClr val="0061AF"/>
            </a:solidFill>
          </p:spPr>
          <p:txBody>
            <a:bodyPr wrap="square" lIns="0" tIns="0" rIns="0" bIns="0" rtlCol="0"/>
            <a:lstStyle/>
            <a:p>
              <a:endParaRPr/>
            </a:p>
          </p:txBody>
        </p:sp>
        <p:sp>
          <p:nvSpPr>
            <p:cNvPr id="208" name="object 43">
              <a:extLst>
                <a:ext uri="{FF2B5EF4-FFF2-40B4-BE49-F238E27FC236}">
                  <a16:creationId xmlns:a16="http://schemas.microsoft.com/office/drawing/2014/main" id="{37A3A25E-F112-6146-9159-E738D87530B0}"/>
                </a:ext>
              </a:extLst>
            </p:cNvPr>
            <p:cNvSpPr/>
            <p:nvPr/>
          </p:nvSpPr>
          <p:spPr>
            <a:xfrm>
              <a:off x="4967133" y="2967475"/>
              <a:ext cx="648335" cy="504190"/>
            </a:xfrm>
            <a:custGeom>
              <a:avLst/>
              <a:gdLst/>
              <a:ahLst/>
              <a:cxnLst/>
              <a:rect l="l" t="t" r="r" b="b"/>
              <a:pathLst>
                <a:path w="648335" h="504189">
                  <a:moveTo>
                    <a:pt x="648004" y="467994"/>
                  </a:moveTo>
                  <a:lnTo>
                    <a:pt x="645163" y="481973"/>
                  </a:lnTo>
                  <a:lnTo>
                    <a:pt x="637427" y="493421"/>
                  </a:lnTo>
                  <a:lnTo>
                    <a:pt x="625978" y="501158"/>
                  </a:lnTo>
                  <a:lnTo>
                    <a:pt x="612000" y="503999"/>
                  </a:lnTo>
                  <a:lnTo>
                    <a:pt x="36004" y="503999"/>
                  </a:lnTo>
                  <a:lnTo>
                    <a:pt x="22025" y="501158"/>
                  </a:lnTo>
                  <a:lnTo>
                    <a:pt x="10577" y="493421"/>
                  </a:lnTo>
                  <a:lnTo>
                    <a:pt x="2841" y="481973"/>
                  </a:lnTo>
                  <a:lnTo>
                    <a:pt x="0" y="467994"/>
                  </a:lnTo>
                  <a:lnTo>
                    <a:pt x="0" y="35991"/>
                  </a:lnTo>
                  <a:lnTo>
                    <a:pt x="2841" y="22015"/>
                  </a:lnTo>
                  <a:lnTo>
                    <a:pt x="10577" y="10571"/>
                  </a:lnTo>
                  <a:lnTo>
                    <a:pt x="22025" y="2839"/>
                  </a:lnTo>
                  <a:lnTo>
                    <a:pt x="36004" y="0"/>
                  </a:lnTo>
                  <a:lnTo>
                    <a:pt x="612000" y="0"/>
                  </a:lnTo>
                  <a:lnTo>
                    <a:pt x="625978" y="2839"/>
                  </a:lnTo>
                  <a:lnTo>
                    <a:pt x="637427" y="10571"/>
                  </a:lnTo>
                  <a:lnTo>
                    <a:pt x="645163" y="22015"/>
                  </a:lnTo>
                  <a:lnTo>
                    <a:pt x="648004" y="35991"/>
                  </a:lnTo>
                  <a:lnTo>
                    <a:pt x="648004" y="467994"/>
                  </a:lnTo>
                  <a:close/>
                </a:path>
              </a:pathLst>
            </a:custGeom>
            <a:ln w="9004">
              <a:solidFill>
                <a:srgbClr val="FFFFFF"/>
              </a:solidFill>
            </a:ln>
          </p:spPr>
          <p:txBody>
            <a:bodyPr wrap="square" lIns="0" tIns="0" rIns="0" bIns="0" rtlCol="0"/>
            <a:lstStyle/>
            <a:p>
              <a:endParaRPr/>
            </a:p>
          </p:txBody>
        </p:sp>
      </p:grpSp>
      <p:grpSp>
        <p:nvGrpSpPr>
          <p:cNvPr id="210" name="object 45">
            <a:extLst>
              <a:ext uri="{FF2B5EF4-FFF2-40B4-BE49-F238E27FC236}">
                <a16:creationId xmlns:a16="http://schemas.microsoft.com/office/drawing/2014/main" id="{993FB6D6-4445-1249-836E-E0723862EC7A}"/>
              </a:ext>
            </a:extLst>
          </p:cNvPr>
          <p:cNvGrpSpPr/>
          <p:nvPr/>
        </p:nvGrpSpPr>
        <p:grpSpPr>
          <a:xfrm>
            <a:off x="5250549" y="2962713"/>
            <a:ext cx="1089660" cy="513715"/>
            <a:chOff x="5250549" y="2962713"/>
            <a:chExt cx="1089660" cy="513715"/>
          </a:xfrm>
        </p:grpSpPr>
        <p:pic>
          <p:nvPicPr>
            <p:cNvPr id="211" name="object 46">
              <a:extLst>
                <a:ext uri="{FF2B5EF4-FFF2-40B4-BE49-F238E27FC236}">
                  <a16:creationId xmlns:a16="http://schemas.microsoft.com/office/drawing/2014/main" id="{EAF66184-1F07-0D49-9F2B-2DF57B60B52B}"/>
                </a:ext>
              </a:extLst>
            </p:cNvPr>
            <p:cNvPicPr/>
            <p:nvPr/>
          </p:nvPicPr>
          <p:blipFill>
            <a:blip r:embed="rId17" cstate="print"/>
            <a:stretch>
              <a:fillRect/>
            </a:stretch>
          </p:blipFill>
          <p:spPr>
            <a:xfrm>
              <a:off x="5250549" y="3173918"/>
              <a:ext cx="81178" cy="81025"/>
            </a:xfrm>
            <a:prstGeom prst="rect">
              <a:avLst/>
            </a:prstGeom>
          </p:spPr>
        </p:pic>
        <p:sp>
          <p:nvSpPr>
            <p:cNvPr id="212" name="object 47">
              <a:extLst>
                <a:ext uri="{FF2B5EF4-FFF2-40B4-BE49-F238E27FC236}">
                  <a16:creationId xmlns:a16="http://schemas.microsoft.com/office/drawing/2014/main" id="{DD3D6A01-A016-F241-9780-21D8E4E77290}"/>
                </a:ext>
              </a:extLst>
            </p:cNvPr>
            <p:cNvSpPr/>
            <p:nvPr/>
          </p:nvSpPr>
          <p:spPr>
            <a:xfrm>
              <a:off x="5687133" y="2967475"/>
              <a:ext cx="648335" cy="504190"/>
            </a:xfrm>
            <a:custGeom>
              <a:avLst/>
              <a:gdLst/>
              <a:ahLst/>
              <a:cxnLst/>
              <a:rect l="l" t="t" r="r" b="b"/>
              <a:pathLst>
                <a:path w="648335" h="504189">
                  <a:moveTo>
                    <a:pt x="612000" y="0"/>
                  </a:moveTo>
                  <a:lnTo>
                    <a:pt x="36004" y="0"/>
                  </a:lnTo>
                  <a:lnTo>
                    <a:pt x="22025" y="2839"/>
                  </a:lnTo>
                  <a:lnTo>
                    <a:pt x="10577" y="10571"/>
                  </a:lnTo>
                  <a:lnTo>
                    <a:pt x="2841" y="22015"/>
                  </a:lnTo>
                  <a:lnTo>
                    <a:pt x="0" y="35991"/>
                  </a:lnTo>
                  <a:lnTo>
                    <a:pt x="0" y="467994"/>
                  </a:lnTo>
                  <a:lnTo>
                    <a:pt x="2841" y="481973"/>
                  </a:lnTo>
                  <a:lnTo>
                    <a:pt x="10577" y="493421"/>
                  </a:lnTo>
                  <a:lnTo>
                    <a:pt x="22025" y="501158"/>
                  </a:lnTo>
                  <a:lnTo>
                    <a:pt x="36004" y="503999"/>
                  </a:lnTo>
                  <a:lnTo>
                    <a:pt x="612000" y="503999"/>
                  </a:lnTo>
                  <a:lnTo>
                    <a:pt x="625978" y="501158"/>
                  </a:lnTo>
                  <a:lnTo>
                    <a:pt x="637427" y="493421"/>
                  </a:lnTo>
                  <a:lnTo>
                    <a:pt x="645163" y="481973"/>
                  </a:lnTo>
                  <a:lnTo>
                    <a:pt x="648004" y="467994"/>
                  </a:lnTo>
                  <a:lnTo>
                    <a:pt x="648004" y="35991"/>
                  </a:lnTo>
                  <a:lnTo>
                    <a:pt x="645163" y="22015"/>
                  </a:lnTo>
                  <a:lnTo>
                    <a:pt x="637427" y="10571"/>
                  </a:lnTo>
                  <a:lnTo>
                    <a:pt x="625978" y="2839"/>
                  </a:lnTo>
                  <a:lnTo>
                    <a:pt x="612000" y="0"/>
                  </a:lnTo>
                  <a:close/>
                </a:path>
              </a:pathLst>
            </a:custGeom>
            <a:solidFill>
              <a:srgbClr val="0061AF"/>
            </a:solidFill>
          </p:spPr>
          <p:txBody>
            <a:bodyPr wrap="square" lIns="0" tIns="0" rIns="0" bIns="0" rtlCol="0"/>
            <a:lstStyle/>
            <a:p>
              <a:endParaRPr/>
            </a:p>
          </p:txBody>
        </p:sp>
        <p:sp>
          <p:nvSpPr>
            <p:cNvPr id="213" name="object 48">
              <a:extLst>
                <a:ext uri="{FF2B5EF4-FFF2-40B4-BE49-F238E27FC236}">
                  <a16:creationId xmlns:a16="http://schemas.microsoft.com/office/drawing/2014/main" id="{3ACB4A2C-E846-1C40-85A9-F7A868C91E1E}"/>
                </a:ext>
              </a:extLst>
            </p:cNvPr>
            <p:cNvSpPr/>
            <p:nvPr/>
          </p:nvSpPr>
          <p:spPr>
            <a:xfrm>
              <a:off x="5687133" y="2967475"/>
              <a:ext cx="648335" cy="504190"/>
            </a:xfrm>
            <a:custGeom>
              <a:avLst/>
              <a:gdLst/>
              <a:ahLst/>
              <a:cxnLst/>
              <a:rect l="l" t="t" r="r" b="b"/>
              <a:pathLst>
                <a:path w="648335" h="504189">
                  <a:moveTo>
                    <a:pt x="648004" y="467994"/>
                  </a:moveTo>
                  <a:lnTo>
                    <a:pt x="645163" y="481973"/>
                  </a:lnTo>
                  <a:lnTo>
                    <a:pt x="637427" y="493421"/>
                  </a:lnTo>
                  <a:lnTo>
                    <a:pt x="625978" y="501158"/>
                  </a:lnTo>
                  <a:lnTo>
                    <a:pt x="612000" y="503999"/>
                  </a:lnTo>
                  <a:lnTo>
                    <a:pt x="36004" y="503999"/>
                  </a:lnTo>
                  <a:lnTo>
                    <a:pt x="22025" y="501158"/>
                  </a:lnTo>
                  <a:lnTo>
                    <a:pt x="10577" y="493421"/>
                  </a:lnTo>
                  <a:lnTo>
                    <a:pt x="2841" y="481973"/>
                  </a:lnTo>
                  <a:lnTo>
                    <a:pt x="0" y="467994"/>
                  </a:lnTo>
                  <a:lnTo>
                    <a:pt x="0" y="35991"/>
                  </a:lnTo>
                  <a:lnTo>
                    <a:pt x="2841" y="22015"/>
                  </a:lnTo>
                  <a:lnTo>
                    <a:pt x="10577" y="10571"/>
                  </a:lnTo>
                  <a:lnTo>
                    <a:pt x="22025" y="2839"/>
                  </a:lnTo>
                  <a:lnTo>
                    <a:pt x="36004" y="0"/>
                  </a:lnTo>
                  <a:lnTo>
                    <a:pt x="612000" y="0"/>
                  </a:lnTo>
                  <a:lnTo>
                    <a:pt x="625978" y="2839"/>
                  </a:lnTo>
                  <a:lnTo>
                    <a:pt x="637427" y="10571"/>
                  </a:lnTo>
                  <a:lnTo>
                    <a:pt x="645163" y="22015"/>
                  </a:lnTo>
                  <a:lnTo>
                    <a:pt x="648004" y="35991"/>
                  </a:lnTo>
                  <a:lnTo>
                    <a:pt x="648004" y="467994"/>
                  </a:lnTo>
                  <a:close/>
                </a:path>
              </a:pathLst>
            </a:custGeom>
            <a:ln w="9004">
              <a:solidFill>
                <a:srgbClr val="FFFFFF"/>
              </a:solidFill>
            </a:ln>
          </p:spPr>
          <p:txBody>
            <a:bodyPr wrap="square" lIns="0" tIns="0" rIns="0" bIns="0" rtlCol="0"/>
            <a:lstStyle/>
            <a:p>
              <a:endParaRPr/>
            </a:p>
          </p:txBody>
        </p:sp>
      </p:grpSp>
      <p:sp>
        <p:nvSpPr>
          <p:cNvPr id="209" name="object 44">
            <a:extLst>
              <a:ext uri="{FF2B5EF4-FFF2-40B4-BE49-F238E27FC236}">
                <a16:creationId xmlns:a16="http://schemas.microsoft.com/office/drawing/2014/main" id="{4F29A5AC-2707-A541-935F-AEF319AEDDD0}"/>
              </a:ext>
            </a:extLst>
          </p:cNvPr>
          <p:cNvSpPr txBox="1"/>
          <p:nvPr/>
        </p:nvSpPr>
        <p:spPr>
          <a:xfrm>
            <a:off x="5170439" y="3004830"/>
            <a:ext cx="241935" cy="419734"/>
          </a:xfrm>
          <a:prstGeom prst="rect">
            <a:avLst/>
          </a:prstGeom>
        </p:spPr>
        <p:txBody>
          <a:bodyPr vert="horz" wrap="square" lIns="0" tIns="12700" rIns="0" bIns="0" rtlCol="0">
            <a:spAutoFit/>
          </a:bodyPr>
          <a:lstStyle/>
          <a:p>
            <a:pPr marL="28575">
              <a:lnSpc>
                <a:spcPct val="100000"/>
              </a:lnSpc>
              <a:spcBef>
                <a:spcPts val="100"/>
              </a:spcBef>
            </a:pPr>
            <a:r>
              <a:rPr lang="en" altLang="ja-JP" sz="850" b="1" dirty="0">
                <a:solidFill>
                  <a:srgbClr val="FFFFFF"/>
                </a:solidFill>
                <a:latin typeface="YuGothic"/>
                <a:cs typeface="YuGothic"/>
              </a:rPr>
              <a:t>ICT</a:t>
            </a:r>
            <a:endParaRPr lang="en" altLang="ja-JP" sz="850" dirty="0">
              <a:latin typeface="YuGothic"/>
              <a:cs typeface="YuGothic"/>
            </a:endParaRPr>
          </a:p>
          <a:p>
            <a:pPr marL="12700">
              <a:lnSpc>
                <a:spcPct val="100000"/>
              </a:lnSpc>
              <a:spcBef>
                <a:spcPts val="1065"/>
              </a:spcBef>
            </a:pPr>
            <a:r>
              <a:rPr lang="ja-JP" altLang="en-US" sz="850" b="1">
                <a:solidFill>
                  <a:srgbClr val="FFFFFF"/>
                </a:solidFill>
                <a:latin typeface="YuGothic"/>
                <a:cs typeface="YuGothic"/>
              </a:rPr>
              <a:t>農業</a:t>
            </a:r>
            <a:endParaRPr lang="ja-JP" altLang="en-US" sz="850" dirty="0">
              <a:latin typeface="YuGothic"/>
              <a:cs typeface="YuGothic"/>
            </a:endParaRPr>
          </a:p>
        </p:txBody>
      </p:sp>
      <p:sp>
        <p:nvSpPr>
          <p:cNvPr id="214" name="object 49">
            <a:extLst>
              <a:ext uri="{FF2B5EF4-FFF2-40B4-BE49-F238E27FC236}">
                <a16:creationId xmlns:a16="http://schemas.microsoft.com/office/drawing/2014/main" id="{5F58D196-43F5-904A-B2C0-A9CC370269A0}"/>
              </a:ext>
            </a:extLst>
          </p:cNvPr>
          <p:cNvSpPr txBox="1"/>
          <p:nvPr/>
        </p:nvSpPr>
        <p:spPr>
          <a:xfrm>
            <a:off x="5732983" y="3004830"/>
            <a:ext cx="562610" cy="419734"/>
          </a:xfrm>
          <a:prstGeom prst="rect">
            <a:avLst/>
          </a:prstGeom>
        </p:spPr>
        <p:txBody>
          <a:bodyPr vert="horz" wrap="square" lIns="0" tIns="12700" rIns="0" bIns="0" rtlCol="0">
            <a:spAutoFit/>
          </a:bodyPr>
          <a:lstStyle/>
          <a:p>
            <a:pPr algn="ctr">
              <a:lnSpc>
                <a:spcPct val="100000"/>
              </a:lnSpc>
              <a:spcBef>
                <a:spcPts val="100"/>
              </a:spcBef>
            </a:pPr>
            <a:r>
              <a:rPr lang="en" altLang="ja-JP" sz="850" b="1" dirty="0">
                <a:solidFill>
                  <a:srgbClr val="FFFFFF"/>
                </a:solidFill>
                <a:latin typeface="YuGothic"/>
                <a:cs typeface="YuGothic"/>
              </a:rPr>
              <a:t>AI</a:t>
            </a:r>
            <a:endParaRPr lang="en" altLang="ja-JP" sz="850" dirty="0">
              <a:latin typeface="YuGothic"/>
              <a:cs typeface="YuGothic"/>
            </a:endParaRPr>
          </a:p>
          <a:p>
            <a:pPr algn="ctr">
              <a:lnSpc>
                <a:spcPct val="100000"/>
              </a:lnSpc>
              <a:spcBef>
                <a:spcPts val="1065"/>
              </a:spcBef>
            </a:pPr>
            <a:r>
              <a:rPr lang="ja-JP" altLang="en-US" sz="850" b="1" spc="-85">
                <a:solidFill>
                  <a:srgbClr val="FFFFFF"/>
                </a:solidFill>
                <a:latin typeface="YuGothic"/>
                <a:cs typeface="YuGothic"/>
              </a:rPr>
              <a:t>社</a:t>
            </a:r>
            <a:r>
              <a:rPr lang="ja-JP" altLang="en-US" sz="850" b="1" spc="-135">
                <a:solidFill>
                  <a:srgbClr val="FFFFFF"/>
                </a:solidFill>
                <a:latin typeface="YuGothic"/>
                <a:cs typeface="YuGothic"/>
              </a:rPr>
              <a:t>会</a:t>
            </a:r>
            <a:r>
              <a:rPr lang="ja-JP" altLang="en-US" sz="850" b="1" spc="-215">
                <a:solidFill>
                  <a:srgbClr val="FFFFFF"/>
                </a:solidFill>
                <a:latin typeface="YuGothic"/>
                <a:cs typeface="YuGothic"/>
              </a:rPr>
              <a:t>イ</a:t>
            </a:r>
            <a:r>
              <a:rPr lang="ja-JP" altLang="en-US" sz="850" b="1" spc="-185">
                <a:solidFill>
                  <a:srgbClr val="FFFFFF"/>
                </a:solidFill>
                <a:latin typeface="YuGothic"/>
                <a:cs typeface="YuGothic"/>
              </a:rPr>
              <a:t>ンフ</a:t>
            </a:r>
            <a:r>
              <a:rPr lang="ja-JP" altLang="en-US" sz="850" b="1" spc="-85">
                <a:solidFill>
                  <a:srgbClr val="FFFFFF"/>
                </a:solidFill>
                <a:latin typeface="YuGothic"/>
                <a:cs typeface="YuGothic"/>
              </a:rPr>
              <a:t>ラ</a:t>
            </a:r>
            <a:endParaRPr lang="ja-JP" altLang="en-US" sz="850" dirty="0">
              <a:latin typeface="YuGothic"/>
              <a:cs typeface="YuGothic"/>
            </a:endParaRPr>
          </a:p>
        </p:txBody>
      </p:sp>
      <p:sp>
        <p:nvSpPr>
          <p:cNvPr id="219" name="object 54">
            <a:extLst>
              <a:ext uri="{FF2B5EF4-FFF2-40B4-BE49-F238E27FC236}">
                <a16:creationId xmlns:a16="http://schemas.microsoft.com/office/drawing/2014/main" id="{6D914A9C-2960-0541-ADF9-CE9F5CDFE268}"/>
              </a:ext>
            </a:extLst>
          </p:cNvPr>
          <p:cNvSpPr txBox="1"/>
          <p:nvPr/>
        </p:nvSpPr>
        <p:spPr>
          <a:xfrm>
            <a:off x="6509887" y="3004830"/>
            <a:ext cx="430530" cy="419734"/>
          </a:xfrm>
          <a:prstGeom prst="rect">
            <a:avLst/>
          </a:prstGeom>
        </p:spPr>
        <p:txBody>
          <a:bodyPr vert="horz" wrap="square" lIns="0" tIns="12700" rIns="0" bIns="0" rtlCol="0">
            <a:spAutoFit/>
          </a:bodyPr>
          <a:lstStyle/>
          <a:p>
            <a:pPr marL="12065" algn="ctr">
              <a:lnSpc>
                <a:spcPct val="100000"/>
              </a:lnSpc>
              <a:spcBef>
                <a:spcPts val="100"/>
              </a:spcBef>
            </a:pPr>
            <a:r>
              <a:rPr lang="en" altLang="ja-JP" sz="850" b="1" dirty="0">
                <a:solidFill>
                  <a:srgbClr val="FFFFFF"/>
                </a:solidFill>
                <a:latin typeface="YuGothic"/>
                <a:cs typeface="YuGothic"/>
              </a:rPr>
              <a:t>IT</a:t>
            </a:r>
            <a:endParaRPr lang="en" altLang="ja-JP" sz="850" dirty="0">
              <a:latin typeface="YuGothic"/>
              <a:cs typeface="YuGothic"/>
            </a:endParaRPr>
          </a:p>
          <a:p>
            <a:pPr algn="ctr">
              <a:lnSpc>
                <a:spcPct val="100000"/>
              </a:lnSpc>
              <a:spcBef>
                <a:spcPts val="1065"/>
              </a:spcBef>
            </a:pPr>
            <a:r>
              <a:rPr lang="ja-JP" altLang="en-US" sz="850" b="1" spc="-40">
                <a:solidFill>
                  <a:srgbClr val="FFFFFF"/>
                </a:solidFill>
                <a:latin typeface="YuGothic"/>
                <a:cs typeface="YuGothic"/>
              </a:rPr>
              <a:t>ス</a:t>
            </a:r>
            <a:r>
              <a:rPr lang="ja-JP" altLang="en-US" sz="850" b="1" spc="-50">
                <a:solidFill>
                  <a:srgbClr val="FFFFFF"/>
                </a:solidFill>
                <a:latin typeface="YuGothic"/>
                <a:cs typeface="YuGothic"/>
              </a:rPr>
              <a:t>ポ</a:t>
            </a:r>
            <a:r>
              <a:rPr lang="ja-JP" altLang="en-US" sz="850" b="1" spc="-65">
                <a:solidFill>
                  <a:srgbClr val="FFFFFF"/>
                </a:solidFill>
                <a:latin typeface="YuGothic"/>
                <a:cs typeface="YuGothic"/>
              </a:rPr>
              <a:t>ーツ</a:t>
            </a:r>
            <a:endParaRPr lang="ja-JP" altLang="en-US" sz="850" dirty="0">
              <a:latin typeface="YuGothic"/>
              <a:cs typeface="YuGothic"/>
            </a:endParaRPr>
          </a:p>
        </p:txBody>
      </p:sp>
      <p:sp>
        <p:nvSpPr>
          <p:cNvPr id="220" name="object 75">
            <a:extLst>
              <a:ext uri="{FF2B5EF4-FFF2-40B4-BE49-F238E27FC236}">
                <a16:creationId xmlns:a16="http://schemas.microsoft.com/office/drawing/2014/main" id="{53902C37-D1E2-F142-AE78-42B735ADE921}"/>
              </a:ext>
            </a:extLst>
          </p:cNvPr>
          <p:cNvSpPr txBox="1"/>
          <p:nvPr/>
        </p:nvSpPr>
        <p:spPr>
          <a:xfrm>
            <a:off x="7313808" y="3004830"/>
            <a:ext cx="241935" cy="419734"/>
          </a:xfrm>
          <a:prstGeom prst="rect">
            <a:avLst/>
          </a:prstGeom>
        </p:spPr>
        <p:txBody>
          <a:bodyPr vert="horz" wrap="square" lIns="0" tIns="12700" rIns="0" bIns="0" rtlCol="0">
            <a:spAutoFit/>
          </a:bodyPr>
          <a:lstStyle/>
          <a:p>
            <a:pPr marL="35560">
              <a:lnSpc>
                <a:spcPct val="100000"/>
              </a:lnSpc>
              <a:spcBef>
                <a:spcPts val="100"/>
              </a:spcBef>
            </a:pPr>
            <a:r>
              <a:rPr lang="en" altLang="ja-JP" sz="850" b="1" dirty="0">
                <a:solidFill>
                  <a:srgbClr val="FFFFFF"/>
                </a:solidFill>
                <a:latin typeface="YuGothic"/>
                <a:cs typeface="YuGothic"/>
              </a:rPr>
              <a:t>IoT</a:t>
            </a:r>
            <a:endParaRPr lang="en" altLang="ja-JP" sz="850" dirty="0">
              <a:latin typeface="YuGothic"/>
              <a:cs typeface="YuGothic"/>
            </a:endParaRPr>
          </a:p>
          <a:p>
            <a:pPr marL="12700">
              <a:lnSpc>
                <a:spcPct val="100000"/>
              </a:lnSpc>
              <a:spcBef>
                <a:spcPts val="1065"/>
              </a:spcBef>
            </a:pPr>
            <a:r>
              <a:rPr lang="ja-JP" altLang="en-US" sz="850" b="1">
                <a:solidFill>
                  <a:srgbClr val="FFFFFF"/>
                </a:solidFill>
                <a:latin typeface="YuGothic"/>
                <a:cs typeface="YuGothic"/>
              </a:rPr>
              <a:t>住宅</a:t>
            </a:r>
            <a:endParaRPr lang="ja-JP" altLang="en-US" sz="850" dirty="0">
              <a:latin typeface="YuGothic"/>
              <a:cs typeface="YuGothic"/>
            </a:endParaRPr>
          </a:p>
        </p:txBody>
      </p:sp>
      <p:pic>
        <p:nvPicPr>
          <p:cNvPr id="221" name="object 76">
            <a:extLst>
              <a:ext uri="{FF2B5EF4-FFF2-40B4-BE49-F238E27FC236}">
                <a16:creationId xmlns:a16="http://schemas.microsoft.com/office/drawing/2014/main" id="{38D7F597-2C6E-F14E-AB9C-C243F84167F4}"/>
              </a:ext>
            </a:extLst>
          </p:cNvPr>
          <p:cNvPicPr/>
          <p:nvPr/>
        </p:nvPicPr>
        <p:blipFill>
          <a:blip r:embed="rId9" cstate="print"/>
          <a:stretch>
            <a:fillRect/>
          </a:stretch>
        </p:blipFill>
        <p:spPr>
          <a:xfrm>
            <a:off x="7410549" y="3173918"/>
            <a:ext cx="81178" cy="81025"/>
          </a:xfrm>
          <a:prstGeom prst="rect">
            <a:avLst/>
          </a:prstGeom>
        </p:spPr>
      </p:pic>
      <p:pic>
        <p:nvPicPr>
          <p:cNvPr id="223" name="object 76">
            <a:extLst>
              <a:ext uri="{FF2B5EF4-FFF2-40B4-BE49-F238E27FC236}">
                <a16:creationId xmlns:a16="http://schemas.microsoft.com/office/drawing/2014/main" id="{0B31EDC1-90B3-4049-A72A-09E2FC2D184C}"/>
              </a:ext>
            </a:extLst>
          </p:cNvPr>
          <p:cNvPicPr/>
          <p:nvPr/>
        </p:nvPicPr>
        <p:blipFill>
          <a:blip r:embed="rId9" cstate="print"/>
          <a:stretch>
            <a:fillRect/>
          </a:stretch>
        </p:blipFill>
        <p:spPr>
          <a:xfrm>
            <a:off x="5970632" y="3173918"/>
            <a:ext cx="81178" cy="81025"/>
          </a:xfrm>
          <a:prstGeom prst="rect">
            <a:avLst/>
          </a:prstGeom>
        </p:spPr>
      </p:pic>
      <p:sp>
        <p:nvSpPr>
          <p:cNvPr id="112" name="Holder 4">
            <a:extLst>
              <a:ext uri="{FF2B5EF4-FFF2-40B4-BE49-F238E27FC236}">
                <a16:creationId xmlns:a16="http://schemas.microsoft.com/office/drawing/2014/main" id="{B8AB1E7E-D1E0-024C-B8C6-A1A1E29613AC}"/>
              </a:ext>
            </a:extLst>
          </p:cNvPr>
          <p:cNvSpPr>
            <a:spLocks noGrp="1"/>
          </p:cNvSpPr>
          <p:nvPr>
            <p:ph type="sldNum" sz="quarter" idx="7"/>
          </p:nvPr>
        </p:nvSpPr>
        <p:spPr>
          <a:xfrm>
            <a:off x="117050" y="4823612"/>
            <a:ext cx="407092" cy="153888"/>
          </a:xfrm>
        </p:spPr>
        <p:txBody>
          <a:bodyPr lIns="0" tIns="0" rIns="0" bIns="0"/>
          <a:lstStyle>
            <a:lvl1pPr algn="r">
              <a:defRPr>
                <a:solidFill>
                  <a:schemeClr val="tx1">
                    <a:tint val="75000"/>
                  </a:schemeClr>
                </a:solidFill>
              </a:defRPr>
            </a:lvl1pPr>
          </a:lstStyle>
          <a:p>
            <a:pPr algn="l"/>
            <a:fld id="{B6F15528-21DE-4FAA-801E-634DDDAF4B2B}" type="slidenum">
              <a:rPr sz="1000">
                <a:solidFill>
                  <a:schemeClr val="tx1"/>
                </a:solidFill>
              </a:rPr>
              <a:pPr algn="l"/>
              <a:t>1</a:t>
            </a:fld>
            <a:endParaRPr sz="100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g object 16">
            <a:extLst>
              <a:ext uri="{FF2B5EF4-FFF2-40B4-BE49-F238E27FC236}">
                <a16:creationId xmlns:a16="http://schemas.microsoft.com/office/drawing/2014/main" id="{0665D723-D1FF-AD45-901A-CC34C99AC870}"/>
              </a:ext>
            </a:extLst>
          </p:cNvPr>
          <p:cNvPicPr/>
          <p:nvPr/>
        </p:nvPicPr>
        <p:blipFill>
          <a:blip r:embed="rId3" cstate="print"/>
          <a:stretch>
            <a:fillRect/>
          </a:stretch>
        </p:blipFill>
        <p:spPr>
          <a:xfrm>
            <a:off x="8112473" y="4657804"/>
            <a:ext cx="163220" cy="230931"/>
          </a:xfrm>
          <a:prstGeom prst="rect">
            <a:avLst/>
          </a:prstGeom>
        </p:spPr>
      </p:pic>
      <p:pic>
        <p:nvPicPr>
          <p:cNvPr id="3" name="bg object 17">
            <a:extLst>
              <a:ext uri="{FF2B5EF4-FFF2-40B4-BE49-F238E27FC236}">
                <a16:creationId xmlns:a16="http://schemas.microsoft.com/office/drawing/2014/main" id="{845F818A-204F-584D-9676-0779CCD2F939}"/>
              </a:ext>
            </a:extLst>
          </p:cNvPr>
          <p:cNvPicPr/>
          <p:nvPr/>
        </p:nvPicPr>
        <p:blipFill>
          <a:blip r:embed="rId4" cstate="print"/>
          <a:stretch>
            <a:fillRect/>
          </a:stretch>
        </p:blipFill>
        <p:spPr>
          <a:xfrm>
            <a:off x="8316555" y="4657805"/>
            <a:ext cx="147688" cy="230931"/>
          </a:xfrm>
          <a:prstGeom prst="rect">
            <a:avLst/>
          </a:prstGeom>
        </p:spPr>
      </p:pic>
      <p:pic>
        <p:nvPicPr>
          <p:cNvPr id="4" name="bg object 18">
            <a:extLst>
              <a:ext uri="{FF2B5EF4-FFF2-40B4-BE49-F238E27FC236}">
                <a16:creationId xmlns:a16="http://schemas.microsoft.com/office/drawing/2014/main" id="{8A8B4DE0-D17B-8444-950C-4E3DCCAA6E6D}"/>
              </a:ext>
            </a:extLst>
          </p:cNvPr>
          <p:cNvPicPr/>
          <p:nvPr/>
        </p:nvPicPr>
        <p:blipFill>
          <a:blip r:embed="rId5" cstate="print"/>
          <a:stretch>
            <a:fillRect/>
          </a:stretch>
        </p:blipFill>
        <p:spPr>
          <a:xfrm>
            <a:off x="8740027" y="4657805"/>
            <a:ext cx="170002" cy="230931"/>
          </a:xfrm>
          <a:prstGeom prst="rect">
            <a:avLst/>
          </a:prstGeom>
        </p:spPr>
      </p:pic>
      <p:pic>
        <p:nvPicPr>
          <p:cNvPr id="5" name="bg object 19">
            <a:extLst>
              <a:ext uri="{FF2B5EF4-FFF2-40B4-BE49-F238E27FC236}">
                <a16:creationId xmlns:a16="http://schemas.microsoft.com/office/drawing/2014/main" id="{9FC5DF5F-AFE8-4F4C-AA6F-C70F750BC4CE}"/>
              </a:ext>
            </a:extLst>
          </p:cNvPr>
          <p:cNvPicPr/>
          <p:nvPr/>
        </p:nvPicPr>
        <p:blipFill>
          <a:blip r:embed="rId6" cstate="print"/>
          <a:stretch>
            <a:fillRect/>
          </a:stretch>
        </p:blipFill>
        <p:spPr>
          <a:xfrm>
            <a:off x="8501777" y="4652797"/>
            <a:ext cx="196037" cy="238846"/>
          </a:xfrm>
          <a:prstGeom prst="rect">
            <a:avLst/>
          </a:prstGeom>
        </p:spPr>
      </p:pic>
      <p:pic>
        <p:nvPicPr>
          <p:cNvPr id="6" name="bg object 20">
            <a:extLst>
              <a:ext uri="{FF2B5EF4-FFF2-40B4-BE49-F238E27FC236}">
                <a16:creationId xmlns:a16="http://schemas.microsoft.com/office/drawing/2014/main" id="{1AA241CD-7F60-ED40-A135-0BC2D3C3CA33}"/>
              </a:ext>
            </a:extLst>
          </p:cNvPr>
          <p:cNvPicPr/>
          <p:nvPr/>
        </p:nvPicPr>
        <p:blipFill>
          <a:blip r:embed="rId7" cstate="print"/>
          <a:stretch>
            <a:fillRect/>
          </a:stretch>
        </p:blipFill>
        <p:spPr>
          <a:xfrm>
            <a:off x="7825276" y="4656936"/>
            <a:ext cx="259861" cy="231025"/>
          </a:xfrm>
          <a:prstGeom prst="rect">
            <a:avLst/>
          </a:prstGeom>
        </p:spPr>
      </p:pic>
      <p:sp>
        <p:nvSpPr>
          <p:cNvPr id="7" name="bg object 21">
            <a:extLst>
              <a:ext uri="{FF2B5EF4-FFF2-40B4-BE49-F238E27FC236}">
                <a16:creationId xmlns:a16="http://schemas.microsoft.com/office/drawing/2014/main" id="{9E05C1ED-220B-434C-B1CE-D6D9AFBEEC0B}"/>
              </a:ext>
            </a:extLst>
          </p:cNvPr>
          <p:cNvSpPr/>
          <p:nvPr/>
        </p:nvSpPr>
        <p:spPr>
          <a:xfrm>
            <a:off x="7504939" y="4706790"/>
            <a:ext cx="100965" cy="130649"/>
          </a:xfrm>
          <a:custGeom>
            <a:avLst/>
            <a:gdLst/>
            <a:ahLst/>
            <a:cxnLst/>
            <a:rect l="l" t="t" r="r" b="b"/>
            <a:pathLst>
              <a:path w="100965" h="130810">
                <a:moveTo>
                  <a:pt x="100520" y="16840"/>
                </a:moveTo>
                <a:lnTo>
                  <a:pt x="82029" y="16840"/>
                </a:lnTo>
                <a:lnTo>
                  <a:pt x="82029" y="50304"/>
                </a:lnTo>
                <a:lnTo>
                  <a:pt x="100520" y="50304"/>
                </a:lnTo>
                <a:lnTo>
                  <a:pt x="100520" y="16840"/>
                </a:lnTo>
                <a:close/>
              </a:path>
              <a:path w="100965" h="130810">
                <a:moveTo>
                  <a:pt x="100736" y="0"/>
                </a:moveTo>
                <a:lnTo>
                  <a:pt x="0" y="0"/>
                </a:lnTo>
                <a:lnTo>
                  <a:pt x="0" y="2540"/>
                </a:lnTo>
                <a:lnTo>
                  <a:pt x="88" y="16510"/>
                </a:lnTo>
                <a:lnTo>
                  <a:pt x="101" y="50800"/>
                </a:lnTo>
                <a:lnTo>
                  <a:pt x="114" y="66040"/>
                </a:lnTo>
                <a:lnTo>
                  <a:pt x="127" y="102870"/>
                </a:lnTo>
                <a:lnTo>
                  <a:pt x="152" y="119380"/>
                </a:lnTo>
                <a:lnTo>
                  <a:pt x="152" y="125730"/>
                </a:lnTo>
                <a:lnTo>
                  <a:pt x="63" y="130810"/>
                </a:lnTo>
                <a:lnTo>
                  <a:pt x="18757" y="130810"/>
                </a:lnTo>
                <a:lnTo>
                  <a:pt x="18757" y="125730"/>
                </a:lnTo>
                <a:lnTo>
                  <a:pt x="18757" y="119380"/>
                </a:lnTo>
                <a:lnTo>
                  <a:pt x="100520" y="119380"/>
                </a:lnTo>
                <a:lnTo>
                  <a:pt x="100520" y="103174"/>
                </a:lnTo>
                <a:lnTo>
                  <a:pt x="100520" y="102870"/>
                </a:lnTo>
                <a:lnTo>
                  <a:pt x="100520" y="66649"/>
                </a:lnTo>
                <a:lnTo>
                  <a:pt x="82029" y="66649"/>
                </a:lnTo>
                <a:lnTo>
                  <a:pt x="82029" y="102870"/>
                </a:lnTo>
                <a:lnTo>
                  <a:pt x="18757" y="102870"/>
                </a:lnTo>
                <a:lnTo>
                  <a:pt x="18757" y="66040"/>
                </a:lnTo>
                <a:lnTo>
                  <a:pt x="100520" y="66040"/>
                </a:lnTo>
                <a:lnTo>
                  <a:pt x="100520" y="50800"/>
                </a:lnTo>
                <a:lnTo>
                  <a:pt x="18757" y="50800"/>
                </a:lnTo>
                <a:lnTo>
                  <a:pt x="18757" y="16510"/>
                </a:lnTo>
                <a:lnTo>
                  <a:pt x="100558" y="16510"/>
                </a:lnTo>
                <a:lnTo>
                  <a:pt x="100558" y="2540"/>
                </a:lnTo>
                <a:lnTo>
                  <a:pt x="100736" y="2540"/>
                </a:lnTo>
                <a:lnTo>
                  <a:pt x="100736" y="0"/>
                </a:lnTo>
                <a:close/>
              </a:path>
              <a:path w="100965" h="130810">
                <a:moveTo>
                  <a:pt x="100825" y="130378"/>
                </a:moveTo>
                <a:lnTo>
                  <a:pt x="100520" y="119684"/>
                </a:lnTo>
                <a:lnTo>
                  <a:pt x="82029" y="119684"/>
                </a:lnTo>
                <a:lnTo>
                  <a:pt x="82029" y="130378"/>
                </a:lnTo>
                <a:lnTo>
                  <a:pt x="100825" y="130378"/>
                </a:lnTo>
                <a:close/>
              </a:path>
            </a:pathLst>
          </a:custGeom>
          <a:solidFill>
            <a:srgbClr val="0061AF"/>
          </a:solidFill>
        </p:spPr>
        <p:txBody>
          <a:bodyPr wrap="square" lIns="0" tIns="0" rIns="0" bIns="0" rtlCol="0"/>
          <a:lstStyle/>
          <a:p>
            <a:endParaRPr sz="1798"/>
          </a:p>
        </p:txBody>
      </p:sp>
      <p:pic>
        <p:nvPicPr>
          <p:cNvPr id="8" name="bg object 22">
            <a:extLst>
              <a:ext uri="{FF2B5EF4-FFF2-40B4-BE49-F238E27FC236}">
                <a16:creationId xmlns:a16="http://schemas.microsoft.com/office/drawing/2014/main" id="{CAD4FFA0-D5B9-484A-AE4B-6A523773BB4C}"/>
              </a:ext>
            </a:extLst>
          </p:cNvPr>
          <p:cNvPicPr/>
          <p:nvPr/>
        </p:nvPicPr>
        <p:blipFill>
          <a:blip r:embed="rId8" cstate="print"/>
          <a:stretch>
            <a:fillRect/>
          </a:stretch>
        </p:blipFill>
        <p:spPr>
          <a:xfrm>
            <a:off x="7636173" y="4696906"/>
            <a:ext cx="143484" cy="140263"/>
          </a:xfrm>
          <a:prstGeom prst="rect">
            <a:avLst/>
          </a:prstGeom>
        </p:spPr>
      </p:pic>
      <p:sp>
        <p:nvSpPr>
          <p:cNvPr id="9" name="bg object 23">
            <a:extLst>
              <a:ext uri="{FF2B5EF4-FFF2-40B4-BE49-F238E27FC236}">
                <a16:creationId xmlns:a16="http://schemas.microsoft.com/office/drawing/2014/main" id="{44B0D4BD-8927-CB4C-8EE3-5C48B13A38DA}"/>
              </a:ext>
            </a:extLst>
          </p:cNvPr>
          <p:cNvSpPr/>
          <p:nvPr/>
        </p:nvSpPr>
        <p:spPr>
          <a:xfrm>
            <a:off x="-2108" y="5042914"/>
            <a:ext cx="9146540" cy="104087"/>
          </a:xfrm>
          <a:custGeom>
            <a:avLst/>
            <a:gdLst/>
            <a:ahLst/>
            <a:cxnLst/>
            <a:rect l="l" t="t" r="r" b="b"/>
            <a:pathLst>
              <a:path w="9146540" h="95885">
                <a:moveTo>
                  <a:pt x="9146501" y="0"/>
                </a:moveTo>
                <a:lnTo>
                  <a:pt x="0" y="0"/>
                </a:lnTo>
                <a:lnTo>
                  <a:pt x="0" y="95262"/>
                </a:lnTo>
                <a:lnTo>
                  <a:pt x="9146501" y="95262"/>
                </a:lnTo>
                <a:lnTo>
                  <a:pt x="9146501" y="0"/>
                </a:lnTo>
                <a:close/>
              </a:path>
            </a:pathLst>
          </a:custGeom>
          <a:solidFill>
            <a:srgbClr val="0061AF"/>
          </a:solidFill>
        </p:spPr>
        <p:txBody>
          <a:bodyPr wrap="square" lIns="0" tIns="0" rIns="0" bIns="0" rtlCol="0"/>
          <a:lstStyle/>
          <a:p>
            <a:endParaRPr sz="1798"/>
          </a:p>
        </p:txBody>
      </p:sp>
      <p:sp>
        <p:nvSpPr>
          <p:cNvPr id="10" name="bg object 24">
            <a:extLst>
              <a:ext uri="{FF2B5EF4-FFF2-40B4-BE49-F238E27FC236}">
                <a16:creationId xmlns:a16="http://schemas.microsoft.com/office/drawing/2014/main" id="{EAB9D652-AD6D-AF42-ACC3-C768C9B62E75}"/>
              </a:ext>
            </a:extLst>
          </p:cNvPr>
          <p:cNvSpPr/>
          <p:nvPr/>
        </p:nvSpPr>
        <p:spPr>
          <a:xfrm>
            <a:off x="-2108" y="0"/>
            <a:ext cx="9146540" cy="95767"/>
          </a:xfrm>
          <a:custGeom>
            <a:avLst/>
            <a:gdLst/>
            <a:ahLst/>
            <a:cxnLst/>
            <a:rect l="l" t="t" r="r" b="b"/>
            <a:pathLst>
              <a:path w="9146540" h="95885">
                <a:moveTo>
                  <a:pt x="9146501" y="0"/>
                </a:moveTo>
                <a:lnTo>
                  <a:pt x="0" y="0"/>
                </a:lnTo>
                <a:lnTo>
                  <a:pt x="0" y="95262"/>
                </a:lnTo>
                <a:lnTo>
                  <a:pt x="9146501" y="95262"/>
                </a:lnTo>
                <a:lnTo>
                  <a:pt x="9146501" y="0"/>
                </a:lnTo>
                <a:close/>
              </a:path>
            </a:pathLst>
          </a:custGeom>
          <a:solidFill>
            <a:srgbClr val="0061AF"/>
          </a:solidFill>
        </p:spPr>
        <p:txBody>
          <a:bodyPr wrap="square" lIns="0" tIns="0" rIns="0" bIns="0" rtlCol="0"/>
          <a:lstStyle/>
          <a:p>
            <a:endParaRPr sz="1798"/>
          </a:p>
        </p:txBody>
      </p:sp>
      <p:sp>
        <p:nvSpPr>
          <p:cNvPr id="11" name="bg object 25">
            <a:extLst>
              <a:ext uri="{FF2B5EF4-FFF2-40B4-BE49-F238E27FC236}">
                <a16:creationId xmlns:a16="http://schemas.microsoft.com/office/drawing/2014/main" id="{202851DD-18D3-6147-A46E-6EFED533063A}"/>
              </a:ext>
            </a:extLst>
          </p:cNvPr>
          <p:cNvSpPr/>
          <p:nvPr/>
        </p:nvSpPr>
        <p:spPr>
          <a:xfrm>
            <a:off x="331331" y="409134"/>
            <a:ext cx="95885" cy="343111"/>
          </a:xfrm>
          <a:custGeom>
            <a:avLst/>
            <a:gdLst/>
            <a:ahLst/>
            <a:cxnLst/>
            <a:rect l="l" t="t" r="r" b="b"/>
            <a:pathLst>
              <a:path w="95884" h="343534">
                <a:moveTo>
                  <a:pt x="95262" y="0"/>
                </a:moveTo>
                <a:lnTo>
                  <a:pt x="0" y="0"/>
                </a:lnTo>
                <a:lnTo>
                  <a:pt x="0" y="342963"/>
                </a:lnTo>
                <a:lnTo>
                  <a:pt x="95262" y="342963"/>
                </a:lnTo>
                <a:lnTo>
                  <a:pt x="95262" y="0"/>
                </a:lnTo>
                <a:close/>
              </a:path>
            </a:pathLst>
          </a:custGeom>
          <a:solidFill>
            <a:srgbClr val="0061AF"/>
          </a:solidFill>
        </p:spPr>
        <p:txBody>
          <a:bodyPr wrap="square" lIns="0" tIns="0" rIns="0" bIns="0" rtlCol="0"/>
          <a:lstStyle/>
          <a:p>
            <a:endParaRPr sz="1798"/>
          </a:p>
        </p:txBody>
      </p:sp>
      <p:sp>
        <p:nvSpPr>
          <p:cNvPr id="12" name="object 11">
            <a:extLst>
              <a:ext uri="{FF2B5EF4-FFF2-40B4-BE49-F238E27FC236}">
                <a16:creationId xmlns:a16="http://schemas.microsoft.com/office/drawing/2014/main" id="{48399F7E-EE03-9F4D-B5E9-062072185A28}"/>
              </a:ext>
            </a:extLst>
          </p:cNvPr>
          <p:cNvSpPr/>
          <p:nvPr/>
        </p:nvSpPr>
        <p:spPr>
          <a:xfrm>
            <a:off x="524573" y="733552"/>
            <a:ext cx="8098155" cy="19050"/>
          </a:xfrm>
          <a:custGeom>
            <a:avLst/>
            <a:gdLst/>
            <a:ahLst/>
            <a:cxnLst/>
            <a:rect l="l" t="t" r="r" b="b"/>
            <a:pathLst>
              <a:path w="8098155" h="19050">
                <a:moveTo>
                  <a:pt x="8097672" y="0"/>
                </a:moveTo>
                <a:lnTo>
                  <a:pt x="0" y="0"/>
                </a:lnTo>
                <a:lnTo>
                  <a:pt x="0" y="19050"/>
                </a:lnTo>
                <a:lnTo>
                  <a:pt x="8097672" y="19050"/>
                </a:lnTo>
                <a:lnTo>
                  <a:pt x="8097672" y="0"/>
                </a:lnTo>
                <a:close/>
              </a:path>
            </a:pathLst>
          </a:custGeom>
          <a:solidFill>
            <a:srgbClr val="CCCCCC"/>
          </a:solidFill>
        </p:spPr>
        <p:txBody>
          <a:bodyPr wrap="square" lIns="0" tIns="0" rIns="0" bIns="0" rtlCol="0"/>
          <a:lstStyle/>
          <a:p>
            <a:endParaRPr/>
          </a:p>
        </p:txBody>
      </p:sp>
      <p:sp>
        <p:nvSpPr>
          <p:cNvPr id="13" name="object 4">
            <a:extLst>
              <a:ext uri="{FF2B5EF4-FFF2-40B4-BE49-F238E27FC236}">
                <a16:creationId xmlns:a16="http://schemas.microsoft.com/office/drawing/2014/main" id="{C093F3DC-E3C4-D948-B820-35AE4E5441D5}"/>
              </a:ext>
            </a:extLst>
          </p:cNvPr>
          <p:cNvSpPr txBox="1"/>
          <p:nvPr/>
        </p:nvSpPr>
        <p:spPr>
          <a:xfrm>
            <a:off x="491590" y="386499"/>
            <a:ext cx="5147210" cy="503984"/>
          </a:xfrm>
          <a:prstGeom prst="rect">
            <a:avLst/>
          </a:prstGeom>
        </p:spPr>
        <p:txBody>
          <a:bodyPr vert="horz" wrap="square" lIns="0" tIns="13970" rIns="0" bIns="0" rtlCol="0">
            <a:spAutoFit/>
          </a:bodyPr>
          <a:lstStyle/>
          <a:p>
            <a:pPr marL="12700">
              <a:lnSpc>
                <a:spcPct val="100000"/>
              </a:lnSpc>
              <a:spcBef>
                <a:spcPts val="110"/>
              </a:spcBef>
            </a:pPr>
            <a:r>
              <a:rPr lang="ja-JP" altLang="en-US" sz="1550" b="1">
                <a:latin typeface="Yu Gothic" panose="020B0400000000000000" pitchFamily="34" charset="-128"/>
                <a:ea typeface="Yu Gothic" panose="020B0400000000000000" pitchFamily="34" charset="-128"/>
                <a:cs typeface="YuGothic"/>
              </a:rPr>
              <a:t>広告メニュー⑫（メールマガジン、テキスト版）</a:t>
            </a:r>
          </a:p>
          <a:p>
            <a:pPr marL="12700">
              <a:lnSpc>
                <a:spcPct val="100000"/>
              </a:lnSpc>
              <a:spcBef>
                <a:spcPts val="110"/>
              </a:spcBef>
            </a:pPr>
            <a:endParaRPr lang="ja-JP" altLang="en-US" sz="1550" b="1">
              <a:latin typeface="Yu Gothic" panose="020B0400000000000000" pitchFamily="34" charset="-128"/>
              <a:ea typeface="Yu Gothic" panose="020B0400000000000000" pitchFamily="34" charset="-128"/>
              <a:cs typeface="YuGothic"/>
            </a:endParaRPr>
          </a:p>
        </p:txBody>
      </p:sp>
      <p:graphicFrame>
        <p:nvGraphicFramePr>
          <p:cNvPr id="14" name="表 13">
            <a:extLst>
              <a:ext uri="{FF2B5EF4-FFF2-40B4-BE49-F238E27FC236}">
                <a16:creationId xmlns:a16="http://schemas.microsoft.com/office/drawing/2014/main" id="{BBBB9812-FD55-244C-94CD-39260FAFDC97}"/>
              </a:ext>
            </a:extLst>
          </p:cNvPr>
          <p:cNvGraphicFramePr>
            <a:graphicFrameLocks noGrp="1"/>
          </p:cNvGraphicFramePr>
          <p:nvPr>
            <p:extLst>
              <p:ext uri="{D42A27DB-BD31-4B8C-83A1-F6EECF244321}">
                <p14:modId xmlns:p14="http://schemas.microsoft.com/office/powerpoint/2010/main" val="4284825668"/>
              </p:ext>
            </p:extLst>
          </p:nvPr>
        </p:nvGraphicFramePr>
        <p:xfrm>
          <a:off x="331330" y="902773"/>
          <a:ext cx="8291396" cy="3122185"/>
        </p:xfrm>
        <a:graphic>
          <a:graphicData uri="http://schemas.openxmlformats.org/drawingml/2006/table">
            <a:tbl>
              <a:tblPr/>
              <a:tblGrid>
                <a:gridCol w="964070">
                  <a:extLst>
                    <a:ext uri="{9D8B030D-6E8A-4147-A177-3AD203B41FA5}">
                      <a16:colId xmlns:a16="http://schemas.microsoft.com/office/drawing/2014/main" val="1692223665"/>
                    </a:ext>
                  </a:extLst>
                </a:gridCol>
                <a:gridCol w="3163773">
                  <a:extLst>
                    <a:ext uri="{9D8B030D-6E8A-4147-A177-3AD203B41FA5}">
                      <a16:colId xmlns:a16="http://schemas.microsoft.com/office/drawing/2014/main" val="127602555"/>
                    </a:ext>
                  </a:extLst>
                </a:gridCol>
                <a:gridCol w="985540">
                  <a:extLst>
                    <a:ext uri="{9D8B030D-6E8A-4147-A177-3AD203B41FA5}">
                      <a16:colId xmlns:a16="http://schemas.microsoft.com/office/drawing/2014/main" val="2719461408"/>
                    </a:ext>
                  </a:extLst>
                </a:gridCol>
                <a:gridCol w="749868">
                  <a:extLst>
                    <a:ext uri="{9D8B030D-6E8A-4147-A177-3AD203B41FA5}">
                      <a16:colId xmlns:a16="http://schemas.microsoft.com/office/drawing/2014/main" val="2094788488"/>
                    </a:ext>
                  </a:extLst>
                </a:gridCol>
                <a:gridCol w="2428145">
                  <a:extLst>
                    <a:ext uri="{9D8B030D-6E8A-4147-A177-3AD203B41FA5}">
                      <a16:colId xmlns:a16="http://schemas.microsoft.com/office/drawing/2014/main" val="2708679674"/>
                    </a:ext>
                  </a:extLst>
                </a:gridCol>
              </a:tblGrid>
              <a:tr h="164335">
                <a:tc>
                  <a:txBody>
                    <a:bodyPr/>
                    <a:lstStyle/>
                    <a:p>
                      <a:pPr algn="ctr" fontAlgn="ctr"/>
                      <a:r>
                        <a:rPr lang="ja-JP" altLang="en-US" sz="800" b="1" i="0" u="none" strike="noStrike" dirty="0">
                          <a:solidFill>
                            <a:schemeClr val="bg1"/>
                          </a:solidFill>
                          <a:effectLst/>
                          <a:latin typeface="Yu Gothic" panose="020B0400000000000000" pitchFamily="34" charset="-128"/>
                          <a:ea typeface="Yu Gothic" panose="020B0400000000000000" pitchFamily="34" charset="-128"/>
                          <a:cs typeface="メイリオ" panose="020B0604030504040204" pitchFamily="50" charset="-128"/>
                        </a:rPr>
                        <a:t>　メール媒体名</a:t>
                      </a:r>
                    </a:p>
                  </a:txBody>
                  <a:tcPr marL="4233" marR="4233" marT="4233" marB="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800" b="1" i="0" u="none" strike="noStrike" dirty="0">
                          <a:solidFill>
                            <a:schemeClr val="bg1"/>
                          </a:solidFill>
                          <a:effectLst/>
                          <a:latin typeface="Yu Gothic" panose="020B0400000000000000" pitchFamily="34" charset="-128"/>
                          <a:ea typeface="Yu Gothic" panose="020B0400000000000000" pitchFamily="34" charset="-128"/>
                          <a:cs typeface="メイリオ" panose="020B0604030504040204" pitchFamily="50" charset="-128"/>
                        </a:rPr>
                        <a:t>概要</a:t>
                      </a:r>
                    </a:p>
                  </a:txBody>
                  <a:tcPr marL="4233" marR="4233" marT="423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800" b="1" i="0" u="none" strike="noStrike" dirty="0">
                          <a:solidFill>
                            <a:schemeClr val="bg1"/>
                          </a:solidFill>
                          <a:effectLst/>
                          <a:latin typeface="Yu Gothic" panose="020B0400000000000000" pitchFamily="34" charset="-128"/>
                          <a:ea typeface="Yu Gothic" panose="020B0400000000000000" pitchFamily="34" charset="-128"/>
                          <a:cs typeface="メイリオ" panose="020B0604030504040204" pitchFamily="50" charset="-128"/>
                        </a:rPr>
                        <a:t>配信頻度</a:t>
                      </a:r>
                    </a:p>
                  </a:txBody>
                  <a:tcPr marL="4233" marR="4233" marT="423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800" b="1" i="0" u="none" strike="noStrike" dirty="0">
                          <a:solidFill>
                            <a:schemeClr val="bg1"/>
                          </a:solidFill>
                          <a:effectLst/>
                          <a:latin typeface="Yu Gothic" panose="020B0400000000000000" pitchFamily="34" charset="-128"/>
                          <a:ea typeface="Yu Gothic" panose="020B0400000000000000" pitchFamily="34" charset="-128"/>
                          <a:cs typeface="メイリオ" panose="020B0604030504040204" pitchFamily="50" charset="-128"/>
                        </a:rPr>
                        <a:t>想定配信数</a:t>
                      </a:r>
                    </a:p>
                  </a:txBody>
                  <a:tcPr marL="4233" marR="4233" marT="423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1"/>
                    </a:solidFill>
                  </a:tcPr>
                </a:tc>
                <a:tc>
                  <a:txBody>
                    <a:bodyPr/>
                    <a:lstStyle/>
                    <a:p>
                      <a:pPr algn="ctr" fontAlgn="ctr"/>
                      <a:r>
                        <a:rPr lang="zh-TW" altLang="en-US" sz="800" b="1" i="0" u="none" strike="noStrike" dirty="0">
                          <a:solidFill>
                            <a:schemeClr val="bg1"/>
                          </a:solidFill>
                          <a:effectLst/>
                          <a:latin typeface="Yu Gothic" panose="020B0400000000000000" pitchFamily="34" charset="-128"/>
                          <a:ea typeface="Yu Gothic" panose="020B0400000000000000" pitchFamily="34" charset="-128"/>
                          <a:cs typeface="メイリオ" panose="020B0604030504040204" pitchFamily="50" charset="-128"/>
                        </a:rPr>
                        <a:t>広告掲載料金</a:t>
                      </a:r>
                      <a:r>
                        <a:rPr lang="en-US" altLang="zh-TW" sz="800" b="1" i="0" u="none" strike="noStrike" dirty="0">
                          <a:solidFill>
                            <a:schemeClr val="bg1"/>
                          </a:solidFill>
                          <a:effectLst/>
                          <a:latin typeface="Yu Gothic" panose="020B0400000000000000" pitchFamily="34" charset="-128"/>
                          <a:ea typeface="Yu Gothic" panose="020B0400000000000000" pitchFamily="34" charset="-128"/>
                          <a:cs typeface="メイリオ" panose="020B0604030504040204" pitchFamily="50" charset="-128"/>
                        </a:rPr>
                        <a:t>/</a:t>
                      </a:r>
                      <a:r>
                        <a:rPr lang="zh-TW" altLang="en-US" sz="800" b="1" i="0" u="none" strike="noStrike" dirty="0">
                          <a:solidFill>
                            <a:schemeClr val="bg1"/>
                          </a:solidFill>
                          <a:effectLst/>
                          <a:latin typeface="Yu Gothic" panose="020B0400000000000000" pitchFamily="34" charset="-128"/>
                          <a:ea typeface="Yu Gothic" panose="020B0400000000000000" pitchFamily="34" charset="-128"/>
                          <a:cs typeface="メイリオ" panose="020B0604030504040204" pitchFamily="50" charset="-128"/>
                        </a:rPr>
                        <a:t>原稿規定</a:t>
                      </a:r>
                    </a:p>
                  </a:txBody>
                  <a:tcPr marL="4233" marR="4233" marT="4233"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975608579"/>
                  </a:ext>
                </a:extLst>
              </a:tr>
              <a:tr h="492975">
                <a:tc>
                  <a:txBody>
                    <a:bodyPr/>
                    <a:lstStyle/>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日経クロステック</a:t>
                      </a:r>
                      <a:endParaRPr 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endParaRPr>
                    </a:p>
                    <a:p>
                      <a:pPr algn="ctr" fontAlgn="ctr"/>
                      <a:r>
                        <a:rPr 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IT</a:t>
                      </a: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メール</a:t>
                      </a:r>
                    </a:p>
                  </a:txBody>
                  <a:tcPr marL="4233" marR="4233" marT="4233"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tc>
                  <a:txBody>
                    <a:bodyPr/>
                    <a:lstStyle/>
                    <a:p>
                      <a:pPr marL="85725" indent="0" algn="l"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業務やビジネスで</a:t>
                      </a:r>
                      <a:r>
                        <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ICT</a:t>
                      </a: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に関わる約</a:t>
                      </a:r>
                      <a:r>
                        <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64</a:t>
                      </a: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万人のキーパーソンや実務者に対して、</a:t>
                      </a:r>
                      <a:r>
                        <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ICT</a:t>
                      </a: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の関連の幅広い分野について、見どころ記事や各種情報などをタイムリーにお届けします。</a:t>
                      </a:r>
                    </a:p>
                  </a:txBody>
                  <a:tcPr marL="4233" marR="4233" marT="423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tc>
                  <a:txBody>
                    <a:bodyPr/>
                    <a:lstStyle/>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平日毎日</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endParaRPr>
                    </a:p>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a:t>
                      </a: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広告掲載が可能な</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endParaRPr>
                    </a:p>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曜日は月・水・金</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tc>
                  <a:txBody>
                    <a:bodyPr/>
                    <a:lstStyle/>
                    <a:p>
                      <a:pPr algn="ctr" fontAlgn="ctr"/>
                      <a:r>
                        <a:rPr lang="ja-JP" altLang="en-US" sz="700" b="1"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約</a:t>
                      </a:r>
                      <a:r>
                        <a:rPr lang="en-US" altLang="ja-JP" sz="700" b="1"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458,000</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tc>
                  <a:txBody>
                    <a:bodyPr/>
                    <a:lstStyle/>
                    <a:p>
                      <a:pPr algn="ctr" fontAlgn="ctr"/>
                      <a:r>
                        <a:rPr lang="ja-JP" altLang="en-US" sz="700" b="1"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ヘッダー：</a:t>
                      </a:r>
                      <a:r>
                        <a:rPr lang="ja-JP" altLang="en-US" sz="700" b="1" i="0" u="none" strike="noStrike">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a:t>
                      </a:r>
                      <a:r>
                        <a:rPr lang="en-US" altLang="ja-JP" sz="700" b="1"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550,000</a:t>
                      </a:r>
                      <a:br>
                        <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b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見出し：「●」＋全角 </a:t>
                      </a:r>
                      <a:r>
                        <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19 </a:t>
                      </a: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文字以内</a:t>
                      </a:r>
                    </a:p>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本文</a:t>
                      </a:r>
                      <a:r>
                        <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a:t>
                      </a: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全角 </a:t>
                      </a:r>
                      <a:r>
                        <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20 </a:t>
                      </a: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文字 </a:t>
                      </a:r>
                      <a:r>
                        <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 5 </a:t>
                      </a: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行（リンク先を含まず）</a:t>
                      </a:r>
                    </a:p>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リンク：クリックカウント変換</a:t>
                      </a:r>
                    </a:p>
                  </a:txBody>
                  <a:tcPr marL="4233" marR="4233" marT="42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4144767130"/>
                  </a:ext>
                </a:extLst>
              </a:tr>
              <a:tr h="492975">
                <a:tc>
                  <a:txBody>
                    <a:bodyPr/>
                    <a:lstStyle/>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日経クロステック</a:t>
                      </a:r>
                      <a:r>
                        <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 </a:t>
                      </a:r>
                    </a:p>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自動車・電機メール</a:t>
                      </a:r>
                    </a:p>
                  </a:txBody>
                  <a:tcPr marL="4233" marR="4233" marT="4233"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tc>
                  <a:txBody>
                    <a:bodyPr/>
                    <a:lstStyle/>
                    <a:p>
                      <a:pPr marL="85725" indent="0" algn="l"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技術者・研究者から経営者・経営企画、製品企画など技術に携わる全ての方を対象に、「エレクトロニクス」「製造業」「自動車関連」といったジャンルの最新情報などを紹介します。木曜はスキルアップ関連の話題を扱い他の曜日とは体裁が異なります。</a:t>
                      </a:r>
                    </a:p>
                  </a:txBody>
                  <a:tcPr marL="4233" marR="4233" marT="423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tc>
                  <a:txBody>
                    <a:bodyPr/>
                    <a:lstStyle/>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平日毎日</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tc>
                  <a:txBody>
                    <a:bodyPr/>
                    <a:lstStyle/>
                    <a:p>
                      <a:pPr algn="ctr" fontAlgn="ctr"/>
                      <a:r>
                        <a:rPr lang="ja-JP" altLang="en-US" sz="700" b="1"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約</a:t>
                      </a:r>
                      <a:r>
                        <a:rPr lang="en-US" altLang="ja-JP" sz="700" b="1"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286,000</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tc>
                  <a:txBody>
                    <a:bodyPr/>
                    <a:lstStyle/>
                    <a:p>
                      <a:pPr algn="ctr" fontAlgn="ctr"/>
                      <a:r>
                        <a:rPr lang="ja-JP" altLang="en-US" sz="700" b="1"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ヘッダー：￥</a:t>
                      </a:r>
                      <a:r>
                        <a:rPr lang="en-US" altLang="ja-JP" sz="700" b="1"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450,000</a:t>
                      </a:r>
                      <a:r>
                        <a:rPr lang="ja-JP" altLang="en-US" sz="700" b="1"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　センター：</a:t>
                      </a:r>
                      <a:r>
                        <a:rPr lang="en-US" altLang="ja-JP" sz="700" b="1"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\250,000</a:t>
                      </a:r>
                      <a:br>
                        <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b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見出し：「●」＋全角 </a:t>
                      </a:r>
                      <a:r>
                        <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19 </a:t>
                      </a: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文字以内</a:t>
                      </a:r>
                    </a:p>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本文</a:t>
                      </a:r>
                      <a:r>
                        <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a:t>
                      </a: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全角 </a:t>
                      </a:r>
                      <a:r>
                        <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20 </a:t>
                      </a: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文字 </a:t>
                      </a:r>
                      <a:r>
                        <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 5 </a:t>
                      </a: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行（リンク先を含まず）</a:t>
                      </a:r>
                    </a:p>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リンク：クリックカウント変換</a:t>
                      </a:r>
                    </a:p>
                  </a:txBody>
                  <a:tcPr marL="4233" marR="4233" marT="42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428258421"/>
                  </a:ext>
                </a:extLst>
              </a:tr>
              <a:tr h="492975">
                <a:tc>
                  <a:txBody>
                    <a:bodyPr/>
                    <a:lstStyle/>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日経クロステック</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endParaRPr>
                    </a:p>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建築・土木メール</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endParaRPr>
                    </a:p>
                  </a:txBody>
                  <a:tcPr marL="4233" marR="4233" marT="4233"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tc>
                  <a:txBody>
                    <a:bodyPr/>
                    <a:lstStyle/>
                    <a:p>
                      <a:pPr marL="85725" indent="0" algn="l"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先進技術の取り込みが急速に進む建設産業に関心を持つ実務者約</a:t>
                      </a:r>
                      <a:r>
                        <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26</a:t>
                      </a: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万人に対して、最新ニュースやスキルアップに役立つ情報などをタイムリーにお届けします。</a:t>
                      </a:r>
                    </a:p>
                  </a:txBody>
                  <a:tcPr marL="4233" marR="4233" marT="423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tc>
                  <a:txBody>
                    <a:bodyPr/>
                    <a:lstStyle/>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平日毎日</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tc>
                  <a:txBody>
                    <a:bodyPr/>
                    <a:lstStyle/>
                    <a:p>
                      <a:pPr algn="ctr" fontAlgn="ctr"/>
                      <a:r>
                        <a:rPr lang="ja-JP" altLang="en-US" sz="700" b="1"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約</a:t>
                      </a:r>
                      <a:r>
                        <a:rPr lang="en-US" altLang="ja-JP" sz="700" b="1"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270,000</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tc>
                  <a:txBody>
                    <a:bodyPr/>
                    <a:lstStyle/>
                    <a:p>
                      <a:pPr algn="ctr" fontAlgn="ctr"/>
                      <a:r>
                        <a:rPr lang="ja-JP" altLang="en-US" sz="700" b="1"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ヘッダー</a:t>
                      </a:r>
                      <a:r>
                        <a:rPr lang="ja-JP" altLang="en-US" sz="700" b="1" i="0" u="none" strike="noStrike">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a:t>
                      </a:r>
                      <a:r>
                        <a:rPr lang="en-US" altLang="ja-JP" sz="700" b="1"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250,000</a:t>
                      </a:r>
                      <a:br>
                        <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b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見出し：「●」＋全角 </a:t>
                      </a:r>
                      <a:r>
                        <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19 </a:t>
                      </a: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文字以内</a:t>
                      </a:r>
                    </a:p>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本文</a:t>
                      </a:r>
                      <a:r>
                        <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a:t>
                      </a: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全角 </a:t>
                      </a:r>
                      <a:r>
                        <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20 </a:t>
                      </a: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文字 </a:t>
                      </a:r>
                      <a:r>
                        <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 5 </a:t>
                      </a: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行（リンク先を含まず）</a:t>
                      </a:r>
                    </a:p>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リンク：クリックカウント変換</a:t>
                      </a:r>
                    </a:p>
                  </a:txBody>
                  <a:tcPr marL="4233" marR="4233" marT="42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3776994702"/>
                  </a:ext>
                </a:extLst>
              </a:tr>
              <a:tr h="492975">
                <a:tc>
                  <a:txBody>
                    <a:bodyPr/>
                    <a:lstStyle/>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日経クロステック</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endParaRPr>
                    </a:p>
                    <a:p>
                      <a:pPr algn="ctr" fontAlgn="ctr"/>
                      <a:r>
                        <a:rPr 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IT</a:t>
                      </a: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注目記事 メール　　　</a:t>
                      </a:r>
                    </a:p>
                  </a:txBody>
                  <a:tcPr marL="4233" marR="4233" marT="4233"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tc>
                  <a:txBody>
                    <a:bodyPr/>
                    <a:lstStyle/>
                    <a:p>
                      <a:pPr marL="85725" indent="0" algn="l"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エンタープライズ分野の話題を中心に、</a:t>
                      </a:r>
                      <a:r>
                        <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IT</a:t>
                      </a: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カテゴリーに掲載するコラムや解説記事などの新着情報を中心に毎日ピックアップして配信させていただきます。新着記事のチェックにご利用ください。</a:t>
                      </a:r>
                    </a:p>
                  </a:txBody>
                  <a:tcPr marL="4233" marR="4233" marT="423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tc>
                  <a:txBody>
                    <a:bodyPr/>
                    <a:lstStyle/>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平日毎日</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tc>
                  <a:txBody>
                    <a:bodyPr/>
                    <a:lstStyle/>
                    <a:p>
                      <a:pPr algn="ctr" fontAlgn="ctr"/>
                      <a:r>
                        <a:rPr lang="ja-JP" altLang="en-US" sz="700" b="1"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約</a:t>
                      </a:r>
                      <a:r>
                        <a:rPr lang="en-US" altLang="ja-JP" sz="700" b="1"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222,000</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tc>
                  <a:txBody>
                    <a:bodyPr/>
                    <a:lstStyle/>
                    <a:p>
                      <a:pPr algn="ctr" fontAlgn="ctr"/>
                      <a:r>
                        <a:rPr lang="ja-JP" altLang="en-US" sz="700" b="1"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ヘッダー￥</a:t>
                      </a:r>
                      <a:r>
                        <a:rPr lang="en-US" altLang="ja-JP" sz="700" b="1"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250,000</a:t>
                      </a:r>
                      <a:r>
                        <a:rPr lang="ja-JP" altLang="en-US" sz="700" b="1"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　センター：</a:t>
                      </a:r>
                      <a:r>
                        <a:rPr lang="en-US" altLang="ja-JP" sz="700" b="1"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\200,000</a:t>
                      </a:r>
                      <a:br>
                        <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b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見出し：「●」＋全角 </a:t>
                      </a:r>
                      <a:r>
                        <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19 </a:t>
                      </a: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文字以内</a:t>
                      </a:r>
                    </a:p>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本文</a:t>
                      </a:r>
                      <a:r>
                        <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a:t>
                      </a: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全角 </a:t>
                      </a:r>
                      <a:r>
                        <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20 </a:t>
                      </a: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文字 </a:t>
                      </a:r>
                      <a:r>
                        <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 5 </a:t>
                      </a: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行（リンク先を含まず）</a:t>
                      </a:r>
                    </a:p>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リンク：クリックカウント変換</a:t>
                      </a:r>
                    </a:p>
                  </a:txBody>
                  <a:tcPr marL="4233" marR="4233" marT="42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1354935064"/>
                  </a:ext>
                </a:extLst>
              </a:tr>
              <a:tr h="492975">
                <a:tc>
                  <a:txBody>
                    <a:bodyPr/>
                    <a:lstStyle/>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日経クロステック</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endParaRPr>
                    </a:p>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IT</a:t>
                      </a: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最新ニュースメール</a:t>
                      </a:r>
                    </a:p>
                  </a:txBody>
                  <a:tcPr marL="4233" marR="4233" marT="4233"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tc>
                  <a:txBody>
                    <a:bodyPr/>
                    <a:lstStyle/>
                    <a:p>
                      <a:pPr marL="85725" indent="0" algn="l"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最新の</a:t>
                      </a:r>
                      <a:r>
                        <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IT</a:t>
                      </a: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関連ニュースをダイジェストでお届けします。平日の昼ごろに配信しますので、前日の国内ニュースから最新の海外ニュースをまとめてお読みいただけます。</a:t>
                      </a:r>
                    </a:p>
                  </a:txBody>
                  <a:tcPr marL="4233" marR="4233" marT="423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tc>
                  <a:txBody>
                    <a:bodyPr/>
                    <a:lstStyle/>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平日毎日</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tc>
                  <a:txBody>
                    <a:bodyPr/>
                    <a:lstStyle/>
                    <a:p>
                      <a:pPr algn="ctr" fontAlgn="ctr"/>
                      <a:r>
                        <a:rPr lang="ja-JP" altLang="en-US" sz="700" b="1"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約</a:t>
                      </a:r>
                      <a:r>
                        <a:rPr lang="en-US" altLang="ja-JP" sz="700" b="1"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191,000</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tc>
                  <a:txBody>
                    <a:bodyPr/>
                    <a:lstStyle/>
                    <a:p>
                      <a:pPr algn="ctr" fontAlgn="ctr"/>
                      <a:r>
                        <a:rPr lang="ja-JP" altLang="en-US" sz="700" b="1"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ヘッダー￥</a:t>
                      </a:r>
                      <a:r>
                        <a:rPr lang="en-US" altLang="ja-JP" sz="700" b="1"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200,000</a:t>
                      </a:r>
                      <a:r>
                        <a:rPr lang="ja-JP" altLang="en-US" sz="700" b="1"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　センター：</a:t>
                      </a:r>
                      <a:r>
                        <a:rPr lang="en-US" altLang="ja-JP" sz="700" b="1"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\180,000</a:t>
                      </a:r>
                      <a:br>
                        <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b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見出し：「●」＋全角 </a:t>
                      </a:r>
                      <a:r>
                        <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19 </a:t>
                      </a: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文字以内</a:t>
                      </a:r>
                    </a:p>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本文</a:t>
                      </a:r>
                      <a:r>
                        <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a:t>
                      </a: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全角 </a:t>
                      </a:r>
                      <a:r>
                        <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20 </a:t>
                      </a: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文字 </a:t>
                      </a:r>
                      <a:r>
                        <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 5 </a:t>
                      </a: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行（リンク先を含まず）</a:t>
                      </a:r>
                    </a:p>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リンク：クリックカウント変換</a:t>
                      </a:r>
                    </a:p>
                  </a:txBody>
                  <a:tcPr marL="4233" marR="4233" marT="42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3217593031"/>
                  </a:ext>
                </a:extLst>
              </a:tr>
              <a:tr h="492975">
                <a:tc>
                  <a:txBody>
                    <a:bodyPr/>
                    <a:lstStyle/>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日経クロステック</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endParaRPr>
                    </a:p>
                    <a:p>
                      <a:pPr algn="ctr" fontAlgn="ctr"/>
                      <a:r>
                        <a:rPr 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PC/Mobile</a:t>
                      </a: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メール</a:t>
                      </a:r>
                    </a:p>
                  </a:txBody>
                  <a:tcPr marL="4233" marR="4233" marT="4233"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85725" indent="0" algn="l"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仕事で</a:t>
                      </a:r>
                      <a:r>
                        <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PC</a:t>
                      </a: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やモバイル端末を使う際に生じるトラブル解決や、一歩先をいく活用のための情報を提供。ビジネスパーソン、勤務先で</a:t>
                      </a:r>
                      <a:r>
                        <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IT</a:t>
                      </a: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化の中心的な役割を果たすリーダー、中小規模システムの運営を担当する</a:t>
                      </a:r>
                      <a:r>
                        <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IT</a:t>
                      </a: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リーダーに不可欠な情報を提供します。</a:t>
                      </a:r>
                    </a:p>
                  </a:txBody>
                  <a:tcPr marL="4233" marR="4233" marT="423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ja-JP" altLang="en-US" sz="700" b="0" i="0" u="none" strike="noStrike">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毎週</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endParaRPr>
                    </a:p>
                    <a:p>
                      <a:pPr algn="ctr" fontAlgn="ctr"/>
                      <a:r>
                        <a:rPr lang="ja-JP" altLang="en-US" sz="700" b="0" i="0" u="none" strike="noStrike">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月</a:t>
                      </a: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・水・金曜日</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ja-JP" altLang="en-US" sz="700" b="1"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約</a:t>
                      </a:r>
                      <a:r>
                        <a:rPr lang="en-US" altLang="ja-JP" sz="700" b="1"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160,000</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ja-JP" altLang="en-US" sz="700" b="1"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ヘッダー￥</a:t>
                      </a:r>
                      <a:r>
                        <a:rPr lang="en-US" altLang="ja-JP" sz="700" b="1"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250,000</a:t>
                      </a:r>
                      <a:r>
                        <a:rPr lang="ja-JP" altLang="en-US" sz="700" b="1"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　センター：</a:t>
                      </a:r>
                      <a:r>
                        <a:rPr lang="en-US" altLang="ja-JP" sz="700" b="1"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\150,000</a:t>
                      </a:r>
                      <a:br>
                        <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b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見出し：「●」＋全角 </a:t>
                      </a:r>
                      <a:r>
                        <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19 </a:t>
                      </a: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文字以内</a:t>
                      </a:r>
                    </a:p>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本文</a:t>
                      </a:r>
                      <a:r>
                        <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a:t>
                      </a: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全角 </a:t>
                      </a:r>
                      <a:r>
                        <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20 </a:t>
                      </a: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文字 </a:t>
                      </a:r>
                      <a:r>
                        <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 5 </a:t>
                      </a: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行（リンク先を含まず）</a:t>
                      </a:r>
                    </a:p>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リンク：クリックカウント変換</a:t>
                      </a:r>
                    </a:p>
                  </a:txBody>
                  <a:tcPr marL="4233" marR="4233" marT="42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03024407"/>
                  </a:ext>
                </a:extLst>
              </a:tr>
            </a:tbl>
          </a:graphicData>
        </a:graphic>
      </p:graphicFrame>
      <p:sp>
        <p:nvSpPr>
          <p:cNvPr id="15" name="テキスト ボックス 236">
            <a:extLst>
              <a:ext uri="{FF2B5EF4-FFF2-40B4-BE49-F238E27FC236}">
                <a16:creationId xmlns:a16="http://schemas.microsoft.com/office/drawing/2014/main" id="{014EEDDC-74D0-A04E-9C38-076F9BCDC522}"/>
              </a:ext>
            </a:extLst>
          </p:cNvPr>
          <p:cNvSpPr txBox="1">
            <a:spLocks noChangeArrowheads="1"/>
          </p:cNvSpPr>
          <p:nvPr/>
        </p:nvSpPr>
        <p:spPr bwMode="auto">
          <a:xfrm>
            <a:off x="207089" y="4047134"/>
            <a:ext cx="8294688" cy="769441"/>
          </a:xfrm>
          <a:prstGeom prst="rect">
            <a:avLst/>
          </a:prstGeom>
          <a:noFill/>
          <a:ln>
            <a:noFill/>
          </a:ln>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en-US" altLang="ja-JP" sz="9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rPr>
              <a:t>※</a:t>
            </a:r>
            <a:r>
              <a:rPr lang="ja-JP" altLang="en-US" sz="9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rPr>
              <a:t>日経クロステック</a:t>
            </a:r>
            <a:r>
              <a:rPr lang="en-US" altLang="ja-JP" sz="9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rPr>
              <a:t>IT</a:t>
            </a:r>
            <a:r>
              <a:rPr lang="ja-JP" altLang="en-US" sz="9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rPr>
              <a:t>メール、テキスト版は</a:t>
            </a:r>
            <a:r>
              <a:rPr lang="en-US" altLang="ja-JP" sz="9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rPr>
              <a:t>2022</a:t>
            </a:r>
            <a:r>
              <a:rPr lang="ja-JP" altLang="en-US" sz="9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rPr>
              <a:t>年</a:t>
            </a:r>
            <a:r>
              <a:rPr lang="en-US" altLang="ja-JP" sz="9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rPr>
              <a:t>2</a:t>
            </a:r>
            <a:r>
              <a:rPr lang="ja-JP" altLang="en-US" sz="9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rPr>
              <a:t>月</a:t>
            </a:r>
            <a:r>
              <a:rPr lang="en-US" altLang="ja-JP" sz="9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rPr>
              <a:t>10</a:t>
            </a:r>
            <a:r>
              <a:rPr lang="ja-JP" altLang="en-US" sz="9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rPr>
              <a:t>日まで。</a:t>
            </a:r>
            <a:r>
              <a:rPr lang="en-US" altLang="ja-JP" sz="9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rPr>
              <a:t>2022</a:t>
            </a:r>
            <a:r>
              <a:rPr lang="ja-JP" altLang="en-US" sz="9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rPr>
              <a:t>年</a:t>
            </a:r>
            <a:r>
              <a:rPr lang="en-US" altLang="ja-JP" sz="9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rPr>
              <a:t>2</a:t>
            </a:r>
            <a:r>
              <a:rPr lang="ja-JP" altLang="en-US" sz="9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rPr>
              <a:t>月</a:t>
            </a:r>
            <a:r>
              <a:rPr lang="en-US" altLang="ja-JP" sz="9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rPr>
              <a:t>14</a:t>
            </a:r>
            <a:r>
              <a:rPr lang="ja-JP" altLang="en-US" sz="9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rPr>
              <a:t>日より</a:t>
            </a:r>
            <a:r>
              <a:rPr lang="en-US" altLang="ja-JP" sz="9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rPr>
              <a:t>HTML</a:t>
            </a:r>
            <a:r>
              <a:rPr lang="ja-JP" altLang="en-US" sz="9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rPr>
              <a:t>化。詳細は次ページご参照ください。</a:t>
            </a:r>
            <a:endParaRPr lang="en-US" altLang="ja-JP" sz="9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endParaRPr>
          </a:p>
          <a:p>
            <a:pPr eaLnBrk="1" hangingPunct="1">
              <a:defRPr/>
            </a:pPr>
            <a:r>
              <a:rPr lang="en-US" altLang="ja-JP" sz="7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a:t>
            </a:r>
            <a:r>
              <a:rPr lang="ja-JP" altLang="en-US" sz="7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事前に広告掲載可能日をご確認ください。　</a:t>
            </a:r>
            <a:r>
              <a:rPr lang="en-US" altLang="ja-JP" sz="700" dirty="0">
                <a:latin typeface="Yu Gothic" panose="020B0400000000000000" pitchFamily="34" charset="-128"/>
                <a:ea typeface="Yu Gothic" panose="020B0400000000000000" pitchFamily="34" charset="-128"/>
              </a:rPr>
              <a:t>※</a:t>
            </a:r>
            <a:r>
              <a:rPr lang="ja-JP" altLang="en-US" sz="700" dirty="0">
                <a:latin typeface="Yu Gothic" panose="020B0400000000000000" pitchFamily="34" charset="-128"/>
                <a:ea typeface="Yu Gothic" panose="020B0400000000000000" pitchFamily="34" charset="-128"/>
              </a:rPr>
              <a:t>メール媒体名、料金、枠数、位置、仕様等は、予告なく変更する場合がございます。</a:t>
            </a:r>
          </a:p>
          <a:p>
            <a:pPr eaLnBrk="1" hangingPunct="1">
              <a:defRPr/>
            </a:pPr>
            <a:r>
              <a:rPr lang="en-US" altLang="ja-JP" sz="700" dirty="0">
                <a:latin typeface="Yu Gothic" panose="020B0400000000000000" pitchFamily="34" charset="-128"/>
                <a:ea typeface="Yu Gothic" panose="020B0400000000000000" pitchFamily="34" charset="-128"/>
              </a:rPr>
              <a:t>※</a:t>
            </a:r>
            <a:r>
              <a:rPr lang="ja-JP" altLang="en-US" sz="700" dirty="0">
                <a:latin typeface="Yu Gothic" panose="020B0400000000000000" pitchFamily="34" charset="-128"/>
                <a:ea typeface="Yu Gothic" panose="020B0400000000000000" pitchFamily="34" charset="-128"/>
              </a:rPr>
              <a:t>表示回数・配信数は目安であり、それらを保証するものではございません。　</a:t>
            </a:r>
            <a:r>
              <a:rPr lang="en-US" altLang="ja-JP" sz="700" dirty="0">
                <a:latin typeface="Yu Gothic" panose="020B0400000000000000" pitchFamily="34" charset="-128"/>
                <a:ea typeface="Yu Gothic" panose="020B0400000000000000" pitchFamily="34" charset="-128"/>
              </a:rPr>
              <a:t>※</a:t>
            </a:r>
            <a:r>
              <a:rPr lang="ja-JP" altLang="en-US" sz="700" dirty="0">
                <a:latin typeface="Yu Gothic" panose="020B0400000000000000" pitchFamily="34" charset="-128"/>
                <a:ea typeface="Yu Gothic" panose="020B0400000000000000" pitchFamily="34" charset="-128"/>
              </a:rPr>
              <a:t>料金はグロス金額・外税となります。</a:t>
            </a:r>
            <a:endParaRPr lang="en-US" altLang="ja-JP" sz="700" dirty="0">
              <a:latin typeface="Yu Gothic" panose="020B0400000000000000" pitchFamily="34" charset="-128"/>
              <a:ea typeface="Yu Gothic" panose="020B0400000000000000" pitchFamily="34" charset="-128"/>
            </a:endParaRPr>
          </a:p>
          <a:p>
            <a:pPr eaLnBrk="1" hangingPunct="1">
              <a:defRPr/>
            </a:pPr>
            <a:r>
              <a:rPr lang="en-US" altLang="ja-JP" sz="700" dirty="0">
                <a:latin typeface="Yu Gothic" panose="020B0400000000000000" pitchFamily="34" charset="-128"/>
                <a:ea typeface="Yu Gothic" panose="020B0400000000000000" pitchFamily="34" charset="-128"/>
              </a:rPr>
              <a:t>※</a:t>
            </a:r>
            <a:r>
              <a:rPr lang="ja-JP" altLang="en-US" sz="700" dirty="0">
                <a:latin typeface="Yu Gothic" panose="020B0400000000000000" pitchFamily="34" charset="-128"/>
                <a:ea typeface="Yu Gothic" panose="020B0400000000000000" pitchFamily="34" charset="-128"/>
              </a:rPr>
              <a:t>申込み、入稿については別途ご確認ください。</a:t>
            </a:r>
            <a:endParaRPr lang="en-US" altLang="ja-JP" sz="700" dirty="0">
              <a:latin typeface="Yu Gothic" panose="020B0400000000000000" pitchFamily="34" charset="-128"/>
              <a:ea typeface="Yu Gothic" panose="020B0400000000000000" pitchFamily="34" charset="-128"/>
            </a:endParaRPr>
          </a:p>
          <a:p>
            <a:pPr eaLnBrk="1" hangingPunct="1">
              <a:defRPr/>
            </a:pPr>
            <a:r>
              <a:rPr lang="en-US" altLang="ja-JP" sz="700" dirty="0">
                <a:latin typeface="Yu Gothic" panose="020B0400000000000000" pitchFamily="34" charset="-128"/>
                <a:ea typeface="Yu Gothic" panose="020B0400000000000000" pitchFamily="34" charset="-128"/>
              </a:rPr>
              <a:t>※</a:t>
            </a:r>
            <a:r>
              <a:rPr lang="ja-JP" altLang="en-US" sz="700" dirty="0">
                <a:latin typeface="Yu Gothic" panose="020B0400000000000000" pitchFamily="34" charset="-128"/>
                <a:ea typeface="Yu Gothic" panose="020B0400000000000000" pitchFamily="34" charset="-128"/>
              </a:rPr>
              <a:t>表⽰回数・配信数は目安であり、それらを保証するものではございません。</a:t>
            </a:r>
            <a:r>
              <a:rPr lang="en-US" altLang="ja-JP" sz="700" dirty="0">
                <a:latin typeface="Yu Gothic" panose="020B0400000000000000" pitchFamily="34" charset="-128"/>
                <a:ea typeface="Yu Gothic" panose="020B0400000000000000" pitchFamily="34" charset="-128"/>
              </a:rPr>
              <a:t>(</a:t>
            </a:r>
            <a:r>
              <a:rPr lang="ja-JP" altLang="en-US" sz="700" dirty="0">
                <a:latin typeface="Yu Gothic" panose="020B0400000000000000" pitchFamily="34" charset="-128"/>
                <a:ea typeface="Yu Gothic" panose="020B0400000000000000" pitchFamily="34" charset="-128"/>
              </a:rPr>
              <a:t>保証の表記があるものは除く</a:t>
            </a:r>
            <a:r>
              <a:rPr lang="en-US" altLang="ja-JP" sz="700" dirty="0">
                <a:latin typeface="Yu Gothic" panose="020B0400000000000000" pitchFamily="34" charset="-128"/>
                <a:ea typeface="Yu Gothic" panose="020B0400000000000000" pitchFamily="34" charset="-128"/>
              </a:rPr>
              <a:t>) </a:t>
            </a:r>
          </a:p>
          <a:p>
            <a:pPr eaLnBrk="1" hangingPunct="1">
              <a:defRPr/>
            </a:pPr>
            <a:r>
              <a:rPr lang="en-US" altLang="ja-JP" sz="700" dirty="0">
                <a:latin typeface="Yu Gothic" panose="020B0400000000000000" pitchFamily="34" charset="-128"/>
                <a:ea typeface="Yu Gothic" panose="020B0400000000000000" pitchFamily="34" charset="-128"/>
              </a:rPr>
              <a:t>※</a:t>
            </a:r>
            <a:r>
              <a:rPr lang="ja-JP" altLang="en-US" sz="700" dirty="0">
                <a:latin typeface="Yu Gothic" panose="020B0400000000000000" pitchFamily="34" charset="-128"/>
                <a:ea typeface="Yu Gothic" panose="020B0400000000000000" pitchFamily="34" charset="-128"/>
              </a:rPr>
              <a:t>料金、枠数、仕様等は、予告なく変更する場合がございます。</a:t>
            </a:r>
          </a:p>
        </p:txBody>
      </p:sp>
      <p:sp>
        <p:nvSpPr>
          <p:cNvPr id="16" name="Holder 4">
            <a:extLst>
              <a:ext uri="{FF2B5EF4-FFF2-40B4-BE49-F238E27FC236}">
                <a16:creationId xmlns:a16="http://schemas.microsoft.com/office/drawing/2014/main" id="{285BA751-BEC7-EC4A-9D7D-745D0598D2F5}"/>
              </a:ext>
            </a:extLst>
          </p:cNvPr>
          <p:cNvSpPr>
            <a:spLocks noGrp="1"/>
          </p:cNvSpPr>
          <p:nvPr>
            <p:ph type="sldNum" sz="quarter" idx="7"/>
          </p:nvPr>
        </p:nvSpPr>
        <p:spPr>
          <a:xfrm>
            <a:off x="117050" y="4823612"/>
            <a:ext cx="407092" cy="153888"/>
          </a:xfrm>
        </p:spPr>
        <p:txBody>
          <a:bodyPr lIns="0" tIns="0" rIns="0" bIns="0"/>
          <a:lstStyle>
            <a:lvl1pPr algn="r">
              <a:defRPr>
                <a:solidFill>
                  <a:schemeClr val="tx1">
                    <a:tint val="75000"/>
                  </a:schemeClr>
                </a:solidFill>
              </a:defRPr>
            </a:lvl1pPr>
          </a:lstStyle>
          <a:p>
            <a:pPr algn="l"/>
            <a:fld id="{B6F15528-21DE-4FAA-801E-634DDDAF4B2B}" type="slidenum">
              <a:rPr sz="1000">
                <a:solidFill>
                  <a:schemeClr val="tx1"/>
                </a:solidFill>
              </a:rPr>
              <a:pPr algn="l"/>
              <a:t>19</a:t>
            </a:fld>
            <a:endParaRPr sz="1000"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図 54">
            <a:extLst>
              <a:ext uri="{FF2B5EF4-FFF2-40B4-BE49-F238E27FC236}">
                <a16:creationId xmlns:a16="http://schemas.microsoft.com/office/drawing/2014/main" id="{035B97E2-7328-3F49-B598-D1F63CE0F1A5}"/>
              </a:ext>
            </a:extLst>
          </p:cNvPr>
          <p:cNvPicPr>
            <a:picLocks noChangeAspect="1"/>
          </p:cNvPicPr>
          <p:nvPr/>
        </p:nvPicPr>
        <p:blipFill>
          <a:blip r:embed="rId3"/>
          <a:stretch>
            <a:fillRect/>
          </a:stretch>
        </p:blipFill>
        <p:spPr>
          <a:xfrm>
            <a:off x="361512" y="891256"/>
            <a:ext cx="1977105" cy="3753517"/>
          </a:xfrm>
          <a:prstGeom prst="rect">
            <a:avLst/>
          </a:prstGeom>
          <a:ln>
            <a:solidFill>
              <a:schemeClr val="bg1">
                <a:lumMod val="75000"/>
              </a:schemeClr>
            </a:solidFill>
          </a:ln>
        </p:spPr>
      </p:pic>
      <p:pic>
        <p:nvPicPr>
          <p:cNvPr id="2" name="bg object 16">
            <a:extLst>
              <a:ext uri="{FF2B5EF4-FFF2-40B4-BE49-F238E27FC236}">
                <a16:creationId xmlns:a16="http://schemas.microsoft.com/office/drawing/2014/main" id="{E4FF9A87-A63D-9147-B4F8-09FEFAFCC452}"/>
              </a:ext>
            </a:extLst>
          </p:cNvPr>
          <p:cNvPicPr/>
          <p:nvPr/>
        </p:nvPicPr>
        <p:blipFill>
          <a:blip r:embed="rId4" cstate="print"/>
          <a:stretch>
            <a:fillRect/>
          </a:stretch>
        </p:blipFill>
        <p:spPr>
          <a:xfrm>
            <a:off x="8112473" y="4657804"/>
            <a:ext cx="163220" cy="230931"/>
          </a:xfrm>
          <a:prstGeom prst="rect">
            <a:avLst/>
          </a:prstGeom>
        </p:spPr>
      </p:pic>
      <p:pic>
        <p:nvPicPr>
          <p:cNvPr id="3" name="bg object 17">
            <a:extLst>
              <a:ext uri="{FF2B5EF4-FFF2-40B4-BE49-F238E27FC236}">
                <a16:creationId xmlns:a16="http://schemas.microsoft.com/office/drawing/2014/main" id="{78D1C3D9-1CF7-E741-A519-9F36B3F42FA4}"/>
              </a:ext>
            </a:extLst>
          </p:cNvPr>
          <p:cNvPicPr/>
          <p:nvPr/>
        </p:nvPicPr>
        <p:blipFill>
          <a:blip r:embed="rId5" cstate="print"/>
          <a:stretch>
            <a:fillRect/>
          </a:stretch>
        </p:blipFill>
        <p:spPr>
          <a:xfrm>
            <a:off x="8316555" y="4657805"/>
            <a:ext cx="147688" cy="230931"/>
          </a:xfrm>
          <a:prstGeom prst="rect">
            <a:avLst/>
          </a:prstGeom>
        </p:spPr>
      </p:pic>
      <p:pic>
        <p:nvPicPr>
          <p:cNvPr id="4" name="bg object 18">
            <a:extLst>
              <a:ext uri="{FF2B5EF4-FFF2-40B4-BE49-F238E27FC236}">
                <a16:creationId xmlns:a16="http://schemas.microsoft.com/office/drawing/2014/main" id="{9B76C750-2419-634C-834D-EFA670160FA6}"/>
              </a:ext>
            </a:extLst>
          </p:cNvPr>
          <p:cNvPicPr/>
          <p:nvPr/>
        </p:nvPicPr>
        <p:blipFill>
          <a:blip r:embed="rId6" cstate="print"/>
          <a:stretch>
            <a:fillRect/>
          </a:stretch>
        </p:blipFill>
        <p:spPr>
          <a:xfrm>
            <a:off x="8740027" y="4657805"/>
            <a:ext cx="170002" cy="230931"/>
          </a:xfrm>
          <a:prstGeom prst="rect">
            <a:avLst/>
          </a:prstGeom>
        </p:spPr>
      </p:pic>
      <p:pic>
        <p:nvPicPr>
          <p:cNvPr id="5" name="bg object 19">
            <a:extLst>
              <a:ext uri="{FF2B5EF4-FFF2-40B4-BE49-F238E27FC236}">
                <a16:creationId xmlns:a16="http://schemas.microsoft.com/office/drawing/2014/main" id="{C9623A23-267A-B94C-A876-5301DEA7C499}"/>
              </a:ext>
            </a:extLst>
          </p:cNvPr>
          <p:cNvPicPr/>
          <p:nvPr/>
        </p:nvPicPr>
        <p:blipFill>
          <a:blip r:embed="rId7" cstate="print"/>
          <a:stretch>
            <a:fillRect/>
          </a:stretch>
        </p:blipFill>
        <p:spPr>
          <a:xfrm>
            <a:off x="8501777" y="4652797"/>
            <a:ext cx="196037" cy="238846"/>
          </a:xfrm>
          <a:prstGeom prst="rect">
            <a:avLst/>
          </a:prstGeom>
        </p:spPr>
      </p:pic>
      <p:pic>
        <p:nvPicPr>
          <p:cNvPr id="6" name="bg object 20">
            <a:extLst>
              <a:ext uri="{FF2B5EF4-FFF2-40B4-BE49-F238E27FC236}">
                <a16:creationId xmlns:a16="http://schemas.microsoft.com/office/drawing/2014/main" id="{1EE4A0FD-FAD6-0543-B74B-DAF09503D616}"/>
              </a:ext>
            </a:extLst>
          </p:cNvPr>
          <p:cNvPicPr/>
          <p:nvPr/>
        </p:nvPicPr>
        <p:blipFill>
          <a:blip r:embed="rId8" cstate="print"/>
          <a:stretch>
            <a:fillRect/>
          </a:stretch>
        </p:blipFill>
        <p:spPr>
          <a:xfrm>
            <a:off x="7825276" y="4656936"/>
            <a:ext cx="259861" cy="231025"/>
          </a:xfrm>
          <a:prstGeom prst="rect">
            <a:avLst/>
          </a:prstGeom>
        </p:spPr>
      </p:pic>
      <p:sp>
        <p:nvSpPr>
          <p:cNvPr id="7" name="bg object 21">
            <a:extLst>
              <a:ext uri="{FF2B5EF4-FFF2-40B4-BE49-F238E27FC236}">
                <a16:creationId xmlns:a16="http://schemas.microsoft.com/office/drawing/2014/main" id="{68A8C701-711C-434C-B664-9008C24D0B8D}"/>
              </a:ext>
            </a:extLst>
          </p:cNvPr>
          <p:cNvSpPr/>
          <p:nvPr/>
        </p:nvSpPr>
        <p:spPr>
          <a:xfrm>
            <a:off x="7504939" y="4706790"/>
            <a:ext cx="100965" cy="130649"/>
          </a:xfrm>
          <a:custGeom>
            <a:avLst/>
            <a:gdLst/>
            <a:ahLst/>
            <a:cxnLst/>
            <a:rect l="l" t="t" r="r" b="b"/>
            <a:pathLst>
              <a:path w="100965" h="130810">
                <a:moveTo>
                  <a:pt x="100520" y="16840"/>
                </a:moveTo>
                <a:lnTo>
                  <a:pt x="82029" y="16840"/>
                </a:lnTo>
                <a:lnTo>
                  <a:pt x="82029" y="50304"/>
                </a:lnTo>
                <a:lnTo>
                  <a:pt x="100520" y="50304"/>
                </a:lnTo>
                <a:lnTo>
                  <a:pt x="100520" y="16840"/>
                </a:lnTo>
                <a:close/>
              </a:path>
              <a:path w="100965" h="130810">
                <a:moveTo>
                  <a:pt x="100736" y="0"/>
                </a:moveTo>
                <a:lnTo>
                  <a:pt x="0" y="0"/>
                </a:lnTo>
                <a:lnTo>
                  <a:pt x="0" y="2540"/>
                </a:lnTo>
                <a:lnTo>
                  <a:pt x="88" y="16510"/>
                </a:lnTo>
                <a:lnTo>
                  <a:pt x="101" y="50800"/>
                </a:lnTo>
                <a:lnTo>
                  <a:pt x="114" y="66040"/>
                </a:lnTo>
                <a:lnTo>
                  <a:pt x="127" y="102870"/>
                </a:lnTo>
                <a:lnTo>
                  <a:pt x="152" y="119380"/>
                </a:lnTo>
                <a:lnTo>
                  <a:pt x="152" y="125730"/>
                </a:lnTo>
                <a:lnTo>
                  <a:pt x="63" y="130810"/>
                </a:lnTo>
                <a:lnTo>
                  <a:pt x="18757" y="130810"/>
                </a:lnTo>
                <a:lnTo>
                  <a:pt x="18757" y="125730"/>
                </a:lnTo>
                <a:lnTo>
                  <a:pt x="18757" y="119380"/>
                </a:lnTo>
                <a:lnTo>
                  <a:pt x="100520" y="119380"/>
                </a:lnTo>
                <a:lnTo>
                  <a:pt x="100520" y="103174"/>
                </a:lnTo>
                <a:lnTo>
                  <a:pt x="100520" y="102870"/>
                </a:lnTo>
                <a:lnTo>
                  <a:pt x="100520" y="66649"/>
                </a:lnTo>
                <a:lnTo>
                  <a:pt x="82029" y="66649"/>
                </a:lnTo>
                <a:lnTo>
                  <a:pt x="82029" y="102870"/>
                </a:lnTo>
                <a:lnTo>
                  <a:pt x="18757" y="102870"/>
                </a:lnTo>
                <a:lnTo>
                  <a:pt x="18757" y="66040"/>
                </a:lnTo>
                <a:lnTo>
                  <a:pt x="100520" y="66040"/>
                </a:lnTo>
                <a:lnTo>
                  <a:pt x="100520" y="50800"/>
                </a:lnTo>
                <a:lnTo>
                  <a:pt x="18757" y="50800"/>
                </a:lnTo>
                <a:lnTo>
                  <a:pt x="18757" y="16510"/>
                </a:lnTo>
                <a:lnTo>
                  <a:pt x="100558" y="16510"/>
                </a:lnTo>
                <a:lnTo>
                  <a:pt x="100558" y="2540"/>
                </a:lnTo>
                <a:lnTo>
                  <a:pt x="100736" y="2540"/>
                </a:lnTo>
                <a:lnTo>
                  <a:pt x="100736" y="0"/>
                </a:lnTo>
                <a:close/>
              </a:path>
              <a:path w="100965" h="130810">
                <a:moveTo>
                  <a:pt x="100825" y="130378"/>
                </a:moveTo>
                <a:lnTo>
                  <a:pt x="100520" y="119684"/>
                </a:lnTo>
                <a:lnTo>
                  <a:pt x="82029" y="119684"/>
                </a:lnTo>
                <a:lnTo>
                  <a:pt x="82029" y="130378"/>
                </a:lnTo>
                <a:lnTo>
                  <a:pt x="100825" y="130378"/>
                </a:lnTo>
                <a:close/>
              </a:path>
            </a:pathLst>
          </a:custGeom>
          <a:solidFill>
            <a:srgbClr val="0061AF"/>
          </a:solidFill>
        </p:spPr>
        <p:txBody>
          <a:bodyPr wrap="square" lIns="0" tIns="0" rIns="0" bIns="0" rtlCol="0"/>
          <a:lstStyle/>
          <a:p>
            <a:endParaRPr sz="1798"/>
          </a:p>
        </p:txBody>
      </p:sp>
      <p:pic>
        <p:nvPicPr>
          <p:cNvPr id="8" name="bg object 22">
            <a:extLst>
              <a:ext uri="{FF2B5EF4-FFF2-40B4-BE49-F238E27FC236}">
                <a16:creationId xmlns:a16="http://schemas.microsoft.com/office/drawing/2014/main" id="{9CBDA123-81C3-F542-BE5B-E85E359FD832}"/>
              </a:ext>
            </a:extLst>
          </p:cNvPr>
          <p:cNvPicPr/>
          <p:nvPr/>
        </p:nvPicPr>
        <p:blipFill>
          <a:blip r:embed="rId9" cstate="print"/>
          <a:stretch>
            <a:fillRect/>
          </a:stretch>
        </p:blipFill>
        <p:spPr>
          <a:xfrm>
            <a:off x="7636173" y="4696906"/>
            <a:ext cx="143484" cy="140263"/>
          </a:xfrm>
          <a:prstGeom prst="rect">
            <a:avLst/>
          </a:prstGeom>
        </p:spPr>
      </p:pic>
      <p:sp>
        <p:nvSpPr>
          <p:cNvPr id="9" name="bg object 23">
            <a:extLst>
              <a:ext uri="{FF2B5EF4-FFF2-40B4-BE49-F238E27FC236}">
                <a16:creationId xmlns:a16="http://schemas.microsoft.com/office/drawing/2014/main" id="{A0CA6F14-7E74-3843-B5B3-7988EEC7FD0E}"/>
              </a:ext>
            </a:extLst>
          </p:cNvPr>
          <p:cNvSpPr/>
          <p:nvPr/>
        </p:nvSpPr>
        <p:spPr>
          <a:xfrm>
            <a:off x="-2108" y="5042914"/>
            <a:ext cx="9146540" cy="104087"/>
          </a:xfrm>
          <a:custGeom>
            <a:avLst/>
            <a:gdLst/>
            <a:ahLst/>
            <a:cxnLst/>
            <a:rect l="l" t="t" r="r" b="b"/>
            <a:pathLst>
              <a:path w="9146540" h="95885">
                <a:moveTo>
                  <a:pt x="9146501" y="0"/>
                </a:moveTo>
                <a:lnTo>
                  <a:pt x="0" y="0"/>
                </a:lnTo>
                <a:lnTo>
                  <a:pt x="0" y="95262"/>
                </a:lnTo>
                <a:lnTo>
                  <a:pt x="9146501" y="95262"/>
                </a:lnTo>
                <a:lnTo>
                  <a:pt x="9146501" y="0"/>
                </a:lnTo>
                <a:close/>
              </a:path>
            </a:pathLst>
          </a:custGeom>
          <a:solidFill>
            <a:srgbClr val="0061AF"/>
          </a:solidFill>
        </p:spPr>
        <p:txBody>
          <a:bodyPr wrap="square" lIns="0" tIns="0" rIns="0" bIns="0" rtlCol="0"/>
          <a:lstStyle/>
          <a:p>
            <a:endParaRPr sz="1798"/>
          </a:p>
        </p:txBody>
      </p:sp>
      <p:sp>
        <p:nvSpPr>
          <p:cNvPr id="10" name="bg object 24">
            <a:extLst>
              <a:ext uri="{FF2B5EF4-FFF2-40B4-BE49-F238E27FC236}">
                <a16:creationId xmlns:a16="http://schemas.microsoft.com/office/drawing/2014/main" id="{5E4CB4DE-8760-504F-82B0-4BA1F5CDBDBF}"/>
              </a:ext>
            </a:extLst>
          </p:cNvPr>
          <p:cNvSpPr/>
          <p:nvPr/>
        </p:nvSpPr>
        <p:spPr>
          <a:xfrm>
            <a:off x="-2108" y="0"/>
            <a:ext cx="9146540" cy="95767"/>
          </a:xfrm>
          <a:custGeom>
            <a:avLst/>
            <a:gdLst/>
            <a:ahLst/>
            <a:cxnLst/>
            <a:rect l="l" t="t" r="r" b="b"/>
            <a:pathLst>
              <a:path w="9146540" h="95885">
                <a:moveTo>
                  <a:pt x="9146501" y="0"/>
                </a:moveTo>
                <a:lnTo>
                  <a:pt x="0" y="0"/>
                </a:lnTo>
                <a:lnTo>
                  <a:pt x="0" y="95262"/>
                </a:lnTo>
                <a:lnTo>
                  <a:pt x="9146501" y="95262"/>
                </a:lnTo>
                <a:lnTo>
                  <a:pt x="9146501" y="0"/>
                </a:lnTo>
                <a:close/>
              </a:path>
            </a:pathLst>
          </a:custGeom>
          <a:solidFill>
            <a:srgbClr val="0061AF"/>
          </a:solidFill>
        </p:spPr>
        <p:txBody>
          <a:bodyPr wrap="square" lIns="0" tIns="0" rIns="0" bIns="0" rtlCol="0"/>
          <a:lstStyle/>
          <a:p>
            <a:endParaRPr sz="1798"/>
          </a:p>
        </p:txBody>
      </p:sp>
      <p:sp>
        <p:nvSpPr>
          <p:cNvPr id="13" name="object 34">
            <a:extLst>
              <a:ext uri="{FF2B5EF4-FFF2-40B4-BE49-F238E27FC236}">
                <a16:creationId xmlns:a16="http://schemas.microsoft.com/office/drawing/2014/main" id="{CF12A052-CC5C-454D-852A-0B493FEC6E63}"/>
              </a:ext>
            </a:extLst>
          </p:cNvPr>
          <p:cNvSpPr txBox="1">
            <a:spLocks noGrp="1"/>
          </p:cNvSpPr>
          <p:nvPr/>
        </p:nvSpPr>
        <p:spPr>
          <a:xfrm>
            <a:off x="2617107" y="824246"/>
            <a:ext cx="5162550" cy="816314"/>
          </a:xfrm>
          <a:prstGeom prst="rect">
            <a:avLst/>
          </a:prstGeom>
        </p:spPr>
        <p:txBody>
          <a:bodyPr vert="horz" wrap="square" lIns="0" tIns="13970" rIns="0" bIns="0" rtlCol="0">
            <a:spAutoFit/>
          </a:bodyPr>
          <a:lstStyle>
            <a:lvl1pPr marL="0">
              <a:defRPr sz="1050" b="1" i="0">
                <a:solidFill>
                  <a:schemeClr val="tx1"/>
                </a:solidFill>
                <a:latin typeface="YuGothic"/>
                <a:ea typeface="+mn-ea"/>
                <a:cs typeface="YuGothic"/>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pPr>
            <a:r>
              <a:rPr lang="ja-JP" altLang="en-US" dirty="0"/>
              <a:t>●日経クロステック　</a:t>
            </a:r>
            <a:r>
              <a:rPr lang="en-US" altLang="ja-JP" dirty="0"/>
              <a:t>IT</a:t>
            </a:r>
            <a:r>
              <a:rPr lang="ja-JP" altLang="en-US" dirty="0"/>
              <a:t>メール（</a:t>
            </a:r>
            <a:r>
              <a:rPr lang="en-US" altLang="ja-JP" dirty="0"/>
              <a:t>HTML</a:t>
            </a:r>
            <a:r>
              <a:rPr lang="ja-JP" altLang="en-US" dirty="0"/>
              <a:t>メール） 　</a:t>
            </a:r>
            <a:endParaRPr lang="en-US" altLang="ja-JP" dirty="0"/>
          </a:p>
          <a:p>
            <a:pPr>
              <a:lnSpc>
                <a:spcPct val="150000"/>
              </a:lnSpc>
            </a:pPr>
            <a:r>
              <a:rPr lang="ja-JP" altLang="en-US" sz="900" dirty="0"/>
              <a:t>＜概要＞</a:t>
            </a:r>
            <a:endParaRPr lang="en-US" altLang="ja-JP" sz="900" dirty="0"/>
          </a:p>
          <a:p>
            <a:pPr>
              <a:lnSpc>
                <a:spcPct val="150000"/>
              </a:lnSpc>
            </a:pPr>
            <a:r>
              <a:rPr lang="ja-JP" altLang="en-US" sz="800" b="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業務やビジネスで</a:t>
            </a:r>
            <a:r>
              <a:rPr lang="en-US" altLang="ja-JP" sz="800" b="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ICT</a:t>
            </a:r>
            <a:r>
              <a:rPr lang="ja-JP" altLang="en-US" sz="800" b="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に関わる約</a:t>
            </a:r>
            <a:r>
              <a:rPr lang="en-US" altLang="ja-JP" sz="800" b="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64</a:t>
            </a:r>
            <a:r>
              <a:rPr lang="ja-JP" altLang="en-US" sz="800" b="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万人のキーパーソンや実務者に対して、</a:t>
            </a:r>
            <a:r>
              <a:rPr lang="en-US" altLang="ja-JP" sz="800" b="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ICT</a:t>
            </a:r>
            <a:r>
              <a:rPr lang="ja-JP" altLang="en-US" sz="800" b="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の関連の幅広い分野について、</a:t>
            </a:r>
            <a:endParaRPr lang="en-US" altLang="ja-JP" sz="800" b="0" dirty="0">
              <a:solidFill>
                <a:srgbClr val="000000"/>
              </a:solidFill>
              <a:latin typeface="Yu Gothic" panose="020B0400000000000000" pitchFamily="34" charset="-128"/>
              <a:ea typeface="Yu Gothic" panose="020B0400000000000000" pitchFamily="34" charset="-128"/>
              <a:cs typeface="メイリオ" panose="020B0604030504040204" pitchFamily="50" charset="-128"/>
            </a:endParaRPr>
          </a:p>
          <a:p>
            <a:pPr>
              <a:lnSpc>
                <a:spcPct val="150000"/>
              </a:lnSpc>
            </a:pPr>
            <a:r>
              <a:rPr lang="ja-JP" altLang="en-US" sz="800" b="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見どころ記事や各種情報などをタイムリーにお届けします。</a:t>
            </a:r>
          </a:p>
        </p:txBody>
      </p:sp>
      <p:sp>
        <p:nvSpPr>
          <p:cNvPr id="30" name="bg object 25">
            <a:extLst>
              <a:ext uri="{FF2B5EF4-FFF2-40B4-BE49-F238E27FC236}">
                <a16:creationId xmlns:a16="http://schemas.microsoft.com/office/drawing/2014/main" id="{0B71069C-0715-9A4A-B308-6D8591D5C964}"/>
              </a:ext>
            </a:extLst>
          </p:cNvPr>
          <p:cNvSpPr/>
          <p:nvPr/>
        </p:nvSpPr>
        <p:spPr>
          <a:xfrm>
            <a:off x="331331" y="409134"/>
            <a:ext cx="95885" cy="343111"/>
          </a:xfrm>
          <a:custGeom>
            <a:avLst/>
            <a:gdLst/>
            <a:ahLst/>
            <a:cxnLst/>
            <a:rect l="l" t="t" r="r" b="b"/>
            <a:pathLst>
              <a:path w="95884" h="343534">
                <a:moveTo>
                  <a:pt x="95262" y="0"/>
                </a:moveTo>
                <a:lnTo>
                  <a:pt x="0" y="0"/>
                </a:lnTo>
                <a:lnTo>
                  <a:pt x="0" y="342963"/>
                </a:lnTo>
                <a:lnTo>
                  <a:pt x="95262" y="342963"/>
                </a:lnTo>
                <a:lnTo>
                  <a:pt x="95262" y="0"/>
                </a:lnTo>
                <a:close/>
              </a:path>
            </a:pathLst>
          </a:custGeom>
          <a:solidFill>
            <a:srgbClr val="0061AF"/>
          </a:solidFill>
        </p:spPr>
        <p:txBody>
          <a:bodyPr wrap="square" lIns="0" tIns="0" rIns="0" bIns="0" rtlCol="0"/>
          <a:lstStyle/>
          <a:p>
            <a:endParaRPr sz="1798"/>
          </a:p>
        </p:txBody>
      </p:sp>
      <p:sp>
        <p:nvSpPr>
          <p:cNvPr id="31" name="bg object 26">
            <a:extLst>
              <a:ext uri="{FF2B5EF4-FFF2-40B4-BE49-F238E27FC236}">
                <a16:creationId xmlns:a16="http://schemas.microsoft.com/office/drawing/2014/main" id="{4149E915-F1C4-E14C-A8EE-740EB278C3FF}"/>
              </a:ext>
            </a:extLst>
          </p:cNvPr>
          <p:cNvSpPr/>
          <p:nvPr/>
        </p:nvSpPr>
        <p:spPr>
          <a:xfrm>
            <a:off x="523723" y="732647"/>
            <a:ext cx="8098155" cy="19027"/>
          </a:xfrm>
          <a:custGeom>
            <a:avLst/>
            <a:gdLst/>
            <a:ahLst/>
            <a:cxnLst/>
            <a:rect l="l" t="t" r="r" b="b"/>
            <a:pathLst>
              <a:path w="8098155" h="19050">
                <a:moveTo>
                  <a:pt x="8097672" y="0"/>
                </a:moveTo>
                <a:lnTo>
                  <a:pt x="0" y="0"/>
                </a:lnTo>
                <a:lnTo>
                  <a:pt x="0" y="19050"/>
                </a:lnTo>
                <a:lnTo>
                  <a:pt x="8097672" y="19050"/>
                </a:lnTo>
                <a:lnTo>
                  <a:pt x="8097672" y="0"/>
                </a:lnTo>
                <a:close/>
              </a:path>
            </a:pathLst>
          </a:custGeom>
          <a:solidFill>
            <a:srgbClr val="CCCCCC"/>
          </a:solidFill>
        </p:spPr>
        <p:txBody>
          <a:bodyPr wrap="square" lIns="0" tIns="0" rIns="0" bIns="0" rtlCol="0"/>
          <a:lstStyle/>
          <a:p>
            <a:endParaRPr sz="1798"/>
          </a:p>
        </p:txBody>
      </p:sp>
      <p:sp>
        <p:nvSpPr>
          <p:cNvPr id="32" name="object 4">
            <a:extLst>
              <a:ext uri="{FF2B5EF4-FFF2-40B4-BE49-F238E27FC236}">
                <a16:creationId xmlns:a16="http://schemas.microsoft.com/office/drawing/2014/main" id="{3FAE6474-794D-454B-BC25-CA8B9E860866}"/>
              </a:ext>
            </a:extLst>
          </p:cNvPr>
          <p:cNvSpPr txBox="1"/>
          <p:nvPr/>
        </p:nvSpPr>
        <p:spPr>
          <a:xfrm>
            <a:off x="491590" y="386499"/>
            <a:ext cx="8500010" cy="511679"/>
          </a:xfrm>
          <a:prstGeom prst="rect">
            <a:avLst/>
          </a:prstGeom>
        </p:spPr>
        <p:txBody>
          <a:bodyPr vert="horz" wrap="square" lIns="0" tIns="13970" rIns="0" bIns="0" rtlCol="0">
            <a:spAutoFit/>
          </a:bodyPr>
          <a:lstStyle/>
          <a:p>
            <a:pPr marL="31750">
              <a:spcBef>
                <a:spcPts val="110"/>
              </a:spcBef>
            </a:pPr>
            <a:r>
              <a:rPr lang="ja-JP" altLang="en-US" sz="1550" b="1" dirty="0">
                <a:latin typeface="Yu Gothic" panose="020B0400000000000000" pitchFamily="34" charset="-128"/>
                <a:ea typeface="Yu Gothic" panose="020B0400000000000000" pitchFamily="34" charset="-128"/>
                <a:cs typeface="YuGothic"/>
              </a:rPr>
              <a:t>広告メニュー⑬</a:t>
            </a:r>
            <a:r>
              <a:rPr lang="en-US" altLang="ja-JP" sz="1550" b="1" dirty="0">
                <a:latin typeface="Yu Gothic" panose="020B0400000000000000" pitchFamily="34" charset="-128"/>
                <a:ea typeface="Yu Gothic" panose="020B0400000000000000" pitchFamily="34" charset="-128"/>
                <a:cs typeface="YuGothic"/>
              </a:rPr>
              <a:t>(</a:t>
            </a:r>
            <a:r>
              <a:rPr lang="ja-JP" altLang="en-US" sz="1550" b="1" dirty="0">
                <a:latin typeface="Yu Gothic" panose="020B0400000000000000" pitchFamily="34" charset="-128"/>
                <a:ea typeface="Yu Gothic" panose="020B0400000000000000" pitchFamily="34" charset="-128"/>
                <a:cs typeface="YuGothic"/>
              </a:rPr>
              <a:t>メールマガジン、</a:t>
            </a:r>
            <a:r>
              <a:rPr lang="en" altLang="ja-JP" sz="1550" b="1" dirty="0">
                <a:latin typeface="Yu Gothic" panose="020B0400000000000000" pitchFamily="34" charset="-128"/>
                <a:ea typeface="Yu Gothic" panose="020B0400000000000000" pitchFamily="34" charset="-128"/>
                <a:cs typeface="YuGothic"/>
              </a:rPr>
              <a:t>HTML</a:t>
            </a:r>
            <a:r>
              <a:rPr lang="ja-JP" altLang="en-US" sz="1550" b="1" dirty="0">
                <a:latin typeface="Yu Gothic" panose="020B0400000000000000" pitchFamily="34" charset="-128"/>
                <a:ea typeface="Yu Gothic" panose="020B0400000000000000" pitchFamily="34" charset="-128"/>
                <a:cs typeface="YuGothic"/>
              </a:rPr>
              <a:t>メール）</a:t>
            </a:r>
            <a:r>
              <a:rPr lang="en-US" altLang="ja-JP" sz="1000" b="1" dirty="0">
                <a:solidFill>
                  <a:srgbClr val="C00000"/>
                </a:solidFill>
                <a:latin typeface="Yu Gothic" panose="020B0400000000000000" pitchFamily="34" charset="-128"/>
                <a:ea typeface="Yu Gothic" panose="020B0400000000000000" pitchFamily="34" charset="-128"/>
                <a:cs typeface="YuGothic"/>
              </a:rPr>
              <a:t>※2022</a:t>
            </a:r>
            <a:r>
              <a:rPr lang="ja-JP" altLang="en-US" sz="1000" b="1" dirty="0">
                <a:solidFill>
                  <a:srgbClr val="C00000"/>
                </a:solidFill>
                <a:latin typeface="Yu Gothic" panose="020B0400000000000000" pitchFamily="34" charset="-128"/>
                <a:ea typeface="Yu Gothic" panose="020B0400000000000000" pitchFamily="34" charset="-128"/>
                <a:cs typeface="YuGothic"/>
              </a:rPr>
              <a:t>年</a:t>
            </a:r>
            <a:r>
              <a:rPr lang="en-US" altLang="ja-JP" sz="1000" b="1" dirty="0">
                <a:solidFill>
                  <a:srgbClr val="C00000"/>
                </a:solidFill>
                <a:latin typeface="Yu Gothic" panose="020B0400000000000000" pitchFamily="34" charset="-128"/>
                <a:ea typeface="Yu Gothic" panose="020B0400000000000000" pitchFamily="34" charset="-128"/>
                <a:cs typeface="YuGothic"/>
              </a:rPr>
              <a:t>2</a:t>
            </a:r>
            <a:r>
              <a:rPr lang="ja-JP" altLang="en-US" sz="1000" b="1" dirty="0">
                <a:solidFill>
                  <a:srgbClr val="C00000"/>
                </a:solidFill>
                <a:latin typeface="Yu Gothic" panose="020B0400000000000000" pitchFamily="34" charset="-128"/>
                <a:ea typeface="Yu Gothic" panose="020B0400000000000000" pitchFamily="34" charset="-128"/>
                <a:cs typeface="YuGothic"/>
              </a:rPr>
              <a:t>月</a:t>
            </a:r>
            <a:r>
              <a:rPr lang="en-US" altLang="ja-JP" sz="1000" b="1" dirty="0">
                <a:solidFill>
                  <a:srgbClr val="C00000"/>
                </a:solidFill>
                <a:latin typeface="Yu Gothic" panose="020B0400000000000000" pitchFamily="34" charset="-128"/>
                <a:ea typeface="Yu Gothic" panose="020B0400000000000000" pitchFamily="34" charset="-128"/>
                <a:cs typeface="YuGothic"/>
              </a:rPr>
              <a:t>14</a:t>
            </a:r>
            <a:r>
              <a:rPr lang="ja-JP" altLang="en-US" sz="1000" b="1" dirty="0">
                <a:solidFill>
                  <a:srgbClr val="C00000"/>
                </a:solidFill>
                <a:latin typeface="Yu Gothic" panose="020B0400000000000000" pitchFamily="34" charset="-128"/>
                <a:ea typeface="Yu Gothic" panose="020B0400000000000000" pitchFamily="34" charset="-128"/>
                <a:cs typeface="YuGothic"/>
              </a:rPr>
              <a:t>日（予定）より</a:t>
            </a:r>
          </a:p>
          <a:p>
            <a:pPr marL="31750">
              <a:lnSpc>
                <a:spcPct val="100000"/>
              </a:lnSpc>
              <a:spcBef>
                <a:spcPts val="110"/>
              </a:spcBef>
            </a:pPr>
            <a:endParaRPr lang="ja-JP" altLang="en-US" sz="1550" b="1" dirty="0">
              <a:latin typeface="Yu Gothic" panose="020B0400000000000000" pitchFamily="34" charset="-128"/>
              <a:ea typeface="Yu Gothic" panose="020B0400000000000000" pitchFamily="34" charset="-128"/>
              <a:cs typeface="YuGothic"/>
            </a:endParaRPr>
          </a:p>
        </p:txBody>
      </p:sp>
      <p:sp>
        <p:nvSpPr>
          <p:cNvPr id="51" name="object 2">
            <a:extLst>
              <a:ext uri="{FF2B5EF4-FFF2-40B4-BE49-F238E27FC236}">
                <a16:creationId xmlns:a16="http://schemas.microsoft.com/office/drawing/2014/main" id="{A4D7D53B-A7E5-564C-AE87-ED50ADB8EE20}"/>
              </a:ext>
            </a:extLst>
          </p:cNvPr>
          <p:cNvSpPr txBox="1"/>
          <p:nvPr/>
        </p:nvSpPr>
        <p:spPr>
          <a:xfrm>
            <a:off x="1470821" y="4695977"/>
            <a:ext cx="973455" cy="121187"/>
          </a:xfrm>
          <a:prstGeom prst="rect">
            <a:avLst/>
          </a:prstGeom>
        </p:spPr>
        <p:txBody>
          <a:bodyPr vert="horz" wrap="square" lIns="0" tIns="13335" rIns="0" bIns="0" rtlCol="0">
            <a:spAutoFit/>
          </a:bodyPr>
          <a:lstStyle/>
          <a:p>
            <a:pPr marL="12700">
              <a:lnSpc>
                <a:spcPct val="100000"/>
              </a:lnSpc>
              <a:spcBef>
                <a:spcPts val="105"/>
              </a:spcBef>
            </a:pPr>
            <a:r>
              <a:rPr lang="en-US" altLang="ja-JP" sz="700" spc="5" dirty="0">
                <a:latin typeface="YuGo-Medium"/>
                <a:cs typeface="YuGo-Medium"/>
              </a:rPr>
              <a:t>※</a:t>
            </a:r>
            <a:r>
              <a:rPr lang="ja-JP" altLang="en-US" sz="700" spc="5">
                <a:latin typeface="YuGo-Medium"/>
                <a:cs typeface="YuGo-Medium"/>
              </a:rPr>
              <a:t>画</a:t>
            </a:r>
            <a:r>
              <a:rPr lang="ja-JP" altLang="en-US" sz="700">
                <a:latin typeface="YuGo-Medium"/>
                <a:cs typeface="YuGo-Medium"/>
              </a:rPr>
              <a:t>面</a:t>
            </a:r>
            <a:r>
              <a:rPr lang="ja-JP" altLang="en-US" sz="700" spc="-65">
                <a:latin typeface="YuGo-Medium"/>
                <a:cs typeface="YuGo-Medium"/>
              </a:rPr>
              <a:t>は</a:t>
            </a:r>
            <a:r>
              <a:rPr lang="ja-JP" altLang="en-US" sz="700" spc="-105">
                <a:latin typeface="YuGo-Medium"/>
                <a:cs typeface="YuGo-Medium"/>
              </a:rPr>
              <a:t>イ</a:t>
            </a:r>
            <a:r>
              <a:rPr lang="ja-JP" altLang="en-US" sz="700" spc="-65">
                <a:latin typeface="YuGo-Medium"/>
                <a:cs typeface="YuGo-Medium"/>
              </a:rPr>
              <a:t>メ</a:t>
            </a:r>
            <a:r>
              <a:rPr lang="ja-JP" altLang="en-US" sz="700" spc="-40">
                <a:latin typeface="YuGo-Medium"/>
                <a:cs typeface="YuGo-Medium"/>
              </a:rPr>
              <a:t>ー</a:t>
            </a:r>
            <a:r>
              <a:rPr lang="ja-JP" altLang="en-US" sz="700" spc="-35">
                <a:latin typeface="YuGo-Medium"/>
                <a:cs typeface="YuGo-Medium"/>
              </a:rPr>
              <a:t>ジ</a:t>
            </a:r>
            <a:r>
              <a:rPr lang="ja-JP" altLang="en-US" sz="700">
                <a:latin typeface="YuGo-Medium"/>
                <a:cs typeface="YuGo-Medium"/>
              </a:rPr>
              <a:t>です</a:t>
            </a:r>
            <a:r>
              <a:rPr lang="ja-JP" altLang="en-US" sz="700" spc="5">
                <a:latin typeface="YuGo-Medium"/>
                <a:cs typeface="YuGo-Medium"/>
              </a:rPr>
              <a:t>。</a:t>
            </a:r>
            <a:endParaRPr lang="ja-JP" altLang="en-US" sz="700" dirty="0">
              <a:latin typeface="YuGo-Medium"/>
              <a:cs typeface="YuGo-Medium"/>
            </a:endParaRPr>
          </a:p>
        </p:txBody>
      </p:sp>
      <p:sp>
        <p:nvSpPr>
          <p:cNvPr id="52" name="Holder 4">
            <a:extLst>
              <a:ext uri="{FF2B5EF4-FFF2-40B4-BE49-F238E27FC236}">
                <a16:creationId xmlns:a16="http://schemas.microsoft.com/office/drawing/2014/main" id="{1D69EAC6-3C60-E04A-902C-11FB60748089}"/>
              </a:ext>
            </a:extLst>
          </p:cNvPr>
          <p:cNvSpPr>
            <a:spLocks noGrp="1"/>
          </p:cNvSpPr>
          <p:nvPr>
            <p:ph type="sldNum" sz="quarter" idx="7"/>
          </p:nvPr>
        </p:nvSpPr>
        <p:spPr>
          <a:xfrm>
            <a:off x="117050" y="4823612"/>
            <a:ext cx="407092" cy="153888"/>
          </a:xfrm>
        </p:spPr>
        <p:txBody>
          <a:bodyPr lIns="0" tIns="0" rIns="0" bIns="0"/>
          <a:lstStyle>
            <a:lvl1pPr algn="r">
              <a:defRPr>
                <a:solidFill>
                  <a:schemeClr val="tx1">
                    <a:tint val="75000"/>
                  </a:schemeClr>
                </a:solidFill>
              </a:defRPr>
            </a:lvl1pPr>
          </a:lstStyle>
          <a:p>
            <a:pPr algn="l"/>
            <a:fld id="{B6F15528-21DE-4FAA-801E-634DDDAF4B2B}" type="slidenum">
              <a:rPr sz="1000">
                <a:solidFill>
                  <a:schemeClr val="tx1"/>
                </a:solidFill>
              </a:rPr>
              <a:pPr algn="l"/>
              <a:t>20</a:t>
            </a:fld>
            <a:endParaRPr sz="1000" dirty="0">
              <a:solidFill>
                <a:schemeClr val="tx1"/>
              </a:solidFill>
            </a:endParaRPr>
          </a:p>
        </p:txBody>
      </p:sp>
      <p:sp>
        <p:nvSpPr>
          <p:cNvPr id="56" name="object 22">
            <a:extLst>
              <a:ext uri="{FF2B5EF4-FFF2-40B4-BE49-F238E27FC236}">
                <a16:creationId xmlns:a16="http://schemas.microsoft.com/office/drawing/2014/main" id="{05840418-F0D3-FF43-9678-63A8776AEEF4}"/>
              </a:ext>
            </a:extLst>
          </p:cNvPr>
          <p:cNvSpPr/>
          <p:nvPr/>
        </p:nvSpPr>
        <p:spPr>
          <a:xfrm flipV="1">
            <a:off x="371779" y="3327985"/>
            <a:ext cx="1964546" cy="45719"/>
          </a:xfrm>
          <a:custGeom>
            <a:avLst/>
            <a:gdLst/>
            <a:ahLst/>
            <a:cxnLst/>
            <a:rect l="l" t="t" r="r" b="b"/>
            <a:pathLst>
              <a:path w="1679575">
                <a:moveTo>
                  <a:pt x="0" y="0"/>
                </a:moveTo>
                <a:lnTo>
                  <a:pt x="1679308" y="0"/>
                </a:lnTo>
              </a:path>
            </a:pathLst>
          </a:custGeom>
          <a:ln w="17995">
            <a:solidFill>
              <a:srgbClr val="000000"/>
            </a:solidFill>
            <a:prstDash val="sysDash"/>
          </a:ln>
        </p:spPr>
        <p:txBody>
          <a:bodyPr wrap="square" lIns="0" tIns="0" rIns="0" bIns="0" rtlCol="0"/>
          <a:lstStyle/>
          <a:p>
            <a:endParaRPr dirty="0"/>
          </a:p>
        </p:txBody>
      </p:sp>
      <p:sp>
        <p:nvSpPr>
          <p:cNvPr id="57" name="object 23">
            <a:extLst>
              <a:ext uri="{FF2B5EF4-FFF2-40B4-BE49-F238E27FC236}">
                <a16:creationId xmlns:a16="http://schemas.microsoft.com/office/drawing/2014/main" id="{7C224C67-70E7-B949-90D6-A61535991295}"/>
              </a:ext>
            </a:extLst>
          </p:cNvPr>
          <p:cNvSpPr/>
          <p:nvPr/>
        </p:nvSpPr>
        <p:spPr>
          <a:xfrm>
            <a:off x="371779" y="3409949"/>
            <a:ext cx="1964546" cy="45719"/>
          </a:xfrm>
          <a:custGeom>
            <a:avLst/>
            <a:gdLst/>
            <a:ahLst/>
            <a:cxnLst/>
            <a:rect l="l" t="t" r="r" b="b"/>
            <a:pathLst>
              <a:path w="1679575">
                <a:moveTo>
                  <a:pt x="0" y="0"/>
                </a:moveTo>
                <a:lnTo>
                  <a:pt x="1679308" y="0"/>
                </a:lnTo>
              </a:path>
            </a:pathLst>
          </a:custGeom>
          <a:ln w="17995">
            <a:solidFill>
              <a:srgbClr val="000000"/>
            </a:solidFill>
            <a:prstDash val="sysDash"/>
          </a:ln>
        </p:spPr>
        <p:txBody>
          <a:bodyPr wrap="square" lIns="0" tIns="0" rIns="0" bIns="0" rtlCol="0"/>
          <a:lstStyle/>
          <a:p>
            <a:endParaRPr dirty="0"/>
          </a:p>
        </p:txBody>
      </p:sp>
      <p:sp>
        <p:nvSpPr>
          <p:cNvPr id="58" name="object 34">
            <a:extLst>
              <a:ext uri="{FF2B5EF4-FFF2-40B4-BE49-F238E27FC236}">
                <a16:creationId xmlns:a16="http://schemas.microsoft.com/office/drawing/2014/main" id="{D45F2892-B875-3540-811E-0A39894BCB35}"/>
              </a:ext>
            </a:extLst>
          </p:cNvPr>
          <p:cNvSpPr txBox="1">
            <a:spLocks noGrp="1"/>
          </p:cNvSpPr>
          <p:nvPr/>
        </p:nvSpPr>
        <p:spPr>
          <a:xfrm>
            <a:off x="2617107" y="1694477"/>
            <a:ext cx="5162550" cy="232949"/>
          </a:xfrm>
          <a:prstGeom prst="rect">
            <a:avLst/>
          </a:prstGeom>
        </p:spPr>
        <p:txBody>
          <a:bodyPr vert="horz" wrap="square" lIns="0" tIns="13970" rIns="0" bIns="0" rtlCol="0">
            <a:spAutoFit/>
          </a:bodyPr>
          <a:lstStyle>
            <a:lvl1pPr marL="0">
              <a:defRPr sz="1050" b="1" i="0">
                <a:solidFill>
                  <a:schemeClr val="tx1"/>
                </a:solidFill>
                <a:latin typeface="YuGothic"/>
                <a:ea typeface="+mn-ea"/>
                <a:cs typeface="YuGothic"/>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pPr>
            <a:r>
              <a:rPr lang="ja-JP" altLang="en-US"/>
              <a:t>メニュー①</a:t>
            </a:r>
            <a:r>
              <a:rPr lang="en-US" altLang="ja-JP" dirty="0"/>
              <a:t>  </a:t>
            </a:r>
            <a:r>
              <a:rPr lang="ja-JP" altLang="en-US"/>
              <a:t>ヘッダー広告</a:t>
            </a:r>
            <a:endParaRPr lang="en-US" altLang="ja-JP" sz="900" dirty="0"/>
          </a:p>
        </p:txBody>
      </p:sp>
      <p:graphicFrame>
        <p:nvGraphicFramePr>
          <p:cNvPr id="60" name="表 59">
            <a:extLst>
              <a:ext uri="{FF2B5EF4-FFF2-40B4-BE49-F238E27FC236}">
                <a16:creationId xmlns:a16="http://schemas.microsoft.com/office/drawing/2014/main" id="{84CB1DAB-D1F6-B445-A011-04C2AD09CDD5}"/>
              </a:ext>
            </a:extLst>
          </p:cNvPr>
          <p:cNvGraphicFramePr>
            <a:graphicFrameLocks noGrp="1"/>
          </p:cNvGraphicFramePr>
          <p:nvPr>
            <p:extLst>
              <p:ext uri="{D42A27DB-BD31-4B8C-83A1-F6EECF244321}">
                <p14:modId xmlns:p14="http://schemas.microsoft.com/office/powerpoint/2010/main" val="2223745264"/>
              </p:ext>
            </p:extLst>
          </p:nvPr>
        </p:nvGraphicFramePr>
        <p:xfrm>
          <a:off x="2617107" y="2872567"/>
          <a:ext cx="6004172" cy="540000"/>
        </p:xfrm>
        <a:graphic>
          <a:graphicData uri="http://schemas.openxmlformats.org/drawingml/2006/table">
            <a:tbl>
              <a:tblPr/>
              <a:tblGrid>
                <a:gridCol w="888093">
                  <a:extLst>
                    <a:ext uri="{9D8B030D-6E8A-4147-A177-3AD203B41FA5}">
                      <a16:colId xmlns:a16="http://schemas.microsoft.com/office/drawing/2014/main" val="1692223665"/>
                    </a:ext>
                  </a:extLst>
                </a:gridCol>
                <a:gridCol w="990000">
                  <a:extLst>
                    <a:ext uri="{9D8B030D-6E8A-4147-A177-3AD203B41FA5}">
                      <a16:colId xmlns:a16="http://schemas.microsoft.com/office/drawing/2014/main" val="127602555"/>
                    </a:ext>
                  </a:extLst>
                </a:gridCol>
                <a:gridCol w="1371600">
                  <a:extLst>
                    <a:ext uri="{9D8B030D-6E8A-4147-A177-3AD203B41FA5}">
                      <a16:colId xmlns:a16="http://schemas.microsoft.com/office/drawing/2014/main" val="2719461408"/>
                    </a:ext>
                  </a:extLst>
                </a:gridCol>
                <a:gridCol w="609600">
                  <a:extLst>
                    <a:ext uri="{9D8B030D-6E8A-4147-A177-3AD203B41FA5}">
                      <a16:colId xmlns:a16="http://schemas.microsoft.com/office/drawing/2014/main" val="2094788488"/>
                    </a:ext>
                  </a:extLst>
                </a:gridCol>
                <a:gridCol w="1524000">
                  <a:extLst>
                    <a:ext uri="{9D8B030D-6E8A-4147-A177-3AD203B41FA5}">
                      <a16:colId xmlns:a16="http://schemas.microsoft.com/office/drawing/2014/main" val="2896054737"/>
                    </a:ext>
                  </a:extLst>
                </a:gridCol>
                <a:gridCol w="620879">
                  <a:extLst>
                    <a:ext uri="{9D8B030D-6E8A-4147-A177-3AD203B41FA5}">
                      <a16:colId xmlns:a16="http://schemas.microsoft.com/office/drawing/2014/main" val="2708679674"/>
                    </a:ext>
                  </a:extLst>
                </a:gridCol>
              </a:tblGrid>
              <a:tr h="135008">
                <a:tc>
                  <a:txBody>
                    <a:bodyPr/>
                    <a:lstStyle/>
                    <a:p>
                      <a:pPr algn="ctr" fontAlgn="ctr"/>
                      <a:r>
                        <a:rPr lang="ja-JP" altLang="en-US" sz="800" b="1" i="0" u="none" strike="noStrike">
                          <a:solidFill>
                            <a:schemeClr val="bg1"/>
                          </a:solidFill>
                          <a:effectLst/>
                          <a:latin typeface="Yu Gothic" panose="020B0400000000000000" pitchFamily="34" charset="-128"/>
                          <a:ea typeface="Yu Gothic" panose="020B0400000000000000" pitchFamily="34" charset="-128"/>
                          <a:cs typeface="メイリオ" panose="020B0604030504040204" pitchFamily="50" charset="-128"/>
                        </a:rPr>
                        <a:t>画像</a:t>
                      </a:r>
                      <a:endParaRPr lang="ja-JP" altLang="en-US" sz="800" b="1" i="0" u="none" strike="noStrike" dirty="0">
                        <a:solidFill>
                          <a:schemeClr val="bg1"/>
                        </a:solidFill>
                        <a:effectLst/>
                        <a:latin typeface="Yu Gothic" panose="020B0400000000000000" pitchFamily="34" charset="-128"/>
                        <a:ea typeface="Yu Gothic" panose="020B0400000000000000" pitchFamily="34" charset="-128"/>
                        <a:cs typeface="メイリオ" panose="020B0604030504040204" pitchFamily="50"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1"/>
                    </a:solidFill>
                  </a:tcPr>
                </a:tc>
                <a:tc>
                  <a:txBody>
                    <a:bodyPr/>
                    <a:lstStyle/>
                    <a:p>
                      <a:pPr marL="0" algn="ctr" fontAlgn="ctr">
                        <a:buFontTx/>
                        <a:buNone/>
                      </a:pPr>
                      <a:r>
                        <a:rPr lang="ja-JP" altLang="en-US" sz="800" b="1" i="0" u="none" strike="noStrike">
                          <a:solidFill>
                            <a:schemeClr val="bg1"/>
                          </a:solidFill>
                          <a:effectLst/>
                          <a:latin typeface="Yu Gothic" panose="020B0400000000000000" pitchFamily="34" charset="-128"/>
                          <a:ea typeface="Yu Gothic" panose="020B0400000000000000" pitchFamily="34" charset="-128"/>
                          <a:cs typeface="メイリオ" panose="020B0604030504040204" pitchFamily="50" charset="-128"/>
                        </a:rPr>
                        <a:t>サブタイトル</a:t>
                      </a:r>
                      <a:endParaRPr lang="ja-JP" altLang="en-US" sz="800" b="1" i="0" u="none" strike="noStrike" dirty="0">
                        <a:solidFill>
                          <a:schemeClr val="bg1"/>
                        </a:solidFill>
                        <a:effectLst/>
                        <a:latin typeface="Yu Gothic" panose="020B0400000000000000" pitchFamily="34" charset="-128"/>
                        <a:ea typeface="Yu Gothic" panose="020B0400000000000000" pitchFamily="34" charset="-128"/>
                        <a:cs typeface="メイリオ" panose="020B0604030504040204"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800" b="1" i="0" u="none" strike="noStrike">
                          <a:solidFill>
                            <a:schemeClr val="bg1"/>
                          </a:solidFill>
                          <a:effectLst/>
                          <a:latin typeface="Yu Gothic" panose="020B0400000000000000" pitchFamily="34" charset="-128"/>
                          <a:ea typeface="Yu Gothic" panose="020B0400000000000000" pitchFamily="34" charset="-128"/>
                          <a:cs typeface="メイリオ" panose="020B0604030504040204" pitchFamily="50" charset="-128"/>
                        </a:rPr>
                        <a:t>タイトル</a:t>
                      </a:r>
                      <a:endParaRPr lang="ja-JP" altLang="en-US" sz="800" b="1" i="0" u="none" strike="noStrike" dirty="0">
                        <a:solidFill>
                          <a:schemeClr val="bg1"/>
                        </a:solidFill>
                        <a:effectLst/>
                        <a:latin typeface="Yu Gothic" panose="020B0400000000000000" pitchFamily="34" charset="-128"/>
                        <a:ea typeface="Yu Gothic" panose="020B0400000000000000" pitchFamily="34" charset="-128"/>
                        <a:cs typeface="メイリオ" panose="020B0604030504040204"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800" b="1" i="0" u="none" strike="noStrike">
                          <a:solidFill>
                            <a:schemeClr val="bg1"/>
                          </a:solidFill>
                          <a:effectLst/>
                          <a:latin typeface="Yu Gothic" panose="020B0400000000000000" pitchFamily="34" charset="-128"/>
                          <a:ea typeface="Yu Gothic" panose="020B0400000000000000" pitchFamily="34" charset="-128"/>
                          <a:cs typeface="メイリオ" panose="020B0604030504040204" pitchFamily="50" charset="-128"/>
                        </a:rPr>
                        <a:t>配信数</a:t>
                      </a:r>
                      <a:endParaRPr lang="ja-JP" altLang="en-US" sz="800" b="1" i="0" u="none" strike="noStrike" dirty="0">
                        <a:solidFill>
                          <a:schemeClr val="bg1"/>
                        </a:solidFill>
                        <a:effectLst/>
                        <a:latin typeface="Yu Gothic" panose="020B0400000000000000" pitchFamily="34" charset="-128"/>
                        <a:ea typeface="Yu Gothic" panose="020B0400000000000000" pitchFamily="34" charset="-128"/>
                        <a:cs typeface="メイリオ" panose="020B0604030504040204"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1"/>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zh-TW" altLang="en-US" sz="800" b="1" i="0" u="none" strike="noStrike" dirty="0">
                          <a:solidFill>
                            <a:schemeClr val="bg1"/>
                          </a:solidFill>
                          <a:effectLst/>
                          <a:latin typeface="Yu Gothic" panose="020B0400000000000000" pitchFamily="34" charset="-128"/>
                          <a:ea typeface="Yu Gothic" panose="020B0400000000000000" pitchFamily="34" charset="-128"/>
                          <a:cs typeface="メイリオ" panose="020B0604030504040204" pitchFamily="50" charset="-128"/>
                        </a:rPr>
                        <a:t>配信頻度</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1"/>
                    </a:solidFill>
                  </a:tcPr>
                </a:tc>
                <a:tc>
                  <a:txBody>
                    <a:bodyPr/>
                    <a:lstStyle/>
                    <a:p>
                      <a:pPr algn="ctr" fontAlgn="ctr"/>
                      <a:r>
                        <a:rPr lang="zh-TW" altLang="en-US" sz="800" b="1" i="0" u="none" strike="noStrike" dirty="0">
                          <a:solidFill>
                            <a:schemeClr val="bg1"/>
                          </a:solidFill>
                          <a:effectLst/>
                          <a:latin typeface="Yu Gothic" panose="020B0400000000000000" pitchFamily="34" charset="-128"/>
                          <a:ea typeface="Yu Gothic" panose="020B0400000000000000" pitchFamily="34" charset="-128"/>
                          <a:cs typeface="メイリオ" panose="020B0604030504040204" pitchFamily="50" charset="-128"/>
                        </a:rPr>
                        <a:t>料金</a:t>
                      </a:r>
                    </a:p>
                  </a:txBody>
                  <a:tcPr marL="0" marR="0"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975608579"/>
                  </a:ext>
                </a:extLst>
              </a:tr>
              <a:tr h="404992">
                <a:tc>
                  <a:txBody>
                    <a:bodyPr/>
                    <a:lstStyle/>
                    <a:p>
                      <a:pPr algn="ctr" fontAlgn="ctr"/>
                      <a:r>
                        <a:rPr lang="ja-JP" altLang="en-US" sz="700" b="0" i="0" u="none" strike="noStrike">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左右</a:t>
                      </a:r>
                      <a:r>
                        <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240×</a:t>
                      </a:r>
                      <a:r>
                        <a:rPr lang="ja-JP" altLang="en-US" sz="700" b="0" i="0" u="none" strike="noStrike">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天地</a:t>
                      </a:r>
                      <a:r>
                        <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180</a:t>
                      </a:r>
                      <a:endPar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tc>
                  <a:txBody>
                    <a:bodyPr/>
                    <a:lstStyle/>
                    <a:p>
                      <a:pPr marL="0" indent="0" algn="ctr" fontAlgn="ctr">
                        <a:buFontTx/>
                        <a:buNone/>
                      </a:pPr>
                      <a:r>
                        <a:rPr lang="ja-JP" altLang="en-US" sz="700" b="0" i="0" u="none" strike="noStrike">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全角・半角を問わず</a:t>
                      </a:r>
                    </a:p>
                    <a:p>
                      <a:pPr marL="0" indent="0" algn="ctr" fontAlgn="ctr">
                        <a:buFontTx/>
                        <a:buNone/>
                      </a:pPr>
                      <a:r>
                        <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13</a:t>
                      </a:r>
                      <a:r>
                        <a:rPr lang="ja-JP" altLang="en-US" sz="700" b="0" i="0" u="none" strike="noStrike">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文字以内</a:t>
                      </a:r>
                      <a:r>
                        <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×1</a:t>
                      </a:r>
                      <a:r>
                        <a:rPr lang="ja-JP" altLang="en-US" sz="700" b="0" i="0" u="none" strike="noStrike">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行</a:t>
                      </a:r>
                      <a:endPar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tc>
                  <a:txBody>
                    <a:bodyPr/>
                    <a:lstStyle/>
                    <a:p>
                      <a:pPr algn="ctr" fontAlgn="ctr"/>
                      <a:r>
                        <a:rPr lang="ja-JP" altLang="en-US" sz="700" b="0" i="0" u="none" strike="noStrike">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全角・半角を問わず</a:t>
                      </a:r>
                      <a:r>
                        <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24</a:t>
                      </a:r>
                      <a:r>
                        <a:rPr lang="ja-JP" altLang="en-US" sz="700" b="0" i="0" u="none" strike="noStrike">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文字以内</a:t>
                      </a:r>
                    </a:p>
                    <a:p>
                      <a:pPr algn="ctr" fontAlgn="ctr"/>
                      <a:r>
                        <a:rPr lang="ja-JP" altLang="en-US" sz="700" b="0" i="0" u="none" strike="noStrike">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a:t>
                      </a:r>
                      <a:r>
                        <a:rPr lang="en-US" altLang="ja-JP"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a:t>
                      </a:r>
                      <a:r>
                        <a:rPr lang="ja-JP" altLang="en-US" sz="700" b="0" i="0" u="none" strike="noStrike">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改行指定不可）</a:t>
                      </a:r>
                      <a:endParaRPr lang="ja-JP" altLang="en-US" sz="7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tc>
                  <a:txBody>
                    <a:bodyPr/>
                    <a:lstStyle/>
                    <a:p>
                      <a:pPr algn="ctr" fontAlgn="ctr"/>
                      <a:r>
                        <a:rPr lang="ja-JP" altLang="en-US" sz="700" b="1" i="0" u="none" strike="noStrike">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約</a:t>
                      </a:r>
                      <a:r>
                        <a:rPr lang="en-US" altLang="ja-JP" sz="700" b="1"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45.8</a:t>
                      </a:r>
                      <a:r>
                        <a:rPr lang="ja-JP" altLang="en-US" sz="700" b="1" i="0" u="none" strike="noStrike">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万通</a:t>
                      </a:r>
                      <a:endParaRPr lang="en-US" altLang="ja-JP" sz="700" b="1"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tc>
                  <a:txBody>
                    <a:bodyPr/>
                    <a:lstStyle/>
                    <a:p>
                      <a:pPr algn="ctr" fontAlgn="ctr"/>
                      <a:r>
                        <a:rPr lang="ja-JP" altLang="en-US" sz="700" b="1"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平日毎日　</a:t>
                      </a:r>
                    </a:p>
                    <a:p>
                      <a:pPr algn="ctr" fontAlgn="ctr"/>
                      <a:r>
                        <a:rPr lang="en-US" altLang="ja-JP" sz="700" b="0" i="0" u="none" strike="noStrike" dirty="0">
                          <a:solidFill>
                            <a:srgbClr val="000000"/>
                          </a:solidFill>
                          <a:effectLst/>
                          <a:latin typeface="+mn-ea"/>
                          <a:ea typeface="+mn-ea"/>
                          <a:cs typeface="メイリオ" panose="020B0604030504040204" pitchFamily="50" charset="-128"/>
                        </a:rPr>
                        <a:t>※</a:t>
                      </a:r>
                      <a:r>
                        <a:rPr lang="ja-JP" altLang="en-US" sz="700" b="0" i="0" u="none" strike="noStrike" dirty="0">
                          <a:solidFill>
                            <a:srgbClr val="000000"/>
                          </a:solidFill>
                          <a:effectLst/>
                          <a:latin typeface="+mn-ea"/>
                          <a:ea typeface="+mn-ea"/>
                          <a:cs typeface="メイリオ" panose="020B0604030504040204" pitchFamily="50" charset="-128"/>
                        </a:rPr>
                        <a:t>広告掲載可能な曜日は月・水・金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tc>
                  <a:txBody>
                    <a:bodyPr/>
                    <a:lstStyle/>
                    <a:p>
                      <a:pPr algn="ctr" fontAlgn="ctr"/>
                      <a:r>
                        <a:rPr lang="en-US" altLang="ja-JP" sz="700" b="1"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\550,000</a:t>
                      </a:r>
                      <a:endParaRPr lang="ja-JP" altLang="en-US" sz="700" b="1"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4144767130"/>
                  </a:ext>
                </a:extLst>
              </a:tr>
            </a:tbl>
          </a:graphicData>
        </a:graphic>
      </p:graphicFrame>
      <p:sp>
        <p:nvSpPr>
          <p:cNvPr id="62" name="object 34">
            <a:extLst>
              <a:ext uri="{FF2B5EF4-FFF2-40B4-BE49-F238E27FC236}">
                <a16:creationId xmlns:a16="http://schemas.microsoft.com/office/drawing/2014/main" id="{B92B2E9C-1EF0-834D-ADAF-C9FF23F1B2BA}"/>
              </a:ext>
            </a:extLst>
          </p:cNvPr>
          <p:cNvSpPr txBox="1">
            <a:spLocks noGrp="1"/>
          </p:cNvSpPr>
          <p:nvPr/>
        </p:nvSpPr>
        <p:spPr>
          <a:xfrm>
            <a:off x="2617107" y="3569039"/>
            <a:ext cx="2335893" cy="232949"/>
          </a:xfrm>
          <a:prstGeom prst="rect">
            <a:avLst/>
          </a:prstGeom>
        </p:spPr>
        <p:txBody>
          <a:bodyPr vert="horz" wrap="square" lIns="0" tIns="13970" rIns="0" bIns="0" rtlCol="0">
            <a:spAutoFit/>
          </a:bodyPr>
          <a:lstStyle>
            <a:lvl1pPr marL="0">
              <a:defRPr sz="1050" b="1" i="0">
                <a:solidFill>
                  <a:schemeClr val="tx1"/>
                </a:solidFill>
                <a:latin typeface="YuGothic"/>
                <a:ea typeface="+mn-ea"/>
                <a:cs typeface="YuGothic"/>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pPr>
            <a:r>
              <a:rPr lang="ja-JP" altLang="en-US" dirty="0"/>
              <a:t>メニュー②</a:t>
            </a:r>
            <a:r>
              <a:rPr lang="en-US" altLang="ja-JP" dirty="0"/>
              <a:t>  </a:t>
            </a:r>
            <a:r>
              <a:rPr lang="ja-JP" altLang="en-US" dirty="0"/>
              <a:t>あなたにおすすめ欄</a:t>
            </a:r>
            <a:r>
              <a:rPr lang="en-US" altLang="ja-JP" dirty="0"/>
              <a:t> </a:t>
            </a:r>
            <a:r>
              <a:rPr lang="ja-JP" altLang="en-US" sz="900" dirty="0"/>
              <a:t> </a:t>
            </a:r>
            <a:endParaRPr lang="en-US" altLang="ja-JP" sz="900" dirty="0"/>
          </a:p>
        </p:txBody>
      </p:sp>
      <p:sp>
        <p:nvSpPr>
          <p:cNvPr id="64" name="object 34">
            <a:extLst>
              <a:ext uri="{FF2B5EF4-FFF2-40B4-BE49-F238E27FC236}">
                <a16:creationId xmlns:a16="http://schemas.microsoft.com/office/drawing/2014/main" id="{22B58AA8-4FDD-A34D-B995-1812F95517E0}"/>
              </a:ext>
            </a:extLst>
          </p:cNvPr>
          <p:cNvSpPr txBox="1">
            <a:spLocks noGrp="1"/>
          </p:cNvSpPr>
          <p:nvPr/>
        </p:nvSpPr>
        <p:spPr>
          <a:xfrm>
            <a:off x="4800602" y="3598332"/>
            <a:ext cx="4506479" cy="178832"/>
          </a:xfrm>
          <a:prstGeom prst="rect">
            <a:avLst/>
          </a:prstGeom>
        </p:spPr>
        <p:txBody>
          <a:bodyPr vert="horz" wrap="square" lIns="0" tIns="13970" rIns="0" bIns="0" rtlCol="0">
            <a:spAutoFit/>
          </a:bodyPr>
          <a:lstStyle>
            <a:lvl1pPr marL="0">
              <a:defRPr sz="1050" b="1" i="0">
                <a:solidFill>
                  <a:schemeClr val="tx1"/>
                </a:solidFill>
                <a:latin typeface="YuGothic"/>
                <a:ea typeface="+mn-ea"/>
                <a:cs typeface="YuGothic"/>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pPr>
            <a:r>
              <a:rPr lang="en-US" altLang="ja-JP" sz="800" dirty="0">
                <a:solidFill>
                  <a:srgbClr val="C00000"/>
                </a:solidFill>
              </a:rPr>
              <a:t>※</a:t>
            </a:r>
            <a:r>
              <a:rPr lang="ja-JP" altLang="en-US" sz="800" dirty="0">
                <a:solidFill>
                  <a:srgbClr val="C00000"/>
                </a:solidFill>
              </a:rPr>
              <a:t>タイアップ誘導専用枠</a:t>
            </a:r>
            <a:endParaRPr lang="en-US" altLang="ja-JP" sz="800" dirty="0">
              <a:solidFill>
                <a:srgbClr val="C00000"/>
              </a:solidFill>
            </a:endParaRPr>
          </a:p>
        </p:txBody>
      </p:sp>
      <p:sp>
        <p:nvSpPr>
          <p:cNvPr id="69" name="object 36">
            <a:extLst>
              <a:ext uri="{FF2B5EF4-FFF2-40B4-BE49-F238E27FC236}">
                <a16:creationId xmlns:a16="http://schemas.microsoft.com/office/drawing/2014/main" id="{875C23D6-FAD9-B645-A340-78F9C6BC29D5}"/>
              </a:ext>
            </a:extLst>
          </p:cNvPr>
          <p:cNvSpPr txBox="1"/>
          <p:nvPr/>
        </p:nvSpPr>
        <p:spPr>
          <a:xfrm>
            <a:off x="1957548" y="1673595"/>
            <a:ext cx="151320" cy="143629"/>
          </a:xfrm>
          <a:prstGeom prst="rect">
            <a:avLst/>
          </a:prstGeom>
        </p:spPr>
        <p:txBody>
          <a:bodyPr vert="horz" wrap="square" lIns="0" tIns="12700" rIns="0" bIns="0" rtlCol="0">
            <a:spAutoFit/>
          </a:bodyPr>
          <a:lstStyle/>
          <a:p>
            <a:pPr marL="12700">
              <a:lnSpc>
                <a:spcPct val="100000"/>
              </a:lnSpc>
              <a:spcBef>
                <a:spcPts val="100"/>
              </a:spcBef>
            </a:pPr>
            <a:r>
              <a:rPr lang="en-US" altLang="ja-JP" sz="850" b="1" dirty="0">
                <a:solidFill>
                  <a:srgbClr val="0161B0"/>
                </a:solidFill>
                <a:latin typeface="YuGothic"/>
                <a:cs typeface="YuGothic"/>
              </a:rPr>
              <a:t>①</a:t>
            </a:r>
            <a:endParaRPr sz="850" dirty="0">
              <a:solidFill>
                <a:srgbClr val="0161B0"/>
              </a:solidFill>
              <a:latin typeface="YuGothic"/>
              <a:cs typeface="YuGothic"/>
            </a:endParaRPr>
          </a:p>
        </p:txBody>
      </p:sp>
      <p:sp>
        <p:nvSpPr>
          <p:cNvPr id="70" name="object 22">
            <a:extLst>
              <a:ext uri="{FF2B5EF4-FFF2-40B4-BE49-F238E27FC236}">
                <a16:creationId xmlns:a16="http://schemas.microsoft.com/office/drawing/2014/main" id="{77365A84-D3AA-FE48-95F5-D7AB9E143B53}"/>
              </a:ext>
            </a:extLst>
          </p:cNvPr>
          <p:cNvSpPr/>
          <p:nvPr/>
        </p:nvSpPr>
        <p:spPr>
          <a:xfrm>
            <a:off x="501811" y="1640560"/>
            <a:ext cx="1631789" cy="351423"/>
          </a:xfrm>
          <a:custGeom>
            <a:avLst/>
            <a:gdLst/>
            <a:ahLst/>
            <a:cxnLst/>
            <a:rect l="l" t="t" r="r" b="b"/>
            <a:pathLst>
              <a:path w="692785" h="163830">
                <a:moveTo>
                  <a:pt x="0" y="0"/>
                </a:moveTo>
                <a:lnTo>
                  <a:pt x="692264" y="0"/>
                </a:lnTo>
                <a:lnTo>
                  <a:pt x="692264" y="163449"/>
                </a:lnTo>
                <a:lnTo>
                  <a:pt x="0" y="163449"/>
                </a:lnTo>
                <a:lnTo>
                  <a:pt x="0" y="0"/>
                </a:lnTo>
                <a:close/>
              </a:path>
            </a:pathLst>
          </a:custGeom>
          <a:ln w="25400">
            <a:solidFill>
              <a:srgbClr val="0061AF"/>
            </a:solidFill>
            <a:prstDash val="sysDash"/>
          </a:ln>
        </p:spPr>
        <p:txBody>
          <a:bodyPr wrap="square" lIns="0" tIns="0" rIns="0" bIns="0" rtlCol="0"/>
          <a:lstStyle/>
          <a:p>
            <a:endParaRPr/>
          </a:p>
        </p:txBody>
      </p:sp>
      <p:sp>
        <p:nvSpPr>
          <p:cNvPr id="71" name="object 36">
            <a:extLst>
              <a:ext uri="{FF2B5EF4-FFF2-40B4-BE49-F238E27FC236}">
                <a16:creationId xmlns:a16="http://schemas.microsoft.com/office/drawing/2014/main" id="{A943CC17-651A-C34E-ABA8-7955A5BD4D4B}"/>
              </a:ext>
            </a:extLst>
          </p:cNvPr>
          <p:cNvSpPr txBox="1"/>
          <p:nvPr/>
        </p:nvSpPr>
        <p:spPr>
          <a:xfrm>
            <a:off x="1957548" y="3782886"/>
            <a:ext cx="151320" cy="143629"/>
          </a:xfrm>
          <a:prstGeom prst="rect">
            <a:avLst/>
          </a:prstGeom>
        </p:spPr>
        <p:txBody>
          <a:bodyPr vert="horz" wrap="square" lIns="0" tIns="12700" rIns="0" bIns="0" rtlCol="0">
            <a:spAutoFit/>
          </a:bodyPr>
          <a:lstStyle/>
          <a:p>
            <a:pPr marL="12700">
              <a:lnSpc>
                <a:spcPct val="100000"/>
              </a:lnSpc>
              <a:spcBef>
                <a:spcPts val="100"/>
              </a:spcBef>
            </a:pPr>
            <a:r>
              <a:rPr lang="en-US" altLang="ja-JP" sz="850" b="1" dirty="0">
                <a:solidFill>
                  <a:srgbClr val="0161B0"/>
                </a:solidFill>
                <a:latin typeface="YuGothic"/>
                <a:cs typeface="YuGothic"/>
              </a:rPr>
              <a:t>②</a:t>
            </a:r>
            <a:endParaRPr sz="850" dirty="0">
              <a:solidFill>
                <a:srgbClr val="0161B0"/>
              </a:solidFill>
              <a:latin typeface="YuGothic"/>
              <a:cs typeface="YuGothic"/>
            </a:endParaRPr>
          </a:p>
        </p:txBody>
      </p:sp>
      <p:sp>
        <p:nvSpPr>
          <p:cNvPr id="72" name="object 22">
            <a:extLst>
              <a:ext uri="{FF2B5EF4-FFF2-40B4-BE49-F238E27FC236}">
                <a16:creationId xmlns:a16="http://schemas.microsoft.com/office/drawing/2014/main" id="{7F184BDF-6694-144C-857B-F4BB57E0E559}"/>
              </a:ext>
            </a:extLst>
          </p:cNvPr>
          <p:cNvSpPr/>
          <p:nvPr/>
        </p:nvSpPr>
        <p:spPr>
          <a:xfrm>
            <a:off x="501811" y="3749851"/>
            <a:ext cx="1631789" cy="351423"/>
          </a:xfrm>
          <a:custGeom>
            <a:avLst/>
            <a:gdLst/>
            <a:ahLst/>
            <a:cxnLst/>
            <a:rect l="l" t="t" r="r" b="b"/>
            <a:pathLst>
              <a:path w="692785" h="163830">
                <a:moveTo>
                  <a:pt x="0" y="0"/>
                </a:moveTo>
                <a:lnTo>
                  <a:pt x="692264" y="0"/>
                </a:lnTo>
                <a:lnTo>
                  <a:pt x="692264" y="163449"/>
                </a:lnTo>
                <a:lnTo>
                  <a:pt x="0" y="163449"/>
                </a:lnTo>
                <a:lnTo>
                  <a:pt x="0" y="0"/>
                </a:lnTo>
                <a:close/>
              </a:path>
            </a:pathLst>
          </a:custGeom>
          <a:ln w="25400">
            <a:solidFill>
              <a:srgbClr val="0061AF"/>
            </a:solidFill>
            <a:prstDash val="sysDash"/>
          </a:ln>
        </p:spPr>
        <p:txBody>
          <a:bodyPr wrap="square" lIns="0" tIns="0" rIns="0" bIns="0" rtlCol="0"/>
          <a:lstStyle/>
          <a:p>
            <a:endParaRPr/>
          </a:p>
        </p:txBody>
      </p:sp>
      <p:pic>
        <p:nvPicPr>
          <p:cNvPr id="11" name="図 10">
            <a:extLst>
              <a:ext uri="{FF2B5EF4-FFF2-40B4-BE49-F238E27FC236}">
                <a16:creationId xmlns:a16="http://schemas.microsoft.com/office/drawing/2014/main" id="{16943477-2C99-6548-8864-D9CB0AF1EFEA}"/>
              </a:ext>
            </a:extLst>
          </p:cNvPr>
          <p:cNvPicPr>
            <a:picLocks noChangeAspect="1"/>
          </p:cNvPicPr>
          <p:nvPr/>
        </p:nvPicPr>
        <p:blipFill>
          <a:blip r:embed="rId10"/>
          <a:stretch>
            <a:fillRect/>
          </a:stretch>
        </p:blipFill>
        <p:spPr>
          <a:xfrm>
            <a:off x="2667000" y="1963850"/>
            <a:ext cx="3121025" cy="610635"/>
          </a:xfrm>
          <a:prstGeom prst="rect">
            <a:avLst/>
          </a:prstGeom>
        </p:spPr>
      </p:pic>
      <p:sp>
        <p:nvSpPr>
          <p:cNvPr id="29" name="object 34">
            <a:extLst>
              <a:ext uri="{FF2B5EF4-FFF2-40B4-BE49-F238E27FC236}">
                <a16:creationId xmlns:a16="http://schemas.microsoft.com/office/drawing/2014/main" id="{F9E07BBA-1AD8-9443-88DF-C8E521FC2F67}"/>
              </a:ext>
            </a:extLst>
          </p:cNvPr>
          <p:cNvSpPr txBox="1">
            <a:spLocks noGrp="1"/>
          </p:cNvSpPr>
          <p:nvPr/>
        </p:nvSpPr>
        <p:spPr>
          <a:xfrm>
            <a:off x="2617107" y="2626145"/>
            <a:ext cx="5162550" cy="201722"/>
          </a:xfrm>
          <a:prstGeom prst="rect">
            <a:avLst/>
          </a:prstGeom>
        </p:spPr>
        <p:txBody>
          <a:bodyPr vert="horz" wrap="square" lIns="0" tIns="13970" rIns="0" bIns="0" rtlCol="0">
            <a:spAutoFit/>
          </a:bodyPr>
          <a:lstStyle>
            <a:lvl1pPr marL="0">
              <a:defRPr sz="1050" b="1" i="0">
                <a:solidFill>
                  <a:schemeClr val="tx1"/>
                </a:solidFill>
                <a:latin typeface="YuGothic"/>
                <a:ea typeface="+mn-ea"/>
                <a:cs typeface="YuGothic"/>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pPr>
            <a:r>
              <a:rPr lang="ja-JP" altLang="en-US" sz="900">
                <a:latin typeface="Yu Gothic" panose="020B0400000000000000" pitchFamily="34" charset="-128"/>
                <a:ea typeface="Yu Gothic" panose="020B0400000000000000" pitchFamily="34" charset="-128"/>
              </a:rPr>
              <a:t>＜原稿規定＞</a:t>
            </a:r>
            <a:r>
              <a:rPr lang="ja-JP" altLang="en-US" sz="900"/>
              <a:t> </a:t>
            </a:r>
            <a:endParaRPr lang="en-US" altLang="ja-JP" sz="900" dirty="0"/>
          </a:p>
        </p:txBody>
      </p:sp>
      <p:sp>
        <p:nvSpPr>
          <p:cNvPr id="34" name="object 22">
            <a:extLst>
              <a:ext uri="{FF2B5EF4-FFF2-40B4-BE49-F238E27FC236}">
                <a16:creationId xmlns:a16="http://schemas.microsoft.com/office/drawing/2014/main" id="{7E61EF1A-F170-6A4B-A735-635380178195}"/>
              </a:ext>
            </a:extLst>
          </p:cNvPr>
          <p:cNvSpPr/>
          <p:nvPr/>
        </p:nvSpPr>
        <p:spPr>
          <a:xfrm>
            <a:off x="2606656" y="1970047"/>
            <a:ext cx="3032144" cy="604438"/>
          </a:xfrm>
          <a:custGeom>
            <a:avLst/>
            <a:gdLst/>
            <a:ahLst/>
            <a:cxnLst/>
            <a:rect l="l" t="t" r="r" b="b"/>
            <a:pathLst>
              <a:path w="692785" h="163830">
                <a:moveTo>
                  <a:pt x="0" y="0"/>
                </a:moveTo>
                <a:lnTo>
                  <a:pt x="692264" y="0"/>
                </a:lnTo>
                <a:lnTo>
                  <a:pt x="692264" y="163449"/>
                </a:lnTo>
                <a:lnTo>
                  <a:pt x="0" y="163449"/>
                </a:lnTo>
                <a:lnTo>
                  <a:pt x="0" y="0"/>
                </a:lnTo>
                <a:close/>
              </a:path>
            </a:pathLst>
          </a:custGeom>
          <a:ln w="25400">
            <a:solidFill>
              <a:srgbClr val="0061AF"/>
            </a:solidFill>
            <a:prstDash val="sysDash"/>
          </a:ln>
        </p:spPr>
        <p:txBody>
          <a:bodyPr wrap="square" lIns="0" tIns="0" rIns="0" bIns="0" rtlCol="0"/>
          <a:lstStyle/>
          <a:p>
            <a:endParaRPr/>
          </a:p>
        </p:txBody>
      </p:sp>
      <p:sp>
        <p:nvSpPr>
          <p:cNvPr id="36" name="object 42">
            <a:extLst>
              <a:ext uri="{FF2B5EF4-FFF2-40B4-BE49-F238E27FC236}">
                <a16:creationId xmlns:a16="http://schemas.microsoft.com/office/drawing/2014/main" id="{6FBA703E-9EA1-A54B-89FC-CC4361FB5050}"/>
              </a:ext>
            </a:extLst>
          </p:cNvPr>
          <p:cNvSpPr/>
          <p:nvPr/>
        </p:nvSpPr>
        <p:spPr>
          <a:xfrm flipV="1">
            <a:off x="2124604" y="1812839"/>
            <a:ext cx="296684" cy="45719"/>
          </a:xfrm>
          <a:custGeom>
            <a:avLst/>
            <a:gdLst/>
            <a:ahLst/>
            <a:cxnLst/>
            <a:rect l="l" t="t" r="r" b="b"/>
            <a:pathLst>
              <a:path w="2512060">
                <a:moveTo>
                  <a:pt x="0" y="0"/>
                </a:moveTo>
                <a:lnTo>
                  <a:pt x="2511780" y="0"/>
                </a:lnTo>
              </a:path>
            </a:pathLst>
          </a:custGeom>
          <a:ln w="25400">
            <a:solidFill>
              <a:srgbClr val="0070C0"/>
            </a:solidFill>
          </a:ln>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b="1">
              <a:latin typeface="Yu Gothic" panose="020B0400000000000000" pitchFamily="34" charset="-128"/>
              <a:ea typeface="Yu Gothic" panose="020B0400000000000000" pitchFamily="34" charset="-128"/>
            </a:endParaRPr>
          </a:p>
        </p:txBody>
      </p:sp>
      <p:sp>
        <p:nvSpPr>
          <p:cNvPr id="38" name="object 42">
            <a:extLst>
              <a:ext uri="{FF2B5EF4-FFF2-40B4-BE49-F238E27FC236}">
                <a16:creationId xmlns:a16="http://schemas.microsoft.com/office/drawing/2014/main" id="{4A7F6EAC-80C0-BF4D-91B7-AF8E28F68918}"/>
              </a:ext>
            </a:extLst>
          </p:cNvPr>
          <p:cNvSpPr/>
          <p:nvPr/>
        </p:nvSpPr>
        <p:spPr>
          <a:xfrm flipV="1">
            <a:off x="2412090" y="2214774"/>
            <a:ext cx="205992" cy="72286"/>
          </a:xfrm>
          <a:custGeom>
            <a:avLst/>
            <a:gdLst/>
            <a:ahLst/>
            <a:cxnLst/>
            <a:rect l="l" t="t" r="r" b="b"/>
            <a:pathLst>
              <a:path w="2512060">
                <a:moveTo>
                  <a:pt x="0" y="0"/>
                </a:moveTo>
                <a:lnTo>
                  <a:pt x="2511780" y="0"/>
                </a:lnTo>
              </a:path>
            </a:pathLst>
          </a:custGeom>
          <a:ln w="25400">
            <a:solidFill>
              <a:srgbClr val="0070C0"/>
            </a:solidFill>
          </a:ln>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b="1">
              <a:latin typeface="Yu Gothic" panose="020B0400000000000000" pitchFamily="34" charset="-128"/>
              <a:ea typeface="Yu Gothic" panose="020B0400000000000000" pitchFamily="34" charset="-128"/>
            </a:endParaRPr>
          </a:p>
        </p:txBody>
      </p:sp>
      <p:sp>
        <p:nvSpPr>
          <p:cNvPr id="39" name="object 42">
            <a:extLst>
              <a:ext uri="{FF2B5EF4-FFF2-40B4-BE49-F238E27FC236}">
                <a16:creationId xmlns:a16="http://schemas.microsoft.com/office/drawing/2014/main" id="{F68E4AE1-6435-A347-B98C-32B4A0335483}"/>
              </a:ext>
            </a:extLst>
          </p:cNvPr>
          <p:cNvSpPr/>
          <p:nvPr/>
        </p:nvSpPr>
        <p:spPr>
          <a:xfrm rot="5400000" flipV="1">
            <a:off x="2216083" y="2043490"/>
            <a:ext cx="448608" cy="64275"/>
          </a:xfrm>
          <a:custGeom>
            <a:avLst/>
            <a:gdLst/>
            <a:ahLst/>
            <a:cxnLst/>
            <a:rect l="l" t="t" r="r" b="b"/>
            <a:pathLst>
              <a:path w="2512060">
                <a:moveTo>
                  <a:pt x="0" y="0"/>
                </a:moveTo>
                <a:lnTo>
                  <a:pt x="2511780" y="0"/>
                </a:lnTo>
              </a:path>
            </a:pathLst>
          </a:custGeom>
          <a:ln w="25400">
            <a:solidFill>
              <a:srgbClr val="0070C0"/>
            </a:solidFill>
          </a:ln>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b="1">
              <a:latin typeface="Yu Gothic" panose="020B0400000000000000" pitchFamily="34" charset="-128"/>
              <a:ea typeface="Yu Gothic" panose="020B0400000000000000" pitchFamily="34" charset="-128"/>
            </a:endParaRPr>
          </a:p>
        </p:txBody>
      </p:sp>
      <p:sp>
        <p:nvSpPr>
          <p:cNvPr id="40" name="object 34">
            <a:extLst>
              <a:ext uri="{FF2B5EF4-FFF2-40B4-BE49-F238E27FC236}">
                <a16:creationId xmlns:a16="http://schemas.microsoft.com/office/drawing/2014/main" id="{8515A808-358A-E148-B468-7455285CE182}"/>
              </a:ext>
            </a:extLst>
          </p:cNvPr>
          <p:cNvSpPr txBox="1">
            <a:spLocks noGrp="1"/>
          </p:cNvSpPr>
          <p:nvPr/>
        </p:nvSpPr>
        <p:spPr>
          <a:xfrm>
            <a:off x="2617107" y="4444677"/>
            <a:ext cx="1726293" cy="615874"/>
          </a:xfrm>
          <a:prstGeom prst="rect">
            <a:avLst/>
          </a:prstGeom>
        </p:spPr>
        <p:txBody>
          <a:bodyPr vert="horz" wrap="square" lIns="0" tIns="13970" rIns="0" bIns="0" rtlCol="0">
            <a:spAutoFit/>
          </a:bodyPr>
          <a:lstStyle>
            <a:lvl1pPr marL="0">
              <a:defRPr sz="1050" b="1" i="0">
                <a:solidFill>
                  <a:schemeClr val="tx1"/>
                </a:solidFill>
                <a:latin typeface="YuGothic"/>
                <a:ea typeface="+mn-ea"/>
                <a:cs typeface="YuGothic"/>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pPr>
            <a:r>
              <a:rPr lang="ja-JP" altLang="en-US" sz="900" dirty="0">
                <a:latin typeface="Yu Gothic" panose="020B0400000000000000" pitchFamily="34" charset="-128"/>
                <a:ea typeface="Yu Gothic" panose="020B0400000000000000" pitchFamily="34" charset="-128"/>
              </a:rPr>
              <a:t>＜原稿規定＞</a:t>
            </a:r>
            <a:endParaRPr lang="en-US" altLang="ja-JP" sz="900" dirty="0">
              <a:latin typeface="Yu Gothic" panose="020B0400000000000000" pitchFamily="34" charset="-128"/>
              <a:ea typeface="Yu Gothic" panose="020B0400000000000000" pitchFamily="34" charset="-128"/>
            </a:endParaRPr>
          </a:p>
          <a:p>
            <a:pPr>
              <a:lnSpc>
                <a:spcPct val="150000"/>
              </a:lnSpc>
            </a:pPr>
            <a:r>
              <a:rPr lang="ja-JP" altLang="en-US" sz="900" dirty="0">
                <a:latin typeface="+mn-ea"/>
              </a:rPr>
              <a:t>全角・半角を問わず</a:t>
            </a:r>
            <a:r>
              <a:rPr lang="en-US" altLang="ja-JP" sz="900" dirty="0">
                <a:latin typeface="+mn-ea"/>
              </a:rPr>
              <a:t>37</a:t>
            </a:r>
            <a:r>
              <a:rPr lang="ja-JP" altLang="en-US" sz="900" dirty="0">
                <a:latin typeface="+mn-ea"/>
              </a:rPr>
              <a:t>文字</a:t>
            </a:r>
            <a:endParaRPr lang="en-US" altLang="ja-JP" sz="900" dirty="0">
              <a:latin typeface="+mn-ea"/>
            </a:endParaRPr>
          </a:p>
          <a:p>
            <a:pPr>
              <a:lnSpc>
                <a:spcPct val="150000"/>
              </a:lnSpc>
            </a:pPr>
            <a:r>
              <a:rPr lang="ja-JP" altLang="en-US" sz="900" dirty="0"/>
              <a:t> </a:t>
            </a:r>
            <a:endParaRPr lang="en-US" altLang="ja-JP" sz="900" dirty="0"/>
          </a:p>
        </p:txBody>
      </p:sp>
      <p:pic>
        <p:nvPicPr>
          <p:cNvPr id="12" name="図 11">
            <a:extLst>
              <a:ext uri="{FF2B5EF4-FFF2-40B4-BE49-F238E27FC236}">
                <a16:creationId xmlns:a16="http://schemas.microsoft.com/office/drawing/2014/main" id="{19030BEC-406E-A949-AC46-F162C8CDA3FA}"/>
              </a:ext>
            </a:extLst>
          </p:cNvPr>
          <p:cNvPicPr>
            <a:picLocks noChangeAspect="1"/>
          </p:cNvPicPr>
          <p:nvPr/>
        </p:nvPicPr>
        <p:blipFill>
          <a:blip r:embed="rId11"/>
          <a:stretch>
            <a:fillRect/>
          </a:stretch>
        </p:blipFill>
        <p:spPr>
          <a:xfrm>
            <a:off x="2661492" y="3893493"/>
            <a:ext cx="2997200" cy="506423"/>
          </a:xfrm>
          <a:prstGeom prst="rect">
            <a:avLst/>
          </a:prstGeom>
        </p:spPr>
      </p:pic>
      <p:sp>
        <p:nvSpPr>
          <p:cNvPr id="42" name="object 22">
            <a:extLst>
              <a:ext uri="{FF2B5EF4-FFF2-40B4-BE49-F238E27FC236}">
                <a16:creationId xmlns:a16="http://schemas.microsoft.com/office/drawing/2014/main" id="{3D66A9F7-54A2-974B-A65C-906F25EA1BE1}"/>
              </a:ext>
            </a:extLst>
          </p:cNvPr>
          <p:cNvSpPr/>
          <p:nvPr/>
        </p:nvSpPr>
        <p:spPr>
          <a:xfrm>
            <a:off x="2606656" y="3865351"/>
            <a:ext cx="3032144" cy="532550"/>
          </a:xfrm>
          <a:custGeom>
            <a:avLst/>
            <a:gdLst/>
            <a:ahLst/>
            <a:cxnLst/>
            <a:rect l="l" t="t" r="r" b="b"/>
            <a:pathLst>
              <a:path w="692785" h="163830">
                <a:moveTo>
                  <a:pt x="0" y="0"/>
                </a:moveTo>
                <a:lnTo>
                  <a:pt x="692264" y="0"/>
                </a:lnTo>
                <a:lnTo>
                  <a:pt x="692264" y="163449"/>
                </a:lnTo>
                <a:lnTo>
                  <a:pt x="0" y="163449"/>
                </a:lnTo>
                <a:lnTo>
                  <a:pt x="0" y="0"/>
                </a:lnTo>
                <a:close/>
              </a:path>
            </a:pathLst>
          </a:custGeom>
          <a:ln w="25400">
            <a:solidFill>
              <a:srgbClr val="0061AF"/>
            </a:solidFill>
            <a:prstDash val="sysDash"/>
          </a:ln>
        </p:spPr>
        <p:txBody>
          <a:bodyPr wrap="square" lIns="0" tIns="0" rIns="0" bIns="0" rtlCol="0"/>
          <a:lstStyle/>
          <a:p>
            <a:endParaRPr/>
          </a:p>
        </p:txBody>
      </p:sp>
      <p:sp>
        <p:nvSpPr>
          <p:cNvPr id="43" name="object 42">
            <a:extLst>
              <a:ext uri="{FF2B5EF4-FFF2-40B4-BE49-F238E27FC236}">
                <a16:creationId xmlns:a16="http://schemas.microsoft.com/office/drawing/2014/main" id="{14CCE585-29EE-6046-B547-AF9DF6D049E3}"/>
              </a:ext>
            </a:extLst>
          </p:cNvPr>
          <p:cNvSpPr/>
          <p:nvPr/>
        </p:nvSpPr>
        <p:spPr>
          <a:xfrm flipV="1">
            <a:off x="2124604" y="3989071"/>
            <a:ext cx="482052" cy="45719"/>
          </a:xfrm>
          <a:custGeom>
            <a:avLst/>
            <a:gdLst/>
            <a:ahLst/>
            <a:cxnLst/>
            <a:rect l="l" t="t" r="r" b="b"/>
            <a:pathLst>
              <a:path w="2512060">
                <a:moveTo>
                  <a:pt x="0" y="0"/>
                </a:moveTo>
                <a:lnTo>
                  <a:pt x="2511780" y="0"/>
                </a:lnTo>
              </a:path>
            </a:pathLst>
          </a:custGeom>
          <a:ln w="25400">
            <a:solidFill>
              <a:srgbClr val="0070C0"/>
            </a:solidFill>
          </a:ln>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b="1">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557537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DDBE4582-5A47-114F-9B9A-E6EF99F0C39A}"/>
              </a:ext>
            </a:extLst>
          </p:cNvPr>
          <p:cNvPicPr>
            <a:picLocks noChangeAspect="1"/>
          </p:cNvPicPr>
          <p:nvPr/>
        </p:nvPicPr>
        <p:blipFill>
          <a:blip r:embed="rId2"/>
          <a:stretch>
            <a:fillRect/>
          </a:stretch>
        </p:blipFill>
        <p:spPr>
          <a:xfrm>
            <a:off x="0" y="0"/>
            <a:ext cx="9144000" cy="5143500"/>
          </a:xfrm>
          <a:prstGeom prst="rect">
            <a:avLst/>
          </a:prstGeom>
        </p:spPr>
      </p:pic>
      <p:pic>
        <p:nvPicPr>
          <p:cNvPr id="15" name="図 14">
            <a:extLst>
              <a:ext uri="{FF2B5EF4-FFF2-40B4-BE49-F238E27FC236}">
                <a16:creationId xmlns:a16="http://schemas.microsoft.com/office/drawing/2014/main" id="{DD18A345-66EF-034C-B890-C948A485DD44}"/>
              </a:ext>
            </a:extLst>
          </p:cNvPr>
          <p:cNvPicPr>
            <a:picLocks noChangeAspect="1"/>
          </p:cNvPicPr>
          <p:nvPr/>
        </p:nvPicPr>
        <p:blipFill>
          <a:blip r:embed="rId3"/>
          <a:stretch>
            <a:fillRect/>
          </a:stretch>
        </p:blipFill>
        <p:spPr>
          <a:xfrm>
            <a:off x="1453817" y="3181350"/>
            <a:ext cx="1060783" cy="243858"/>
          </a:xfrm>
          <a:prstGeom prst="rect">
            <a:avLst/>
          </a:prstGeom>
        </p:spPr>
      </p:pic>
      <p:sp>
        <p:nvSpPr>
          <p:cNvPr id="16" name="object 13">
            <a:extLst>
              <a:ext uri="{FF2B5EF4-FFF2-40B4-BE49-F238E27FC236}">
                <a16:creationId xmlns:a16="http://schemas.microsoft.com/office/drawing/2014/main" id="{90C71386-7251-AD45-870D-0DF93E2151CD}"/>
              </a:ext>
            </a:extLst>
          </p:cNvPr>
          <p:cNvSpPr txBox="1"/>
          <p:nvPr/>
        </p:nvSpPr>
        <p:spPr>
          <a:xfrm>
            <a:off x="1576268" y="3193725"/>
            <a:ext cx="859998" cy="224655"/>
          </a:xfrm>
          <a:prstGeom prst="rect">
            <a:avLst/>
          </a:prstGeom>
          <a:solidFill>
            <a:srgbClr val="0061AF"/>
          </a:solidFill>
        </p:spPr>
        <p:txBody>
          <a:bodyPr vert="horz" wrap="square" lIns="0" tIns="32344" rIns="0" bIns="0" rtlCol="0">
            <a:spAutoFit/>
          </a:bodyPr>
          <a:lstStyle/>
          <a:p>
            <a:pPr>
              <a:spcBef>
                <a:spcPts val="254"/>
              </a:spcBef>
            </a:pPr>
            <a:r>
              <a:rPr sz="1249" b="1" spc="15" dirty="0">
                <a:solidFill>
                  <a:srgbClr val="FFFFFF"/>
                </a:solidFill>
                <a:latin typeface="HiraKakuProN-W6"/>
                <a:cs typeface="HiraKakuProN-W6"/>
              </a:rPr>
              <a:t>P</a:t>
            </a:r>
            <a:r>
              <a:rPr lang="en-US" altLang="ja-JP" sz="1249" b="1" spc="15" dirty="0">
                <a:solidFill>
                  <a:srgbClr val="FFFFFF"/>
                </a:solidFill>
                <a:latin typeface="HiraKakuProN-W6"/>
                <a:cs typeface="HiraKakuProN-W6"/>
              </a:rPr>
              <a:t>21</a:t>
            </a:r>
            <a:r>
              <a:rPr sz="1249" b="1" spc="15" dirty="0">
                <a:solidFill>
                  <a:srgbClr val="FFFFFF"/>
                </a:solidFill>
                <a:latin typeface="HiraKakuProN-W6"/>
                <a:cs typeface="HiraKakuProN-W6"/>
              </a:rPr>
              <a:t>～P</a:t>
            </a:r>
            <a:r>
              <a:rPr lang="en-US" altLang="ja-JP" sz="1249" b="1" spc="15" dirty="0">
                <a:solidFill>
                  <a:srgbClr val="FFFFFF"/>
                </a:solidFill>
                <a:latin typeface="HiraKakuProN-W6"/>
                <a:cs typeface="HiraKakuProN-W6"/>
              </a:rPr>
              <a:t>24</a:t>
            </a:r>
            <a:endParaRPr sz="1249" dirty="0">
              <a:latin typeface="HiraKakuProN-W6"/>
              <a:cs typeface="HiraKakuProN-W6"/>
            </a:endParaRPr>
          </a:p>
        </p:txBody>
      </p:sp>
      <p:sp>
        <p:nvSpPr>
          <p:cNvPr id="17" name="object 12">
            <a:extLst>
              <a:ext uri="{FF2B5EF4-FFF2-40B4-BE49-F238E27FC236}">
                <a16:creationId xmlns:a16="http://schemas.microsoft.com/office/drawing/2014/main" id="{C21BE7E7-1A01-9548-86F1-7DCE94D7BCB0}"/>
              </a:ext>
            </a:extLst>
          </p:cNvPr>
          <p:cNvSpPr txBox="1">
            <a:spLocks/>
          </p:cNvSpPr>
          <p:nvPr/>
        </p:nvSpPr>
        <p:spPr>
          <a:xfrm>
            <a:off x="1411014" y="1398413"/>
            <a:ext cx="3104515" cy="1632585"/>
          </a:xfrm>
          <a:prstGeom prst="rect">
            <a:avLst/>
          </a:prstGeom>
        </p:spPr>
        <p:txBody>
          <a:bodyPr vert="horz" wrap="square" lIns="0" tIns="12065" rIns="0" bIns="0" rtlCol="0">
            <a:spAutoFit/>
          </a:bodyPr>
          <a:lstStyle>
            <a:lvl1pPr>
              <a:defRPr>
                <a:latin typeface="+mj-lt"/>
                <a:ea typeface="+mj-ea"/>
                <a:cs typeface="+mj-cs"/>
              </a:defRPr>
            </a:lvl1pPr>
          </a:lstStyle>
          <a:p>
            <a:pPr marL="12700" marR="5080">
              <a:lnSpc>
                <a:spcPct val="124100"/>
              </a:lnSpc>
              <a:spcBef>
                <a:spcPts val="95"/>
              </a:spcBef>
            </a:pPr>
            <a:r>
              <a:rPr kumimoji="0" lang="ja-JP" altLang="en-US" sz="4250" b="1" kern="0">
                <a:solidFill>
                  <a:srgbClr val="221714"/>
                </a:solidFill>
                <a:latin typeface="Yu Gothic" panose="020B0400000000000000" pitchFamily="34" charset="-128"/>
                <a:ea typeface="Yu Gothic" panose="020B0400000000000000" pitchFamily="34" charset="-128"/>
              </a:rPr>
              <a:t>タイアップ</a:t>
            </a:r>
            <a:r>
              <a:rPr kumimoji="0" lang="ja-JP" altLang="en-US" sz="4250" b="1" kern="0">
                <a:solidFill>
                  <a:sysClr val="windowText" lastClr="000000"/>
                </a:solidFill>
                <a:latin typeface="Yu Gothic" panose="020B0400000000000000" pitchFamily="34" charset="-128"/>
                <a:ea typeface="Yu Gothic" panose="020B0400000000000000" pitchFamily="34" charset="-128"/>
              </a:rPr>
              <a:t>広</a:t>
            </a:r>
            <a:r>
              <a:rPr kumimoji="0" lang="ja-JP" altLang="en-US" sz="4250" b="1" kern="0" spc="-160">
                <a:solidFill>
                  <a:sysClr val="windowText" lastClr="000000"/>
                </a:solidFill>
                <a:latin typeface="Yu Gothic" panose="020B0400000000000000" pitchFamily="34" charset="-128"/>
                <a:ea typeface="Yu Gothic" panose="020B0400000000000000" pitchFamily="34" charset="-128"/>
              </a:rPr>
              <a:t>告</a:t>
            </a:r>
            <a:r>
              <a:rPr kumimoji="0" lang="ja-JP" altLang="en-US" sz="4250" b="1" kern="0" spc="-430">
                <a:solidFill>
                  <a:sysClr val="windowText" lastClr="000000"/>
                </a:solidFill>
                <a:latin typeface="Yu Gothic" panose="020B0400000000000000" pitchFamily="34" charset="-128"/>
                <a:ea typeface="Yu Gothic" panose="020B0400000000000000" pitchFamily="34" charset="-128"/>
              </a:rPr>
              <a:t>メ</a:t>
            </a:r>
            <a:r>
              <a:rPr kumimoji="0" lang="ja-JP" altLang="en-US" sz="4250" b="1" kern="0" spc="-400">
                <a:solidFill>
                  <a:sysClr val="windowText" lastClr="000000"/>
                </a:solidFill>
                <a:latin typeface="Yu Gothic" panose="020B0400000000000000" pitchFamily="34" charset="-128"/>
                <a:ea typeface="Yu Gothic" panose="020B0400000000000000" pitchFamily="34" charset="-128"/>
              </a:rPr>
              <a:t>ニ</a:t>
            </a:r>
            <a:r>
              <a:rPr kumimoji="0" lang="ja-JP" altLang="en-US" sz="4250" b="1" kern="0" spc="-295">
                <a:solidFill>
                  <a:sysClr val="windowText" lastClr="000000"/>
                </a:solidFill>
                <a:latin typeface="Yu Gothic" panose="020B0400000000000000" pitchFamily="34" charset="-128"/>
                <a:ea typeface="Yu Gothic" panose="020B0400000000000000" pitchFamily="34" charset="-128"/>
              </a:rPr>
              <a:t>ュ</a:t>
            </a:r>
            <a:r>
              <a:rPr kumimoji="0" lang="ja-JP" altLang="en-US" sz="4250" b="1" kern="0">
                <a:solidFill>
                  <a:sysClr val="windowText" lastClr="000000"/>
                </a:solidFill>
                <a:latin typeface="Yu Gothic" panose="020B0400000000000000" pitchFamily="34" charset="-128"/>
                <a:ea typeface="Yu Gothic" panose="020B0400000000000000" pitchFamily="34" charset="-128"/>
              </a:rPr>
              <a:t>ー</a:t>
            </a:r>
            <a:endParaRPr kumimoji="0" lang="ja-JP" altLang="en-US" sz="4250" b="1" kern="0" dirty="0">
              <a:solidFill>
                <a:sysClr val="windowText" lastClr="000000"/>
              </a:solidFill>
              <a:latin typeface="Yu Gothic" panose="020B0400000000000000" pitchFamily="34" charset="-128"/>
              <a:ea typeface="Yu Gothic" panose="020B0400000000000000" pitchFamily="34" charset="-128"/>
            </a:endParaRPr>
          </a:p>
        </p:txBody>
      </p:sp>
      <p:sp>
        <p:nvSpPr>
          <p:cNvPr id="6" name="Holder 4">
            <a:extLst>
              <a:ext uri="{FF2B5EF4-FFF2-40B4-BE49-F238E27FC236}">
                <a16:creationId xmlns:a16="http://schemas.microsoft.com/office/drawing/2014/main" id="{1E40F573-FA75-7C45-A420-AD7E12C1EBAB}"/>
              </a:ext>
            </a:extLst>
          </p:cNvPr>
          <p:cNvSpPr>
            <a:spLocks noGrp="1"/>
          </p:cNvSpPr>
          <p:nvPr>
            <p:ph type="sldNum" sz="quarter" idx="7"/>
          </p:nvPr>
        </p:nvSpPr>
        <p:spPr>
          <a:xfrm>
            <a:off x="117050" y="4823612"/>
            <a:ext cx="407092" cy="153888"/>
          </a:xfrm>
        </p:spPr>
        <p:txBody>
          <a:bodyPr lIns="0" tIns="0" rIns="0" bIns="0"/>
          <a:lstStyle>
            <a:lvl1pPr algn="r">
              <a:defRPr>
                <a:solidFill>
                  <a:schemeClr val="tx1">
                    <a:tint val="75000"/>
                  </a:schemeClr>
                </a:solidFill>
              </a:defRPr>
            </a:lvl1pPr>
          </a:lstStyle>
          <a:p>
            <a:pPr algn="l"/>
            <a:fld id="{B6F15528-21DE-4FAA-801E-634DDDAF4B2B}" type="slidenum">
              <a:rPr sz="1000">
                <a:solidFill>
                  <a:schemeClr val="bg1"/>
                </a:solidFill>
              </a:rPr>
              <a:pPr algn="l"/>
              <a:t>21</a:t>
            </a:fld>
            <a:endParaRPr sz="1000"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8">
            <a:extLst>
              <a:ext uri="{FF2B5EF4-FFF2-40B4-BE49-F238E27FC236}">
                <a16:creationId xmlns:a16="http://schemas.microsoft.com/office/drawing/2014/main" id="{08E45102-274D-474E-BF43-CDDA0EA140B1}"/>
              </a:ext>
            </a:extLst>
          </p:cNvPr>
          <p:cNvSpPr txBox="1"/>
          <p:nvPr/>
        </p:nvSpPr>
        <p:spPr>
          <a:xfrm>
            <a:off x="431440" y="852811"/>
            <a:ext cx="6589395" cy="766876"/>
          </a:xfrm>
          <a:prstGeom prst="rect">
            <a:avLst/>
          </a:prstGeom>
        </p:spPr>
        <p:txBody>
          <a:bodyPr vert="horz" wrap="square" lIns="0" tIns="58419" rIns="0" bIns="0" rtlCol="0">
            <a:spAutoFit/>
          </a:bodyPr>
          <a:lstStyle/>
          <a:p>
            <a:pPr marL="101600">
              <a:lnSpc>
                <a:spcPct val="100000"/>
              </a:lnSpc>
              <a:spcBef>
                <a:spcPts val="459"/>
              </a:spcBef>
            </a:pPr>
            <a:r>
              <a:rPr lang="ja-JP" altLang="en-US" sz="900" spc="-10">
                <a:latin typeface="YuGo-Medium"/>
                <a:cs typeface="YuGo-Medium"/>
              </a:rPr>
              <a:t>商</a:t>
            </a:r>
            <a:r>
              <a:rPr lang="ja-JP" altLang="en-US" sz="900" spc="-260">
                <a:latin typeface="YuGo-Medium"/>
                <a:cs typeface="YuGo-Medium"/>
              </a:rPr>
              <a:t>品</a:t>
            </a:r>
            <a:r>
              <a:rPr lang="ja-JP" altLang="en-US" sz="900" spc="-270">
                <a:latin typeface="YuGo-Medium"/>
                <a:cs typeface="YuGo-Medium"/>
              </a:rPr>
              <a:t>・</a:t>
            </a:r>
            <a:r>
              <a:rPr lang="ja-JP" altLang="en-US" sz="900" spc="-50">
                <a:latin typeface="YuGo-Medium"/>
                <a:cs typeface="YuGo-Medium"/>
              </a:rPr>
              <a:t>サ</a:t>
            </a:r>
            <a:r>
              <a:rPr lang="ja-JP" altLang="en-US" sz="900" spc="-100">
                <a:latin typeface="YuGo-Medium"/>
                <a:cs typeface="YuGo-Medium"/>
              </a:rPr>
              <a:t>ー</a:t>
            </a:r>
            <a:r>
              <a:rPr lang="ja-JP" altLang="en-US" sz="900" spc="-70">
                <a:latin typeface="YuGo-Medium"/>
                <a:cs typeface="YuGo-Medium"/>
              </a:rPr>
              <a:t>ビ</a:t>
            </a:r>
            <a:r>
              <a:rPr lang="ja-JP" altLang="en-US" sz="900" spc="-45">
                <a:latin typeface="YuGo-Medium"/>
                <a:cs typeface="YuGo-Medium"/>
              </a:rPr>
              <a:t>ス</a:t>
            </a:r>
            <a:r>
              <a:rPr lang="ja-JP" altLang="en-US" sz="900" spc="-15">
                <a:latin typeface="YuGo-Medium"/>
                <a:cs typeface="YuGo-Medium"/>
              </a:rPr>
              <a:t>の</a:t>
            </a:r>
            <a:r>
              <a:rPr lang="ja-JP" altLang="en-US" sz="900" spc="-10">
                <a:latin typeface="YuGo-Medium"/>
                <a:cs typeface="YuGo-Medium"/>
              </a:rPr>
              <a:t>情</a:t>
            </a:r>
            <a:r>
              <a:rPr lang="ja-JP" altLang="en-US" sz="900" spc="-50">
                <a:latin typeface="YuGo-Medium"/>
                <a:cs typeface="YuGo-Medium"/>
              </a:rPr>
              <a:t>報</a:t>
            </a:r>
            <a:r>
              <a:rPr lang="ja-JP" altLang="en-US" sz="900" spc="-60">
                <a:latin typeface="YuGo-Medium"/>
                <a:cs typeface="YuGo-Medium"/>
              </a:rPr>
              <a:t>を</a:t>
            </a:r>
            <a:r>
              <a:rPr lang="ja-JP" altLang="en-US" sz="900" spc="-10">
                <a:latin typeface="YuGo-Medium"/>
                <a:cs typeface="YuGo-Medium"/>
              </a:rPr>
              <a:t>読</a:t>
            </a:r>
            <a:r>
              <a:rPr lang="ja-JP" altLang="en-US" sz="900" spc="-15">
                <a:latin typeface="YuGo-Medium"/>
                <a:cs typeface="YuGo-Medium"/>
              </a:rPr>
              <a:t>者</a:t>
            </a:r>
            <a:r>
              <a:rPr lang="ja-JP" altLang="en-US" sz="900" spc="-45">
                <a:latin typeface="YuGo-Medium"/>
                <a:cs typeface="YuGo-Medium"/>
              </a:rPr>
              <a:t>に</a:t>
            </a:r>
            <a:r>
              <a:rPr lang="ja-JP" altLang="en-US" sz="900" spc="-25">
                <a:latin typeface="YuGo-Medium"/>
                <a:cs typeface="YuGo-Medium"/>
              </a:rPr>
              <a:t>分</a:t>
            </a:r>
            <a:r>
              <a:rPr lang="ja-JP" altLang="en-US" sz="900" spc="-105">
                <a:latin typeface="YuGo-Medium"/>
                <a:cs typeface="YuGo-Medium"/>
              </a:rPr>
              <a:t>か</a:t>
            </a:r>
            <a:r>
              <a:rPr lang="ja-JP" altLang="en-US" sz="900" spc="-125">
                <a:latin typeface="YuGo-Medium"/>
                <a:cs typeface="YuGo-Medium"/>
              </a:rPr>
              <a:t>り</a:t>
            </a:r>
            <a:r>
              <a:rPr lang="ja-JP" altLang="en-US" sz="900" spc="15">
                <a:latin typeface="YuGo-Medium"/>
                <a:cs typeface="YuGo-Medium"/>
              </a:rPr>
              <a:t>や</a:t>
            </a:r>
            <a:r>
              <a:rPr lang="ja-JP" altLang="en-US" sz="900" spc="-10">
                <a:latin typeface="YuGo-Medium"/>
                <a:cs typeface="YuGo-Medium"/>
              </a:rPr>
              <a:t>す</a:t>
            </a:r>
            <a:r>
              <a:rPr lang="ja-JP" altLang="en-US" sz="900" spc="-15">
                <a:latin typeface="YuGo-Medium"/>
                <a:cs typeface="YuGo-Medium"/>
              </a:rPr>
              <a:t>い</a:t>
            </a:r>
            <a:r>
              <a:rPr lang="ja-JP" altLang="en-US" sz="900" spc="-40">
                <a:latin typeface="YuGo-Medium"/>
                <a:cs typeface="YuGo-Medium"/>
              </a:rPr>
              <a:t>形</a:t>
            </a:r>
            <a:r>
              <a:rPr lang="ja-JP" altLang="en-US" sz="900" spc="-20">
                <a:latin typeface="YuGo-Medium"/>
                <a:cs typeface="YuGo-Medium"/>
              </a:rPr>
              <a:t>で</a:t>
            </a:r>
            <a:r>
              <a:rPr lang="ja-JP" altLang="en-US" sz="900" spc="-10">
                <a:latin typeface="YuGo-Medium"/>
                <a:cs typeface="YuGo-Medium"/>
              </a:rPr>
              <a:t>表現</a:t>
            </a:r>
            <a:r>
              <a:rPr lang="ja-JP" altLang="en-US" sz="900" spc="-85">
                <a:latin typeface="YuGo-Medium"/>
                <a:cs typeface="YuGo-Medium"/>
              </a:rPr>
              <a:t>す</a:t>
            </a:r>
            <a:r>
              <a:rPr lang="ja-JP" altLang="en-US" sz="900" spc="-80">
                <a:latin typeface="YuGo-Medium"/>
                <a:cs typeface="YuGo-Medium"/>
              </a:rPr>
              <a:t>る</a:t>
            </a:r>
            <a:r>
              <a:rPr lang="ja-JP" altLang="en-US" sz="900" spc="-509">
                <a:latin typeface="YuGo-Medium"/>
                <a:cs typeface="YuGo-Medium"/>
              </a:rPr>
              <a:t>、</a:t>
            </a:r>
            <a:r>
              <a:rPr lang="ja-JP" altLang="en-US" sz="900" spc="-10">
                <a:latin typeface="YuGo-Medium"/>
                <a:cs typeface="YuGo-Medium"/>
              </a:rPr>
              <a:t>記事体広</a:t>
            </a:r>
            <a:r>
              <a:rPr lang="ja-JP" altLang="en-US" sz="900" spc="-65">
                <a:latin typeface="YuGo-Medium"/>
                <a:cs typeface="YuGo-Medium"/>
              </a:rPr>
              <a:t>告</a:t>
            </a:r>
            <a:r>
              <a:rPr lang="ja-JP" altLang="en-US" sz="900" spc="-114">
                <a:latin typeface="YuGo-Medium"/>
                <a:cs typeface="YuGo-Medium"/>
              </a:rPr>
              <a:t>メ</a:t>
            </a:r>
            <a:r>
              <a:rPr lang="ja-JP" altLang="en-US" sz="900" spc="-140">
                <a:latin typeface="YuGo-Medium"/>
                <a:cs typeface="YuGo-Medium"/>
              </a:rPr>
              <a:t>ニュ</a:t>
            </a:r>
            <a:r>
              <a:rPr lang="ja-JP" altLang="en-US" sz="900" spc="-70">
                <a:latin typeface="YuGo-Medium"/>
                <a:cs typeface="YuGo-Medium"/>
              </a:rPr>
              <a:t>ー</a:t>
            </a:r>
            <a:r>
              <a:rPr lang="ja-JP" altLang="en-US" sz="900" spc="-20">
                <a:latin typeface="YuGo-Medium"/>
                <a:cs typeface="YuGo-Medium"/>
              </a:rPr>
              <a:t>で</a:t>
            </a:r>
            <a:r>
              <a:rPr lang="ja-JP" altLang="en-US" sz="900" spc="-15">
                <a:latin typeface="YuGo-Medium"/>
                <a:cs typeface="YuGo-Medium"/>
              </a:rPr>
              <a:t>す</a:t>
            </a:r>
            <a:r>
              <a:rPr lang="ja-JP" altLang="en-US" sz="900" spc="-10">
                <a:latin typeface="YuGo-Medium"/>
                <a:cs typeface="YuGo-Medium"/>
              </a:rPr>
              <a:t>。</a:t>
            </a:r>
            <a:endParaRPr lang="ja-JP" altLang="en-US" sz="900">
              <a:latin typeface="YuGo-Medium"/>
              <a:cs typeface="YuGo-Medium"/>
            </a:endParaRPr>
          </a:p>
          <a:p>
            <a:pPr marL="101600">
              <a:lnSpc>
                <a:spcPct val="100000"/>
              </a:lnSpc>
              <a:spcBef>
                <a:spcPts val="355"/>
              </a:spcBef>
            </a:pPr>
            <a:r>
              <a:rPr lang="ja-JP" altLang="en-US" sz="900" spc="-10">
                <a:latin typeface="YuGo-Medium"/>
                <a:cs typeface="YuGo-Medium"/>
              </a:rPr>
              <a:t>弊</a:t>
            </a:r>
            <a:r>
              <a:rPr lang="ja-JP" altLang="en-US" sz="900" spc="-15">
                <a:latin typeface="YuGo-Medium"/>
                <a:cs typeface="YuGo-Medium"/>
              </a:rPr>
              <a:t>社</a:t>
            </a:r>
            <a:r>
              <a:rPr lang="ja-JP" altLang="en-US" sz="900" spc="-65">
                <a:latin typeface="YuGo-Medium"/>
                <a:cs typeface="YuGo-Medium"/>
              </a:rPr>
              <a:t>が</a:t>
            </a:r>
            <a:r>
              <a:rPr lang="ja-JP" altLang="en-US" sz="900" spc="-40">
                <a:latin typeface="YuGo-Medium"/>
                <a:cs typeface="YuGo-Medium"/>
              </a:rPr>
              <a:t>ア</a:t>
            </a:r>
            <a:r>
              <a:rPr lang="ja-JP" altLang="en-US" sz="900" spc="-100">
                <a:latin typeface="YuGo-Medium"/>
                <a:cs typeface="YuGo-Medium"/>
              </a:rPr>
              <a:t>サ</a:t>
            </a:r>
            <a:r>
              <a:rPr lang="ja-JP" altLang="en-US" sz="900" spc="-185">
                <a:latin typeface="YuGo-Medium"/>
                <a:cs typeface="YuGo-Medium"/>
              </a:rPr>
              <a:t>イ</a:t>
            </a:r>
            <a:r>
              <a:rPr lang="ja-JP" altLang="en-US" sz="900" spc="-50">
                <a:latin typeface="YuGo-Medium"/>
                <a:cs typeface="YuGo-Medium"/>
              </a:rPr>
              <a:t>ン</a:t>
            </a:r>
            <a:r>
              <a:rPr lang="ja-JP" altLang="en-US" sz="900" spc="-85">
                <a:latin typeface="YuGo-Medium"/>
                <a:cs typeface="YuGo-Medium"/>
              </a:rPr>
              <a:t>す</a:t>
            </a:r>
            <a:r>
              <a:rPr lang="ja-JP" altLang="en-US" sz="900" spc="-80">
                <a:latin typeface="YuGo-Medium"/>
                <a:cs typeface="YuGo-Medium"/>
              </a:rPr>
              <a:t>る</a:t>
            </a:r>
            <a:r>
              <a:rPr lang="ja-JP" altLang="en-US" sz="900" spc="-10">
                <a:latin typeface="YuGo-Medium"/>
                <a:cs typeface="YuGo-Medium"/>
              </a:rPr>
              <a:t>制</a:t>
            </a:r>
            <a:r>
              <a:rPr lang="ja-JP" altLang="en-US" sz="900" spc="-60">
                <a:latin typeface="YuGo-Medium"/>
                <a:cs typeface="YuGo-Medium"/>
              </a:rPr>
              <a:t>作</a:t>
            </a:r>
            <a:r>
              <a:rPr lang="ja-JP" altLang="en-US" sz="900" spc="-120">
                <a:latin typeface="YuGo-Medium"/>
                <a:cs typeface="YuGo-Medium"/>
              </a:rPr>
              <a:t>ス</a:t>
            </a:r>
            <a:r>
              <a:rPr lang="ja-JP" altLang="en-US" sz="900" spc="-180">
                <a:latin typeface="YuGo-Medium"/>
                <a:cs typeface="YuGo-Medium"/>
              </a:rPr>
              <a:t>タ</a:t>
            </a:r>
            <a:r>
              <a:rPr lang="ja-JP" altLang="en-US" sz="900" spc="-165">
                <a:latin typeface="YuGo-Medium"/>
                <a:cs typeface="YuGo-Medium"/>
              </a:rPr>
              <a:t>ッ</a:t>
            </a:r>
            <a:r>
              <a:rPr lang="ja-JP" altLang="en-US" sz="900" spc="-50">
                <a:latin typeface="YuGo-Medium"/>
                <a:cs typeface="YuGo-Medium"/>
              </a:rPr>
              <a:t>フ</a:t>
            </a:r>
            <a:r>
              <a:rPr lang="ja-JP" altLang="en-US" sz="900" spc="-30">
                <a:latin typeface="YuGo-Medium"/>
                <a:cs typeface="YuGo-Medium"/>
              </a:rPr>
              <a:t>が</a:t>
            </a:r>
            <a:r>
              <a:rPr lang="ja-JP" altLang="en-US" sz="900" spc="-120">
                <a:latin typeface="YuGo-Medium"/>
                <a:cs typeface="YuGo-Medium"/>
              </a:rPr>
              <a:t>デ</a:t>
            </a:r>
            <a:r>
              <a:rPr lang="ja-JP" altLang="en-US" sz="900" spc="-220">
                <a:latin typeface="YuGo-Medium"/>
                <a:cs typeface="YuGo-Medium"/>
              </a:rPr>
              <a:t>ィ</a:t>
            </a:r>
            <a:r>
              <a:rPr lang="ja-JP" altLang="en-US" sz="900" spc="-160">
                <a:latin typeface="YuGo-Medium"/>
                <a:cs typeface="YuGo-Medium"/>
              </a:rPr>
              <a:t>レ</a:t>
            </a:r>
            <a:r>
              <a:rPr lang="ja-JP" altLang="en-US" sz="900" spc="-110">
                <a:latin typeface="YuGo-Medium"/>
                <a:cs typeface="YuGo-Medium"/>
              </a:rPr>
              <a:t>ク</a:t>
            </a:r>
            <a:r>
              <a:rPr lang="ja-JP" altLang="en-US" sz="900" spc="-160">
                <a:latin typeface="YuGo-Medium"/>
                <a:cs typeface="YuGo-Medium"/>
              </a:rPr>
              <a:t>シ</a:t>
            </a:r>
            <a:r>
              <a:rPr lang="ja-JP" altLang="en-US" sz="900" spc="-190">
                <a:latin typeface="YuGo-Medium"/>
                <a:cs typeface="YuGo-Medium"/>
              </a:rPr>
              <a:t>ョ</a:t>
            </a:r>
            <a:r>
              <a:rPr lang="ja-JP" altLang="en-US" sz="900" spc="-145">
                <a:latin typeface="YuGo-Medium"/>
                <a:cs typeface="YuGo-Medium"/>
              </a:rPr>
              <a:t>ン</a:t>
            </a:r>
            <a:r>
              <a:rPr lang="ja-JP" altLang="en-US" sz="900" spc="-110">
                <a:latin typeface="YuGo-Medium"/>
                <a:cs typeface="YuGo-Medium"/>
              </a:rPr>
              <a:t>し</a:t>
            </a:r>
            <a:r>
              <a:rPr lang="ja-JP" altLang="en-US" sz="900" spc="-509">
                <a:latin typeface="YuGo-Medium"/>
                <a:cs typeface="YuGo-Medium"/>
              </a:rPr>
              <a:t>、</a:t>
            </a:r>
            <a:r>
              <a:rPr lang="ja-JP" altLang="en-US" sz="900" spc="-10">
                <a:latin typeface="YuGo-Medium"/>
                <a:cs typeface="YuGo-Medium"/>
              </a:rPr>
              <a:t>企</a:t>
            </a:r>
            <a:r>
              <a:rPr lang="ja-JP" altLang="en-US" sz="900" spc="-260">
                <a:latin typeface="YuGo-Medium"/>
                <a:cs typeface="YuGo-Medium"/>
              </a:rPr>
              <a:t>画・</a:t>
            </a:r>
            <a:r>
              <a:rPr lang="ja-JP" altLang="en-US" sz="900" spc="-10">
                <a:latin typeface="YuGo-Medium"/>
                <a:cs typeface="YuGo-Medium"/>
              </a:rPr>
              <a:t>提案</a:t>
            </a:r>
            <a:r>
              <a:rPr lang="ja-JP" altLang="en-US" sz="900" spc="-509">
                <a:latin typeface="YuGo-Medium"/>
                <a:cs typeface="YuGo-Medium"/>
              </a:rPr>
              <a:t>。</a:t>
            </a:r>
            <a:r>
              <a:rPr lang="ja-JP" altLang="en-US" sz="900" spc="-10">
                <a:latin typeface="YuGo-Medium"/>
                <a:cs typeface="YuGo-Medium"/>
              </a:rPr>
              <a:t>商</a:t>
            </a:r>
            <a:r>
              <a:rPr lang="ja-JP" altLang="en-US" sz="900" spc="-260">
                <a:latin typeface="YuGo-Medium"/>
                <a:cs typeface="YuGo-Medium"/>
              </a:rPr>
              <a:t>品</a:t>
            </a:r>
            <a:r>
              <a:rPr lang="ja-JP" altLang="en-US" sz="900" spc="-270">
                <a:latin typeface="YuGo-Medium"/>
                <a:cs typeface="YuGo-Medium"/>
              </a:rPr>
              <a:t>・</a:t>
            </a:r>
            <a:r>
              <a:rPr lang="ja-JP" altLang="en-US" sz="900" spc="-50">
                <a:latin typeface="YuGo-Medium"/>
                <a:cs typeface="YuGo-Medium"/>
              </a:rPr>
              <a:t>サ</a:t>
            </a:r>
            <a:r>
              <a:rPr lang="ja-JP" altLang="en-US" sz="900" spc="-100">
                <a:latin typeface="YuGo-Medium"/>
                <a:cs typeface="YuGo-Medium"/>
              </a:rPr>
              <a:t>ー</a:t>
            </a:r>
            <a:r>
              <a:rPr lang="ja-JP" altLang="en-US" sz="900" spc="-70">
                <a:latin typeface="YuGo-Medium"/>
                <a:cs typeface="YuGo-Medium"/>
              </a:rPr>
              <a:t>ビ</a:t>
            </a:r>
            <a:r>
              <a:rPr lang="ja-JP" altLang="en-US" sz="900" spc="-45">
                <a:latin typeface="YuGo-Medium"/>
                <a:cs typeface="YuGo-Medium"/>
              </a:rPr>
              <a:t>ス</a:t>
            </a:r>
            <a:r>
              <a:rPr lang="ja-JP" altLang="en-US" sz="900" spc="-15">
                <a:latin typeface="YuGo-Medium"/>
                <a:cs typeface="YuGo-Medium"/>
              </a:rPr>
              <a:t>の</a:t>
            </a:r>
            <a:r>
              <a:rPr lang="ja-JP" altLang="en-US" sz="900" spc="-10">
                <a:latin typeface="YuGo-Medium"/>
                <a:cs typeface="YuGo-Medium"/>
              </a:rPr>
              <a:t>魅</a:t>
            </a:r>
            <a:r>
              <a:rPr lang="ja-JP" altLang="en-US" sz="900" spc="-50">
                <a:latin typeface="YuGo-Medium"/>
                <a:cs typeface="YuGo-Medium"/>
              </a:rPr>
              <a:t>力</a:t>
            </a:r>
            <a:r>
              <a:rPr lang="ja-JP" altLang="en-US" sz="900" spc="-60">
                <a:latin typeface="YuGo-Medium"/>
                <a:cs typeface="YuGo-Medium"/>
              </a:rPr>
              <a:t>を</a:t>
            </a:r>
            <a:r>
              <a:rPr lang="ja-JP" altLang="en-US" sz="900" spc="-50">
                <a:latin typeface="YuGo-Medium"/>
                <a:cs typeface="YuGo-Medium"/>
              </a:rPr>
              <a:t>伝</a:t>
            </a:r>
            <a:r>
              <a:rPr lang="ja-JP" altLang="en-US" sz="900" spc="-65">
                <a:latin typeface="YuGo-Medium"/>
                <a:cs typeface="YuGo-Medium"/>
              </a:rPr>
              <a:t>え</a:t>
            </a:r>
            <a:r>
              <a:rPr lang="ja-JP" altLang="en-US" sz="900" spc="-509">
                <a:latin typeface="YuGo-Medium"/>
                <a:cs typeface="YuGo-Medium"/>
              </a:rPr>
              <a:t>、</a:t>
            </a:r>
            <a:r>
              <a:rPr lang="ja-JP" altLang="en-US" sz="900" spc="-10">
                <a:latin typeface="YuGo-Medium"/>
                <a:cs typeface="YuGo-Medium"/>
              </a:rPr>
              <a:t>理解促</a:t>
            </a:r>
            <a:r>
              <a:rPr lang="ja-JP" altLang="en-US" sz="900" spc="-50">
                <a:latin typeface="YuGo-Medium"/>
                <a:cs typeface="YuGo-Medium"/>
              </a:rPr>
              <a:t>進</a:t>
            </a:r>
            <a:r>
              <a:rPr lang="ja-JP" altLang="en-US" sz="900" spc="-60">
                <a:latin typeface="YuGo-Medium"/>
                <a:cs typeface="YuGo-Medium"/>
              </a:rPr>
              <a:t>を</a:t>
            </a:r>
            <a:r>
              <a:rPr lang="ja-JP" altLang="en-US" sz="900" spc="-110">
                <a:latin typeface="YuGo-Medium"/>
                <a:cs typeface="YuGo-Medium"/>
              </a:rPr>
              <a:t>図</a:t>
            </a:r>
            <a:r>
              <a:rPr lang="ja-JP" altLang="en-US" sz="900" spc="-190">
                <a:latin typeface="YuGo-Medium"/>
                <a:cs typeface="YuGo-Medium"/>
              </a:rPr>
              <a:t>り</a:t>
            </a:r>
            <a:r>
              <a:rPr lang="ja-JP" altLang="en-US" sz="900" spc="-90">
                <a:latin typeface="YuGo-Medium"/>
                <a:cs typeface="YuGo-Medium"/>
              </a:rPr>
              <a:t>ま</a:t>
            </a:r>
            <a:r>
              <a:rPr lang="ja-JP" altLang="en-US" sz="900" spc="-15">
                <a:latin typeface="YuGo-Medium"/>
                <a:cs typeface="YuGo-Medium"/>
              </a:rPr>
              <a:t>す</a:t>
            </a:r>
            <a:r>
              <a:rPr lang="ja-JP" altLang="en-US" sz="900" spc="-10">
                <a:latin typeface="YuGo-Medium"/>
                <a:cs typeface="YuGo-Medium"/>
              </a:rPr>
              <a:t>。</a:t>
            </a:r>
            <a:endParaRPr lang="ja-JP" altLang="en-US" sz="900">
              <a:latin typeface="YuGo-Medium"/>
              <a:cs typeface="YuGo-Medium"/>
            </a:endParaRPr>
          </a:p>
          <a:p>
            <a:pPr marL="101600">
              <a:lnSpc>
                <a:spcPct val="100000"/>
              </a:lnSpc>
              <a:spcBef>
                <a:spcPts val="360"/>
              </a:spcBef>
            </a:pPr>
            <a:r>
              <a:rPr lang="en-US" altLang="ja-JP" sz="900" spc="-10" dirty="0">
                <a:latin typeface="YuGo-Medium"/>
                <a:cs typeface="YuGo-Medium"/>
              </a:rPr>
              <a:t>※</a:t>
            </a:r>
            <a:r>
              <a:rPr lang="ja-JP" altLang="en-US" sz="900" spc="-10">
                <a:latin typeface="YuGo-Medium"/>
                <a:cs typeface="YuGo-Medium"/>
              </a:rPr>
              <a:t>訴求製</a:t>
            </a:r>
            <a:r>
              <a:rPr lang="ja-JP" altLang="en-US" sz="900" spc="-260">
                <a:latin typeface="YuGo-Medium"/>
                <a:cs typeface="YuGo-Medium"/>
              </a:rPr>
              <a:t>品</a:t>
            </a:r>
            <a:r>
              <a:rPr lang="ja-JP" altLang="en-US" sz="900" spc="-270">
                <a:latin typeface="YuGo-Medium"/>
                <a:cs typeface="YuGo-Medium"/>
              </a:rPr>
              <a:t>・</a:t>
            </a:r>
            <a:r>
              <a:rPr lang="ja-JP" altLang="en-US" sz="900" spc="-50">
                <a:latin typeface="YuGo-Medium"/>
                <a:cs typeface="YuGo-Medium"/>
              </a:rPr>
              <a:t>サ</a:t>
            </a:r>
            <a:r>
              <a:rPr lang="ja-JP" altLang="en-US" sz="900" spc="-100">
                <a:latin typeface="YuGo-Medium"/>
                <a:cs typeface="YuGo-Medium"/>
              </a:rPr>
              <a:t>ー</a:t>
            </a:r>
            <a:r>
              <a:rPr lang="ja-JP" altLang="en-US" sz="900" spc="-70">
                <a:latin typeface="YuGo-Medium"/>
                <a:cs typeface="YuGo-Medium"/>
              </a:rPr>
              <a:t>ビ</a:t>
            </a:r>
            <a:r>
              <a:rPr lang="ja-JP" altLang="en-US" sz="900" spc="-45">
                <a:latin typeface="YuGo-Medium"/>
                <a:cs typeface="YuGo-Medium"/>
              </a:rPr>
              <a:t>ス</a:t>
            </a:r>
            <a:r>
              <a:rPr lang="ja-JP" altLang="en-US" sz="900" spc="-55">
                <a:latin typeface="YuGo-Medium"/>
                <a:cs typeface="YuGo-Medium"/>
              </a:rPr>
              <a:t>に</a:t>
            </a:r>
            <a:r>
              <a:rPr lang="ja-JP" altLang="en-US" sz="900" spc="-15">
                <a:latin typeface="YuGo-Medium"/>
                <a:cs typeface="YuGo-Medium"/>
              </a:rPr>
              <a:t>あ</a:t>
            </a:r>
            <a:r>
              <a:rPr lang="ja-JP" altLang="en-US" sz="900" spc="25">
                <a:latin typeface="YuGo-Medium"/>
                <a:cs typeface="YuGo-Medium"/>
              </a:rPr>
              <a:t>わ</a:t>
            </a:r>
            <a:r>
              <a:rPr lang="ja-JP" altLang="en-US" sz="900" spc="-40">
                <a:latin typeface="YuGo-Medium"/>
                <a:cs typeface="YuGo-Medium"/>
              </a:rPr>
              <a:t>せ</a:t>
            </a:r>
            <a:r>
              <a:rPr lang="ja-JP" altLang="en-US" sz="900" spc="-65">
                <a:latin typeface="YuGo-Medium"/>
                <a:cs typeface="YuGo-Medium"/>
              </a:rPr>
              <a:t>て</a:t>
            </a:r>
            <a:r>
              <a:rPr lang="ja-JP" altLang="en-US" sz="900" spc="-509">
                <a:latin typeface="YuGo-Medium"/>
                <a:cs typeface="YuGo-Medium"/>
              </a:rPr>
              <a:t>、</a:t>
            </a:r>
            <a:r>
              <a:rPr lang="ja-JP" altLang="en-US" sz="900" b="1" spc="-10">
                <a:solidFill>
                  <a:srgbClr val="C1272C"/>
                </a:solidFill>
                <a:latin typeface="YuGothic"/>
                <a:cs typeface="YuGothic"/>
              </a:rPr>
              <a:t>①</a:t>
            </a:r>
            <a:r>
              <a:rPr lang="en" altLang="ja-JP" sz="900" b="1" spc="-10" dirty="0">
                <a:solidFill>
                  <a:srgbClr val="C1272C"/>
                </a:solidFill>
                <a:latin typeface="YuGothic"/>
                <a:cs typeface="YuGothic"/>
              </a:rPr>
              <a:t>IT</a:t>
            </a:r>
            <a:r>
              <a:rPr lang="ja-JP" altLang="en" sz="900" b="1" spc="-509">
                <a:solidFill>
                  <a:srgbClr val="C1272C"/>
                </a:solidFill>
                <a:latin typeface="YuGothic"/>
                <a:cs typeface="YuGothic"/>
              </a:rPr>
              <a:t>、</a:t>
            </a:r>
            <a:r>
              <a:rPr lang="en" altLang="ja-JP" sz="900" b="1" spc="-10" dirty="0">
                <a:solidFill>
                  <a:srgbClr val="C1272C"/>
                </a:solidFill>
                <a:latin typeface="YuGothic"/>
                <a:cs typeface="YuGothic"/>
              </a:rPr>
              <a:t>②</a:t>
            </a:r>
            <a:r>
              <a:rPr lang="ja-JP" altLang="en-US" sz="900" b="1" spc="-10">
                <a:solidFill>
                  <a:srgbClr val="C1272C"/>
                </a:solidFill>
                <a:latin typeface="YuGothic"/>
                <a:cs typeface="YuGothic"/>
              </a:rPr>
              <a:t>製造</a:t>
            </a:r>
            <a:r>
              <a:rPr lang="ja-JP" altLang="en-US" sz="900" b="1" spc="-509">
                <a:solidFill>
                  <a:srgbClr val="C1272C"/>
                </a:solidFill>
                <a:latin typeface="YuGothic"/>
                <a:cs typeface="YuGothic"/>
              </a:rPr>
              <a:t>、</a:t>
            </a:r>
            <a:r>
              <a:rPr lang="ja-JP" altLang="en-US" sz="900" b="1" spc="-10">
                <a:solidFill>
                  <a:srgbClr val="C1272C"/>
                </a:solidFill>
                <a:latin typeface="YuGothic"/>
                <a:cs typeface="YuGothic"/>
              </a:rPr>
              <a:t>③建築</a:t>
            </a:r>
            <a:r>
              <a:rPr lang="ja-JP" altLang="en-US" sz="900" b="1" spc="-509">
                <a:solidFill>
                  <a:srgbClr val="C1272C"/>
                </a:solidFill>
                <a:latin typeface="YuGothic"/>
                <a:cs typeface="YuGothic"/>
              </a:rPr>
              <a:t>、</a:t>
            </a:r>
            <a:r>
              <a:rPr lang="ja-JP" altLang="en-US" sz="900" b="1" spc="-10">
                <a:solidFill>
                  <a:srgbClr val="C1272C"/>
                </a:solidFill>
                <a:latin typeface="YuGothic"/>
                <a:cs typeface="YuGothic"/>
              </a:rPr>
              <a:t>④土</a:t>
            </a:r>
            <a:r>
              <a:rPr lang="ja-JP" altLang="en-US" sz="900" b="1" spc="-15">
                <a:solidFill>
                  <a:srgbClr val="C1272C"/>
                </a:solidFill>
                <a:latin typeface="YuGothic"/>
                <a:cs typeface="YuGothic"/>
              </a:rPr>
              <a:t>木</a:t>
            </a:r>
            <a:r>
              <a:rPr lang="ja-JP" altLang="en-US" sz="900" spc="-15">
                <a:latin typeface="YuGo-Medium"/>
                <a:cs typeface="YuGo-Medium"/>
              </a:rPr>
              <a:t>の</a:t>
            </a:r>
            <a:r>
              <a:rPr lang="en-US" altLang="ja-JP" sz="900" spc="-30" dirty="0">
                <a:latin typeface="YuGo-Medium"/>
                <a:cs typeface="YuGo-Medium"/>
              </a:rPr>
              <a:t>4</a:t>
            </a:r>
            <a:r>
              <a:rPr lang="ja-JP" altLang="en-US" sz="900" spc="-15">
                <a:latin typeface="YuGo-Medium"/>
                <a:cs typeface="YuGo-Medium"/>
              </a:rPr>
              <a:t>つの</a:t>
            </a:r>
            <a:r>
              <a:rPr lang="ja-JP" altLang="en-US" sz="900" spc="-10">
                <a:latin typeface="YuGo-Medium"/>
                <a:cs typeface="YuGo-Medium"/>
              </a:rPr>
              <a:t>分</a:t>
            </a:r>
            <a:r>
              <a:rPr lang="ja-JP" altLang="en-US" sz="900" spc="-25">
                <a:latin typeface="YuGo-Medium"/>
                <a:cs typeface="YuGo-Medium"/>
              </a:rPr>
              <a:t>野</a:t>
            </a:r>
            <a:r>
              <a:rPr lang="ja-JP" altLang="en-US" sz="900" spc="-105">
                <a:latin typeface="YuGo-Medium"/>
                <a:cs typeface="YuGo-Medium"/>
              </a:rPr>
              <a:t>か</a:t>
            </a:r>
            <a:r>
              <a:rPr lang="ja-JP" altLang="en-US" sz="900" spc="-110">
                <a:latin typeface="YuGo-Medium"/>
                <a:cs typeface="YuGo-Medium"/>
              </a:rPr>
              <a:t>ら</a:t>
            </a:r>
            <a:r>
              <a:rPr lang="ja-JP" altLang="en-US" sz="900" spc="-5">
                <a:latin typeface="YuGo-Medium"/>
                <a:cs typeface="YuGo-Medium"/>
              </a:rPr>
              <a:t>ご</a:t>
            </a:r>
            <a:r>
              <a:rPr lang="ja-JP" altLang="en-US" sz="900" spc="-10">
                <a:latin typeface="YuGo-Medium"/>
                <a:cs typeface="YuGo-Medium"/>
              </a:rPr>
              <a:t>指定</a:t>
            </a:r>
            <a:r>
              <a:rPr lang="ja-JP" altLang="en-US" sz="900" spc="-65">
                <a:latin typeface="YuGo-Medium"/>
                <a:cs typeface="YuGo-Medium"/>
              </a:rPr>
              <a:t>頂</a:t>
            </a:r>
            <a:r>
              <a:rPr lang="ja-JP" altLang="en-US" sz="900" spc="-175">
                <a:latin typeface="YuGo-Medium"/>
                <a:cs typeface="YuGo-Medium"/>
              </a:rPr>
              <a:t>き</a:t>
            </a:r>
            <a:r>
              <a:rPr lang="ja-JP" altLang="en-US" sz="900" spc="-90">
                <a:latin typeface="YuGo-Medium"/>
                <a:cs typeface="YuGo-Medium"/>
              </a:rPr>
              <a:t>ま</a:t>
            </a:r>
            <a:r>
              <a:rPr lang="ja-JP" altLang="en-US" sz="900" spc="-15">
                <a:latin typeface="YuGo-Medium"/>
                <a:cs typeface="YuGo-Medium"/>
              </a:rPr>
              <a:t>す</a:t>
            </a:r>
            <a:r>
              <a:rPr lang="ja-JP" altLang="en-US" sz="900" spc="-10">
                <a:latin typeface="YuGo-Medium"/>
                <a:cs typeface="YuGo-Medium"/>
              </a:rPr>
              <a:t>。</a:t>
            </a:r>
            <a:endParaRPr lang="ja-JP" altLang="en-US" sz="900">
              <a:latin typeface="YuGo-Medium"/>
              <a:cs typeface="YuGo-Medium"/>
            </a:endParaRPr>
          </a:p>
          <a:p>
            <a:pPr marL="101600">
              <a:lnSpc>
                <a:spcPct val="100000"/>
              </a:lnSpc>
              <a:spcBef>
                <a:spcPts val="360"/>
              </a:spcBef>
            </a:pPr>
            <a:r>
              <a:rPr lang="en-US" altLang="ja-JP" sz="900" spc="-65" dirty="0">
                <a:latin typeface="YuGo-Medium"/>
                <a:cs typeface="YuGo-Medium"/>
              </a:rPr>
              <a:t>※</a:t>
            </a:r>
            <a:r>
              <a:rPr lang="ja-JP" altLang="en-US" sz="900" spc="-5">
                <a:latin typeface="YuGo-Medium"/>
                <a:cs typeface="YuGo-Medium"/>
              </a:rPr>
              <a:t>ご</a:t>
            </a:r>
            <a:r>
              <a:rPr lang="ja-JP" altLang="en-US" sz="900" spc="-10">
                <a:latin typeface="YuGo-Medium"/>
                <a:cs typeface="YuGo-Medium"/>
              </a:rPr>
              <a:t>指</a:t>
            </a:r>
            <a:r>
              <a:rPr lang="ja-JP" altLang="en-US" sz="900" spc="-15">
                <a:latin typeface="YuGo-Medium"/>
                <a:cs typeface="YuGo-Medium"/>
              </a:rPr>
              <a:t>定</a:t>
            </a:r>
            <a:r>
              <a:rPr lang="ja-JP" altLang="en-US" sz="900" spc="-5">
                <a:latin typeface="YuGo-Medium"/>
                <a:cs typeface="YuGo-Medium"/>
              </a:rPr>
              <a:t>の</a:t>
            </a:r>
            <a:r>
              <a:rPr lang="ja-JP" altLang="en-US" sz="900" spc="-150">
                <a:latin typeface="YuGo-Medium"/>
                <a:cs typeface="YuGo-Medium"/>
              </a:rPr>
              <a:t>パ</a:t>
            </a:r>
            <a:r>
              <a:rPr lang="ja-JP" altLang="en-US" sz="900" spc="-120">
                <a:latin typeface="YuGo-Medium"/>
                <a:cs typeface="YuGo-Medium"/>
              </a:rPr>
              <a:t>ッ</a:t>
            </a:r>
            <a:r>
              <a:rPr lang="ja-JP" altLang="en-US" sz="900" spc="-70">
                <a:latin typeface="YuGo-Medium"/>
                <a:cs typeface="YuGo-Medium"/>
              </a:rPr>
              <a:t>ケ</a:t>
            </a:r>
            <a:r>
              <a:rPr lang="ja-JP" altLang="en-US" sz="900" spc="-75">
                <a:latin typeface="YuGo-Medium"/>
                <a:cs typeface="YuGo-Medium"/>
              </a:rPr>
              <a:t>ー</a:t>
            </a:r>
            <a:r>
              <a:rPr lang="ja-JP" altLang="en-US" sz="900" spc="-40">
                <a:latin typeface="YuGo-Medium"/>
                <a:cs typeface="YuGo-Medium"/>
              </a:rPr>
              <a:t>ジ</a:t>
            </a:r>
            <a:r>
              <a:rPr lang="ja-JP" altLang="en-US" sz="900" spc="-15">
                <a:latin typeface="YuGo-Medium"/>
                <a:cs typeface="YuGo-Medium"/>
              </a:rPr>
              <a:t>の</a:t>
            </a:r>
            <a:r>
              <a:rPr lang="ja-JP" altLang="en-US" sz="900" spc="-10">
                <a:latin typeface="YuGo-Medium"/>
                <a:cs typeface="YuGo-Medium"/>
              </a:rPr>
              <a:t>分</a:t>
            </a:r>
            <a:r>
              <a:rPr lang="ja-JP" altLang="en-US" sz="900" spc="-15">
                <a:latin typeface="YuGo-Medium"/>
                <a:cs typeface="YuGo-Medium"/>
              </a:rPr>
              <a:t>野</a:t>
            </a:r>
            <a:r>
              <a:rPr lang="ja-JP" altLang="en-US" sz="900" spc="-45">
                <a:latin typeface="YuGo-Medium"/>
                <a:cs typeface="YuGo-Medium"/>
              </a:rPr>
              <a:t>に</a:t>
            </a:r>
            <a:r>
              <a:rPr lang="ja-JP" altLang="en-US" sz="900" spc="-125">
                <a:latin typeface="YuGo-Medium"/>
                <a:cs typeface="YuGo-Medium"/>
              </a:rPr>
              <a:t>合</a:t>
            </a:r>
            <a:r>
              <a:rPr lang="ja-JP" altLang="en-US" sz="900" spc="-95">
                <a:latin typeface="YuGo-Medium"/>
                <a:cs typeface="YuGo-Medium"/>
              </a:rPr>
              <a:t>っ</a:t>
            </a:r>
            <a:r>
              <a:rPr lang="ja-JP" altLang="en-US" sz="900" spc="-30">
                <a:latin typeface="YuGo-Medium"/>
                <a:cs typeface="YuGo-Medium"/>
              </a:rPr>
              <a:t>た</a:t>
            </a:r>
            <a:r>
              <a:rPr lang="ja-JP" altLang="en-US" sz="900" spc="-509">
                <a:latin typeface="YuGo-Medium"/>
                <a:cs typeface="YuGo-Medium"/>
              </a:rPr>
              <a:t>、</a:t>
            </a:r>
            <a:r>
              <a:rPr lang="ja-JP" altLang="en-US" sz="900" spc="-75">
                <a:latin typeface="YuGo-Medium"/>
                <a:cs typeface="YuGo-Medium"/>
              </a:rPr>
              <a:t>各</a:t>
            </a:r>
            <a:r>
              <a:rPr lang="ja-JP" altLang="en-US" sz="900" spc="-60">
                <a:latin typeface="YuGo-Medium"/>
                <a:cs typeface="YuGo-Medium"/>
              </a:rPr>
              <a:t>カ</a:t>
            </a:r>
            <a:r>
              <a:rPr lang="ja-JP" altLang="en-US" sz="900" spc="-80">
                <a:latin typeface="YuGo-Medium"/>
                <a:cs typeface="YuGo-Medium"/>
              </a:rPr>
              <a:t>テ</a:t>
            </a:r>
            <a:r>
              <a:rPr lang="ja-JP" altLang="en-US" sz="900" spc="-95">
                <a:latin typeface="YuGo-Medium"/>
                <a:cs typeface="YuGo-Medium"/>
              </a:rPr>
              <a:t>ゴ</a:t>
            </a:r>
            <a:r>
              <a:rPr lang="ja-JP" altLang="en-US" sz="900" spc="-130">
                <a:latin typeface="YuGo-Medium"/>
                <a:cs typeface="YuGo-Medium"/>
              </a:rPr>
              <a:t>リ</a:t>
            </a:r>
            <a:r>
              <a:rPr lang="ja-JP" altLang="en-US" sz="900" spc="-40">
                <a:latin typeface="YuGo-Medium"/>
                <a:cs typeface="YuGo-Medium"/>
              </a:rPr>
              <a:t>ー</a:t>
            </a:r>
            <a:r>
              <a:rPr lang="ja-JP" altLang="en-US" sz="900" spc="-10">
                <a:latin typeface="YuGo-Medium"/>
                <a:cs typeface="YuGo-Medium"/>
              </a:rPr>
              <a:t>内</a:t>
            </a:r>
            <a:r>
              <a:rPr lang="en-US" altLang="ja-JP" sz="900" spc="-60" dirty="0">
                <a:latin typeface="YuGo-Medium"/>
                <a:cs typeface="YuGo-Medium"/>
              </a:rPr>
              <a:t>/</a:t>
            </a:r>
            <a:r>
              <a:rPr lang="ja-JP" altLang="en-US" sz="900" spc="-110">
                <a:latin typeface="YuGo-Medium"/>
                <a:cs typeface="YuGo-Medium"/>
              </a:rPr>
              <a:t>メ</a:t>
            </a:r>
            <a:r>
              <a:rPr lang="ja-JP" altLang="en-US" sz="900" spc="-45">
                <a:latin typeface="YuGo-Medium"/>
                <a:cs typeface="YuGo-Medium"/>
              </a:rPr>
              <a:t>ー</a:t>
            </a:r>
            <a:r>
              <a:rPr lang="ja-JP" altLang="en-US" sz="900" spc="-15">
                <a:latin typeface="YuGo-Medium"/>
                <a:cs typeface="YuGo-Medium"/>
              </a:rPr>
              <a:t>ル</a:t>
            </a:r>
            <a:r>
              <a:rPr lang="ja-JP" altLang="en-US" sz="900" spc="-60">
                <a:latin typeface="YuGo-Medium"/>
                <a:cs typeface="YuGo-Medium"/>
              </a:rPr>
              <a:t>マ</a:t>
            </a:r>
            <a:r>
              <a:rPr lang="ja-JP" altLang="en-US" sz="900" spc="-45">
                <a:latin typeface="YuGo-Medium"/>
                <a:cs typeface="YuGo-Medium"/>
              </a:rPr>
              <a:t>ガ</a:t>
            </a:r>
            <a:r>
              <a:rPr lang="ja-JP" altLang="en-US" sz="900" spc="-114">
                <a:latin typeface="YuGo-Medium"/>
                <a:cs typeface="YuGo-Medium"/>
              </a:rPr>
              <a:t>ジ</a:t>
            </a:r>
            <a:r>
              <a:rPr lang="ja-JP" altLang="en-US" sz="900" spc="-55">
                <a:latin typeface="YuGo-Medium"/>
                <a:cs typeface="YuGo-Medium"/>
              </a:rPr>
              <a:t>ン</a:t>
            </a:r>
            <a:r>
              <a:rPr lang="ja-JP" altLang="en-US" sz="900" spc="-15">
                <a:latin typeface="YuGo-Medium"/>
                <a:cs typeface="YuGo-Medium"/>
              </a:rPr>
              <a:t>の</a:t>
            </a:r>
            <a:r>
              <a:rPr lang="ja-JP" altLang="en-US" sz="900" spc="-10">
                <a:latin typeface="YuGo-Medium"/>
                <a:cs typeface="YuGo-Medium"/>
              </a:rPr>
              <a:t>誘導</a:t>
            </a:r>
            <a:r>
              <a:rPr lang="ja-JP" altLang="en-US" sz="900" spc="-25">
                <a:latin typeface="YuGo-Medium"/>
                <a:cs typeface="YuGo-Medium"/>
              </a:rPr>
              <a:t>枠</a:t>
            </a:r>
            <a:r>
              <a:rPr lang="ja-JP" altLang="en-US" sz="900" spc="-105">
                <a:latin typeface="YuGo-Medium"/>
                <a:cs typeface="YuGo-Medium"/>
              </a:rPr>
              <a:t>か</a:t>
            </a:r>
            <a:r>
              <a:rPr lang="ja-JP" altLang="en-US" sz="900" spc="-60">
                <a:latin typeface="YuGo-Medium"/>
                <a:cs typeface="YuGo-Medium"/>
              </a:rPr>
              <a:t>ら</a:t>
            </a:r>
            <a:r>
              <a:rPr lang="ja-JP" altLang="en-US" sz="900" spc="-590">
                <a:latin typeface="YuGo-Medium"/>
                <a:cs typeface="YuGo-Medium"/>
              </a:rPr>
              <a:t>、</a:t>
            </a:r>
            <a:r>
              <a:rPr lang="ja-JP" altLang="en-US" sz="900" spc="-140">
                <a:latin typeface="YuGo-Medium"/>
                <a:cs typeface="YuGo-Medium"/>
              </a:rPr>
              <a:t>タ</a:t>
            </a:r>
            <a:r>
              <a:rPr lang="ja-JP" altLang="en-US" sz="900" spc="-165">
                <a:latin typeface="YuGo-Medium"/>
                <a:cs typeface="YuGo-Medium"/>
              </a:rPr>
              <a:t>イ</a:t>
            </a:r>
            <a:r>
              <a:rPr lang="ja-JP" altLang="en-US" sz="900" spc="-150">
                <a:latin typeface="YuGo-Medium"/>
                <a:cs typeface="YuGo-Medium"/>
              </a:rPr>
              <a:t>ア</a:t>
            </a:r>
            <a:r>
              <a:rPr lang="ja-JP" altLang="en-US" sz="900" spc="-135">
                <a:latin typeface="YuGo-Medium"/>
                <a:cs typeface="YuGo-Medium"/>
              </a:rPr>
              <a:t>ッ</a:t>
            </a:r>
            <a:r>
              <a:rPr lang="ja-JP" altLang="en-US" sz="900" spc="5">
                <a:latin typeface="YuGo-Medium"/>
                <a:cs typeface="YuGo-Medium"/>
              </a:rPr>
              <a:t>プ</a:t>
            </a:r>
            <a:r>
              <a:rPr lang="ja-JP" altLang="en-US" sz="900" spc="-100">
                <a:latin typeface="YuGo-Medium"/>
                <a:cs typeface="YuGo-Medium"/>
              </a:rPr>
              <a:t>サ</a:t>
            </a:r>
            <a:r>
              <a:rPr lang="ja-JP" altLang="en-US" sz="900" spc="-225">
                <a:latin typeface="YuGo-Medium"/>
                <a:cs typeface="YuGo-Medium"/>
              </a:rPr>
              <a:t>イ</a:t>
            </a:r>
            <a:r>
              <a:rPr lang="ja-JP" altLang="en-US" sz="900" spc="-135">
                <a:latin typeface="YuGo-Medium"/>
                <a:cs typeface="YuGo-Medium"/>
              </a:rPr>
              <a:t>ト</a:t>
            </a:r>
            <a:r>
              <a:rPr lang="ja-JP" altLang="en-US" sz="900" spc="-45">
                <a:latin typeface="YuGo-Medium"/>
                <a:cs typeface="YuGo-Medium"/>
              </a:rPr>
              <a:t>に</a:t>
            </a:r>
            <a:r>
              <a:rPr lang="ja-JP" altLang="en-US" sz="900" spc="-10">
                <a:latin typeface="YuGo-Medium"/>
                <a:cs typeface="YuGo-Medium"/>
              </a:rPr>
              <a:t>誘引</a:t>
            </a:r>
            <a:r>
              <a:rPr lang="ja-JP" altLang="en-US" sz="900" spc="-105">
                <a:latin typeface="YuGo-Medium"/>
                <a:cs typeface="YuGo-Medium"/>
              </a:rPr>
              <a:t>致</a:t>
            </a:r>
            <a:r>
              <a:rPr lang="ja-JP" altLang="en-US" sz="900" spc="-185">
                <a:latin typeface="YuGo-Medium"/>
                <a:cs typeface="YuGo-Medium"/>
              </a:rPr>
              <a:t>し</a:t>
            </a:r>
            <a:r>
              <a:rPr lang="ja-JP" altLang="en-US" sz="900" spc="-90">
                <a:latin typeface="YuGo-Medium"/>
                <a:cs typeface="YuGo-Medium"/>
              </a:rPr>
              <a:t>ま</a:t>
            </a:r>
            <a:r>
              <a:rPr lang="ja-JP" altLang="en-US" sz="900" spc="-15">
                <a:latin typeface="YuGo-Medium"/>
                <a:cs typeface="YuGo-Medium"/>
              </a:rPr>
              <a:t>す</a:t>
            </a:r>
            <a:r>
              <a:rPr lang="ja-JP" altLang="en-US" sz="900" spc="-10">
                <a:latin typeface="YuGo-Medium"/>
                <a:cs typeface="YuGo-Medium"/>
              </a:rPr>
              <a:t>。</a:t>
            </a:r>
            <a:endParaRPr lang="ja-JP" altLang="en-US" sz="900" dirty="0">
              <a:latin typeface="YuGothic"/>
              <a:cs typeface="YuGothic"/>
            </a:endParaRPr>
          </a:p>
        </p:txBody>
      </p:sp>
      <p:sp>
        <p:nvSpPr>
          <p:cNvPr id="42" name="bg object 23">
            <a:extLst>
              <a:ext uri="{FF2B5EF4-FFF2-40B4-BE49-F238E27FC236}">
                <a16:creationId xmlns:a16="http://schemas.microsoft.com/office/drawing/2014/main" id="{D6B7BBAE-D258-0849-9A13-91C1BF8AB052}"/>
              </a:ext>
            </a:extLst>
          </p:cNvPr>
          <p:cNvSpPr/>
          <p:nvPr/>
        </p:nvSpPr>
        <p:spPr>
          <a:xfrm>
            <a:off x="-2108" y="5042914"/>
            <a:ext cx="9146540" cy="104087"/>
          </a:xfrm>
          <a:custGeom>
            <a:avLst/>
            <a:gdLst/>
            <a:ahLst/>
            <a:cxnLst/>
            <a:rect l="l" t="t" r="r" b="b"/>
            <a:pathLst>
              <a:path w="9146540" h="95885">
                <a:moveTo>
                  <a:pt x="9146501" y="0"/>
                </a:moveTo>
                <a:lnTo>
                  <a:pt x="0" y="0"/>
                </a:lnTo>
                <a:lnTo>
                  <a:pt x="0" y="95262"/>
                </a:lnTo>
                <a:lnTo>
                  <a:pt x="9146501" y="95262"/>
                </a:lnTo>
                <a:lnTo>
                  <a:pt x="9146501" y="0"/>
                </a:lnTo>
                <a:close/>
              </a:path>
            </a:pathLst>
          </a:custGeom>
          <a:solidFill>
            <a:srgbClr val="0061AF"/>
          </a:solidFill>
        </p:spPr>
        <p:txBody>
          <a:bodyPr wrap="square" lIns="0" tIns="0" rIns="0" bIns="0" rtlCol="0"/>
          <a:lstStyle/>
          <a:p>
            <a:endParaRPr sz="1798"/>
          </a:p>
        </p:txBody>
      </p:sp>
      <p:sp>
        <p:nvSpPr>
          <p:cNvPr id="43" name="bg object 24">
            <a:extLst>
              <a:ext uri="{FF2B5EF4-FFF2-40B4-BE49-F238E27FC236}">
                <a16:creationId xmlns:a16="http://schemas.microsoft.com/office/drawing/2014/main" id="{D6D34EF3-90D7-AD42-ACAD-ACC5702F60DA}"/>
              </a:ext>
            </a:extLst>
          </p:cNvPr>
          <p:cNvSpPr/>
          <p:nvPr/>
        </p:nvSpPr>
        <p:spPr>
          <a:xfrm>
            <a:off x="-2108" y="0"/>
            <a:ext cx="9146540" cy="95767"/>
          </a:xfrm>
          <a:custGeom>
            <a:avLst/>
            <a:gdLst/>
            <a:ahLst/>
            <a:cxnLst/>
            <a:rect l="l" t="t" r="r" b="b"/>
            <a:pathLst>
              <a:path w="9146540" h="95885">
                <a:moveTo>
                  <a:pt x="9146501" y="0"/>
                </a:moveTo>
                <a:lnTo>
                  <a:pt x="0" y="0"/>
                </a:lnTo>
                <a:lnTo>
                  <a:pt x="0" y="95262"/>
                </a:lnTo>
                <a:lnTo>
                  <a:pt x="9146501" y="95262"/>
                </a:lnTo>
                <a:lnTo>
                  <a:pt x="9146501" y="0"/>
                </a:lnTo>
                <a:close/>
              </a:path>
            </a:pathLst>
          </a:custGeom>
          <a:solidFill>
            <a:srgbClr val="0061AF"/>
          </a:solidFill>
        </p:spPr>
        <p:txBody>
          <a:bodyPr wrap="square" lIns="0" tIns="0" rIns="0" bIns="0" rtlCol="0"/>
          <a:lstStyle/>
          <a:p>
            <a:endParaRPr sz="1798"/>
          </a:p>
        </p:txBody>
      </p:sp>
      <p:sp>
        <p:nvSpPr>
          <p:cNvPr id="44" name="bg object 25">
            <a:extLst>
              <a:ext uri="{FF2B5EF4-FFF2-40B4-BE49-F238E27FC236}">
                <a16:creationId xmlns:a16="http://schemas.microsoft.com/office/drawing/2014/main" id="{0FF4B23B-C27E-4042-BD89-6F39C8F20D66}"/>
              </a:ext>
            </a:extLst>
          </p:cNvPr>
          <p:cNvSpPr/>
          <p:nvPr/>
        </p:nvSpPr>
        <p:spPr>
          <a:xfrm>
            <a:off x="331331" y="409134"/>
            <a:ext cx="95885" cy="343111"/>
          </a:xfrm>
          <a:custGeom>
            <a:avLst/>
            <a:gdLst/>
            <a:ahLst/>
            <a:cxnLst/>
            <a:rect l="l" t="t" r="r" b="b"/>
            <a:pathLst>
              <a:path w="95884" h="343534">
                <a:moveTo>
                  <a:pt x="95262" y="0"/>
                </a:moveTo>
                <a:lnTo>
                  <a:pt x="0" y="0"/>
                </a:lnTo>
                <a:lnTo>
                  <a:pt x="0" y="342963"/>
                </a:lnTo>
                <a:lnTo>
                  <a:pt x="95262" y="342963"/>
                </a:lnTo>
                <a:lnTo>
                  <a:pt x="95262" y="0"/>
                </a:lnTo>
                <a:close/>
              </a:path>
            </a:pathLst>
          </a:custGeom>
          <a:solidFill>
            <a:srgbClr val="0061AF"/>
          </a:solidFill>
        </p:spPr>
        <p:txBody>
          <a:bodyPr wrap="square" lIns="0" tIns="0" rIns="0" bIns="0" rtlCol="0"/>
          <a:lstStyle/>
          <a:p>
            <a:endParaRPr sz="1798"/>
          </a:p>
        </p:txBody>
      </p:sp>
      <p:sp>
        <p:nvSpPr>
          <p:cNvPr id="45" name="object 11">
            <a:extLst>
              <a:ext uri="{FF2B5EF4-FFF2-40B4-BE49-F238E27FC236}">
                <a16:creationId xmlns:a16="http://schemas.microsoft.com/office/drawing/2014/main" id="{EB091822-ED1E-5349-B395-DC1BC9435F08}"/>
              </a:ext>
            </a:extLst>
          </p:cNvPr>
          <p:cNvSpPr/>
          <p:nvPr/>
        </p:nvSpPr>
        <p:spPr>
          <a:xfrm>
            <a:off x="524573" y="733552"/>
            <a:ext cx="8098155" cy="19050"/>
          </a:xfrm>
          <a:custGeom>
            <a:avLst/>
            <a:gdLst/>
            <a:ahLst/>
            <a:cxnLst/>
            <a:rect l="l" t="t" r="r" b="b"/>
            <a:pathLst>
              <a:path w="8098155" h="19050">
                <a:moveTo>
                  <a:pt x="8097672" y="0"/>
                </a:moveTo>
                <a:lnTo>
                  <a:pt x="0" y="0"/>
                </a:lnTo>
                <a:lnTo>
                  <a:pt x="0" y="19050"/>
                </a:lnTo>
                <a:lnTo>
                  <a:pt x="8097672" y="19050"/>
                </a:lnTo>
                <a:lnTo>
                  <a:pt x="8097672" y="0"/>
                </a:lnTo>
                <a:close/>
              </a:path>
            </a:pathLst>
          </a:custGeom>
          <a:solidFill>
            <a:srgbClr val="CCCCCC"/>
          </a:solidFill>
        </p:spPr>
        <p:txBody>
          <a:bodyPr wrap="square" lIns="0" tIns="0" rIns="0" bIns="0" rtlCol="0"/>
          <a:lstStyle/>
          <a:p>
            <a:endParaRPr/>
          </a:p>
        </p:txBody>
      </p:sp>
      <p:sp>
        <p:nvSpPr>
          <p:cNvPr id="46" name="object 4">
            <a:extLst>
              <a:ext uri="{FF2B5EF4-FFF2-40B4-BE49-F238E27FC236}">
                <a16:creationId xmlns:a16="http://schemas.microsoft.com/office/drawing/2014/main" id="{BC369764-08C4-D341-BD53-CEEB81F86325}"/>
              </a:ext>
            </a:extLst>
          </p:cNvPr>
          <p:cNvSpPr txBox="1"/>
          <p:nvPr/>
        </p:nvSpPr>
        <p:spPr>
          <a:xfrm>
            <a:off x="491590" y="386499"/>
            <a:ext cx="4994810" cy="252633"/>
          </a:xfrm>
          <a:prstGeom prst="rect">
            <a:avLst/>
          </a:prstGeom>
        </p:spPr>
        <p:txBody>
          <a:bodyPr vert="horz" wrap="square" lIns="0" tIns="13970" rIns="0" bIns="0" rtlCol="0">
            <a:spAutoFit/>
          </a:bodyPr>
          <a:lstStyle/>
          <a:p>
            <a:pPr marL="12700">
              <a:lnSpc>
                <a:spcPct val="100000"/>
              </a:lnSpc>
              <a:spcBef>
                <a:spcPts val="110"/>
              </a:spcBef>
            </a:pPr>
            <a:r>
              <a:rPr lang="ja-JP" altLang="en-US" sz="1550" b="1" spc="5">
                <a:solidFill>
                  <a:srgbClr val="000000"/>
                </a:solidFill>
                <a:latin typeface="Yu Gothic" panose="020B0400000000000000" pitchFamily="34" charset="-128"/>
                <a:ea typeface="Yu Gothic" panose="020B0400000000000000" pitchFamily="34" charset="-128"/>
                <a:cs typeface="YuGothic"/>
              </a:rPr>
              <a:t>広告メニュー ⑭ （タイアップサイト基本パッケージ）</a:t>
            </a:r>
          </a:p>
        </p:txBody>
      </p:sp>
      <p:graphicFrame>
        <p:nvGraphicFramePr>
          <p:cNvPr id="86" name="表 85">
            <a:extLst>
              <a:ext uri="{FF2B5EF4-FFF2-40B4-BE49-F238E27FC236}">
                <a16:creationId xmlns:a16="http://schemas.microsoft.com/office/drawing/2014/main" id="{0B831DFA-C64C-714D-B121-1674F7FFB6A6}"/>
              </a:ext>
            </a:extLst>
          </p:cNvPr>
          <p:cNvGraphicFramePr>
            <a:graphicFrameLocks noGrp="1"/>
          </p:cNvGraphicFramePr>
          <p:nvPr>
            <p:extLst>
              <p:ext uri="{D42A27DB-BD31-4B8C-83A1-F6EECF244321}">
                <p14:modId xmlns:p14="http://schemas.microsoft.com/office/powerpoint/2010/main" val="1635817640"/>
              </p:ext>
            </p:extLst>
          </p:nvPr>
        </p:nvGraphicFramePr>
        <p:xfrm>
          <a:off x="2763226" y="3552728"/>
          <a:ext cx="4022369" cy="1186500"/>
        </p:xfrm>
        <a:graphic>
          <a:graphicData uri="http://schemas.openxmlformats.org/drawingml/2006/table">
            <a:tbl>
              <a:tblPr firstRow="1" bandRow="1">
                <a:tableStyleId>{5C22544A-7EE6-4342-B048-85BDC9FD1C3A}</a:tableStyleId>
              </a:tblPr>
              <a:tblGrid>
                <a:gridCol w="136169">
                  <a:extLst>
                    <a:ext uri="{9D8B030D-6E8A-4147-A177-3AD203B41FA5}">
                      <a16:colId xmlns:a16="http://schemas.microsoft.com/office/drawing/2014/main" val="1298867052"/>
                    </a:ext>
                  </a:extLst>
                </a:gridCol>
                <a:gridCol w="1066800">
                  <a:extLst>
                    <a:ext uri="{9D8B030D-6E8A-4147-A177-3AD203B41FA5}">
                      <a16:colId xmlns:a16="http://schemas.microsoft.com/office/drawing/2014/main" val="3295505182"/>
                    </a:ext>
                  </a:extLst>
                </a:gridCol>
                <a:gridCol w="1752600">
                  <a:extLst>
                    <a:ext uri="{9D8B030D-6E8A-4147-A177-3AD203B41FA5}">
                      <a16:colId xmlns:a16="http://schemas.microsoft.com/office/drawing/2014/main" val="3856298641"/>
                    </a:ext>
                  </a:extLst>
                </a:gridCol>
                <a:gridCol w="685800">
                  <a:extLst>
                    <a:ext uri="{9D8B030D-6E8A-4147-A177-3AD203B41FA5}">
                      <a16:colId xmlns:a16="http://schemas.microsoft.com/office/drawing/2014/main" val="1218873328"/>
                    </a:ext>
                  </a:extLst>
                </a:gridCol>
                <a:gridCol w="381000">
                  <a:extLst>
                    <a:ext uri="{9D8B030D-6E8A-4147-A177-3AD203B41FA5}">
                      <a16:colId xmlns:a16="http://schemas.microsoft.com/office/drawing/2014/main" val="224900973"/>
                    </a:ext>
                  </a:extLst>
                </a:gridCol>
              </a:tblGrid>
              <a:tr h="169500">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chemeClr val="bg1"/>
                          </a:solidFill>
                          <a:effectLst/>
                          <a:uLnTx/>
                          <a:uFillTx/>
                          <a:latin typeface="Yu Gothic" panose="020B0400000000000000" pitchFamily="34" charset="-128"/>
                          <a:ea typeface="Yu Gothic" panose="020B0400000000000000" pitchFamily="34" charset="-128"/>
                          <a:cs typeface="メイリオ" panose="020B0604030504040204" pitchFamily="50" charset="-128"/>
                        </a:rPr>
                        <a:t>メニュー名</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CDE3"/>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chemeClr val="bg1"/>
                          </a:solidFill>
                          <a:effectLst/>
                          <a:uLnTx/>
                          <a:uFillTx/>
                          <a:latin typeface="Yu Gothic" panose="020B0400000000000000" pitchFamily="34" charset="-128"/>
                          <a:ea typeface="Yu Gothic" panose="020B0400000000000000" pitchFamily="34" charset="-128"/>
                          <a:cs typeface="メイリオ" panose="020B0604030504040204" pitchFamily="50" charset="-128"/>
                        </a:rPr>
                        <a:t>サイズ</a:t>
                      </a:r>
                      <a:r>
                        <a:rPr kumimoji="1" lang="en-US" altLang="ja-JP" sz="600" b="0" i="0" u="none" strike="noStrike" kern="1200" cap="none" spc="0" normalizeH="0" baseline="0" noProof="0" dirty="0">
                          <a:ln>
                            <a:noFill/>
                          </a:ln>
                          <a:solidFill>
                            <a:schemeClr val="bg1"/>
                          </a:solidFill>
                          <a:effectLst/>
                          <a:uLnTx/>
                          <a:uFillTx/>
                          <a:latin typeface="Yu Gothic" panose="020B0400000000000000" pitchFamily="34" charset="-128"/>
                          <a:ea typeface="Yu Gothic" panose="020B0400000000000000" pitchFamily="34" charset="-128"/>
                          <a:cs typeface="メイリオ" panose="020B0604030504040204" pitchFamily="50" charset="-128"/>
                        </a:rPr>
                        <a:t>/</a:t>
                      </a:r>
                      <a:r>
                        <a:rPr kumimoji="1" lang="ja-JP" altLang="en-US" sz="600" b="0" i="0" u="none" strike="noStrike" kern="1200" cap="none" spc="0" normalizeH="0" baseline="0" noProof="0" dirty="0">
                          <a:ln>
                            <a:noFill/>
                          </a:ln>
                          <a:solidFill>
                            <a:schemeClr val="bg1"/>
                          </a:solidFill>
                          <a:effectLst/>
                          <a:uLnTx/>
                          <a:uFillTx/>
                          <a:latin typeface="Yu Gothic" panose="020B0400000000000000" pitchFamily="34" charset="-128"/>
                          <a:ea typeface="Yu Gothic" panose="020B0400000000000000" pitchFamily="34" charset="-128"/>
                          <a:cs typeface="メイリオ" panose="020B0604030504040204" pitchFamily="50" charset="-128"/>
                        </a:rPr>
                        <a:t>スペース</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chemeClr val="bg1"/>
                          </a:solidFill>
                          <a:effectLst/>
                          <a:uLnTx/>
                          <a:uFillTx/>
                          <a:latin typeface="Yu Gothic" panose="020B0400000000000000" pitchFamily="34" charset="-128"/>
                          <a:ea typeface="Yu Gothic" panose="020B0400000000000000" pitchFamily="34" charset="-128"/>
                          <a:cs typeface="メイリオ" panose="020B0604030504040204" pitchFamily="50" charset="-128"/>
                        </a:rPr>
                        <a:t>掲載期間</a:t>
                      </a:r>
                      <a:r>
                        <a:rPr kumimoji="1" lang="en-US" altLang="ja-JP" sz="600" b="0" i="0" u="none" strike="noStrike" kern="1200" cap="none" spc="0" normalizeH="0" baseline="0" noProof="0" dirty="0">
                          <a:ln>
                            <a:noFill/>
                          </a:ln>
                          <a:solidFill>
                            <a:schemeClr val="bg1"/>
                          </a:solidFill>
                          <a:effectLst/>
                          <a:uLnTx/>
                          <a:uFillTx/>
                          <a:latin typeface="Yu Gothic" panose="020B0400000000000000" pitchFamily="34" charset="-128"/>
                          <a:ea typeface="Yu Gothic" panose="020B0400000000000000" pitchFamily="34" charset="-128"/>
                          <a:cs typeface="メイリオ" panose="020B0604030504040204" pitchFamily="50" charset="-128"/>
                        </a:rPr>
                        <a:t>/</a:t>
                      </a:r>
                      <a:r>
                        <a:rPr kumimoji="1" lang="ja-JP" altLang="en-US" sz="600" b="0" i="0" u="none" strike="noStrike" kern="1200" cap="none" spc="0" normalizeH="0" baseline="0" noProof="0" dirty="0">
                          <a:ln>
                            <a:noFill/>
                          </a:ln>
                          <a:solidFill>
                            <a:schemeClr val="bg1"/>
                          </a:solidFill>
                          <a:effectLst/>
                          <a:uLnTx/>
                          <a:uFillTx/>
                          <a:latin typeface="Yu Gothic" panose="020B0400000000000000" pitchFamily="34" charset="-128"/>
                          <a:ea typeface="Yu Gothic" panose="020B0400000000000000" pitchFamily="34" charset="-128"/>
                          <a:cs typeface="メイリオ" panose="020B0604030504040204" pitchFamily="50" charset="-128"/>
                        </a:rPr>
                        <a:t>回数</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chemeClr val="bg1"/>
                          </a:solidFill>
                          <a:effectLst/>
                          <a:uLnTx/>
                          <a:uFillTx/>
                          <a:latin typeface="Yu Gothic" panose="020B0400000000000000" pitchFamily="34" charset="-128"/>
                          <a:ea typeface="Yu Gothic" panose="020B0400000000000000" pitchFamily="34" charset="-128"/>
                          <a:cs typeface="メイリオ" panose="020B0604030504040204" pitchFamily="50" charset="-128"/>
                        </a:rPr>
                        <a:t>表示形式</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163888586"/>
                  </a:ext>
                </a:extLst>
              </a:tr>
              <a:tr h="254250">
                <a:tc>
                  <a:txBody>
                    <a:bodyPr/>
                    <a:lstStyle/>
                    <a:p>
                      <a:pPr algn="ctr"/>
                      <a:r>
                        <a:rPr kumimoji="1" lang="ja-JP" altLang="en-US" sz="600" b="0" i="0" dirty="0">
                          <a:latin typeface="Yu Gothic" panose="020B0400000000000000" pitchFamily="34" charset="-128"/>
                          <a:ea typeface="Yu Gothic" panose="020B0400000000000000" pitchFamily="34" charset="-128"/>
                          <a:cs typeface="メイリオ" panose="020B0604030504040204" pitchFamily="50" charset="-128"/>
                        </a:rPr>
                        <a:t>①</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ピックアップコンテンツ</a:t>
                      </a:r>
                      <a:r>
                        <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インフィード広告</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サムネイル：</a:t>
                      </a:r>
                      <a:r>
                        <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240×180</a:t>
                      </a: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ピクセル</a:t>
                      </a:r>
                      <a:r>
                        <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(GIF/JPEG/PNG)</a:t>
                      </a: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　　　　　　　　　　　</a:t>
                      </a:r>
                      <a:r>
                        <a:rPr kumimoji="1" lang="ja-JP" altLang="en-US" sz="600" b="0" i="0" u="none" strike="noStrike" kern="1200" cap="none" spc="0" normalizeH="0" baseline="0" noProof="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　　　</a:t>
                      </a:r>
                      <a:r>
                        <a:rPr kumimoji="1" lang="ja-JP" altLang="en-US" sz="600" b="0" i="0" u="none" strike="noStrike" kern="1200" baseline="0">
                          <a:solidFill>
                            <a:schemeClr val="dk1"/>
                          </a:solidFill>
                          <a:latin typeface="Yu Gothic" panose="020B0400000000000000" pitchFamily="34" charset="-128"/>
                          <a:ea typeface="Yu Gothic" panose="020B0400000000000000" pitchFamily="34" charset="-128"/>
                          <a:cs typeface="メイリオ" panose="020B0604030504040204" pitchFamily="50" charset="-128"/>
                        </a:rPr>
                        <a:t>テキスト</a:t>
                      </a:r>
                      <a:r>
                        <a:rPr kumimoji="1" lang="ja-JP" altLang="en-US" sz="600" b="0" i="0" u="none" strike="noStrike" kern="1200" baseline="0" dirty="0">
                          <a:solidFill>
                            <a:schemeClr val="dk1"/>
                          </a:solidFill>
                          <a:latin typeface="Yu Gothic" panose="020B0400000000000000" pitchFamily="34" charset="-128"/>
                          <a:ea typeface="Yu Gothic" panose="020B0400000000000000" pitchFamily="34" charset="-128"/>
                          <a:cs typeface="メイリオ" panose="020B0604030504040204" pitchFamily="50" charset="-128"/>
                        </a:rPr>
                        <a:t>：全角半角問わず</a:t>
                      </a:r>
                      <a:r>
                        <a:rPr kumimoji="1" lang="en-US" altLang="ja-JP" sz="600" b="0" i="0" u="none" strike="noStrike" kern="1200" baseline="0" dirty="0">
                          <a:solidFill>
                            <a:schemeClr val="dk1"/>
                          </a:solidFill>
                          <a:latin typeface="Yu Gothic" panose="020B0400000000000000" pitchFamily="34" charset="-128"/>
                          <a:ea typeface="Yu Gothic" panose="020B0400000000000000" pitchFamily="34" charset="-128"/>
                          <a:cs typeface="メイリオ" panose="020B0604030504040204" pitchFamily="50" charset="-128"/>
                        </a:rPr>
                        <a:t>30</a:t>
                      </a:r>
                      <a:r>
                        <a:rPr kumimoji="1" lang="ja-JP" altLang="en-US" sz="600" b="0" i="0" u="none" strike="noStrike" kern="1200" baseline="0" dirty="0">
                          <a:solidFill>
                            <a:schemeClr val="dk1"/>
                          </a:solidFill>
                          <a:latin typeface="Yu Gothic" panose="020B0400000000000000" pitchFamily="34" charset="-128"/>
                          <a:ea typeface="Yu Gothic" panose="020B0400000000000000" pitchFamily="34" charset="-128"/>
                          <a:cs typeface="メイリオ" panose="020B0604030504040204" pitchFamily="50" charset="-128"/>
                        </a:rPr>
                        <a:t>文字以内</a:t>
                      </a:r>
                      <a:endPar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4</a:t>
                      </a: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週間</a:t>
                      </a:r>
                      <a:endPar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ja-JP" altLang="en-US" sz="6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ローテーション</a:t>
                      </a:r>
                      <a:endParaRPr lang="zh-CN" altLang="en-US" sz="6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73169435"/>
                  </a:ext>
                </a:extLst>
              </a:tr>
              <a:tr h="254250">
                <a:tc>
                  <a:txBody>
                    <a:bodyPr/>
                    <a:lstStyle/>
                    <a:p>
                      <a:pPr algn="ctr"/>
                      <a:r>
                        <a:rPr kumimoji="1" lang="ja-JP" altLang="en-US" sz="600" b="0" i="0" dirty="0">
                          <a:latin typeface="Yu Gothic" panose="020B0400000000000000" pitchFamily="34" charset="-128"/>
                          <a:ea typeface="Yu Gothic" panose="020B0400000000000000" pitchFamily="34" charset="-128"/>
                          <a:cs typeface="メイリオ" panose="020B0604030504040204" pitchFamily="50" charset="-128"/>
                        </a:rPr>
                        <a:t>②</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タイアップ一覧</a:t>
                      </a:r>
                      <a:endPar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a:t>
                      </a: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掲載レポートはありません</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全半角問わず</a:t>
                      </a:r>
                      <a:r>
                        <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20</a:t>
                      </a: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文字以内</a:t>
                      </a:r>
                      <a:endParaRPr kumimoji="1" lang="zh-TW"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4</a:t>
                      </a: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週間</a:t>
                      </a:r>
                      <a:endPar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6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貼り付け</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02015560"/>
                  </a:ext>
                </a:extLst>
              </a:tr>
              <a:tr h="254250">
                <a:tc>
                  <a:txBody>
                    <a:bodyPr/>
                    <a:lstStyle/>
                    <a:p>
                      <a:pPr algn="ctr"/>
                      <a:r>
                        <a:rPr kumimoji="1" lang="ja-JP" altLang="en-US" sz="600" b="0" i="0" dirty="0">
                          <a:latin typeface="Yu Gothic" panose="020B0400000000000000" pitchFamily="34" charset="-128"/>
                          <a:ea typeface="Yu Gothic" panose="020B0400000000000000" pitchFamily="34" charset="-128"/>
                          <a:cs typeface="メイリオ" panose="020B0604030504040204" pitchFamily="50" charset="-128"/>
                        </a:rPr>
                        <a:t>③</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スマホヘッダーパネル</a:t>
                      </a:r>
                      <a:endPar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【IT</a:t>
                      </a: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のみ</a:t>
                      </a:r>
                      <a:r>
                        <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サムネイル：</a:t>
                      </a:r>
                      <a:r>
                        <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240×180</a:t>
                      </a: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ピクセル</a:t>
                      </a:r>
                      <a:r>
                        <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(GIF/JPEG/PNG)</a:t>
                      </a: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　　　　　　　　　　　　　　</a:t>
                      </a:r>
                      <a:r>
                        <a:rPr kumimoji="1" lang="ja-JP" altLang="en-US" sz="600" b="0" i="0" u="none" strike="noStrike" kern="1200" baseline="0" dirty="0">
                          <a:solidFill>
                            <a:schemeClr val="dk1"/>
                          </a:solidFill>
                          <a:latin typeface="Yu Gothic" panose="020B0400000000000000" pitchFamily="34" charset="-128"/>
                          <a:ea typeface="Yu Gothic" panose="020B0400000000000000" pitchFamily="34" charset="-128"/>
                          <a:cs typeface="メイリオ" panose="020B0604030504040204" pitchFamily="50" charset="-128"/>
                        </a:rPr>
                        <a:t>テキスト：全角半角問わず</a:t>
                      </a:r>
                      <a:r>
                        <a:rPr kumimoji="1" lang="en-US" altLang="ja-JP" sz="600" b="0" i="0" u="none" strike="noStrike" kern="1200" baseline="0" dirty="0">
                          <a:solidFill>
                            <a:schemeClr val="dk1"/>
                          </a:solidFill>
                          <a:latin typeface="Yu Gothic" panose="020B0400000000000000" pitchFamily="34" charset="-128"/>
                          <a:ea typeface="Yu Gothic" panose="020B0400000000000000" pitchFamily="34" charset="-128"/>
                          <a:cs typeface="メイリオ" panose="020B0604030504040204" pitchFamily="50" charset="-128"/>
                        </a:rPr>
                        <a:t>30</a:t>
                      </a:r>
                      <a:r>
                        <a:rPr kumimoji="1" lang="ja-JP" altLang="en-US" sz="600" b="0" i="0" u="none" strike="noStrike" kern="1200" baseline="0" dirty="0">
                          <a:solidFill>
                            <a:schemeClr val="dk1"/>
                          </a:solidFill>
                          <a:latin typeface="Yu Gothic" panose="020B0400000000000000" pitchFamily="34" charset="-128"/>
                          <a:ea typeface="Yu Gothic" panose="020B0400000000000000" pitchFamily="34" charset="-128"/>
                          <a:cs typeface="メイリオ" panose="020B0604030504040204" pitchFamily="50" charset="-128"/>
                        </a:rPr>
                        <a:t>文字以内</a:t>
                      </a:r>
                      <a:endPar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4</a:t>
                      </a: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週間</a:t>
                      </a:r>
                      <a:endPar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ja-JP" altLang="en-US" sz="6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ローテーション</a:t>
                      </a:r>
                      <a:endParaRPr lang="zh-CN" altLang="en-US" sz="6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42590945"/>
                  </a:ext>
                </a:extLst>
              </a:tr>
              <a:tr h="254250">
                <a:tc>
                  <a:txBody>
                    <a:bodyPr/>
                    <a:lstStyle/>
                    <a:p>
                      <a:pPr algn="ctr"/>
                      <a:r>
                        <a:rPr kumimoji="1" lang="ja-JP" altLang="en-US" sz="600" b="0" i="0" dirty="0">
                          <a:latin typeface="Yu Gothic" panose="020B0400000000000000" pitchFamily="34" charset="-128"/>
                          <a:ea typeface="Yu Gothic" panose="020B0400000000000000" pitchFamily="34" charset="-128"/>
                          <a:cs typeface="メイリオ" panose="020B0604030504040204" pitchFamily="50" charset="-128"/>
                        </a:rPr>
                        <a:t>④</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メールマガジン</a:t>
                      </a:r>
                      <a:r>
                        <a:rPr kumimoji="1" lang="en-US" altLang="ja-JP" sz="600" b="0" i="0" u="none" strike="noStrike" kern="1200" cap="none" spc="0" normalizeH="0" baseline="0" noProof="0" dirty="0">
                          <a:ln>
                            <a:noFill/>
                          </a:ln>
                          <a:solidFill>
                            <a:srgbClr val="C00000"/>
                          </a:solidFill>
                          <a:effectLst/>
                          <a:uLnTx/>
                          <a:uFillTx/>
                          <a:latin typeface="Yu Gothic" panose="020B0400000000000000" pitchFamily="34" charset="-128"/>
                          <a:ea typeface="Yu Gothic" panose="020B0400000000000000" pitchFamily="34" charset="-128"/>
                          <a:cs typeface="メイリオ" panose="020B0604030504040204" pitchFamily="50" charset="-128"/>
                        </a:rPr>
                        <a:t>※</a:t>
                      </a:r>
                      <a:endParaRPr kumimoji="1" lang="ja-JP" altLang="en-US" sz="600" b="0" i="0" u="none" strike="noStrike" kern="1200" cap="none" spc="0" normalizeH="0" baseline="0" noProof="0" dirty="0">
                        <a:ln>
                          <a:noFill/>
                        </a:ln>
                        <a:solidFill>
                          <a:srgbClr val="C00000"/>
                        </a:solidFill>
                        <a:effectLst/>
                        <a:uLnTx/>
                        <a:uFillTx/>
                        <a:latin typeface="Yu Gothic" panose="020B0400000000000000" pitchFamily="34" charset="-128"/>
                        <a:ea typeface="Yu Gothic" panose="020B0400000000000000" pitchFamily="34" charset="-128"/>
                        <a:cs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2</a:t>
                      </a: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行：全角</a:t>
                      </a:r>
                      <a:r>
                        <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37</a:t>
                      </a: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文字</a:t>
                      </a:r>
                      <a:r>
                        <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a:t>
                      </a: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リンク先</a:t>
                      </a:r>
                      <a:r>
                        <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URL1</a:t>
                      </a: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行</a:t>
                      </a:r>
                      <a:endPar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ヘッダー：全角</a:t>
                      </a:r>
                      <a:r>
                        <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20</a:t>
                      </a: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文字</a:t>
                      </a:r>
                      <a:r>
                        <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×7</a:t>
                      </a: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掲載期間中 </a:t>
                      </a:r>
                      <a:r>
                        <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4</a:t>
                      </a: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回</a:t>
                      </a:r>
                      <a:endPar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a:t>
                      </a:r>
                      <a:r>
                        <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IT</a:t>
                      </a: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のみ</a:t>
                      </a:r>
                      <a:r>
                        <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10</a:t>
                      </a: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回）</a:t>
                      </a:r>
                      <a:endPar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6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a:t>
                      </a:r>
                      <a:endParaRPr lang="ja-JP" altLang="en-US" sz="6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87684927"/>
                  </a:ext>
                </a:extLst>
              </a:tr>
            </a:tbl>
          </a:graphicData>
        </a:graphic>
      </p:graphicFrame>
      <p:pic>
        <p:nvPicPr>
          <p:cNvPr id="87" name="bg object 16">
            <a:extLst>
              <a:ext uri="{FF2B5EF4-FFF2-40B4-BE49-F238E27FC236}">
                <a16:creationId xmlns:a16="http://schemas.microsoft.com/office/drawing/2014/main" id="{BC7768F6-1116-2945-9095-5E025D1F8A76}"/>
              </a:ext>
            </a:extLst>
          </p:cNvPr>
          <p:cNvPicPr/>
          <p:nvPr/>
        </p:nvPicPr>
        <p:blipFill>
          <a:blip r:embed="rId3" cstate="print"/>
          <a:stretch>
            <a:fillRect/>
          </a:stretch>
        </p:blipFill>
        <p:spPr>
          <a:xfrm>
            <a:off x="8112473" y="4657804"/>
            <a:ext cx="163220" cy="230931"/>
          </a:xfrm>
          <a:prstGeom prst="rect">
            <a:avLst/>
          </a:prstGeom>
        </p:spPr>
      </p:pic>
      <p:pic>
        <p:nvPicPr>
          <p:cNvPr id="88" name="bg object 17">
            <a:extLst>
              <a:ext uri="{FF2B5EF4-FFF2-40B4-BE49-F238E27FC236}">
                <a16:creationId xmlns:a16="http://schemas.microsoft.com/office/drawing/2014/main" id="{3E3FC574-C2F2-9B4A-AF82-572C4275E128}"/>
              </a:ext>
            </a:extLst>
          </p:cNvPr>
          <p:cNvPicPr/>
          <p:nvPr/>
        </p:nvPicPr>
        <p:blipFill>
          <a:blip r:embed="rId4" cstate="print"/>
          <a:stretch>
            <a:fillRect/>
          </a:stretch>
        </p:blipFill>
        <p:spPr>
          <a:xfrm>
            <a:off x="8316555" y="4657805"/>
            <a:ext cx="147688" cy="230931"/>
          </a:xfrm>
          <a:prstGeom prst="rect">
            <a:avLst/>
          </a:prstGeom>
        </p:spPr>
      </p:pic>
      <p:pic>
        <p:nvPicPr>
          <p:cNvPr id="89" name="bg object 18">
            <a:extLst>
              <a:ext uri="{FF2B5EF4-FFF2-40B4-BE49-F238E27FC236}">
                <a16:creationId xmlns:a16="http://schemas.microsoft.com/office/drawing/2014/main" id="{16EFD0CA-6577-EA4B-A655-6A6BAFFF85F4}"/>
              </a:ext>
            </a:extLst>
          </p:cNvPr>
          <p:cNvPicPr/>
          <p:nvPr/>
        </p:nvPicPr>
        <p:blipFill>
          <a:blip r:embed="rId5" cstate="print"/>
          <a:stretch>
            <a:fillRect/>
          </a:stretch>
        </p:blipFill>
        <p:spPr>
          <a:xfrm>
            <a:off x="8740027" y="4657805"/>
            <a:ext cx="170002" cy="230931"/>
          </a:xfrm>
          <a:prstGeom prst="rect">
            <a:avLst/>
          </a:prstGeom>
        </p:spPr>
      </p:pic>
      <p:pic>
        <p:nvPicPr>
          <p:cNvPr id="90" name="bg object 19">
            <a:extLst>
              <a:ext uri="{FF2B5EF4-FFF2-40B4-BE49-F238E27FC236}">
                <a16:creationId xmlns:a16="http://schemas.microsoft.com/office/drawing/2014/main" id="{E6F020F5-7A9F-6C41-A060-DBDEDD0681C4}"/>
              </a:ext>
            </a:extLst>
          </p:cNvPr>
          <p:cNvPicPr/>
          <p:nvPr/>
        </p:nvPicPr>
        <p:blipFill>
          <a:blip r:embed="rId6" cstate="print"/>
          <a:stretch>
            <a:fillRect/>
          </a:stretch>
        </p:blipFill>
        <p:spPr>
          <a:xfrm>
            <a:off x="8501777" y="4652797"/>
            <a:ext cx="196037" cy="238846"/>
          </a:xfrm>
          <a:prstGeom prst="rect">
            <a:avLst/>
          </a:prstGeom>
        </p:spPr>
      </p:pic>
      <p:pic>
        <p:nvPicPr>
          <p:cNvPr id="91" name="bg object 20">
            <a:extLst>
              <a:ext uri="{FF2B5EF4-FFF2-40B4-BE49-F238E27FC236}">
                <a16:creationId xmlns:a16="http://schemas.microsoft.com/office/drawing/2014/main" id="{ED59C064-6F71-5F40-8681-F03B9E283D34}"/>
              </a:ext>
            </a:extLst>
          </p:cNvPr>
          <p:cNvPicPr/>
          <p:nvPr/>
        </p:nvPicPr>
        <p:blipFill>
          <a:blip r:embed="rId7" cstate="print"/>
          <a:stretch>
            <a:fillRect/>
          </a:stretch>
        </p:blipFill>
        <p:spPr>
          <a:xfrm>
            <a:off x="7825276" y="4656936"/>
            <a:ext cx="259861" cy="231025"/>
          </a:xfrm>
          <a:prstGeom prst="rect">
            <a:avLst/>
          </a:prstGeom>
        </p:spPr>
      </p:pic>
      <p:sp>
        <p:nvSpPr>
          <p:cNvPr id="92" name="bg object 21">
            <a:extLst>
              <a:ext uri="{FF2B5EF4-FFF2-40B4-BE49-F238E27FC236}">
                <a16:creationId xmlns:a16="http://schemas.microsoft.com/office/drawing/2014/main" id="{0BF64B20-2776-CF41-B6A8-1B4A65ABE20E}"/>
              </a:ext>
            </a:extLst>
          </p:cNvPr>
          <p:cNvSpPr/>
          <p:nvPr/>
        </p:nvSpPr>
        <p:spPr>
          <a:xfrm>
            <a:off x="7504939" y="4706790"/>
            <a:ext cx="100965" cy="130649"/>
          </a:xfrm>
          <a:custGeom>
            <a:avLst/>
            <a:gdLst/>
            <a:ahLst/>
            <a:cxnLst/>
            <a:rect l="l" t="t" r="r" b="b"/>
            <a:pathLst>
              <a:path w="100965" h="130810">
                <a:moveTo>
                  <a:pt x="100520" y="16840"/>
                </a:moveTo>
                <a:lnTo>
                  <a:pt x="82029" y="16840"/>
                </a:lnTo>
                <a:lnTo>
                  <a:pt x="82029" y="50304"/>
                </a:lnTo>
                <a:lnTo>
                  <a:pt x="100520" y="50304"/>
                </a:lnTo>
                <a:lnTo>
                  <a:pt x="100520" y="16840"/>
                </a:lnTo>
                <a:close/>
              </a:path>
              <a:path w="100965" h="130810">
                <a:moveTo>
                  <a:pt x="100736" y="0"/>
                </a:moveTo>
                <a:lnTo>
                  <a:pt x="0" y="0"/>
                </a:lnTo>
                <a:lnTo>
                  <a:pt x="0" y="2540"/>
                </a:lnTo>
                <a:lnTo>
                  <a:pt x="88" y="16510"/>
                </a:lnTo>
                <a:lnTo>
                  <a:pt x="101" y="50800"/>
                </a:lnTo>
                <a:lnTo>
                  <a:pt x="114" y="66040"/>
                </a:lnTo>
                <a:lnTo>
                  <a:pt x="127" y="102870"/>
                </a:lnTo>
                <a:lnTo>
                  <a:pt x="152" y="119380"/>
                </a:lnTo>
                <a:lnTo>
                  <a:pt x="152" y="125730"/>
                </a:lnTo>
                <a:lnTo>
                  <a:pt x="63" y="130810"/>
                </a:lnTo>
                <a:lnTo>
                  <a:pt x="18757" y="130810"/>
                </a:lnTo>
                <a:lnTo>
                  <a:pt x="18757" y="125730"/>
                </a:lnTo>
                <a:lnTo>
                  <a:pt x="18757" y="119380"/>
                </a:lnTo>
                <a:lnTo>
                  <a:pt x="100520" y="119380"/>
                </a:lnTo>
                <a:lnTo>
                  <a:pt x="100520" y="103174"/>
                </a:lnTo>
                <a:lnTo>
                  <a:pt x="100520" y="102870"/>
                </a:lnTo>
                <a:lnTo>
                  <a:pt x="100520" y="66649"/>
                </a:lnTo>
                <a:lnTo>
                  <a:pt x="82029" y="66649"/>
                </a:lnTo>
                <a:lnTo>
                  <a:pt x="82029" y="102870"/>
                </a:lnTo>
                <a:lnTo>
                  <a:pt x="18757" y="102870"/>
                </a:lnTo>
                <a:lnTo>
                  <a:pt x="18757" y="66040"/>
                </a:lnTo>
                <a:lnTo>
                  <a:pt x="100520" y="66040"/>
                </a:lnTo>
                <a:lnTo>
                  <a:pt x="100520" y="50800"/>
                </a:lnTo>
                <a:lnTo>
                  <a:pt x="18757" y="50800"/>
                </a:lnTo>
                <a:lnTo>
                  <a:pt x="18757" y="16510"/>
                </a:lnTo>
                <a:lnTo>
                  <a:pt x="100558" y="16510"/>
                </a:lnTo>
                <a:lnTo>
                  <a:pt x="100558" y="2540"/>
                </a:lnTo>
                <a:lnTo>
                  <a:pt x="100736" y="2540"/>
                </a:lnTo>
                <a:lnTo>
                  <a:pt x="100736" y="0"/>
                </a:lnTo>
                <a:close/>
              </a:path>
              <a:path w="100965" h="130810">
                <a:moveTo>
                  <a:pt x="100825" y="130378"/>
                </a:moveTo>
                <a:lnTo>
                  <a:pt x="100520" y="119684"/>
                </a:lnTo>
                <a:lnTo>
                  <a:pt x="82029" y="119684"/>
                </a:lnTo>
                <a:lnTo>
                  <a:pt x="82029" y="130378"/>
                </a:lnTo>
                <a:lnTo>
                  <a:pt x="100825" y="130378"/>
                </a:lnTo>
                <a:close/>
              </a:path>
            </a:pathLst>
          </a:custGeom>
          <a:solidFill>
            <a:srgbClr val="0061AF"/>
          </a:solidFill>
        </p:spPr>
        <p:txBody>
          <a:bodyPr wrap="square" lIns="0" tIns="0" rIns="0" bIns="0" rtlCol="0"/>
          <a:lstStyle/>
          <a:p>
            <a:endParaRPr sz="1798"/>
          </a:p>
        </p:txBody>
      </p:sp>
      <p:pic>
        <p:nvPicPr>
          <p:cNvPr id="93" name="bg object 22">
            <a:extLst>
              <a:ext uri="{FF2B5EF4-FFF2-40B4-BE49-F238E27FC236}">
                <a16:creationId xmlns:a16="http://schemas.microsoft.com/office/drawing/2014/main" id="{436D75B5-B166-C645-94A5-BB7E3C627D7B}"/>
              </a:ext>
            </a:extLst>
          </p:cNvPr>
          <p:cNvPicPr/>
          <p:nvPr/>
        </p:nvPicPr>
        <p:blipFill>
          <a:blip r:embed="rId8" cstate="print"/>
          <a:stretch>
            <a:fillRect/>
          </a:stretch>
        </p:blipFill>
        <p:spPr>
          <a:xfrm>
            <a:off x="7636173" y="4696906"/>
            <a:ext cx="143484" cy="140263"/>
          </a:xfrm>
          <a:prstGeom prst="rect">
            <a:avLst/>
          </a:prstGeom>
        </p:spPr>
      </p:pic>
      <p:sp>
        <p:nvSpPr>
          <p:cNvPr id="112" name="正方形/長方形 111">
            <a:extLst>
              <a:ext uri="{FF2B5EF4-FFF2-40B4-BE49-F238E27FC236}">
                <a16:creationId xmlns:a16="http://schemas.microsoft.com/office/drawing/2014/main" id="{5860E8B7-43CD-47A6-80AA-BA1ECC905B61}"/>
              </a:ext>
            </a:extLst>
          </p:cNvPr>
          <p:cNvSpPr/>
          <p:nvPr/>
        </p:nvSpPr>
        <p:spPr>
          <a:xfrm>
            <a:off x="6775171" y="3325522"/>
            <a:ext cx="2619932" cy="1354730"/>
          </a:xfrm>
          <a:prstGeom prst="rect">
            <a:avLst/>
          </a:prstGeom>
          <a:noFill/>
          <a:ln>
            <a:noFill/>
            <a:prstDash val="sysDash"/>
          </a:ln>
        </p:spPr>
        <p:txBody>
          <a:bodyPr wrap="squar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nSpc>
                <a:spcPts val="920"/>
              </a:lnSpc>
            </a:pPr>
            <a:r>
              <a:rPr lang="en-US" altLang="ja-JP" sz="600" b="1" dirty="0">
                <a:solidFill>
                  <a:srgbClr val="C00000"/>
                </a:solidFill>
                <a:latin typeface="Yu Gothic" panose="020B0400000000000000" pitchFamily="34" charset="-128"/>
                <a:ea typeface="Yu Gothic" panose="020B0400000000000000" pitchFamily="34" charset="-128"/>
              </a:rPr>
              <a:t>※</a:t>
            </a:r>
            <a:r>
              <a:rPr lang="ja-JP" altLang="en-US" sz="600" b="1" dirty="0">
                <a:solidFill>
                  <a:srgbClr val="C00000"/>
                </a:solidFill>
                <a:latin typeface="Yu Gothic" panose="020B0400000000000000" pitchFamily="34" charset="-128"/>
                <a:ea typeface="Yu Gothic" panose="020B0400000000000000" pitchFamily="34" charset="-128"/>
              </a:rPr>
              <a:t>選択した分野ごとに配信メールが異なります</a:t>
            </a:r>
          </a:p>
          <a:p>
            <a:pPr>
              <a:lnSpc>
                <a:spcPts val="920"/>
              </a:lnSpc>
            </a:pPr>
            <a:r>
              <a:rPr lang="ja-JP" altLang="en-US" sz="600" u="sng"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①</a:t>
            </a:r>
            <a:r>
              <a:rPr lang="en-US" altLang="ja-JP" sz="600" u="sng"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IT</a:t>
            </a:r>
            <a:r>
              <a:rPr lang="ja-JP" altLang="en-US" sz="600" u="sng"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分野</a:t>
            </a:r>
            <a:endParaRPr lang="en-US" altLang="ja-JP" sz="600" u="sng" dirty="0">
              <a:solidFill>
                <a:srgbClr val="000000"/>
              </a:solidFill>
              <a:latin typeface="Yu Gothic" panose="020B0400000000000000" pitchFamily="34" charset="-128"/>
              <a:ea typeface="Yu Gothic" panose="020B0400000000000000" pitchFamily="34" charset="-128"/>
              <a:cs typeface="メイリオ" panose="020B0604030504040204" pitchFamily="50" charset="-128"/>
            </a:endParaRPr>
          </a:p>
          <a:p>
            <a:pPr>
              <a:lnSpc>
                <a:spcPts val="920"/>
              </a:lnSpc>
            </a:pPr>
            <a:r>
              <a:rPr lang="ja-JP" altLang="en-US"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日経クロステック</a:t>
            </a:r>
            <a:r>
              <a:rPr lang="en-US" altLang="ja-JP"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 IT</a:t>
            </a:r>
            <a:r>
              <a:rPr lang="ja-JP" altLang="en-US"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メール ヘッダー</a:t>
            </a:r>
            <a:r>
              <a:rPr lang="en-US" altLang="ja-JP"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×1</a:t>
            </a:r>
            <a:r>
              <a:rPr lang="ja-JP" altLang="en-US"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回、</a:t>
            </a:r>
            <a:r>
              <a:rPr lang="en-US" altLang="ja-JP"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2</a:t>
            </a:r>
            <a:r>
              <a:rPr lang="ja-JP" altLang="en-US"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行</a:t>
            </a:r>
            <a:r>
              <a:rPr lang="en-US" altLang="ja-JP"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×3</a:t>
            </a:r>
            <a:r>
              <a:rPr lang="ja-JP" altLang="en-US"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回</a:t>
            </a:r>
            <a:endParaRPr lang="en-US" altLang="ja-JP"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endParaRPr>
          </a:p>
          <a:p>
            <a:pPr>
              <a:lnSpc>
                <a:spcPts val="920"/>
              </a:lnSpc>
            </a:pPr>
            <a:r>
              <a:rPr lang="ja-JP" altLang="en-US" sz="6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rPr>
              <a:t>（日経クロステック </a:t>
            </a:r>
            <a:r>
              <a:rPr lang="en-US" altLang="ja-JP" sz="6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rPr>
              <a:t>IT</a:t>
            </a:r>
            <a:r>
              <a:rPr lang="ja-JP" altLang="en-US" sz="6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rPr>
              <a:t>メール </a:t>
            </a:r>
            <a:r>
              <a:rPr lang="en-US" altLang="ja-JP" sz="6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rPr>
              <a:t>2</a:t>
            </a:r>
            <a:r>
              <a:rPr lang="ja-JP" altLang="en-US" sz="6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rPr>
              <a:t>行</a:t>
            </a:r>
            <a:r>
              <a:rPr lang="en-US" altLang="ja-JP" sz="6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rPr>
              <a:t>×3</a:t>
            </a:r>
            <a:r>
              <a:rPr lang="ja-JP" altLang="en-US" sz="6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rPr>
              <a:t>回は</a:t>
            </a:r>
            <a:r>
              <a:rPr lang="en-US" altLang="ja-JP" sz="6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rPr>
              <a:t>2022</a:t>
            </a:r>
            <a:r>
              <a:rPr lang="ja-JP" altLang="en-US" sz="6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rPr>
              <a:t>年</a:t>
            </a:r>
            <a:r>
              <a:rPr lang="en-US" altLang="ja-JP" sz="6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rPr>
              <a:t>2</a:t>
            </a:r>
            <a:r>
              <a:rPr lang="ja-JP" altLang="en-US" sz="6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rPr>
              <a:t>月</a:t>
            </a:r>
            <a:r>
              <a:rPr lang="en-US" altLang="ja-JP" sz="6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rPr>
              <a:t>14</a:t>
            </a:r>
            <a:r>
              <a:rPr lang="ja-JP" altLang="en-US" sz="6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rPr>
              <a:t>日より</a:t>
            </a:r>
            <a:endParaRPr lang="en-US" altLang="ja-JP" sz="6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endParaRPr>
          </a:p>
          <a:p>
            <a:pPr>
              <a:lnSpc>
                <a:spcPts val="920"/>
              </a:lnSpc>
            </a:pPr>
            <a:r>
              <a:rPr lang="ja-JP" altLang="en-US" sz="6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rPr>
              <a:t>あなたにおすすめ欄</a:t>
            </a:r>
            <a:r>
              <a:rPr lang="en-US" altLang="ja-JP" sz="6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rPr>
              <a:t>×3</a:t>
            </a:r>
            <a:r>
              <a:rPr lang="ja-JP" altLang="en-US" sz="6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rPr>
              <a:t>回に変更）</a:t>
            </a:r>
            <a:endParaRPr lang="en-US" altLang="ja-JP" sz="600" b="1" dirty="0">
              <a:solidFill>
                <a:srgbClr val="000000"/>
              </a:solidFill>
              <a:latin typeface="Yu Gothic" panose="020B0400000000000000" pitchFamily="34" charset="-128"/>
              <a:ea typeface="Yu Gothic" panose="020B0400000000000000" pitchFamily="34" charset="-128"/>
              <a:cs typeface="メイリオ" panose="020B0604030504040204" pitchFamily="50" charset="-128"/>
            </a:endParaRPr>
          </a:p>
          <a:p>
            <a:pPr>
              <a:lnSpc>
                <a:spcPts val="920"/>
              </a:lnSpc>
            </a:pPr>
            <a:r>
              <a:rPr lang="ja-JP" altLang="en-US"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日経クロステック </a:t>
            </a:r>
            <a:r>
              <a:rPr lang="en-US" altLang="ja-JP"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IT</a:t>
            </a:r>
            <a:r>
              <a:rPr lang="ja-JP" altLang="en-US"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注目記事メール </a:t>
            </a:r>
            <a:r>
              <a:rPr lang="en-US" altLang="ja-JP"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2</a:t>
            </a:r>
            <a:r>
              <a:rPr lang="ja-JP" altLang="en-US"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行</a:t>
            </a:r>
            <a:r>
              <a:rPr lang="en-US" altLang="ja-JP"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×3</a:t>
            </a:r>
            <a:r>
              <a:rPr lang="ja-JP" altLang="en-US"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回</a:t>
            </a:r>
            <a:endParaRPr lang="en-US" altLang="ja-JP"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endParaRPr>
          </a:p>
          <a:p>
            <a:pPr>
              <a:lnSpc>
                <a:spcPts val="920"/>
              </a:lnSpc>
            </a:pPr>
            <a:r>
              <a:rPr lang="ja-JP" altLang="en-US"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日経クロステック </a:t>
            </a:r>
            <a:r>
              <a:rPr lang="en-US" altLang="ja-JP"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IT</a:t>
            </a:r>
            <a:r>
              <a:rPr lang="ja-JP" altLang="en-US"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最新ニュースメール </a:t>
            </a:r>
            <a:r>
              <a:rPr lang="en-US" altLang="ja-JP"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2</a:t>
            </a:r>
            <a:r>
              <a:rPr lang="ja-JP" altLang="en-US"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行</a:t>
            </a:r>
            <a:r>
              <a:rPr lang="en-US" altLang="ja-JP"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×3</a:t>
            </a:r>
            <a:r>
              <a:rPr lang="ja-JP" altLang="en-US"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回</a:t>
            </a:r>
            <a:endParaRPr lang="en-US" altLang="ja-JP"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endParaRPr>
          </a:p>
          <a:p>
            <a:pPr>
              <a:lnSpc>
                <a:spcPts val="920"/>
              </a:lnSpc>
            </a:pPr>
            <a:r>
              <a:rPr lang="ja-JP" altLang="en-US" sz="600" u="sng"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②製造分野</a:t>
            </a:r>
            <a:endParaRPr lang="en-US" altLang="ja-JP" sz="600" u="sng" dirty="0">
              <a:solidFill>
                <a:srgbClr val="000000"/>
              </a:solidFill>
              <a:latin typeface="Yu Gothic" panose="020B0400000000000000" pitchFamily="34" charset="-128"/>
              <a:ea typeface="Yu Gothic" panose="020B0400000000000000" pitchFamily="34" charset="-128"/>
              <a:cs typeface="メイリオ" panose="020B0604030504040204" pitchFamily="50" charset="-128"/>
            </a:endParaRPr>
          </a:p>
          <a:p>
            <a:pPr>
              <a:lnSpc>
                <a:spcPts val="920"/>
              </a:lnSpc>
            </a:pPr>
            <a:r>
              <a:rPr lang="ja-JP" altLang="en-US"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日経クロステック 自動車・電機メール </a:t>
            </a:r>
            <a:r>
              <a:rPr lang="en-US" altLang="ja-JP"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2</a:t>
            </a:r>
            <a:r>
              <a:rPr lang="ja-JP" altLang="en-US"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行</a:t>
            </a:r>
            <a:r>
              <a:rPr lang="en-US" altLang="ja-JP"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×4</a:t>
            </a:r>
            <a:r>
              <a:rPr lang="ja-JP" altLang="en-US"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回</a:t>
            </a:r>
            <a:endParaRPr lang="en-US" altLang="ja-JP"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endParaRPr>
          </a:p>
          <a:p>
            <a:pPr>
              <a:lnSpc>
                <a:spcPts val="920"/>
              </a:lnSpc>
            </a:pPr>
            <a:r>
              <a:rPr lang="ja-JP" altLang="en-US" sz="600" u="sng"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③建築分野・④土木分野</a:t>
            </a:r>
            <a:endParaRPr lang="en-US" altLang="ja-JP" sz="600" u="sng" dirty="0">
              <a:solidFill>
                <a:srgbClr val="000000"/>
              </a:solidFill>
              <a:latin typeface="Yu Gothic" panose="020B0400000000000000" pitchFamily="34" charset="-128"/>
              <a:ea typeface="Yu Gothic" panose="020B0400000000000000" pitchFamily="34" charset="-128"/>
              <a:cs typeface="メイリオ" panose="020B0604030504040204" pitchFamily="50" charset="-128"/>
            </a:endParaRPr>
          </a:p>
          <a:p>
            <a:pPr>
              <a:lnSpc>
                <a:spcPts val="920"/>
              </a:lnSpc>
            </a:pPr>
            <a:r>
              <a:rPr lang="ja-JP" altLang="en-US"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日経クロステック</a:t>
            </a:r>
            <a:r>
              <a:rPr lang="en-US" altLang="ja-JP"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 </a:t>
            </a:r>
            <a:r>
              <a:rPr lang="ja-JP" altLang="en-US"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建築・土木メール </a:t>
            </a:r>
            <a:r>
              <a:rPr lang="en-US" altLang="ja-JP"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2</a:t>
            </a:r>
            <a:r>
              <a:rPr lang="ja-JP" altLang="en-US"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行</a:t>
            </a:r>
            <a:r>
              <a:rPr lang="en-US" altLang="ja-JP"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×4</a:t>
            </a:r>
            <a:r>
              <a:rPr lang="ja-JP" altLang="en-US"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回</a:t>
            </a:r>
            <a:endParaRPr lang="ja-JP" altLang="en-US" sz="600" dirty="0">
              <a:latin typeface="Yu Gothic" panose="020B0400000000000000" pitchFamily="34" charset="-128"/>
              <a:ea typeface="Yu Gothic" panose="020B0400000000000000" pitchFamily="34" charset="-128"/>
            </a:endParaRPr>
          </a:p>
        </p:txBody>
      </p:sp>
      <p:pic>
        <p:nvPicPr>
          <p:cNvPr id="113" name="object 2">
            <a:extLst>
              <a:ext uri="{FF2B5EF4-FFF2-40B4-BE49-F238E27FC236}">
                <a16:creationId xmlns:a16="http://schemas.microsoft.com/office/drawing/2014/main" id="{2310C59F-D946-2046-9F29-33383C324675}"/>
              </a:ext>
            </a:extLst>
          </p:cNvPr>
          <p:cNvPicPr/>
          <p:nvPr/>
        </p:nvPicPr>
        <p:blipFill>
          <a:blip r:embed="rId9" cstate="print"/>
          <a:stretch>
            <a:fillRect/>
          </a:stretch>
        </p:blipFill>
        <p:spPr>
          <a:xfrm>
            <a:off x="3295726" y="1961071"/>
            <a:ext cx="1584629" cy="1431099"/>
          </a:xfrm>
          <a:prstGeom prst="rect">
            <a:avLst/>
          </a:prstGeom>
        </p:spPr>
      </p:pic>
      <p:grpSp>
        <p:nvGrpSpPr>
          <p:cNvPr id="114" name="object 9">
            <a:extLst>
              <a:ext uri="{FF2B5EF4-FFF2-40B4-BE49-F238E27FC236}">
                <a16:creationId xmlns:a16="http://schemas.microsoft.com/office/drawing/2014/main" id="{A1AA1488-2B5C-A34C-9F77-E179F7B98AE4}"/>
              </a:ext>
            </a:extLst>
          </p:cNvPr>
          <p:cNvGrpSpPr/>
          <p:nvPr/>
        </p:nvGrpSpPr>
        <p:grpSpPr>
          <a:xfrm>
            <a:off x="389155" y="1964848"/>
            <a:ext cx="2890677" cy="2857372"/>
            <a:chOff x="389155" y="2011019"/>
            <a:chExt cx="2890677" cy="2857372"/>
          </a:xfrm>
        </p:grpSpPr>
        <p:pic>
          <p:nvPicPr>
            <p:cNvPr id="115" name="object 10">
              <a:extLst>
                <a:ext uri="{FF2B5EF4-FFF2-40B4-BE49-F238E27FC236}">
                  <a16:creationId xmlns:a16="http://schemas.microsoft.com/office/drawing/2014/main" id="{B2FB670B-5D89-9947-9F25-15B760798CAC}"/>
                </a:ext>
              </a:extLst>
            </p:cNvPr>
            <p:cNvPicPr/>
            <p:nvPr/>
          </p:nvPicPr>
          <p:blipFill>
            <a:blip r:embed="rId10" cstate="print"/>
            <a:stretch>
              <a:fillRect/>
            </a:stretch>
          </p:blipFill>
          <p:spPr>
            <a:xfrm>
              <a:off x="494487" y="2075337"/>
              <a:ext cx="1563428" cy="1229062"/>
            </a:xfrm>
            <a:prstGeom prst="rect">
              <a:avLst/>
            </a:prstGeom>
          </p:spPr>
        </p:pic>
        <p:sp>
          <p:nvSpPr>
            <p:cNvPr id="116" name="object 11">
              <a:extLst>
                <a:ext uri="{FF2B5EF4-FFF2-40B4-BE49-F238E27FC236}">
                  <a16:creationId xmlns:a16="http://schemas.microsoft.com/office/drawing/2014/main" id="{59FA6629-C5B2-A54F-BF3C-45780726A0E5}"/>
                </a:ext>
              </a:extLst>
            </p:cNvPr>
            <p:cNvSpPr/>
            <p:nvPr/>
          </p:nvSpPr>
          <p:spPr>
            <a:xfrm>
              <a:off x="769264" y="2243162"/>
              <a:ext cx="1279525" cy="549910"/>
            </a:xfrm>
            <a:custGeom>
              <a:avLst/>
              <a:gdLst/>
              <a:ahLst/>
              <a:cxnLst/>
              <a:rect l="l" t="t" r="r" b="b"/>
              <a:pathLst>
                <a:path w="1279525" h="549910">
                  <a:moveTo>
                    <a:pt x="1013866" y="0"/>
                  </a:moveTo>
                  <a:lnTo>
                    <a:pt x="0" y="0"/>
                  </a:lnTo>
                  <a:lnTo>
                    <a:pt x="0" y="132651"/>
                  </a:lnTo>
                  <a:lnTo>
                    <a:pt x="1013866" y="132651"/>
                  </a:lnTo>
                  <a:lnTo>
                    <a:pt x="1013866" y="0"/>
                  </a:lnTo>
                  <a:close/>
                </a:path>
                <a:path w="1279525" h="549910">
                  <a:moveTo>
                    <a:pt x="1279182" y="208457"/>
                  </a:moveTo>
                  <a:lnTo>
                    <a:pt x="862266" y="208457"/>
                  </a:lnTo>
                  <a:lnTo>
                    <a:pt x="862266" y="549567"/>
                  </a:lnTo>
                  <a:lnTo>
                    <a:pt x="1279182" y="549567"/>
                  </a:lnTo>
                  <a:lnTo>
                    <a:pt x="1279182" y="208457"/>
                  </a:lnTo>
                  <a:close/>
                </a:path>
              </a:pathLst>
            </a:custGeom>
            <a:solidFill>
              <a:srgbClr val="D9D9D9"/>
            </a:solidFill>
          </p:spPr>
          <p:txBody>
            <a:bodyPr wrap="square" lIns="0" tIns="0" rIns="0" bIns="0" rtlCol="0"/>
            <a:lstStyle/>
            <a:p>
              <a:endParaRPr/>
            </a:p>
          </p:txBody>
        </p:sp>
        <p:sp>
          <p:nvSpPr>
            <p:cNvPr id="117" name="object 12">
              <a:extLst>
                <a:ext uri="{FF2B5EF4-FFF2-40B4-BE49-F238E27FC236}">
                  <a16:creationId xmlns:a16="http://schemas.microsoft.com/office/drawing/2014/main" id="{67BED274-7954-5840-B79E-9A8666305534}"/>
                </a:ext>
              </a:extLst>
            </p:cNvPr>
            <p:cNvSpPr/>
            <p:nvPr/>
          </p:nvSpPr>
          <p:spPr>
            <a:xfrm>
              <a:off x="1612569" y="2878010"/>
              <a:ext cx="426720" cy="85725"/>
            </a:xfrm>
            <a:custGeom>
              <a:avLst/>
              <a:gdLst/>
              <a:ahLst/>
              <a:cxnLst/>
              <a:rect l="l" t="t" r="r" b="b"/>
              <a:pathLst>
                <a:path w="426719" h="85725">
                  <a:moveTo>
                    <a:pt x="426389" y="0"/>
                  </a:moveTo>
                  <a:lnTo>
                    <a:pt x="0" y="0"/>
                  </a:lnTo>
                  <a:lnTo>
                    <a:pt x="0" y="85280"/>
                  </a:lnTo>
                  <a:lnTo>
                    <a:pt x="426389" y="85280"/>
                  </a:lnTo>
                  <a:lnTo>
                    <a:pt x="426389" y="0"/>
                  </a:lnTo>
                  <a:close/>
                </a:path>
              </a:pathLst>
            </a:custGeom>
            <a:solidFill>
              <a:srgbClr val="0061AF"/>
            </a:solidFill>
          </p:spPr>
          <p:txBody>
            <a:bodyPr wrap="square" lIns="0" tIns="0" rIns="0" bIns="0" rtlCol="0"/>
            <a:lstStyle/>
            <a:p>
              <a:endParaRPr/>
            </a:p>
          </p:txBody>
        </p:sp>
        <p:pic>
          <p:nvPicPr>
            <p:cNvPr id="118" name="object 13">
              <a:extLst>
                <a:ext uri="{FF2B5EF4-FFF2-40B4-BE49-F238E27FC236}">
                  <a16:creationId xmlns:a16="http://schemas.microsoft.com/office/drawing/2014/main" id="{61E13F64-6284-8043-9503-F82FCD8891BA}"/>
                </a:ext>
              </a:extLst>
            </p:cNvPr>
            <p:cNvPicPr/>
            <p:nvPr/>
          </p:nvPicPr>
          <p:blipFill>
            <a:blip r:embed="rId11" cstate="print"/>
            <a:stretch>
              <a:fillRect/>
            </a:stretch>
          </p:blipFill>
          <p:spPr>
            <a:xfrm>
              <a:off x="513097" y="3361258"/>
              <a:ext cx="1544818" cy="837126"/>
            </a:xfrm>
            <a:prstGeom prst="rect">
              <a:avLst/>
            </a:prstGeom>
          </p:spPr>
        </p:pic>
        <p:sp>
          <p:nvSpPr>
            <p:cNvPr id="119" name="object 14">
              <a:extLst>
                <a:ext uri="{FF2B5EF4-FFF2-40B4-BE49-F238E27FC236}">
                  <a16:creationId xmlns:a16="http://schemas.microsoft.com/office/drawing/2014/main" id="{D805A6A9-9B13-6645-965E-22EF14670FAD}"/>
                </a:ext>
              </a:extLst>
            </p:cNvPr>
            <p:cNvSpPr/>
            <p:nvPr/>
          </p:nvSpPr>
          <p:spPr>
            <a:xfrm>
              <a:off x="1299883" y="3465487"/>
              <a:ext cx="255904" cy="303530"/>
            </a:xfrm>
            <a:custGeom>
              <a:avLst/>
              <a:gdLst/>
              <a:ahLst/>
              <a:cxnLst/>
              <a:rect l="l" t="t" r="r" b="b"/>
              <a:pathLst>
                <a:path w="255905" h="303529">
                  <a:moveTo>
                    <a:pt x="255828" y="0"/>
                  </a:moveTo>
                  <a:lnTo>
                    <a:pt x="0" y="0"/>
                  </a:lnTo>
                  <a:lnTo>
                    <a:pt x="0" y="303212"/>
                  </a:lnTo>
                  <a:lnTo>
                    <a:pt x="255828" y="303212"/>
                  </a:lnTo>
                  <a:lnTo>
                    <a:pt x="255828" y="0"/>
                  </a:lnTo>
                  <a:close/>
                </a:path>
              </a:pathLst>
            </a:custGeom>
            <a:solidFill>
              <a:srgbClr val="0061AF"/>
            </a:solidFill>
          </p:spPr>
          <p:txBody>
            <a:bodyPr wrap="square" lIns="0" tIns="0" rIns="0" bIns="0" rtlCol="0"/>
            <a:lstStyle/>
            <a:p>
              <a:endParaRPr/>
            </a:p>
          </p:txBody>
        </p:sp>
        <p:pic>
          <p:nvPicPr>
            <p:cNvPr id="120" name="object 15">
              <a:extLst>
                <a:ext uri="{FF2B5EF4-FFF2-40B4-BE49-F238E27FC236}">
                  <a16:creationId xmlns:a16="http://schemas.microsoft.com/office/drawing/2014/main" id="{5D36E3E7-1A19-C148-9617-39AC2F668924}"/>
                </a:ext>
              </a:extLst>
            </p:cNvPr>
            <p:cNvPicPr/>
            <p:nvPr/>
          </p:nvPicPr>
          <p:blipFill>
            <a:blip r:embed="rId12" cstate="print"/>
            <a:stretch>
              <a:fillRect/>
            </a:stretch>
          </p:blipFill>
          <p:spPr>
            <a:xfrm>
              <a:off x="509997" y="4261421"/>
              <a:ext cx="1547918" cy="426383"/>
            </a:xfrm>
            <a:prstGeom prst="rect">
              <a:avLst/>
            </a:prstGeom>
          </p:spPr>
        </p:pic>
        <p:sp>
          <p:nvSpPr>
            <p:cNvPr id="121" name="object 16">
              <a:extLst>
                <a:ext uri="{FF2B5EF4-FFF2-40B4-BE49-F238E27FC236}">
                  <a16:creationId xmlns:a16="http://schemas.microsoft.com/office/drawing/2014/main" id="{0535853C-4C5C-514E-B51A-1B1E6E9FE21E}"/>
                </a:ext>
              </a:extLst>
            </p:cNvPr>
            <p:cNvSpPr/>
            <p:nvPr/>
          </p:nvSpPr>
          <p:spPr>
            <a:xfrm>
              <a:off x="451180" y="2011019"/>
              <a:ext cx="1645285" cy="2733675"/>
            </a:xfrm>
            <a:custGeom>
              <a:avLst/>
              <a:gdLst/>
              <a:ahLst/>
              <a:cxnLst/>
              <a:rect l="l" t="t" r="r" b="b"/>
              <a:pathLst>
                <a:path w="1645285" h="2733675">
                  <a:moveTo>
                    <a:pt x="0" y="0"/>
                  </a:moveTo>
                  <a:lnTo>
                    <a:pt x="1645081" y="0"/>
                  </a:lnTo>
                  <a:lnTo>
                    <a:pt x="1645081" y="2733573"/>
                  </a:lnTo>
                  <a:lnTo>
                    <a:pt x="0" y="2733573"/>
                  </a:lnTo>
                  <a:lnTo>
                    <a:pt x="0" y="0"/>
                  </a:lnTo>
                  <a:close/>
                </a:path>
              </a:pathLst>
            </a:custGeom>
            <a:ln w="5397">
              <a:solidFill>
                <a:srgbClr val="BEBEBE"/>
              </a:solidFill>
            </a:ln>
          </p:spPr>
          <p:txBody>
            <a:bodyPr wrap="square" lIns="0" tIns="0" rIns="0" bIns="0" rtlCol="0"/>
            <a:lstStyle/>
            <a:p>
              <a:endParaRPr/>
            </a:p>
          </p:txBody>
        </p:sp>
        <p:pic>
          <p:nvPicPr>
            <p:cNvPr id="122" name="object 17">
              <a:extLst>
                <a:ext uri="{FF2B5EF4-FFF2-40B4-BE49-F238E27FC236}">
                  <a16:creationId xmlns:a16="http://schemas.microsoft.com/office/drawing/2014/main" id="{ED621E74-A971-7547-ADBB-C471D0CDE62D}"/>
                </a:ext>
              </a:extLst>
            </p:cNvPr>
            <p:cNvPicPr/>
            <p:nvPr/>
          </p:nvPicPr>
          <p:blipFill>
            <a:blip r:embed="rId13" cstate="print"/>
            <a:stretch>
              <a:fillRect/>
            </a:stretch>
          </p:blipFill>
          <p:spPr>
            <a:xfrm>
              <a:off x="1849458" y="4370844"/>
              <a:ext cx="833823" cy="492709"/>
            </a:xfrm>
            <a:prstGeom prst="rect">
              <a:avLst/>
            </a:prstGeom>
          </p:spPr>
        </p:pic>
        <p:sp>
          <p:nvSpPr>
            <p:cNvPr id="123" name="object 18">
              <a:extLst>
                <a:ext uri="{FF2B5EF4-FFF2-40B4-BE49-F238E27FC236}">
                  <a16:creationId xmlns:a16="http://schemas.microsoft.com/office/drawing/2014/main" id="{09EAC218-20C7-A54C-ACCA-4BF04DEB24EE}"/>
                </a:ext>
              </a:extLst>
            </p:cNvPr>
            <p:cNvSpPr/>
            <p:nvPr/>
          </p:nvSpPr>
          <p:spPr>
            <a:xfrm>
              <a:off x="1844725" y="4366107"/>
              <a:ext cx="843915" cy="502284"/>
            </a:xfrm>
            <a:custGeom>
              <a:avLst/>
              <a:gdLst/>
              <a:ahLst/>
              <a:cxnLst/>
              <a:rect l="l" t="t" r="r" b="b"/>
              <a:pathLst>
                <a:path w="843914" h="502285">
                  <a:moveTo>
                    <a:pt x="0" y="0"/>
                  </a:moveTo>
                  <a:lnTo>
                    <a:pt x="843305" y="0"/>
                  </a:lnTo>
                  <a:lnTo>
                    <a:pt x="843305" y="502196"/>
                  </a:lnTo>
                  <a:lnTo>
                    <a:pt x="0" y="502196"/>
                  </a:lnTo>
                  <a:lnTo>
                    <a:pt x="0" y="0"/>
                  </a:lnTo>
                  <a:close/>
                </a:path>
              </a:pathLst>
            </a:custGeom>
            <a:ln w="5397">
              <a:solidFill>
                <a:srgbClr val="BEBEBE"/>
              </a:solidFill>
            </a:ln>
          </p:spPr>
          <p:txBody>
            <a:bodyPr wrap="square" lIns="0" tIns="0" rIns="0" bIns="0" rtlCol="0"/>
            <a:lstStyle/>
            <a:p>
              <a:endParaRPr/>
            </a:p>
          </p:txBody>
        </p:sp>
        <p:sp>
          <p:nvSpPr>
            <p:cNvPr id="124" name="object 19">
              <a:extLst>
                <a:ext uri="{FF2B5EF4-FFF2-40B4-BE49-F238E27FC236}">
                  <a16:creationId xmlns:a16="http://schemas.microsoft.com/office/drawing/2014/main" id="{40481204-1A21-B342-923D-95CCD6DF60A1}"/>
                </a:ext>
              </a:extLst>
            </p:cNvPr>
            <p:cNvSpPr/>
            <p:nvPr/>
          </p:nvSpPr>
          <p:spPr>
            <a:xfrm>
              <a:off x="1858937" y="4579302"/>
              <a:ext cx="805815" cy="57150"/>
            </a:xfrm>
            <a:custGeom>
              <a:avLst/>
              <a:gdLst/>
              <a:ahLst/>
              <a:cxnLst/>
              <a:rect l="l" t="t" r="r" b="b"/>
              <a:pathLst>
                <a:path w="805814" h="57150">
                  <a:moveTo>
                    <a:pt x="805408" y="0"/>
                  </a:moveTo>
                  <a:lnTo>
                    <a:pt x="0" y="0"/>
                  </a:lnTo>
                  <a:lnTo>
                    <a:pt x="0" y="56857"/>
                  </a:lnTo>
                  <a:lnTo>
                    <a:pt x="805408" y="56857"/>
                  </a:lnTo>
                  <a:lnTo>
                    <a:pt x="805408" y="0"/>
                  </a:lnTo>
                  <a:close/>
                </a:path>
              </a:pathLst>
            </a:custGeom>
            <a:solidFill>
              <a:srgbClr val="0061AF"/>
            </a:solidFill>
          </p:spPr>
          <p:txBody>
            <a:bodyPr wrap="square" lIns="0" tIns="0" rIns="0" bIns="0" rtlCol="0"/>
            <a:lstStyle/>
            <a:p>
              <a:endParaRPr/>
            </a:p>
          </p:txBody>
        </p:sp>
        <p:sp>
          <p:nvSpPr>
            <p:cNvPr id="125" name="object 20">
              <a:extLst>
                <a:ext uri="{FF2B5EF4-FFF2-40B4-BE49-F238E27FC236}">
                  <a16:creationId xmlns:a16="http://schemas.microsoft.com/office/drawing/2014/main" id="{7CFDB42D-EBFF-9743-98D2-6AE0A4B5E9FD}"/>
                </a:ext>
              </a:extLst>
            </p:cNvPr>
            <p:cNvSpPr/>
            <p:nvPr/>
          </p:nvSpPr>
          <p:spPr>
            <a:xfrm>
              <a:off x="389155" y="3342710"/>
              <a:ext cx="1769745" cy="0"/>
            </a:xfrm>
            <a:custGeom>
              <a:avLst/>
              <a:gdLst/>
              <a:ahLst/>
              <a:cxnLst/>
              <a:rect l="l" t="t" r="r" b="b"/>
              <a:pathLst>
                <a:path w="1769745">
                  <a:moveTo>
                    <a:pt x="0" y="0"/>
                  </a:moveTo>
                  <a:lnTo>
                    <a:pt x="1769135" y="0"/>
                  </a:lnTo>
                </a:path>
              </a:pathLst>
            </a:custGeom>
            <a:ln w="17995">
              <a:solidFill>
                <a:srgbClr val="000000"/>
              </a:solidFill>
              <a:prstDash val="sysDash"/>
            </a:ln>
          </p:spPr>
          <p:txBody>
            <a:bodyPr wrap="square" lIns="0" tIns="0" rIns="0" bIns="0" rtlCol="0"/>
            <a:lstStyle/>
            <a:p>
              <a:endParaRPr/>
            </a:p>
          </p:txBody>
        </p:sp>
        <p:sp>
          <p:nvSpPr>
            <p:cNvPr id="126" name="object 21">
              <a:extLst>
                <a:ext uri="{FF2B5EF4-FFF2-40B4-BE49-F238E27FC236}">
                  <a16:creationId xmlns:a16="http://schemas.microsoft.com/office/drawing/2014/main" id="{3041657A-5A36-054A-8242-59B6B4E6A748}"/>
                </a:ext>
              </a:extLst>
            </p:cNvPr>
            <p:cNvSpPr/>
            <p:nvPr/>
          </p:nvSpPr>
          <p:spPr>
            <a:xfrm>
              <a:off x="389155" y="3379805"/>
              <a:ext cx="1769745" cy="0"/>
            </a:xfrm>
            <a:custGeom>
              <a:avLst/>
              <a:gdLst/>
              <a:ahLst/>
              <a:cxnLst/>
              <a:rect l="l" t="t" r="r" b="b"/>
              <a:pathLst>
                <a:path w="1769745">
                  <a:moveTo>
                    <a:pt x="0" y="0"/>
                  </a:moveTo>
                  <a:lnTo>
                    <a:pt x="1769135" y="0"/>
                  </a:lnTo>
                </a:path>
              </a:pathLst>
            </a:custGeom>
            <a:ln w="17995">
              <a:solidFill>
                <a:srgbClr val="000000"/>
              </a:solidFill>
              <a:prstDash val="sysDash"/>
            </a:ln>
          </p:spPr>
          <p:txBody>
            <a:bodyPr wrap="square" lIns="0" tIns="0" rIns="0" bIns="0" rtlCol="0"/>
            <a:lstStyle/>
            <a:p>
              <a:endParaRPr/>
            </a:p>
          </p:txBody>
        </p:sp>
        <p:sp>
          <p:nvSpPr>
            <p:cNvPr id="127" name="object 22">
              <a:extLst>
                <a:ext uri="{FF2B5EF4-FFF2-40B4-BE49-F238E27FC236}">
                  <a16:creationId xmlns:a16="http://schemas.microsoft.com/office/drawing/2014/main" id="{6EA18471-15E8-D941-BD3A-C48B72414846}"/>
                </a:ext>
              </a:extLst>
            </p:cNvPr>
            <p:cNvSpPr/>
            <p:nvPr/>
          </p:nvSpPr>
          <p:spPr>
            <a:xfrm>
              <a:off x="389155" y="4219178"/>
              <a:ext cx="1769745" cy="0"/>
            </a:xfrm>
            <a:custGeom>
              <a:avLst/>
              <a:gdLst/>
              <a:ahLst/>
              <a:cxnLst/>
              <a:rect l="l" t="t" r="r" b="b"/>
              <a:pathLst>
                <a:path w="1769745">
                  <a:moveTo>
                    <a:pt x="0" y="0"/>
                  </a:moveTo>
                  <a:lnTo>
                    <a:pt x="1769135" y="0"/>
                  </a:lnTo>
                </a:path>
              </a:pathLst>
            </a:custGeom>
            <a:ln w="17995">
              <a:solidFill>
                <a:srgbClr val="000000"/>
              </a:solidFill>
              <a:prstDash val="sysDash"/>
            </a:ln>
          </p:spPr>
          <p:txBody>
            <a:bodyPr wrap="square" lIns="0" tIns="0" rIns="0" bIns="0" rtlCol="0"/>
            <a:lstStyle/>
            <a:p>
              <a:endParaRPr/>
            </a:p>
          </p:txBody>
        </p:sp>
        <p:sp>
          <p:nvSpPr>
            <p:cNvPr id="128" name="object 23">
              <a:extLst>
                <a:ext uri="{FF2B5EF4-FFF2-40B4-BE49-F238E27FC236}">
                  <a16:creationId xmlns:a16="http://schemas.microsoft.com/office/drawing/2014/main" id="{D878CAA6-D142-BC46-BA35-01220334FAEF}"/>
                </a:ext>
              </a:extLst>
            </p:cNvPr>
            <p:cNvSpPr/>
            <p:nvPr/>
          </p:nvSpPr>
          <p:spPr>
            <a:xfrm>
              <a:off x="389155" y="4256273"/>
              <a:ext cx="1769745" cy="0"/>
            </a:xfrm>
            <a:custGeom>
              <a:avLst/>
              <a:gdLst/>
              <a:ahLst/>
              <a:cxnLst/>
              <a:rect l="l" t="t" r="r" b="b"/>
              <a:pathLst>
                <a:path w="1769745">
                  <a:moveTo>
                    <a:pt x="0" y="0"/>
                  </a:moveTo>
                  <a:lnTo>
                    <a:pt x="1769135" y="0"/>
                  </a:lnTo>
                </a:path>
              </a:pathLst>
            </a:custGeom>
            <a:ln w="17995">
              <a:solidFill>
                <a:srgbClr val="000000"/>
              </a:solidFill>
              <a:prstDash val="sysDash"/>
            </a:ln>
          </p:spPr>
          <p:txBody>
            <a:bodyPr wrap="square" lIns="0" tIns="0" rIns="0" bIns="0" rtlCol="0"/>
            <a:lstStyle/>
            <a:p>
              <a:endParaRPr/>
            </a:p>
          </p:txBody>
        </p:sp>
        <p:sp>
          <p:nvSpPr>
            <p:cNvPr id="129" name="object 24">
              <a:extLst>
                <a:ext uri="{FF2B5EF4-FFF2-40B4-BE49-F238E27FC236}">
                  <a16:creationId xmlns:a16="http://schemas.microsoft.com/office/drawing/2014/main" id="{00B76FC7-79CD-BD44-B4AF-0CAEB10FCF8F}"/>
                </a:ext>
              </a:extLst>
            </p:cNvPr>
            <p:cNvSpPr/>
            <p:nvPr/>
          </p:nvSpPr>
          <p:spPr>
            <a:xfrm>
              <a:off x="2038964" y="2920654"/>
              <a:ext cx="1212215" cy="0"/>
            </a:xfrm>
            <a:custGeom>
              <a:avLst/>
              <a:gdLst/>
              <a:ahLst/>
              <a:cxnLst/>
              <a:rect l="l" t="t" r="r" b="b"/>
              <a:pathLst>
                <a:path w="1212214">
                  <a:moveTo>
                    <a:pt x="0" y="0"/>
                  </a:moveTo>
                  <a:lnTo>
                    <a:pt x="1211656" y="0"/>
                  </a:lnTo>
                </a:path>
              </a:pathLst>
            </a:custGeom>
            <a:ln w="12700">
              <a:solidFill>
                <a:srgbClr val="000000"/>
              </a:solidFill>
            </a:ln>
          </p:spPr>
          <p:txBody>
            <a:bodyPr wrap="square" lIns="0" tIns="0" rIns="0" bIns="0" rtlCol="0"/>
            <a:lstStyle/>
            <a:p>
              <a:endParaRPr/>
            </a:p>
          </p:txBody>
        </p:sp>
        <p:sp>
          <p:nvSpPr>
            <p:cNvPr id="130" name="object 25">
              <a:extLst>
                <a:ext uri="{FF2B5EF4-FFF2-40B4-BE49-F238E27FC236}">
                  <a16:creationId xmlns:a16="http://schemas.microsoft.com/office/drawing/2014/main" id="{5A8F3A79-91A6-9448-A19F-494131AEE2F9}"/>
                </a:ext>
              </a:extLst>
            </p:cNvPr>
            <p:cNvSpPr/>
            <p:nvPr/>
          </p:nvSpPr>
          <p:spPr>
            <a:xfrm>
              <a:off x="3241097" y="2882548"/>
              <a:ext cx="38735" cy="76835"/>
            </a:xfrm>
            <a:custGeom>
              <a:avLst/>
              <a:gdLst/>
              <a:ahLst/>
              <a:cxnLst/>
              <a:rect l="l" t="t" r="r" b="b"/>
              <a:pathLst>
                <a:path w="38735" h="76835">
                  <a:moveTo>
                    <a:pt x="0" y="0"/>
                  </a:moveTo>
                  <a:lnTo>
                    <a:pt x="0" y="76212"/>
                  </a:lnTo>
                  <a:lnTo>
                    <a:pt x="38112" y="38112"/>
                  </a:lnTo>
                  <a:lnTo>
                    <a:pt x="0" y="0"/>
                  </a:lnTo>
                  <a:close/>
                </a:path>
              </a:pathLst>
            </a:custGeom>
            <a:solidFill>
              <a:srgbClr val="000000"/>
            </a:solidFill>
          </p:spPr>
          <p:txBody>
            <a:bodyPr wrap="square" lIns="0" tIns="0" rIns="0" bIns="0" rtlCol="0"/>
            <a:lstStyle/>
            <a:p>
              <a:endParaRPr/>
            </a:p>
          </p:txBody>
        </p:sp>
        <p:sp>
          <p:nvSpPr>
            <p:cNvPr id="131" name="object 26">
              <a:extLst>
                <a:ext uri="{FF2B5EF4-FFF2-40B4-BE49-F238E27FC236}">
                  <a16:creationId xmlns:a16="http://schemas.microsoft.com/office/drawing/2014/main" id="{B5EE3F65-30A3-2C41-990E-5A8A16D4DDF8}"/>
                </a:ext>
              </a:extLst>
            </p:cNvPr>
            <p:cNvSpPr/>
            <p:nvPr/>
          </p:nvSpPr>
          <p:spPr>
            <a:xfrm>
              <a:off x="721888" y="3098077"/>
              <a:ext cx="2529205" cy="1282065"/>
            </a:xfrm>
            <a:custGeom>
              <a:avLst/>
              <a:gdLst/>
              <a:ahLst/>
              <a:cxnLst/>
              <a:rect l="l" t="t" r="r" b="b"/>
              <a:pathLst>
                <a:path w="2529205" h="1282064">
                  <a:moveTo>
                    <a:pt x="2528735" y="0"/>
                  </a:moveTo>
                  <a:lnTo>
                    <a:pt x="0" y="0"/>
                  </a:lnTo>
                  <a:lnTo>
                    <a:pt x="0" y="1281760"/>
                  </a:lnTo>
                </a:path>
              </a:pathLst>
            </a:custGeom>
            <a:ln w="12700">
              <a:solidFill>
                <a:srgbClr val="000000"/>
              </a:solidFill>
            </a:ln>
          </p:spPr>
          <p:txBody>
            <a:bodyPr wrap="square" lIns="0" tIns="0" rIns="0" bIns="0" rtlCol="0"/>
            <a:lstStyle/>
            <a:p>
              <a:endParaRPr/>
            </a:p>
          </p:txBody>
        </p:sp>
        <p:sp>
          <p:nvSpPr>
            <p:cNvPr id="132" name="object 27">
              <a:extLst>
                <a:ext uri="{FF2B5EF4-FFF2-40B4-BE49-F238E27FC236}">
                  <a16:creationId xmlns:a16="http://schemas.microsoft.com/office/drawing/2014/main" id="{2C265D91-64C3-BA42-800C-E010A328AFB2}"/>
                </a:ext>
              </a:extLst>
            </p:cNvPr>
            <p:cNvSpPr/>
            <p:nvPr/>
          </p:nvSpPr>
          <p:spPr>
            <a:xfrm>
              <a:off x="3241097" y="3059971"/>
              <a:ext cx="38735" cy="76835"/>
            </a:xfrm>
            <a:custGeom>
              <a:avLst/>
              <a:gdLst/>
              <a:ahLst/>
              <a:cxnLst/>
              <a:rect l="l" t="t" r="r" b="b"/>
              <a:pathLst>
                <a:path w="38735" h="76835">
                  <a:moveTo>
                    <a:pt x="0" y="0"/>
                  </a:moveTo>
                  <a:lnTo>
                    <a:pt x="0" y="76212"/>
                  </a:lnTo>
                  <a:lnTo>
                    <a:pt x="38112" y="38112"/>
                  </a:lnTo>
                  <a:lnTo>
                    <a:pt x="0" y="0"/>
                  </a:lnTo>
                  <a:close/>
                </a:path>
              </a:pathLst>
            </a:custGeom>
            <a:solidFill>
              <a:srgbClr val="000000"/>
            </a:solidFill>
          </p:spPr>
          <p:txBody>
            <a:bodyPr wrap="square" lIns="0" tIns="0" rIns="0" bIns="0" rtlCol="0"/>
            <a:lstStyle/>
            <a:p>
              <a:endParaRPr/>
            </a:p>
          </p:txBody>
        </p:sp>
        <p:sp>
          <p:nvSpPr>
            <p:cNvPr id="133" name="object 28">
              <a:extLst>
                <a:ext uri="{FF2B5EF4-FFF2-40B4-BE49-F238E27FC236}">
                  <a16:creationId xmlns:a16="http://schemas.microsoft.com/office/drawing/2014/main" id="{91083A25-29CE-8247-A4CE-E1E2D98F1093}"/>
                </a:ext>
              </a:extLst>
            </p:cNvPr>
            <p:cNvSpPr/>
            <p:nvPr/>
          </p:nvSpPr>
          <p:spPr>
            <a:xfrm>
              <a:off x="1427805" y="3275500"/>
              <a:ext cx="1823085" cy="190500"/>
            </a:xfrm>
            <a:custGeom>
              <a:avLst/>
              <a:gdLst/>
              <a:ahLst/>
              <a:cxnLst/>
              <a:rect l="l" t="t" r="r" b="b"/>
              <a:pathLst>
                <a:path w="1823085" h="190500">
                  <a:moveTo>
                    <a:pt x="1822818" y="0"/>
                  </a:moveTo>
                  <a:lnTo>
                    <a:pt x="0" y="0"/>
                  </a:lnTo>
                  <a:lnTo>
                    <a:pt x="0" y="189992"/>
                  </a:lnTo>
                </a:path>
              </a:pathLst>
            </a:custGeom>
            <a:ln w="12700">
              <a:solidFill>
                <a:srgbClr val="000000"/>
              </a:solidFill>
            </a:ln>
          </p:spPr>
          <p:txBody>
            <a:bodyPr wrap="square" lIns="0" tIns="0" rIns="0" bIns="0" rtlCol="0"/>
            <a:lstStyle/>
            <a:p>
              <a:endParaRPr/>
            </a:p>
          </p:txBody>
        </p:sp>
        <p:sp>
          <p:nvSpPr>
            <p:cNvPr id="134" name="object 29">
              <a:extLst>
                <a:ext uri="{FF2B5EF4-FFF2-40B4-BE49-F238E27FC236}">
                  <a16:creationId xmlns:a16="http://schemas.microsoft.com/office/drawing/2014/main" id="{817469AA-A4B0-6F4D-AD6A-2B40A16CEB65}"/>
                </a:ext>
              </a:extLst>
            </p:cNvPr>
            <p:cNvSpPr/>
            <p:nvPr/>
          </p:nvSpPr>
          <p:spPr>
            <a:xfrm>
              <a:off x="3241097" y="3237393"/>
              <a:ext cx="38735" cy="76835"/>
            </a:xfrm>
            <a:custGeom>
              <a:avLst/>
              <a:gdLst/>
              <a:ahLst/>
              <a:cxnLst/>
              <a:rect l="l" t="t" r="r" b="b"/>
              <a:pathLst>
                <a:path w="38735" h="76835">
                  <a:moveTo>
                    <a:pt x="0" y="0"/>
                  </a:moveTo>
                  <a:lnTo>
                    <a:pt x="0" y="76212"/>
                  </a:lnTo>
                  <a:lnTo>
                    <a:pt x="38112" y="38112"/>
                  </a:lnTo>
                  <a:lnTo>
                    <a:pt x="0" y="0"/>
                  </a:lnTo>
                  <a:close/>
                </a:path>
              </a:pathLst>
            </a:custGeom>
            <a:solidFill>
              <a:srgbClr val="000000"/>
            </a:solidFill>
          </p:spPr>
          <p:txBody>
            <a:bodyPr wrap="square" lIns="0" tIns="0" rIns="0" bIns="0" rtlCol="0"/>
            <a:lstStyle/>
            <a:p>
              <a:endParaRPr/>
            </a:p>
          </p:txBody>
        </p:sp>
        <p:sp>
          <p:nvSpPr>
            <p:cNvPr id="135" name="object 30">
              <a:extLst>
                <a:ext uri="{FF2B5EF4-FFF2-40B4-BE49-F238E27FC236}">
                  <a16:creationId xmlns:a16="http://schemas.microsoft.com/office/drawing/2014/main" id="{14B6A856-719B-9E43-8546-463D03A6F6E8}"/>
                </a:ext>
              </a:extLst>
            </p:cNvPr>
            <p:cNvSpPr/>
            <p:nvPr/>
          </p:nvSpPr>
          <p:spPr>
            <a:xfrm>
              <a:off x="2261636" y="3452923"/>
              <a:ext cx="989330" cy="1126490"/>
            </a:xfrm>
            <a:custGeom>
              <a:avLst/>
              <a:gdLst/>
              <a:ahLst/>
              <a:cxnLst/>
              <a:rect l="l" t="t" r="r" b="b"/>
              <a:pathLst>
                <a:path w="989330" h="1126489">
                  <a:moveTo>
                    <a:pt x="988987" y="0"/>
                  </a:moveTo>
                  <a:lnTo>
                    <a:pt x="0" y="0"/>
                  </a:lnTo>
                  <a:lnTo>
                    <a:pt x="0" y="1126375"/>
                  </a:lnTo>
                </a:path>
              </a:pathLst>
            </a:custGeom>
            <a:ln w="12700">
              <a:solidFill>
                <a:srgbClr val="000000"/>
              </a:solidFill>
            </a:ln>
          </p:spPr>
          <p:txBody>
            <a:bodyPr wrap="square" lIns="0" tIns="0" rIns="0" bIns="0" rtlCol="0"/>
            <a:lstStyle/>
            <a:p>
              <a:endParaRPr/>
            </a:p>
          </p:txBody>
        </p:sp>
        <p:sp>
          <p:nvSpPr>
            <p:cNvPr id="136" name="object 31">
              <a:extLst>
                <a:ext uri="{FF2B5EF4-FFF2-40B4-BE49-F238E27FC236}">
                  <a16:creationId xmlns:a16="http://schemas.microsoft.com/office/drawing/2014/main" id="{6B6D664C-8498-3043-869C-A33EC3C26B95}"/>
                </a:ext>
              </a:extLst>
            </p:cNvPr>
            <p:cNvSpPr/>
            <p:nvPr/>
          </p:nvSpPr>
          <p:spPr>
            <a:xfrm>
              <a:off x="3241097" y="3414815"/>
              <a:ext cx="38735" cy="76835"/>
            </a:xfrm>
            <a:custGeom>
              <a:avLst/>
              <a:gdLst/>
              <a:ahLst/>
              <a:cxnLst/>
              <a:rect l="l" t="t" r="r" b="b"/>
              <a:pathLst>
                <a:path w="38735" h="76835">
                  <a:moveTo>
                    <a:pt x="0" y="0"/>
                  </a:moveTo>
                  <a:lnTo>
                    <a:pt x="0" y="76212"/>
                  </a:lnTo>
                  <a:lnTo>
                    <a:pt x="38112" y="38112"/>
                  </a:lnTo>
                  <a:lnTo>
                    <a:pt x="0" y="0"/>
                  </a:lnTo>
                  <a:close/>
                </a:path>
              </a:pathLst>
            </a:custGeom>
            <a:solidFill>
              <a:srgbClr val="000000"/>
            </a:solidFill>
          </p:spPr>
          <p:txBody>
            <a:bodyPr wrap="square" lIns="0" tIns="0" rIns="0" bIns="0" rtlCol="0"/>
            <a:lstStyle/>
            <a:p>
              <a:endParaRPr/>
            </a:p>
          </p:txBody>
        </p:sp>
        <p:sp>
          <p:nvSpPr>
            <p:cNvPr id="137" name="object 32">
              <a:extLst>
                <a:ext uri="{FF2B5EF4-FFF2-40B4-BE49-F238E27FC236}">
                  <a16:creationId xmlns:a16="http://schemas.microsoft.com/office/drawing/2014/main" id="{676C1493-2143-5743-BC78-26E27B2D9DA5}"/>
                </a:ext>
              </a:extLst>
            </p:cNvPr>
            <p:cNvSpPr/>
            <p:nvPr/>
          </p:nvSpPr>
          <p:spPr>
            <a:xfrm>
              <a:off x="503961" y="4375124"/>
              <a:ext cx="436245" cy="38100"/>
            </a:xfrm>
            <a:custGeom>
              <a:avLst/>
              <a:gdLst/>
              <a:ahLst/>
              <a:cxnLst/>
              <a:rect l="l" t="t" r="r" b="b"/>
              <a:pathLst>
                <a:path w="436244" h="38100">
                  <a:moveTo>
                    <a:pt x="435864" y="0"/>
                  </a:moveTo>
                  <a:lnTo>
                    <a:pt x="0" y="0"/>
                  </a:lnTo>
                  <a:lnTo>
                    <a:pt x="0" y="37896"/>
                  </a:lnTo>
                  <a:lnTo>
                    <a:pt x="435864" y="37896"/>
                  </a:lnTo>
                  <a:lnTo>
                    <a:pt x="435864" y="0"/>
                  </a:lnTo>
                  <a:close/>
                </a:path>
              </a:pathLst>
            </a:custGeom>
            <a:solidFill>
              <a:srgbClr val="0061AF"/>
            </a:solidFill>
          </p:spPr>
          <p:txBody>
            <a:bodyPr wrap="square" lIns="0" tIns="0" rIns="0" bIns="0" rtlCol="0"/>
            <a:lstStyle/>
            <a:p>
              <a:endParaRPr/>
            </a:p>
          </p:txBody>
        </p:sp>
        <p:pic>
          <p:nvPicPr>
            <p:cNvPr id="138" name="object 33">
              <a:extLst>
                <a:ext uri="{FF2B5EF4-FFF2-40B4-BE49-F238E27FC236}">
                  <a16:creationId xmlns:a16="http://schemas.microsoft.com/office/drawing/2014/main" id="{A7DBA917-C995-964A-855E-BFACF7131241}"/>
                </a:ext>
              </a:extLst>
            </p:cNvPr>
            <p:cNvPicPr/>
            <p:nvPr/>
          </p:nvPicPr>
          <p:blipFill>
            <a:blip r:embed="rId14" cstate="print"/>
            <a:stretch>
              <a:fillRect/>
            </a:stretch>
          </p:blipFill>
          <p:spPr>
            <a:xfrm>
              <a:off x="2633022" y="2867295"/>
              <a:ext cx="109956" cy="109956"/>
            </a:xfrm>
            <a:prstGeom prst="rect">
              <a:avLst/>
            </a:prstGeom>
          </p:spPr>
        </p:pic>
        <p:pic>
          <p:nvPicPr>
            <p:cNvPr id="139" name="object 34">
              <a:extLst>
                <a:ext uri="{FF2B5EF4-FFF2-40B4-BE49-F238E27FC236}">
                  <a16:creationId xmlns:a16="http://schemas.microsoft.com/office/drawing/2014/main" id="{89D7EAAC-A524-F94F-A895-6E82351E03E0}"/>
                </a:ext>
              </a:extLst>
            </p:cNvPr>
            <p:cNvPicPr/>
            <p:nvPr/>
          </p:nvPicPr>
          <p:blipFill>
            <a:blip r:embed="rId15" cstate="print"/>
            <a:stretch>
              <a:fillRect/>
            </a:stretch>
          </p:blipFill>
          <p:spPr>
            <a:xfrm>
              <a:off x="2633022" y="3040184"/>
              <a:ext cx="109956" cy="109956"/>
            </a:xfrm>
            <a:prstGeom prst="rect">
              <a:avLst/>
            </a:prstGeom>
          </p:spPr>
        </p:pic>
        <p:pic>
          <p:nvPicPr>
            <p:cNvPr id="141" name="object 36">
              <a:extLst>
                <a:ext uri="{FF2B5EF4-FFF2-40B4-BE49-F238E27FC236}">
                  <a16:creationId xmlns:a16="http://schemas.microsoft.com/office/drawing/2014/main" id="{01B964A8-7E28-E746-BC37-5684EB2D8935}"/>
                </a:ext>
              </a:extLst>
            </p:cNvPr>
            <p:cNvPicPr/>
            <p:nvPr/>
          </p:nvPicPr>
          <p:blipFill>
            <a:blip r:embed="rId16" cstate="print"/>
            <a:stretch>
              <a:fillRect/>
            </a:stretch>
          </p:blipFill>
          <p:spPr>
            <a:xfrm>
              <a:off x="2633022" y="3395040"/>
              <a:ext cx="109956" cy="109956"/>
            </a:xfrm>
            <a:prstGeom prst="rect">
              <a:avLst/>
            </a:prstGeom>
          </p:spPr>
        </p:pic>
        <p:pic>
          <p:nvPicPr>
            <p:cNvPr id="56" name="object 33">
              <a:extLst>
                <a:ext uri="{FF2B5EF4-FFF2-40B4-BE49-F238E27FC236}">
                  <a16:creationId xmlns:a16="http://schemas.microsoft.com/office/drawing/2014/main" id="{47CACF42-4156-9D43-9488-3C5792F1D34D}"/>
                </a:ext>
              </a:extLst>
            </p:cNvPr>
            <p:cNvPicPr/>
            <p:nvPr/>
          </p:nvPicPr>
          <p:blipFill>
            <a:blip r:embed="rId14" cstate="print"/>
            <a:stretch>
              <a:fillRect/>
            </a:stretch>
          </p:blipFill>
          <p:spPr>
            <a:xfrm>
              <a:off x="2633022" y="3219835"/>
              <a:ext cx="109956" cy="109956"/>
            </a:xfrm>
            <a:prstGeom prst="rect">
              <a:avLst/>
            </a:prstGeom>
          </p:spPr>
        </p:pic>
      </p:grpSp>
      <p:grpSp>
        <p:nvGrpSpPr>
          <p:cNvPr id="142" name="object 37">
            <a:extLst>
              <a:ext uri="{FF2B5EF4-FFF2-40B4-BE49-F238E27FC236}">
                <a16:creationId xmlns:a16="http://schemas.microsoft.com/office/drawing/2014/main" id="{0D7E90F0-A71E-A840-A6C6-DD7A538235D3}"/>
              </a:ext>
            </a:extLst>
          </p:cNvPr>
          <p:cNvGrpSpPr/>
          <p:nvPr/>
        </p:nvGrpSpPr>
        <p:grpSpPr>
          <a:xfrm>
            <a:off x="3350012" y="2426485"/>
            <a:ext cx="1476375" cy="878840"/>
            <a:chOff x="3350012" y="2473919"/>
            <a:chExt cx="1476375" cy="878840"/>
          </a:xfrm>
        </p:grpSpPr>
        <p:sp>
          <p:nvSpPr>
            <p:cNvPr id="143" name="object 38">
              <a:extLst>
                <a:ext uri="{FF2B5EF4-FFF2-40B4-BE49-F238E27FC236}">
                  <a16:creationId xmlns:a16="http://schemas.microsoft.com/office/drawing/2014/main" id="{F2DDB710-591B-FC48-B1BA-432ADABA930E}"/>
                </a:ext>
              </a:extLst>
            </p:cNvPr>
            <p:cNvSpPr/>
            <p:nvPr/>
          </p:nvSpPr>
          <p:spPr>
            <a:xfrm>
              <a:off x="3352488" y="2476396"/>
              <a:ext cx="1471295" cy="874394"/>
            </a:xfrm>
            <a:custGeom>
              <a:avLst/>
              <a:gdLst/>
              <a:ahLst/>
              <a:cxnLst/>
              <a:rect l="l" t="t" r="r" b="b"/>
              <a:pathLst>
                <a:path w="1471295" h="874395">
                  <a:moveTo>
                    <a:pt x="1438109" y="0"/>
                  </a:moveTo>
                  <a:lnTo>
                    <a:pt x="32994" y="0"/>
                  </a:lnTo>
                  <a:lnTo>
                    <a:pt x="20182" y="2603"/>
                  </a:lnTo>
                  <a:lnTo>
                    <a:pt x="9691" y="9691"/>
                  </a:lnTo>
                  <a:lnTo>
                    <a:pt x="2603" y="20182"/>
                  </a:lnTo>
                  <a:lnTo>
                    <a:pt x="0" y="32994"/>
                  </a:lnTo>
                  <a:lnTo>
                    <a:pt x="0" y="840778"/>
                  </a:lnTo>
                  <a:lnTo>
                    <a:pt x="2603" y="853589"/>
                  </a:lnTo>
                  <a:lnTo>
                    <a:pt x="9691" y="864081"/>
                  </a:lnTo>
                  <a:lnTo>
                    <a:pt x="20182" y="871169"/>
                  </a:lnTo>
                  <a:lnTo>
                    <a:pt x="32994" y="873772"/>
                  </a:lnTo>
                  <a:lnTo>
                    <a:pt x="1438109" y="873772"/>
                  </a:lnTo>
                  <a:lnTo>
                    <a:pt x="1450921" y="871169"/>
                  </a:lnTo>
                  <a:lnTo>
                    <a:pt x="1461412" y="864081"/>
                  </a:lnTo>
                  <a:lnTo>
                    <a:pt x="1468501" y="853589"/>
                  </a:lnTo>
                  <a:lnTo>
                    <a:pt x="1471104" y="840778"/>
                  </a:lnTo>
                  <a:lnTo>
                    <a:pt x="1471104" y="32994"/>
                  </a:lnTo>
                  <a:lnTo>
                    <a:pt x="1468501" y="20182"/>
                  </a:lnTo>
                  <a:lnTo>
                    <a:pt x="1461412" y="9691"/>
                  </a:lnTo>
                  <a:lnTo>
                    <a:pt x="1450921" y="2603"/>
                  </a:lnTo>
                  <a:lnTo>
                    <a:pt x="1438109" y="0"/>
                  </a:lnTo>
                  <a:close/>
                </a:path>
              </a:pathLst>
            </a:custGeom>
            <a:solidFill>
              <a:srgbClr val="FFFFFF"/>
            </a:solidFill>
          </p:spPr>
          <p:txBody>
            <a:bodyPr wrap="square" lIns="0" tIns="0" rIns="0" bIns="0" rtlCol="0"/>
            <a:lstStyle/>
            <a:p>
              <a:endParaRPr/>
            </a:p>
          </p:txBody>
        </p:sp>
        <p:sp>
          <p:nvSpPr>
            <p:cNvPr id="144" name="object 39">
              <a:extLst>
                <a:ext uri="{FF2B5EF4-FFF2-40B4-BE49-F238E27FC236}">
                  <a16:creationId xmlns:a16="http://schemas.microsoft.com/office/drawing/2014/main" id="{058144EA-4B47-A247-974A-FBF87FC454F1}"/>
                </a:ext>
              </a:extLst>
            </p:cNvPr>
            <p:cNvSpPr/>
            <p:nvPr/>
          </p:nvSpPr>
          <p:spPr>
            <a:xfrm>
              <a:off x="3352488" y="2476396"/>
              <a:ext cx="1471295" cy="874394"/>
            </a:xfrm>
            <a:custGeom>
              <a:avLst/>
              <a:gdLst/>
              <a:ahLst/>
              <a:cxnLst/>
              <a:rect l="l" t="t" r="r" b="b"/>
              <a:pathLst>
                <a:path w="1471295" h="874395">
                  <a:moveTo>
                    <a:pt x="0" y="32994"/>
                  </a:moveTo>
                  <a:lnTo>
                    <a:pt x="2603" y="20182"/>
                  </a:lnTo>
                  <a:lnTo>
                    <a:pt x="9691" y="9691"/>
                  </a:lnTo>
                  <a:lnTo>
                    <a:pt x="20182" y="2603"/>
                  </a:lnTo>
                  <a:lnTo>
                    <a:pt x="32994" y="0"/>
                  </a:lnTo>
                  <a:lnTo>
                    <a:pt x="1438109" y="0"/>
                  </a:lnTo>
                  <a:lnTo>
                    <a:pt x="1450921" y="2603"/>
                  </a:lnTo>
                  <a:lnTo>
                    <a:pt x="1461412" y="9691"/>
                  </a:lnTo>
                  <a:lnTo>
                    <a:pt x="1468501" y="20182"/>
                  </a:lnTo>
                  <a:lnTo>
                    <a:pt x="1471104" y="32994"/>
                  </a:lnTo>
                  <a:lnTo>
                    <a:pt x="1471104" y="840778"/>
                  </a:lnTo>
                  <a:lnTo>
                    <a:pt x="1468501" y="853589"/>
                  </a:lnTo>
                  <a:lnTo>
                    <a:pt x="1461412" y="864081"/>
                  </a:lnTo>
                  <a:lnTo>
                    <a:pt x="1450921" y="871169"/>
                  </a:lnTo>
                  <a:lnTo>
                    <a:pt x="1438109" y="873772"/>
                  </a:lnTo>
                  <a:lnTo>
                    <a:pt x="32994" y="873772"/>
                  </a:lnTo>
                  <a:lnTo>
                    <a:pt x="20182" y="871169"/>
                  </a:lnTo>
                  <a:lnTo>
                    <a:pt x="9691" y="864081"/>
                  </a:lnTo>
                  <a:lnTo>
                    <a:pt x="2603" y="853589"/>
                  </a:lnTo>
                  <a:lnTo>
                    <a:pt x="0" y="840778"/>
                  </a:lnTo>
                  <a:lnTo>
                    <a:pt x="0" y="32994"/>
                  </a:lnTo>
                  <a:close/>
                </a:path>
              </a:pathLst>
            </a:custGeom>
            <a:ln w="4953">
              <a:solidFill>
                <a:srgbClr val="0061AF"/>
              </a:solidFill>
            </a:ln>
          </p:spPr>
          <p:txBody>
            <a:bodyPr wrap="square" lIns="0" tIns="0" rIns="0" bIns="0" rtlCol="0"/>
            <a:lstStyle/>
            <a:p>
              <a:endParaRPr/>
            </a:p>
          </p:txBody>
        </p:sp>
      </p:grpSp>
      <p:sp>
        <p:nvSpPr>
          <p:cNvPr id="145" name="object 40">
            <a:extLst>
              <a:ext uri="{FF2B5EF4-FFF2-40B4-BE49-F238E27FC236}">
                <a16:creationId xmlns:a16="http://schemas.microsoft.com/office/drawing/2014/main" id="{8E7811C7-B1AC-654C-AF78-6DE77E197F59}"/>
              </a:ext>
            </a:extLst>
          </p:cNvPr>
          <p:cNvSpPr txBox="1"/>
          <p:nvPr/>
        </p:nvSpPr>
        <p:spPr>
          <a:xfrm>
            <a:off x="431440" y="1733550"/>
            <a:ext cx="4145915" cy="175689"/>
          </a:xfrm>
          <a:prstGeom prst="rect">
            <a:avLst/>
          </a:prstGeom>
        </p:spPr>
        <p:txBody>
          <a:bodyPr vert="horz" wrap="square" lIns="0" tIns="13970" rIns="0" bIns="0" rtlCol="0">
            <a:spAutoFit/>
          </a:bodyPr>
          <a:lstStyle/>
          <a:p>
            <a:pPr marL="12700">
              <a:lnSpc>
                <a:spcPct val="100000"/>
              </a:lnSpc>
              <a:spcBef>
                <a:spcPts val="110"/>
              </a:spcBef>
              <a:tabLst>
                <a:tab pos="3176270" algn="l"/>
              </a:tabLst>
            </a:pPr>
            <a:r>
              <a:rPr lang="ja-JP" altLang="en-US" sz="1050" b="1" spc="-10">
                <a:latin typeface="YuGothic"/>
                <a:cs typeface="YuGothic"/>
              </a:rPr>
              <a:t>日</a:t>
            </a:r>
            <a:r>
              <a:rPr lang="ja-JP" altLang="en-US" sz="1050" b="1" spc="-70">
                <a:latin typeface="YuGothic"/>
                <a:cs typeface="YuGothic"/>
              </a:rPr>
              <a:t>経</a:t>
            </a:r>
            <a:r>
              <a:rPr lang="ja-JP" altLang="en-US" sz="1050" b="1" spc="-114">
                <a:latin typeface="YuGothic"/>
                <a:cs typeface="YuGothic"/>
              </a:rPr>
              <a:t>ク</a:t>
            </a:r>
            <a:r>
              <a:rPr lang="ja-JP" altLang="en-US" sz="1050" b="1" spc="-85">
                <a:latin typeface="YuGothic"/>
                <a:cs typeface="YuGothic"/>
              </a:rPr>
              <a:t>ロ</a:t>
            </a:r>
            <a:r>
              <a:rPr lang="ja-JP" altLang="en-US" sz="1050" b="1" spc="-50">
                <a:latin typeface="YuGothic"/>
                <a:cs typeface="YuGothic"/>
              </a:rPr>
              <a:t>ス</a:t>
            </a:r>
            <a:r>
              <a:rPr lang="ja-JP" altLang="en-US" sz="1050" b="1" spc="-150">
                <a:latin typeface="YuGothic"/>
                <a:cs typeface="YuGothic"/>
              </a:rPr>
              <a:t>テ</a:t>
            </a:r>
            <a:r>
              <a:rPr lang="ja-JP" altLang="en-US" sz="1050" b="1" spc="-155">
                <a:latin typeface="YuGothic"/>
                <a:cs typeface="YuGothic"/>
              </a:rPr>
              <a:t>ッ</a:t>
            </a:r>
            <a:r>
              <a:rPr lang="ja-JP" altLang="en-US" sz="1050" b="1" spc="-60">
                <a:latin typeface="YuGothic"/>
                <a:cs typeface="YuGothic"/>
              </a:rPr>
              <a:t>ク</a:t>
            </a:r>
            <a:r>
              <a:rPr lang="ja-JP" altLang="en-US" sz="1050" b="1" spc="10">
                <a:latin typeface="YuGothic"/>
                <a:cs typeface="YuGothic"/>
              </a:rPr>
              <a:t>記</a:t>
            </a:r>
            <a:r>
              <a:rPr lang="ja-JP" altLang="en-US" sz="1050" b="1" spc="-15">
                <a:latin typeface="YuGothic"/>
                <a:cs typeface="YuGothic"/>
              </a:rPr>
              <a:t>事</a:t>
            </a:r>
            <a:r>
              <a:rPr lang="ja-JP" altLang="en-US" sz="1050" b="1" spc="-45">
                <a:latin typeface="YuGothic"/>
                <a:cs typeface="YuGothic"/>
              </a:rPr>
              <a:t>ペ</a:t>
            </a:r>
            <a:r>
              <a:rPr lang="ja-JP" altLang="en-US" sz="1050" b="1" spc="-70">
                <a:latin typeface="YuGothic"/>
                <a:cs typeface="YuGothic"/>
              </a:rPr>
              <a:t>ー</a:t>
            </a:r>
            <a:r>
              <a:rPr lang="ja-JP" altLang="en-US" sz="1050" b="1" spc="10">
                <a:latin typeface="YuGothic"/>
                <a:cs typeface="YuGothic"/>
              </a:rPr>
              <a:t>ジ	</a:t>
            </a:r>
            <a:r>
              <a:rPr lang="ja-JP" altLang="en-US" sz="1050" b="1" spc="-114">
                <a:latin typeface="YuGothic"/>
                <a:cs typeface="YuGothic"/>
              </a:rPr>
              <a:t>タ</a:t>
            </a:r>
            <a:r>
              <a:rPr lang="ja-JP" altLang="en-US" sz="1050" b="1" spc="-160">
                <a:latin typeface="YuGothic"/>
                <a:cs typeface="YuGothic"/>
              </a:rPr>
              <a:t>イ</a:t>
            </a:r>
            <a:r>
              <a:rPr lang="ja-JP" altLang="en-US" sz="1050" b="1" spc="-135">
                <a:latin typeface="YuGothic"/>
                <a:cs typeface="YuGothic"/>
              </a:rPr>
              <a:t>ア</a:t>
            </a:r>
            <a:r>
              <a:rPr lang="ja-JP" altLang="en-US" sz="1050" b="1" spc="-120">
                <a:latin typeface="YuGothic"/>
                <a:cs typeface="YuGothic"/>
              </a:rPr>
              <a:t>ッ</a:t>
            </a:r>
            <a:r>
              <a:rPr lang="ja-JP" altLang="en-US" sz="1050" b="1" spc="25">
                <a:latin typeface="YuGothic"/>
                <a:cs typeface="YuGothic"/>
              </a:rPr>
              <a:t>プ</a:t>
            </a:r>
            <a:r>
              <a:rPr lang="ja-JP" altLang="en-US" sz="1050" b="1" spc="-70">
                <a:latin typeface="YuGothic"/>
                <a:cs typeface="YuGothic"/>
              </a:rPr>
              <a:t>サ</a:t>
            </a:r>
            <a:r>
              <a:rPr lang="ja-JP" altLang="en-US" sz="1050" b="1" spc="-250">
                <a:latin typeface="YuGothic"/>
                <a:cs typeface="YuGothic"/>
              </a:rPr>
              <a:t>イト</a:t>
            </a:r>
            <a:endParaRPr lang="ja-JP" altLang="en-US" sz="1050" dirty="0">
              <a:latin typeface="YuGothic"/>
              <a:cs typeface="YuGothic"/>
            </a:endParaRPr>
          </a:p>
        </p:txBody>
      </p:sp>
      <p:sp>
        <p:nvSpPr>
          <p:cNvPr id="146" name="object 41">
            <a:extLst>
              <a:ext uri="{FF2B5EF4-FFF2-40B4-BE49-F238E27FC236}">
                <a16:creationId xmlns:a16="http://schemas.microsoft.com/office/drawing/2014/main" id="{78030FDB-AC71-FA4B-B7B8-18F893E6800E}"/>
              </a:ext>
            </a:extLst>
          </p:cNvPr>
          <p:cNvSpPr txBox="1"/>
          <p:nvPr/>
        </p:nvSpPr>
        <p:spPr>
          <a:xfrm>
            <a:off x="2171138" y="2483974"/>
            <a:ext cx="1010285" cy="277192"/>
          </a:xfrm>
          <a:prstGeom prst="rect">
            <a:avLst/>
          </a:prstGeom>
        </p:spPr>
        <p:txBody>
          <a:bodyPr vert="horz" wrap="square" lIns="0" tIns="12065" rIns="0" bIns="0" rtlCol="0">
            <a:spAutoFit/>
          </a:bodyPr>
          <a:lstStyle/>
          <a:p>
            <a:pPr marL="12700" marR="5080" indent="26034">
              <a:lnSpc>
                <a:spcPct val="118100"/>
              </a:lnSpc>
              <a:spcBef>
                <a:spcPts val="95"/>
              </a:spcBef>
            </a:pPr>
            <a:r>
              <a:rPr lang="ja-JP" altLang="en-US" sz="750" spc="25">
                <a:latin typeface="YuGo-Medium"/>
                <a:cs typeface="YuGo-Medium"/>
              </a:rPr>
              <a:t>各種誘</a:t>
            </a:r>
            <a:r>
              <a:rPr lang="ja-JP" altLang="en-US" sz="750" spc="-15">
                <a:latin typeface="YuGo-Medium"/>
                <a:cs typeface="YuGo-Medium"/>
              </a:rPr>
              <a:t>導</a:t>
            </a:r>
            <a:r>
              <a:rPr lang="ja-JP" altLang="en-US" sz="750" spc="-55">
                <a:latin typeface="YuGo-Medium"/>
                <a:cs typeface="YuGo-Medium"/>
              </a:rPr>
              <a:t>メ</a:t>
            </a:r>
            <a:r>
              <a:rPr lang="ja-JP" altLang="en-US" sz="750" spc="-80">
                <a:latin typeface="YuGo-Medium"/>
                <a:cs typeface="YuGo-Medium"/>
              </a:rPr>
              <a:t>ニ</a:t>
            </a:r>
            <a:r>
              <a:rPr lang="ja-JP" altLang="en-US" sz="750" spc="-75">
                <a:latin typeface="YuGo-Medium"/>
                <a:cs typeface="YuGo-Medium"/>
              </a:rPr>
              <a:t>ュ</a:t>
            </a:r>
            <a:r>
              <a:rPr lang="ja-JP" altLang="en-US" sz="750" spc="-10">
                <a:latin typeface="YuGo-Medium"/>
                <a:cs typeface="YuGo-Medium"/>
              </a:rPr>
              <a:t>ー</a:t>
            </a:r>
            <a:r>
              <a:rPr lang="ja-JP" altLang="en-US" sz="750" spc="-50">
                <a:latin typeface="YuGo-Medium"/>
                <a:cs typeface="YuGo-Medium"/>
              </a:rPr>
              <a:t>か</a:t>
            </a:r>
            <a:r>
              <a:rPr lang="ja-JP" altLang="en-US" sz="750" spc="25">
                <a:latin typeface="YuGo-Medium"/>
                <a:cs typeface="YuGo-Medium"/>
              </a:rPr>
              <a:t>ら </a:t>
            </a:r>
            <a:r>
              <a:rPr lang="ja-JP" altLang="en-US" sz="750" spc="20">
                <a:latin typeface="YuGo-Medium"/>
                <a:cs typeface="YuGo-Medium"/>
              </a:rPr>
              <a:t>貴</a:t>
            </a:r>
            <a:r>
              <a:rPr lang="ja-JP" altLang="en-US" sz="750" spc="-40">
                <a:latin typeface="YuGo-Medium"/>
                <a:cs typeface="YuGo-Medium"/>
              </a:rPr>
              <a:t>社</a:t>
            </a:r>
            <a:r>
              <a:rPr lang="ja-JP" altLang="en-US" sz="750" spc="-80">
                <a:latin typeface="YuGo-Medium"/>
                <a:cs typeface="YuGo-Medium"/>
              </a:rPr>
              <a:t>タ</a:t>
            </a:r>
            <a:r>
              <a:rPr lang="ja-JP" altLang="en-US" sz="750" spc="-95">
                <a:latin typeface="YuGo-Medium"/>
                <a:cs typeface="YuGo-Medium"/>
              </a:rPr>
              <a:t>イ</a:t>
            </a:r>
            <a:r>
              <a:rPr lang="ja-JP" altLang="en-US" sz="750" spc="-85">
                <a:latin typeface="YuGo-Medium"/>
                <a:cs typeface="YuGo-Medium"/>
              </a:rPr>
              <a:t>ア</a:t>
            </a:r>
            <a:r>
              <a:rPr lang="ja-JP" altLang="en-US" sz="750" spc="-75">
                <a:latin typeface="YuGo-Medium"/>
                <a:cs typeface="YuGo-Medium"/>
              </a:rPr>
              <a:t>ッ</a:t>
            </a:r>
            <a:r>
              <a:rPr lang="ja-JP" altLang="en-US" sz="750" spc="35">
                <a:latin typeface="YuGo-Medium"/>
                <a:cs typeface="YuGo-Medium"/>
              </a:rPr>
              <a:t>プ</a:t>
            </a:r>
            <a:r>
              <a:rPr lang="ja-JP" altLang="en-US" sz="750" spc="-50">
                <a:latin typeface="YuGo-Medium"/>
                <a:cs typeface="YuGo-Medium"/>
              </a:rPr>
              <a:t>サ</a:t>
            </a:r>
            <a:r>
              <a:rPr lang="ja-JP" altLang="en-US" sz="750" spc="-145">
                <a:latin typeface="YuGo-Medium"/>
                <a:cs typeface="YuGo-Medium"/>
              </a:rPr>
              <a:t>イ</a:t>
            </a:r>
            <a:r>
              <a:rPr lang="ja-JP" altLang="en-US" sz="750" spc="-85">
                <a:latin typeface="YuGo-Medium"/>
                <a:cs typeface="YuGo-Medium"/>
              </a:rPr>
              <a:t>ト</a:t>
            </a:r>
            <a:r>
              <a:rPr lang="ja-JP" altLang="en-US" sz="750" spc="25">
                <a:latin typeface="YuGo-Medium"/>
                <a:cs typeface="YuGo-Medium"/>
              </a:rPr>
              <a:t>へ</a:t>
            </a:r>
            <a:endParaRPr lang="ja-JP" altLang="en-US" sz="750" dirty="0">
              <a:latin typeface="YuGo-Medium"/>
              <a:cs typeface="YuGo-Medium"/>
            </a:endParaRPr>
          </a:p>
        </p:txBody>
      </p:sp>
      <p:sp>
        <p:nvSpPr>
          <p:cNvPr id="147" name="object 42">
            <a:extLst>
              <a:ext uri="{FF2B5EF4-FFF2-40B4-BE49-F238E27FC236}">
                <a16:creationId xmlns:a16="http://schemas.microsoft.com/office/drawing/2014/main" id="{C82C72B7-2C9C-1E4D-B1B2-00C50544F84E}"/>
              </a:ext>
            </a:extLst>
          </p:cNvPr>
          <p:cNvSpPr txBox="1"/>
          <p:nvPr/>
        </p:nvSpPr>
        <p:spPr>
          <a:xfrm>
            <a:off x="1576443" y="4857750"/>
            <a:ext cx="1403350" cy="132087"/>
          </a:xfrm>
          <a:prstGeom prst="rect">
            <a:avLst/>
          </a:prstGeom>
        </p:spPr>
        <p:txBody>
          <a:bodyPr vert="horz" wrap="square" lIns="0" tIns="16510" rIns="0" bIns="0" rtlCol="0">
            <a:spAutoFit/>
          </a:bodyPr>
          <a:lstStyle/>
          <a:p>
            <a:pPr marL="12700">
              <a:lnSpc>
                <a:spcPct val="100000"/>
              </a:lnSpc>
              <a:spcBef>
                <a:spcPts val="130"/>
              </a:spcBef>
            </a:pPr>
            <a:r>
              <a:rPr lang="ja-JP" altLang="en-US" sz="750" spc="10">
                <a:latin typeface="YuGo-Medium"/>
                <a:cs typeface="YuGo-Medium"/>
              </a:rPr>
              <a:t>日</a:t>
            </a:r>
            <a:r>
              <a:rPr lang="ja-JP" altLang="en-US" sz="750" spc="-50">
                <a:latin typeface="YuGo-Medium"/>
                <a:cs typeface="YuGo-Medium"/>
              </a:rPr>
              <a:t>経ク</a:t>
            </a:r>
            <a:r>
              <a:rPr lang="ja-JP" altLang="en-US" sz="750" spc="-40">
                <a:latin typeface="YuGo-Medium"/>
                <a:cs typeface="YuGo-Medium"/>
              </a:rPr>
              <a:t>ロ</a:t>
            </a:r>
            <a:r>
              <a:rPr lang="ja-JP" altLang="en-US" sz="750" spc="-20">
                <a:latin typeface="YuGo-Medium"/>
                <a:cs typeface="YuGo-Medium"/>
              </a:rPr>
              <a:t>ス</a:t>
            </a:r>
            <a:r>
              <a:rPr lang="ja-JP" altLang="en-US" sz="750" spc="-85">
                <a:latin typeface="YuGo-Medium"/>
                <a:cs typeface="YuGo-Medium"/>
              </a:rPr>
              <a:t>テ</a:t>
            </a:r>
            <a:r>
              <a:rPr lang="ja-JP" altLang="en-US" sz="750" spc="-114">
                <a:latin typeface="YuGo-Medium"/>
                <a:cs typeface="YuGo-Medium"/>
              </a:rPr>
              <a:t>ッ</a:t>
            </a:r>
            <a:r>
              <a:rPr lang="ja-JP" altLang="en-US" sz="750" spc="-65">
                <a:latin typeface="YuGo-Medium"/>
                <a:cs typeface="YuGo-Medium"/>
              </a:rPr>
              <a:t>ク</a:t>
            </a:r>
            <a:r>
              <a:rPr lang="ja-JP" altLang="en-US" sz="750" spc="-55">
                <a:latin typeface="YuGo-Medium"/>
                <a:cs typeface="YuGo-Medium"/>
              </a:rPr>
              <a:t>メ</a:t>
            </a:r>
            <a:r>
              <a:rPr lang="ja-JP" altLang="en-US" sz="750" spc="-5">
                <a:latin typeface="YuGo-Medium"/>
                <a:cs typeface="YuGo-Medium"/>
              </a:rPr>
              <a:t>ー</a:t>
            </a:r>
            <a:r>
              <a:rPr lang="ja-JP" altLang="en-US" sz="750" spc="20">
                <a:latin typeface="YuGo-Medium"/>
                <a:cs typeface="YuGo-Medium"/>
              </a:rPr>
              <a:t>ル</a:t>
            </a:r>
            <a:r>
              <a:rPr lang="ja-JP" altLang="en-US" sz="750" spc="-15">
                <a:latin typeface="YuGo-Medium"/>
                <a:cs typeface="YuGo-Medium"/>
              </a:rPr>
              <a:t>マ</a:t>
            </a:r>
            <a:r>
              <a:rPr lang="ja-JP" altLang="en-US" sz="750">
                <a:latin typeface="YuGo-Medium"/>
                <a:cs typeface="YuGo-Medium"/>
              </a:rPr>
              <a:t>ガ</a:t>
            </a:r>
            <a:r>
              <a:rPr lang="ja-JP" altLang="en-US" sz="750" spc="-60">
                <a:latin typeface="YuGo-Medium"/>
                <a:cs typeface="YuGo-Medium"/>
              </a:rPr>
              <a:t>ジ</a:t>
            </a:r>
            <a:r>
              <a:rPr lang="ja-JP" altLang="en-US" sz="750" spc="25">
                <a:latin typeface="YuGo-Medium"/>
                <a:cs typeface="YuGo-Medium"/>
              </a:rPr>
              <a:t>ン</a:t>
            </a:r>
            <a:endParaRPr lang="ja-JP" altLang="en-US" sz="750" dirty="0">
              <a:latin typeface="YuGo-Medium"/>
              <a:cs typeface="YuGo-Medium"/>
            </a:endParaRPr>
          </a:p>
        </p:txBody>
      </p:sp>
      <p:sp>
        <p:nvSpPr>
          <p:cNvPr id="148" name="object 43">
            <a:extLst>
              <a:ext uri="{FF2B5EF4-FFF2-40B4-BE49-F238E27FC236}">
                <a16:creationId xmlns:a16="http://schemas.microsoft.com/office/drawing/2014/main" id="{75FBB281-4129-6B47-B3F0-DE29022178D4}"/>
              </a:ext>
            </a:extLst>
          </p:cNvPr>
          <p:cNvSpPr txBox="1"/>
          <p:nvPr/>
        </p:nvSpPr>
        <p:spPr>
          <a:xfrm>
            <a:off x="3378046" y="2507022"/>
            <a:ext cx="1396365" cy="718274"/>
          </a:xfrm>
          <a:prstGeom prst="rect">
            <a:avLst/>
          </a:prstGeom>
        </p:spPr>
        <p:txBody>
          <a:bodyPr vert="horz" wrap="square" lIns="0" tIns="12065" rIns="0" bIns="0" rtlCol="0">
            <a:spAutoFit/>
          </a:bodyPr>
          <a:lstStyle/>
          <a:p>
            <a:pPr marL="48260" marR="471805">
              <a:lnSpc>
                <a:spcPct val="128800"/>
              </a:lnSpc>
              <a:spcBef>
                <a:spcPts val="95"/>
              </a:spcBef>
            </a:pPr>
            <a:r>
              <a:rPr sz="550" spc="5" dirty="0">
                <a:latin typeface="Yu Gothic" panose="020B0400000000000000" pitchFamily="34" charset="-128"/>
                <a:ea typeface="Yu Gothic" panose="020B0400000000000000" pitchFamily="34" charset="-128"/>
                <a:cs typeface="YuGo-Medium"/>
              </a:rPr>
              <a:t>2500</a:t>
            </a:r>
            <a:r>
              <a:rPr sz="550" spc="-15" dirty="0">
                <a:latin typeface="Yu Gothic" panose="020B0400000000000000" pitchFamily="34" charset="-128"/>
                <a:ea typeface="Yu Gothic" panose="020B0400000000000000" pitchFamily="34" charset="-128"/>
                <a:cs typeface="YuGo-Medium"/>
              </a:rPr>
              <a:t> </a:t>
            </a:r>
            <a:r>
              <a:rPr sz="550" spc="15" dirty="0">
                <a:latin typeface="Yu Gothic" panose="020B0400000000000000" pitchFamily="34" charset="-128"/>
                <a:ea typeface="Yu Gothic" panose="020B0400000000000000" pitchFamily="34" charset="-128"/>
                <a:cs typeface="YuGo-Medium"/>
              </a:rPr>
              <a:t>文字程</a:t>
            </a:r>
            <a:r>
              <a:rPr sz="550" spc="10" dirty="0">
                <a:latin typeface="Yu Gothic" panose="020B0400000000000000" pitchFamily="34" charset="-128"/>
                <a:ea typeface="Yu Gothic" panose="020B0400000000000000" pitchFamily="34" charset="-128"/>
                <a:cs typeface="YuGo-Medium"/>
              </a:rPr>
              <a:t>度</a:t>
            </a:r>
            <a:r>
              <a:rPr sz="550" spc="-25" dirty="0">
                <a:latin typeface="Yu Gothic" panose="020B0400000000000000" pitchFamily="34" charset="-128"/>
                <a:ea typeface="Yu Gothic" panose="020B0400000000000000" pitchFamily="34" charset="-128"/>
                <a:cs typeface="YuGo-Medium"/>
              </a:rPr>
              <a:t>の</a:t>
            </a:r>
            <a:r>
              <a:rPr sz="550" spc="-45" dirty="0">
                <a:latin typeface="Yu Gothic" panose="020B0400000000000000" pitchFamily="34" charset="-128"/>
                <a:ea typeface="Yu Gothic" panose="020B0400000000000000" pitchFamily="34" charset="-128"/>
                <a:cs typeface="YuGo-Medium"/>
              </a:rPr>
              <a:t>コ</a:t>
            </a:r>
            <a:r>
              <a:rPr sz="550" spc="-25" dirty="0">
                <a:latin typeface="Yu Gothic" panose="020B0400000000000000" pitchFamily="34" charset="-128"/>
                <a:ea typeface="Yu Gothic" panose="020B0400000000000000" pitchFamily="34" charset="-128"/>
                <a:cs typeface="YuGo-Medium"/>
              </a:rPr>
              <a:t>ン</a:t>
            </a:r>
            <a:r>
              <a:rPr sz="550" spc="-45" dirty="0">
                <a:latin typeface="Yu Gothic" panose="020B0400000000000000" pitchFamily="34" charset="-128"/>
                <a:ea typeface="Yu Gothic" panose="020B0400000000000000" pitchFamily="34" charset="-128"/>
                <a:cs typeface="YuGo-Medium"/>
              </a:rPr>
              <a:t>テ</a:t>
            </a:r>
            <a:r>
              <a:rPr sz="550" spc="-35" dirty="0">
                <a:latin typeface="Yu Gothic" panose="020B0400000000000000" pitchFamily="34" charset="-128"/>
                <a:ea typeface="Yu Gothic" panose="020B0400000000000000" pitchFamily="34" charset="-128"/>
                <a:cs typeface="YuGo-Medium"/>
              </a:rPr>
              <a:t>ン</a:t>
            </a:r>
            <a:r>
              <a:rPr sz="550" spc="10" dirty="0">
                <a:latin typeface="Yu Gothic" panose="020B0400000000000000" pitchFamily="34" charset="-128"/>
                <a:ea typeface="Yu Gothic" panose="020B0400000000000000" pitchFamily="34" charset="-128"/>
                <a:cs typeface="YuGo-Medium"/>
              </a:rPr>
              <a:t>ツ </a:t>
            </a:r>
            <a:r>
              <a:rPr sz="550" spc="15" dirty="0">
                <a:latin typeface="Yu Gothic" panose="020B0400000000000000" pitchFamily="34" charset="-128"/>
                <a:ea typeface="Yu Gothic" panose="020B0400000000000000" pitchFamily="34" charset="-128"/>
                <a:cs typeface="YuGo-Medium"/>
              </a:rPr>
              <a:t>図版・写真等数点</a:t>
            </a:r>
            <a:r>
              <a:rPr sz="550" spc="10" dirty="0">
                <a:latin typeface="Yu Gothic" panose="020B0400000000000000" pitchFamily="34" charset="-128"/>
                <a:ea typeface="Yu Gothic" panose="020B0400000000000000" pitchFamily="34" charset="-128"/>
                <a:cs typeface="YuGo-Medium"/>
              </a:rPr>
              <a:t>含</a:t>
            </a:r>
            <a:r>
              <a:rPr sz="550" spc="15" dirty="0">
                <a:latin typeface="Yu Gothic" panose="020B0400000000000000" pitchFamily="34" charset="-128"/>
                <a:ea typeface="Yu Gothic" panose="020B0400000000000000" pitchFamily="34" charset="-128"/>
                <a:cs typeface="YuGo-Medium"/>
              </a:rPr>
              <a:t>む</a:t>
            </a:r>
            <a:endParaRPr sz="550" dirty="0">
              <a:latin typeface="Yu Gothic" panose="020B0400000000000000" pitchFamily="34" charset="-128"/>
              <a:ea typeface="Yu Gothic" panose="020B0400000000000000" pitchFamily="34" charset="-128"/>
              <a:cs typeface="YuGo-Medium"/>
            </a:endParaRPr>
          </a:p>
          <a:p>
            <a:pPr>
              <a:lnSpc>
                <a:spcPct val="100000"/>
              </a:lnSpc>
              <a:spcBef>
                <a:spcPts val="70"/>
              </a:spcBef>
            </a:pPr>
            <a:endParaRPr sz="400" dirty="0">
              <a:latin typeface="Yu Gothic" panose="020B0400000000000000" pitchFamily="34" charset="-128"/>
              <a:ea typeface="Yu Gothic" panose="020B0400000000000000" pitchFamily="34" charset="-128"/>
              <a:cs typeface="YuGo-Medium"/>
            </a:endParaRPr>
          </a:p>
          <a:p>
            <a:pPr marL="12700">
              <a:lnSpc>
                <a:spcPct val="100000"/>
              </a:lnSpc>
            </a:pPr>
            <a:r>
              <a:rPr sz="550" spc="15" dirty="0">
                <a:latin typeface="Yu Gothic" panose="020B0400000000000000" pitchFamily="34" charset="-128"/>
                <a:ea typeface="Yu Gothic" panose="020B0400000000000000" pitchFamily="34" charset="-128"/>
                <a:cs typeface="YuGo-Medium"/>
              </a:rPr>
              <a:t>【想定</a:t>
            </a:r>
            <a:r>
              <a:rPr sz="550" spc="-15" dirty="0">
                <a:latin typeface="Yu Gothic" panose="020B0400000000000000" pitchFamily="34" charset="-128"/>
                <a:ea typeface="Yu Gothic" panose="020B0400000000000000" pitchFamily="34" charset="-128"/>
                <a:cs typeface="YuGo-Medium"/>
              </a:rPr>
              <a:t> </a:t>
            </a:r>
            <a:r>
              <a:rPr sz="550" spc="10" dirty="0">
                <a:latin typeface="Yu Gothic" panose="020B0400000000000000" pitchFamily="34" charset="-128"/>
                <a:ea typeface="Yu Gothic" panose="020B0400000000000000" pitchFamily="34" charset="-128"/>
                <a:cs typeface="YuGo-Medium"/>
              </a:rPr>
              <a:t>PV】</a:t>
            </a:r>
            <a:endParaRPr sz="550" dirty="0">
              <a:latin typeface="Yu Gothic" panose="020B0400000000000000" pitchFamily="34" charset="-128"/>
              <a:ea typeface="Yu Gothic" panose="020B0400000000000000" pitchFamily="34" charset="-128"/>
              <a:cs typeface="YuGo-Medium"/>
            </a:endParaRPr>
          </a:p>
          <a:p>
            <a:pPr marL="48260" marR="220979">
              <a:lnSpc>
                <a:spcPct val="128800"/>
              </a:lnSpc>
              <a:spcBef>
                <a:spcPts val="5"/>
              </a:spcBef>
            </a:pPr>
            <a:r>
              <a:rPr sz="550" spc="5" dirty="0">
                <a:latin typeface="Yu Gothic" panose="020B0400000000000000" pitchFamily="34" charset="-128"/>
                <a:ea typeface="Yu Gothic" panose="020B0400000000000000" pitchFamily="34" charset="-128"/>
                <a:cs typeface="YuGo-Medium"/>
              </a:rPr>
              <a:t>IT</a:t>
            </a:r>
            <a:r>
              <a:rPr sz="550" spc="-25" dirty="0">
                <a:latin typeface="Yu Gothic" panose="020B0400000000000000" pitchFamily="34" charset="-128"/>
                <a:ea typeface="Yu Gothic" panose="020B0400000000000000" pitchFamily="34" charset="-128"/>
                <a:cs typeface="YuGo-Medium"/>
              </a:rPr>
              <a:t> </a:t>
            </a:r>
            <a:r>
              <a:rPr sz="550" spc="15" dirty="0">
                <a:latin typeface="Yu Gothic" panose="020B0400000000000000" pitchFamily="34" charset="-128"/>
                <a:ea typeface="Yu Gothic" panose="020B0400000000000000" pitchFamily="34" charset="-128"/>
                <a:cs typeface="YuGo-Medium"/>
              </a:rPr>
              <a:t>分野</a:t>
            </a:r>
            <a:r>
              <a:rPr sz="550" spc="10" dirty="0">
                <a:latin typeface="Yu Gothic" panose="020B0400000000000000" pitchFamily="34" charset="-128"/>
                <a:ea typeface="Yu Gothic" panose="020B0400000000000000" pitchFamily="34" charset="-128"/>
                <a:cs typeface="YuGo-Medium"/>
              </a:rPr>
              <a:t>：2000</a:t>
            </a:r>
            <a:r>
              <a:rPr sz="550" spc="-20" dirty="0">
                <a:latin typeface="Yu Gothic" panose="020B0400000000000000" pitchFamily="34" charset="-128"/>
                <a:ea typeface="Yu Gothic" panose="020B0400000000000000" pitchFamily="34" charset="-128"/>
                <a:cs typeface="YuGo-Medium"/>
              </a:rPr>
              <a:t> </a:t>
            </a:r>
            <a:r>
              <a:rPr sz="550" spc="15" dirty="0">
                <a:latin typeface="Yu Gothic" panose="020B0400000000000000" pitchFamily="34" charset="-128"/>
                <a:ea typeface="Yu Gothic" panose="020B0400000000000000" pitchFamily="34" charset="-128"/>
                <a:cs typeface="YuGo-Medium"/>
              </a:rPr>
              <a:t>～</a:t>
            </a:r>
            <a:r>
              <a:rPr sz="550" spc="-20" dirty="0">
                <a:latin typeface="Yu Gothic" panose="020B0400000000000000" pitchFamily="34" charset="-128"/>
                <a:ea typeface="Yu Gothic" panose="020B0400000000000000" pitchFamily="34" charset="-128"/>
                <a:cs typeface="YuGo-Medium"/>
              </a:rPr>
              <a:t> </a:t>
            </a:r>
            <a:r>
              <a:rPr sz="550" spc="5" dirty="0">
                <a:latin typeface="Yu Gothic" panose="020B0400000000000000" pitchFamily="34" charset="-128"/>
                <a:ea typeface="Yu Gothic" panose="020B0400000000000000" pitchFamily="34" charset="-128"/>
                <a:cs typeface="YuGo-Medium"/>
              </a:rPr>
              <a:t>2500PV/4</a:t>
            </a:r>
            <a:r>
              <a:rPr sz="550" spc="-20" dirty="0">
                <a:latin typeface="Yu Gothic" panose="020B0400000000000000" pitchFamily="34" charset="-128"/>
                <a:ea typeface="Yu Gothic" panose="020B0400000000000000" pitchFamily="34" charset="-128"/>
                <a:cs typeface="YuGo-Medium"/>
              </a:rPr>
              <a:t> </a:t>
            </a:r>
            <a:r>
              <a:rPr sz="550" spc="15" dirty="0">
                <a:latin typeface="Yu Gothic" panose="020B0400000000000000" pitchFamily="34" charset="-128"/>
                <a:ea typeface="Yu Gothic" panose="020B0400000000000000" pitchFamily="34" charset="-128"/>
                <a:cs typeface="YuGo-Medium"/>
              </a:rPr>
              <a:t>週間 製造分野</a:t>
            </a:r>
            <a:r>
              <a:rPr sz="550" spc="10" dirty="0">
                <a:latin typeface="Yu Gothic" panose="020B0400000000000000" pitchFamily="34" charset="-128"/>
                <a:ea typeface="Yu Gothic" panose="020B0400000000000000" pitchFamily="34" charset="-128"/>
                <a:cs typeface="YuGo-Medium"/>
              </a:rPr>
              <a:t>：1500</a:t>
            </a:r>
            <a:r>
              <a:rPr sz="550" spc="-30" dirty="0">
                <a:latin typeface="Yu Gothic" panose="020B0400000000000000" pitchFamily="34" charset="-128"/>
                <a:ea typeface="Yu Gothic" panose="020B0400000000000000" pitchFamily="34" charset="-128"/>
                <a:cs typeface="YuGo-Medium"/>
              </a:rPr>
              <a:t> </a:t>
            </a:r>
            <a:r>
              <a:rPr sz="550" spc="15" dirty="0">
                <a:latin typeface="Yu Gothic" panose="020B0400000000000000" pitchFamily="34" charset="-128"/>
                <a:ea typeface="Yu Gothic" panose="020B0400000000000000" pitchFamily="34" charset="-128"/>
                <a:cs typeface="YuGo-Medium"/>
              </a:rPr>
              <a:t>～</a:t>
            </a:r>
            <a:r>
              <a:rPr sz="550" spc="-35" dirty="0">
                <a:latin typeface="Yu Gothic" panose="020B0400000000000000" pitchFamily="34" charset="-128"/>
                <a:ea typeface="Yu Gothic" panose="020B0400000000000000" pitchFamily="34" charset="-128"/>
                <a:cs typeface="YuGo-Medium"/>
              </a:rPr>
              <a:t> </a:t>
            </a:r>
            <a:r>
              <a:rPr sz="550" spc="5" dirty="0">
                <a:latin typeface="Yu Gothic" panose="020B0400000000000000" pitchFamily="34" charset="-128"/>
                <a:ea typeface="Yu Gothic" panose="020B0400000000000000" pitchFamily="34" charset="-128"/>
                <a:cs typeface="YuGo-Medium"/>
              </a:rPr>
              <a:t>2000PV/4</a:t>
            </a:r>
            <a:r>
              <a:rPr sz="550" spc="-35" dirty="0">
                <a:latin typeface="Yu Gothic" panose="020B0400000000000000" pitchFamily="34" charset="-128"/>
                <a:ea typeface="Yu Gothic" panose="020B0400000000000000" pitchFamily="34" charset="-128"/>
                <a:cs typeface="YuGo-Medium"/>
              </a:rPr>
              <a:t> </a:t>
            </a:r>
            <a:r>
              <a:rPr sz="550" spc="15" dirty="0">
                <a:latin typeface="Yu Gothic" panose="020B0400000000000000" pitchFamily="34" charset="-128"/>
                <a:ea typeface="Yu Gothic" panose="020B0400000000000000" pitchFamily="34" charset="-128"/>
                <a:cs typeface="YuGo-Medium"/>
              </a:rPr>
              <a:t>週間</a:t>
            </a:r>
            <a:endParaRPr sz="550" dirty="0">
              <a:latin typeface="Yu Gothic" panose="020B0400000000000000" pitchFamily="34" charset="-128"/>
              <a:ea typeface="Yu Gothic" panose="020B0400000000000000" pitchFamily="34" charset="-128"/>
              <a:cs typeface="YuGo-Medium"/>
            </a:endParaRPr>
          </a:p>
          <a:p>
            <a:pPr marL="48260">
              <a:lnSpc>
                <a:spcPct val="100000"/>
              </a:lnSpc>
              <a:spcBef>
                <a:spcPts val="190"/>
              </a:spcBef>
            </a:pPr>
            <a:r>
              <a:rPr sz="550" spc="15" dirty="0">
                <a:latin typeface="Yu Gothic" panose="020B0400000000000000" pitchFamily="34" charset="-128"/>
                <a:ea typeface="Yu Gothic" panose="020B0400000000000000" pitchFamily="34" charset="-128"/>
                <a:cs typeface="YuGo-Medium"/>
              </a:rPr>
              <a:t>建築・土木分野</a:t>
            </a:r>
            <a:r>
              <a:rPr sz="550" spc="10" dirty="0">
                <a:latin typeface="Yu Gothic" panose="020B0400000000000000" pitchFamily="34" charset="-128"/>
                <a:ea typeface="Yu Gothic" panose="020B0400000000000000" pitchFamily="34" charset="-128"/>
                <a:cs typeface="YuGo-Medium"/>
              </a:rPr>
              <a:t>：1000</a:t>
            </a:r>
            <a:r>
              <a:rPr sz="550" spc="-30" dirty="0">
                <a:latin typeface="Yu Gothic" panose="020B0400000000000000" pitchFamily="34" charset="-128"/>
                <a:ea typeface="Yu Gothic" panose="020B0400000000000000" pitchFamily="34" charset="-128"/>
                <a:cs typeface="YuGo-Medium"/>
              </a:rPr>
              <a:t> </a:t>
            </a:r>
            <a:r>
              <a:rPr sz="550" spc="15" dirty="0">
                <a:latin typeface="Yu Gothic" panose="020B0400000000000000" pitchFamily="34" charset="-128"/>
                <a:ea typeface="Yu Gothic" panose="020B0400000000000000" pitchFamily="34" charset="-128"/>
                <a:cs typeface="YuGo-Medium"/>
              </a:rPr>
              <a:t>～</a:t>
            </a:r>
            <a:r>
              <a:rPr sz="550" spc="-35" dirty="0">
                <a:latin typeface="Yu Gothic" panose="020B0400000000000000" pitchFamily="34" charset="-128"/>
                <a:ea typeface="Yu Gothic" panose="020B0400000000000000" pitchFamily="34" charset="-128"/>
                <a:cs typeface="YuGo-Medium"/>
              </a:rPr>
              <a:t> </a:t>
            </a:r>
            <a:r>
              <a:rPr sz="550" spc="5" dirty="0">
                <a:latin typeface="Yu Gothic" panose="020B0400000000000000" pitchFamily="34" charset="-128"/>
                <a:ea typeface="Yu Gothic" panose="020B0400000000000000" pitchFamily="34" charset="-128"/>
                <a:cs typeface="YuGo-Medium"/>
              </a:rPr>
              <a:t>1500PV/4</a:t>
            </a:r>
            <a:r>
              <a:rPr sz="550" spc="-30" dirty="0">
                <a:latin typeface="Yu Gothic" panose="020B0400000000000000" pitchFamily="34" charset="-128"/>
                <a:ea typeface="Yu Gothic" panose="020B0400000000000000" pitchFamily="34" charset="-128"/>
                <a:cs typeface="YuGo-Medium"/>
              </a:rPr>
              <a:t> </a:t>
            </a:r>
            <a:r>
              <a:rPr sz="550" spc="15" dirty="0">
                <a:latin typeface="Yu Gothic" panose="020B0400000000000000" pitchFamily="34" charset="-128"/>
                <a:ea typeface="Yu Gothic" panose="020B0400000000000000" pitchFamily="34" charset="-128"/>
                <a:cs typeface="YuGo-Medium"/>
              </a:rPr>
              <a:t>週間</a:t>
            </a:r>
            <a:endParaRPr sz="550" dirty="0">
              <a:latin typeface="Yu Gothic" panose="020B0400000000000000" pitchFamily="34" charset="-128"/>
              <a:ea typeface="Yu Gothic" panose="020B0400000000000000" pitchFamily="34" charset="-128"/>
              <a:cs typeface="YuGo-Medium"/>
            </a:endParaRPr>
          </a:p>
        </p:txBody>
      </p:sp>
      <p:sp>
        <p:nvSpPr>
          <p:cNvPr id="150" name="object 44">
            <a:extLst>
              <a:ext uri="{FF2B5EF4-FFF2-40B4-BE49-F238E27FC236}">
                <a16:creationId xmlns:a16="http://schemas.microsoft.com/office/drawing/2014/main" id="{F4ABFA0B-75A5-F843-9B1A-2ED67C76309B}"/>
              </a:ext>
            </a:extLst>
          </p:cNvPr>
          <p:cNvSpPr txBox="1"/>
          <p:nvPr/>
        </p:nvSpPr>
        <p:spPr>
          <a:xfrm>
            <a:off x="5086793" y="1684999"/>
            <a:ext cx="3533140" cy="1550553"/>
          </a:xfrm>
          <a:prstGeom prst="rect">
            <a:avLst/>
          </a:prstGeom>
          <a:solidFill>
            <a:srgbClr val="F1F1F1"/>
          </a:solidFill>
        </p:spPr>
        <p:txBody>
          <a:bodyPr vert="horz" wrap="square" lIns="0" tIns="136525" rIns="0" bIns="0" rtlCol="0">
            <a:spAutoFit/>
          </a:bodyPr>
          <a:lstStyle/>
          <a:p>
            <a:pPr marL="144780">
              <a:lnSpc>
                <a:spcPct val="100000"/>
              </a:lnSpc>
              <a:spcBef>
                <a:spcPts val="1075"/>
              </a:spcBef>
            </a:pPr>
            <a:r>
              <a:rPr lang="ja-JP" altLang="en-US" sz="1050" b="1" spc="10" dirty="0">
                <a:latin typeface="Yu Gothic" panose="020B0400000000000000" pitchFamily="34" charset="-128"/>
                <a:ea typeface="Yu Gothic" panose="020B0400000000000000" pitchFamily="34" charset="-128"/>
                <a:cs typeface="YuGothic"/>
              </a:rPr>
              <a:t>実施料</a:t>
            </a:r>
            <a:r>
              <a:rPr lang="ja-JP" altLang="en-US" sz="1050" b="1" spc="45" dirty="0">
                <a:latin typeface="Yu Gothic" panose="020B0400000000000000" pitchFamily="34" charset="-128"/>
                <a:ea typeface="Yu Gothic" panose="020B0400000000000000" pitchFamily="34" charset="-128"/>
                <a:cs typeface="YuGothic"/>
              </a:rPr>
              <a:t>金</a:t>
            </a:r>
            <a:r>
              <a:rPr lang="ja-JP" altLang="en-US" sz="1050" b="1" spc="-110" dirty="0">
                <a:latin typeface="Yu Gothic" panose="020B0400000000000000" pitchFamily="34" charset="-128"/>
                <a:ea typeface="Yu Gothic" panose="020B0400000000000000" pitchFamily="34" charset="-128"/>
                <a:cs typeface="YuGothic"/>
              </a:rPr>
              <a:t>：</a:t>
            </a:r>
            <a:r>
              <a:rPr lang="ja-JP" altLang="en-US" sz="1050" b="1" spc="-114" dirty="0">
                <a:solidFill>
                  <a:srgbClr val="C1272C"/>
                </a:solidFill>
                <a:latin typeface="Yu Gothic" panose="020B0400000000000000" pitchFamily="34" charset="-128"/>
                <a:ea typeface="Yu Gothic" panose="020B0400000000000000" pitchFamily="34" charset="-128"/>
                <a:cs typeface="YuGothic"/>
              </a:rPr>
              <a:t>￥</a:t>
            </a:r>
            <a:r>
              <a:rPr lang="en-US" altLang="ja-JP" sz="1050" b="1" spc="5" dirty="0">
                <a:solidFill>
                  <a:srgbClr val="C1272C"/>
                </a:solidFill>
                <a:latin typeface="Yu Gothic" panose="020B0400000000000000" pitchFamily="34" charset="-128"/>
                <a:ea typeface="Yu Gothic" panose="020B0400000000000000" pitchFamily="34" charset="-128"/>
                <a:cs typeface="YuGothic"/>
              </a:rPr>
              <a:t>2,000,000/4</a:t>
            </a:r>
            <a:r>
              <a:rPr lang="ja-JP" altLang="en-US" sz="1050" b="1" spc="-35" dirty="0">
                <a:solidFill>
                  <a:srgbClr val="C1272C"/>
                </a:solidFill>
                <a:latin typeface="Yu Gothic" panose="020B0400000000000000" pitchFamily="34" charset="-128"/>
                <a:ea typeface="Yu Gothic" panose="020B0400000000000000" pitchFamily="34" charset="-128"/>
                <a:cs typeface="YuGothic"/>
              </a:rPr>
              <a:t> </a:t>
            </a:r>
            <a:r>
              <a:rPr lang="ja-JP" altLang="en-US" sz="1050" b="1" spc="10" dirty="0">
                <a:solidFill>
                  <a:srgbClr val="C1272C"/>
                </a:solidFill>
                <a:latin typeface="Yu Gothic" panose="020B0400000000000000" pitchFamily="34" charset="-128"/>
                <a:ea typeface="Yu Gothic" panose="020B0400000000000000" pitchFamily="34" charset="-128"/>
                <a:cs typeface="YuGothic"/>
              </a:rPr>
              <a:t>週間</a:t>
            </a:r>
            <a:endParaRPr lang="ja-JP" altLang="en-US" sz="1050" b="1" dirty="0">
              <a:latin typeface="Yu Gothic" panose="020B0400000000000000" pitchFamily="34" charset="-128"/>
              <a:ea typeface="Yu Gothic" panose="020B0400000000000000" pitchFamily="34" charset="-128"/>
              <a:cs typeface="YuGothic"/>
            </a:endParaRPr>
          </a:p>
          <a:p>
            <a:pPr marL="146685" marR="120014" indent="-1905">
              <a:lnSpc>
                <a:spcPct val="139600"/>
              </a:lnSpc>
              <a:spcBef>
                <a:spcPts val="275"/>
              </a:spcBef>
            </a:pPr>
            <a:r>
              <a:rPr lang="en-US" altLang="ja-JP" sz="550" spc="15" dirty="0">
                <a:latin typeface="Yu Gothic" panose="020B0400000000000000" pitchFamily="34" charset="-128"/>
                <a:ea typeface="Yu Gothic" panose="020B0400000000000000" pitchFamily="34" charset="-128"/>
                <a:cs typeface="YuGo-Medium"/>
              </a:rPr>
              <a:t>※</a:t>
            </a:r>
            <a:r>
              <a:rPr lang="ja-JP" altLang="en-US" sz="550" spc="15" dirty="0">
                <a:latin typeface="Yu Gothic" panose="020B0400000000000000" pitchFamily="34" charset="-128"/>
                <a:ea typeface="Yu Gothic" panose="020B0400000000000000" pitchFamily="34" charset="-128"/>
                <a:cs typeface="YuGo-Medium"/>
              </a:rPr>
              <a:t>雑</a:t>
            </a:r>
            <a:r>
              <a:rPr lang="ja-JP" altLang="en-US" sz="550" spc="-35" dirty="0">
                <a:latin typeface="Yu Gothic" panose="020B0400000000000000" pitchFamily="34" charset="-128"/>
                <a:ea typeface="Yu Gothic" panose="020B0400000000000000" pitchFamily="34" charset="-128"/>
                <a:cs typeface="YuGo-Medium"/>
              </a:rPr>
              <a:t>誌</a:t>
            </a:r>
            <a:r>
              <a:rPr lang="ja-JP" altLang="en-US" sz="550" spc="-60" dirty="0">
                <a:latin typeface="Yu Gothic" panose="020B0400000000000000" pitchFamily="34" charset="-128"/>
                <a:ea typeface="Yu Gothic" panose="020B0400000000000000" pitchFamily="34" charset="-128"/>
                <a:cs typeface="YuGo-Medium"/>
              </a:rPr>
              <a:t>タ</a:t>
            </a:r>
            <a:r>
              <a:rPr lang="ja-JP" altLang="en-US" sz="550" spc="-75" dirty="0">
                <a:latin typeface="Yu Gothic" panose="020B0400000000000000" pitchFamily="34" charset="-128"/>
                <a:ea typeface="Yu Gothic" panose="020B0400000000000000" pitchFamily="34" charset="-128"/>
                <a:cs typeface="YuGo-Medium"/>
              </a:rPr>
              <a:t>イ</a:t>
            </a:r>
            <a:r>
              <a:rPr lang="ja-JP" altLang="en-US" sz="550" spc="-65" dirty="0">
                <a:latin typeface="Yu Gothic" panose="020B0400000000000000" pitchFamily="34" charset="-128"/>
                <a:ea typeface="Yu Gothic" panose="020B0400000000000000" pitchFamily="34" charset="-128"/>
                <a:cs typeface="YuGo-Medium"/>
              </a:rPr>
              <a:t>ア</a:t>
            </a:r>
            <a:r>
              <a:rPr lang="ja-JP" altLang="en-US" sz="550" spc="-60" dirty="0">
                <a:latin typeface="Yu Gothic" panose="020B0400000000000000" pitchFamily="34" charset="-128"/>
                <a:ea typeface="Yu Gothic" panose="020B0400000000000000" pitchFamily="34" charset="-128"/>
                <a:cs typeface="YuGo-Medium"/>
              </a:rPr>
              <a:t>ッ</a:t>
            </a:r>
            <a:r>
              <a:rPr lang="ja-JP" altLang="en-US" sz="550" spc="5" dirty="0">
                <a:latin typeface="Yu Gothic" panose="020B0400000000000000" pitchFamily="34" charset="-128"/>
                <a:ea typeface="Yu Gothic" panose="020B0400000000000000" pitchFamily="34" charset="-128"/>
                <a:cs typeface="YuGo-Medium"/>
              </a:rPr>
              <a:t>プ</a:t>
            </a:r>
            <a:r>
              <a:rPr lang="ja-JP" altLang="en-US" sz="550" spc="-15" dirty="0">
                <a:latin typeface="Yu Gothic" panose="020B0400000000000000" pitchFamily="34" charset="-128"/>
                <a:ea typeface="Yu Gothic" panose="020B0400000000000000" pitchFamily="34" charset="-128"/>
                <a:cs typeface="YuGo-Medium"/>
              </a:rPr>
              <a:t>を</a:t>
            </a:r>
            <a:r>
              <a:rPr lang="ja-JP" altLang="en-US" sz="550" spc="15" dirty="0">
                <a:latin typeface="Yu Gothic" panose="020B0400000000000000" pitchFamily="34" charset="-128"/>
                <a:ea typeface="Yu Gothic" panose="020B0400000000000000" pitchFamily="34" charset="-128"/>
                <a:cs typeface="YuGo-Medium"/>
              </a:rPr>
              <a:t>流用</a:t>
            </a:r>
            <a:r>
              <a:rPr lang="ja-JP" altLang="en-US" sz="550" spc="-30" dirty="0">
                <a:latin typeface="Yu Gothic" panose="020B0400000000000000" pitchFamily="34" charset="-128"/>
                <a:ea typeface="Yu Gothic" panose="020B0400000000000000" pitchFamily="34" charset="-128"/>
                <a:cs typeface="YuGo-Medium"/>
              </a:rPr>
              <a:t>す</a:t>
            </a:r>
            <a:r>
              <a:rPr lang="ja-JP" altLang="en-US" sz="550" spc="-25" dirty="0">
                <a:latin typeface="Yu Gothic" panose="020B0400000000000000" pitchFamily="34" charset="-128"/>
                <a:ea typeface="Yu Gothic" panose="020B0400000000000000" pitchFamily="34" charset="-128"/>
                <a:cs typeface="YuGo-Medium"/>
              </a:rPr>
              <a:t>る</a:t>
            </a:r>
            <a:r>
              <a:rPr lang="ja-JP" altLang="en-US" sz="550" spc="15" dirty="0">
                <a:latin typeface="Yu Gothic" panose="020B0400000000000000" pitchFamily="34" charset="-128"/>
                <a:ea typeface="Yu Gothic" panose="020B0400000000000000" pitchFamily="34" charset="-128"/>
                <a:cs typeface="YuGo-Medium"/>
              </a:rPr>
              <a:t>場</a:t>
            </a:r>
            <a:r>
              <a:rPr lang="ja-JP" altLang="en-US" sz="550" spc="10" dirty="0">
                <a:latin typeface="Yu Gothic" panose="020B0400000000000000" pitchFamily="34" charset="-128"/>
                <a:ea typeface="Yu Gothic" panose="020B0400000000000000" pitchFamily="34" charset="-128"/>
                <a:cs typeface="YuGo-Medium"/>
              </a:rPr>
              <a:t>合</a:t>
            </a:r>
            <a:r>
              <a:rPr lang="ja-JP" altLang="en-US" sz="550" spc="15" dirty="0">
                <a:latin typeface="Yu Gothic" panose="020B0400000000000000" pitchFamily="34" charset="-128"/>
                <a:ea typeface="Yu Gothic" panose="020B0400000000000000" pitchFamily="34" charset="-128"/>
                <a:cs typeface="YuGo-Medium"/>
              </a:rPr>
              <a:t>は</a:t>
            </a:r>
            <a:r>
              <a:rPr lang="ja-JP" altLang="en-US" sz="550" spc="-25" dirty="0">
                <a:latin typeface="Yu Gothic" panose="020B0400000000000000" pitchFamily="34" charset="-128"/>
                <a:ea typeface="Yu Gothic" panose="020B0400000000000000" pitchFamily="34" charset="-128"/>
                <a:cs typeface="YuGo-Medium"/>
              </a:rPr>
              <a:t> </a:t>
            </a:r>
            <a:r>
              <a:rPr lang="en-US" altLang="ja-JP" sz="550" spc="5" dirty="0">
                <a:latin typeface="Yu Gothic" panose="020B0400000000000000" pitchFamily="34" charset="-128"/>
                <a:ea typeface="Yu Gothic" panose="020B0400000000000000" pitchFamily="34" charset="-128"/>
                <a:cs typeface="YuGo-Medium"/>
              </a:rPr>
              <a:t>100</a:t>
            </a:r>
            <a:r>
              <a:rPr lang="ja-JP" altLang="en-US" sz="550" spc="-20" dirty="0">
                <a:latin typeface="Yu Gothic" panose="020B0400000000000000" pitchFamily="34" charset="-128"/>
                <a:ea typeface="Yu Gothic" panose="020B0400000000000000" pitchFamily="34" charset="-128"/>
                <a:cs typeface="YuGo-Medium"/>
              </a:rPr>
              <a:t> </a:t>
            </a:r>
            <a:r>
              <a:rPr lang="ja-JP" altLang="en-US" sz="550" spc="15" dirty="0">
                <a:latin typeface="Yu Gothic" panose="020B0400000000000000" pitchFamily="34" charset="-128"/>
                <a:ea typeface="Yu Gothic" panose="020B0400000000000000" pitchFamily="34" charset="-128"/>
                <a:cs typeface="YuGo-Medium"/>
              </a:rPr>
              <a:t>万円</a:t>
            </a:r>
            <a:r>
              <a:rPr lang="ja-JP" altLang="en-US" sz="550" spc="-25" dirty="0">
                <a:latin typeface="Yu Gothic" panose="020B0400000000000000" pitchFamily="34" charset="-128"/>
                <a:ea typeface="Yu Gothic" panose="020B0400000000000000" pitchFamily="34" charset="-128"/>
                <a:cs typeface="YuGo-Medium"/>
              </a:rPr>
              <a:t>（</a:t>
            </a:r>
            <a:r>
              <a:rPr lang="ja-JP" altLang="en-US" sz="550" spc="10" dirty="0">
                <a:latin typeface="Yu Gothic" panose="020B0400000000000000" pitchFamily="34" charset="-128"/>
                <a:ea typeface="Yu Gothic" panose="020B0400000000000000" pitchFamily="34" charset="-128"/>
                <a:cs typeface="YuGo-Medium"/>
              </a:rPr>
              <a:t>グ</a:t>
            </a:r>
            <a:r>
              <a:rPr lang="ja-JP" altLang="en-US" sz="550" spc="-35" dirty="0">
                <a:latin typeface="Yu Gothic" panose="020B0400000000000000" pitchFamily="34" charset="-128"/>
                <a:ea typeface="Yu Gothic" panose="020B0400000000000000" pitchFamily="34" charset="-128"/>
                <a:cs typeface="YuGo-Medium"/>
              </a:rPr>
              <a:t>ロ</a:t>
            </a:r>
            <a:r>
              <a:rPr lang="ja-JP" altLang="en-US" sz="550" spc="-5" dirty="0">
                <a:latin typeface="Yu Gothic" panose="020B0400000000000000" pitchFamily="34" charset="-128"/>
                <a:ea typeface="Yu Gothic" panose="020B0400000000000000" pitchFamily="34" charset="-128"/>
                <a:cs typeface="YuGo-Medium"/>
              </a:rPr>
              <a:t>ス）</a:t>
            </a:r>
            <a:r>
              <a:rPr lang="ja-JP" altLang="en-US" sz="550" spc="10" dirty="0">
                <a:latin typeface="Yu Gothic" panose="020B0400000000000000" pitchFamily="34" charset="-128"/>
                <a:ea typeface="Yu Gothic" panose="020B0400000000000000" pitchFamily="34" charset="-128"/>
                <a:cs typeface="YuGo-Medium"/>
              </a:rPr>
              <a:t>で</a:t>
            </a:r>
            <a:r>
              <a:rPr lang="ja-JP" altLang="en-US" sz="550" spc="15" dirty="0">
                <a:latin typeface="Yu Gothic" panose="020B0400000000000000" pitchFamily="34" charset="-128"/>
                <a:ea typeface="Yu Gothic" panose="020B0400000000000000" pitchFamily="34" charset="-128"/>
                <a:cs typeface="YuGo-Medium"/>
              </a:rPr>
              <a:t>基</a:t>
            </a:r>
            <a:r>
              <a:rPr lang="ja-JP" altLang="en-US" sz="550" spc="20" dirty="0">
                <a:latin typeface="Yu Gothic" panose="020B0400000000000000" pitchFamily="34" charset="-128"/>
                <a:ea typeface="Yu Gothic" panose="020B0400000000000000" pitchFamily="34" charset="-128"/>
                <a:cs typeface="YuGo-Medium"/>
              </a:rPr>
              <a:t>本</a:t>
            </a:r>
            <a:r>
              <a:rPr lang="ja-JP" altLang="en-US" sz="550" spc="-65" dirty="0">
                <a:latin typeface="Yu Gothic" panose="020B0400000000000000" pitchFamily="34" charset="-128"/>
                <a:ea typeface="Yu Gothic" panose="020B0400000000000000" pitchFamily="34" charset="-128"/>
                <a:cs typeface="YuGo-Medium"/>
              </a:rPr>
              <a:t>パ</a:t>
            </a:r>
            <a:r>
              <a:rPr lang="ja-JP" altLang="en-US" sz="550" spc="-50" dirty="0">
                <a:latin typeface="Yu Gothic" panose="020B0400000000000000" pitchFamily="34" charset="-128"/>
                <a:ea typeface="Yu Gothic" panose="020B0400000000000000" pitchFamily="34" charset="-128"/>
                <a:cs typeface="YuGo-Medium"/>
              </a:rPr>
              <a:t>ッ</a:t>
            </a:r>
            <a:r>
              <a:rPr lang="ja-JP" altLang="en-US" sz="550" spc="-20" dirty="0">
                <a:latin typeface="Yu Gothic" panose="020B0400000000000000" pitchFamily="34" charset="-128"/>
                <a:ea typeface="Yu Gothic" panose="020B0400000000000000" pitchFamily="34" charset="-128"/>
                <a:cs typeface="YuGo-Medium"/>
              </a:rPr>
              <a:t>ケ</a:t>
            </a:r>
            <a:r>
              <a:rPr lang="ja-JP" altLang="en-US" sz="550" spc="-25" dirty="0">
                <a:latin typeface="Yu Gothic" panose="020B0400000000000000" pitchFamily="34" charset="-128"/>
                <a:ea typeface="Yu Gothic" panose="020B0400000000000000" pitchFamily="34" charset="-128"/>
                <a:cs typeface="YuGo-Medium"/>
              </a:rPr>
              <a:t>ージ</a:t>
            </a:r>
            <a:r>
              <a:rPr lang="ja-JP" altLang="en-US" sz="550" spc="-15" dirty="0">
                <a:latin typeface="Yu Gothic" panose="020B0400000000000000" pitchFamily="34" charset="-128"/>
                <a:ea typeface="Yu Gothic" panose="020B0400000000000000" pitchFamily="34" charset="-128"/>
                <a:cs typeface="YuGo-Medium"/>
              </a:rPr>
              <a:t>を</a:t>
            </a:r>
            <a:r>
              <a:rPr lang="ja-JP" altLang="en-US" sz="550" spc="-40" dirty="0">
                <a:latin typeface="Yu Gothic" panose="020B0400000000000000" pitchFamily="34" charset="-128"/>
                <a:ea typeface="Yu Gothic" panose="020B0400000000000000" pitchFamily="34" charset="-128"/>
                <a:cs typeface="YuGo-Medium"/>
              </a:rPr>
              <a:t>承</a:t>
            </a:r>
            <a:r>
              <a:rPr lang="ja-JP" altLang="en-US" sz="550" spc="-90" dirty="0">
                <a:latin typeface="Yu Gothic" panose="020B0400000000000000" pitchFamily="34" charset="-128"/>
                <a:ea typeface="Yu Gothic" panose="020B0400000000000000" pitchFamily="34" charset="-128"/>
                <a:cs typeface="YuGo-Medium"/>
              </a:rPr>
              <a:t>り</a:t>
            </a:r>
            <a:r>
              <a:rPr lang="ja-JP" altLang="en-US" sz="550" spc="-30" dirty="0">
                <a:latin typeface="Yu Gothic" panose="020B0400000000000000" pitchFamily="34" charset="-128"/>
                <a:ea typeface="Yu Gothic" panose="020B0400000000000000" pitchFamily="34" charset="-128"/>
                <a:cs typeface="YuGo-Medium"/>
              </a:rPr>
              <a:t>ま</a:t>
            </a:r>
            <a:r>
              <a:rPr lang="ja-JP" altLang="en-US" sz="550" spc="10" dirty="0">
                <a:latin typeface="Yu Gothic" panose="020B0400000000000000" pitchFamily="34" charset="-128"/>
                <a:ea typeface="Yu Gothic" panose="020B0400000000000000" pitchFamily="34" charset="-128"/>
                <a:cs typeface="YuGo-Medium"/>
              </a:rPr>
              <a:t>す</a:t>
            </a:r>
            <a:r>
              <a:rPr lang="ja-JP" altLang="en-US" sz="550" spc="15" dirty="0">
                <a:latin typeface="Yu Gothic" panose="020B0400000000000000" pitchFamily="34" charset="-128"/>
                <a:ea typeface="Yu Gothic" panose="020B0400000000000000" pitchFamily="34" charset="-128"/>
                <a:cs typeface="YuGo-Medium"/>
              </a:rPr>
              <a:t>。詳</a:t>
            </a:r>
            <a:r>
              <a:rPr lang="ja-JP" altLang="en-US" sz="550" spc="10" dirty="0">
                <a:latin typeface="Yu Gothic" panose="020B0400000000000000" pitchFamily="34" charset="-128"/>
                <a:ea typeface="Yu Gothic" panose="020B0400000000000000" pitchFamily="34" charset="-128"/>
                <a:cs typeface="YuGo-Medium"/>
              </a:rPr>
              <a:t>細は</a:t>
            </a:r>
            <a:r>
              <a:rPr lang="ja-JP" altLang="en-US" sz="550" spc="15" dirty="0">
                <a:latin typeface="Yu Gothic" panose="020B0400000000000000" pitchFamily="34" charset="-128"/>
                <a:ea typeface="Yu Gothic" panose="020B0400000000000000" pitchFamily="34" charset="-128"/>
                <a:cs typeface="YuGo-Medium"/>
              </a:rPr>
              <a:t>お問</a:t>
            </a:r>
            <a:r>
              <a:rPr lang="ja-JP" altLang="en-US" sz="550" spc="10" dirty="0">
                <a:latin typeface="Yu Gothic" panose="020B0400000000000000" pitchFamily="34" charset="-128"/>
                <a:ea typeface="Yu Gothic" panose="020B0400000000000000" pitchFamily="34" charset="-128"/>
                <a:cs typeface="YuGo-Medium"/>
              </a:rPr>
              <a:t>い</a:t>
            </a:r>
            <a:r>
              <a:rPr lang="ja-JP" altLang="en-US" sz="550" spc="15" dirty="0">
                <a:latin typeface="Yu Gothic" panose="020B0400000000000000" pitchFamily="34" charset="-128"/>
                <a:ea typeface="Yu Gothic" panose="020B0400000000000000" pitchFamily="34" charset="-128"/>
                <a:cs typeface="YuGo-Medium"/>
              </a:rPr>
              <a:t>合わ </a:t>
            </a:r>
            <a:r>
              <a:rPr lang="ja-JP" altLang="en-US" sz="550" spc="-45" dirty="0">
                <a:latin typeface="Yu Gothic" panose="020B0400000000000000" pitchFamily="34" charset="-128"/>
                <a:ea typeface="Yu Gothic" panose="020B0400000000000000" pitchFamily="34" charset="-128"/>
                <a:cs typeface="YuGo-Medium"/>
              </a:rPr>
              <a:t>せ</a:t>
            </a:r>
            <a:r>
              <a:rPr lang="ja-JP" altLang="en-US" sz="550" spc="-80" dirty="0">
                <a:latin typeface="Yu Gothic" panose="020B0400000000000000" pitchFamily="34" charset="-128"/>
                <a:ea typeface="Yu Gothic" panose="020B0400000000000000" pitchFamily="34" charset="-128"/>
                <a:cs typeface="YuGo-Medium"/>
              </a:rPr>
              <a:t>く</a:t>
            </a:r>
            <a:r>
              <a:rPr lang="ja-JP" altLang="en-US" sz="550" spc="-30" dirty="0">
                <a:latin typeface="Yu Gothic" panose="020B0400000000000000" pitchFamily="34" charset="-128"/>
                <a:ea typeface="Yu Gothic" panose="020B0400000000000000" pitchFamily="34" charset="-128"/>
                <a:cs typeface="YuGo-Medium"/>
              </a:rPr>
              <a:t>だ</a:t>
            </a:r>
            <a:r>
              <a:rPr lang="ja-JP" altLang="en-US" sz="550" spc="-45" dirty="0">
                <a:latin typeface="Yu Gothic" panose="020B0400000000000000" pitchFamily="34" charset="-128"/>
                <a:ea typeface="Yu Gothic" panose="020B0400000000000000" pitchFamily="34" charset="-128"/>
                <a:cs typeface="YuGo-Medium"/>
              </a:rPr>
              <a:t>さ</a:t>
            </a:r>
            <a:r>
              <a:rPr lang="ja-JP" altLang="en-US" sz="550" spc="10" dirty="0">
                <a:latin typeface="Yu Gothic" panose="020B0400000000000000" pitchFamily="34" charset="-128"/>
                <a:ea typeface="Yu Gothic" panose="020B0400000000000000" pitchFamily="34" charset="-128"/>
                <a:cs typeface="YuGo-Medium"/>
              </a:rPr>
              <a:t>い</a:t>
            </a:r>
            <a:r>
              <a:rPr lang="ja-JP" altLang="en-US" sz="550" spc="15" dirty="0">
                <a:latin typeface="Yu Gothic" panose="020B0400000000000000" pitchFamily="34" charset="-128"/>
                <a:ea typeface="Yu Gothic" panose="020B0400000000000000" pitchFamily="34" charset="-128"/>
                <a:cs typeface="YuGo-Medium"/>
              </a:rPr>
              <a:t>。</a:t>
            </a:r>
            <a:endParaRPr lang="ja-JP" altLang="en-US" sz="550" dirty="0">
              <a:latin typeface="Yu Gothic" panose="020B0400000000000000" pitchFamily="34" charset="-128"/>
              <a:ea typeface="Yu Gothic" panose="020B0400000000000000" pitchFamily="34" charset="-128"/>
              <a:cs typeface="YuGo-Medium"/>
            </a:endParaRPr>
          </a:p>
          <a:p>
            <a:pPr marL="144780">
              <a:lnSpc>
                <a:spcPct val="100000"/>
              </a:lnSpc>
              <a:spcBef>
                <a:spcPts val="265"/>
              </a:spcBef>
            </a:pPr>
            <a:r>
              <a:rPr lang="en-US" altLang="ja-JP" sz="550" spc="15" dirty="0">
                <a:latin typeface="Yu Gothic" panose="020B0400000000000000" pitchFamily="34" charset="-128"/>
                <a:ea typeface="Yu Gothic" panose="020B0400000000000000" pitchFamily="34" charset="-128"/>
                <a:cs typeface="YuGo-Medium"/>
              </a:rPr>
              <a:t>※</a:t>
            </a:r>
            <a:r>
              <a:rPr lang="ja-JP" altLang="en-US" sz="550" spc="15" dirty="0">
                <a:latin typeface="Yu Gothic" panose="020B0400000000000000" pitchFamily="34" charset="-128"/>
                <a:ea typeface="Yu Gothic" panose="020B0400000000000000" pitchFamily="34" charset="-128"/>
                <a:cs typeface="YuGo-Medium"/>
              </a:rPr>
              <a:t>遠方取</a:t>
            </a:r>
            <a:r>
              <a:rPr lang="ja-JP" altLang="en-US" sz="550" spc="10" dirty="0">
                <a:latin typeface="Yu Gothic" panose="020B0400000000000000" pitchFamily="34" charset="-128"/>
                <a:ea typeface="Yu Gothic" panose="020B0400000000000000" pitchFamily="34" charset="-128"/>
                <a:cs typeface="YuGo-Medium"/>
              </a:rPr>
              <a:t>材</a:t>
            </a:r>
            <a:r>
              <a:rPr lang="ja-JP" altLang="en-US" sz="550" spc="5" dirty="0">
                <a:latin typeface="Yu Gothic" panose="020B0400000000000000" pitchFamily="34" charset="-128"/>
                <a:ea typeface="Yu Gothic" panose="020B0400000000000000" pitchFamily="34" charset="-128"/>
                <a:cs typeface="YuGo-Medium"/>
              </a:rPr>
              <a:t>は</a:t>
            </a:r>
            <a:r>
              <a:rPr lang="ja-JP" altLang="en-US" sz="550" spc="15" dirty="0">
                <a:latin typeface="Yu Gothic" panose="020B0400000000000000" pitchFamily="34" charset="-128"/>
                <a:ea typeface="Yu Gothic" panose="020B0400000000000000" pitchFamily="34" charset="-128"/>
                <a:cs typeface="YuGo-Medium"/>
              </a:rPr>
              <a:t>別途費</a:t>
            </a:r>
            <a:r>
              <a:rPr lang="ja-JP" altLang="en-US" sz="550" spc="10" dirty="0">
                <a:latin typeface="Yu Gothic" panose="020B0400000000000000" pitchFamily="34" charset="-128"/>
                <a:ea typeface="Yu Gothic" panose="020B0400000000000000" pitchFamily="34" charset="-128"/>
                <a:cs typeface="YuGo-Medium"/>
              </a:rPr>
              <a:t>用</a:t>
            </a:r>
            <a:r>
              <a:rPr lang="ja-JP" altLang="en-US" sz="550" spc="5" dirty="0">
                <a:latin typeface="Yu Gothic" panose="020B0400000000000000" pitchFamily="34" charset="-128"/>
                <a:ea typeface="Yu Gothic" panose="020B0400000000000000" pitchFamily="34" charset="-128"/>
                <a:cs typeface="YuGo-Medium"/>
              </a:rPr>
              <a:t>がか</a:t>
            </a:r>
            <a:r>
              <a:rPr lang="ja-JP" altLang="en-US" sz="550" spc="-40" dirty="0">
                <a:latin typeface="Yu Gothic" panose="020B0400000000000000" pitchFamily="34" charset="-128"/>
                <a:ea typeface="Yu Gothic" panose="020B0400000000000000" pitchFamily="34" charset="-128"/>
                <a:cs typeface="YuGo-Medium"/>
              </a:rPr>
              <a:t>か</a:t>
            </a:r>
            <a:r>
              <a:rPr lang="ja-JP" altLang="en-US" sz="550" spc="-90" dirty="0">
                <a:latin typeface="Yu Gothic" panose="020B0400000000000000" pitchFamily="34" charset="-128"/>
                <a:ea typeface="Yu Gothic" panose="020B0400000000000000" pitchFamily="34" charset="-128"/>
                <a:cs typeface="YuGo-Medium"/>
              </a:rPr>
              <a:t>り</a:t>
            </a:r>
            <a:r>
              <a:rPr lang="ja-JP" altLang="en-US" sz="550" spc="-30" dirty="0">
                <a:latin typeface="Yu Gothic" panose="020B0400000000000000" pitchFamily="34" charset="-128"/>
                <a:ea typeface="Yu Gothic" panose="020B0400000000000000" pitchFamily="34" charset="-128"/>
                <a:cs typeface="YuGo-Medium"/>
              </a:rPr>
              <a:t>ま</a:t>
            </a:r>
            <a:r>
              <a:rPr lang="ja-JP" altLang="en-US" sz="550" spc="10" dirty="0">
                <a:latin typeface="Yu Gothic" panose="020B0400000000000000" pitchFamily="34" charset="-128"/>
                <a:ea typeface="Yu Gothic" panose="020B0400000000000000" pitchFamily="34" charset="-128"/>
                <a:cs typeface="YuGo-Medium"/>
              </a:rPr>
              <a:t>す</a:t>
            </a:r>
            <a:r>
              <a:rPr lang="ja-JP" altLang="en-US" sz="550" spc="15" dirty="0">
                <a:latin typeface="Yu Gothic" panose="020B0400000000000000" pitchFamily="34" charset="-128"/>
                <a:ea typeface="Yu Gothic" panose="020B0400000000000000" pitchFamily="34" charset="-128"/>
                <a:cs typeface="YuGo-Medium"/>
              </a:rPr>
              <a:t>。</a:t>
            </a:r>
            <a:endParaRPr lang="ja-JP" altLang="en-US" sz="550" dirty="0">
              <a:latin typeface="Yu Gothic" panose="020B0400000000000000" pitchFamily="34" charset="-128"/>
              <a:ea typeface="Yu Gothic" panose="020B0400000000000000" pitchFamily="34" charset="-128"/>
              <a:cs typeface="YuGo-Medium"/>
            </a:endParaRPr>
          </a:p>
          <a:p>
            <a:pPr marL="144780">
              <a:lnSpc>
                <a:spcPct val="100000"/>
              </a:lnSpc>
              <a:spcBef>
                <a:spcPts val="260"/>
              </a:spcBef>
            </a:pPr>
            <a:r>
              <a:rPr lang="en-US" altLang="ja-JP" sz="550" spc="-35" dirty="0">
                <a:latin typeface="Yu Gothic" panose="020B0400000000000000" pitchFamily="34" charset="-128"/>
                <a:ea typeface="Yu Gothic" panose="020B0400000000000000" pitchFamily="34" charset="-128"/>
                <a:cs typeface="YuGo-Medium"/>
              </a:rPr>
              <a:t>※</a:t>
            </a:r>
            <a:r>
              <a:rPr lang="ja-JP" altLang="en-US" sz="550" spc="-60" dirty="0">
                <a:latin typeface="Yu Gothic" panose="020B0400000000000000" pitchFamily="34" charset="-128"/>
                <a:ea typeface="Yu Gothic" panose="020B0400000000000000" pitchFamily="34" charset="-128"/>
                <a:cs typeface="YuGo-Medium"/>
              </a:rPr>
              <a:t>タ</a:t>
            </a:r>
            <a:r>
              <a:rPr lang="ja-JP" altLang="en-US" sz="550" spc="-75" dirty="0">
                <a:latin typeface="Yu Gothic" panose="020B0400000000000000" pitchFamily="34" charset="-128"/>
                <a:ea typeface="Yu Gothic" panose="020B0400000000000000" pitchFamily="34" charset="-128"/>
                <a:cs typeface="YuGo-Medium"/>
              </a:rPr>
              <a:t>イ</a:t>
            </a:r>
            <a:r>
              <a:rPr lang="ja-JP" altLang="en-US" sz="550" spc="-65" dirty="0">
                <a:latin typeface="Yu Gothic" panose="020B0400000000000000" pitchFamily="34" charset="-128"/>
                <a:ea typeface="Yu Gothic" panose="020B0400000000000000" pitchFamily="34" charset="-128"/>
                <a:cs typeface="YuGo-Medium"/>
              </a:rPr>
              <a:t>ア</a:t>
            </a:r>
            <a:r>
              <a:rPr lang="ja-JP" altLang="en-US" sz="550" spc="-60" dirty="0">
                <a:latin typeface="Yu Gothic" panose="020B0400000000000000" pitchFamily="34" charset="-128"/>
                <a:ea typeface="Yu Gothic" panose="020B0400000000000000" pitchFamily="34" charset="-128"/>
                <a:cs typeface="YuGo-Medium"/>
              </a:rPr>
              <a:t>ッ</a:t>
            </a:r>
            <a:r>
              <a:rPr lang="ja-JP" altLang="en-US" sz="550" spc="25" dirty="0">
                <a:latin typeface="Yu Gothic" panose="020B0400000000000000" pitchFamily="34" charset="-128"/>
                <a:ea typeface="Yu Gothic" panose="020B0400000000000000" pitchFamily="34" charset="-128"/>
                <a:cs typeface="YuGo-Medium"/>
              </a:rPr>
              <a:t>プ</a:t>
            </a:r>
            <a:r>
              <a:rPr lang="ja-JP" altLang="en-US" sz="550" spc="15" dirty="0">
                <a:latin typeface="Yu Gothic" panose="020B0400000000000000" pitchFamily="34" charset="-128"/>
                <a:ea typeface="Yu Gothic" panose="020B0400000000000000" pitchFamily="34" charset="-128"/>
                <a:cs typeface="YuGo-Medium"/>
              </a:rPr>
              <a:t>一</a:t>
            </a:r>
            <a:r>
              <a:rPr lang="ja-JP" altLang="en-US" sz="550" spc="10" dirty="0">
                <a:latin typeface="Yu Gothic" panose="020B0400000000000000" pitchFamily="34" charset="-128"/>
                <a:ea typeface="Yu Gothic" panose="020B0400000000000000" pitchFamily="34" charset="-128"/>
                <a:cs typeface="YuGo-Medium"/>
              </a:rPr>
              <a:t>覧</a:t>
            </a:r>
            <a:r>
              <a:rPr lang="ja-JP" altLang="en-US" sz="550" spc="5" dirty="0">
                <a:latin typeface="Yu Gothic" panose="020B0400000000000000" pitchFamily="34" charset="-128"/>
                <a:ea typeface="Yu Gothic" panose="020B0400000000000000" pitchFamily="34" charset="-128"/>
                <a:cs typeface="YuGo-Medium"/>
              </a:rPr>
              <a:t>は</a:t>
            </a:r>
            <a:r>
              <a:rPr lang="ja-JP" altLang="en-US" sz="550" spc="15" dirty="0">
                <a:latin typeface="Yu Gothic" panose="020B0400000000000000" pitchFamily="34" charset="-128"/>
                <a:ea typeface="Yu Gothic" panose="020B0400000000000000" pitchFamily="34" charset="-128"/>
                <a:cs typeface="YuGo-Medium"/>
              </a:rPr>
              <a:t>原</a:t>
            </a:r>
            <a:r>
              <a:rPr lang="ja-JP" altLang="en-US" sz="550" spc="10" dirty="0">
                <a:latin typeface="Yu Gothic" panose="020B0400000000000000" pitchFamily="34" charset="-128"/>
                <a:ea typeface="Yu Gothic" panose="020B0400000000000000" pitchFamily="34" charset="-128"/>
                <a:cs typeface="YuGo-Medium"/>
              </a:rPr>
              <a:t>稿の</a:t>
            </a:r>
            <a:r>
              <a:rPr lang="ja-JP" altLang="en-US" sz="550" spc="-40" dirty="0">
                <a:latin typeface="Yu Gothic" panose="020B0400000000000000" pitchFamily="34" charset="-128"/>
                <a:ea typeface="Yu Gothic" panose="020B0400000000000000" pitchFamily="34" charset="-128"/>
                <a:cs typeface="YuGo-Medium"/>
              </a:rPr>
              <a:t>差</a:t>
            </a:r>
            <a:r>
              <a:rPr lang="ja-JP" altLang="en-US" sz="550" spc="-45" dirty="0">
                <a:latin typeface="Yu Gothic" panose="020B0400000000000000" pitchFamily="34" charset="-128"/>
                <a:ea typeface="Yu Gothic" panose="020B0400000000000000" pitchFamily="34" charset="-128"/>
                <a:cs typeface="YuGo-Medium"/>
              </a:rPr>
              <a:t>し</a:t>
            </a:r>
            <a:r>
              <a:rPr lang="ja-JP" altLang="en-US" sz="550" spc="-10" dirty="0">
                <a:latin typeface="Yu Gothic" panose="020B0400000000000000" pitchFamily="34" charset="-128"/>
                <a:ea typeface="Yu Gothic" panose="020B0400000000000000" pitchFamily="34" charset="-128"/>
                <a:cs typeface="YuGo-Medium"/>
              </a:rPr>
              <a:t>替</a:t>
            </a:r>
            <a:r>
              <a:rPr lang="ja-JP" altLang="en-US" sz="550" spc="-20" dirty="0">
                <a:latin typeface="Yu Gothic" panose="020B0400000000000000" pitchFamily="34" charset="-128"/>
                <a:ea typeface="Yu Gothic" panose="020B0400000000000000" pitchFamily="34" charset="-128"/>
                <a:cs typeface="YuGo-Medium"/>
              </a:rPr>
              <a:t>え</a:t>
            </a:r>
            <a:r>
              <a:rPr lang="ja-JP" altLang="en-US" sz="550" dirty="0">
                <a:latin typeface="Yu Gothic" panose="020B0400000000000000" pitchFamily="34" charset="-128"/>
                <a:ea typeface="Yu Gothic" panose="020B0400000000000000" pitchFamily="34" charset="-128"/>
                <a:cs typeface="YuGo-Medium"/>
              </a:rPr>
              <a:t>が</a:t>
            </a:r>
            <a:r>
              <a:rPr lang="ja-JP" altLang="en-US" sz="550" spc="-20" dirty="0">
                <a:latin typeface="Yu Gothic" panose="020B0400000000000000" pitchFamily="34" charset="-128"/>
                <a:ea typeface="Yu Gothic" panose="020B0400000000000000" pitchFamily="34" charset="-128"/>
                <a:cs typeface="YuGo-Medium"/>
              </a:rPr>
              <a:t>で</a:t>
            </a:r>
            <a:r>
              <a:rPr lang="ja-JP" altLang="en-US" sz="550" spc="-80" dirty="0">
                <a:latin typeface="Yu Gothic" panose="020B0400000000000000" pitchFamily="34" charset="-128"/>
                <a:ea typeface="Yu Gothic" panose="020B0400000000000000" pitchFamily="34" charset="-128"/>
                <a:cs typeface="YuGo-Medium"/>
              </a:rPr>
              <a:t>き</a:t>
            </a:r>
            <a:r>
              <a:rPr lang="ja-JP" altLang="en-US" sz="550" spc="-20" dirty="0">
                <a:latin typeface="Yu Gothic" panose="020B0400000000000000" pitchFamily="34" charset="-128"/>
                <a:ea typeface="Yu Gothic" panose="020B0400000000000000" pitchFamily="34" charset="-128"/>
                <a:cs typeface="YuGo-Medium"/>
              </a:rPr>
              <a:t>ま</a:t>
            </a:r>
            <a:r>
              <a:rPr lang="ja-JP" altLang="en-US" sz="550" dirty="0">
                <a:latin typeface="Yu Gothic" panose="020B0400000000000000" pitchFamily="34" charset="-128"/>
                <a:ea typeface="Yu Gothic" panose="020B0400000000000000" pitchFamily="34" charset="-128"/>
                <a:cs typeface="YuGo-Medium"/>
              </a:rPr>
              <a:t>せん</a:t>
            </a:r>
            <a:r>
              <a:rPr lang="ja-JP" altLang="en-US" sz="550" spc="-30" dirty="0">
                <a:latin typeface="Yu Gothic" panose="020B0400000000000000" pitchFamily="34" charset="-128"/>
                <a:ea typeface="Yu Gothic" panose="020B0400000000000000" pitchFamily="34" charset="-128"/>
                <a:cs typeface="YuGo-Medium"/>
              </a:rPr>
              <a:t>。</a:t>
            </a:r>
            <a:r>
              <a:rPr lang="ja-JP" altLang="en-US" sz="550" spc="-35" dirty="0">
                <a:latin typeface="Yu Gothic" panose="020B0400000000000000" pitchFamily="34" charset="-128"/>
                <a:ea typeface="Yu Gothic" panose="020B0400000000000000" pitchFamily="34" charset="-128"/>
                <a:cs typeface="YuGo-Medium"/>
              </a:rPr>
              <a:t>ま</a:t>
            </a:r>
            <a:r>
              <a:rPr lang="ja-JP" altLang="en-US" sz="550" dirty="0">
                <a:latin typeface="Yu Gothic" panose="020B0400000000000000" pitchFamily="34" charset="-128"/>
                <a:ea typeface="Yu Gothic" panose="020B0400000000000000" pitchFamily="34" charset="-128"/>
                <a:cs typeface="YuGo-Medium"/>
              </a:rPr>
              <a:t>た</a:t>
            </a:r>
            <a:r>
              <a:rPr lang="ja-JP" altLang="en-US" sz="550" spc="-40" dirty="0">
                <a:latin typeface="Yu Gothic" panose="020B0400000000000000" pitchFamily="34" charset="-128"/>
                <a:ea typeface="Yu Gothic" panose="020B0400000000000000" pitchFamily="34" charset="-128"/>
                <a:cs typeface="YuGo-Medium"/>
              </a:rPr>
              <a:t>、</a:t>
            </a:r>
            <a:r>
              <a:rPr lang="ja-JP" altLang="en-US" sz="550" spc="-75" dirty="0">
                <a:latin typeface="Yu Gothic" panose="020B0400000000000000" pitchFamily="34" charset="-128"/>
                <a:ea typeface="Yu Gothic" panose="020B0400000000000000" pitchFamily="34" charset="-128"/>
                <a:cs typeface="YuGo-Medium"/>
              </a:rPr>
              <a:t>ク</a:t>
            </a:r>
            <a:r>
              <a:rPr lang="ja-JP" altLang="en-US" sz="550" spc="-105" dirty="0">
                <a:latin typeface="Yu Gothic" panose="020B0400000000000000" pitchFamily="34" charset="-128"/>
                <a:ea typeface="Yu Gothic" panose="020B0400000000000000" pitchFamily="34" charset="-128"/>
                <a:cs typeface="YuGo-Medium"/>
              </a:rPr>
              <a:t>リ</a:t>
            </a:r>
            <a:r>
              <a:rPr lang="ja-JP" altLang="en-US" sz="550" spc="-85" dirty="0">
                <a:latin typeface="Yu Gothic" panose="020B0400000000000000" pitchFamily="34" charset="-128"/>
                <a:ea typeface="Yu Gothic" panose="020B0400000000000000" pitchFamily="34" charset="-128"/>
                <a:cs typeface="YuGo-Medium"/>
              </a:rPr>
              <a:t>ッ</a:t>
            </a:r>
            <a:r>
              <a:rPr lang="ja-JP" altLang="en-US" sz="550" spc="-20" dirty="0">
                <a:latin typeface="Yu Gothic" panose="020B0400000000000000" pitchFamily="34" charset="-128"/>
                <a:ea typeface="Yu Gothic" panose="020B0400000000000000" pitchFamily="34" charset="-128"/>
                <a:cs typeface="YuGo-Medium"/>
              </a:rPr>
              <a:t>ク</a:t>
            </a:r>
            <a:r>
              <a:rPr lang="ja-JP" altLang="en-US" sz="550" spc="10" dirty="0">
                <a:latin typeface="Yu Gothic" panose="020B0400000000000000" pitchFamily="34" charset="-128"/>
                <a:ea typeface="Yu Gothic" panose="020B0400000000000000" pitchFamily="34" charset="-128"/>
                <a:cs typeface="YuGo-Medium"/>
              </a:rPr>
              <a:t>数</a:t>
            </a:r>
            <a:r>
              <a:rPr lang="ja-JP" altLang="en-US" sz="550" spc="-20" dirty="0">
                <a:latin typeface="Yu Gothic" panose="020B0400000000000000" pitchFamily="34" charset="-128"/>
                <a:ea typeface="Yu Gothic" panose="020B0400000000000000" pitchFamily="34" charset="-128"/>
                <a:cs typeface="YuGo-Medium"/>
              </a:rPr>
              <a:t>は</a:t>
            </a:r>
            <a:r>
              <a:rPr lang="ja-JP" altLang="en-US" sz="550" spc="-35" dirty="0">
                <a:latin typeface="Yu Gothic" panose="020B0400000000000000" pitchFamily="34" charset="-128"/>
                <a:ea typeface="Yu Gothic" panose="020B0400000000000000" pitchFamily="34" charset="-128"/>
                <a:cs typeface="YuGo-Medium"/>
              </a:rPr>
              <a:t>レ</a:t>
            </a:r>
            <a:r>
              <a:rPr lang="ja-JP" altLang="en-US" sz="550" spc="-20" dirty="0">
                <a:latin typeface="Yu Gothic" panose="020B0400000000000000" pitchFamily="34" charset="-128"/>
                <a:ea typeface="Yu Gothic" panose="020B0400000000000000" pitchFamily="34" charset="-128"/>
                <a:cs typeface="YuGo-Medium"/>
              </a:rPr>
              <a:t>ポ</a:t>
            </a:r>
            <a:r>
              <a:rPr lang="ja-JP" altLang="en-US" sz="550" spc="-70" dirty="0">
                <a:latin typeface="Yu Gothic" panose="020B0400000000000000" pitchFamily="34" charset="-128"/>
                <a:ea typeface="Yu Gothic" panose="020B0400000000000000" pitchFamily="34" charset="-128"/>
                <a:cs typeface="YuGo-Medium"/>
              </a:rPr>
              <a:t>ー</a:t>
            </a:r>
            <a:r>
              <a:rPr lang="ja-JP" altLang="en-US" sz="550" spc="-55" dirty="0">
                <a:latin typeface="Yu Gothic" panose="020B0400000000000000" pitchFamily="34" charset="-128"/>
                <a:ea typeface="Yu Gothic" panose="020B0400000000000000" pitchFamily="34" charset="-128"/>
                <a:cs typeface="YuGo-Medium"/>
              </a:rPr>
              <a:t>ト</a:t>
            </a:r>
            <a:r>
              <a:rPr lang="ja-JP" altLang="en-US" sz="550" spc="15" dirty="0">
                <a:latin typeface="Yu Gothic" panose="020B0400000000000000" pitchFamily="34" charset="-128"/>
                <a:ea typeface="Yu Gothic" panose="020B0400000000000000" pitchFamily="34" charset="-128"/>
                <a:cs typeface="YuGo-Medium"/>
              </a:rPr>
              <a:t>対象</a:t>
            </a:r>
            <a:r>
              <a:rPr lang="ja-JP" altLang="en-US" sz="550" spc="-25" dirty="0">
                <a:latin typeface="Yu Gothic" panose="020B0400000000000000" pitchFamily="34" charset="-128"/>
                <a:ea typeface="Yu Gothic" panose="020B0400000000000000" pitchFamily="34" charset="-128"/>
                <a:cs typeface="YuGo-Medium"/>
              </a:rPr>
              <a:t>外</a:t>
            </a:r>
            <a:r>
              <a:rPr lang="ja-JP" altLang="en-US" sz="550" spc="-60" dirty="0">
                <a:latin typeface="Yu Gothic" panose="020B0400000000000000" pitchFamily="34" charset="-128"/>
                <a:ea typeface="Yu Gothic" panose="020B0400000000000000" pitchFamily="34" charset="-128"/>
                <a:cs typeface="YuGo-Medium"/>
              </a:rPr>
              <a:t>とな</a:t>
            </a:r>
            <a:r>
              <a:rPr lang="ja-JP" altLang="en-US" sz="550" spc="-90" dirty="0">
                <a:latin typeface="Yu Gothic" panose="020B0400000000000000" pitchFamily="34" charset="-128"/>
                <a:ea typeface="Yu Gothic" panose="020B0400000000000000" pitchFamily="34" charset="-128"/>
                <a:cs typeface="YuGo-Medium"/>
              </a:rPr>
              <a:t>り</a:t>
            </a:r>
            <a:r>
              <a:rPr lang="ja-JP" altLang="en-US" sz="550" spc="-30" dirty="0">
                <a:latin typeface="Yu Gothic" panose="020B0400000000000000" pitchFamily="34" charset="-128"/>
                <a:ea typeface="Yu Gothic" panose="020B0400000000000000" pitchFamily="34" charset="-128"/>
                <a:cs typeface="YuGo-Medium"/>
              </a:rPr>
              <a:t>ま</a:t>
            </a:r>
            <a:r>
              <a:rPr lang="ja-JP" altLang="en-US" sz="550" spc="10" dirty="0">
                <a:latin typeface="Yu Gothic" panose="020B0400000000000000" pitchFamily="34" charset="-128"/>
                <a:ea typeface="Yu Gothic" panose="020B0400000000000000" pitchFamily="34" charset="-128"/>
                <a:cs typeface="YuGo-Medium"/>
              </a:rPr>
              <a:t>す</a:t>
            </a:r>
            <a:r>
              <a:rPr lang="ja-JP" altLang="en-US" sz="550" spc="15" dirty="0">
                <a:latin typeface="Yu Gothic" panose="020B0400000000000000" pitchFamily="34" charset="-128"/>
                <a:ea typeface="Yu Gothic" panose="020B0400000000000000" pitchFamily="34" charset="-128"/>
                <a:cs typeface="YuGo-Medium"/>
              </a:rPr>
              <a:t>。</a:t>
            </a:r>
            <a:endParaRPr lang="ja-JP" altLang="en-US" sz="550" dirty="0">
              <a:latin typeface="Yu Gothic" panose="020B0400000000000000" pitchFamily="34" charset="-128"/>
              <a:ea typeface="Yu Gothic" panose="020B0400000000000000" pitchFamily="34" charset="-128"/>
              <a:cs typeface="YuGo-Medium"/>
            </a:endParaRPr>
          </a:p>
          <a:p>
            <a:pPr marL="141605" marR="137795" indent="3175">
              <a:lnSpc>
                <a:spcPct val="139600"/>
              </a:lnSpc>
            </a:pPr>
            <a:r>
              <a:rPr lang="en-US" altLang="ja-JP" sz="550" spc="-10" dirty="0">
                <a:latin typeface="Yu Gothic" panose="020B0400000000000000" pitchFamily="34" charset="-128"/>
                <a:ea typeface="Yu Gothic" panose="020B0400000000000000" pitchFamily="34" charset="-128"/>
                <a:cs typeface="YuGo-Medium"/>
              </a:rPr>
              <a:t>※</a:t>
            </a:r>
            <a:r>
              <a:rPr lang="ja-JP" altLang="en-US" sz="550" spc="-65" dirty="0">
                <a:latin typeface="Yu Gothic" panose="020B0400000000000000" pitchFamily="34" charset="-128"/>
                <a:ea typeface="Yu Gothic" panose="020B0400000000000000" pitchFamily="34" charset="-128"/>
                <a:cs typeface="YuGo-Medium"/>
              </a:rPr>
              <a:t>ピ</a:t>
            </a:r>
            <a:r>
              <a:rPr lang="ja-JP" altLang="en-US" sz="550" spc="-85" dirty="0">
                <a:latin typeface="Yu Gothic" panose="020B0400000000000000" pitchFamily="34" charset="-128"/>
                <a:ea typeface="Yu Gothic" panose="020B0400000000000000" pitchFamily="34" charset="-128"/>
                <a:cs typeface="YuGo-Medium"/>
              </a:rPr>
              <a:t>ッ</a:t>
            </a:r>
            <a:r>
              <a:rPr lang="ja-JP" altLang="en-US" sz="550" spc="-55" dirty="0">
                <a:latin typeface="Yu Gothic" panose="020B0400000000000000" pitchFamily="34" charset="-128"/>
                <a:ea typeface="Yu Gothic" panose="020B0400000000000000" pitchFamily="34" charset="-128"/>
                <a:cs typeface="YuGo-Medium"/>
              </a:rPr>
              <a:t>ク</a:t>
            </a:r>
            <a:r>
              <a:rPr lang="ja-JP" altLang="en-US" sz="550" spc="-65" dirty="0">
                <a:latin typeface="Yu Gothic" panose="020B0400000000000000" pitchFamily="34" charset="-128"/>
                <a:ea typeface="Yu Gothic" panose="020B0400000000000000" pitchFamily="34" charset="-128"/>
                <a:cs typeface="YuGo-Medium"/>
              </a:rPr>
              <a:t>ア</a:t>
            </a:r>
            <a:r>
              <a:rPr lang="ja-JP" altLang="en-US" sz="550" spc="-60" dirty="0">
                <a:latin typeface="Yu Gothic" panose="020B0400000000000000" pitchFamily="34" charset="-128"/>
                <a:ea typeface="Yu Gothic" panose="020B0400000000000000" pitchFamily="34" charset="-128"/>
                <a:cs typeface="YuGo-Medium"/>
              </a:rPr>
              <a:t>ッ</a:t>
            </a:r>
            <a:r>
              <a:rPr lang="ja-JP" altLang="en-US" sz="550" spc="-5" dirty="0">
                <a:latin typeface="Yu Gothic" panose="020B0400000000000000" pitchFamily="34" charset="-128"/>
                <a:ea typeface="Yu Gothic" panose="020B0400000000000000" pitchFamily="34" charset="-128"/>
                <a:cs typeface="YuGo-Medium"/>
              </a:rPr>
              <a:t>プ</a:t>
            </a:r>
            <a:r>
              <a:rPr lang="ja-JP" altLang="en-US" sz="550" spc="-45" dirty="0">
                <a:latin typeface="Yu Gothic" panose="020B0400000000000000" pitchFamily="34" charset="-128"/>
                <a:ea typeface="Yu Gothic" panose="020B0400000000000000" pitchFamily="34" charset="-128"/>
                <a:cs typeface="YuGo-Medium"/>
              </a:rPr>
              <a:t>コ</a:t>
            </a:r>
            <a:r>
              <a:rPr lang="ja-JP" altLang="en-US" sz="550" spc="-25" dirty="0">
                <a:latin typeface="Yu Gothic" panose="020B0400000000000000" pitchFamily="34" charset="-128"/>
                <a:ea typeface="Yu Gothic" panose="020B0400000000000000" pitchFamily="34" charset="-128"/>
                <a:cs typeface="YuGo-Medium"/>
              </a:rPr>
              <a:t>ン</a:t>
            </a:r>
            <a:r>
              <a:rPr lang="ja-JP" altLang="en-US" sz="550" spc="-45" dirty="0">
                <a:latin typeface="Yu Gothic" panose="020B0400000000000000" pitchFamily="34" charset="-128"/>
                <a:ea typeface="Yu Gothic" panose="020B0400000000000000" pitchFamily="34" charset="-128"/>
                <a:cs typeface="YuGo-Medium"/>
              </a:rPr>
              <a:t>テ</a:t>
            </a:r>
            <a:r>
              <a:rPr lang="ja-JP" altLang="en-US" sz="550" spc="-35" dirty="0">
                <a:latin typeface="Yu Gothic" panose="020B0400000000000000" pitchFamily="34" charset="-128"/>
                <a:ea typeface="Yu Gothic" panose="020B0400000000000000" pitchFamily="34" charset="-128"/>
                <a:cs typeface="YuGo-Medium"/>
              </a:rPr>
              <a:t>ン</a:t>
            </a:r>
            <a:r>
              <a:rPr lang="ja-JP" altLang="en-US" sz="550" spc="150" dirty="0">
                <a:latin typeface="Yu Gothic" panose="020B0400000000000000" pitchFamily="34" charset="-128"/>
                <a:ea typeface="Yu Gothic" panose="020B0400000000000000" pitchFamily="34" charset="-128"/>
                <a:cs typeface="YuGo-Medium"/>
              </a:rPr>
              <a:t>ツ</a:t>
            </a:r>
            <a:r>
              <a:rPr lang="en-US" altLang="ja-JP" sz="550" spc="5" dirty="0">
                <a:latin typeface="Yu Gothic" panose="020B0400000000000000" pitchFamily="34" charset="-128"/>
                <a:ea typeface="Yu Gothic" panose="020B0400000000000000" pitchFamily="34" charset="-128"/>
                <a:cs typeface="YuGo-Medium"/>
              </a:rPr>
              <a:t>/</a:t>
            </a:r>
            <a:r>
              <a:rPr lang="ja-JP" altLang="en-US" sz="550" spc="-60" dirty="0">
                <a:latin typeface="Yu Gothic" panose="020B0400000000000000" pitchFamily="34" charset="-128"/>
                <a:ea typeface="Yu Gothic" panose="020B0400000000000000" pitchFamily="34" charset="-128"/>
                <a:cs typeface="YuGo-Medium"/>
              </a:rPr>
              <a:t> </a:t>
            </a:r>
            <a:r>
              <a:rPr lang="ja-JP" altLang="en-US" sz="550" spc="-85" dirty="0">
                <a:latin typeface="Yu Gothic" panose="020B0400000000000000" pitchFamily="34" charset="-128"/>
                <a:ea typeface="Yu Gothic" panose="020B0400000000000000" pitchFamily="34" charset="-128"/>
                <a:cs typeface="YuGo-Medium"/>
              </a:rPr>
              <a:t>イ</a:t>
            </a:r>
            <a:r>
              <a:rPr lang="ja-JP" altLang="en-US" sz="550" spc="-50" dirty="0">
                <a:latin typeface="Yu Gothic" panose="020B0400000000000000" pitchFamily="34" charset="-128"/>
                <a:ea typeface="Yu Gothic" panose="020B0400000000000000" pitchFamily="34" charset="-128"/>
                <a:cs typeface="YuGo-Medium"/>
              </a:rPr>
              <a:t>ン</a:t>
            </a:r>
            <a:r>
              <a:rPr lang="ja-JP" altLang="en-US" sz="550" spc="-85" dirty="0">
                <a:latin typeface="Yu Gothic" panose="020B0400000000000000" pitchFamily="34" charset="-128"/>
                <a:ea typeface="Yu Gothic" panose="020B0400000000000000" pitchFamily="34" charset="-128"/>
                <a:cs typeface="YuGo-Medium"/>
              </a:rPr>
              <a:t>フ</a:t>
            </a:r>
            <a:r>
              <a:rPr lang="ja-JP" altLang="en-US" sz="550" spc="-100" dirty="0">
                <a:latin typeface="Yu Gothic" panose="020B0400000000000000" pitchFamily="34" charset="-128"/>
                <a:ea typeface="Yu Gothic" panose="020B0400000000000000" pitchFamily="34" charset="-128"/>
                <a:cs typeface="YuGo-Medium"/>
              </a:rPr>
              <a:t>ィ</a:t>
            </a:r>
            <a:r>
              <a:rPr lang="ja-JP" altLang="en-US" sz="550" spc="-60" dirty="0">
                <a:latin typeface="Yu Gothic" panose="020B0400000000000000" pitchFamily="34" charset="-128"/>
                <a:ea typeface="Yu Gothic" panose="020B0400000000000000" pitchFamily="34" charset="-128"/>
                <a:cs typeface="YuGo-Medium"/>
              </a:rPr>
              <a:t>ー</a:t>
            </a:r>
            <a:r>
              <a:rPr lang="ja-JP" altLang="en-US" sz="550" spc="-30" dirty="0">
                <a:latin typeface="Yu Gothic" panose="020B0400000000000000" pitchFamily="34" charset="-128"/>
                <a:ea typeface="Yu Gothic" panose="020B0400000000000000" pitchFamily="34" charset="-128"/>
                <a:cs typeface="YuGo-Medium"/>
              </a:rPr>
              <a:t>ド</a:t>
            </a:r>
            <a:r>
              <a:rPr lang="ja-JP" altLang="en-US" sz="550" spc="5" dirty="0">
                <a:latin typeface="Yu Gothic" panose="020B0400000000000000" pitchFamily="34" charset="-128"/>
                <a:ea typeface="Yu Gothic" panose="020B0400000000000000" pitchFamily="34" charset="-128"/>
                <a:cs typeface="YuGo-Medium"/>
              </a:rPr>
              <a:t>の</a:t>
            </a:r>
            <a:r>
              <a:rPr lang="ja-JP" altLang="en-US" sz="550" spc="-15" dirty="0">
                <a:latin typeface="Yu Gothic" panose="020B0400000000000000" pitchFamily="34" charset="-128"/>
                <a:ea typeface="Yu Gothic" panose="020B0400000000000000" pitchFamily="34" charset="-128"/>
                <a:cs typeface="YuGo-Medium"/>
              </a:rPr>
              <a:t>サム</a:t>
            </a:r>
            <a:r>
              <a:rPr lang="ja-JP" altLang="en-US" sz="550" spc="-40" dirty="0">
                <a:latin typeface="Yu Gothic" panose="020B0400000000000000" pitchFamily="34" charset="-128"/>
                <a:ea typeface="Yu Gothic" panose="020B0400000000000000" pitchFamily="34" charset="-128"/>
                <a:cs typeface="YuGo-Medium"/>
              </a:rPr>
              <a:t>ネ</a:t>
            </a:r>
            <a:r>
              <a:rPr lang="ja-JP" altLang="en-US" sz="550" spc="-45" dirty="0">
                <a:latin typeface="Yu Gothic" panose="020B0400000000000000" pitchFamily="34" charset="-128"/>
                <a:ea typeface="Yu Gothic" panose="020B0400000000000000" pitchFamily="34" charset="-128"/>
                <a:cs typeface="YuGo-Medium"/>
              </a:rPr>
              <a:t>イ</a:t>
            </a:r>
            <a:r>
              <a:rPr lang="ja-JP" altLang="en-US" sz="550" spc="25" dirty="0">
                <a:latin typeface="Yu Gothic" panose="020B0400000000000000" pitchFamily="34" charset="-128"/>
                <a:ea typeface="Yu Gothic" panose="020B0400000000000000" pitchFamily="34" charset="-128"/>
                <a:cs typeface="YuGo-Medium"/>
              </a:rPr>
              <a:t>ル</a:t>
            </a:r>
            <a:r>
              <a:rPr lang="ja-JP" altLang="en-US" sz="550" spc="10" dirty="0">
                <a:latin typeface="Yu Gothic" panose="020B0400000000000000" pitchFamily="34" charset="-128"/>
                <a:ea typeface="Yu Gothic" panose="020B0400000000000000" pitchFamily="34" charset="-128"/>
                <a:cs typeface="YuGo-Medium"/>
              </a:rPr>
              <a:t>（</a:t>
            </a:r>
            <a:r>
              <a:rPr lang="en-US" altLang="ja-JP" sz="550" spc="10" dirty="0">
                <a:latin typeface="Yu Gothic" panose="020B0400000000000000" pitchFamily="34" charset="-128"/>
                <a:ea typeface="Yu Gothic" panose="020B0400000000000000" pitchFamily="34" charset="-128"/>
                <a:cs typeface="YuGo-Medium"/>
              </a:rPr>
              <a:t>24</a:t>
            </a:r>
            <a:r>
              <a:rPr lang="en-US" altLang="ja-JP" sz="550" spc="-70" dirty="0">
                <a:latin typeface="Yu Gothic" panose="020B0400000000000000" pitchFamily="34" charset="-128"/>
                <a:ea typeface="Yu Gothic" panose="020B0400000000000000" pitchFamily="34" charset="-128"/>
                <a:cs typeface="YuGo-Medium"/>
              </a:rPr>
              <a:t>0×</a:t>
            </a:r>
            <a:r>
              <a:rPr lang="en-US" altLang="ja-JP" sz="550" spc="5" dirty="0">
                <a:latin typeface="Yu Gothic" panose="020B0400000000000000" pitchFamily="34" charset="-128"/>
                <a:ea typeface="Yu Gothic" panose="020B0400000000000000" pitchFamily="34" charset="-128"/>
                <a:cs typeface="YuGo-Medium"/>
              </a:rPr>
              <a:t>180</a:t>
            </a:r>
            <a:r>
              <a:rPr lang="ja-JP" altLang="en-US" sz="550" spc="-40" dirty="0">
                <a:latin typeface="Yu Gothic" panose="020B0400000000000000" pitchFamily="34" charset="-128"/>
                <a:ea typeface="Yu Gothic" panose="020B0400000000000000" pitchFamily="34" charset="-128"/>
                <a:cs typeface="YuGo-Medium"/>
              </a:rPr>
              <a:t> </a:t>
            </a:r>
            <a:r>
              <a:rPr lang="ja-JP" altLang="en-US" sz="550" spc="-50" dirty="0">
                <a:latin typeface="Yu Gothic" panose="020B0400000000000000" pitchFamily="34" charset="-128"/>
                <a:ea typeface="Yu Gothic" panose="020B0400000000000000" pitchFamily="34" charset="-128"/>
                <a:cs typeface="YuGo-Medium"/>
              </a:rPr>
              <a:t>ピ</a:t>
            </a:r>
            <a:r>
              <a:rPr lang="ja-JP" altLang="en-US" sz="550" spc="-25" dirty="0">
                <a:latin typeface="Yu Gothic" panose="020B0400000000000000" pitchFamily="34" charset="-128"/>
                <a:ea typeface="Yu Gothic" panose="020B0400000000000000" pitchFamily="34" charset="-128"/>
                <a:cs typeface="YuGo-Medium"/>
              </a:rPr>
              <a:t>ク</a:t>
            </a:r>
            <a:r>
              <a:rPr lang="ja-JP" altLang="en-US" sz="550" spc="-15" dirty="0">
                <a:latin typeface="Yu Gothic" panose="020B0400000000000000" pitchFamily="34" charset="-128"/>
                <a:ea typeface="Yu Gothic" panose="020B0400000000000000" pitchFamily="34" charset="-128"/>
                <a:cs typeface="YuGo-Medium"/>
              </a:rPr>
              <a:t>セ</a:t>
            </a:r>
            <a:r>
              <a:rPr lang="ja-JP" altLang="en-US" sz="550" spc="25" dirty="0">
                <a:latin typeface="Yu Gothic" panose="020B0400000000000000" pitchFamily="34" charset="-128"/>
                <a:ea typeface="Yu Gothic" panose="020B0400000000000000" pitchFamily="34" charset="-128"/>
                <a:cs typeface="YuGo-Medium"/>
              </a:rPr>
              <a:t>ル</a:t>
            </a:r>
            <a:r>
              <a:rPr lang="ja-JP" altLang="en-US" sz="550" spc="10" dirty="0">
                <a:latin typeface="Yu Gothic" panose="020B0400000000000000" pitchFamily="34" charset="-128"/>
                <a:ea typeface="Yu Gothic" panose="020B0400000000000000" pitchFamily="34" charset="-128"/>
                <a:cs typeface="YuGo-Medium"/>
              </a:rPr>
              <a:t>）</a:t>
            </a:r>
            <a:r>
              <a:rPr lang="ja-JP" altLang="en-US" sz="550" spc="5" dirty="0">
                <a:latin typeface="Yu Gothic" panose="020B0400000000000000" pitchFamily="34" charset="-128"/>
                <a:ea typeface="Yu Gothic" panose="020B0400000000000000" pitchFamily="34" charset="-128"/>
                <a:cs typeface="YuGo-Medium"/>
              </a:rPr>
              <a:t>は</a:t>
            </a:r>
            <a:r>
              <a:rPr lang="ja-JP" altLang="en-US" sz="550" spc="15" dirty="0">
                <a:latin typeface="Yu Gothic" panose="020B0400000000000000" pitchFamily="34" charset="-128"/>
                <a:ea typeface="Yu Gothic" panose="020B0400000000000000" pitchFamily="34" charset="-128"/>
                <a:cs typeface="YuGo-Medium"/>
              </a:rPr>
              <a:t>縮</a:t>
            </a:r>
            <a:r>
              <a:rPr lang="ja-JP" altLang="en-US" sz="550" spc="-40" dirty="0">
                <a:latin typeface="Yu Gothic" panose="020B0400000000000000" pitchFamily="34" charset="-128"/>
                <a:ea typeface="Yu Gothic" panose="020B0400000000000000" pitchFamily="34" charset="-128"/>
                <a:cs typeface="YuGo-Medium"/>
              </a:rPr>
              <a:t>小</a:t>
            </a:r>
            <a:r>
              <a:rPr lang="ja-JP" altLang="en-US" sz="550" spc="-60" dirty="0">
                <a:latin typeface="Yu Gothic" panose="020B0400000000000000" pitchFamily="34" charset="-128"/>
                <a:ea typeface="Yu Gothic" panose="020B0400000000000000" pitchFamily="34" charset="-128"/>
                <a:cs typeface="YuGo-Medium"/>
              </a:rPr>
              <a:t>し</a:t>
            </a:r>
            <a:r>
              <a:rPr lang="ja-JP" altLang="en-US" sz="550" spc="-15" dirty="0">
                <a:latin typeface="Yu Gothic" panose="020B0400000000000000" pitchFamily="34" charset="-128"/>
                <a:ea typeface="Yu Gothic" panose="020B0400000000000000" pitchFamily="34" charset="-128"/>
                <a:cs typeface="YuGo-Medium"/>
              </a:rPr>
              <a:t>て</a:t>
            </a:r>
            <a:r>
              <a:rPr lang="ja-JP" altLang="en-US" sz="550" spc="15" dirty="0">
                <a:latin typeface="Yu Gothic" panose="020B0400000000000000" pitchFamily="34" charset="-128"/>
                <a:ea typeface="Yu Gothic" panose="020B0400000000000000" pitchFamily="34" charset="-128"/>
                <a:cs typeface="YuGo-Medium"/>
              </a:rPr>
              <a:t>表</a:t>
            </a:r>
            <a:r>
              <a:rPr lang="ja-JP" altLang="en-US" sz="550" spc="-25" dirty="0">
                <a:latin typeface="Yu Gothic" panose="020B0400000000000000" pitchFamily="34" charset="-128"/>
                <a:ea typeface="Yu Gothic" panose="020B0400000000000000" pitchFamily="34" charset="-128"/>
                <a:cs typeface="YuGo-Medium"/>
              </a:rPr>
              <a:t>示</a:t>
            </a:r>
            <a:r>
              <a:rPr lang="ja-JP" altLang="en-US" sz="550" spc="-50" dirty="0">
                <a:latin typeface="Yu Gothic" panose="020B0400000000000000" pitchFamily="34" charset="-128"/>
                <a:ea typeface="Yu Gothic" panose="020B0400000000000000" pitchFamily="34" charset="-128"/>
                <a:cs typeface="YuGo-Medium"/>
              </a:rPr>
              <a:t>さ</a:t>
            </a:r>
            <a:r>
              <a:rPr lang="ja-JP" altLang="en-US" sz="550" spc="-25" dirty="0">
                <a:latin typeface="Yu Gothic" panose="020B0400000000000000" pitchFamily="34" charset="-128"/>
                <a:ea typeface="Yu Gothic" panose="020B0400000000000000" pitchFamily="34" charset="-128"/>
                <a:cs typeface="YuGo-Medium"/>
              </a:rPr>
              <a:t>れ</a:t>
            </a:r>
            <a:r>
              <a:rPr lang="ja-JP" altLang="en-US" sz="550" spc="-30" dirty="0">
                <a:latin typeface="Yu Gothic" panose="020B0400000000000000" pitchFamily="34" charset="-128"/>
                <a:ea typeface="Yu Gothic" panose="020B0400000000000000" pitchFamily="34" charset="-128"/>
                <a:cs typeface="YuGo-Medium"/>
              </a:rPr>
              <a:t>ま</a:t>
            </a:r>
            <a:r>
              <a:rPr lang="ja-JP" altLang="en-US" sz="550" spc="10" dirty="0">
                <a:latin typeface="Yu Gothic" panose="020B0400000000000000" pitchFamily="34" charset="-128"/>
                <a:ea typeface="Yu Gothic" panose="020B0400000000000000" pitchFamily="34" charset="-128"/>
                <a:cs typeface="YuGo-Medium"/>
              </a:rPr>
              <a:t>す</a:t>
            </a:r>
            <a:r>
              <a:rPr lang="ja-JP" altLang="en-US" sz="550" spc="-5" dirty="0">
                <a:latin typeface="Yu Gothic" panose="020B0400000000000000" pitchFamily="34" charset="-128"/>
                <a:ea typeface="Yu Gothic" panose="020B0400000000000000" pitchFamily="34" charset="-128"/>
                <a:cs typeface="YuGo-Medium"/>
              </a:rPr>
              <a:t>の</a:t>
            </a:r>
            <a:r>
              <a:rPr lang="ja-JP" altLang="en-US" sz="550" spc="10" dirty="0">
                <a:latin typeface="Yu Gothic" panose="020B0400000000000000" pitchFamily="34" charset="-128"/>
                <a:ea typeface="Yu Gothic" panose="020B0400000000000000" pitchFamily="34" charset="-128"/>
                <a:cs typeface="YuGo-Medium"/>
              </a:rPr>
              <a:t>で </a:t>
            </a:r>
            <a:r>
              <a:rPr lang="ja-JP" altLang="en-US" sz="550" spc="15" dirty="0">
                <a:latin typeface="Yu Gothic" panose="020B0400000000000000" pitchFamily="34" charset="-128"/>
                <a:ea typeface="Yu Gothic" panose="020B0400000000000000" pitchFamily="34" charset="-128"/>
                <a:cs typeface="YuGo-Medium"/>
              </a:rPr>
              <a:t>ご</a:t>
            </a:r>
            <a:r>
              <a:rPr lang="ja-JP" altLang="en-US" sz="550" spc="10" dirty="0">
                <a:latin typeface="Yu Gothic" panose="020B0400000000000000" pitchFamily="34" charset="-128"/>
                <a:ea typeface="Yu Gothic" panose="020B0400000000000000" pitchFamily="34" charset="-128"/>
                <a:cs typeface="YuGo-Medium"/>
              </a:rPr>
              <a:t>注</a:t>
            </a:r>
            <a:r>
              <a:rPr lang="ja-JP" altLang="en-US" sz="550" spc="-45" dirty="0">
                <a:latin typeface="Yu Gothic" panose="020B0400000000000000" pitchFamily="34" charset="-128"/>
                <a:ea typeface="Yu Gothic" panose="020B0400000000000000" pitchFamily="34" charset="-128"/>
                <a:cs typeface="YuGo-Medium"/>
              </a:rPr>
              <a:t>意</a:t>
            </a:r>
            <a:r>
              <a:rPr lang="ja-JP" altLang="en-US" sz="550" spc="-80" dirty="0">
                <a:latin typeface="Yu Gothic" panose="020B0400000000000000" pitchFamily="34" charset="-128"/>
                <a:ea typeface="Yu Gothic" panose="020B0400000000000000" pitchFamily="34" charset="-128"/>
                <a:cs typeface="YuGo-Medium"/>
              </a:rPr>
              <a:t>く</a:t>
            </a:r>
            <a:r>
              <a:rPr lang="ja-JP" altLang="en-US" sz="550" spc="-30" dirty="0">
                <a:latin typeface="Yu Gothic" panose="020B0400000000000000" pitchFamily="34" charset="-128"/>
                <a:ea typeface="Yu Gothic" panose="020B0400000000000000" pitchFamily="34" charset="-128"/>
                <a:cs typeface="YuGo-Medium"/>
              </a:rPr>
              <a:t>だ</a:t>
            </a:r>
            <a:r>
              <a:rPr lang="ja-JP" altLang="en-US" sz="550" spc="-45" dirty="0">
                <a:latin typeface="Yu Gothic" panose="020B0400000000000000" pitchFamily="34" charset="-128"/>
                <a:ea typeface="Yu Gothic" panose="020B0400000000000000" pitchFamily="34" charset="-128"/>
                <a:cs typeface="YuGo-Medium"/>
              </a:rPr>
              <a:t>さ</a:t>
            </a:r>
            <a:r>
              <a:rPr lang="ja-JP" altLang="en-US" sz="550" spc="10" dirty="0">
                <a:latin typeface="Yu Gothic" panose="020B0400000000000000" pitchFamily="34" charset="-128"/>
                <a:ea typeface="Yu Gothic" panose="020B0400000000000000" pitchFamily="34" charset="-128"/>
                <a:cs typeface="YuGo-Medium"/>
              </a:rPr>
              <a:t>い</a:t>
            </a:r>
            <a:r>
              <a:rPr lang="ja-JP" altLang="en-US" sz="550" spc="15" dirty="0">
                <a:latin typeface="Yu Gothic" panose="020B0400000000000000" pitchFamily="34" charset="-128"/>
                <a:ea typeface="Yu Gothic" panose="020B0400000000000000" pitchFamily="34" charset="-128"/>
                <a:cs typeface="YuGo-Medium"/>
              </a:rPr>
              <a:t>。</a:t>
            </a:r>
            <a:endParaRPr lang="ja-JP" altLang="en-US" sz="550" dirty="0">
              <a:latin typeface="Yu Gothic" panose="020B0400000000000000" pitchFamily="34" charset="-128"/>
              <a:ea typeface="Yu Gothic" panose="020B0400000000000000" pitchFamily="34" charset="-128"/>
              <a:cs typeface="YuGo-Medium"/>
            </a:endParaRPr>
          </a:p>
          <a:p>
            <a:pPr marL="144780">
              <a:lnSpc>
                <a:spcPct val="100000"/>
              </a:lnSpc>
              <a:spcBef>
                <a:spcPts val="260"/>
              </a:spcBef>
            </a:pPr>
            <a:r>
              <a:rPr lang="en-US" altLang="ja-JP" sz="550" spc="15" dirty="0">
                <a:latin typeface="Yu Gothic" panose="020B0400000000000000" pitchFamily="34" charset="-128"/>
                <a:ea typeface="Yu Gothic" panose="020B0400000000000000" pitchFamily="34" charset="-128"/>
                <a:cs typeface="YuGo-Medium"/>
              </a:rPr>
              <a:t>※</a:t>
            </a:r>
            <a:r>
              <a:rPr lang="ja-JP" altLang="en-US" sz="550" spc="15" dirty="0">
                <a:latin typeface="Yu Gothic" panose="020B0400000000000000" pitchFamily="34" charset="-128"/>
                <a:ea typeface="Yu Gothic" panose="020B0400000000000000" pitchFamily="34" charset="-128"/>
                <a:cs typeface="YuGo-Medium"/>
              </a:rPr>
              <a:t>料金、枠数、位置、仕様</a:t>
            </a:r>
            <a:r>
              <a:rPr lang="ja-JP" altLang="en-US" sz="550" spc="10" dirty="0">
                <a:latin typeface="Yu Gothic" panose="020B0400000000000000" pitchFamily="34" charset="-128"/>
                <a:ea typeface="Yu Gothic" panose="020B0400000000000000" pitchFamily="34" charset="-128"/>
                <a:cs typeface="YuGo-Medium"/>
              </a:rPr>
              <a:t>等</a:t>
            </a:r>
            <a:r>
              <a:rPr lang="ja-JP" altLang="en-US" sz="550" spc="5" dirty="0">
                <a:latin typeface="Yu Gothic" panose="020B0400000000000000" pitchFamily="34" charset="-128"/>
                <a:ea typeface="Yu Gothic" panose="020B0400000000000000" pitchFamily="34" charset="-128"/>
                <a:cs typeface="YuGo-Medium"/>
              </a:rPr>
              <a:t>は</a:t>
            </a:r>
            <a:r>
              <a:rPr lang="ja-JP" altLang="en-US" sz="550" spc="15" dirty="0">
                <a:latin typeface="Yu Gothic" panose="020B0400000000000000" pitchFamily="34" charset="-128"/>
                <a:ea typeface="Yu Gothic" panose="020B0400000000000000" pitchFamily="34" charset="-128"/>
                <a:cs typeface="YuGo-Medium"/>
              </a:rPr>
              <a:t>、予</a:t>
            </a:r>
            <a:r>
              <a:rPr lang="ja-JP" altLang="en-US" sz="550" spc="-5" dirty="0">
                <a:latin typeface="Yu Gothic" panose="020B0400000000000000" pitchFamily="34" charset="-128"/>
                <a:ea typeface="Yu Gothic" panose="020B0400000000000000" pitchFamily="34" charset="-128"/>
                <a:cs typeface="YuGo-Medium"/>
              </a:rPr>
              <a:t>告</a:t>
            </a:r>
            <a:r>
              <a:rPr lang="ja-JP" altLang="en-US" sz="550" spc="-60" dirty="0">
                <a:latin typeface="Yu Gothic" panose="020B0400000000000000" pitchFamily="34" charset="-128"/>
                <a:ea typeface="Yu Gothic" panose="020B0400000000000000" pitchFamily="34" charset="-128"/>
                <a:cs typeface="YuGo-Medium"/>
              </a:rPr>
              <a:t>な</a:t>
            </a:r>
            <a:r>
              <a:rPr lang="ja-JP" altLang="en-US" sz="550" spc="-75" dirty="0">
                <a:latin typeface="Yu Gothic" panose="020B0400000000000000" pitchFamily="34" charset="-128"/>
                <a:ea typeface="Yu Gothic" panose="020B0400000000000000" pitchFamily="34" charset="-128"/>
                <a:cs typeface="YuGo-Medium"/>
              </a:rPr>
              <a:t>く</a:t>
            </a:r>
            <a:r>
              <a:rPr lang="ja-JP" altLang="en-US" sz="550" spc="15" dirty="0">
                <a:latin typeface="Yu Gothic" panose="020B0400000000000000" pitchFamily="34" charset="-128"/>
                <a:ea typeface="Yu Gothic" panose="020B0400000000000000" pitchFamily="34" charset="-128"/>
                <a:cs typeface="YuGo-Medium"/>
              </a:rPr>
              <a:t>変更</a:t>
            </a:r>
            <a:r>
              <a:rPr lang="ja-JP" altLang="en-US" sz="550" spc="-30" dirty="0">
                <a:latin typeface="Yu Gothic" panose="020B0400000000000000" pitchFamily="34" charset="-128"/>
                <a:ea typeface="Yu Gothic" panose="020B0400000000000000" pitchFamily="34" charset="-128"/>
                <a:cs typeface="YuGo-Medium"/>
              </a:rPr>
              <a:t>す</a:t>
            </a:r>
            <a:r>
              <a:rPr lang="ja-JP" altLang="en-US" sz="550" spc="-25" dirty="0">
                <a:latin typeface="Yu Gothic" panose="020B0400000000000000" pitchFamily="34" charset="-128"/>
                <a:ea typeface="Yu Gothic" panose="020B0400000000000000" pitchFamily="34" charset="-128"/>
                <a:cs typeface="YuGo-Medium"/>
              </a:rPr>
              <a:t>る</a:t>
            </a:r>
            <a:r>
              <a:rPr lang="ja-JP" altLang="en-US" sz="550" spc="15" dirty="0">
                <a:latin typeface="Yu Gothic" panose="020B0400000000000000" pitchFamily="34" charset="-128"/>
                <a:ea typeface="Yu Gothic" panose="020B0400000000000000" pitchFamily="34" charset="-128"/>
                <a:cs typeface="YuGo-Medium"/>
              </a:rPr>
              <a:t>場</a:t>
            </a:r>
            <a:r>
              <a:rPr lang="ja-JP" altLang="en-US" sz="550" spc="10" dirty="0">
                <a:latin typeface="Yu Gothic" panose="020B0400000000000000" pitchFamily="34" charset="-128"/>
                <a:ea typeface="Yu Gothic" panose="020B0400000000000000" pitchFamily="34" charset="-128"/>
                <a:cs typeface="YuGo-Medium"/>
              </a:rPr>
              <a:t>合</a:t>
            </a:r>
            <a:r>
              <a:rPr lang="ja-JP" altLang="en-US" sz="550" spc="-15" dirty="0">
                <a:latin typeface="Yu Gothic" panose="020B0400000000000000" pitchFamily="34" charset="-128"/>
                <a:ea typeface="Yu Gothic" panose="020B0400000000000000" pitchFamily="34" charset="-128"/>
                <a:cs typeface="YuGo-Medium"/>
              </a:rPr>
              <a:t>がご</a:t>
            </a:r>
            <a:r>
              <a:rPr lang="ja-JP" altLang="en-US" sz="550" spc="30" dirty="0">
                <a:latin typeface="Yu Gothic" panose="020B0400000000000000" pitchFamily="34" charset="-128"/>
                <a:ea typeface="Yu Gothic" panose="020B0400000000000000" pitchFamily="34" charset="-128"/>
                <a:cs typeface="YuGo-Medium"/>
              </a:rPr>
              <a:t>ざ</a:t>
            </a:r>
            <a:r>
              <a:rPr lang="ja-JP" altLang="en-US" sz="550" spc="-30" dirty="0">
                <a:latin typeface="Yu Gothic" panose="020B0400000000000000" pitchFamily="34" charset="-128"/>
                <a:ea typeface="Yu Gothic" panose="020B0400000000000000" pitchFamily="34" charset="-128"/>
                <a:cs typeface="YuGo-Medium"/>
              </a:rPr>
              <a:t>いま</a:t>
            </a:r>
            <a:r>
              <a:rPr lang="ja-JP" altLang="en-US" sz="550" spc="10" dirty="0">
                <a:latin typeface="Yu Gothic" panose="020B0400000000000000" pitchFamily="34" charset="-128"/>
                <a:ea typeface="Yu Gothic" panose="020B0400000000000000" pitchFamily="34" charset="-128"/>
                <a:cs typeface="YuGo-Medium"/>
              </a:rPr>
              <a:t>す</a:t>
            </a:r>
            <a:r>
              <a:rPr lang="ja-JP" altLang="en-US" sz="550" spc="15" dirty="0">
                <a:latin typeface="Yu Gothic" panose="020B0400000000000000" pitchFamily="34" charset="-128"/>
                <a:ea typeface="Yu Gothic" panose="020B0400000000000000" pitchFamily="34" charset="-128"/>
                <a:cs typeface="YuGo-Medium"/>
              </a:rPr>
              <a:t>。</a:t>
            </a:r>
            <a:endParaRPr lang="ja-JP" altLang="en-US" sz="550" dirty="0">
              <a:latin typeface="Yu Gothic" panose="020B0400000000000000" pitchFamily="34" charset="-128"/>
              <a:ea typeface="Yu Gothic" panose="020B0400000000000000" pitchFamily="34" charset="-128"/>
              <a:cs typeface="YuGo-Medium"/>
            </a:endParaRPr>
          </a:p>
          <a:p>
            <a:pPr marL="144780">
              <a:lnSpc>
                <a:spcPct val="100000"/>
              </a:lnSpc>
              <a:spcBef>
                <a:spcPts val="260"/>
              </a:spcBef>
            </a:pPr>
            <a:r>
              <a:rPr lang="en-US" altLang="ja-JP" sz="550" spc="15" dirty="0">
                <a:latin typeface="Yu Gothic" panose="020B0400000000000000" pitchFamily="34" charset="-128"/>
                <a:ea typeface="Yu Gothic" panose="020B0400000000000000" pitchFamily="34" charset="-128"/>
                <a:cs typeface="YuGo-Medium"/>
              </a:rPr>
              <a:t>※</a:t>
            </a:r>
            <a:r>
              <a:rPr lang="ja-JP" altLang="en-US" sz="550" spc="15" dirty="0">
                <a:latin typeface="Yu Gothic" panose="020B0400000000000000" pitchFamily="34" charset="-128"/>
                <a:ea typeface="Yu Gothic" panose="020B0400000000000000" pitchFamily="34" charset="-128"/>
                <a:cs typeface="YuGo-Medium"/>
              </a:rPr>
              <a:t>表示回数・配信</a:t>
            </a:r>
            <a:r>
              <a:rPr lang="ja-JP" altLang="en-US" sz="550" spc="10" dirty="0">
                <a:latin typeface="Yu Gothic" panose="020B0400000000000000" pitchFamily="34" charset="-128"/>
                <a:ea typeface="Yu Gothic" panose="020B0400000000000000" pitchFamily="34" charset="-128"/>
                <a:cs typeface="YuGo-Medium"/>
              </a:rPr>
              <a:t>数</a:t>
            </a:r>
            <a:r>
              <a:rPr lang="ja-JP" altLang="en-US" sz="550" dirty="0">
                <a:latin typeface="Yu Gothic" panose="020B0400000000000000" pitchFamily="34" charset="-128"/>
                <a:ea typeface="Yu Gothic" panose="020B0400000000000000" pitchFamily="34" charset="-128"/>
                <a:cs typeface="YuGo-Medium"/>
              </a:rPr>
              <a:t>は</a:t>
            </a:r>
            <a:r>
              <a:rPr lang="ja-JP" altLang="en-US" sz="550" spc="5" dirty="0">
                <a:latin typeface="Yu Gothic" panose="020B0400000000000000" pitchFamily="34" charset="-128"/>
                <a:ea typeface="Yu Gothic" panose="020B0400000000000000" pitchFamily="34" charset="-128"/>
                <a:cs typeface="YuGo-Medium"/>
              </a:rPr>
              <a:t>目</a:t>
            </a:r>
            <a:r>
              <a:rPr lang="ja-JP" altLang="en-US" sz="550" spc="-5" dirty="0">
                <a:latin typeface="Yu Gothic" panose="020B0400000000000000" pitchFamily="34" charset="-128"/>
                <a:ea typeface="Yu Gothic" panose="020B0400000000000000" pitchFamily="34" charset="-128"/>
                <a:cs typeface="YuGo-Medium"/>
              </a:rPr>
              <a:t>安</a:t>
            </a:r>
            <a:r>
              <a:rPr lang="ja-JP" altLang="en-US" sz="550" spc="5" dirty="0">
                <a:latin typeface="Yu Gothic" panose="020B0400000000000000" pitchFamily="34" charset="-128"/>
                <a:ea typeface="Yu Gothic" panose="020B0400000000000000" pitchFamily="34" charset="-128"/>
                <a:cs typeface="YuGo-Medium"/>
              </a:rPr>
              <a:t>で</a:t>
            </a:r>
            <a:r>
              <a:rPr lang="ja-JP" altLang="en-US" sz="550" spc="-45" dirty="0">
                <a:latin typeface="Yu Gothic" panose="020B0400000000000000" pitchFamily="34" charset="-128"/>
                <a:ea typeface="Yu Gothic" panose="020B0400000000000000" pitchFamily="34" charset="-128"/>
                <a:cs typeface="YuGo-Medium"/>
              </a:rPr>
              <a:t>あ</a:t>
            </a:r>
            <a:r>
              <a:rPr lang="ja-JP" altLang="en-US" sz="550" spc="-50" dirty="0">
                <a:latin typeface="Yu Gothic" panose="020B0400000000000000" pitchFamily="34" charset="-128"/>
                <a:ea typeface="Yu Gothic" panose="020B0400000000000000" pitchFamily="34" charset="-128"/>
                <a:cs typeface="YuGo-Medium"/>
              </a:rPr>
              <a:t>り</a:t>
            </a:r>
            <a:r>
              <a:rPr lang="ja-JP" altLang="en-US" sz="550" dirty="0">
                <a:latin typeface="Yu Gothic" panose="020B0400000000000000" pitchFamily="34" charset="-128"/>
                <a:ea typeface="Yu Gothic" panose="020B0400000000000000" pitchFamily="34" charset="-128"/>
                <a:cs typeface="YuGo-Medium"/>
              </a:rPr>
              <a:t>、</a:t>
            </a:r>
            <a:r>
              <a:rPr lang="ja-JP" altLang="en-US" sz="550" spc="-20" dirty="0">
                <a:latin typeface="Yu Gothic" panose="020B0400000000000000" pitchFamily="34" charset="-128"/>
                <a:ea typeface="Yu Gothic" panose="020B0400000000000000" pitchFamily="34" charset="-128"/>
                <a:cs typeface="YuGo-Medium"/>
              </a:rPr>
              <a:t>そ</a:t>
            </a:r>
            <a:r>
              <a:rPr lang="ja-JP" altLang="en-US" sz="550" spc="-40" dirty="0">
                <a:latin typeface="Yu Gothic" panose="020B0400000000000000" pitchFamily="34" charset="-128"/>
                <a:ea typeface="Yu Gothic" panose="020B0400000000000000" pitchFamily="34" charset="-128"/>
                <a:cs typeface="YuGo-Medium"/>
              </a:rPr>
              <a:t>れ</a:t>
            </a:r>
            <a:r>
              <a:rPr lang="ja-JP" altLang="en-US" sz="550" spc="-35" dirty="0">
                <a:latin typeface="Yu Gothic" panose="020B0400000000000000" pitchFamily="34" charset="-128"/>
                <a:ea typeface="Yu Gothic" panose="020B0400000000000000" pitchFamily="34" charset="-128"/>
                <a:cs typeface="YuGo-Medium"/>
              </a:rPr>
              <a:t>ら</a:t>
            </a:r>
            <a:r>
              <a:rPr lang="ja-JP" altLang="en-US" sz="550" spc="-15" dirty="0">
                <a:latin typeface="Yu Gothic" panose="020B0400000000000000" pitchFamily="34" charset="-128"/>
                <a:ea typeface="Yu Gothic" panose="020B0400000000000000" pitchFamily="34" charset="-128"/>
                <a:cs typeface="YuGo-Medium"/>
              </a:rPr>
              <a:t>を</a:t>
            </a:r>
            <a:r>
              <a:rPr lang="ja-JP" altLang="en-US" sz="550" spc="15" dirty="0">
                <a:latin typeface="Yu Gothic" panose="020B0400000000000000" pitchFamily="34" charset="-128"/>
                <a:ea typeface="Yu Gothic" panose="020B0400000000000000" pitchFamily="34" charset="-128"/>
                <a:cs typeface="YuGo-Medium"/>
              </a:rPr>
              <a:t>保証</a:t>
            </a:r>
            <a:r>
              <a:rPr lang="ja-JP" altLang="en-US" sz="550" spc="-30" dirty="0">
                <a:latin typeface="Yu Gothic" panose="020B0400000000000000" pitchFamily="34" charset="-128"/>
                <a:ea typeface="Yu Gothic" panose="020B0400000000000000" pitchFamily="34" charset="-128"/>
                <a:cs typeface="YuGo-Medium"/>
              </a:rPr>
              <a:t>す</a:t>
            </a:r>
            <a:r>
              <a:rPr lang="ja-JP" altLang="en-US" sz="550" spc="-65" dirty="0">
                <a:latin typeface="Yu Gothic" panose="020B0400000000000000" pitchFamily="34" charset="-128"/>
                <a:ea typeface="Yu Gothic" panose="020B0400000000000000" pitchFamily="34" charset="-128"/>
                <a:cs typeface="YuGo-Medium"/>
              </a:rPr>
              <a:t>る</a:t>
            </a:r>
            <a:r>
              <a:rPr lang="ja-JP" altLang="en-US" sz="550" spc="-30" dirty="0">
                <a:latin typeface="Yu Gothic" panose="020B0400000000000000" pitchFamily="34" charset="-128"/>
                <a:ea typeface="Yu Gothic" panose="020B0400000000000000" pitchFamily="34" charset="-128"/>
                <a:cs typeface="YuGo-Medium"/>
              </a:rPr>
              <a:t>も</a:t>
            </a:r>
            <a:r>
              <a:rPr lang="ja-JP" altLang="en-US" sz="550" spc="-5" dirty="0">
                <a:latin typeface="Yu Gothic" panose="020B0400000000000000" pitchFamily="34" charset="-128"/>
                <a:ea typeface="Yu Gothic" panose="020B0400000000000000" pitchFamily="34" charset="-128"/>
                <a:cs typeface="YuGo-Medium"/>
              </a:rPr>
              <a:t>の</a:t>
            </a:r>
            <a:r>
              <a:rPr lang="ja-JP" altLang="en-US" sz="550" spc="5" dirty="0">
                <a:latin typeface="Yu Gothic" panose="020B0400000000000000" pitchFamily="34" charset="-128"/>
                <a:ea typeface="Yu Gothic" panose="020B0400000000000000" pitchFamily="34" charset="-128"/>
                <a:cs typeface="YuGo-Medium"/>
              </a:rPr>
              <a:t>で</a:t>
            </a:r>
            <a:r>
              <a:rPr lang="ja-JP" altLang="en-US" sz="550" spc="-25" dirty="0">
                <a:latin typeface="Yu Gothic" panose="020B0400000000000000" pitchFamily="34" charset="-128"/>
                <a:ea typeface="Yu Gothic" panose="020B0400000000000000" pitchFamily="34" charset="-128"/>
                <a:cs typeface="YuGo-Medium"/>
              </a:rPr>
              <a:t>は</a:t>
            </a:r>
            <a:r>
              <a:rPr lang="ja-JP" altLang="en-US" sz="550" spc="-15" dirty="0">
                <a:latin typeface="Yu Gothic" panose="020B0400000000000000" pitchFamily="34" charset="-128"/>
                <a:ea typeface="Yu Gothic" panose="020B0400000000000000" pitchFamily="34" charset="-128"/>
                <a:cs typeface="YuGo-Medium"/>
              </a:rPr>
              <a:t>ご</a:t>
            </a:r>
            <a:r>
              <a:rPr lang="ja-JP" altLang="en-US" sz="550" spc="30" dirty="0">
                <a:latin typeface="Yu Gothic" panose="020B0400000000000000" pitchFamily="34" charset="-128"/>
                <a:ea typeface="Yu Gothic" panose="020B0400000000000000" pitchFamily="34" charset="-128"/>
                <a:cs typeface="YuGo-Medium"/>
              </a:rPr>
              <a:t>ざ</a:t>
            </a:r>
            <a:r>
              <a:rPr lang="ja-JP" altLang="en-US" sz="550" spc="-30" dirty="0">
                <a:latin typeface="Yu Gothic" panose="020B0400000000000000" pitchFamily="34" charset="-128"/>
                <a:ea typeface="Yu Gothic" panose="020B0400000000000000" pitchFamily="34" charset="-128"/>
                <a:cs typeface="YuGo-Medium"/>
              </a:rPr>
              <a:t>い</a:t>
            </a:r>
            <a:r>
              <a:rPr lang="ja-JP" altLang="en-US" sz="550" spc="-20" dirty="0">
                <a:latin typeface="Yu Gothic" panose="020B0400000000000000" pitchFamily="34" charset="-128"/>
                <a:ea typeface="Yu Gothic" panose="020B0400000000000000" pitchFamily="34" charset="-128"/>
                <a:cs typeface="YuGo-Medium"/>
              </a:rPr>
              <a:t>ま</a:t>
            </a:r>
            <a:r>
              <a:rPr lang="ja-JP" altLang="en-US" sz="550" dirty="0">
                <a:latin typeface="Yu Gothic" panose="020B0400000000000000" pitchFamily="34" charset="-128"/>
                <a:ea typeface="Yu Gothic" panose="020B0400000000000000" pitchFamily="34" charset="-128"/>
                <a:cs typeface="YuGo-Medium"/>
              </a:rPr>
              <a:t>せん</a:t>
            </a:r>
            <a:r>
              <a:rPr lang="ja-JP" altLang="en-US" sz="550" spc="15" dirty="0">
                <a:latin typeface="Yu Gothic" panose="020B0400000000000000" pitchFamily="34" charset="-128"/>
                <a:ea typeface="Yu Gothic" panose="020B0400000000000000" pitchFamily="34" charset="-128"/>
                <a:cs typeface="YuGo-Medium"/>
              </a:rPr>
              <a:t>。</a:t>
            </a:r>
            <a:endParaRPr lang="ja-JP" altLang="en-US" sz="550" dirty="0">
              <a:latin typeface="Yu Gothic" panose="020B0400000000000000" pitchFamily="34" charset="-128"/>
              <a:ea typeface="Yu Gothic" panose="020B0400000000000000" pitchFamily="34" charset="-128"/>
              <a:cs typeface="YuGo-Medium"/>
            </a:endParaRPr>
          </a:p>
          <a:p>
            <a:pPr marL="144780">
              <a:lnSpc>
                <a:spcPct val="100000"/>
              </a:lnSpc>
              <a:spcBef>
                <a:spcPts val="265"/>
              </a:spcBef>
            </a:pPr>
            <a:r>
              <a:rPr lang="en-US" altLang="ja-JP" sz="550" spc="15" dirty="0">
                <a:latin typeface="Yu Gothic" panose="020B0400000000000000" pitchFamily="34" charset="-128"/>
                <a:ea typeface="Yu Gothic" panose="020B0400000000000000" pitchFamily="34" charset="-128"/>
                <a:cs typeface="YuGo-Medium"/>
              </a:rPr>
              <a:t>※</a:t>
            </a:r>
            <a:r>
              <a:rPr lang="ja-JP" altLang="en-US" sz="550" spc="15" dirty="0">
                <a:latin typeface="Yu Gothic" panose="020B0400000000000000" pitchFamily="34" charset="-128"/>
                <a:ea typeface="Yu Gothic" panose="020B0400000000000000" pitchFamily="34" charset="-128"/>
                <a:cs typeface="YuGo-Medium"/>
              </a:rPr>
              <a:t>料</a:t>
            </a:r>
            <a:r>
              <a:rPr lang="ja-JP" altLang="en-US" sz="550" spc="10" dirty="0">
                <a:latin typeface="Yu Gothic" panose="020B0400000000000000" pitchFamily="34" charset="-128"/>
                <a:ea typeface="Yu Gothic" panose="020B0400000000000000" pitchFamily="34" charset="-128"/>
                <a:cs typeface="YuGo-Medium"/>
              </a:rPr>
              <a:t>金</a:t>
            </a:r>
            <a:r>
              <a:rPr lang="ja-JP" altLang="en-US" sz="550" spc="-35" dirty="0">
                <a:latin typeface="Yu Gothic" panose="020B0400000000000000" pitchFamily="34" charset="-128"/>
                <a:ea typeface="Yu Gothic" panose="020B0400000000000000" pitchFamily="34" charset="-128"/>
                <a:cs typeface="YuGo-Medium"/>
              </a:rPr>
              <a:t>は</a:t>
            </a:r>
            <a:r>
              <a:rPr lang="ja-JP" altLang="en-US" sz="550" spc="10" dirty="0">
                <a:latin typeface="Yu Gothic" panose="020B0400000000000000" pitchFamily="34" charset="-128"/>
                <a:ea typeface="Yu Gothic" panose="020B0400000000000000" pitchFamily="34" charset="-128"/>
                <a:cs typeface="YuGo-Medium"/>
              </a:rPr>
              <a:t>グ</a:t>
            </a:r>
            <a:r>
              <a:rPr lang="ja-JP" altLang="en-US" sz="550" spc="-35" dirty="0">
                <a:latin typeface="Yu Gothic" panose="020B0400000000000000" pitchFamily="34" charset="-128"/>
                <a:ea typeface="Yu Gothic" panose="020B0400000000000000" pitchFamily="34" charset="-128"/>
                <a:cs typeface="YuGo-Medium"/>
              </a:rPr>
              <a:t>ロ</a:t>
            </a:r>
            <a:r>
              <a:rPr lang="ja-JP" altLang="en-US" sz="550" spc="-5" dirty="0">
                <a:latin typeface="Yu Gothic" panose="020B0400000000000000" pitchFamily="34" charset="-128"/>
                <a:ea typeface="Yu Gothic" panose="020B0400000000000000" pitchFamily="34" charset="-128"/>
                <a:cs typeface="YuGo-Medium"/>
              </a:rPr>
              <a:t>ス</a:t>
            </a:r>
            <a:r>
              <a:rPr lang="ja-JP" altLang="en-US" sz="550" spc="15" dirty="0">
                <a:latin typeface="Yu Gothic" panose="020B0400000000000000" pitchFamily="34" charset="-128"/>
                <a:ea typeface="Yu Gothic" panose="020B0400000000000000" pitchFamily="34" charset="-128"/>
                <a:cs typeface="YuGo-Medium"/>
              </a:rPr>
              <a:t>金額・外</a:t>
            </a:r>
            <a:r>
              <a:rPr lang="ja-JP" altLang="en-US" sz="550" spc="-25" dirty="0">
                <a:latin typeface="Yu Gothic" panose="020B0400000000000000" pitchFamily="34" charset="-128"/>
                <a:ea typeface="Yu Gothic" panose="020B0400000000000000" pitchFamily="34" charset="-128"/>
                <a:cs typeface="YuGo-Medium"/>
              </a:rPr>
              <a:t>税</a:t>
            </a:r>
            <a:r>
              <a:rPr lang="ja-JP" altLang="en-US" sz="550" spc="-60" dirty="0">
                <a:latin typeface="Yu Gothic" panose="020B0400000000000000" pitchFamily="34" charset="-128"/>
                <a:ea typeface="Yu Gothic" panose="020B0400000000000000" pitchFamily="34" charset="-128"/>
                <a:cs typeface="YuGo-Medium"/>
              </a:rPr>
              <a:t>とな</a:t>
            </a:r>
            <a:r>
              <a:rPr lang="ja-JP" altLang="en-US" sz="550" spc="-90" dirty="0">
                <a:latin typeface="Yu Gothic" panose="020B0400000000000000" pitchFamily="34" charset="-128"/>
                <a:ea typeface="Yu Gothic" panose="020B0400000000000000" pitchFamily="34" charset="-128"/>
                <a:cs typeface="YuGo-Medium"/>
              </a:rPr>
              <a:t>り</a:t>
            </a:r>
            <a:r>
              <a:rPr lang="ja-JP" altLang="en-US" sz="550" spc="-30" dirty="0">
                <a:latin typeface="Yu Gothic" panose="020B0400000000000000" pitchFamily="34" charset="-128"/>
                <a:ea typeface="Yu Gothic" panose="020B0400000000000000" pitchFamily="34" charset="-128"/>
                <a:cs typeface="YuGo-Medium"/>
              </a:rPr>
              <a:t>ま</a:t>
            </a:r>
            <a:r>
              <a:rPr lang="ja-JP" altLang="en-US" sz="550" spc="10" dirty="0">
                <a:latin typeface="Yu Gothic" panose="020B0400000000000000" pitchFamily="34" charset="-128"/>
                <a:ea typeface="Yu Gothic" panose="020B0400000000000000" pitchFamily="34" charset="-128"/>
                <a:cs typeface="YuGo-Medium"/>
              </a:rPr>
              <a:t>す</a:t>
            </a:r>
            <a:r>
              <a:rPr lang="ja-JP" altLang="en-US" sz="550" spc="15" dirty="0">
                <a:latin typeface="Yu Gothic" panose="020B0400000000000000" pitchFamily="34" charset="-128"/>
                <a:ea typeface="Yu Gothic" panose="020B0400000000000000" pitchFamily="34" charset="-128"/>
                <a:cs typeface="YuGo-Medium"/>
              </a:rPr>
              <a:t>。</a:t>
            </a:r>
            <a:endParaRPr lang="ja-JP" altLang="en-US" sz="550" dirty="0">
              <a:latin typeface="Yu Gothic" panose="020B0400000000000000" pitchFamily="34" charset="-128"/>
              <a:ea typeface="Yu Gothic" panose="020B0400000000000000" pitchFamily="34" charset="-128"/>
              <a:cs typeface="YuGo-Medium"/>
            </a:endParaRPr>
          </a:p>
          <a:p>
            <a:pPr marL="144780">
              <a:lnSpc>
                <a:spcPct val="100000"/>
              </a:lnSpc>
              <a:spcBef>
                <a:spcPts val="260"/>
              </a:spcBef>
            </a:pPr>
            <a:r>
              <a:rPr lang="en-US" altLang="ja-JP" sz="550" spc="15" dirty="0">
                <a:latin typeface="Yu Gothic" panose="020B0400000000000000" pitchFamily="34" charset="-128"/>
                <a:ea typeface="Yu Gothic" panose="020B0400000000000000" pitchFamily="34" charset="-128"/>
                <a:cs typeface="YuGo-Medium"/>
              </a:rPr>
              <a:t>※</a:t>
            </a:r>
            <a:r>
              <a:rPr lang="ja-JP" altLang="en-US" sz="550" spc="15" dirty="0">
                <a:latin typeface="Yu Gothic" panose="020B0400000000000000" pitchFamily="34" charset="-128"/>
                <a:ea typeface="Yu Gothic" panose="020B0400000000000000" pitchFamily="34" charset="-128"/>
                <a:cs typeface="YuGo-Medium"/>
              </a:rPr>
              <a:t>申</a:t>
            </a:r>
            <a:r>
              <a:rPr lang="ja-JP" altLang="en-US" sz="550" spc="20" dirty="0">
                <a:latin typeface="Yu Gothic" panose="020B0400000000000000" pitchFamily="34" charset="-128"/>
                <a:ea typeface="Yu Gothic" panose="020B0400000000000000" pitchFamily="34" charset="-128"/>
                <a:cs typeface="YuGo-Medium"/>
              </a:rPr>
              <a:t>込</a:t>
            </a:r>
            <a:r>
              <a:rPr lang="ja-JP" altLang="en-US" sz="550" spc="5" dirty="0">
                <a:latin typeface="Yu Gothic" panose="020B0400000000000000" pitchFamily="34" charset="-128"/>
                <a:ea typeface="Yu Gothic" panose="020B0400000000000000" pitchFamily="34" charset="-128"/>
                <a:cs typeface="YuGo-Medium"/>
              </a:rPr>
              <a:t>み</a:t>
            </a:r>
            <a:r>
              <a:rPr lang="ja-JP" altLang="en-US" sz="550" spc="15" dirty="0">
                <a:latin typeface="Yu Gothic" panose="020B0400000000000000" pitchFamily="34" charset="-128"/>
                <a:ea typeface="Yu Gothic" panose="020B0400000000000000" pitchFamily="34" charset="-128"/>
                <a:cs typeface="YuGo-Medium"/>
              </a:rPr>
              <a:t>、入</a:t>
            </a:r>
            <a:r>
              <a:rPr lang="ja-JP" altLang="en-US" sz="550" spc="10" dirty="0">
                <a:latin typeface="Yu Gothic" panose="020B0400000000000000" pitchFamily="34" charset="-128"/>
                <a:ea typeface="Yu Gothic" panose="020B0400000000000000" pitchFamily="34" charset="-128"/>
                <a:cs typeface="YuGo-Medium"/>
              </a:rPr>
              <a:t>稿</a:t>
            </a:r>
            <a:r>
              <a:rPr lang="ja-JP" altLang="en-US" sz="550" spc="-20" dirty="0">
                <a:latin typeface="Yu Gothic" panose="020B0400000000000000" pitchFamily="34" charset="-128"/>
                <a:ea typeface="Yu Gothic" panose="020B0400000000000000" pitchFamily="34" charset="-128"/>
                <a:cs typeface="YuGo-Medium"/>
              </a:rPr>
              <a:t>に</a:t>
            </a:r>
            <a:r>
              <a:rPr lang="ja-JP" altLang="en-US" sz="550" spc="15" dirty="0">
                <a:latin typeface="Yu Gothic" panose="020B0400000000000000" pitchFamily="34" charset="-128"/>
                <a:ea typeface="Yu Gothic" panose="020B0400000000000000" pitchFamily="34" charset="-128"/>
                <a:cs typeface="YuGo-Medium"/>
              </a:rPr>
              <a:t>つ</a:t>
            </a:r>
            <a:r>
              <a:rPr lang="ja-JP" altLang="en-US" sz="550" spc="-5" dirty="0">
                <a:latin typeface="Yu Gothic" panose="020B0400000000000000" pitchFamily="34" charset="-128"/>
                <a:ea typeface="Yu Gothic" panose="020B0400000000000000" pitchFamily="34" charset="-128"/>
                <a:cs typeface="YuGo-Medium"/>
              </a:rPr>
              <a:t>い</a:t>
            </a:r>
            <a:r>
              <a:rPr lang="ja-JP" altLang="en-US" sz="550" spc="-20" dirty="0">
                <a:latin typeface="Yu Gothic" panose="020B0400000000000000" pitchFamily="34" charset="-128"/>
                <a:ea typeface="Yu Gothic" panose="020B0400000000000000" pitchFamily="34" charset="-128"/>
                <a:cs typeface="YuGo-Medium"/>
              </a:rPr>
              <a:t>て</a:t>
            </a:r>
            <a:r>
              <a:rPr lang="ja-JP" altLang="en-US" sz="550" spc="5" dirty="0">
                <a:latin typeface="Yu Gothic" panose="020B0400000000000000" pitchFamily="34" charset="-128"/>
                <a:ea typeface="Yu Gothic" panose="020B0400000000000000" pitchFamily="34" charset="-128"/>
                <a:cs typeface="YuGo-Medium"/>
              </a:rPr>
              <a:t>は</a:t>
            </a:r>
            <a:r>
              <a:rPr lang="ja-JP" altLang="en-US" sz="550" spc="15" dirty="0">
                <a:latin typeface="Yu Gothic" panose="020B0400000000000000" pitchFamily="34" charset="-128"/>
                <a:ea typeface="Yu Gothic" panose="020B0400000000000000" pitchFamily="34" charset="-128"/>
                <a:cs typeface="YuGo-Medium"/>
              </a:rPr>
              <a:t>別</a:t>
            </a:r>
            <a:r>
              <a:rPr lang="ja-JP" altLang="en-US" sz="550" spc="-15" dirty="0">
                <a:latin typeface="Yu Gothic" panose="020B0400000000000000" pitchFamily="34" charset="-128"/>
                <a:ea typeface="Yu Gothic" panose="020B0400000000000000" pitchFamily="34" charset="-128"/>
                <a:cs typeface="YuGo-Medium"/>
              </a:rPr>
              <a:t>途</a:t>
            </a:r>
            <a:r>
              <a:rPr lang="ja-JP" altLang="en-US" sz="550" spc="15" dirty="0">
                <a:latin typeface="Yu Gothic" panose="020B0400000000000000" pitchFamily="34" charset="-128"/>
                <a:ea typeface="Yu Gothic" panose="020B0400000000000000" pitchFamily="34" charset="-128"/>
                <a:cs typeface="YuGo-Medium"/>
              </a:rPr>
              <a:t>ご確</a:t>
            </a:r>
            <a:r>
              <a:rPr lang="ja-JP" altLang="en-US" sz="550" spc="-45" dirty="0">
                <a:latin typeface="Yu Gothic" panose="020B0400000000000000" pitchFamily="34" charset="-128"/>
                <a:ea typeface="Yu Gothic" panose="020B0400000000000000" pitchFamily="34" charset="-128"/>
                <a:cs typeface="YuGo-Medium"/>
              </a:rPr>
              <a:t>認</a:t>
            </a:r>
            <a:r>
              <a:rPr lang="ja-JP" altLang="en-US" sz="550" spc="-80" dirty="0">
                <a:latin typeface="Yu Gothic" panose="020B0400000000000000" pitchFamily="34" charset="-128"/>
                <a:ea typeface="Yu Gothic" panose="020B0400000000000000" pitchFamily="34" charset="-128"/>
                <a:cs typeface="YuGo-Medium"/>
              </a:rPr>
              <a:t>く</a:t>
            </a:r>
            <a:r>
              <a:rPr lang="ja-JP" altLang="en-US" sz="550" spc="-30" dirty="0">
                <a:latin typeface="Yu Gothic" panose="020B0400000000000000" pitchFamily="34" charset="-128"/>
                <a:ea typeface="Yu Gothic" panose="020B0400000000000000" pitchFamily="34" charset="-128"/>
                <a:cs typeface="YuGo-Medium"/>
              </a:rPr>
              <a:t>だ</a:t>
            </a:r>
            <a:r>
              <a:rPr lang="ja-JP" altLang="en-US" sz="550" spc="-45" dirty="0">
                <a:latin typeface="Yu Gothic" panose="020B0400000000000000" pitchFamily="34" charset="-128"/>
                <a:ea typeface="Yu Gothic" panose="020B0400000000000000" pitchFamily="34" charset="-128"/>
                <a:cs typeface="YuGo-Medium"/>
              </a:rPr>
              <a:t>さ</a:t>
            </a:r>
            <a:r>
              <a:rPr lang="ja-JP" altLang="en-US" sz="550" spc="10" dirty="0">
                <a:latin typeface="Yu Gothic" panose="020B0400000000000000" pitchFamily="34" charset="-128"/>
                <a:ea typeface="Yu Gothic" panose="020B0400000000000000" pitchFamily="34" charset="-128"/>
                <a:cs typeface="YuGo-Medium"/>
              </a:rPr>
              <a:t>い</a:t>
            </a:r>
            <a:r>
              <a:rPr lang="ja-JP" altLang="en-US" sz="550" spc="15" dirty="0">
                <a:latin typeface="Yu Gothic" panose="020B0400000000000000" pitchFamily="34" charset="-128"/>
                <a:ea typeface="Yu Gothic" panose="020B0400000000000000" pitchFamily="34" charset="-128"/>
                <a:cs typeface="YuGo-Medium"/>
              </a:rPr>
              <a:t>。</a:t>
            </a:r>
            <a:endParaRPr lang="ja-JP" altLang="en-US" sz="550" dirty="0">
              <a:latin typeface="Yu Gothic" panose="020B0400000000000000" pitchFamily="34" charset="-128"/>
              <a:ea typeface="Yu Gothic" panose="020B0400000000000000" pitchFamily="34" charset="-128"/>
              <a:cs typeface="YuGo-Medium"/>
            </a:endParaRPr>
          </a:p>
        </p:txBody>
      </p:sp>
      <p:sp>
        <p:nvSpPr>
          <p:cNvPr id="152" name="正方形/長方形 151">
            <a:extLst>
              <a:ext uri="{FF2B5EF4-FFF2-40B4-BE49-F238E27FC236}">
                <a16:creationId xmlns:a16="http://schemas.microsoft.com/office/drawing/2014/main" id="{C21760B5-F411-D048-805E-8D0F5F78C034}"/>
              </a:ext>
            </a:extLst>
          </p:cNvPr>
          <p:cNvSpPr/>
          <p:nvPr/>
        </p:nvSpPr>
        <p:spPr>
          <a:xfrm>
            <a:off x="3721457" y="4781550"/>
            <a:ext cx="4572000" cy="215444"/>
          </a:xfrm>
          <a:prstGeom prst="rect">
            <a:avLst/>
          </a:prstGeom>
        </p:spPr>
        <p:txBody>
          <a:bodyPr>
            <a:spAutoFit/>
          </a:bodyPr>
          <a:lstStyle/>
          <a:p>
            <a:r>
              <a:rPr lang="ja-JP" altLang="en-US" sz="800">
                <a:solidFill>
                  <a:srgbClr val="0161B0"/>
                </a:solidFill>
              </a:rPr>
              <a:t>ヘッダー広告の原稿フォーマットは</a:t>
            </a:r>
            <a:r>
              <a:rPr lang="ja-JP" altLang="en-US" sz="800">
                <a:solidFill>
                  <a:srgbClr val="FF3300"/>
                </a:solidFill>
                <a:hlinkClick r:id="rId17"/>
              </a:rPr>
              <a:t>こちら</a:t>
            </a:r>
            <a:r>
              <a:rPr lang="ja-JP" altLang="en-US" sz="800">
                <a:solidFill>
                  <a:srgbClr val="0161B0"/>
                </a:solidFill>
              </a:rPr>
              <a:t>の資料 をご参照ください</a:t>
            </a:r>
            <a:endParaRPr lang="ja-JP" altLang="en-US" sz="800" dirty="0">
              <a:solidFill>
                <a:srgbClr val="0161B0"/>
              </a:solidFill>
            </a:endParaRPr>
          </a:p>
        </p:txBody>
      </p:sp>
      <p:sp>
        <p:nvSpPr>
          <p:cNvPr id="57" name="Holder 4">
            <a:extLst>
              <a:ext uri="{FF2B5EF4-FFF2-40B4-BE49-F238E27FC236}">
                <a16:creationId xmlns:a16="http://schemas.microsoft.com/office/drawing/2014/main" id="{EF78E0F3-17E5-964B-94BF-836BE4EB4F6C}"/>
              </a:ext>
            </a:extLst>
          </p:cNvPr>
          <p:cNvSpPr>
            <a:spLocks noGrp="1"/>
          </p:cNvSpPr>
          <p:nvPr>
            <p:ph type="sldNum" sz="quarter" idx="7"/>
          </p:nvPr>
        </p:nvSpPr>
        <p:spPr>
          <a:xfrm>
            <a:off x="117050" y="4823612"/>
            <a:ext cx="407092" cy="153888"/>
          </a:xfrm>
        </p:spPr>
        <p:txBody>
          <a:bodyPr lIns="0" tIns="0" rIns="0" bIns="0"/>
          <a:lstStyle>
            <a:lvl1pPr algn="r">
              <a:defRPr>
                <a:solidFill>
                  <a:schemeClr val="tx1">
                    <a:tint val="75000"/>
                  </a:schemeClr>
                </a:solidFill>
              </a:defRPr>
            </a:lvl1pPr>
          </a:lstStyle>
          <a:p>
            <a:pPr algn="l"/>
            <a:fld id="{B6F15528-21DE-4FAA-801E-634DDDAF4B2B}" type="slidenum">
              <a:rPr sz="1000">
                <a:solidFill>
                  <a:schemeClr val="tx1"/>
                </a:solidFill>
              </a:rPr>
              <a:pPr algn="l"/>
              <a:t>22</a:t>
            </a:fld>
            <a:endParaRPr sz="1000" dirty="0">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8">
            <a:extLst>
              <a:ext uri="{FF2B5EF4-FFF2-40B4-BE49-F238E27FC236}">
                <a16:creationId xmlns:a16="http://schemas.microsoft.com/office/drawing/2014/main" id="{C1A566CA-A877-0E43-BA4E-100998A214CF}"/>
              </a:ext>
            </a:extLst>
          </p:cNvPr>
          <p:cNvSpPr txBox="1"/>
          <p:nvPr/>
        </p:nvSpPr>
        <p:spPr>
          <a:xfrm>
            <a:off x="431440" y="852811"/>
            <a:ext cx="6589395" cy="1146467"/>
          </a:xfrm>
          <a:prstGeom prst="rect">
            <a:avLst/>
          </a:prstGeom>
        </p:spPr>
        <p:txBody>
          <a:bodyPr vert="horz" wrap="square" lIns="0" tIns="58419" rIns="0" bIns="0" rtlCol="0">
            <a:spAutoFit/>
          </a:bodyPr>
          <a:lstStyle/>
          <a:p>
            <a:pPr marL="101600">
              <a:lnSpc>
                <a:spcPct val="100000"/>
              </a:lnSpc>
              <a:spcBef>
                <a:spcPts val="459"/>
              </a:spcBef>
            </a:pPr>
            <a:r>
              <a:rPr lang="ja-JP" altLang="en-US" sz="900" spc="-10">
                <a:latin typeface="Yu Gothic" panose="020B0400000000000000" pitchFamily="34" charset="-128"/>
                <a:ea typeface="Yu Gothic" panose="020B0400000000000000" pitchFamily="34" charset="-128"/>
                <a:cs typeface="YuGo-Medium"/>
              </a:rPr>
              <a:t>商品・サービスの情報を読者に分かりやすい形で表現する、記事体広告メニューです。</a:t>
            </a:r>
          </a:p>
          <a:p>
            <a:pPr marL="101600">
              <a:lnSpc>
                <a:spcPct val="100000"/>
              </a:lnSpc>
              <a:spcBef>
                <a:spcPts val="360"/>
              </a:spcBef>
            </a:pPr>
            <a:r>
              <a:rPr lang="ja-JP" altLang="en-US" sz="900" spc="-10">
                <a:latin typeface="Yu Gothic" panose="020B0400000000000000" pitchFamily="34" charset="-128"/>
                <a:ea typeface="Yu Gothic" panose="020B0400000000000000" pitchFamily="34" charset="-128"/>
                <a:cs typeface="YuGo-Medium"/>
              </a:rPr>
              <a:t>弊社がアサインする制作スタッフがディレクションし、企画・提案。商品・サービスの魅力を伝え、理解促進を図ります。</a:t>
            </a:r>
          </a:p>
          <a:p>
            <a:pPr marL="101600">
              <a:lnSpc>
                <a:spcPct val="100000"/>
              </a:lnSpc>
              <a:spcBef>
                <a:spcPts val="360"/>
              </a:spcBef>
            </a:pPr>
            <a:r>
              <a:rPr lang="en-US" altLang="ja-JP" sz="900" spc="-10" dirty="0">
                <a:latin typeface="Yu Gothic" panose="020B0400000000000000" pitchFamily="34" charset="-128"/>
                <a:ea typeface="Yu Gothic" panose="020B0400000000000000" pitchFamily="34" charset="-128"/>
                <a:cs typeface="YuGo-Medium"/>
              </a:rPr>
              <a:t>※</a:t>
            </a:r>
            <a:r>
              <a:rPr lang="en-US" altLang="ja-JP" sz="900" b="1" spc="-10" dirty="0">
                <a:solidFill>
                  <a:srgbClr val="C00000"/>
                </a:solidFill>
                <a:latin typeface="Yu Gothic" panose="020B0400000000000000" pitchFamily="34" charset="-128"/>
                <a:ea typeface="Yu Gothic" panose="020B0400000000000000" pitchFamily="34" charset="-128"/>
                <a:cs typeface="YuGo-Medium"/>
              </a:rPr>
              <a:t>①</a:t>
            </a:r>
            <a:r>
              <a:rPr lang="en" altLang="ja-JP" sz="900" b="1" spc="-10" dirty="0">
                <a:solidFill>
                  <a:srgbClr val="C00000"/>
                </a:solidFill>
                <a:latin typeface="Yu Gothic" panose="020B0400000000000000" pitchFamily="34" charset="-128"/>
                <a:ea typeface="Yu Gothic" panose="020B0400000000000000" pitchFamily="34" charset="-128"/>
                <a:cs typeface="YuGo-Medium"/>
              </a:rPr>
              <a:t>IT</a:t>
            </a:r>
            <a:r>
              <a:rPr lang="ja-JP" altLang="en" sz="900" b="1" spc="-10">
                <a:solidFill>
                  <a:srgbClr val="C00000"/>
                </a:solidFill>
                <a:latin typeface="Yu Gothic" panose="020B0400000000000000" pitchFamily="34" charset="-128"/>
                <a:ea typeface="Yu Gothic" panose="020B0400000000000000" pitchFamily="34" charset="-128"/>
                <a:cs typeface="YuGo-Medium"/>
              </a:rPr>
              <a:t>、②</a:t>
            </a:r>
            <a:r>
              <a:rPr lang="ja-JP" altLang="en-US" sz="900" b="1" spc="-10">
                <a:solidFill>
                  <a:srgbClr val="C00000"/>
                </a:solidFill>
                <a:latin typeface="Yu Gothic" panose="020B0400000000000000" pitchFamily="34" charset="-128"/>
                <a:ea typeface="Yu Gothic" panose="020B0400000000000000" pitchFamily="34" charset="-128"/>
                <a:cs typeface="YuGo-Medium"/>
              </a:rPr>
              <a:t>製造、③建築、④土木</a:t>
            </a:r>
            <a:r>
              <a:rPr lang="ja-JP" altLang="en-US" sz="900" spc="-10">
                <a:latin typeface="Yu Gothic" panose="020B0400000000000000" pitchFamily="34" charset="-128"/>
                <a:ea typeface="Yu Gothic" panose="020B0400000000000000" pitchFamily="34" charset="-128"/>
                <a:cs typeface="YuGo-Medium"/>
              </a:rPr>
              <a:t>の日経クロステックすべての分野に掲載いただけます。</a:t>
            </a:r>
          </a:p>
          <a:p>
            <a:pPr marL="101600">
              <a:lnSpc>
                <a:spcPct val="100000"/>
              </a:lnSpc>
              <a:spcBef>
                <a:spcPts val="360"/>
              </a:spcBef>
            </a:pPr>
            <a:r>
              <a:rPr lang="en-US" altLang="ja-JP" sz="900" spc="-10" dirty="0">
                <a:latin typeface="Yu Gothic" panose="020B0400000000000000" pitchFamily="34" charset="-128"/>
                <a:ea typeface="Yu Gothic" panose="020B0400000000000000" pitchFamily="34" charset="-128"/>
                <a:cs typeface="YuGo-Medium"/>
              </a:rPr>
              <a:t>※</a:t>
            </a:r>
            <a:r>
              <a:rPr lang="ja-JP" altLang="en-US" sz="900" spc="-10">
                <a:latin typeface="Yu Gothic" panose="020B0400000000000000" pitchFamily="34" charset="-128"/>
                <a:ea typeface="Yu Gothic" panose="020B0400000000000000" pitchFamily="34" charset="-128"/>
                <a:cs typeface="YuGo-Medium"/>
              </a:rPr>
              <a:t>日経クロステックのすべてのカテゴリー内</a:t>
            </a:r>
            <a:r>
              <a:rPr lang="en-US" altLang="ja-JP" sz="900" spc="-10" dirty="0">
                <a:latin typeface="Yu Gothic" panose="020B0400000000000000" pitchFamily="34" charset="-128"/>
                <a:ea typeface="Yu Gothic" panose="020B0400000000000000" pitchFamily="34" charset="-128"/>
                <a:cs typeface="YuGo-Medium"/>
              </a:rPr>
              <a:t>/</a:t>
            </a:r>
            <a:r>
              <a:rPr lang="ja-JP" altLang="en-US" sz="900" spc="-10">
                <a:latin typeface="Yu Gothic" panose="020B0400000000000000" pitchFamily="34" charset="-128"/>
                <a:ea typeface="Yu Gothic" panose="020B0400000000000000" pitchFamily="34" charset="-128"/>
                <a:cs typeface="YuGo-Medium"/>
              </a:rPr>
              <a:t>メールマガジンの誘導枠から、タイアップサイトに誘引致します。</a:t>
            </a:r>
          </a:p>
          <a:p>
            <a:pPr marL="101600">
              <a:lnSpc>
                <a:spcPct val="100000"/>
              </a:lnSpc>
              <a:spcBef>
                <a:spcPts val="360"/>
              </a:spcBef>
            </a:pPr>
            <a:endParaRPr lang="ja-JP" altLang="en-US" sz="900" spc="-10">
              <a:latin typeface="Yu Gothic" panose="020B0400000000000000" pitchFamily="34" charset="-128"/>
              <a:ea typeface="Yu Gothic" panose="020B0400000000000000" pitchFamily="34" charset="-128"/>
              <a:cs typeface="YuGo-Medium"/>
            </a:endParaRPr>
          </a:p>
          <a:p>
            <a:pPr marL="101600">
              <a:lnSpc>
                <a:spcPct val="100000"/>
              </a:lnSpc>
              <a:spcBef>
                <a:spcPts val="360"/>
              </a:spcBef>
            </a:pPr>
            <a:endParaRPr lang="ja-JP" altLang="en-US" sz="900" dirty="0">
              <a:latin typeface="Yu Gothic" panose="020B0400000000000000" pitchFamily="34" charset="-128"/>
              <a:ea typeface="Yu Gothic" panose="020B0400000000000000" pitchFamily="34" charset="-128"/>
              <a:cs typeface="YuGothic"/>
            </a:endParaRPr>
          </a:p>
        </p:txBody>
      </p:sp>
      <p:sp>
        <p:nvSpPr>
          <p:cNvPr id="4" name="bg object 23">
            <a:extLst>
              <a:ext uri="{FF2B5EF4-FFF2-40B4-BE49-F238E27FC236}">
                <a16:creationId xmlns:a16="http://schemas.microsoft.com/office/drawing/2014/main" id="{0C991920-4C22-A946-B519-D594AACCBFA5}"/>
              </a:ext>
            </a:extLst>
          </p:cNvPr>
          <p:cNvSpPr/>
          <p:nvPr/>
        </p:nvSpPr>
        <p:spPr>
          <a:xfrm>
            <a:off x="-2108" y="5042914"/>
            <a:ext cx="9146540" cy="104087"/>
          </a:xfrm>
          <a:custGeom>
            <a:avLst/>
            <a:gdLst/>
            <a:ahLst/>
            <a:cxnLst/>
            <a:rect l="l" t="t" r="r" b="b"/>
            <a:pathLst>
              <a:path w="9146540" h="95885">
                <a:moveTo>
                  <a:pt x="9146501" y="0"/>
                </a:moveTo>
                <a:lnTo>
                  <a:pt x="0" y="0"/>
                </a:lnTo>
                <a:lnTo>
                  <a:pt x="0" y="95262"/>
                </a:lnTo>
                <a:lnTo>
                  <a:pt x="9146501" y="95262"/>
                </a:lnTo>
                <a:lnTo>
                  <a:pt x="9146501" y="0"/>
                </a:lnTo>
                <a:close/>
              </a:path>
            </a:pathLst>
          </a:custGeom>
          <a:solidFill>
            <a:srgbClr val="0061AF"/>
          </a:solidFill>
        </p:spPr>
        <p:txBody>
          <a:bodyPr wrap="square" lIns="0" tIns="0" rIns="0" bIns="0" rtlCol="0"/>
          <a:lstStyle/>
          <a:p>
            <a:endParaRPr sz="1798"/>
          </a:p>
        </p:txBody>
      </p:sp>
      <p:sp>
        <p:nvSpPr>
          <p:cNvPr id="5" name="bg object 24">
            <a:extLst>
              <a:ext uri="{FF2B5EF4-FFF2-40B4-BE49-F238E27FC236}">
                <a16:creationId xmlns:a16="http://schemas.microsoft.com/office/drawing/2014/main" id="{87D35690-28A8-8341-9325-D5FB92F49445}"/>
              </a:ext>
            </a:extLst>
          </p:cNvPr>
          <p:cNvSpPr/>
          <p:nvPr/>
        </p:nvSpPr>
        <p:spPr>
          <a:xfrm>
            <a:off x="-2108" y="0"/>
            <a:ext cx="9146540" cy="95767"/>
          </a:xfrm>
          <a:custGeom>
            <a:avLst/>
            <a:gdLst/>
            <a:ahLst/>
            <a:cxnLst/>
            <a:rect l="l" t="t" r="r" b="b"/>
            <a:pathLst>
              <a:path w="9146540" h="95885">
                <a:moveTo>
                  <a:pt x="9146501" y="0"/>
                </a:moveTo>
                <a:lnTo>
                  <a:pt x="0" y="0"/>
                </a:lnTo>
                <a:lnTo>
                  <a:pt x="0" y="95262"/>
                </a:lnTo>
                <a:lnTo>
                  <a:pt x="9146501" y="95262"/>
                </a:lnTo>
                <a:lnTo>
                  <a:pt x="9146501" y="0"/>
                </a:lnTo>
                <a:close/>
              </a:path>
            </a:pathLst>
          </a:custGeom>
          <a:solidFill>
            <a:srgbClr val="0061AF"/>
          </a:solidFill>
        </p:spPr>
        <p:txBody>
          <a:bodyPr wrap="square" lIns="0" tIns="0" rIns="0" bIns="0" rtlCol="0"/>
          <a:lstStyle/>
          <a:p>
            <a:endParaRPr sz="1798"/>
          </a:p>
        </p:txBody>
      </p:sp>
      <p:sp>
        <p:nvSpPr>
          <p:cNvPr id="6" name="bg object 25">
            <a:extLst>
              <a:ext uri="{FF2B5EF4-FFF2-40B4-BE49-F238E27FC236}">
                <a16:creationId xmlns:a16="http://schemas.microsoft.com/office/drawing/2014/main" id="{6AA08CEC-AAE7-4544-82FA-7AC71D59C948}"/>
              </a:ext>
            </a:extLst>
          </p:cNvPr>
          <p:cNvSpPr/>
          <p:nvPr/>
        </p:nvSpPr>
        <p:spPr>
          <a:xfrm>
            <a:off x="331331" y="409134"/>
            <a:ext cx="95885" cy="343111"/>
          </a:xfrm>
          <a:custGeom>
            <a:avLst/>
            <a:gdLst/>
            <a:ahLst/>
            <a:cxnLst/>
            <a:rect l="l" t="t" r="r" b="b"/>
            <a:pathLst>
              <a:path w="95884" h="343534">
                <a:moveTo>
                  <a:pt x="95262" y="0"/>
                </a:moveTo>
                <a:lnTo>
                  <a:pt x="0" y="0"/>
                </a:lnTo>
                <a:lnTo>
                  <a:pt x="0" y="342963"/>
                </a:lnTo>
                <a:lnTo>
                  <a:pt x="95262" y="342963"/>
                </a:lnTo>
                <a:lnTo>
                  <a:pt x="95262" y="0"/>
                </a:lnTo>
                <a:close/>
              </a:path>
            </a:pathLst>
          </a:custGeom>
          <a:solidFill>
            <a:srgbClr val="0061AF"/>
          </a:solidFill>
        </p:spPr>
        <p:txBody>
          <a:bodyPr wrap="square" lIns="0" tIns="0" rIns="0" bIns="0" rtlCol="0"/>
          <a:lstStyle/>
          <a:p>
            <a:endParaRPr sz="1798"/>
          </a:p>
        </p:txBody>
      </p:sp>
      <p:sp>
        <p:nvSpPr>
          <p:cNvPr id="7" name="object 11">
            <a:extLst>
              <a:ext uri="{FF2B5EF4-FFF2-40B4-BE49-F238E27FC236}">
                <a16:creationId xmlns:a16="http://schemas.microsoft.com/office/drawing/2014/main" id="{FDEC17F4-9215-D346-BA64-6D40E77ABF9F}"/>
              </a:ext>
            </a:extLst>
          </p:cNvPr>
          <p:cNvSpPr/>
          <p:nvPr/>
        </p:nvSpPr>
        <p:spPr>
          <a:xfrm>
            <a:off x="524573" y="733552"/>
            <a:ext cx="8098155" cy="19050"/>
          </a:xfrm>
          <a:custGeom>
            <a:avLst/>
            <a:gdLst/>
            <a:ahLst/>
            <a:cxnLst/>
            <a:rect l="l" t="t" r="r" b="b"/>
            <a:pathLst>
              <a:path w="8098155" h="19050">
                <a:moveTo>
                  <a:pt x="8097672" y="0"/>
                </a:moveTo>
                <a:lnTo>
                  <a:pt x="0" y="0"/>
                </a:lnTo>
                <a:lnTo>
                  <a:pt x="0" y="19050"/>
                </a:lnTo>
                <a:lnTo>
                  <a:pt x="8097672" y="19050"/>
                </a:lnTo>
                <a:lnTo>
                  <a:pt x="8097672" y="0"/>
                </a:lnTo>
                <a:close/>
              </a:path>
            </a:pathLst>
          </a:custGeom>
          <a:solidFill>
            <a:srgbClr val="CCCCCC"/>
          </a:solidFill>
        </p:spPr>
        <p:txBody>
          <a:bodyPr wrap="square" lIns="0" tIns="0" rIns="0" bIns="0" rtlCol="0"/>
          <a:lstStyle/>
          <a:p>
            <a:endParaRPr/>
          </a:p>
        </p:txBody>
      </p:sp>
      <p:sp>
        <p:nvSpPr>
          <p:cNvPr id="8" name="object 4">
            <a:extLst>
              <a:ext uri="{FF2B5EF4-FFF2-40B4-BE49-F238E27FC236}">
                <a16:creationId xmlns:a16="http://schemas.microsoft.com/office/drawing/2014/main" id="{265EC854-6B43-2A48-BF6B-547C96BA0323}"/>
              </a:ext>
            </a:extLst>
          </p:cNvPr>
          <p:cNvSpPr txBox="1"/>
          <p:nvPr/>
        </p:nvSpPr>
        <p:spPr>
          <a:xfrm>
            <a:off x="491590" y="386499"/>
            <a:ext cx="8010187" cy="252633"/>
          </a:xfrm>
          <a:prstGeom prst="rect">
            <a:avLst/>
          </a:prstGeom>
        </p:spPr>
        <p:txBody>
          <a:bodyPr vert="horz" wrap="square" lIns="0" tIns="13970" rIns="0" bIns="0" rtlCol="0">
            <a:spAutoFit/>
          </a:bodyPr>
          <a:lstStyle/>
          <a:p>
            <a:pPr marL="12700">
              <a:lnSpc>
                <a:spcPct val="100000"/>
              </a:lnSpc>
              <a:spcBef>
                <a:spcPts val="110"/>
              </a:spcBef>
            </a:pPr>
            <a:r>
              <a:rPr lang="ja-JP" altLang="en-US" sz="1550" b="1" spc="5">
                <a:solidFill>
                  <a:srgbClr val="000000"/>
                </a:solidFill>
                <a:latin typeface="Yu Gothic" panose="020B0400000000000000" pitchFamily="34" charset="-128"/>
                <a:ea typeface="Yu Gothic" panose="020B0400000000000000" pitchFamily="34" charset="-128"/>
                <a:cs typeface="YuGothic"/>
              </a:rPr>
              <a:t>広告メニュー ⑮ （タイアップサイト：</a:t>
            </a:r>
            <a:r>
              <a:rPr lang="en" altLang="ja-JP" sz="1550" b="1" spc="5" dirty="0">
                <a:solidFill>
                  <a:srgbClr val="000000"/>
                </a:solidFill>
                <a:latin typeface="Yu Gothic" panose="020B0400000000000000" pitchFamily="34" charset="-128"/>
                <a:ea typeface="Yu Gothic" panose="020B0400000000000000" pitchFamily="34" charset="-128"/>
                <a:cs typeface="YuGothic"/>
              </a:rPr>
              <a:t>ALL</a:t>
            </a:r>
            <a:r>
              <a:rPr lang="ja-JP" altLang="en-US" sz="1550" b="1" spc="5">
                <a:solidFill>
                  <a:srgbClr val="000000"/>
                </a:solidFill>
                <a:latin typeface="Yu Gothic" panose="020B0400000000000000" pitchFamily="34" charset="-128"/>
                <a:ea typeface="Yu Gothic" panose="020B0400000000000000" pitchFamily="34" charset="-128"/>
                <a:cs typeface="YuGothic"/>
              </a:rPr>
              <a:t>カテゴリーパッケージ）</a:t>
            </a:r>
            <a:endParaRPr lang="ja-JP" altLang="en-US" sz="1550" b="1" dirty="0">
              <a:latin typeface="Yu Gothic" panose="020B0400000000000000" pitchFamily="34" charset="-128"/>
              <a:ea typeface="Yu Gothic" panose="020B0400000000000000" pitchFamily="34" charset="-128"/>
              <a:cs typeface="YuGothic"/>
            </a:endParaRPr>
          </a:p>
        </p:txBody>
      </p:sp>
      <p:graphicFrame>
        <p:nvGraphicFramePr>
          <p:cNvPr id="9" name="表 8">
            <a:extLst>
              <a:ext uri="{FF2B5EF4-FFF2-40B4-BE49-F238E27FC236}">
                <a16:creationId xmlns:a16="http://schemas.microsoft.com/office/drawing/2014/main" id="{BB9B9F10-A6F0-184E-85AD-41C8675CE43A}"/>
              </a:ext>
            </a:extLst>
          </p:cNvPr>
          <p:cNvGraphicFramePr>
            <a:graphicFrameLocks noGrp="1"/>
          </p:cNvGraphicFramePr>
          <p:nvPr>
            <p:extLst>
              <p:ext uri="{D42A27DB-BD31-4B8C-83A1-F6EECF244321}">
                <p14:modId xmlns:p14="http://schemas.microsoft.com/office/powerpoint/2010/main" val="1600896125"/>
              </p:ext>
            </p:extLst>
          </p:nvPr>
        </p:nvGraphicFramePr>
        <p:xfrm>
          <a:off x="2786017" y="3551397"/>
          <a:ext cx="4022369" cy="1186500"/>
        </p:xfrm>
        <a:graphic>
          <a:graphicData uri="http://schemas.openxmlformats.org/drawingml/2006/table">
            <a:tbl>
              <a:tblPr firstRow="1" bandRow="1">
                <a:tableStyleId>{5C22544A-7EE6-4342-B048-85BDC9FD1C3A}</a:tableStyleId>
              </a:tblPr>
              <a:tblGrid>
                <a:gridCol w="136169">
                  <a:extLst>
                    <a:ext uri="{9D8B030D-6E8A-4147-A177-3AD203B41FA5}">
                      <a16:colId xmlns:a16="http://schemas.microsoft.com/office/drawing/2014/main" val="1298867052"/>
                    </a:ext>
                  </a:extLst>
                </a:gridCol>
                <a:gridCol w="1066800">
                  <a:extLst>
                    <a:ext uri="{9D8B030D-6E8A-4147-A177-3AD203B41FA5}">
                      <a16:colId xmlns:a16="http://schemas.microsoft.com/office/drawing/2014/main" val="3295505182"/>
                    </a:ext>
                  </a:extLst>
                </a:gridCol>
                <a:gridCol w="1752600">
                  <a:extLst>
                    <a:ext uri="{9D8B030D-6E8A-4147-A177-3AD203B41FA5}">
                      <a16:colId xmlns:a16="http://schemas.microsoft.com/office/drawing/2014/main" val="3856298641"/>
                    </a:ext>
                  </a:extLst>
                </a:gridCol>
                <a:gridCol w="685800">
                  <a:extLst>
                    <a:ext uri="{9D8B030D-6E8A-4147-A177-3AD203B41FA5}">
                      <a16:colId xmlns:a16="http://schemas.microsoft.com/office/drawing/2014/main" val="1218873328"/>
                    </a:ext>
                  </a:extLst>
                </a:gridCol>
                <a:gridCol w="381000">
                  <a:extLst>
                    <a:ext uri="{9D8B030D-6E8A-4147-A177-3AD203B41FA5}">
                      <a16:colId xmlns:a16="http://schemas.microsoft.com/office/drawing/2014/main" val="224900973"/>
                    </a:ext>
                  </a:extLst>
                </a:gridCol>
              </a:tblGrid>
              <a:tr h="169500">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chemeClr val="bg1"/>
                          </a:solidFill>
                          <a:effectLst/>
                          <a:uLnTx/>
                          <a:uFillTx/>
                          <a:latin typeface="Yu Gothic" panose="020B0400000000000000" pitchFamily="34" charset="-128"/>
                          <a:ea typeface="Yu Gothic" panose="020B0400000000000000" pitchFamily="34" charset="-128"/>
                          <a:cs typeface="メイリオ" panose="020B0604030504040204" pitchFamily="50" charset="-128"/>
                        </a:rPr>
                        <a:t>メニュー名</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CDE3"/>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chemeClr val="bg1"/>
                          </a:solidFill>
                          <a:effectLst/>
                          <a:uLnTx/>
                          <a:uFillTx/>
                          <a:latin typeface="Yu Gothic" panose="020B0400000000000000" pitchFamily="34" charset="-128"/>
                          <a:ea typeface="Yu Gothic" panose="020B0400000000000000" pitchFamily="34" charset="-128"/>
                          <a:cs typeface="メイリオ" panose="020B0604030504040204" pitchFamily="50" charset="-128"/>
                        </a:rPr>
                        <a:t>サイズ</a:t>
                      </a:r>
                      <a:r>
                        <a:rPr kumimoji="1" lang="en-US" altLang="ja-JP" sz="600" b="0" i="0" u="none" strike="noStrike" kern="1200" cap="none" spc="0" normalizeH="0" baseline="0" noProof="0" dirty="0">
                          <a:ln>
                            <a:noFill/>
                          </a:ln>
                          <a:solidFill>
                            <a:schemeClr val="bg1"/>
                          </a:solidFill>
                          <a:effectLst/>
                          <a:uLnTx/>
                          <a:uFillTx/>
                          <a:latin typeface="Yu Gothic" panose="020B0400000000000000" pitchFamily="34" charset="-128"/>
                          <a:ea typeface="Yu Gothic" panose="020B0400000000000000" pitchFamily="34" charset="-128"/>
                          <a:cs typeface="メイリオ" panose="020B0604030504040204" pitchFamily="50" charset="-128"/>
                        </a:rPr>
                        <a:t>/</a:t>
                      </a:r>
                      <a:r>
                        <a:rPr kumimoji="1" lang="ja-JP" altLang="en-US" sz="600" b="0" i="0" u="none" strike="noStrike" kern="1200" cap="none" spc="0" normalizeH="0" baseline="0" noProof="0" dirty="0">
                          <a:ln>
                            <a:noFill/>
                          </a:ln>
                          <a:solidFill>
                            <a:schemeClr val="bg1"/>
                          </a:solidFill>
                          <a:effectLst/>
                          <a:uLnTx/>
                          <a:uFillTx/>
                          <a:latin typeface="Yu Gothic" panose="020B0400000000000000" pitchFamily="34" charset="-128"/>
                          <a:ea typeface="Yu Gothic" panose="020B0400000000000000" pitchFamily="34" charset="-128"/>
                          <a:cs typeface="メイリオ" panose="020B0604030504040204" pitchFamily="50" charset="-128"/>
                        </a:rPr>
                        <a:t>スペース</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chemeClr val="bg1"/>
                          </a:solidFill>
                          <a:effectLst/>
                          <a:uLnTx/>
                          <a:uFillTx/>
                          <a:latin typeface="Yu Gothic" panose="020B0400000000000000" pitchFamily="34" charset="-128"/>
                          <a:ea typeface="Yu Gothic" panose="020B0400000000000000" pitchFamily="34" charset="-128"/>
                          <a:cs typeface="メイリオ" panose="020B0604030504040204" pitchFamily="50" charset="-128"/>
                        </a:rPr>
                        <a:t>掲載期間</a:t>
                      </a:r>
                      <a:r>
                        <a:rPr kumimoji="1" lang="en-US" altLang="ja-JP" sz="600" b="0" i="0" u="none" strike="noStrike" kern="1200" cap="none" spc="0" normalizeH="0" baseline="0" noProof="0" dirty="0">
                          <a:ln>
                            <a:noFill/>
                          </a:ln>
                          <a:solidFill>
                            <a:schemeClr val="bg1"/>
                          </a:solidFill>
                          <a:effectLst/>
                          <a:uLnTx/>
                          <a:uFillTx/>
                          <a:latin typeface="Yu Gothic" panose="020B0400000000000000" pitchFamily="34" charset="-128"/>
                          <a:ea typeface="Yu Gothic" panose="020B0400000000000000" pitchFamily="34" charset="-128"/>
                          <a:cs typeface="メイリオ" panose="020B0604030504040204" pitchFamily="50" charset="-128"/>
                        </a:rPr>
                        <a:t>/</a:t>
                      </a:r>
                      <a:r>
                        <a:rPr kumimoji="1" lang="ja-JP" altLang="en-US" sz="600" b="0" i="0" u="none" strike="noStrike" kern="1200" cap="none" spc="0" normalizeH="0" baseline="0" noProof="0" dirty="0">
                          <a:ln>
                            <a:noFill/>
                          </a:ln>
                          <a:solidFill>
                            <a:schemeClr val="bg1"/>
                          </a:solidFill>
                          <a:effectLst/>
                          <a:uLnTx/>
                          <a:uFillTx/>
                          <a:latin typeface="Yu Gothic" panose="020B0400000000000000" pitchFamily="34" charset="-128"/>
                          <a:ea typeface="Yu Gothic" panose="020B0400000000000000" pitchFamily="34" charset="-128"/>
                          <a:cs typeface="メイリオ" panose="020B0604030504040204" pitchFamily="50" charset="-128"/>
                        </a:rPr>
                        <a:t>回数</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chemeClr val="bg1"/>
                          </a:solidFill>
                          <a:effectLst/>
                          <a:uLnTx/>
                          <a:uFillTx/>
                          <a:latin typeface="Yu Gothic" panose="020B0400000000000000" pitchFamily="34" charset="-128"/>
                          <a:ea typeface="Yu Gothic" panose="020B0400000000000000" pitchFamily="34" charset="-128"/>
                          <a:cs typeface="メイリオ" panose="020B0604030504040204" pitchFamily="50" charset="-128"/>
                        </a:rPr>
                        <a:t>表示形式</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163888586"/>
                  </a:ext>
                </a:extLst>
              </a:tr>
              <a:tr h="254250">
                <a:tc>
                  <a:txBody>
                    <a:bodyPr/>
                    <a:lstStyle/>
                    <a:p>
                      <a:pPr algn="ctr"/>
                      <a:r>
                        <a:rPr kumimoji="1" lang="ja-JP" altLang="en-US" sz="600" b="0" i="0" dirty="0">
                          <a:latin typeface="Yu Gothic" panose="020B0400000000000000" pitchFamily="34" charset="-128"/>
                          <a:ea typeface="Yu Gothic" panose="020B0400000000000000" pitchFamily="34" charset="-128"/>
                          <a:cs typeface="メイリオ" panose="020B0604030504040204" pitchFamily="50" charset="-128"/>
                        </a:rPr>
                        <a:t>①</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ピックアップコンテンツ</a:t>
                      </a:r>
                      <a:r>
                        <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インフィード広告</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サムネイル：</a:t>
                      </a:r>
                      <a:r>
                        <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240×180</a:t>
                      </a: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ピクセル</a:t>
                      </a:r>
                      <a:r>
                        <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(GIF/JPEG/PNG)</a:t>
                      </a: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　　　　　　　　　　　</a:t>
                      </a:r>
                      <a:r>
                        <a:rPr kumimoji="1" lang="ja-JP" altLang="en-US" sz="600" b="0" i="0" u="none" strike="noStrike" kern="1200" cap="none" spc="0" normalizeH="0" baseline="0" noProof="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　　　</a:t>
                      </a:r>
                      <a:r>
                        <a:rPr kumimoji="1" lang="ja-JP" altLang="en-US" sz="600" b="0" i="0" u="none" strike="noStrike" kern="1200" baseline="0">
                          <a:solidFill>
                            <a:schemeClr val="dk1"/>
                          </a:solidFill>
                          <a:latin typeface="Yu Gothic" panose="020B0400000000000000" pitchFamily="34" charset="-128"/>
                          <a:ea typeface="Yu Gothic" panose="020B0400000000000000" pitchFamily="34" charset="-128"/>
                          <a:cs typeface="メイリオ" panose="020B0604030504040204" pitchFamily="50" charset="-128"/>
                        </a:rPr>
                        <a:t>テキスト</a:t>
                      </a:r>
                      <a:r>
                        <a:rPr kumimoji="1" lang="ja-JP" altLang="en-US" sz="600" b="0" i="0" u="none" strike="noStrike" kern="1200" baseline="0" dirty="0">
                          <a:solidFill>
                            <a:schemeClr val="dk1"/>
                          </a:solidFill>
                          <a:latin typeface="Yu Gothic" panose="020B0400000000000000" pitchFamily="34" charset="-128"/>
                          <a:ea typeface="Yu Gothic" panose="020B0400000000000000" pitchFamily="34" charset="-128"/>
                          <a:cs typeface="メイリオ" panose="020B0604030504040204" pitchFamily="50" charset="-128"/>
                        </a:rPr>
                        <a:t>：全角半角問わず</a:t>
                      </a:r>
                      <a:r>
                        <a:rPr kumimoji="1" lang="en-US" altLang="ja-JP" sz="600" b="0" i="0" u="none" strike="noStrike" kern="1200" baseline="0" dirty="0">
                          <a:solidFill>
                            <a:schemeClr val="dk1"/>
                          </a:solidFill>
                          <a:latin typeface="Yu Gothic" panose="020B0400000000000000" pitchFamily="34" charset="-128"/>
                          <a:ea typeface="Yu Gothic" panose="020B0400000000000000" pitchFamily="34" charset="-128"/>
                          <a:cs typeface="メイリオ" panose="020B0604030504040204" pitchFamily="50" charset="-128"/>
                        </a:rPr>
                        <a:t>30</a:t>
                      </a:r>
                      <a:r>
                        <a:rPr kumimoji="1" lang="ja-JP" altLang="en-US" sz="600" b="0" i="0" u="none" strike="noStrike" kern="1200" baseline="0" dirty="0">
                          <a:solidFill>
                            <a:schemeClr val="dk1"/>
                          </a:solidFill>
                          <a:latin typeface="Yu Gothic" panose="020B0400000000000000" pitchFamily="34" charset="-128"/>
                          <a:ea typeface="Yu Gothic" panose="020B0400000000000000" pitchFamily="34" charset="-128"/>
                          <a:cs typeface="メイリオ" panose="020B0604030504040204" pitchFamily="50" charset="-128"/>
                        </a:rPr>
                        <a:t>文字以内</a:t>
                      </a:r>
                      <a:endPar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4</a:t>
                      </a: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週間</a:t>
                      </a:r>
                      <a:endPar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ja-JP" altLang="en-US" sz="6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ローテーション</a:t>
                      </a:r>
                      <a:endParaRPr lang="zh-CN" altLang="en-US" sz="6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73169435"/>
                  </a:ext>
                </a:extLst>
              </a:tr>
              <a:tr h="254250">
                <a:tc>
                  <a:txBody>
                    <a:bodyPr/>
                    <a:lstStyle/>
                    <a:p>
                      <a:pPr algn="ctr"/>
                      <a:r>
                        <a:rPr kumimoji="1" lang="ja-JP" altLang="en-US" sz="600" b="0" i="0" dirty="0">
                          <a:latin typeface="Yu Gothic" panose="020B0400000000000000" pitchFamily="34" charset="-128"/>
                          <a:ea typeface="Yu Gothic" panose="020B0400000000000000" pitchFamily="34" charset="-128"/>
                          <a:cs typeface="メイリオ" panose="020B0604030504040204" pitchFamily="50" charset="-128"/>
                        </a:rPr>
                        <a:t>②</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タイアップ一覧</a:t>
                      </a:r>
                      <a:endPar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a:t>
                      </a: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掲載レポートはありません</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全半角問わず</a:t>
                      </a:r>
                      <a:r>
                        <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20</a:t>
                      </a: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文字以内</a:t>
                      </a:r>
                      <a:endParaRPr kumimoji="1" lang="zh-TW"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4</a:t>
                      </a: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週間</a:t>
                      </a:r>
                      <a:endPar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6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貼り付け</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02015560"/>
                  </a:ext>
                </a:extLst>
              </a:tr>
              <a:tr h="254250">
                <a:tc>
                  <a:txBody>
                    <a:bodyPr/>
                    <a:lstStyle/>
                    <a:p>
                      <a:pPr algn="ctr"/>
                      <a:r>
                        <a:rPr kumimoji="1" lang="ja-JP" altLang="en-US" sz="600" b="0" i="0" dirty="0">
                          <a:latin typeface="Yu Gothic" panose="020B0400000000000000" pitchFamily="34" charset="-128"/>
                          <a:ea typeface="Yu Gothic" panose="020B0400000000000000" pitchFamily="34" charset="-128"/>
                          <a:cs typeface="メイリオ" panose="020B0604030504040204" pitchFamily="50" charset="-128"/>
                        </a:rPr>
                        <a:t>③</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スマホヘッダーパネル</a:t>
                      </a:r>
                      <a:endPar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サムネイル：</a:t>
                      </a:r>
                      <a:r>
                        <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240×180</a:t>
                      </a: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ピクセル</a:t>
                      </a:r>
                      <a:r>
                        <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(GIF/JPEG/PNG)</a:t>
                      </a: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　　　　　　　　　　　　　　</a:t>
                      </a:r>
                      <a:r>
                        <a:rPr kumimoji="1" lang="ja-JP" altLang="en-US" sz="600" b="0" i="0" u="none" strike="noStrike" kern="1200" baseline="0" dirty="0">
                          <a:solidFill>
                            <a:schemeClr val="dk1"/>
                          </a:solidFill>
                          <a:latin typeface="Yu Gothic" panose="020B0400000000000000" pitchFamily="34" charset="-128"/>
                          <a:ea typeface="Yu Gothic" panose="020B0400000000000000" pitchFamily="34" charset="-128"/>
                          <a:cs typeface="メイリオ" panose="020B0604030504040204" pitchFamily="50" charset="-128"/>
                        </a:rPr>
                        <a:t>テキスト：全角半角問わず</a:t>
                      </a:r>
                      <a:r>
                        <a:rPr kumimoji="1" lang="en-US" altLang="ja-JP" sz="600" b="0" i="0" u="none" strike="noStrike" kern="1200" baseline="0" dirty="0">
                          <a:solidFill>
                            <a:schemeClr val="dk1"/>
                          </a:solidFill>
                          <a:latin typeface="Yu Gothic" panose="020B0400000000000000" pitchFamily="34" charset="-128"/>
                          <a:ea typeface="Yu Gothic" panose="020B0400000000000000" pitchFamily="34" charset="-128"/>
                          <a:cs typeface="メイリオ" panose="020B0604030504040204" pitchFamily="50" charset="-128"/>
                        </a:rPr>
                        <a:t>30</a:t>
                      </a:r>
                      <a:r>
                        <a:rPr kumimoji="1" lang="ja-JP" altLang="en-US" sz="600" b="0" i="0" u="none" strike="noStrike" kern="1200" baseline="0" dirty="0">
                          <a:solidFill>
                            <a:schemeClr val="dk1"/>
                          </a:solidFill>
                          <a:latin typeface="Yu Gothic" panose="020B0400000000000000" pitchFamily="34" charset="-128"/>
                          <a:ea typeface="Yu Gothic" panose="020B0400000000000000" pitchFamily="34" charset="-128"/>
                          <a:cs typeface="メイリオ" panose="020B0604030504040204" pitchFamily="50" charset="-128"/>
                        </a:rPr>
                        <a:t>文字以内</a:t>
                      </a:r>
                      <a:endPar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4</a:t>
                      </a: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週間</a:t>
                      </a:r>
                      <a:endPar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ja-JP" altLang="en-US" sz="6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ローテーション</a:t>
                      </a:r>
                      <a:endParaRPr lang="zh-CN" altLang="en-US" sz="6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42590945"/>
                  </a:ext>
                </a:extLst>
              </a:tr>
              <a:tr h="254250">
                <a:tc>
                  <a:txBody>
                    <a:bodyPr/>
                    <a:lstStyle/>
                    <a:p>
                      <a:pPr algn="ctr"/>
                      <a:r>
                        <a:rPr kumimoji="1" lang="ja-JP" altLang="en-US" sz="600" b="0" i="0" dirty="0">
                          <a:latin typeface="Yu Gothic" panose="020B0400000000000000" pitchFamily="34" charset="-128"/>
                          <a:ea typeface="Yu Gothic" panose="020B0400000000000000" pitchFamily="34" charset="-128"/>
                          <a:cs typeface="メイリオ" panose="020B0604030504040204" pitchFamily="50" charset="-128"/>
                        </a:rPr>
                        <a:t>④</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メールマガジン</a:t>
                      </a:r>
                      <a:r>
                        <a:rPr kumimoji="1" lang="en-US" altLang="ja-JP" sz="600" b="0" i="0" u="none" strike="noStrike" kern="1200" cap="none" spc="0" normalizeH="0" baseline="0" noProof="0" dirty="0">
                          <a:ln>
                            <a:noFill/>
                          </a:ln>
                          <a:solidFill>
                            <a:srgbClr val="C00000"/>
                          </a:solidFill>
                          <a:effectLst/>
                          <a:uLnTx/>
                          <a:uFillTx/>
                          <a:latin typeface="Yu Gothic" panose="020B0400000000000000" pitchFamily="34" charset="-128"/>
                          <a:ea typeface="Yu Gothic" panose="020B0400000000000000" pitchFamily="34" charset="-128"/>
                          <a:cs typeface="メイリオ" panose="020B0604030504040204" pitchFamily="50" charset="-128"/>
                        </a:rPr>
                        <a:t>※</a:t>
                      </a:r>
                      <a:endParaRPr kumimoji="1" lang="ja-JP" altLang="en-US" sz="600" b="0" i="0" u="none" strike="noStrike" kern="1200" cap="none" spc="0" normalizeH="0" baseline="0" noProof="0" dirty="0">
                        <a:ln>
                          <a:noFill/>
                        </a:ln>
                        <a:solidFill>
                          <a:srgbClr val="C00000"/>
                        </a:solidFill>
                        <a:effectLst/>
                        <a:uLnTx/>
                        <a:uFillTx/>
                        <a:latin typeface="Yu Gothic" panose="020B0400000000000000" pitchFamily="34" charset="-128"/>
                        <a:ea typeface="Yu Gothic" panose="020B0400000000000000" pitchFamily="34" charset="-128"/>
                        <a:cs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2</a:t>
                      </a: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行：全角</a:t>
                      </a:r>
                      <a:r>
                        <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37</a:t>
                      </a: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文字</a:t>
                      </a:r>
                      <a:r>
                        <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a:t>
                      </a: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リンク先</a:t>
                      </a:r>
                      <a:r>
                        <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URL1</a:t>
                      </a: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行</a:t>
                      </a:r>
                      <a:endPar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ヘッダー：全角</a:t>
                      </a:r>
                      <a:r>
                        <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20</a:t>
                      </a: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文字</a:t>
                      </a:r>
                      <a:r>
                        <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×7</a:t>
                      </a: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掲載期間中 </a:t>
                      </a:r>
                      <a:r>
                        <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4</a:t>
                      </a:r>
                      <a:r>
                        <a:rPr kumimoji="1" lang="ja-JP" altLang="en-US" sz="600" b="0" i="0" u="none" strike="noStrike" kern="1200" cap="none" spc="0" normalizeH="0" baseline="0" noProof="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回</a:t>
                      </a:r>
                      <a:endParaRPr kumimoji="1" lang="en-US" altLang="ja-JP" sz="6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6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rPr>
                        <a:t>―</a:t>
                      </a:r>
                      <a:endParaRPr lang="ja-JP" altLang="en-US" sz="600" b="0" i="0" u="none" strike="noStrike" dirty="0">
                        <a:solidFill>
                          <a:srgbClr val="000000"/>
                        </a:solidFill>
                        <a:effectLst/>
                        <a:latin typeface="Yu Gothic" panose="020B0400000000000000" pitchFamily="34" charset="-128"/>
                        <a:ea typeface="Yu Gothic" panose="020B0400000000000000" pitchFamily="34" charset="-128"/>
                        <a:cs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87684927"/>
                  </a:ext>
                </a:extLst>
              </a:tr>
            </a:tbl>
          </a:graphicData>
        </a:graphic>
      </p:graphicFrame>
      <p:pic>
        <p:nvPicPr>
          <p:cNvPr id="10" name="bg object 16">
            <a:extLst>
              <a:ext uri="{FF2B5EF4-FFF2-40B4-BE49-F238E27FC236}">
                <a16:creationId xmlns:a16="http://schemas.microsoft.com/office/drawing/2014/main" id="{CCE7381A-FE46-8F4C-B826-75CEA8AAA70C}"/>
              </a:ext>
            </a:extLst>
          </p:cNvPr>
          <p:cNvPicPr/>
          <p:nvPr/>
        </p:nvPicPr>
        <p:blipFill>
          <a:blip r:embed="rId3" cstate="print"/>
          <a:stretch>
            <a:fillRect/>
          </a:stretch>
        </p:blipFill>
        <p:spPr>
          <a:xfrm>
            <a:off x="8112473" y="4657804"/>
            <a:ext cx="163220" cy="230931"/>
          </a:xfrm>
          <a:prstGeom prst="rect">
            <a:avLst/>
          </a:prstGeom>
        </p:spPr>
      </p:pic>
      <p:pic>
        <p:nvPicPr>
          <p:cNvPr id="11" name="bg object 17">
            <a:extLst>
              <a:ext uri="{FF2B5EF4-FFF2-40B4-BE49-F238E27FC236}">
                <a16:creationId xmlns:a16="http://schemas.microsoft.com/office/drawing/2014/main" id="{B135F4F2-83A2-D64F-AB37-057BC59B79AE}"/>
              </a:ext>
            </a:extLst>
          </p:cNvPr>
          <p:cNvPicPr/>
          <p:nvPr/>
        </p:nvPicPr>
        <p:blipFill>
          <a:blip r:embed="rId4" cstate="print"/>
          <a:stretch>
            <a:fillRect/>
          </a:stretch>
        </p:blipFill>
        <p:spPr>
          <a:xfrm>
            <a:off x="8316555" y="4657805"/>
            <a:ext cx="147688" cy="230931"/>
          </a:xfrm>
          <a:prstGeom prst="rect">
            <a:avLst/>
          </a:prstGeom>
        </p:spPr>
      </p:pic>
      <p:pic>
        <p:nvPicPr>
          <p:cNvPr id="12" name="bg object 18">
            <a:extLst>
              <a:ext uri="{FF2B5EF4-FFF2-40B4-BE49-F238E27FC236}">
                <a16:creationId xmlns:a16="http://schemas.microsoft.com/office/drawing/2014/main" id="{7C9BEA86-7E3C-D348-BA5E-52B03B0DF317}"/>
              </a:ext>
            </a:extLst>
          </p:cNvPr>
          <p:cNvPicPr/>
          <p:nvPr/>
        </p:nvPicPr>
        <p:blipFill>
          <a:blip r:embed="rId5" cstate="print"/>
          <a:stretch>
            <a:fillRect/>
          </a:stretch>
        </p:blipFill>
        <p:spPr>
          <a:xfrm>
            <a:off x="8740027" y="4657805"/>
            <a:ext cx="170002" cy="230931"/>
          </a:xfrm>
          <a:prstGeom prst="rect">
            <a:avLst/>
          </a:prstGeom>
        </p:spPr>
      </p:pic>
      <p:pic>
        <p:nvPicPr>
          <p:cNvPr id="13" name="bg object 19">
            <a:extLst>
              <a:ext uri="{FF2B5EF4-FFF2-40B4-BE49-F238E27FC236}">
                <a16:creationId xmlns:a16="http://schemas.microsoft.com/office/drawing/2014/main" id="{EAE09194-00E4-494D-AE34-E34608B67ACE}"/>
              </a:ext>
            </a:extLst>
          </p:cNvPr>
          <p:cNvPicPr/>
          <p:nvPr/>
        </p:nvPicPr>
        <p:blipFill>
          <a:blip r:embed="rId6" cstate="print"/>
          <a:stretch>
            <a:fillRect/>
          </a:stretch>
        </p:blipFill>
        <p:spPr>
          <a:xfrm>
            <a:off x="8501777" y="4652797"/>
            <a:ext cx="196037" cy="238846"/>
          </a:xfrm>
          <a:prstGeom prst="rect">
            <a:avLst/>
          </a:prstGeom>
        </p:spPr>
      </p:pic>
      <p:pic>
        <p:nvPicPr>
          <p:cNvPr id="14" name="bg object 20">
            <a:extLst>
              <a:ext uri="{FF2B5EF4-FFF2-40B4-BE49-F238E27FC236}">
                <a16:creationId xmlns:a16="http://schemas.microsoft.com/office/drawing/2014/main" id="{A0D9039B-1F5A-C04D-ABEF-28DD31D45871}"/>
              </a:ext>
            </a:extLst>
          </p:cNvPr>
          <p:cNvPicPr/>
          <p:nvPr/>
        </p:nvPicPr>
        <p:blipFill>
          <a:blip r:embed="rId7" cstate="print"/>
          <a:stretch>
            <a:fillRect/>
          </a:stretch>
        </p:blipFill>
        <p:spPr>
          <a:xfrm>
            <a:off x="7825276" y="4656936"/>
            <a:ext cx="259861" cy="231025"/>
          </a:xfrm>
          <a:prstGeom prst="rect">
            <a:avLst/>
          </a:prstGeom>
        </p:spPr>
      </p:pic>
      <p:sp>
        <p:nvSpPr>
          <p:cNvPr id="15" name="bg object 21">
            <a:extLst>
              <a:ext uri="{FF2B5EF4-FFF2-40B4-BE49-F238E27FC236}">
                <a16:creationId xmlns:a16="http://schemas.microsoft.com/office/drawing/2014/main" id="{9BC41735-8A21-794E-809A-B6267B4F6A40}"/>
              </a:ext>
            </a:extLst>
          </p:cNvPr>
          <p:cNvSpPr/>
          <p:nvPr/>
        </p:nvSpPr>
        <p:spPr>
          <a:xfrm>
            <a:off x="7504939" y="4706790"/>
            <a:ext cx="100965" cy="130649"/>
          </a:xfrm>
          <a:custGeom>
            <a:avLst/>
            <a:gdLst/>
            <a:ahLst/>
            <a:cxnLst/>
            <a:rect l="l" t="t" r="r" b="b"/>
            <a:pathLst>
              <a:path w="100965" h="130810">
                <a:moveTo>
                  <a:pt x="100520" y="16840"/>
                </a:moveTo>
                <a:lnTo>
                  <a:pt x="82029" y="16840"/>
                </a:lnTo>
                <a:lnTo>
                  <a:pt x="82029" y="50304"/>
                </a:lnTo>
                <a:lnTo>
                  <a:pt x="100520" y="50304"/>
                </a:lnTo>
                <a:lnTo>
                  <a:pt x="100520" y="16840"/>
                </a:lnTo>
                <a:close/>
              </a:path>
              <a:path w="100965" h="130810">
                <a:moveTo>
                  <a:pt x="100736" y="0"/>
                </a:moveTo>
                <a:lnTo>
                  <a:pt x="0" y="0"/>
                </a:lnTo>
                <a:lnTo>
                  <a:pt x="0" y="2540"/>
                </a:lnTo>
                <a:lnTo>
                  <a:pt x="88" y="16510"/>
                </a:lnTo>
                <a:lnTo>
                  <a:pt x="101" y="50800"/>
                </a:lnTo>
                <a:lnTo>
                  <a:pt x="114" y="66040"/>
                </a:lnTo>
                <a:lnTo>
                  <a:pt x="127" y="102870"/>
                </a:lnTo>
                <a:lnTo>
                  <a:pt x="152" y="119380"/>
                </a:lnTo>
                <a:lnTo>
                  <a:pt x="152" y="125730"/>
                </a:lnTo>
                <a:lnTo>
                  <a:pt x="63" y="130810"/>
                </a:lnTo>
                <a:lnTo>
                  <a:pt x="18757" y="130810"/>
                </a:lnTo>
                <a:lnTo>
                  <a:pt x="18757" y="125730"/>
                </a:lnTo>
                <a:lnTo>
                  <a:pt x="18757" y="119380"/>
                </a:lnTo>
                <a:lnTo>
                  <a:pt x="100520" y="119380"/>
                </a:lnTo>
                <a:lnTo>
                  <a:pt x="100520" y="103174"/>
                </a:lnTo>
                <a:lnTo>
                  <a:pt x="100520" y="102870"/>
                </a:lnTo>
                <a:lnTo>
                  <a:pt x="100520" y="66649"/>
                </a:lnTo>
                <a:lnTo>
                  <a:pt x="82029" y="66649"/>
                </a:lnTo>
                <a:lnTo>
                  <a:pt x="82029" y="102870"/>
                </a:lnTo>
                <a:lnTo>
                  <a:pt x="18757" y="102870"/>
                </a:lnTo>
                <a:lnTo>
                  <a:pt x="18757" y="66040"/>
                </a:lnTo>
                <a:lnTo>
                  <a:pt x="100520" y="66040"/>
                </a:lnTo>
                <a:lnTo>
                  <a:pt x="100520" y="50800"/>
                </a:lnTo>
                <a:lnTo>
                  <a:pt x="18757" y="50800"/>
                </a:lnTo>
                <a:lnTo>
                  <a:pt x="18757" y="16510"/>
                </a:lnTo>
                <a:lnTo>
                  <a:pt x="100558" y="16510"/>
                </a:lnTo>
                <a:lnTo>
                  <a:pt x="100558" y="2540"/>
                </a:lnTo>
                <a:lnTo>
                  <a:pt x="100736" y="2540"/>
                </a:lnTo>
                <a:lnTo>
                  <a:pt x="100736" y="0"/>
                </a:lnTo>
                <a:close/>
              </a:path>
              <a:path w="100965" h="130810">
                <a:moveTo>
                  <a:pt x="100825" y="130378"/>
                </a:moveTo>
                <a:lnTo>
                  <a:pt x="100520" y="119684"/>
                </a:lnTo>
                <a:lnTo>
                  <a:pt x="82029" y="119684"/>
                </a:lnTo>
                <a:lnTo>
                  <a:pt x="82029" y="130378"/>
                </a:lnTo>
                <a:lnTo>
                  <a:pt x="100825" y="130378"/>
                </a:lnTo>
                <a:close/>
              </a:path>
            </a:pathLst>
          </a:custGeom>
          <a:solidFill>
            <a:srgbClr val="0061AF"/>
          </a:solidFill>
        </p:spPr>
        <p:txBody>
          <a:bodyPr wrap="square" lIns="0" tIns="0" rIns="0" bIns="0" rtlCol="0"/>
          <a:lstStyle/>
          <a:p>
            <a:endParaRPr sz="1798"/>
          </a:p>
        </p:txBody>
      </p:sp>
      <p:pic>
        <p:nvPicPr>
          <p:cNvPr id="16" name="bg object 22">
            <a:extLst>
              <a:ext uri="{FF2B5EF4-FFF2-40B4-BE49-F238E27FC236}">
                <a16:creationId xmlns:a16="http://schemas.microsoft.com/office/drawing/2014/main" id="{87E2031C-B639-E143-A3B6-BE54454CF698}"/>
              </a:ext>
            </a:extLst>
          </p:cNvPr>
          <p:cNvPicPr/>
          <p:nvPr/>
        </p:nvPicPr>
        <p:blipFill>
          <a:blip r:embed="rId8" cstate="print"/>
          <a:stretch>
            <a:fillRect/>
          </a:stretch>
        </p:blipFill>
        <p:spPr>
          <a:xfrm>
            <a:off x="7636173" y="4696906"/>
            <a:ext cx="143484" cy="140263"/>
          </a:xfrm>
          <a:prstGeom prst="rect">
            <a:avLst/>
          </a:prstGeom>
        </p:spPr>
      </p:pic>
      <p:pic>
        <p:nvPicPr>
          <p:cNvPr id="18" name="object 2">
            <a:extLst>
              <a:ext uri="{FF2B5EF4-FFF2-40B4-BE49-F238E27FC236}">
                <a16:creationId xmlns:a16="http://schemas.microsoft.com/office/drawing/2014/main" id="{21EAA27E-C6BC-C347-A8DD-B3984C19AF52}"/>
              </a:ext>
            </a:extLst>
          </p:cNvPr>
          <p:cNvPicPr/>
          <p:nvPr/>
        </p:nvPicPr>
        <p:blipFill>
          <a:blip r:embed="rId9" cstate="print"/>
          <a:stretch>
            <a:fillRect/>
          </a:stretch>
        </p:blipFill>
        <p:spPr>
          <a:xfrm>
            <a:off x="3295726" y="1961071"/>
            <a:ext cx="1584629" cy="1431099"/>
          </a:xfrm>
          <a:prstGeom prst="rect">
            <a:avLst/>
          </a:prstGeom>
        </p:spPr>
      </p:pic>
      <p:grpSp>
        <p:nvGrpSpPr>
          <p:cNvPr id="19" name="object 9">
            <a:extLst>
              <a:ext uri="{FF2B5EF4-FFF2-40B4-BE49-F238E27FC236}">
                <a16:creationId xmlns:a16="http://schemas.microsoft.com/office/drawing/2014/main" id="{1563FD1E-5281-7D44-AC58-94EFF59281CB}"/>
              </a:ext>
            </a:extLst>
          </p:cNvPr>
          <p:cNvGrpSpPr/>
          <p:nvPr/>
        </p:nvGrpSpPr>
        <p:grpSpPr>
          <a:xfrm>
            <a:off x="389155" y="1964848"/>
            <a:ext cx="2890677" cy="2857372"/>
            <a:chOff x="389155" y="2011019"/>
            <a:chExt cx="2890677" cy="2857372"/>
          </a:xfrm>
        </p:grpSpPr>
        <p:pic>
          <p:nvPicPr>
            <p:cNvPr id="20" name="object 10">
              <a:extLst>
                <a:ext uri="{FF2B5EF4-FFF2-40B4-BE49-F238E27FC236}">
                  <a16:creationId xmlns:a16="http://schemas.microsoft.com/office/drawing/2014/main" id="{EB6E037E-FEA7-9D47-85A3-1B2B093FBA6D}"/>
                </a:ext>
              </a:extLst>
            </p:cNvPr>
            <p:cNvPicPr/>
            <p:nvPr/>
          </p:nvPicPr>
          <p:blipFill>
            <a:blip r:embed="rId10" cstate="print"/>
            <a:stretch>
              <a:fillRect/>
            </a:stretch>
          </p:blipFill>
          <p:spPr>
            <a:xfrm>
              <a:off x="494487" y="2075337"/>
              <a:ext cx="1563428" cy="1229062"/>
            </a:xfrm>
            <a:prstGeom prst="rect">
              <a:avLst/>
            </a:prstGeom>
          </p:spPr>
        </p:pic>
        <p:sp>
          <p:nvSpPr>
            <p:cNvPr id="21" name="object 11">
              <a:extLst>
                <a:ext uri="{FF2B5EF4-FFF2-40B4-BE49-F238E27FC236}">
                  <a16:creationId xmlns:a16="http://schemas.microsoft.com/office/drawing/2014/main" id="{C6824AD6-5174-BA45-991E-0250AA596115}"/>
                </a:ext>
              </a:extLst>
            </p:cNvPr>
            <p:cNvSpPr/>
            <p:nvPr/>
          </p:nvSpPr>
          <p:spPr>
            <a:xfrm>
              <a:off x="769264" y="2243162"/>
              <a:ext cx="1279525" cy="549910"/>
            </a:xfrm>
            <a:custGeom>
              <a:avLst/>
              <a:gdLst/>
              <a:ahLst/>
              <a:cxnLst/>
              <a:rect l="l" t="t" r="r" b="b"/>
              <a:pathLst>
                <a:path w="1279525" h="549910">
                  <a:moveTo>
                    <a:pt x="1013866" y="0"/>
                  </a:moveTo>
                  <a:lnTo>
                    <a:pt x="0" y="0"/>
                  </a:lnTo>
                  <a:lnTo>
                    <a:pt x="0" y="132651"/>
                  </a:lnTo>
                  <a:lnTo>
                    <a:pt x="1013866" y="132651"/>
                  </a:lnTo>
                  <a:lnTo>
                    <a:pt x="1013866" y="0"/>
                  </a:lnTo>
                  <a:close/>
                </a:path>
                <a:path w="1279525" h="549910">
                  <a:moveTo>
                    <a:pt x="1279182" y="208457"/>
                  </a:moveTo>
                  <a:lnTo>
                    <a:pt x="862266" y="208457"/>
                  </a:lnTo>
                  <a:lnTo>
                    <a:pt x="862266" y="549567"/>
                  </a:lnTo>
                  <a:lnTo>
                    <a:pt x="1279182" y="549567"/>
                  </a:lnTo>
                  <a:lnTo>
                    <a:pt x="1279182" y="208457"/>
                  </a:lnTo>
                  <a:close/>
                </a:path>
              </a:pathLst>
            </a:custGeom>
            <a:solidFill>
              <a:srgbClr val="D9D9D9"/>
            </a:solidFill>
          </p:spPr>
          <p:txBody>
            <a:bodyPr wrap="square" lIns="0" tIns="0" rIns="0" bIns="0" rtlCol="0"/>
            <a:lstStyle/>
            <a:p>
              <a:endParaRPr/>
            </a:p>
          </p:txBody>
        </p:sp>
        <p:sp>
          <p:nvSpPr>
            <p:cNvPr id="22" name="object 12">
              <a:extLst>
                <a:ext uri="{FF2B5EF4-FFF2-40B4-BE49-F238E27FC236}">
                  <a16:creationId xmlns:a16="http://schemas.microsoft.com/office/drawing/2014/main" id="{991134AA-7ED8-5B49-8644-5E95FC42F33C}"/>
                </a:ext>
              </a:extLst>
            </p:cNvPr>
            <p:cNvSpPr/>
            <p:nvPr/>
          </p:nvSpPr>
          <p:spPr>
            <a:xfrm>
              <a:off x="1612569" y="2878010"/>
              <a:ext cx="426720" cy="85725"/>
            </a:xfrm>
            <a:custGeom>
              <a:avLst/>
              <a:gdLst/>
              <a:ahLst/>
              <a:cxnLst/>
              <a:rect l="l" t="t" r="r" b="b"/>
              <a:pathLst>
                <a:path w="426719" h="85725">
                  <a:moveTo>
                    <a:pt x="426389" y="0"/>
                  </a:moveTo>
                  <a:lnTo>
                    <a:pt x="0" y="0"/>
                  </a:lnTo>
                  <a:lnTo>
                    <a:pt x="0" y="85280"/>
                  </a:lnTo>
                  <a:lnTo>
                    <a:pt x="426389" y="85280"/>
                  </a:lnTo>
                  <a:lnTo>
                    <a:pt x="426389" y="0"/>
                  </a:lnTo>
                  <a:close/>
                </a:path>
              </a:pathLst>
            </a:custGeom>
            <a:solidFill>
              <a:srgbClr val="0061AF"/>
            </a:solidFill>
          </p:spPr>
          <p:txBody>
            <a:bodyPr wrap="square" lIns="0" tIns="0" rIns="0" bIns="0" rtlCol="0"/>
            <a:lstStyle/>
            <a:p>
              <a:endParaRPr/>
            </a:p>
          </p:txBody>
        </p:sp>
        <p:pic>
          <p:nvPicPr>
            <p:cNvPr id="23" name="object 13">
              <a:extLst>
                <a:ext uri="{FF2B5EF4-FFF2-40B4-BE49-F238E27FC236}">
                  <a16:creationId xmlns:a16="http://schemas.microsoft.com/office/drawing/2014/main" id="{CB82AA35-2BAE-D54A-8B13-33ADC65F9180}"/>
                </a:ext>
              </a:extLst>
            </p:cNvPr>
            <p:cNvPicPr/>
            <p:nvPr/>
          </p:nvPicPr>
          <p:blipFill>
            <a:blip r:embed="rId11" cstate="print"/>
            <a:stretch>
              <a:fillRect/>
            </a:stretch>
          </p:blipFill>
          <p:spPr>
            <a:xfrm>
              <a:off x="513097" y="3361258"/>
              <a:ext cx="1544818" cy="837126"/>
            </a:xfrm>
            <a:prstGeom prst="rect">
              <a:avLst/>
            </a:prstGeom>
          </p:spPr>
        </p:pic>
        <p:sp>
          <p:nvSpPr>
            <p:cNvPr id="24" name="object 14">
              <a:extLst>
                <a:ext uri="{FF2B5EF4-FFF2-40B4-BE49-F238E27FC236}">
                  <a16:creationId xmlns:a16="http://schemas.microsoft.com/office/drawing/2014/main" id="{89A20D25-9408-F541-BD1F-D4CBF9CF1493}"/>
                </a:ext>
              </a:extLst>
            </p:cNvPr>
            <p:cNvSpPr/>
            <p:nvPr/>
          </p:nvSpPr>
          <p:spPr>
            <a:xfrm>
              <a:off x="1299883" y="3465487"/>
              <a:ext cx="255904" cy="303530"/>
            </a:xfrm>
            <a:custGeom>
              <a:avLst/>
              <a:gdLst/>
              <a:ahLst/>
              <a:cxnLst/>
              <a:rect l="l" t="t" r="r" b="b"/>
              <a:pathLst>
                <a:path w="255905" h="303529">
                  <a:moveTo>
                    <a:pt x="255828" y="0"/>
                  </a:moveTo>
                  <a:lnTo>
                    <a:pt x="0" y="0"/>
                  </a:lnTo>
                  <a:lnTo>
                    <a:pt x="0" y="303212"/>
                  </a:lnTo>
                  <a:lnTo>
                    <a:pt x="255828" y="303212"/>
                  </a:lnTo>
                  <a:lnTo>
                    <a:pt x="255828" y="0"/>
                  </a:lnTo>
                  <a:close/>
                </a:path>
              </a:pathLst>
            </a:custGeom>
            <a:solidFill>
              <a:srgbClr val="0061AF"/>
            </a:solidFill>
          </p:spPr>
          <p:txBody>
            <a:bodyPr wrap="square" lIns="0" tIns="0" rIns="0" bIns="0" rtlCol="0"/>
            <a:lstStyle/>
            <a:p>
              <a:endParaRPr/>
            </a:p>
          </p:txBody>
        </p:sp>
        <p:pic>
          <p:nvPicPr>
            <p:cNvPr id="25" name="object 15">
              <a:extLst>
                <a:ext uri="{FF2B5EF4-FFF2-40B4-BE49-F238E27FC236}">
                  <a16:creationId xmlns:a16="http://schemas.microsoft.com/office/drawing/2014/main" id="{C3A9DA14-712A-9D47-BA61-5ED571FF1C3D}"/>
                </a:ext>
              </a:extLst>
            </p:cNvPr>
            <p:cNvPicPr/>
            <p:nvPr/>
          </p:nvPicPr>
          <p:blipFill>
            <a:blip r:embed="rId12" cstate="print"/>
            <a:stretch>
              <a:fillRect/>
            </a:stretch>
          </p:blipFill>
          <p:spPr>
            <a:xfrm>
              <a:off x="509997" y="4261421"/>
              <a:ext cx="1547918" cy="426383"/>
            </a:xfrm>
            <a:prstGeom prst="rect">
              <a:avLst/>
            </a:prstGeom>
          </p:spPr>
        </p:pic>
        <p:sp>
          <p:nvSpPr>
            <p:cNvPr id="26" name="object 16">
              <a:extLst>
                <a:ext uri="{FF2B5EF4-FFF2-40B4-BE49-F238E27FC236}">
                  <a16:creationId xmlns:a16="http://schemas.microsoft.com/office/drawing/2014/main" id="{7D456D01-5EAD-B748-B814-68C37CE869F1}"/>
                </a:ext>
              </a:extLst>
            </p:cNvPr>
            <p:cNvSpPr/>
            <p:nvPr/>
          </p:nvSpPr>
          <p:spPr>
            <a:xfrm>
              <a:off x="451180" y="2011019"/>
              <a:ext cx="1645285" cy="2733675"/>
            </a:xfrm>
            <a:custGeom>
              <a:avLst/>
              <a:gdLst/>
              <a:ahLst/>
              <a:cxnLst/>
              <a:rect l="l" t="t" r="r" b="b"/>
              <a:pathLst>
                <a:path w="1645285" h="2733675">
                  <a:moveTo>
                    <a:pt x="0" y="0"/>
                  </a:moveTo>
                  <a:lnTo>
                    <a:pt x="1645081" y="0"/>
                  </a:lnTo>
                  <a:lnTo>
                    <a:pt x="1645081" y="2733573"/>
                  </a:lnTo>
                  <a:lnTo>
                    <a:pt x="0" y="2733573"/>
                  </a:lnTo>
                  <a:lnTo>
                    <a:pt x="0" y="0"/>
                  </a:lnTo>
                  <a:close/>
                </a:path>
              </a:pathLst>
            </a:custGeom>
            <a:ln w="5397">
              <a:solidFill>
                <a:srgbClr val="BEBEBE"/>
              </a:solidFill>
            </a:ln>
          </p:spPr>
          <p:txBody>
            <a:bodyPr wrap="square" lIns="0" tIns="0" rIns="0" bIns="0" rtlCol="0"/>
            <a:lstStyle/>
            <a:p>
              <a:endParaRPr/>
            </a:p>
          </p:txBody>
        </p:sp>
        <p:pic>
          <p:nvPicPr>
            <p:cNvPr id="27" name="object 17">
              <a:extLst>
                <a:ext uri="{FF2B5EF4-FFF2-40B4-BE49-F238E27FC236}">
                  <a16:creationId xmlns:a16="http://schemas.microsoft.com/office/drawing/2014/main" id="{0C1E8F26-F6B4-9A44-8431-AE1E56868C50}"/>
                </a:ext>
              </a:extLst>
            </p:cNvPr>
            <p:cNvPicPr/>
            <p:nvPr/>
          </p:nvPicPr>
          <p:blipFill>
            <a:blip r:embed="rId13" cstate="print"/>
            <a:stretch>
              <a:fillRect/>
            </a:stretch>
          </p:blipFill>
          <p:spPr>
            <a:xfrm>
              <a:off x="1849458" y="4370844"/>
              <a:ext cx="833823" cy="492709"/>
            </a:xfrm>
            <a:prstGeom prst="rect">
              <a:avLst/>
            </a:prstGeom>
          </p:spPr>
        </p:pic>
        <p:sp>
          <p:nvSpPr>
            <p:cNvPr id="28" name="object 18">
              <a:extLst>
                <a:ext uri="{FF2B5EF4-FFF2-40B4-BE49-F238E27FC236}">
                  <a16:creationId xmlns:a16="http://schemas.microsoft.com/office/drawing/2014/main" id="{EC4C1804-4A68-9347-B039-F756BD2E6016}"/>
                </a:ext>
              </a:extLst>
            </p:cNvPr>
            <p:cNvSpPr/>
            <p:nvPr/>
          </p:nvSpPr>
          <p:spPr>
            <a:xfrm>
              <a:off x="1844725" y="4366107"/>
              <a:ext cx="843915" cy="502284"/>
            </a:xfrm>
            <a:custGeom>
              <a:avLst/>
              <a:gdLst/>
              <a:ahLst/>
              <a:cxnLst/>
              <a:rect l="l" t="t" r="r" b="b"/>
              <a:pathLst>
                <a:path w="843914" h="502285">
                  <a:moveTo>
                    <a:pt x="0" y="0"/>
                  </a:moveTo>
                  <a:lnTo>
                    <a:pt x="843305" y="0"/>
                  </a:lnTo>
                  <a:lnTo>
                    <a:pt x="843305" y="502196"/>
                  </a:lnTo>
                  <a:lnTo>
                    <a:pt x="0" y="502196"/>
                  </a:lnTo>
                  <a:lnTo>
                    <a:pt x="0" y="0"/>
                  </a:lnTo>
                  <a:close/>
                </a:path>
              </a:pathLst>
            </a:custGeom>
            <a:ln w="5397">
              <a:solidFill>
                <a:srgbClr val="BEBEBE"/>
              </a:solidFill>
            </a:ln>
          </p:spPr>
          <p:txBody>
            <a:bodyPr wrap="square" lIns="0" tIns="0" rIns="0" bIns="0" rtlCol="0"/>
            <a:lstStyle/>
            <a:p>
              <a:endParaRPr/>
            </a:p>
          </p:txBody>
        </p:sp>
        <p:sp>
          <p:nvSpPr>
            <p:cNvPr id="29" name="object 19">
              <a:extLst>
                <a:ext uri="{FF2B5EF4-FFF2-40B4-BE49-F238E27FC236}">
                  <a16:creationId xmlns:a16="http://schemas.microsoft.com/office/drawing/2014/main" id="{F1423EF9-0EC9-3E46-B2EE-6D8359B9C2D4}"/>
                </a:ext>
              </a:extLst>
            </p:cNvPr>
            <p:cNvSpPr/>
            <p:nvPr/>
          </p:nvSpPr>
          <p:spPr>
            <a:xfrm>
              <a:off x="1858937" y="4579302"/>
              <a:ext cx="805815" cy="57150"/>
            </a:xfrm>
            <a:custGeom>
              <a:avLst/>
              <a:gdLst/>
              <a:ahLst/>
              <a:cxnLst/>
              <a:rect l="l" t="t" r="r" b="b"/>
              <a:pathLst>
                <a:path w="805814" h="57150">
                  <a:moveTo>
                    <a:pt x="805408" y="0"/>
                  </a:moveTo>
                  <a:lnTo>
                    <a:pt x="0" y="0"/>
                  </a:lnTo>
                  <a:lnTo>
                    <a:pt x="0" y="56857"/>
                  </a:lnTo>
                  <a:lnTo>
                    <a:pt x="805408" y="56857"/>
                  </a:lnTo>
                  <a:lnTo>
                    <a:pt x="805408" y="0"/>
                  </a:lnTo>
                  <a:close/>
                </a:path>
              </a:pathLst>
            </a:custGeom>
            <a:solidFill>
              <a:srgbClr val="0061AF"/>
            </a:solidFill>
          </p:spPr>
          <p:txBody>
            <a:bodyPr wrap="square" lIns="0" tIns="0" rIns="0" bIns="0" rtlCol="0"/>
            <a:lstStyle/>
            <a:p>
              <a:endParaRPr/>
            </a:p>
          </p:txBody>
        </p:sp>
        <p:sp>
          <p:nvSpPr>
            <p:cNvPr id="30" name="object 20">
              <a:extLst>
                <a:ext uri="{FF2B5EF4-FFF2-40B4-BE49-F238E27FC236}">
                  <a16:creationId xmlns:a16="http://schemas.microsoft.com/office/drawing/2014/main" id="{6A5E0DF8-6AE4-9943-BFD4-EDC46F265FF6}"/>
                </a:ext>
              </a:extLst>
            </p:cNvPr>
            <p:cNvSpPr/>
            <p:nvPr/>
          </p:nvSpPr>
          <p:spPr>
            <a:xfrm>
              <a:off x="389155" y="3342710"/>
              <a:ext cx="1769745" cy="0"/>
            </a:xfrm>
            <a:custGeom>
              <a:avLst/>
              <a:gdLst/>
              <a:ahLst/>
              <a:cxnLst/>
              <a:rect l="l" t="t" r="r" b="b"/>
              <a:pathLst>
                <a:path w="1769745">
                  <a:moveTo>
                    <a:pt x="0" y="0"/>
                  </a:moveTo>
                  <a:lnTo>
                    <a:pt x="1769135" y="0"/>
                  </a:lnTo>
                </a:path>
              </a:pathLst>
            </a:custGeom>
            <a:ln w="17995">
              <a:solidFill>
                <a:srgbClr val="000000"/>
              </a:solidFill>
              <a:prstDash val="sysDash"/>
            </a:ln>
          </p:spPr>
          <p:txBody>
            <a:bodyPr wrap="square" lIns="0" tIns="0" rIns="0" bIns="0" rtlCol="0"/>
            <a:lstStyle/>
            <a:p>
              <a:endParaRPr/>
            </a:p>
          </p:txBody>
        </p:sp>
        <p:sp>
          <p:nvSpPr>
            <p:cNvPr id="31" name="object 21">
              <a:extLst>
                <a:ext uri="{FF2B5EF4-FFF2-40B4-BE49-F238E27FC236}">
                  <a16:creationId xmlns:a16="http://schemas.microsoft.com/office/drawing/2014/main" id="{DAEE6BD8-276D-FD4C-89A4-BE9956573936}"/>
                </a:ext>
              </a:extLst>
            </p:cNvPr>
            <p:cNvSpPr/>
            <p:nvPr/>
          </p:nvSpPr>
          <p:spPr>
            <a:xfrm>
              <a:off x="389155" y="3379805"/>
              <a:ext cx="1769745" cy="0"/>
            </a:xfrm>
            <a:custGeom>
              <a:avLst/>
              <a:gdLst/>
              <a:ahLst/>
              <a:cxnLst/>
              <a:rect l="l" t="t" r="r" b="b"/>
              <a:pathLst>
                <a:path w="1769745">
                  <a:moveTo>
                    <a:pt x="0" y="0"/>
                  </a:moveTo>
                  <a:lnTo>
                    <a:pt x="1769135" y="0"/>
                  </a:lnTo>
                </a:path>
              </a:pathLst>
            </a:custGeom>
            <a:ln w="17995">
              <a:solidFill>
                <a:srgbClr val="000000"/>
              </a:solidFill>
              <a:prstDash val="sysDash"/>
            </a:ln>
          </p:spPr>
          <p:txBody>
            <a:bodyPr wrap="square" lIns="0" tIns="0" rIns="0" bIns="0" rtlCol="0"/>
            <a:lstStyle/>
            <a:p>
              <a:endParaRPr/>
            </a:p>
          </p:txBody>
        </p:sp>
        <p:sp>
          <p:nvSpPr>
            <p:cNvPr id="32" name="object 22">
              <a:extLst>
                <a:ext uri="{FF2B5EF4-FFF2-40B4-BE49-F238E27FC236}">
                  <a16:creationId xmlns:a16="http://schemas.microsoft.com/office/drawing/2014/main" id="{40D47D79-ED8A-3B4B-B3B2-7C1985596B66}"/>
                </a:ext>
              </a:extLst>
            </p:cNvPr>
            <p:cNvSpPr/>
            <p:nvPr/>
          </p:nvSpPr>
          <p:spPr>
            <a:xfrm>
              <a:off x="389155" y="4219178"/>
              <a:ext cx="1769745" cy="0"/>
            </a:xfrm>
            <a:custGeom>
              <a:avLst/>
              <a:gdLst/>
              <a:ahLst/>
              <a:cxnLst/>
              <a:rect l="l" t="t" r="r" b="b"/>
              <a:pathLst>
                <a:path w="1769745">
                  <a:moveTo>
                    <a:pt x="0" y="0"/>
                  </a:moveTo>
                  <a:lnTo>
                    <a:pt x="1769135" y="0"/>
                  </a:lnTo>
                </a:path>
              </a:pathLst>
            </a:custGeom>
            <a:ln w="17995">
              <a:solidFill>
                <a:srgbClr val="000000"/>
              </a:solidFill>
              <a:prstDash val="sysDash"/>
            </a:ln>
          </p:spPr>
          <p:txBody>
            <a:bodyPr wrap="square" lIns="0" tIns="0" rIns="0" bIns="0" rtlCol="0"/>
            <a:lstStyle/>
            <a:p>
              <a:endParaRPr/>
            </a:p>
          </p:txBody>
        </p:sp>
        <p:sp>
          <p:nvSpPr>
            <p:cNvPr id="33" name="object 23">
              <a:extLst>
                <a:ext uri="{FF2B5EF4-FFF2-40B4-BE49-F238E27FC236}">
                  <a16:creationId xmlns:a16="http://schemas.microsoft.com/office/drawing/2014/main" id="{319B654C-6862-3F4E-8145-C0F7892CD295}"/>
                </a:ext>
              </a:extLst>
            </p:cNvPr>
            <p:cNvSpPr/>
            <p:nvPr/>
          </p:nvSpPr>
          <p:spPr>
            <a:xfrm>
              <a:off x="389155" y="4256273"/>
              <a:ext cx="1769745" cy="0"/>
            </a:xfrm>
            <a:custGeom>
              <a:avLst/>
              <a:gdLst/>
              <a:ahLst/>
              <a:cxnLst/>
              <a:rect l="l" t="t" r="r" b="b"/>
              <a:pathLst>
                <a:path w="1769745">
                  <a:moveTo>
                    <a:pt x="0" y="0"/>
                  </a:moveTo>
                  <a:lnTo>
                    <a:pt x="1769135" y="0"/>
                  </a:lnTo>
                </a:path>
              </a:pathLst>
            </a:custGeom>
            <a:ln w="17995">
              <a:solidFill>
                <a:srgbClr val="000000"/>
              </a:solidFill>
              <a:prstDash val="sysDash"/>
            </a:ln>
          </p:spPr>
          <p:txBody>
            <a:bodyPr wrap="square" lIns="0" tIns="0" rIns="0" bIns="0" rtlCol="0"/>
            <a:lstStyle/>
            <a:p>
              <a:endParaRPr/>
            </a:p>
          </p:txBody>
        </p:sp>
        <p:sp>
          <p:nvSpPr>
            <p:cNvPr id="34" name="object 24">
              <a:extLst>
                <a:ext uri="{FF2B5EF4-FFF2-40B4-BE49-F238E27FC236}">
                  <a16:creationId xmlns:a16="http://schemas.microsoft.com/office/drawing/2014/main" id="{4046C8A3-810F-3743-AA64-F6F0FC0152A0}"/>
                </a:ext>
              </a:extLst>
            </p:cNvPr>
            <p:cNvSpPr/>
            <p:nvPr/>
          </p:nvSpPr>
          <p:spPr>
            <a:xfrm>
              <a:off x="2038964" y="2920654"/>
              <a:ext cx="1212215" cy="0"/>
            </a:xfrm>
            <a:custGeom>
              <a:avLst/>
              <a:gdLst/>
              <a:ahLst/>
              <a:cxnLst/>
              <a:rect l="l" t="t" r="r" b="b"/>
              <a:pathLst>
                <a:path w="1212214">
                  <a:moveTo>
                    <a:pt x="0" y="0"/>
                  </a:moveTo>
                  <a:lnTo>
                    <a:pt x="1211656" y="0"/>
                  </a:lnTo>
                </a:path>
              </a:pathLst>
            </a:custGeom>
            <a:ln w="12700">
              <a:solidFill>
                <a:srgbClr val="000000"/>
              </a:solidFill>
            </a:ln>
          </p:spPr>
          <p:txBody>
            <a:bodyPr wrap="square" lIns="0" tIns="0" rIns="0" bIns="0" rtlCol="0"/>
            <a:lstStyle/>
            <a:p>
              <a:endParaRPr/>
            </a:p>
          </p:txBody>
        </p:sp>
        <p:sp>
          <p:nvSpPr>
            <p:cNvPr id="35" name="object 25">
              <a:extLst>
                <a:ext uri="{FF2B5EF4-FFF2-40B4-BE49-F238E27FC236}">
                  <a16:creationId xmlns:a16="http://schemas.microsoft.com/office/drawing/2014/main" id="{6B84C472-CF26-9F44-9BB0-6CE033FF71CB}"/>
                </a:ext>
              </a:extLst>
            </p:cNvPr>
            <p:cNvSpPr/>
            <p:nvPr/>
          </p:nvSpPr>
          <p:spPr>
            <a:xfrm>
              <a:off x="3241097" y="2882548"/>
              <a:ext cx="38735" cy="76835"/>
            </a:xfrm>
            <a:custGeom>
              <a:avLst/>
              <a:gdLst/>
              <a:ahLst/>
              <a:cxnLst/>
              <a:rect l="l" t="t" r="r" b="b"/>
              <a:pathLst>
                <a:path w="38735" h="76835">
                  <a:moveTo>
                    <a:pt x="0" y="0"/>
                  </a:moveTo>
                  <a:lnTo>
                    <a:pt x="0" y="76212"/>
                  </a:lnTo>
                  <a:lnTo>
                    <a:pt x="38112" y="38112"/>
                  </a:lnTo>
                  <a:lnTo>
                    <a:pt x="0" y="0"/>
                  </a:lnTo>
                  <a:close/>
                </a:path>
              </a:pathLst>
            </a:custGeom>
            <a:solidFill>
              <a:srgbClr val="000000"/>
            </a:solidFill>
          </p:spPr>
          <p:txBody>
            <a:bodyPr wrap="square" lIns="0" tIns="0" rIns="0" bIns="0" rtlCol="0"/>
            <a:lstStyle/>
            <a:p>
              <a:endParaRPr/>
            </a:p>
          </p:txBody>
        </p:sp>
        <p:sp>
          <p:nvSpPr>
            <p:cNvPr id="36" name="object 26">
              <a:extLst>
                <a:ext uri="{FF2B5EF4-FFF2-40B4-BE49-F238E27FC236}">
                  <a16:creationId xmlns:a16="http://schemas.microsoft.com/office/drawing/2014/main" id="{1BB9556E-E233-CA46-9BD6-DE681E2925C5}"/>
                </a:ext>
              </a:extLst>
            </p:cNvPr>
            <p:cNvSpPr/>
            <p:nvPr/>
          </p:nvSpPr>
          <p:spPr>
            <a:xfrm>
              <a:off x="721888" y="3098077"/>
              <a:ext cx="2529205" cy="1282065"/>
            </a:xfrm>
            <a:custGeom>
              <a:avLst/>
              <a:gdLst/>
              <a:ahLst/>
              <a:cxnLst/>
              <a:rect l="l" t="t" r="r" b="b"/>
              <a:pathLst>
                <a:path w="2529205" h="1282064">
                  <a:moveTo>
                    <a:pt x="2528735" y="0"/>
                  </a:moveTo>
                  <a:lnTo>
                    <a:pt x="0" y="0"/>
                  </a:lnTo>
                  <a:lnTo>
                    <a:pt x="0" y="1281760"/>
                  </a:lnTo>
                </a:path>
              </a:pathLst>
            </a:custGeom>
            <a:ln w="12700">
              <a:solidFill>
                <a:srgbClr val="000000"/>
              </a:solidFill>
            </a:ln>
          </p:spPr>
          <p:txBody>
            <a:bodyPr wrap="square" lIns="0" tIns="0" rIns="0" bIns="0" rtlCol="0"/>
            <a:lstStyle/>
            <a:p>
              <a:endParaRPr/>
            </a:p>
          </p:txBody>
        </p:sp>
        <p:sp>
          <p:nvSpPr>
            <p:cNvPr id="37" name="object 27">
              <a:extLst>
                <a:ext uri="{FF2B5EF4-FFF2-40B4-BE49-F238E27FC236}">
                  <a16:creationId xmlns:a16="http://schemas.microsoft.com/office/drawing/2014/main" id="{F160E0AE-E525-1540-9C47-641B498F483B}"/>
                </a:ext>
              </a:extLst>
            </p:cNvPr>
            <p:cNvSpPr/>
            <p:nvPr/>
          </p:nvSpPr>
          <p:spPr>
            <a:xfrm>
              <a:off x="3241097" y="3059971"/>
              <a:ext cx="38735" cy="76835"/>
            </a:xfrm>
            <a:custGeom>
              <a:avLst/>
              <a:gdLst/>
              <a:ahLst/>
              <a:cxnLst/>
              <a:rect l="l" t="t" r="r" b="b"/>
              <a:pathLst>
                <a:path w="38735" h="76835">
                  <a:moveTo>
                    <a:pt x="0" y="0"/>
                  </a:moveTo>
                  <a:lnTo>
                    <a:pt x="0" y="76212"/>
                  </a:lnTo>
                  <a:lnTo>
                    <a:pt x="38112" y="38112"/>
                  </a:lnTo>
                  <a:lnTo>
                    <a:pt x="0" y="0"/>
                  </a:lnTo>
                  <a:close/>
                </a:path>
              </a:pathLst>
            </a:custGeom>
            <a:solidFill>
              <a:srgbClr val="000000"/>
            </a:solidFill>
          </p:spPr>
          <p:txBody>
            <a:bodyPr wrap="square" lIns="0" tIns="0" rIns="0" bIns="0" rtlCol="0"/>
            <a:lstStyle/>
            <a:p>
              <a:endParaRPr/>
            </a:p>
          </p:txBody>
        </p:sp>
        <p:sp>
          <p:nvSpPr>
            <p:cNvPr id="38" name="object 28">
              <a:extLst>
                <a:ext uri="{FF2B5EF4-FFF2-40B4-BE49-F238E27FC236}">
                  <a16:creationId xmlns:a16="http://schemas.microsoft.com/office/drawing/2014/main" id="{B09ED2A4-AA44-2A41-B92D-571A4F655030}"/>
                </a:ext>
              </a:extLst>
            </p:cNvPr>
            <p:cNvSpPr/>
            <p:nvPr/>
          </p:nvSpPr>
          <p:spPr>
            <a:xfrm>
              <a:off x="1427805" y="3275500"/>
              <a:ext cx="1823085" cy="190500"/>
            </a:xfrm>
            <a:custGeom>
              <a:avLst/>
              <a:gdLst/>
              <a:ahLst/>
              <a:cxnLst/>
              <a:rect l="l" t="t" r="r" b="b"/>
              <a:pathLst>
                <a:path w="1823085" h="190500">
                  <a:moveTo>
                    <a:pt x="1822818" y="0"/>
                  </a:moveTo>
                  <a:lnTo>
                    <a:pt x="0" y="0"/>
                  </a:lnTo>
                  <a:lnTo>
                    <a:pt x="0" y="189992"/>
                  </a:lnTo>
                </a:path>
              </a:pathLst>
            </a:custGeom>
            <a:ln w="12700">
              <a:solidFill>
                <a:srgbClr val="000000"/>
              </a:solidFill>
            </a:ln>
          </p:spPr>
          <p:txBody>
            <a:bodyPr wrap="square" lIns="0" tIns="0" rIns="0" bIns="0" rtlCol="0"/>
            <a:lstStyle/>
            <a:p>
              <a:endParaRPr/>
            </a:p>
          </p:txBody>
        </p:sp>
        <p:sp>
          <p:nvSpPr>
            <p:cNvPr id="39" name="object 29">
              <a:extLst>
                <a:ext uri="{FF2B5EF4-FFF2-40B4-BE49-F238E27FC236}">
                  <a16:creationId xmlns:a16="http://schemas.microsoft.com/office/drawing/2014/main" id="{079952E3-6CB2-E048-B08E-01B7E56FB569}"/>
                </a:ext>
              </a:extLst>
            </p:cNvPr>
            <p:cNvSpPr/>
            <p:nvPr/>
          </p:nvSpPr>
          <p:spPr>
            <a:xfrm>
              <a:off x="3241097" y="3237393"/>
              <a:ext cx="38735" cy="76835"/>
            </a:xfrm>
            <a:custGeom>
              <a:avLst/>
              <a:gdLst/>
              <a:ahLst/>
              <a:cxnLst/>
              <a:rect l="l" t="t" r="r" b="b"/>
              <a:pathLst>
                <a:path w="38735" h="76835">
                  <a:moveTo>
                    <a:pt x="0" y="0"/>
                  </a:moveTo>
                  <a:lnTo>
                    <a:pt x="0" y="76212"/>
                  </a:lnTo>
                  <a:lnTo>
                    <a:pt x="38112" y="38112"/>
                  </a:lnTo>
                  <a:lnTo>
                    <a:pt x="0" y="0"/>
                  </a:lnTo>
                  <a:close/>
                </a:path>
              </a:pathLst>
            </a:custGeom>
            <a:solidFill>
              <a:srgbClr val="000000"/>
            </a:solidFill>
          </p:spPr>
          <p:txBody>
            <a:bodyPr wrap="square" lIns="0" tIns="0" rIns="0" bIns="0" rtlCol="0"/>
            <a:lstStyle/>
            <a:p>
              <a:endParaRPr/>
            </a:p>
          </p:txBody>
        </p:sp>
        <p:sp>
          <p:nvSpPr>
            <p:cNvPr id="40" name="object 30">
              <a:extLst>
                <a:ext uri="{FF2B5EF4-FFF2-40B4-BE49-F238E27FC236}">
                  <a16:creationId xmlns:a16="http://schemas.microsoft.com/office/drawing/2014/main" id="{8084D334-A1C0-AE40-A976-973F2F774D3C}"/>
                </a:ext>
              </a:extLst>
            </p:cNvPr>
            <p:cNvSpPr/>
            <p:nvPr/>
          </p:nvSpPr>
          <p:spPr>
            <a:xfrm>
              <a:off x="2261636" y="3452923"/>
              <a:ext cx="989330" cy="1126490"/>
            </a:xfrm>
            <a:custGeom>
              <a:avLst/>
              <a:gdLst/>
              <a:ahLst/>
              <a:cxnLst/>
              <a:rect l="l" t="t" r="r" b="b"/>
              <a:pathLst>
                <a:path w="989330" h="1126489">
                  <a:moveTo>
                    <a:pt x="988987" y="0"/>
                  </a:moveTo>
                  <a:lnTo>
                    <a:pt x="0" y="0"/>
                  </a:lnTo>
                  <a:lnTo>
                    <a:pt x="0" y="1126375"/>
                  </a:lnTo>
                </a:path>
              </a:pathLst>
            </a:custGeom>
            <a:ln w="12700">
              <a:solidFill>
                <a:srgbClr val="000000"/>
              </a:solidFill>
            </a:ln>
          </p:spPr>
          <p:txBody>
            <a:bodyPr wrap="square" lIns="0" tIns="0" rIns="0" bIns="0" rtlCol="0"/>
            <a:lstStyle/>
            <a:p>
              <a:endParaRPr/>
            </a:p>
          </p:txBody>
        </p:sp>
        <p:sp>
          <p:nvSpPr>
            <p:cNvPr id="41" name="object 31">
              <a:extLst>
                <a:ext uri="{FF2B5EF4-FFF2-40B4-BE49-F238E27FC236}">
                  <a16:creationId xmlns:a16="http://schemas.microsoft.com/office/drawing/2014/main" id="{5EE4B78D-CD86-2B4E-8EA5-D3D37D44D4D8}"/>
                </a:ext>
              </a:extLst>
            </p:cNvPr>
            <p:cNvSpPr/>
            <p:nvPr/>
          </p:nvSpPr>
          <p:spPr>
            <a:xfrm>
              <a:off x="3241097" y="3414815"/>
              <a:ext cx="38735" cy="76835"/>
            </a:xfrm>
            <a:custGeom>
              <a:avLst/>
              <a:gdLst/>
              <a:ahLst/>
              <a:cxnLst/>
              <a:rect l="l" t="t" r="r" b="b"/>
              <a:pathLst>
                <a:path w="38735" h="76835">
                  <a:moveTo>
                    <a:pt x="0" y="0"/>
                  </a:moveTo>
                  <a:lnTo>
                    <a:pt x="0" y="76212"/>
                  </a:lnTo>
                  <a:lnTo>
                    <a:pt x="38112" y="38112"/>
                  </a:lnTo>
                  <a:lnTo>
                    <a:pt x="0" y="0"/>
                  </a:lnTo>
                  <a:close/>
                </a:path>
              </a:pathLst>
            </a:custGeom>
            <a:solidFill>
              <a:srgbClr val="000000"/>
            </a:solidFill>
          </p:spPr>
          <p:txBody>
            <a:bodyPr wrap="square" lIns="0" tIns="0" rIns="0" bIns="0" rtlCol="0"/>
            <a:lstStyle/>
            <a:p>
              <a:endParaRPr/>
            </a:p>
          </p:txBody>
        </p:sp>
        <p:sp>
          <p:nvSpPr>
            <p:cNvPr id="42" name="object 32">
              <a:extLst>
                <a:ext uri="{FF2B5EF4-FFF2-40B4-BE49-F238E27FC236}">
                  <a16:creationId xmlns:a16="http://schemas.microsoft.com/office/drawing/2014/main" id="{E3CC6BB5-1071-0A42-8185-319A45371F30}"/>
                </a:ext>
              </a:extLst>
            </p:cNvPr>
            <p:cNvSpPr/>
            <p:nvPr/>
          </p:nvSpPr>
          <p:spPr>
            <a:xfrm>
              <a:off x="503961" y="4375124"/>
              <a:ext cx="436245" cy="38100"/>
            </a:xfrm>
            <a:custGeom>
              <a:avLst/>
              <a:gdLst/>
              <a:ahLst/>
              <a:cxnLst/>
              <a:rect l="l" t="t" r="r" b="b"/>
              <a:pathLst>
                <a:path w="436244" h="38100">
                  <a:moveTo>
                    <a:pt x="435864" y="0"/>
                  </a:moveTo>
                  <a:lnTo>
                    <a:pt x="0" y="0"/>
                  </a:lnTo>
                  <a:lnTo>
                    <a:pt x="0" y="37896"/>
                  </a:lnTo>
                  <a:lnTo>
                    <a:pt x="435864" y="37896"/>
                  </a:lnTo>
                  <a:lnTo>
                    <a:pt x="435864" y="0"/>
                  </a:lnTo>
                  <a:close/>
                </a:path>
              </a:pathLst>
            </a:custGeom>
            <a:solidFill>
              <a:srgbClr val="0061AF"/>
            </a:solidFill>
          </p:spPr>
          <p:txBody>
            <a:bodyPr wrap="square" lIns="0" tIns="0" rIns="0" bIns="0" rtlCol="0"/>
            <a:lstStyle/>
            <a:p>
              <a:endParaRPr/>
            </a:p>
          </p:txBody>
        </p:sp>
        <p:pic>
          <p:nvPicPr>
            <p:cNvPr id="43" name="object 33">
              <a:extLst>
                <a:ext uri="{FF2B5EF4-FFF2-40B4-BE49-F238E27FC236}">
                  <a16:creationId xmlns:a16="http://schemas.microsoft.com/office/drawing/2014/main" id="{877EA665-95EF-7748-AD88-2CA4D48FC4AE}"/>
                </a:ext>
              </a:extLst>
            </p:cNvPr>
            <p:cNvPicPr/>
            <p:nvPr/>
          </p:nvPicPr>
          <p:blipFill>
            <a:blip r:embed="rId14" cstate="print"/>
            <a:stretch>
              <a:fillRect/>
            </a:stretch>
          </p:blipFill>
          <p:spPr>
            <a:xfrm>
              <a:off x="2633022" y="2867295"/>
              <a:ext cx="109956" cy="109956"/>
            </a:xfrm>
            <a:prstGeom prst="rect">
              <a:avLst/>
            </a:prstGeom>
          </p:spPr>
        </p:pic>
        <p:pic>
          <p:nvPicPr>
            <p:cNvPr id="44" name="object 34">
              <a:extLst>
                <a:ext uri="{FF2B5EF4-FFF2-40B4-BE49-F238E27FC236}">
                  <a16:creationId xmlns:a16="http://schemas.microsoft.com/office/drawing/2014/main" id="{C5676133-CD78-BB40-B086-65343695F34A}"/>
                </a:ext>
              </a:extLst>
            </p:cNvPr>
            <p:cNvPicPr/>
            <p:nvPr/>
          </p:nvPicPr>
          <p:blipFill>
            <a:blip r:embed="rId15" cstate="print"/>
            <a:stretch>
              <a:fillRect/>
            </a:stretch>
          </p:blipFill>
          <p:spPr>
            <a:xfrm>
              <a:off x="2633022" y="3040184"/>
              <a:ext cx="109956" cy="109956"/>
            </a:xfrm>
            <a:prstGeom prst="rect">
              <a:avLst/>
            </a:prstGeom>
          </p:spPr>
        </p:pic>
        <p:pic>
          <p:nvPicPr>
            <p:cNvPr id="46" name="object 36">
              <a:extLst>
                <a:ext uri="{FF2B5EF4-FFF2-40B4-BE49-F238E27FC236}">
                  <a16:creationId xmlns:a16="http://schemas.microsoft.com/office/drawing/2014/main" id="{9F6BEB20-8A1B-A44C-B120-896348D590AA}"/>
                </a:ext>
              </a:extLst>
            </p:cNvPr>
            <p:cNvPicPr/>
            <p:nvPr/>
          </p:nvPicPr>
          <p:blipFill>
            <a:blip r:embed="rId16" cstate="print"/>
            <a:stretch>
              <a:fillRect/>
            </a:stretch>
          </p:blipFill>
          <p:spPr>
            <a:xfrm>
              <a:off x="2633022" y="3395040"/>
              <a:ext cx="109956" cy="109956"/>
            </a:xfrm>
            <a:prstGeom prst="rect">
              <a:avLst/>
            </a:prstGeom>
          </p:spPr>
        </p:pic>
        <p:pic>
          <p:nvPicPr>
            <p:cNvPr id="57" name="object 33">
              <a:extLst>
                <a:ext uri="{FF2B5EF4-FFF2-40B4-BE49-F238E27FC236}">
                  <a16:creationId xmlns:a16="http://schemas.microsoft.com/office/drawing/2014/main" id="{DECC376E-4A14-4B47-B16F-98D15117735F}"/>
                </a:ext>
              </a:extLst>
            </p:cNvPr>
            <p:cNvPicPr/>
            <p:nvPr/>
          </p:nvPicPr>
          <p:blipFill>
            <a:blip r:embed="rId14" cstate="print"/>
            <a:stretch>
              <a:fillRect/>
            </a:stretch>
          </p:blipFill>
          <p:spPr>
            <a:xfrm>
              <a:off x="2633022" y="3219835"/>
              <a:ext cx="109956" cy="109956"/>
            </a:xfrm>
            <a:prstGeom prst="rect">
              <a:avLst/>
            </a:prstGeom>
          </p:spPr>
        </p:pic>
      </p:grpSp>
      <p:grpSp>
        <p:nvGrpSpPr>
          <p:cNvPr id="47" name="object 37">
            <a:extLst>
              <a:ext uri="{FF2B5EF4-FFF2-40B4-BE49-F238E27FC236}">
                <a16:creationId xmlns:a16="http://schemas.microsoft.com/office/drawing/2014/main" id="{6A1C5BD4-2103-5D44-BC81-62A1FB22091A}"/>
              </a:ext>
            </a:extLst>
          </p:cNvPr>
          <p:cNvGrpSpPr/>
          <p:nvPr/>
        </p:nvGrpSpPr>
        <p:grpSpPr>
          <a:xfrm>
            <a:off x="3350012" y="2821123"/>
            <a:ext cx="1476375" cy="484201"/>
            <a:chOff x="3350012" y="2473919"/>
            <a:chExt cx="1476375" cy="878840"/>
          </a:xfrm>
        </p:grpSpPr>
        <p:sp>
          <p:nvSpPr>
            <p:cNvPr id="48" name="object 38">
              <a:extLst>
                <a:ext uri="{FF2B5EF4-FFF2-40B4-BE49-F238E27FC236}">
                  <a16:creationId xmlns:a16="http://schemas.microsoft.com/office/drawing/2014/main" id="{1D993BE9-6A21-844F-9230-5AB9E9BD32EE}"/>
                </a:ext>
              </a:extLst>
            </p:cNvPr>
            <p:cNvSpPr/>
            <p:nvPr/>
          </p:nvSpPr>
          <p:spPr>
            <a:xfrm>
              <a:off x="3352488" y="2476396"/>
              <a:ext cx="1471295" cy="874394"/>
            </a:xfrm>
            <a:custGeom>
              <a:avLst/>
              <a:gdLst/>
              <a:ahLst/>
              <a:cxnLst/>
              <a:rect l="l" t="t" r="r" b="b"/>
              <a:pathLst>
                <a:path w="1471295" h="874395">
                  <a:moveTo>
                    <a:pt x="1438109" y="0"/>
                  </a:moveTo>
                  <a:lnTo>
                    <a:pt x="32994" y="0"/>
                  </a:lnTo>
                  <a:lnTo>
                    <a:pt x="20182" y="2603"/>
                  </a:lnTo>
                  <a:lnTo>
                    <a:pt x="9691" y="9691"/>
                  </a:lnTo>
                  <a:lnTo>
                    <a:pt x="2603" y="20182"/>
                  </a:lnTo>
                  <a:lnTo>
                    <a:pt x="0" y="32994"/>
                  </a:lnTo>
                  <a:lnTo>
                    <a:pt x="0" y="840778"/>
                  </a:lnTo>
                  <a:lnTo>
                    <a:pt x="2603" y="853589"/>
                  </a:lnTo>
                  <a:lnTo>
                    <a:pt x="9691" y="864081"/>
                  </a:lnTo>
                  <a:lnTo>
                    <a:pt x="20182" y="871169"/>
                  </a:lnTo>
                  <a:lnTo>
                    <a:pt x="32994" y="873772"/>
                  </a:lnTo>
                  <a:lnTo>
                    <a:pt x="1438109" y="873772"/>
                  </a:lnTo>
                  <a:lnTo>
                    <a:pt x="1450921" y="871169"/>
                  </a:lnTo>
                  <a:lnTo>
                    <a:pt x="1461412" y="864081"/>
                  </a:lnTo>
                  <a:lnTo>
                    <a:pt x="1468501" y="853589"/>
                  </a:lnTo>
                  <a:lnTo>
                    <a:pt x="1471104" y="840778"/>
                  </a:lnTo>
                  <a:lnTo>
                    <a:pt x="1471104" y="32994"/>
                  </a:lnTo>
                  <a:lnTo>
                    <a:pt x="1468501" y="20182"/>
                  </a:lnTo>
                  <a:lnTo>
                    <a:pt x="1461412" y="9691"/>
                  </a:lnTo>
                  <a:lnTo>
                    <a:pt x="1450921" y="2603"/>
                  </a:lnTo>
                  <a:lnTo>
                    <a:pt x="1438109" y="0"/>
                  </a:lnTo>
                  <a:close/>
                </a:path>
              </a:pathLst>
            </a:custGeom>
            <a:solidFill>
              <a:srgbClr val="FFFFFF"/>
            </a:solidFill>
          </p:spPr>
          <p:txBody>
            <a:bodyPr wrap="square" lIns="0" tIns="0" rIns="0" bIns="0" rtlCol="0"/>
            <a:lstStyle/>
            <a:p>
              <a:endParaRPr/>
            </a:p>
          </p:txBody>
        </p:sp>
        <p:sp>
          <p:nvSpPr>
            <p:cNvPr id="49" name="object 39">
              <a:extLst>
                <a:ext uri="{FF2B5EF4-FFF2-40B4-BE49-F238E27FC236}">
                  <a16:creationId xmlns:a16="http://schemas.microsoft.com/office/drawing/2014/main" id="{65477D4C-5D82-0C4E-B344-642B544EEFEC}"/>
                </a:ext>
              </a:extLst>
            </p:cNvPr>
            <p:cNvSpPr/>
            <p:nvPr/>
          </p:nvSpPr>
          <p:spPr>
            <a:xfrm>
              <a:off x="3352488" y="2476396"/>
              <a:ext cx="1471295" cy="874394"/>
            </a:xfrm>
            <a:custGeom>
              <a:avLst/>
              <a:gdLst/>
              <a:ahLst/>
              <a:cxnLst/>
              <a:rect l="l" t="t" r="r" b="b"/>
              <a:pathLst>
                <a:path w="1471295" h="874395">
                  <a:moveTo>
                    <a:pt x="0" y="32994"/>
                  </a:moveTo>
                  <a:lnTo>
                    <a:pt x="2603" y="20182"/>
                  </a:lnTo>
                  <a:lnTo>
                    <a:pt x="9691" y="9691"/>
                  </a:lnTo>
                  <a:lnTo>
                    <a:pt x="20182" y="2603"/>
                  </a:lnTo>
                  <a:lnTo>
                    <a:pt x="32994" y="0"/>
                  </a:lnTo>
                  <a:lnTo>
                    <a:pt x="1438109" y="0"/>
                  </a:lnTo>
                  <a:lnTo>
                    <a:pt x="1450921" y="2603"/>
                  </a:lnTo>
                  <a:lnTo>
                    <a:pt x="1461412" y="9691"/>
                  </a:lnTo>
                  <a:lnTo>
                    <a:pt x="1468501" y="20182"/>
                  </a:lnTo>
                  <a:lnTo>
                    <a:pt x="1471104" y="32994"/>
                  </a:lnTo>
                  <a:lnTo>
                    <a:pt x="1471104" y="840778"/>
                  </a:lnTo>
                  <a:lnTo>
                    <a:pt x="1468501" y="853589"/>
                  </a:lnTo>
                  <a:lnTo>
                    <a:pt x="1461412" y="864081"/>
                  </a:lnTo>
                  <a:lnTo>
                    <a:pt x="1450921" y="871169"/>
                  </a:lnTo>
                  <a:lnTo>
                    <a:pt x="1438109" y="873772"/>
                  </a:lnTo>
                  <a:lnTo>
                    <a:pt x="32994" y="873772"/>
                  </a:lnTo>
                  <a:lnTo>
                    <a:pt x="20182" y="871169"/>
                  </a:lnTo>
                  <a:lnTo>
                    <a:pt x="9691" y="864081"/>
                  </a:lnTo>
                  <a:lnTo>
                    <a:pt x="2603" y="853589"/>
                  </a:lnTo>
                  <a:lnTo>
                    <a:pt x="0" y="840778"/>
                  </a:lnTo>
                  <a:lnTo>
                    <a:pt x="0" y="32994"/>
                  </a:lnTo>
                  <a:close/>
                </a:path>
              </a:pathLst>
            </a:custGeom>
            <a:ln w="4953">
              <a:solidFill>
                <a:srgbClr val="0061AF"/>
              </a:solidFill>
            </a:ln>
          </p:spPr>
          <p:txBody>
            <a:bodyPr wrap="square" lIns="0" tIns="0" rIns="0" bIns="0" rtlCol="0"/>
            <a:lstStyle/>
            <a:p>
              <a:endParaRPr/>
            </a:p>
          </p:txBody>
        </p:sp>
      </p:grpSp>
      <p:sp>
        <p:nvSpPr>
          <p:cNvPr id="50" name="object 40">
            <a:extLst>
              <a:ext uri="{FF2B5EF4-FFF2-40B4-BE49-F238E27FC236}">
                <a16:creationId xmlns:a16="http://schemas.microsoft.com/office/drawing/2014/main" id="{5BF536A7-C2F4-E24C-873B-FC3F7F473A82}"/>
              </a:ext>
            </a:extLst>
          </p:cNvPr>
          <p:cNvSpPr txBox="1"/>
          <p:nvPr/>
        </p:nvSpPr>
        <p:spPr>
          <a:xfrm>
            <a:off x="431440" y="1733550"/>
            <a:ext cx="4145915" cy="175689"/>
          </a:xfrm>
          <a:prstGeom prst="rect">
            <a:avLst/>
          </a:prstGeom>
        </p:spPr>
        <p:txBody>
          <a:bodyPr vert="horz" wrap="square" lIns="0" tIns="13970" rIns="0" bIns="0" rtlCol="0">
            <a:spAutoFit/>
          </a:bodyPr>
          <a:lstStyle/>
          <a:p>
            <a:pPr marL="12700">
              <a:lnSpc>
                <a:spcPct val="100000"/>
              </a:lnSpc>
              <a:spcBef>
                <a:spcPts val="110"/>
              </a:spcBef>
              <a:tabLst>
                <a:tab pos="3176270" algn="l"/>
              </a:tabLst>
            </a:pPr>
            <a:r>
              <a:rPr lang="ja-JP" altLang="en-US" sz="1050" b="1" spc="-10">
                <a:latin typeface="YuGothic"/>
                <a:cs typeface="YuGothic"/>
              </a:rPr>
              <a:t>日</a:t>
            </a:r>
            <a:r>
              <a:rPr lang="ja-JP" altLang="en-US" sz="1050" b="1" spc="-70">
                <a:latin typeface="YuGothic"/>
                <a:cs typeface="YuGothic"/>
              </a:rPr>
              <a:t>経</a:t>
            </a:r>
            <a:r>
              <a:rPr lang="ja-JP" altLang="en-US" sz="1050" b="1" spc="-114">
                <a:latin typeface="YuGothic"/>
                <a:cs typeface="YuGothic"/>
              </a:rPr>
              <a:t>ク</a:t>
            </a:r>
            <a:r>
              <a:rPr lang="ja-JP" altLang="en-US" sz="1050" b="1" spc="-85">
                <a:latin typeface="YuGothic"/>
                <a:cs typeface="YuGothic"/>
              </a:rPr>
              <a:t>ロ</a:t>
            </a:r>
            <a:r>
              <a:rPr lang="ja-JP" altLang="en-US" sz="1050" b="1" spc="-50">
                <a:latin typeface="YuGothic"/>
                <a:cs typeface="YuGothic"/>
              </a:rPr>
              <a:t>ス</a:t>
            </a:r>
            <a:r>
              <a:rPr lang="ja-JP" altLang="en-US" sz="1050" b="1" spc="-150">
                <a:latin typeface="YuGothic"/>
                <a:cs typeface="YuGothic"/>
              </a:rPr>
              <a:t>テ</a:t>
            </a:r>
            <a:r>
              <a:rPr lang="ja-JP" altLang="en-US" sz="1050" b="1" spc="-155">
                <a:latin typeface="YuGothic"/>
                <a:cs typeface="YuGothic"/>
              </a:rPr>
              <a:t>ッ</a:t>
            </a:r>
            <a:r>
              <a:rPr lang="ja-JP" altLang="en-US" sz="1050" b="1" spc="-60">
                <a:latin typeface="YuGothic"/>
                <a:cs typeface="YuGothic"/>
              </a:rPr>
              <a:t>ク</a:t>
            </a:r>
            <a:r>
              <a:rPr lang="ja-JP" altLang="en-US" sz="1050" b="1" spc="10">
                <a:latin typeface="YuGothic"/>
                <a:cs typeface="YuGothic"/>
              </a:rPr>
              <a:t>記</a:t>
            </a:r>
            <a:r>
              <a:rPr lang="ja-JP" altLang="en-US" sz="1050" b="1" spc="-15">
                <a:latin typeface="YuGothic"/>
                <a:cs typeface="YuGothic"/>
              </a:rPr>
              <a:t>事</a:t>
            </a:r>
            <a:r>
              <a:rPr lang="ja-JP" altLang="en-US" sz="1050" b="1" spc="-45">
                <a:latin typeface="YuGothic"/>
                <a:cs typeface="YuGothic"/>
              </a:rPr>
              <a:t>ペ</a:t>
            </a:r>
            <a:r>
              <a:rPr lang="ja-JP" altLang="en-US" sz="1050" b="1" spc="-70">
                <a:latin typeface="YuGothic"/>
                <a:cs typeface="YuGothic"/>
              </a:rPr>
              <a:t>ー</a:t>
            </a:r>
            <a:r>
              <a:rPr lang="ja-JP" altLang="en-US" sz="1050" b="1" spc="10">
                <a:latin typeface="YuGothic"/>
                <a:cs typeface="YuGothic"/>
              </a:rPr>
              <a:t>ジ	</a:t>
            </a:r>
            <a:r>
              <a:rPr lang="ja-JP" altLang="en-US" sz="1050" b="1" spc="-114">
                <a:latin typeface="YuGothic"/>
                <a:cs typeface="YuGothic"/>
              </a:rPr>
              <a:t>タ</a:t>
            </a:r>
            <a:r>
              <a:rPr lang="ja-JP" altLang="en-US" sz="1050" b="1" spc="-160">
                <a:latin typeface="YuGothic"/>
                <a:cs typeface="YuGothic"/>
              </a:rPr>
              <a:t>イ</a:t>
            </a:r>
            <a:r>
              <a:rPr lang="ja-JP" altLang="en-US" sz="1050" b="1" spc="-135">
                <a:latin typeface="YuGothic"/>
                <a:cs typeface="YuGothic"/>
              </a:rPr>
              <a:t>ア</a:t>
            </a:r>
            <a:r>
              <a:rPr lang="ja-JP" altLang="en-US" sz="1050" b="1" spc="-120">
                <a:latin typeface="YuGothic"/>
                <a:cs typeface="YuGothic"/>
              </a:rPr>
              <a:t>ッ</a:t>
            </a:r>
            <a:r>
              <a:rPr lang="ja-JP" altLang="en-US" sz="1050" b="1" spc="25">
                <a:latin typeface="YuGothic"/>
                <a:cs typeface="YuGothic"/>
              </a:rPr>
              <a:t>プ</a:t>
            </a:r>
            <a:r>
              <a:rPr lang="ja-JP" altLang="en-US" sz="1050" b="1" spc="-70">
                <a:latin typeface="YuGothic"/>
                <a:cs typeface="YuGothic"/>
              </a:rPr>
              <a:t>サ</a:t>
            </a:r>
            <a:r>
              <a:rPr lang="ja-JP" altLang="en-US" sz="1050" b="1" spc="-250">
                <a:latin typeface="YuGothic"/>
                <a:cs typeface="YuGothic"/>
              </a:rPr>
              <a:t>イト</a:t>
            </a:r>
            <a:endParaRPr lang="ja-JP" altLang="en-US" sz="1050" dirty="0">
              <a:latin typeface="YuGothic"/>
              <a:cs typeface="YuGothic"/>
            </a:endParaRPr>
          </a:p>
        </p:txBody>
      </p:sp>
      <p:sp>
        <p:nvSpPr>
          <p:cNvPr id="51" name="object 41">
            <a:extLst>
              <a:ext uri="{FF2B5EF4-FFF2-40B4-BE49-F238E27FC236}">
                <a16:creationId xmlns:a16="http://schemas.microsoft.com/office/drawing/2014/main" id="{2EEECED8-E4FE-7B45-9313-3A079473B548}"/>
              </a:ext>
            </a:extLst>
          </p:cNvPr>
          <p:cNvSpPr txBox="1"/>
          <p:nvPr/>
        </p:nvSpPr>
        <p:spPr>
          <a:xfrm>
            <a:off x="2171138" y="2483974"/>
            <a:ext cx="1010285" cy="277192"/>
          </a:xfrm>
          <a:prstGeom prst="rect">
            <a:avLst/>
          </a:prstGeom>
        </p:spPr>
        <p:txBody>
          <a:bodyPr vert="horz" wrap="square" lIns="0" tIns="12065" rIns="0" bIns="0" rtlCol="0">
            <a:spAutoFit/>
          </a:bodyPr>
          <a:lstStyle/>
          <a:p>
            <a:pPr marL="12700" marR="5080" indent="26034">
              <a:lnSpc>
                <a:spcPct val="118100"/>
              </a:lnSpc>
              <a:spcBef>
                <a:spcPts val="95"/>
              </a:spcBef>
            </a:pPr>
            <a:r>
              <a:rPr lang="ja-JP" altLang="en-US" sz="750" spc="25">
                <a:latin typeface="YuGo-Medium"/>
                <a:cs typeface="YuGo-Medium"/>
              </a:rPr>
              <a:t>各種誘</a:t>
            </a:r>
            <a:r>
              <a:rPr lang="ja-JP" altLang="en-US" sz="750" spc="-15">
                <a:latin typeface="YuGo-Medium"/>
                <a:cs typeface="YuGo-Medium"/>
              </a:rPr>
              <a:t>導</a:t>
            </a:r>
            <a:r>
              <a:rPr lang="ja-JP" altLang="en-US" sz="750" spc="-55">
                <a:latin typeface="YuGo-Medium"/>
                <a:cs typeface="YuGo-Medium"/>
              </a:rPr>
              <a:t>メ</a:t>
            </a:r>
            <a:r>
              <a:rPr lang="ja-JP" altLang="en-US" sz="750" spc="-80">
                <a:latin typeface="YuGo-Medium"/>
                <a:cs typeface="YuGo-Medium"/>
              </a:rPr>
              <a:t>ニ</a:t>
            </a:r>
            <a:r>
              <a:rPr lang="ja-JP" altLang="en-US" sz="750" spc="-75">
                <a:latin typeface="YuGo-Medium"/>
                <a:cs typeface="YuGo-Medium"/>
              </a:rPr>
              <a:t>ュ</a:t>
            </a:r>
            <a:r>
              <a:rPr lang="ja-JP" altLang="en-US" sz="750" spc="-10">
                <a:latin typeface="YuGo-Medium"/>
                <a:cs typeface="YuGo-Medium"/>
              </a:rPr>
              <a:t>ー</a:t>
            </a:r>
            <a:r>
              <a:rPr lang="ja-JP" altLang="en-US" sz="750" spc="-50">
                <a:latin typeface="YuGo-Medium"/>
                <a:cs typeface="YuGo-Medium"/>
              </a:rPr>
              <a:t>か</a:t>
            </a:r>
            <a:r>
              <a:rPr lang="ja-JP" altLang="en-US" sz="750" spc="25">
                <a:latin typeface="YuGo-Medium"/>
                <a:cs typeface="YuGo-Medium"/>
              </a:rPr>
              <a:t>ら </a:t>
            </a:r>
            <a:r>
              <a:rPr lang="ja-JP" altLang="en-US" sz="750" spc="20">
                <a:latin typeface="YuGo-Medium"/>
                <a:cs typeface="YuGo-Medium"/>
              </a:rPr>
              <a:t>貴</a:t>
            </a:r>
            <a:r>
              <a:rPr lang="ja-JP" altLang="en-US" sz="750" spc="-40">
                <a:latin typeface="YuGo-Medium"/>
                <a:cs typeface="YuGo-Medium"/>
              </a:rPr>
              <a:t>社</a:t>
            </a:r>
            <a:r>
              <a:rPr lang="ja-JP" altLang="en-US" sz="750" spc="-80">
                <a:latin typeface="YuGo-Medium"/>
                <a:cs typeface="YuGo-Medium"/>
              </a:rPr>
              <a:t>タ</a:t>
            </a:r>
            <a:r>
              <a:rPr lang="ja-JP" altLang="en-US" sz="750" spc="-95">
                <a:latin typeface="YuGo-Medium"/>
                <a:cs typeface="YuGo-Medium"/>
              </a:rPr>
              <a:t>イ</a:t>
            </a:r>
            <a:r>
              <a:rPr lang="ja-JP" altLang="en-US" sz="750" spc="-85">
                <a:latin typeface="YuGo-Medium"/>
                <a:cs typeface="YuGo-Medium"/>
              </a:rPr>
              <a:t>ア</a:t>
            </a:r>
            <a:r>
              <a:rPr lang="ja-JP" altLang="en-US" sz="750" spc="-75">
                <a:latin typeface="YuGo-Medium"/>
                <a:cs typeface="YuGo-Medium"/>
              </a:rPr>
              <a:t>ッ</a:t>
            </a:r>
            <a:r>
              <a:rPr lang="ja-JP" altLang="en-US" sz="750" spc="35">
                <a:latin typeface="YuGo-Medium"/>
                <a:cs typeface="YuGo-Medium"/>
              </a:rPr>
              <a:t>プ</a:t>
            </a:r>
            <a:r>
              <a:rPr lang="ja-JP" altLang="en-US" sz="750" spc="-50">
                <a:latin typeface="YuGo-Medium"/>
                <a:cs typeface="YuGo-Medium"/>
              </a:rPr>
              <a:t>サ</a:t>
            </a:r>
            <a:r>
              <a:rPr lang="ja-JP" altLang="en-US" sz="750" spc="-145">
                <a:latin typeface="YuGo-Medium"/>
                <a:cs typeface="YuGo-Medium"/>
              </a:rPr>
              <a:t>イ</a:t>
            </a:r>
            <a:r>
              <a:rPr lang="ja-JP" altLang="en-US" sz="750" spc="-85">
                <a:latin typeface="YuGo-Medium"/>
                <a:cs typeface="YuGo-Medium"/>
              </a:rPr>
              <a:t>ト</a:t>
            </a:r>
            <a:r>
              <a:rPr lang="ja-JP" altLang="en-US" sz="750" spc="25">
                <a:latin typeface="YuGo-Medium"/>
                <a:cs typeface="YuGo-Medium"/>
              </a:rPr>
              <a:t>へ</a:t>
            </a:r>
            <a:endParaRPr lang="ja-JP" altLang="en-US" sz="750" dirty="0">
              <a:latin typeface="YuGo-Medium"/>
              <a:cs typeface="YuGo-Medium"/>
            </a:endParaRPr>
          </a:p>
        </p:txBody>
      </p:sp>
      <p:sp>
        <p:nvSpPr>
          <p:cNvPr id="52" name="object 42">
            <a:extLst>
              <a:ext uri="{FF2B5EF4-FFF2-40B4-BE49-F238E27FC236}">
                <a16:creationId xmlns:a16="http://schemas.microsoft.com/office/drawing/2014/main" id="{54C2E870-A3A6-394B-B733-54871DFBE1FA}"/>
              </a:ext>
            </a:extLst>
          </p:cNvPr>
          <p:cNvSpPr txBox="1"/>
          <p:nvPr/>
        </p:nvSpPr>
        <p:spPr>
          <a:xfrm>
            <a:off x="1576443" y="4857750"/>
            <a:ext cx="1403350" cy="132087"/>
          </a:xfrm>
          <a:prstGeom prst="rect">
            <a:avLst/>
          </a:prstGeom>
        </p:spPr>
        <p:txBody>
          <a:bodyPr vert="horz" wrap="square" lIns="0" tIns="16510" rIns="0" bIns="0" rtlCol="0">
            <a:spAutoFit/>
          </a:bodyPr>
          <a:lstStyle/>
          <a:p>
            <a:pPr marL="12700">
              <a:lnSpc>
                <a:spcPct val="100000"/>
              </a:lnSpc>
              <a:spcBef>
                <a:spcPts val="130"/>
              </a:spcBef>
            </a:pPr>
            <a:r>
              <a:rPr lang="ja-JP" altLang="en-US" sz="750" spc="10">
                <a:latin typeface="YuGo-Medium"/>
                <a:cs typeface="YuGo-Medium"/>
              </a:rPr>
              <a:t>日</a:t>
            </a:r>
            <a:r>
              <a:rPr lang="ja-JP" altLang="en-US" sz="750" spc="-50">
                <a:latin typeface="YuGo-Medium"/>
                <a:cs typeface="YuGo-Medium"/>
              </a:rPr>
              <a:t>経ク</a:t>
            </a:r>
            <a:r>
              <a:rPr lang="ja-JP" altLang="en-US" sz="750" spc="-40">
                <a:latin typeface="YuGo-Medium"/>
                <a:cs typeface="YuGo-Medium"/>
              </a:rPr>
              <a:t>ロ</a:t>
            </a:r>
            <a:r>
              <a:rPr lang="ja-JP" altLang="en-US" sz="750" spc="-20">
                <a:latin typeface="YuGo-Medium"/>
                <a:cs typeface="YuGo-Medium"/>
              </a:rPr>
              <a:t>ス</a:t>
            </a:r>
            <a:r>
              <a:rPr lang="ja-JP" altLang="en-US" sz="750" spc="-85">
                <a:latin typeface="YuGo-Medium"/>
                <a:cs typeface="YuGo-Medium"/>
              </a:rPr>
              <a:t>テ</a:t>
            </a:r>
            <a:r>
              <a:rPr lang="ja-JP" altLang="en-US" sz="750" spc="-114">
                <a:latin typeface="YuGo-Medium"/>
                <a:cs typeface="YuGo-Medium"/>
              </a:rPr>
              <a:t>ッ</a:t>
            </a:r>
            <a:r>
              <a:rPr lang="ja-JP" altLang="en-US" sz="750" spc="-65">
                <a:latin typeface="YuGo-Medium"/>
                <a:cs typeface="YuGo-Medium"/>
              </a:rPr>
              <a:t>ク</a:t>
            </a:r>
            <a:r>
              <a:rPr lang="ja-JP" altLang="en-US" sz="750" spc="-55">
                <a:latin typeface="YuGo-Medium"/>
                <a:cs typeface="YuGo-Medium"/>
              </a:rPr>
              <a:t>メ</a:t>
            </a:r>
            <a:r>
              <a:rPr lang="ja-JP" altLang="en-US" sz="750" spc="-5">
                <a:latin typeface="YuGo-Medium"/>
                <a:cs typeface="YuGo-Medium"/>
              </a:rPr>
              <a:t>ー</a:t>
            </a:r>
            <a:r>
              <a:rPr lang="ja-JP" altLang="en-US" sz="750" spc="20">
                <a:latin typeface="YuGo-Medium"/>
                <a:cs typeface="YuGo-Medium"/>
              </a:rPr>
              <a:t>ル</a:t>
            </a:r>
            <a:r>
              <a:rPr lang="ja-JP" altLang="en-US" sz="750" spc="-15">
                <a:latin typeface="YuGo-Medium"/>
                <a:cs typeface="YuGo-Medium"/>
              </a:rPr>
              <a:t>マ</a:t>
            </a:r>
            <a:r>
              <a:rPr lang="ja-JP" altLang="en-US" sz="750">
                <a:latin typeface="YuGo-Medium"/>
                <a:cs typeface="YuGo-Medium"/>
              </a:rPr>
              <a:t>ガ</a:t>
            </a:r>
            <a:r>
              <a:rPr lang="ja-JP" altLang="en-US" sz="750" spc="-60">
                <a:latin typeface="YuGo-Medium"/>
                <a:cs typeface="YuGo-Medium"/>
              </a:rPr>
              <a:t>ジ</a:t>
            </a:r>
            <a:r>
              <a:rPr lang="ja-JP" altLang="en-US" sz="750" spc="25">
                <a:latin typeface="YuGo-Medium"/>
                <a:cs typeface="YuGo-Medium"/>
              </a:rPr>
              <a:t>ン</a:t>
            </a:r>
            <a:endParaRPr lang="ja-JP" altLang="en-US" sz="750" dirty="0">
              <a:latin typeface="YuGo-Medium"/>
              <a:cs typeface="YuGo-Medium"/>
            </a:endParaRPr>
          </a:p>
        </p:txBody>
      </p:sp>
      <p:sp>
        <p:nvSpPr>
          <p:cNvPr id="53" name="object 43">
            <a:extLst>
              <a:ext uri="{FF2B5EF4-FFF2-40B4-BE49-F238E27FC236}">
                <a16:creationId xmlns:a16="http://schemas.microsoft.com/office/drawing/2014/main" id="{A3BFF201-EC9F-4B45-818A-E8EDC6D5DBE9}"/>
              </a:ext>
            </a:extLst>
          </p:cNvPr>
          <p:cNvSpPr txBox="1"/>
          <p:nvPr/>
        </p:nvSpPr>
        <p:spPr>
          <a:xfrm>
            <a:off x="3369645" y="2879192"/>
            <a:ext cx="1567472" cy="478785"/>
          </a:xfrm>
          <a:prstGeom prst="rect">
            <a:avLst/>
          </a:prstGeom>
        </p:spPr>
        <p:txBody>
          <a:bodyPr vert="horz" wrap="square" lIns="0" tIns="12065" rIns="0" bIns="0" rtlCol="0">
            <a:spAutoFit/>
          </a:bodyPr>
          <a:lstStyle/>
          <a:p>
            <a:pPr marL="48260" marR="471805">
              <a:lnSpc>
                <a:spcPct val="128800"/>
              </a:lnSpc>
              <a:spcBef>
                <a:spcPts val="95"/>
              </a:spcBef>
            </a:pPr>
            <a:r>
              <a:rPr lang="en-US" altLang="ja-JP" sz="550" spc="5" dirty="0">
                <a:latin typeface="YuGo-Medium"/>
                <a:cs typeface="YuGo-Medium"/>
              </a:rPr>
              <a:t>2500</a:t>
            </a:r>
            <a:r>
              <a:rPr lang="ja-JP" altLang="en-US" sz="550" spc="5">
                <a:latin typeface="YuGo-Medium"/>
                <a:cs typeface="YuGo-Medium"/>
              </a:rPr>
              <a:t>文字程度のコンテンツ</a:t>
            </a:r>
          </a:p>
          <a:p>
            <a:pPr marL="48260" marR="471805">
              <a:lnSpc>
                <a:spcPct val="128800"/>
              </a:lnSpc>
              <a:spcBef>
                <a:spcPts val="95"/>
              </a:spcBef>
            </a:pPr>
            <a:r>
              <a:rPr lang="ja-JP" altLang="en-US" sz="550" spc="5">
                <a:latin typeface="YuGo-Medium"/>
                <a:cs typeface="YuGo-Medium"/>
              </a:rPr>
              <a:t>図版・写真等数点含む</a:t>
            </a:r>
          </a:p>
          <a:p>
            <a:pPr marL="48260" marR="471805">
              <a:lnSpc>
                <a:spcPct val="128800"/>
              </a:lnSpc>
              <a:spcBef>
                <a:spcPts val="95"/>
              </a:spcBef>
            </a:pPr>
            <a:r>
              <a:rPr lang="ja-JP" altLang="en-US" sz="550" spc="5">
                <a:latin typeface="YuGo-Medium"/>
                <a:cs typeface="YuGo-Medium"/>
              </a:rPr>
              <a:t>想定</a:t>
            </a:r>
            <a:r>
              <a:rPr lang="en" sz="550" spc="5" dirty="0">
                <a:latin typeface="YuGo-Medium"/>
                <a:cs typeface="YuGo-Medium"/>
              </a:rPr>
              <a:t>PV：5500～7000PV/4</a:t>
            </a:r>
            <a:r>
              <a:rPr lang="ja-JP" altLang="en-US" sz="550" spc="5">
                <a:latin typeface="YuGo-Medium"/>
                <a:cs typeface="YuGo-Medium"/>
              </a:rPr>
              <a:t>週間</a:t>
            </a:r>
          </a:p>
          <a:p>
            <a:pPr marL="48260" marR="471805">
              <a:lnSpc>
                <a:spcPct val="128800"/>
              </a:lnSpc>
              <a:spcBef>
                <a:spcPts val="95"/>
              </a:spcBef>
            </a:pPr>
            <a:endParaRPr lang="ja-JP" altLang="en-US" sz="550" spc="5" dirty="0">
              <a:latin typeface="YuGo-Medium"/>
              <a:cs typeface="YuGo-Medium"/>
            </a:endParaRPr>
          </a:p>
        </p:txBody>
      </p:sp>
      <p:sp>
        <p:nvSpPr>
          <p:cNvPr id="55" name="object 44">
            <a:extLst>
              <a:ext uri="{FF2B5EF4-FFF2-40B4-BE49-F238E27FC236}">
                <a16:creationId xmlns:a16="http://schemas.microsoft.com/office/drawing/2014/main" id="{BB60AE1F-3A84-AC4F-8E09-90F54F0D9BA2}"/>
              </a:ext>
            </a:extLst>
          </p:cNvPr>
          <p:cNvSpPr txBox="1"/>
          <p:nvPr/>
        </p:nvSpPr>
        <p:spPr>
          <a:xfrm>
            <a:off x="5089131" y="1742807"/>
            <a:ext cx="3533140" cy="1550553"/>
          </a:xfrm>
          <a:prstGeom prst="rect">
            <a:avLst/>
          </a:prstGeom>
          <a:solidFill>
            <a:srgbClr val="F1F1F1"/>
          </a:solidFill>
        </p:spPr>
        <p:txBody>
          <a:bodyPr vert="horz" wrap="square" lIns="0" tIns="136525" rIns="0" bIns="0" rtlCol="0">
            <a:spAutoFit/>
          </a:bodyPr>
          <a:lstStyle/>
          <a:p>
            <a:pPr marL="144780">
              <a:lnSpc>
                <a:spcPct val="100000"/>
              </a:lnSpc>
              <a:spcBef>
                <a:spcPts val="1075"/>
              </a:spcBef>
            </a:pPr>
            <a:r>
              <a:rPr lang="ja-JP" altLang="en-US" sz="1050" b="1" spc="10">
                <a:latin typeface="Yu Gothic" panose="020B0400000000000000" pitchFamily="34" charset="-128"/>
                <a:ea typeface="Yu Gothic" panose="020B0400000000000000" pitchFamily="34" charset="-128"/>
                <a:cs typeface="YuGothic"/>
              </a:rPr>
              <a:t>実施料</a:t>
            </a:r>
            <a:r>
              <a:rPr lang="ja-JP" altLang="en-US" sz="1050" b="1" spc="45">
                <a:latin typeface="Yu Gothic" panose="020B0400000000000000" pitchFamily="34" charset="-128"/>
                <a:ea typeface="Yu Gothic" panose="020B0400000000000000" pitchFamily="34" charset="-128"/>
                <a:cs typeface="YuGothic"/>
              </a:rPr>
              <a:t>金</a:t>
            </a:r>
            <a:r>
              <a:rPr lang="ja-JP" altLang="en-US" sz="1050" b="1" spc="-110">
                <a:latin typeface="Yu Gothic" panose="020B0400000000000000" pitchFamily="34" charset="-128"/>
                <a:ea typeface="Yu Gothic" panose="020B0400000000000000" pitchFamily="34" charset="-128"/>
                <a:cs typeface="YuGothic"/>
              </a:rPr>
              <a:t>：</a:t>
            </a:r>
            <a:r>
              <a:rPr lang="ja-JP" altLang="en-US" sz="1050" b="1" spc="-114">
                <a:solidFill>
                  <a:srgbClr val="C1272C"/>
                </a:solidFill>
                <a:latin typeface="Yu Gothic" panose="020B0400000000000000" pitchFamily="34" charset="-128"/>
                <a:ea typeface="Yu Gothic" panose="020B0400000000000000" pitchFamily="34" charset="-128"/>
                <a:cs typeface="YuGothic"/>
              </a:rPr>
              <a:t>￥</a:t>
            </a:r>
            <a:r>
              <a:rPr lang="en-US" altLang="ja-JP" sz="1050" b="1" spc="5" dirty="0">
                <a:solidFill>
                  <a:srgbClr val="C1272C"/>
                </a:solidFill>
                <a:latin typeface="Yu Gothic" panose="020B0400000000000000" pitchFamily="34" charset="-128"/>
                <a:ea typeface="Yu Gothic" panose="020B0400000000000000" pitchFamily="34" charset="-128"/>
                <a:cs typeface="YuGothic"/>
              </a:rPr>
              <a:t>5, 500,000/4</a:t>
            </a:r>
            <a:r>
              <a:rPr lang="ja-JP" altLang="en-US" sz="1050" b="1" spc="-35">
                <a:solidFill>
                  <a:srgbClr val="C1272C"/>
                </a:solidFill>
                <a:latin typeface="Yu Gothic" panose="020B0400000000000000" pitchFamily="34" charset="-128"/>
                <a:ea typeface="Yu Gothic" panose="020B0400000000000000" pitchFamily="34" charset="-128"/>
                <a:cs typeface="YuGothic"/>
              </a:rPr>
              <a:t> </a:t>
            </a:r>
            <a:r>
              <a:rPr lang="ja-JP" altLang="en-US" sz="1050" b="1" spc="10">
                <a:solidFill>
                  <a:srgbClr val="C1272C"/>
                </a:solidFill>
                <a:latin typeface="Yu Gothic" panose="020B0400000000000000" pitchFamily="34" charset="-128"/>
                <a:ea typeface="Yu Gothic" panose="020B0400000000000000" pitchFamily="34" charset="-128"/>
                <a:cs typeface="YuGothic"/>
              </a:rPr>
              <a:t>週間</a:t>
            </a:r>
            <a:endParaRPr lang="ja-JP" altLang="en-US" sz="1050" b="1">
              <a:latin typeface="Yu Gothic" panose="020B0400000000000000" pitchFamily="34" charset="-128"/>
              <a:ea typeface="Yu Gothic" panose="020B0400000000000000" pitchFamily="34" charset="-128"/>
              <a:cs typeface="YuGothic"/>
            </a:endParaRPr>
          </a:p>
          <a:p>
            <a:pPr marL="146685" marR="120014" indent="-1905">
              <a:lnSpc>
                <a:spcPct val="139600"/>
              </a:lnSpc>
              <a:spcBef>
                <a:spcPts val="275"/>
              </a:spcBef>
            </a:pPr>
            <a:r>
              <a:rPr lang="en-US" altLang="ja-JP" sz="550" spc="15" dirty="0">
                <a:latin typeface="Yu Gothic" panose="020B0400000000000000" pitchFamily="34" charset="-128"/>
                <a:ea typeface="Yu Gothic" panose="020B0400000000000000" pitchFamily="34" charset="-128"/>
                <a:cs typeface="YuGo-Medium"/>
              </a:rPr>
              <a:t>※</a:t>
            </a:r>
            <a:r>
              <a:rPr lang="ja-JP" altLang="en-US" sz="550" spc="15">
                <a:latin typeface="Yu Gothic" panose="020B0400000000000000" pitchFamily="34" charset="-128"/>
                <a:ea typeface="Yu Gothic" panose="020B0400000000000000" pitchFamily="34" charset="-128"/>
                <a:cs typeface="YuGo-Medium"/>
              </a:rPr>
              <a:t>雑</a:t>
            </a:r>
            <a:r>
              <a:rPr lang="ja-JP" altLang="en-US" sz="550" spc="-35">
                <a:latin typeface="Yu Gothic" panose="020B0400000000000000" pitchFamily="34" charset="-128"/>
                <a:ea typeface="Yu Gothic" panose="020B0400000000000000" pitchFamily="34" charset="-128"/>
                <a:cs typeface="YuGo-Medium"/>
              </a:rPr>
              <a:t>誌</a:t>
            </a:r>
            <a:r>
              <a:rPr lang="ja-JP" altLang="en-US" sz="550" spc="-60">
                <a:latin typeface="Yu Gothic" panose="020B0400000000000000" pitchFamily="34" charset="-128"/>
                <a:ea typeface="Yu Gothic" panose="020B0400000000000000" pitchFamily="34" charset="-128"/>
                <a:cs typeface="YuGo-Medium"/>
              </a:rPr>
              <a:t>タ</a:t>
            </a:r>
            <a:r>
              <a:rPr lang="ja-JP" altLang="en-US" sz="550" spc="-75">
                <a:latin typeface="Yu Gothic" panose="020B0400000000000000" pitchFamily="34" charset="-128"/>
                <a:ea typeface="Yu Gothic" panose="020B0400000000000000" pitchFamily="34" charset="-128"/>
                <a:cs typeface="YuGo-Medium"/>
              </a:rPr>
              <a:t>イ</a:t>
            </a:r>
            <a:r>
              <a:rPr lang="ja-JP" altLang="en-US" sz="550" spc="-65">
                <a:latin typeface="Yu Gothic" panose="020B0400000000000000" pitchFamily="34" charset="-128"/>
                <a:ea typeface="Yu Gothic" panose="020B0400000000000000" pitchFamily="34" charset="-128"/>
                <a:cs typeface="YuGo-Medium"/>
              </a:rPr>
              <a:t>ア</a:t>
            </a:r>
            <a:r>
              <a:rPr lang="ja-JP" altLang="en-US" sz="550" spc="-60">
                <a:latin typeface="Yu Gothic" panose="020B0400000000000000" pitchFamily="34" charset="-128"/>
                <a:ea typeface="Yu Gothic" panose="020B0400000000000000" pitchFamily="34" charset="-128"/>
                <a:cs typeface="YuGo-Medium"/>
              </a:rPr>
              <a:t>ッ</a:t>
            </a:r>
            <a:r>
              <a:rPr lang="ja-JP" altLang="en-US" sz="550" spc="5">
                <a:latin typeface="Yu Gothic" panose="020B0400000000000000" pitchFamily="34" charset="-128"/>
                <a:ea typeface="Yu Gothic" panose="020B0400000000000000" pitchFamily="34" charset="-128"/>
                <a:cs typeface="YuGo-Medium"/>
              </a:rPr>
              <a:t>プ</a:t>
            </a:r>
            <a:r>
              <a:rPr lang="ja-JP" altLang="en-US" sz="550" spc="-15">
                <a:latin typeface="Yu Gothic" panose="020B0400000000000000" pitchFamily="34" charset="-128"/>
                <a:ea typeface="Yu Gothic" panose="020B0400000000000000" pitchFamily="34" charset="-128"/>
                <a:cs typeface="YuGo-Medium"/>
              </a:rPr>
              <a:t>を</a:t>
            </a:r>
            <a:r>
              <a:rPr lang="ja-JP" altLang="en-US" sz="550" spc="15">
                <a:latin typeface="Yu Gothic" panose="020B0400000000000000" pitchFamily="34" charset="-128"/>
                <a:ea typeface="Yu Gothic" panose="020B0400000000000000" pitchFamily="34" charset="-128"/>
                <a:cs typeface="YuGo-Medium"/>
              </a:rPr>
              <a:t>流用</a:t>
            </a:r>
            <a:r>
              <a:rPr lang="ja-JP" altLang="en-US" sz="550" spc="-30">
                <a:latin typeface="Yu Gothic" panose="020B0400000000000000" pitchFamily="34" charset="-128"/>
                <a:ea typeface="Yu Gothic" panose="020B0400000000000000" pitchFamily="34" charset="-128"/>
                <a:cs typeface="YuGo-Medium"/>
              </a:rPr>
              <a:t>す</a:t>
            </a:r>
            <a:r>
              <a:rPr lang="ja-JP" altLang="en-US" sz="550" spc="-25">
                <a:latin typeface="Yu Gothic" panose="020B0400000000000000" pitchFamily="34" charset="-128"/>
                <a:ea typeface="Yu Gothic" panose="020B0400000000000000" pitchFamily="34" charset="-128"/>
                <a:cs typeface="YuGo-Medium"/>
              </a:rPr>
              <a:t>る</a:t>
            </a:r>
            <a:r>
              <a:rPr lang="ja-JP" altLang="en-US" sz="550" spc="15">
                <a:latin typeface="Yu Gothic" panose="020B0400000000000000" pitchFamily="34" charset="-128"/>
                <a:ea typeface="Yu Gothic" panose="020B0400000000000000" pitchFamily="34" charset="-128"/>
                <a:cs typeface="YuGo-Medium"/>
              </a:rPr>
              <a:t>場</a:t>
            </a:r>
            <a:r>
              <a:rPr lang="ja-JP" altLang="en-US" sz="550" spc="10">
                <a:latin typeface="Yu Gothic" panose="020B0400000000000000" pitchFamily="34" charset="-128"/>
                <a:ea typeface="Yu Gothic" panose="020B0400000000000000" pitchFamily="34" charset="-128"/>
                <a:cs typeface="YuGo-Medium"/>
              </a:rPr>
              <a:t>合</a:t>
            </a:r>
            <a:r>
              <a:rPr lang="ja-JP" altLang="en-US" sz="550" spc="15">
                <a:latin typeface="Yu Gothic" panose="020B0400000000000000" pitchFamily="34" charset="-128"/>
                <a:ea typeface="Yu Gothic" panose="020B0400000000000000" pitchFamily="34" charset="-128"/>
                <a:cs typeface="YuGo-Medium"/>
              </a:rPr>
              <a:t>は</a:t>
            </a:r>
            <a:r>
              <a:rPr lang="ja-JP" altLang="en-US" sz="550" spc="-25">
                <a:latin typeface="Yu Gothic" panose="020B0400000000000000" pitchFamily="34" charset="-128"/>
                <a:ea typeface="Yu Gothic" panose="020B0400000000000000" pitchFamily="34" charset="-128"/>
                <a:cs typeface="YuGo-Medium"/>
              </a:rPr>
              <a:t> </a:t>
            </a:r>
            <a:r>
              <a:rPr lang="en-US" altLang="ja-JP" sz="550" spc="5" dirty="0">
                <a:latin typeface="Yu Gothic" panose="020B0400000000000000" pitchFamily="34" charset="-128"/>
                <a:ea typeface="Yu Gothic" panose="020B0400000000000000" pitchFamily="34" charset="-128"/>
                <a:cs typeface="YuGo-Medium"/>
              </a:rPr>
              <a:t>400</a:t>
            </a:r>
            <a:r>
              <a:rPr lang="ja-JP" altLang="en-US" sz="550" spc="-20">
                <a:latin typeface="Yu Gothic" panose="020B0400000000000000" pitchFamily="34" charset="-128"/>
                <a:ea typeface="Yu Gothic" panose="020B0400000000000000" pitchFamily="34" charset="-128"/>
                <a:cs typeface="YuGo-Medium"/>
              </a:rPr>
              <a:t> </a:t>
            </a:r>
            <a:r>
              <a:rPr lang="ja-JP" altLang="en-US" sz="550" spc="15">
                <a:latin typeface="Yu Gothic" panose="020B0400000000000000" pitchFamily="34" charset="-128"/>
                <a:ea typeface="Yu Gothic" panose="020B0400000000000000" pitchFamily="34" charset="-128"/>
                <a:cs typeface="YuGo-Medium"/>
              </a:rPr>
              <a:t>万円</a:t>
            </a:r>
            <a:r>
              <a:rPr lang="ja-JP" altLang="en-US" sz="550" spc="-25">
                <a:latin typeface="Yu Gothic" panose="020B0400000000000000" pitchFamily="34" charset="-128"/>
                <a:ea typeface="Yu Gothic" panose="020B0400000000000000" pitchFamily="34" charset="-128"/>
                <a:cs typeface="YuGo-Medium"/>
              </a:rPr>
              <a:t>（</a:t>
            </a:r>
            <a:r>
              <a:rPr lang="ja-JP" altLang="en-US" sz="550" spc="10">
                <a:latin typeface="Yu Gothic" panose="020B0400000000000000" pitchFamily="34" charset="-128"/>
                <a:ea typeface="Yu Gothic" panose="020B0400000000000000" pitchFamily="34" charset="-128"/>
                <a:cs typeface="YuGo-Medium"/>
              </a:rPr>
              <a:t>グ</a:t>
            </a:r>
            <a:r>
              <a:rPr lang="ja-JP" altLang="en-US" sz="550" spc="-35">
                <a:latin typeface="Yu Gothic" panose="020B0400000000000000" pitchFamily="34" charset="-128"/>
                <a:ea typeface="Yu Gothic" panose="020B0400000000000000" pitchFamily="34" charset="-128"/>
                <a:cs typeface="YuGo-Medium"/>
              </a:rPr>
              <a:t>ロ</a:t>
            </a:r>
            <a:r>
              <a:rPr lang="ja-JP" altLang="en-US" sz="550" spc="-5">
                <a:latin typeface="Yu Gothic" panose="020B0400000000000000" pitchFamily="34" charset="-128"/>
                <a:ea typeface="Yu Gothic" panose="020B0400000000000000" pitchFamily="34" charset="-128"/>
                <a:cs typeface="YuGo-Medium"/>
              </a:rPr>
              <a:t>ス）</a:t>
            </a:r>
            <a:r>
              <a:rPr lang="ja-JP" altLang="en-US" sz="550" spc="10">
                <a:latin typeface="Yu Gothic" panose="020B0400000000000000" pitchFamily="34" charset="-128"/>
                <a:ea typeface="Yu Gothic" panose="020B0400000000000000" pitchFamily="34" charset="-128"/>
                <a:cs typeface="YuGo-Medium"/>
              </a:rPr>
              <a:t>で</a:t>
            </a:r>
            <a:r>
              <a:rPr lang="ja-JP" altLang="en-US" sz="550" spc="15">
                <a:latin typeface="Yu Gothic" panose="020B0400000000000000" pitchFamily="34" charset="-128"/>
                <a:ea typeface="Yu Gothic" panose="020B0400000000000000" pitchFamily="34" charset="-128"/>
                <a:cs typeface="YuGo-Medium"/>
              </a:rPr>
              <a:t>基</a:t>
            </a:r>
            <a:r>
              <a:rPr lang="ja-JP" altLang="en-US" sz="550" spc="20">
                <a:latin typeface="Yu Gothic" panose="020B0400000000000000" pitchFamily="34" charset="-128"/>
                <a:ea typeface="Yu Gothic" panose="020B0400000000000000" pitchFamily="34" charset="-128"/>
                <a:cs typeface="YuGo-Medium"/>
              </a:rPr>
              <a:t>本</a:t>
            </a:r>
            <a:r>
              <a:rPr lang="ja-JP" altLang="en-US" sz="550" spc="-65">
                <a:latin typeface="Yu Gothic" panose="020B0400000000000000" pitchFamily="34" charset="-128"/>
                <a:ea typeface="Yu Gothic" panose="020B0400000000000000" pitchFamily="34" charset="-128"/>
                <a:cs typeface="YuGo-Medium"/>
              </a:rPr>
              <a:t>パ</a:t>
            </a:r>
            <a:r>
              <a:rPr lang="ja-JP" altLang="en-US" sz="550" spc="-50">
                <a:latin typeface="Yu Gothic" panose="020B0400000000000000" pitchFamily="34" charset="-128"/>
                <a:ea typeface="Yu Gothic" panose="020B0400000000000000" pitchFamily="34" charset="-128"/>
                <a:cs typeface="YuGo-Medium"/>
              </a:rPr>
              <a:t>ッ</a:t>
            </a:r>
            <a:r>
              <a:rPr lang="ja-JP" altLang="en-US" sz="550" spc="-20">
                <a:latin typeface="Yu Gothic" panose="020B0400000000000000" pitchFamily="34" charset="-128"/>
                <a:ea typeface="Yu Gothic" panose="020B0400000000000000" pitchFamily="34" charset="-128"/>
                <a:cs typeface="YuGo-Medium"/>
              </a:rPr>
              <a:t>ケ</a:t>
            </a:r>
            <a:r>
              <a:rPr lang="ja-JP" altLang="en-US" sz="550" spc="-25">
                <a:latin typeface="Yu Gothic" panose="020B0400000000000000" pitchFamily="34" charset="-128"/>
                <a:ea typeface="Yu Gothic" panose="020B0400000000000000" pitchFamily="34" charset="-128"/>
                <a:cs typeface="YuGo-Medium"/>
              </a:rPr>
              <a:t>ージ</a:t>
            </a:r>
            <a:r>
              <a:rPr lang="ja-JP" altLang="en-US" sz="550" spc="-15">
                <a:latin typeface="Yu Gothic" panose="020B0400000000000000" pitchFamily="34" charset="-128"/>
                <a:ea typeface="Yu Gothic" panose="020B0400000000000000" pitchFamily="34" charset="-128"/>
                <a:cs typeface="YuGo-Medium"/>
              </a:rPr>
              <a:t>を</a:t>
            </a:r>
            <a:r>
              <a:rPr lang="ja-JP" altLang="en-US" sz="550" spc="-40">
                <a:latin typeface="Yu Gothic" panose="020B0400000000000000" pitchFamily="34" charset="-128"/>
                <a:ea typeface="Yu Gothic" panose="020B0400000000000000" pitchFamily="34" charset="-128"/>
                <a:cs typeface="YuGo-Medium"/>
              </a:rPr>
              <a:t>承</a:t>
            </a:r>
            <a:r>
              <a:rPr lang="ja-JP" altLang="en-US" sz="550" spc="-90">
                <a:latin typeface="Yu Gothic" panose="020B0400000000000000" pitchFamily="34" charset="-128"/>
                <a:ea typeface="Yu Gothic" panose="020B0400000000000000" pitchFamily="34" charset="-128"/>
                <a:cs typeface="YuGo-Medium"/>
              </a:rPr>
              <a:t>り</a:t>
            </a:r>
            <a:r>
              <a:rPr lang="ja-JP" altLang="en-US" sz="550" spc="-30">
                <a:latin typeface="Yu Gothic" panose="020B0400000000000000" pitchFamily="34" charset="-128"/>
                <a:ea typeface="Yu Gothic" panose="020B0400000000000000" pitchFamily="34" charset="-128"/>
                <a:cs typeface="YuGo-Medium"/>
              </a:rPr>
              <a:t>ま</a:t>
            </a:r>
            <a:r>
              <a:rPr lang="ja-JP" altLang="en-US" sz="550" spc="10">
                <a:latin typeface="Yu Gothic" panose="020B0400000000000000" pitchFamily="34" charset="-128"/>
                <a:ea typeface="Yu Gothic" panose="020B0400000000000000" pitchFamily="34" charset="-128"/>
                <a:cs typeface="YuGo-Medium"/>
              </a:rPr>
              <a:t>す</a:t>
            </a:r>
            <a:r>
              <a:rPr lang="ja-JP" altLang="en-US" sz="550" spc="15">
                <a:latin typeface="Yu Gothic" panose="020B0400000000000000" pitchFamily="34" charset="-128"/>
                <a:ea typeface="Yu Gothic" panose="020B0400000000000000" pitchFamily="34" charset="-128"/>
                <a:cs typeface="YuGo-Medium"/>
              </a:rPr>
              <a:t>。詳</a:t>
            </a:r>
            <a:r>
              <a:rPr lang="ja-JP" altLang="en-US" sz="550" spc="10">
                <a:latin typeface="Yu Gothic" panose="020B0400000000000000" pitchFamily="34" charset="-128"/>
                <a:ea typeface="Yu Gothic" panose="020B0400000000000000" pitchFamily="34" charset="-128"/>
                <a:cs typeface="YuGo-Medium"/>
              </a:rPr>
              <a:t>細は</a:t>
            </a:r>
            <a:r>
              <a:rPr lang="ja-JP" altLang="en-US" sz="550" spc="15">
                <a:latin typeface="Yu Gothic" panose="020B0400000000000000" pitchFamily="34" charset="-128"/>
                <a:ea typeface="Yu Gothic" panose="020B0400000000000000" pitchFamily="34" charset="-128"/>
                <a:cs typeface="YuGo-Medium"/>
              </a:rPr>
              <a:t>お問</a:t>
            </a:r>
            <a:r>
              <a:rPr lang="ja-JP" altLang="en-US" sz="550" spc="10">
                <a:latin typeface="Yu Gothic" panose="020B0400000000000000" pitchFamily="34" charset="-128"/>
                <a:ea typeface="Yu Gothic" panose="020B0400000000000000" pitchFamily="34" charset="-128"/>
                <a:cs typeface="YuGo-Medium"/>
              </a:rPr>
              <a:t>い</a:t>
            </a:r>
            <a:r>
              <a:rPr lang="ja-JP" altLang="en-US" sz="550" spc="15">
                <a:latin typeface="Yu Gothic" panose="020B0400000000000000" pitchFamily="34" charset="-128"/>
                <a:ea typeface="Yu Gothic" panose="020B0400000000000000" pitchFamily="34" charset="-128"/>
                <a:cs typeface="YuGo-Medium"/>
              </a:rPr>
              <a:t>合わ </a:t>
            </a:r>
            <a:r>
              <a:rPr lang="ja-JP" altLang="en-US" sz="550" spc="-45">
                <a:latin typeface="Yu Gothic" panose="020B0400000000000000" pitchFamily="34" charset="-128"/>
                <a:ea typeface="Yu Gothic" panose="020B0400000000000000" pitchFamily="34" charset="-128"/>
                <a:cs typeface="YuGo-Medium"/>
              </a:rPr>
              <a:t>せ</a:t>
            </a:r>
            <a:r>
              <a:rPr lang="ja-JP" altLang="en-US" sz="550" spc="-80">
                <a:latin typeface="Yu Gothic" panose="020B0400000000000000" pitchFamily="34" charset="-128"/>
                <a:ea typeface="Yu Gothic" panose="020B0400000000000000" pitchFamily="34" charset="-128"/>
                <a:cs typeface="YuGo-Medium"/>
              </a:rPr>
              <a:t>く</a:t>
            </a:r>
            <a:r>
              <a:rPr lang="ja-JP" altLang="en-US" sz="550" spc="-30">
                <a:latin typeface="Yu Gothic" panose="020B0400000000000000" pitchFamily="34" charset="-128"/>
                <a:ea typeface="Yu Gothic" panose="020B0400000000000000" pitchFamily="34" charset="-128"/>
                <a:cs typeface="YuGo-Medium"/>
              </a:rPr>
              <a:t>だ</a:t>
            </a:r>
            <a:r>
              <a:rPr lang="ja-JP" altLang="en-US" sz="550" spc="-45">
                <a:latin typeface="Yu Gothic" panose="020B0400000000000000" pitchFamily="34" charset="-128"/>
                <a:ea typeface="Yu Gothic" panose="020B0400000000000000" pitchFamily="34" charset="-128"/>
                <a:cs typeface="YuGo-Medium"/>
              </a:rPr>
              <a:t>さ</a:t>
            </a:r>
            <a:r>
              <a:rPr lang="ja-JP" altLang="en-US" sz="550" spc="10">
                <a:latin typeface="Yu Gothic" panose="020B0400000000000000" pitchFamily="34" charset="-128"/>
                <a:ea typeface="Yu Gothic" panose="020B0400000000000000" pitchFamily="34" charset="-128"/>
                <a:cs typeface="YuGo-Medium"/>
              </a:rPr>
              <a:t>い</a:t>
            </a:r>
            <a:r>
              <a:rPr lang="ja-JP" altLang="en-US" sz="550" spc="15">
                <a:latin typeface="Yu Gothic" panose="020B0400000000000000" pitchFamily="34" charset="-128"/>
                <a:ea typeface="Yu Gothic" panose="020B0400000000000000" pitchFamily="34" charset="-128"/>
                <a:cs typeface="YuGo-Medium"/>
              </a:rPr>
              <a:t>。</a:t>
            </a:r>
            <a:endParaRPr lang="ja-JP" altLang="en-US" sz="550">
              <a:latin typeface="Yu Gothic" panose="020B0400000000000000" pitchFamily="34" charset="-128"/>
              <a:ea typeface="Yu Gothic" panose="020B0400000000000000" pitchFamily="34" charset="-128"/>
              <a:cs typeface="YuGo-Medium"/>
            </a:endParaRPr>
          </a:p>
          <a:p>
            <a:pPr marL="144780">
              <a:lnSpc>
                <a:spcPct val="100000"/>
              </a:lnSpc>
              <a:spcBef>
                <a:spcPts val="265"/>
              </a:spcBef>
            </a:pPr>
            <a:r>
              <a:rPr lang="en-US" altLang="ja-JP" sz="550" spc="15" dirty="0">
                <a:latin typeface="Yu Gothic" panose="020B0400000000000000" pitchFamily="34" charset="-128"/>
                <a:ea typeface="Yu Gothic" panose="020B0400000000000000" pitchFamily="34" charset="-128"/>
                <a:cs typeface="YuGo-Medium"/>
              </a:rPr>
              <a:t>※</a:t>
            </a:r>
            <a:r>
              <a:rPr lang="ja-JP" altLang="en-US" sz="550" spc="15">
                <a:latin typeface="Yu Gothic" panose="020B0400000000000000" pitchFamily="34" charset="-128"/>
                <a:ea typeface="Yu Gothic" panose="020B0400000000000000" pitchFamily="34" charset="-128"/>
                <a:cs typeface="YuGo-Medium"/>
              </a:rPr>
              <a:t>遠方取</a:t>
            </a:r>
            <a:r>
              <a:rPr lang="ja-JP" altLang="en-US" sz="550" spc="10">
                <a:latin typeface="Yu Gothic" panose="020B0400000000000000" pitchFamily="34" charset="-128"/>
                <a:ea typeface="Yu Gothic" panose="020B0400000000000000" pitchFamily="34" charset="-128"/>
                <a:cs typeface="YuGo-Medium"/>
              </a:rPr>
              <a:t>材</a:t>
            </a:r>
            <a:r>
              <a:rPr lang="ja-JP" altLang="en-US" sz="550" spc="5">
                <a:latin typeface="Yu Gothic" panose="020B0400000000000000" pitchFamily="34" charset="-128"/>
                <a:ea typeface="Yu Gothic" panose="020B0400000000000000" pitchFamily="34" charset="-128"/>
                <a:cs typeface="YuGo-Medium"/>
              </a:rPr>
              <a:t>は</a:t>
            </a:r>
            <a:r>
              <a:rPr lang="ja-JP" altLang="en-US" sz="550" spc="15">
                <a:latin typeface="Yu Gothic" panose="020B0400000000000000" pitchFamily="34" charset="-128"/>
                <a:ea typeface="Yu Gothic" panose="020B0400000000000000" pitchFamily="34" charset="-128"/>
                <a:cs typeface="YuGo-Medium"/>
              </a:rPr>
              <a:t>別途費</a:t>
            </a:r>
            <a:r>
              <a:rPr lang="ja-JP" altLang="en-US" sz="550" spc="10">
                <a:latin typeface="Yu Gothic" panose="020B0400000000000000" pitchFamily="34" charset="-128"/>
                <a:ea typeface="Yu Gothic" panose="020B0400000000000000" pitchFamily="34" charset="-128"/>
                <a:cs typeface="YuGo-Medium"/>
              </a:rPr>
              <a:t>用</a:t>
            </a:r>
            <a:r>
              <a:rPr lang="ja-JP" altLang="en-US" sz="550" spc="5">
                <a:latin typeface="Yu Gothic" panose="020B0400000000000000" pitchFamily="34" charset="-128"/>
                <a:ea typeface="Yu Gothic" panose="020B0400000000000000" pitchFamily="34" charset="-128"/>
                <a:cs typeface="YuGo-Medium"/>
              </a:rPr>
              <a:t>がか</a:t>
            </a:r>
            <a:r>
              <a:rPr lang="ja-JP" altLang="en-US" sz="550" spc="-40">
                <a:latin typeface="Yu Gothic" panose="020B0400000000000000" pitchFamily="34" charset="-128"/>
                <a:ea typeface="Yu Gothic" panose="020B0400000000000000" pitchFamily="34" charset="-128"/>
                <a:cs typeface="YuGo-Medium"/>
              </a:rPr>
              <a:t>か</a:t>
            </a:r>
            <a:r>
              <a:rPr lang="ja-JP" altLang="en-US" sz="550" spc="-90">
                <a:latin typeface="Yu Gothic" panose="020B0400000000000000" pitchFamily="34" charset="-128"/>
                <a:ea typeface="Yu Gothic" panose="020B0400000000000000" pitchFamily="34" charset="-128"/>
                <a:cs typeface="YuGo-Medium"/>
              </a:rPr>
              <a:t>り</a:t>
            </a:r>
            <a:r>
              <a:rPr lang="ja-JP" altLang="en-US" sz="550" spc="-30">
                <a:latin typeface="Yu Gothic" panose="020B0400000000000000" pitchFamily="34" charset="-128"/>
                <a:ea typeface="Yu Gothic" panose="020B0400000000000000" pitchFamily="34" charset="-128"/>
                <a:cs typeface="YuGo-Medium"/>
              </a:rPr>
              <a:t>ま</a:t>
            </a:r>
            <a:r>
              <a:rPr lang="ja-JP" altLang="en-US" sz="550" spc="10">
                <a:latin typeface="Yu Gothic" panose="020B0400000000000000" pitchFamily="34" charset="-128"/>
                <a:ea typeface="Yu Gothic" panose="020B0400000000000000" pitchFamily="34" charset="-128"/>
                <a:cs typeface="YuGo-Medium"/>
              </a:rPr>
              <a:t>す</a:t>
            </a:r>
            <a:r>
              <a:rPr lang="ja-JP" altLang="en-US" sz="550" spc="15">
                <a:latin typeface="Yu Gothic" panose="020B0400000000000000" pitchFamily="34" charset="-128"/>
                <a:ea typeface="Yu Gothic" panose="020B0400000000000000" pitchFamily="34" charset="-128"/>
                <a:cs typeface="YuGo-Medium"/>
              </a:rPr>
              <a:t>。</a:t>
            </a:r>
            <a:endParaRPr lang="ja-JP" altLang="en-US" sz="550">
              <a:latin typeface="Yu Gothic" panose="020B0400000000000000" pitchFamily="34" charset="-128"/>
              <a:ea typeface="Yu Gothic" panose="020B0400000000000000" pitchFamily="34" charset="-128"/>
              <a:cs typeface="YuGo-Medium"/>
            </a:endParaRPr>
          </a:p>
          <a:p>
            <a:pPr marL="144780">
              <a:lnSpc>
                <a:spcPct val="100000"/>
              </a:lnSpc>
              <a:spcBef>
                <a:spcPts val="260"/>
              </a:spcBef>
            </a:pPr>
            <a:r>
              <a:rPr lang="en-US" altLang="ja-JP" sz="550" spc="-35" dirty="0">
                <a:latin typeface="Yu Gothic" panose="020B0400000000000000" pitchFamily="34" charset="-128"/>
                <a:ea typeface="Yu Gothic" panose="020B0400000000000000" pitchFamily="34" charset="-128"/>
                <a:cs typeface="YuGo-Medium"/>
              </a:rPr>
              <a:t>※</a:t>
            </a:r>
            <a:r>
              <a:rPr lang="ja-JP" altLang="en-US" sz="550" spc="-60">
                <a:latin typeface="Yu Gothic" panose="020B0400000000000000" pitchFamily="34" charset="-128"/>
                <a:ea typeface="Yu Gothic" panose="020B0400000000000000" pitchFamily="34" charset="-128"/>
                <a:cs typeface="YuGo-Medium"/>
              </a:rPr>
              <a:t>タ</a:t>
            </a:r>
            <a:r>
              <a:rPr lang="ja-JP" altLang="en-US" sz="550" spc="-75">
                <a:latin typeface="Yu Gothic" panose="020B0400000000000000" pitchFamily="34" charset="-128"/>
                <a:ea typeface="Yu Gothic" panose="020B0400000000000000" pitchFamily="34" charset="-128"/>
                <a:cs typeface="YuGo-Medium"/>
              </a:rPr>
              <a:t>イ</a:t>
            </a:r>
            <a:r>
              <a:rPr lang="ja-JP" altLang="en-US" sz="550" spc="-65">
                <a:latin typeface="Yu Gothic" panose="020B0400000000000000" pitchFamily="34" charset="-128"/>
                <a:ea typeface="Yu Gothic" panose="020B0400000000000000" pitchFamily="34" charset="-128"/>
                <a:cs typeface="YuGo-Medium"/>
              </a:rPr>
              <a:t>ア</a:t>
            </a:r>
            <a:r>
              <a:rPr lang="ja-JP" altLang="en-US" sz="550" spc="-60">
                <a:latin typeface="Yu Gothic" panose="020B0400000000000000" pitchFamily="34" charset="-128"/>
                <a:ea typeface="Yu Gothic" panose="020B0400000000000000" pitchFamily="34" charset="-128"/>
                <a:cs typeface="YuGo-Medium"/>
              </a:rPr>
              <a:t>ッ</a:t>
            </a:r>
            <a:r>
              <a:rPr lang="ja-JP" altLang="en-US" sz="550" spc="25">
                <a:latin typeface="Yu Gothic" panose="020B0400000000000000" pitchFamily="34" charset="-128"/>
                <a:ea typeface="Yu Gothic" panose="020B0400000000000000" pitchFamily="34" charset="-128"/>
                <a:cs typeface="YuGo-Medium"/>
              </a:rPr>
              <a:t>プ</a:t>
            </a:r>
            <a:r>
              <a:rPr lang="ja-JP" altLang="en-US" sz="550" spc="15">
                <a:latin typeface="Yu Gothic" panose="020B0400000000000000" pitchFamily="34" charset="-128"/>
                <a:ea typeface="Yu Gothic" panose="020B0400000000000000" pitchFamily="34" charset="-128"/>
                <a:cs typeface="YuGo-Medium"/>
              </a:rPr>
              <a:t>一</a:t>
            </a:r>
            <a:r>
              <a:rPr lang="ja-JP" altLang="en-US" sz="550" spc="10">
                <a:latin typeface="Yu Gothic" panose="020B0400000000000000" pitchFamily="34" charset="-128"/>
                <a:ea typeface="Yu Gothic" panose="020B0400000000000000" pitchFamily="34" charset="-128"/>
                <a:cs typeface="YuGo-Medium"/>
              </a:rPr>
              <a:t>覧</a:t>
            </a:r>
            <a:r>
              <a:rPr lang="ja-JP" altLang="en-US" sz="550" spc="5">
                <a:latin typeface="Yu Gothic" panose="020B0400000000000000" pitchFamily="34" charset="-128"/>
                <a:ea typeface="Yu Gothic" panose="020B0400000000000000" pitchFamily="34" charset="-128"/>
                <a:cs typeface="YuGo-Medium"/>
              </a:rPr>
              <a:t>は</a:t>
            </a:r>
            <a:r>
              <a:rPr lang="ja-JP" altLang="en-US" sz="550" spc="15">
                <a:latin typeface="Yu Gothic" panose="020B0400000000000000" pitchFamily="34" charset="-128"/>
                <a:ea typeface="Yu Gothic" panose="020B0400000000000000" pitchFamily="34" charset="-128"/>
                <a:cs typeface="YuGo-Medium"/>
              </a:rPr>
              <a:t>原</a:t>
            </a:r>
            <a:r>
              <a:rPr lang="ja-JP" altLang="en-US" sz="550" spc="10">
                <a:latin typeface="Yu Gothic" panose="020B0400000000000000" pitchFamily="34" charset="-128"/>
                <a:ea typeface="Yu Gothic" panose="020B0400000000000000" pitchFamily="34" charset="-128"/>
                <a:cs typeface="YuGo-Medium"/>
              </a:rPr>
              <a:t>稿の</a:t>
            </a:r>
            <a:r>
              <a:rPr lang="ja-JP" altLang="en-US" sz="550" spc="-40">
                <a:latin typeface="Yu Gothic" panose="020B0400000000000000" pitchFamily="34" charset="-128"/>
                <a:ea typeface="Yu Gothic" panose="020B0400000000000000" pitchFamily="34" charset="-128"/>
                <a:cs typeface="YuGo-Medium"/>
              </a:rPr>
              <a:t>差</a:t>
            </a:r>
            <a:r>
              <a:rPr lang="ja-JP" altLang="en-US" sz="550" spc="-45">
                <a:latin typeface="Yu Gothic" panose="020B0400000000000000" pitchFamily="34" charset="-128"/>
                <a:ea typeface="Yu Gothic" panose="020B0400000000000000" pitchFamily="34" charset="-128"/>
                <a:cs typeface="YuGo-Medium"/>
              </a:rPr>
              <a:t>し</a:t>
            </a:r>
            <a:r>
              <a:rPr lang="ja-JP" altLang="en-US" sz="550" spc="-10">
                <a:latin typeface="Yu Gothic" panose="020B0400000000000000" pitchFamily="34" charset="-128"/>
                <a:ea typeface="Yu Gothic" panose="020B0400000000000000" pitchFamily="34" charset="-128"/>
                <a:cs typeface="YuGo-Medium"/>
              </a:rPr>
              <a:t>替</a:t>
            </a:r>
            <a:r>
              <a:rPr lang="ja-JP" altLang="en-US" sz="550" spc="-20">
                <a:latin typeface="Yu Gothic" panose="020B0400000000000000" pitchFamily="34" charset="-128"/>
                <a:ea typeface="Yu Gothic" panose="020B0400000000000000" pitchFamily="34" charset="-128"/>
                <a:cs typeface="YuGo-Medium"/>
              </a:rPr>
              <a:t>え</a:t>
            </a:r>
            <a:r>
              <a:rPr lang="ja-JP" altLang="en-US" sz="550">
                <a:latin typeface="Yu Gothic" panose="020B0400000000000000" pitchFamily="34" charset="-128"/>
                <a:ea typeface="Yu Gothic" panose="020B0400000000000000" pitchFamily="34" charset="-128"/>
                <a:cs typeface="YuGo-Medium"/>
              </a:rPr>
              <a:t>が</a:t>
            </a:r>
            <a:r>
              <a:rPr lang="ja-JP" altLang="en-US" sz="550" spc="-20">
                <a:latin typeface="Yu Gothic" panose="020B0400000000000000" pitchFamily="34" charset="-128"/>
                <a:ea typeface="Yu Gothic" panose="020B0400000000000000" pitchFamily="34" charset="-128"/>
                <a:cs typeface="YuGo-Medium"/>
              </a:rPr>
              <a:t>で</a:t>
            </a:r>
            <a:r>
              <a:rPr lang="ja-JP" altLang="en-US" sz="550" spc="-80">
                <a:latin typeface="Yu Gothic" panose="020B0400000000000000" pitchFamily="34" charset="-128"/>
                <a:ea typeface="Yu Gothic" panose="020B0400000000000000" pitchFamily="34" charset="-128"/>
                <a:cs typeface="YuGo-Medium"/>
              </a:rPr>
              <a:t>き</a:t>
            </a:r>
            <a:r>
              <a:rPr lang="ja-JP" altLang="en-US" sz="550" spc="-20">
                <a:latin typeface="Yu Gothic" panose="020B0400000000000000" pitchFamily="34" charset="-128"/>
                <a:ea typeface="Yu Gothic" panose="020B0400000000000000" pitchFamily="34" charset="-128"/>
                <a:cs typeface="YuGo-Medium"/>
              </a:rPr>
              <a:t>ま</a:t>
            </a:r>
            <a:r>
              <a:rPr lang="ja-JP" altLang="en-US" sz="550">
                <a:latin typeface="Yu Gothic" panose="020B0400000000000000" pitchFamily="34" charset="-128"/>
                <a:ea typeface="Yu Gothic" panose="020B0400000000000000" pitchFamily="34" charset="-128"/>
                <a:cs typeface="YuGo-Medium"/>
              </a:rPr>
              <a:t>せん</a:t>
            </a:r>
            <a:r>
              <a:rPr lang="ja-JP" altLang="en-US" sz="550" spc="-30">
                <a:latin typeface="Yu Gothic" panose="020B0400000000000000" pitchFamily="34" charset="-128"/>
                <a:ea typeface="Yu Gothic" panose="020B0400000000000000" pitchFamily="34" charset="-128"/>
                <a:cs typeface="YuGo-Medium"/>
              </a:rPr>
              <a:t>。</a:t>
            </a:r>
            <a:r>
              <a:rPr lang="ja-JP" altLang="en-US" sz="550" spc="-35">
                <a:latin typeface="Yu Gothic" panose="020B0400000000000000" pitchFamily="34" charset="-128"/>
                <a:ea typeface="Yu Gothic" panose="020B0400000000000000" pitchFamily="34" charset="-128"/>
                <a:cs typeface="YuGo-Medium"/>
              </a:rPr>
              <a:t>ま</a:t>
            </a:r>
            <a:r>
              <a:rPr lang="ja-JP" altLang="en-US" sz="550">
                <a:latin typeface="Yu Gothic" panose="020B0400000000000000" pitchFamily="34" charset="-128"/>
                <a:ea typeface="Yu Gothic" panose="020B0400000000000000" pitchFamily="34" charset="-128"/>
                <a:cs typeface="YuGo-Medium"/>
              </a:rPr>
              <a:t>た</a:t>
            </a:r>
            <a:r>
              <a:rPr lang="ja-JP" altLang="en-US" sz="550" spc="-40">
                <a:latin typeface="Yu Gothic" panose="020B0400000000000000" pitchFamily="34" charset="-128"/>
                <a:ea typeface="Yu Gothic" panose="020B0400000000000000" pitchFamily="34" charset="-128"/>
                <a:cs typeface="YuGo-Medium"/>
              </a:rPr>
              <a:t>、</a:t>
            </a:r>
            <a:r>
              <a:rPr lang="ja-JP" altLang="en-US" sz="550" spc="-75">
                <a:latin typeface="Yu Gothic" panose="020B0400000000000000" pitchFamily="34" charset="-128"/>
                <a:ea typeface="Yu Gothic" panose="020B0400000000000000" pitchFamily="34" charset="-128"/>
                <a:cs typeface="YuGo-Medium"/>
              </a:rPr>
              <a:t>ク</a:t>
            </a:r>
            <a:r>
              <a:rPr lang="ja-JP" altLang="en-US" sz="550" spc="-105">
                <a:latin typeface="Yu Gothic" panose="020B0400000000000000" pitchFamily="34" charset="-128"/>
                <a:ea typeface="Yu Gothic" panose="020B0400000000000000" pitchFamily="34" charset="-128"/>
                <a:cs typeface="YuGo-Medium"/>
              </a:rPr>
              <a:t>リ</a:t>
            </a:r>
            <a:r>
              <a:rPr lang="ja-JP" altLang="en-US" sz="550" spc="-85">
                <a:latin typeface="Yu Gothic" panose="020B0400000000000000" pitchFamily="34" charset="-128"/>
                <a:ea typeface="Yu Gothic" panose="020B0400000000000000" pitchFamily="34" charset="-128"/>
                <a:cs typeface="YuGo-Medium"/>
              </a:rPr>
              <a:t>ッ</a:t>
            </a:r>
            <a:r>
              <a:rPr lang="ja-JP" altLang="en-US" sz="550" spc="-20">
                <a:latin typeface="Yu Gothic" panose="020B0400000000000000" pitchFamily="34" charset="-128"/>
                <a:ea typeface="Yu Gothic" panose="020B0400000000000000" pitchFamily="34" charset="-128"/>
                <a:cs typeface="YuGo-Medium"/>
              </a:rPr>
              <a:t>ク</a:t>
            </a:r>
            <a:r>
              <a:rPr lang="ja-JP" altLang="en-US" sz="550" spc="10">
                <a:latin typeface="Yu Gothic" panose="020B0400000000000000" pitchFamily="34" charset="-128"/>
                <a:ea typeface="Yu Gothic" panose="020B0400000000000000" pitchFamily="34" charset="-128"/>
                <a:cs typeface="YuGo-Medium"/>
              </a:rPr>
              <a:t>数</a:t>
            </a:r>
            <a:r>
              <a:rPr lang="ja-JP" altLang="en-US" sz="550" spc="-20">
                <a:latin typeface="Yu Gothic" panose="020B0400000000000000" pitchFamily="34" charset="-128"/>
                <a:ea typeface="Yu Gothic" panose="020B0400000000000000" pitchFamily="34" charset="-128"/>
                <a:cs typeface="YuGo-Medium"/>
              </a:rPr>
              <a:t>は</a:t>
            </a:r>
            <a:r>
              <a:rPr lang="ja-JP" altLang="en-US" sz="550" spc="-35">
                <a:latin typeface="Yu Gothic" panose="020B0400000000000000" pitchFamily="34" charset="-128"/>
                <a:ea typeface="Yu Gothic" panose="020B0400000000000000" pitchFamily="34" charset="-128"/>
                <a:cs typeface="YuGo-Medium"/>
              </a:rPr>
              <a:t>レ</a:t>
            </a:r>
            <a:r>
              <a:rPr lang="ja-JP" altLang="en-US" sz="550" spc="-20">
                <a:latin typeface="Yu Gothic" panose="020B0400000000000000" pitchFamily="34" charset="-128"/>
                <a:ea typeface="Yu Gothic" panose="020B0400000000000000" pitchFamily="34" charset="-128"/>
                <a:cs typeface="YuGo-Medium"/>
              </a:rPr>
              <a:t>ポ</a:t>
            </a:r>
            <a:r>
              <a:rPr lang="ja-JP" altLang="en-US" sz="550" spc="-70">
                <a:latin typeface="Yu Gothic" panose="020B0400000000000000" pitchFamily="34" charset="-128"/>
                <a:ea typeface="Yu Gothic" panose="020B0400000000000000" pitchFamily="34" charset="-128"/>
                <a:cs typeface="YuGo-Medium"/>
              </a:rPr>
              <a:t>ー</a:t>
            </a:r>
            <a:r>
              <a:rPr lang="ja-JP" altLang="en-US" sz="550" spc="-55">
                <a:latin typeface="Yu Gothic" panose="020B0400000000000000" pitchFamily="34" charset="-128"/>
                <a:ea typeface="Yu Gothic" panose="020B0400000000000000" pitchFamily="34" charset="-128"/>
                <a:cs typeface="YuGo-Medium"/>
              </a:rPr>
              <a:t>ト</a:t>
            </a:r>
            <a:r>
              <a:rPr lang="ja-JP" altLang="en-US" sz="550" spc="15">
                <a:latin typeface="Yu Gothic" panose="020B0400000000000000" pitchFamily="34" charset="-128"/>
                <a:ea typeface="Yu Gothic" panose="020B0400000000000000" pitchFamily="34" charset="-128"/>
                <a:cs typeface="YuGo-Medium"/>
              </a:rPr>
              <a:t>対象</a:t>
            </a:r>
            <a:r>
              <a:rPr lang="ja-JP" altLang="en-US" sz="550" spc="-25">
                <a:latin typeface="Yu Gothic" panose="020B0400000000000000" pitchFamily="34" charset="-128"/>
                <a:ea typeface="Yu Gothic" panose="020B0400000000000000" pitchFamily="34" charset="-128"/>
                <a:cs typeface="YuGo-Medium"/>
              </a:rPr>
              <a:t>外</a:t>
            </a:r>
            <a:r>
              <a:rPr lang="ja-JP" altLang="en-US" sz="550" spc="-60">
                <a:latin typeface="Yu Gothic" panose="020B0400000000000000" pitchFamily="34" charset="-128"/>
                <a:ea typeface="Yu Gothic" panose="020B0400000000000000" pitchFamily="34" charset="-128"/>
                <a:cs typeface="YuGo-Medium"/>
              </a:rPr>
              <a:t>とな</a:t>
            </a:r>
            <a:r>
              <a:rPr lang="ja-JP" altLang="en-US" sz="550" spc="-90">
                <a:latin typeface="Yu Gothic" panose="020B0400000000000000" pitchFamily="34" charset="-128"/>
                <a:ea typeface="Yu Gothic" panose="020B0400000000000000" pitchFamily="34" charset="-128"/>
                <a:cs typeface="YuGo-Medium"/>
              </a:rPr>
              <a:t>り</a:t>
            </a:r>
            <a:r>
              <a:rPr lang="ja-JP" altLang="en-US" sz="550" spc="-30">
                <a:latin typeface="Yu Gothic" panose="020B0400000000000000" pitchFamily="34" charset="-128"/>
                <a:ea typeface="Yu Gothic" panose="020B0400000000000000" pitchFamily="34" charset="-128"/>
                <a:cs typeface="YuGo-Medium"/>
              </a:rPr>
              <a:t>ま</a:t>
            </a:r>
            <a:r>
              <a:rPr lang="ja-JP" altLang="en-US" sz="550" spc="10">
                <a:latin typeface="Yu Gothic" panose="020B0400000000000000" pitchFamily="34" charset="-128"/>
                <a:ea typeface="Yu Gothic" panose="020B0400000000000000" pitchFamily="34" charset="-128"/>
                <a:cs typeface="YuGo-Medium"/>
              </a:rPr>
              <a:t>す</a:t>
            </a:r>
            <a:r>
              <a:rPr lang="ja-JP" altLang="en-US" sz="550" spc="15">
                <a:latin typeface="Yu Gothic" panose="020B0400000000000000" pitchFamily="34" charset="-128"/>
                <a:ea typeface="Yu Gothic" panose="020B0400000000000000" pitchFamily="34" charset="-128"/>
                <a:cs typeface="YuGo-Medium"/>
              </a:rPr>
              <a:t>。</a:t>
            </a:r>
            <a:endParaRPr lang="ja-JP" altLang="en-US" sz="550">
              <a:latin typeface="Yu Gothic" panose="020B0400000000000000" pitchFamily="34" charset="-128"/>
              <a:ea typeface="Yu Gothic" panose="020B0400000000000000" pitchFamily="34" charset="-128"/>
              <a:cs typeface="YuGo-Medium"/>
            </a:endParaRPr>
          </a:p>
          <a:p>
            <a:pPr marL="141605" marR="137795" indent="3175">
              <a:lnSpc>
                <a:spcPct val="139600"/>
              </a:lnSpc>
            </a:pPr>
            <a:r>
              <a:rPr lang="en-US" altLang="ja-JP" sz="550" spc="-10" dirty="0">
                <a:latin typeface="Yu Gothic" panose="020B0400000000000000" pitchFamily="34" charset="-128"/>
                <a:ea typeface="Yu Gothic" panose="020B0400000000000000" pitchFamily="34" charset="-128"/>
                <a:cs typeface="YuGo-Medium"/>
              </a:rPr>
              <a:t>※</a:t>
            </a:r>
            <a:r>
              <a:rPr lang="ja-JP" altLang="en-US" sz="550" spc="-65">
                <a:latin typeface="Yu Gothic" panose="020B0400000000000000" pitchFamily="34" charset="-128"/>
                <a:ea typeface="Yu Gothic" panose="020B0400000000000000" pitchFamily="34" charset="-128"/>
                <a:cs typeface="YuGo-Medium"/>
              </a:rPr>
              <a:t>ピ</a:t>
            </a:r>
            <a:r>
              <a:rPr lang="ja-JP" altLang="en-US" sz="550" spc="-85">
                <a:latin typeface="Yu Gothic" panose="020B0400000000000000" pitchFamily="34" charset="-128"/>
                <a:ea typeface="Yu Gothic" panose="020B0400000000000000" pitchFamily="34" charset="-128"/>
                <a:cs typeface="YuGo-Medium"/>
              </a:rPr>
              <a:t>ッ</a:t>
            </a:r>
            <a:r>
              <a:rPr lang="ja-JP" altLang="en-US" sz="550" spc="-55">
                <a:latin typeface="Yu Gothic" panose="020B0400000000000000" pitchFamily="34" charset="-128"/>
                <a:ea typeface="Yu Gothic" panose="020B0400000000000000" pitchFamily="34" charset="-128"/>
                <a:cs typeface="YuGo-Medium"/>
              </a:rPr>
              <a:t>ク</a:t>
            </a:r>
            <a:r>
              <a:rPr lang="ja-JP" altLang="en-US" sz="550" spc="-65">
                <a:latin typeface="Yu Gothic" panose="020B0400000000000000" pitchFamily="34" charset="-128"/>
                <a:ea typeface="Yu Gothic" panose="020B0400000000000000" pitchFamily="34" charset="-128"/>
                <a:cs typeface="YuGo-Medium"/>
              </a:rPr>
              <a:t>ア</a:t>
            </a:r>
            <a:r>
              <a:rPr lang="ja-JP" altLang="en-US" sz="550" spc="-60">
                <a:latin typeface="Yu Gothic" panose="020B0400000000000000" pitchFamily="34" charset="-128"/>
                <a:ea typeface="Yu Gothic" panose="020B0400000000000000" pitchFamily="34" charset="-128"/>
                <a:cs typeface="YuGo-Medium"/>
              </a:rPr>
              <a:t>ッ</a:t>
            </a:r>
            <a:r>
              <a:rPr lang="ja-JP" altLang="en-US" sz="550" spc="-5">
                <a:latin typeface="Yu Gothic" panose="020B0400000000000000" pitchFamily="34" charset="-128"/>
                <a:ea typeface="Yu Gothic" panose="020B0400000000000000" pitchFamily="34" charset="-128"/>
                <a:cs typeface="YuGo-Medium"/>
              </a:rPr>
              <a:t>プ</a:t>
            </a:r>
            <a:r>
              <a:rPr lang="ja-JP" altLang="en-US" sz="550" spc="-45">
                <a:latin typeface="Yu Gothic" panose="020B0400000000000000" pitchFamily="34" charset="-128"/>
                <a:ea typeface="Yu Gothic" panose="020B0400000000000000" pitchFamily="34" charset="-128"/>
                <a:cs typeface="YuGo-Medium"/>
              </a:rPr>
              <a:t>コ</a:t>
            </a:r>
            <a:r>
              <a:rPr lang="ja-JP" altLang="en-US" sz="550" spc="-25">
                <a:latin typeface="Yu Gothic" panose="020B0400000000000000" pitchFamily="34" charset="-128"/>
                <a:ea typeface="Yu Gothic" panose="020B0400000000000000" pitchFamily="34" charset="-128"/>
                <a:cs typeface="YuGo-Medium"/>
              </a:rPr>
              <a:t>ン</a:t>
            </a:r>
            <a:r>
              <a:rPr lang="ja-JP" altLang="en-US" sz="550" spc="-45">
                <a:latin typeface="Yu Gothic" panose="020B0400000000000000" pitchFamily="34" charset="-128"/>
                <a:ea typeface="Yu Gothic" panose="020B0400000000000000" pitchFamily="34" charset="-128"/>
                <a:cs typeface="YuGo-Medium"/>
              </a:rPr>
              <a:t>テ</a:t>
            </a:r>
            <a:r>
              <a:rPr lang="ja-JP" altLang="en-US" sz="550" spc="-35">
                <a:latin typeface="Yu Gothic" panose="020B0400000000000000" pitchFamily="34" charset="-128"/>
                <a:ea typeface="Yu Gothic" panose="020B0400000000000000" pitchFamily="34" charset="-128"/>
                <a:cs typeface="YuGo-Medium"/>
              </a:rPr>
              <a:t>ン</a:t>
            </a:r>
            <a:r>
              <a:rPr lang="ja-JP" altLang="en-US" sz="550" spc="150">
                <a:latin typeface="Yu Gothic" panose="020B0400000000000000" pitchFamily="34" charset="-128"/>
                <a:ea typeface="Yu Gothic" panose="020B0400000000000000" pitchFamily="34" charset="-128"/>
                <a:cs typeface="YuGo-Medium"/>
              </a:rPr>
              <a:t>ツ</a:t>
            </a:r>
            <a:r>
              <a:rPr lang="en-US" altLang="ja-JP" sz="550" spc="5" dirty="0">
                <a:latin typeface="Yu Gothic" panose="020B0400000000000000" pitchFamily="34" charset="-128"/>
                <a:ea typeface="Yu Gothic" panose="020B0400000000000000" pitchFamily="34" charset="-128"/>
                <a:cs typeface="YuGo-Medium"/>
              </a:rPr>
              <a:t>/</a:t>
            </a:r>
            <a:r>
              <a:rPr lang="ja-JP" altLang="en-US" sz="550" spc="-60">
                <a:latin typeface="Yu Gothic" panose="020B0400000000000000" pitchFamily="34" charset="-128"/>
                <a:ea typeface="Yu Gothic" panose="020B0400000000000000" pitchFamily="34" charset="-128"/>
                <a:cs typeface="YuGo-Medium"/>
              </a:rPr>
              <a:t> </a:t>
            </a:r>
            <a:r>
              <a:rPr lang="ja-JP" altLang="en-US" sz="550" spc="-85">
                <a:latin typeface="Yu Gothic" panose="020B0400000000000000" pitchFamily="34" charset="-128"/>
                <a:ea typeface="Yu Gothic" panose="020B0400000000000000" pitchFamily="34" charset="-128"/>
                <a:cs typeface="YuGo-Medium"/>
              </a:rPr>
              <a:t>イ</a:t>
            </a:r>
            <a:r>
              <a:rPr lang="ja-JP" altLang="en-US" sz="550" spc="-50">
                <a:latin typeface="Yu Gothic" panose="020B0400000000000000" pitchFamily="34" charset="-128"/>
                <a:ea typeface="Yu Gothic" panose="020B0400000000000000" pitchFamily="34" charset="-128"/>
                <a:cs typeface="YuGo-Medium"/>
              </a:rPr>
              <a:t>ン</a:t>
            </a:r>
            <a:r>
              <a:rPr lang="ja-JP" altLang="en-US" sz="550" spc="-85">
                <a:latin typeface="Yu Gothic" panose="020B0400000000000000" pitchFamily="34" charset="-128"/>
                <a:ea typeface="Yu Gothic" panose="020B0400000000000000" pitchFamily="34" charset="-128"/>
                <a:cs typeface="YuGo-Medium"/>
              </a:rPr>
              <a:t>フ</a:t>
            </a:r>
            <a:r>
              <a:rPr lang="ja-JP" altLang="en-US" sz="550" spc="-100">
                <a:latin typeface="Yu Gothic" panose="020B0400000000000000" pitchFamily="34" charset="-128"/>
                <a:ea typeface="Yu Gothic" panose="020B0400000000000000" pitchFamily="34" charset="-128"/>
                <a:cs typeface="YuGo-Medium"/>
              </a:rPr>
              <a:t>ィ</a:t>
            </a:r>
            <a:r>
              <a:rPr lang="ja-JP" altLang="en-US" sz="550" spc="-60">
                <a:latin typeface="Yu Gothic" panose="020B0400000000000000" pitchFamily="34" charset="-128"/>
                <a:ea typeface="Yu Gothic" panose="020B0400000000000000" pitchFamily="34" charset="-128"/>
                <a:cs typeface="YuGo-Medium"/>
              </a:rPr>
              <a:t>ー</a:t>
            </a:r>
            <a:r>
              <a:rPr lang="ja-JP" altLang="en-US" sz="550" spc="-30">
                <a:latin typeface="Yu Gothic" panose="020B0400000000000000" pitchFamily="34" charset="-128"/>
                <a:ea typeface="Yu Gothic" panose="020B0400000000000000" pitchFamily="34" charset="-128"/>
                <a:cs typeface="YuGo-Medium"/>
              </a:rPr>
              <a:t>ド</a:t>
            </a:r>
            <a:r>
              <a:rPr lang="ja-JP" altLang="en-US" sz="550" spc="5">
                <a:latin typeface="Yu Gothic" panose="020B0400000000000000" pitchFamily="34" charset="-128"/>
                <a:ea typeface="Yu Gothic" panose="020B0400000000000000" pitchFamily="34" charset="-128"/>
                <a:cs typeface="YuGo-Medium"/>
              </a:rPr>
              <a:t>の</a:t>
            </a:r>
            <a:r>
              <a:rPr lang="ja-JP" altLang="en-US" sz="550" spc="-15">
                <a:latin typeface="Yu Gothic" panose="020B0400000000000000" pitchFamily="34" charset="-128"/>
                <a:ea typeface="Yu Gothic" panose="020B0400000000000000" pitchFamily="34" charset="-128"/>
                <a:cs typeface="YuGo-Medium"/>
              </a:rPr>
              <a:t>サム</a:t>
            </a:r>
            <a:r>
              <a:rPr lang="ja-JP" altLang="en-US" sz="550" spc="-40">
                <a:latin typeface="Yu Gothic" panose="020B0400000000000000" pitchFamily="34" charset="-128"/>
                <a:ea typeface="Yu Gothic" panose="020B0400000000000000" pitchFamily="34" charset="-128"/>
                <a:cs typeface="YuGo-Medium"/>
              </a:rPr>
              <a:t>ネ</a:t>
            </a:r>
            <a:r>
              <a:rPr lang="ja-JP" altLang="en-US" sz="550" spc="-45">
                <a:latin typeface="Yu Gothic" panose="020B0400000000000000" pitchFamily="34" charset="-128"/>
                <a:ea typeface="Yu Gothic" panose="020B0400000000000000" pitchFamily="34" charset="-128"/>
                <a:cs typeface="YuGo-Medium"/>
              </a:rPr>
              <a:t>イ</a:t>
            </a:r>
            <a:r>
              <a:rPr lang="ja-JP" altLang="en-US" sz="550" spc="25">
                <a:latin typeface="Yu Gothic" panose="020B0400000000000000" pitchFamily="34" charset="-128"/>
                <a:ea typeface="Yu Gothic" panose="020B0400000000000000" pitchFamily="34" charset="-128"/>
                <a:cs typeface="YuGo-Medium"/>
              </a:rPr>
              <a:t>ル</a:t>
            </a:r>
            <a:r>
              <a:rPr lang="ja-JP" altLang="en-US" sz="550" spc="10">
                <a:latin typeface="Yu Gothic" panose="020B0400000000000000" pitchFamily="34" charset="-128"/>
                <a:ea typeface="Yu Gothic" panose="020B0400000000000000" pitchFamily="34" charset="-128"/>
                <a:cs typeface="YuGo-Medium"/>
              </a:rPr>
              <a:t>（</a:t>
            </a:r>
            <a:r>
              <a:rPr lang="en-US" altLang="ja-JP" sz="550" spc="10" dirty="0">
                <a:latin typeface="Yu Gothic" panose="020B0400000000000000" pitchFamily="34" charset="-128"/>
                <a:ea typeface="Yu Gothic" panose="020B0400000000000000" pitchFamily="34" charset="-128"/>
                <a:cs typeface="YuGo-Medium"/>
              </a:rPr>
              <a:t>24</a:t>
            </a:r>
            <a:r>
              <a:rPr lang="en-US" altLang="ja-JP" sz="550" spc="-70" dirty="0">
                <a:latin typeface="Yu Gothic" panose="020B0400000000000000" pitchFamily="34" charset="-128"/>
                <a:ea typeface="Yu Gothic" panose="020B0400000000000000" pitchFamily="34" charset="-128"/>
                <a:cs typeface="YuGo-Medium"/>
              </a:rPr>
              <a:t>0×</a:t>
            </a:r>
            <a:r>
              <a:rPr lang="en-US" altLang="ja-JP" sz="550" spc="5" dirty="0">
                <a:latin typeface="Yu Gothic" panose="020B0400000000000000" pitchFamily="34" charset="-128"/>
                <a:ea typeface="Yu Gothic" panose="020B0400000000000000" pitchFamily="34" charset="-128"/>
                <a:cs typeface="YuGo-Medium"/>
              </a:rPr>
              <a:t>180</a:t>
            </a:r>
            <a:r>
              <a:rPr lang="ja-JP" altLang="en-US" sz="550" spc="-40">
                <a:latin typeface="Yu Gothic" panose="020B0400000000000000" pitchFamily="34" charset="-128"/>
                <a:ea typeface="Yu Gothic" panose="020B0400000000000000" pitchFamily="34" charset="-128"/>
                <a:cs typeface="YuGo-Medium"/>
              </a:rPr>
              <a:t> </a:t>
            </a:r>
            <a:r>
              <a:rPr lang="ja-JP" altLang="en-US" sz="550" spc="-50">
                <a:latin typeface="Yu Gothic" panose="020B0400000000000000" pitchFamily="34" charset="-128"/>
                <a:ea typeface="Yu Gothic" panose="020B0400000000000000" pitchFamily="34" charset="-128"/>
                <a:cs typeface="YuGo-Medium"/>
              </a:rPr>
              <a:t>ピ</a:t>
            </a:r>
            <a:r>
              <a:rPr lang="ja-JP" altLang="en-US" sz="550" spc="-25">
                <a:latin typeface="Yu Gothic" panose="020B0400000000000000" pitchFamily="34" charset="-128"/>
                <a:ea typeface="Yu Gothic" panose="020B0400000000000000" pitchFamily="34" charset="-128"/>
                <a:cs typeface="YuGo-Medium"/>
              </a:rPr>
              <a:t>ク</a:t>
            </a:r>
            <a:r>
              <a:rPr lang="ja-JP" altLang="en-US" sz="550" spc="-15">
                <a:latin typeface="Yu Gothic" panose="020B0400000000000000" pitchFamily="34" charset="-128"/>
                <a:ea typeface="Yu Gothic" panose="020B0400000000000000" pitchFamily="34" charset="-128"/>
                <a:cs typeface="YuGo-Medium"/>
              </a:rPr>
              <a:t>セ</a:t>
            </a:r>
            <a:r>
              <a:rPr lang="ja-JP" altLang="en-US" sz="550" spc="25">
                <a:latin typeface="Yu Gothic" panose="020B0400000000000000" pitchFamily="34" charset="-128"/>
                <a:ea typeface="Yu Gothic" panose="020B0400000000000000" pitchFamily="34" charset="-128"/>
                <a:cs typeface="YuGo-Medium"/>
              </a:rPr>
              <a:t>ル</a:t>
            </a:r>
            <a:r>
              <a:rPr lang="ja-JP" altLang="en-US" sz="550" spc="10">
                <a:latin typeface="Yu Gothic" panose="020B0400000000000000" pitchFamily="34" charset="-128"/>
                <a:ea typeface="Yu Gothic" panose="020B0400000000000000" pitchFamily="34" charset="-128"/>
                <a:cs typeface="YuGo-Medium"/>
              </a:rPr>
              <a:t>）</a:t>
            </a:r>
            <a:r>
              <a:rPr lang="ja-JP" altLang="en-US" sz="550" spc="5">
                <a:latin typeface="Yu Gothic" panose="020B0400000000000000" pitchFamily="34" charset="-128"/>
                <a:ea typeface="Yu Gothic" panose="020B0400000000000000" pitchFamily="34" charset="-128"/>
                <a:cs typeface="YuGo-Medium"/>
              </a:rPr>
              <a:t>は</a:t>
            </a:r>
            <a:r>
              <a:rPr lang="ja-JP" altLang="en-US" sz="550" spc="15">
                <a:latin typeface="Yu Gothic" panose="020B0400000000000000" pitchFamily="34" charset="-128"/>
                <a:ea typeface="Yu Gothic" panose="020B0400000000000000" pitchFamily="34" charset="-128"/>
                <a:cs typeface="YuGo-Medium"/>
              </a:rPr>
              <a:t>縮</a:t>
            </a:r>
            <a:r>
              <a:rPr lang="ja-JP" altLang="en-US" sz="550" spc="-40">
                <a:latin typeface="Yu Gothic" panose="020B0400000000000000" pitchFamily="34" charset="-128"/>
                <a:ea typeface="Yu Gothic" panose="020B0400000000000000" pitchFamily="34" charset="-128"/>
                <a:cs typeface="YuGo-Medium"/>
              </a:rPr>
              <a:t>小</a:t>
            </a:r>
            <a:r>
              <a:rPr lang="ja-JP" altLang="en-US" sz="550" spc="-60">
                <a:latin typeface="Yu Gothic" panose="020B0400000000000000" pitchFamily="34" charset="-128"/>
                <a:ea typeface="Yu Gothic" panose="020B0400000000000000" pitchFamily="34" charset="-128"/>
                <a:cs typeface="YuGo-Medium"/>
              </a:rPr>
              <a:t>し</a:t>
            </a:r>
            <a:r>
              <a:rPr lang="ja-JP" altLang="en-US" sz="550" spc="-15">
                <a:latin typeface="Yu Gothic" panose="020B0400000000000000" pitchFamily="34" charset="-128"/>
                <a:ea typeface="Yu Gothic" panose="020B0400000000000000" pitchFamily="34" charset="-128"/>
                <a:cs typeface="YuGo-Medium"/>
              </a:rPr>
              <a:t>て</a:t>
            </a:r>
            <a:r>
              <a:rPr lang="ja-JP" altLang="en-US" sz="550" spc="15">
                <a:latin typeface="Yu Gothic" panose="020B0400000000000000" pitchFamily="34" charset="-128"/>
                <a:ea typeface="Yu Gothic" panose="020B0400000000000000" pitchFamily="34" charset="-128"/>
                <a:cs typeface="YuGo-Medium"/>
              </a:rPr>
              <a:t>表</a:t>
            </a:r>
            <a:r>
              <a:rPr lang="ja-JP" altLang="en-US" sz="550" spc="-25">
                <a:latin typeface="Yu Gothic" panose="020B0400000000000000" pitchFamily="34" charset="-128"/>
                <a:ea typeface="Yu Gothic" panose="020B0400000000000000" pitchFamily="34" charset="-128"/>
                <a:cs typeface="YuGo-Medium"/>
              </a:rPr>
              <a:t>示</a:t>
            </a:r>
            <a:r>
              <a:rPr lang="ja-JP" altLang="en-US" sz="550" spc="-50">
                <a:latin typeface="Yu Gothic" panose="020B0400000000000000" pitchFamily="34" charset="-128"/>
                <a:ea typeface="Yu Gothic" panose="020B0400000000000000" pitchFamily="34" charset="-128"/>
                <a:cs typeface="YuGo-Medium"/>
              </a:rPr>
              <a:t>さ</a:t>
            </a:r>
            <a:r>
              <a:rPr lang="ja-JP" altLang="en-US" sz="550" spc="-25">
                <a:latin typeface="Yu Gothic" panose="020B0400000000000000" pitchFamily="34" charset="-128"/>
                <a:ea typeface="Yu Gothic" panose="020B0400000000000000" pitchFamily="34" charset="-128"/>
                <a:cs typeface="YuGo-Medium"/>
              </a:rPr>
              <a:t>れ</a:t>
            </a:r>
            <a:r>
              <a:rPr lang="ja-JP" altLang="en-US" sz="550" spc="-30">
                <a:latin typeface="Yu Gothic" panose="020B0400000000000000" pitchFamily="34" charset="-128"/>
                <a:ea typeface="Yu Gothic" panose="020B0400000000000000" pitchFamily="34" charset="-128"/>
                <a:cs typeface="YuGo-Medium"/>
              </a:rPr>
              <a:t>ま</a:t>
            </a:r>
            <a:r>
              <a:rPr lang="ja-JP" altLang="en-US" sz="550" spc="10">
                <a:latin typeface="Yu Gothic" panose="020B0400000000000000" pitchFamily="34" charset="-128"/>
                <a:ea typeface="Yu Gothic" panose="020B0400000000000000" pitchFamily="34" charset="-128"/>
                <a:cs typeface="YuGo-Medium"/>
              </a:rPr>
              <a:t>す</a:t>
            </a:r>
            <a:r>
              <a:rPr lang="ja-JP" altLang="en-US" sz="550" spc="-5">
                <a:latin typeface="Yu Gothic" panose="020B0400000000000000" pitchFamily="34" charset="-128"/>
                <a:ea typeface="Yu Gothic" panose="020B0400000000000000" pitchFamily="34" charset="-128"/>
                <a:cs typeface="YuGo-Medium"/>
              </a:rPr>
              <a:t>の</a:t>
            </a:r>
            <a:r>
              <a:rPr lang="ja-JP" altLang="en-US" sz="550" spc="10">
                <a:latin typeface="Yu Gothic" panose="020B0400000000000000" pitchFamily="34" charset="-128"/>
                <a:ea typeface="Yu Gothic" panose="020B0400000000000000" pitchFamily="34" charset="-128"/>
                <a:cs typeface="YuGo-Medium"/>
              </a:rPr>
              <a:t>で </a:t>
            </a:r>
            <a:r>
              <a:rPr lang="ja-JP" altLang="en-US" sz="550" spc="15">
                <a:latin typeface="Yu Gothic" panose="020B0400000000000000" pitchFamily="34" charset="-128"/>
                <a:ea typeface="Yu Gothic" panose="020B0400000000000000" pitchFamily="34" charset="-128"/>
                <a:cs typeface="YuGo-Medium"/>
              </a:rPr>
              <a:t>ご</a:t>
            </a:r>
            <a:r>
              <a:rPr lang="ja-JP" altLang="en-US" sz="550" spc="10">
                <a:latin typeface="Yu Gothic" panose="020B0400000000000000" pitchFamily="34" charset="-128"/>
                <a:ea typeface="Yu Gothic" panose="020B0400000000000000" pitchFamily="34" charset="-128"/>
                <a:cs typeface="YuGo-Medium"/>
              </a:rPr>
              <a:t>注</a:t>
            </a:r>
            <a:r>
              <a:rPr lang="ja-JP" altLang="en-US" sz="550" spc="-45">
                <a:latin typeface="Yu Gothic" panose="020B0400000000000000" pitchFamily="34" charset="-128"/>
                <a:ea typeface="Yu Gothic" panose="020B0400000000000000" pitchFamily="34" charset="-128"/>
                <a:cs typeface="YuGo-Medium"/>
              </a:rPr>
              <a:t>意</a:t>
            </a:r>
            <a:r>
              <a:rPr lang="ja-JP" altLang="en-US" sz="550" spc="-80">
                <a:latin typeface="Yu Gothic" panose="020B0400000000000000" pitchFamily="34" charset="-128"/>
                <a:ea typeface="Yu Gothic" panose="020B0400000000000000" pitchFamily="34" charset="-128"/>
                <a:cs typeface="YuGo-Medium"/>
              </a:rPr>
              <a:t>く</a:t>
            </a:r>
            <a:r>
              <a:rPr lang="ja-JP" altLang="en-US" sz="550" spc="-30">
                <a:latin typeface="Yu Gothic" panose="020B0400000000000000" pitchFamily="34" charset="-128"/>
                <a:ea typeface="Yu Gothic" panose="020B0400000000000000" pitchFamily="34" charset="-128"/>
                <a:cs typeface="YuGo-Medium"/>
              </a:rPr>
              <a:t>だ</a:t>
            </a:r>
            <a:r>
              <a:rPr lang="ja-JP" altLang="en-US" sz="550" spc="-45">
                <a:latin typeface="Yu Gothic" panose="020B0400000000000000" pitchFamily="34" charset="-128"/>
                <a:ea typeface="Yu Gothic" panose="020B0400000000000000" pitchFamily="34" charset="-128"/>
                <a:cs typeface="YuGo-Medium"/>
              </a:rPr>
              <a:t>さ</a:t>
            </a:r>
            <a:r>
              <a:rPr lang="ja-JP" altLang="en-US" sz="550" spc="10">
                <a:latin typeface="Yu Gothic" panose="020B0400000000000000" pitchFamily="34" charset="-128"/>
                <a:ea typeface="Yu Gothic" panose="020B0400000000000000" pitchFamily="34" charset="-128"/>
                <a:cs typeface="YuGo-Medium"/>
              </a:rPr>
              <a:t>い</a:t>
            </a:r>
            <a:r>
              <a:rPr lang="ja-JP" altLang="en-US" sz="550" spc="15">
                <a:latin typeface="Yu Gothic" panose="020B0400000000000000" pitchFamily="34" charset="-128"/>
                <a:ea typeface="Yu Gothic" panose="020B0400000000000000" pitchFamily="34" charset="-128"/>
                <a:cs typeface="YuGo-Medium"/>
              </a:rPr>
              <a:t>。</a:t>
            </a:r>
            <a:endParaRPr lang="ja-JP" altLang="en-US" sz="550">
              <a:latin typeface="Yu Gothic" panose="020B0400000000000000" pitchFamily="34" charset="-128"/>
              <a:ea typeface="Yu Gothic" panose="020B0400000000000000" pitchFamily="34" charset="-128"/>
              <a:cs typeface="YuGo-Medium"/>
            </a:endParaRPr>
          </a:p>
          <a:p>
            <a:pPr marL="144780">
              <a:lnSpc>
                <a:spcPct val="100000"/>
              </a:lnSpc>
              <a:spcBef>
                <a:spcPts val="260"/>
              </a:spcBef>
            </a:pPr>
            <a:r>
              <a:rPr lang="en-US" altLang="ja-JP" sz="550" spc="15" dirty="0">
                <a:latin typeface="Yu Gothic" panose="020B0400000000000000" pitchFamily="34" charset="-128"/>
                <a:ea typeface="Yu Gothic" panose="020B0400000000000000" pitchFamily="34" charset="-128"/>
                <a:cs typeface="YuGo-Medium"/>
              </a:rPr>
              <a:t>※</a:t>
            </a:r>
            <a:r>
              <a:rPr lang="ja-JP" altLang="en-US" sz="550" spc="15">
                <a:latin typeface="Yu Gothic" panose="020B0400000000000000" pitchFamily="34" charset="-128"/>
                <a:ea typeface="Yu Gothic" panose="020B0400000000000000" pitchFamily="34" charset="-128"/>
                <a:cs typeface="YuGo-Medium"/>
              </a:rPr>
              <a:t>料金、枠数、位置、仕様</a:t>
            </a:r>
            <a:r>
              <a:rPr lang="ja-JP" altLang="en-US" sz="550" spc="10">
                <a:latin typeface="Yu Gothic" panose="020B0400000000000000" pitchFamily="34" charset="-128"/>
                <a:ea typeface="Yu Gothic" panose="020B0400000000000000" pitchFamily="34" charset="-128"/>
                <a:cs typeface="YuGo-Medium"/>
              </a:rPr>
              <a:t>等</a:t>
            </a:r>
            <a:r>
              <a:rPr lang="ja-JP" altLang="en-US" sz="550" spc="5">
                <a:latin typeface="Yu Gothic" panose="020B0400000000000000" pitchFamily="34" charset="-128"/>
                <a:ea typeface="Yu Gothic" panose="020B0400000000000000" pitchFamily="34" charset="-128"/>
                <a:cs typeface="YuGo-Medium"/>
              </a:rPr>
              <a:t>は</a:t>
            </a:r>
            <a:r>
              <a:rPr lang="ja-JP" altLang="en-US" sz="550" spc="15">
                <a:latin typeface="Yu Gothic" panose="020B0400000000000000" pitchFamily="34" charset="-128"/>
                <a:ea typeface="Yu Gothic" panose="020B0400000000000000" pitchFamily="34" charset="-128"/>
                <a:cs typeface="YuGo-Medium"/>
              </a:rPr>
              <a:t>、予</a:t>
            </a:r>
            <a:r>
              <a:rPr lang="ja-JP" altLang="en-US" sz="550" spc="-5">
                <a:latin typeface="Yu Gothic" panose="020B0400000000000000" pitchFamily="34" charset="-128"/>
                <a:ea typeface="Yu Gothic" panose="020B0400000000000000" pitchFamily="34" charset="-128"/>
                <a:cs typeface="YuGo-Medium"/>
              </a:rPr>
              <a:t>告</a:t>
            </a:r>
            <a:r>
              <a:rPr lang="ja-JP" altLang="en-US" sz="550" spc="-60">
                <a:latin typeface="Yu Gothic" panose="020B0400000000000000" pitchFamily="34" charset="-128"/>
                <a:ea typeface="Yu Gothic" panose="020B0400000000000000" pitchFamily="34" charset="-128"/>
                <a:cs typeface="YuGo-Medium"/>
              </a:rPr>
              <a:t>な</a:t>
            </a:r>
            <a:r>
              <a:rPr lang="ja-JP" altLang="en-US" sz="550" spc="-75">
                <a:latin typeface="Yu Gothic" panose="020B0400000000000000" pitchFamily="34" charset="-128"/>
                <a:ea typeface="Yu Gothic" panose="020B0400000000000000" pitchFamily="34" charset="-128"/>
                <a:cs typeface="YuGo-Medium"/>
              </a:rPr>
              <a:t>く</a:t>
            </a:r>
            <a:r>
              <a:rPr lang="ja-JP" altLang="en-US" sz="550" spc="15">
                <a:latin typeface="Yu Gothic" panose="020B0400000000000000" pitchFamily="34" charset="-128"/>
                <a:ea typeface="Yu Gothic" panose="020B0400000000000000" pitchFamily="34" charset="-128"/>
                <a:cs typeface="YuGo-Medium"/>
              </a:rPr>
              <a:t>変更</a:t>
            </a:r>
            <a:r>
              <a:rPr lang="ja-JP" altLang="en-US" sz="550" spc="-30">
                <a:latin typeface="Yu Gothic" panose="020B0400000000000000" pitchFamily="34" charset="-128"/>
                <a:ea typeface="Yu Gothic" panose="020B0400000000000000" pitchFamily="34" charset="-128"/>
                <a:cs typeface="YuGo-Medium"/>
              </a:rPr>
              <a:t>す</a:t>
            </a:r>
            <a:r>
              <a:rPr lang="ja-JP" altLang="en-US" sz="550" spc="-25">
                <a:latin typeface="Yu Gothic" panose="020B0400000000000000" pitchFamily="34" charset="-128"/>
                <a:ea typeface="Yu Gothic" panose="020B0400000000000000" pitchFamily="34" charset="-128"/>
                <a:cs typeface="YuGo-Medium"/>
              </a:rPr>
              <a:t>る</a:t>
            </a:r>
            <a:r>
              <a:rPr lang="ja-JP" altLang="en-US" sz="550" spc="15">
                <a:latin typeface="Yu Gothic" panose="020B0400000000000000" pitchFamily="34" charset="-128"/>
                <a:ea typeface="Yu Gothic" panose="020B0400000000000000" pitchFamily="34" charset="-128"/>
                <a:cs typeface="YuGo-Medium"/>
              </a:rPr>
              <a:t>場</a:t>
            </a:r>
            <a:r>
              <a:rPr lang="ja-JP" altLang="en-US" sz="550" spc="10">
                <a:latin typeface="Yu Gothic" panose="020B0400000000000000" pitchFamily="34" charset="-128"/>
                <a:ea typeface="Yu Gothic" panose="020B0400000000000000" pitchFamily="34" charset="-128"/>
                <a:cs typeface="YuGo-Medium"/>
              </a:rPr>
              <a:t>合</a:t>
            </a:r>
            <a:r>
              <a:rPr lang="ja-JP" altLang="en-US" sz="550" spc="-15">
                <a:latin typeface="Yu Gothic" panose="020B0400000000000000" pitchFamily="34" charset="-128"/>
                <a:ea typeface="Yu Gothic" panose="020B0400000000000000" pitchFamily="34" charset="-128"/>
                <a:cs typeface="YuGo-Medium"/>
              </a:rPr>
              <a:t>がご</a:t>
            </a:r>
            <a:r>
              <a:rPr lang="ja-JP" altLang="en-US" sz="550" spc="30">
                <a:latin typeface="Yu Gothic" panose="020B0400000000000000" pitchFamily="34" charset="-128"/>
                <a:ea typeface="Yu Gothic" panose="020B0400000000000000" pitchFamily="34" charset="-128"/>
                <a:cs typeface="YuGo-Medium"/>
              </a:rPr>
              <a:t>ざ</a:t>
            </a:r>
            <a:r>
              <a:rPr lang="ja-JP" altLang="en-US" sz="550" spc="-30">
                <a:latin typeface="Yu Gothic" panose="020B0400000000000000" pitchFamily="34" charset="-128"/>
                <a:ea typeface="Yu Gothic" panose="020B0400000000000000" pitchFamily="34" charset="-128"/>
                <a:cs typeface="YuGo-Medium"/>
              </a:rPr>
              <a:t>いま</a:t>
            </a:r>
            <a:r>
              <a:rPr lang="ja-JP" altLang="en-US" sz="550" spc="10">
                <a:latin typeface="Yu Gothic" panose="020B0400000000000000" pitchFamily="34" charset="-128"/>
                <a:ea typeface="Yu Gothic" panose="020B0400000000000000" pitchFamily="34" charset="-128"/>
                <a:cs typeface="YuGo-Medium"/>
              </a:rPr>
              <a:t>す</a:t>
            </a:r>
            <a:r>
              <a:rPr lang="ja-JP" altLang="en-US" sz="550" spc="15">
                <a:latin typeface="Yu Gothic" panose="020B0400000000000000" pitchFamily="34" charset="-128"/>
                <a:ea typeface="Yu Gothic" panose="020B0400000000000000" pitchFamily="34" charset="-128"/>
                <a:cs typeface="YuGo-Medium"/>
              </a:rPr>
              <a:t>。</a:t>
            </a:r>
            <a:endParaRPr lang="ja-JP" altLang="en-US" sz="550">
              <a:latin typeface="Yu Gothic" panose="020B0400000000000000" pitchFamily="34" charset="-128"/>
              <a:ea typeface="Yu Gothic" panose="020B0400000000000000" pitchFamily="34" charset="-128"/>
              <a:cs typeface="YuGo-Medium"/>
            </a:endParaRPr>
          </a:p>
          <a:p>
            <a:pPr marL="144780">
              <a:lnSpc>
                <a:spcPct val="100000"/>
              </a:lnSpc>
              <a:spcBef>
                <a:spcPts val="260"/>
              </a:spcBef>
            </a:pPr>
            <a:r>
              <a:rPr lang="en-US" altLang="ja-JP" sz="550" spc="15" dirty="0">
                <a:latin typeface="Yu Gothic" panose="020B0400000000000000" pitchFamily="34" charset="-128"/>
                <a:ea typeface="Yu Gothic" panose="020B0400000000000000" pitchFamily="34" charset="-128"/>
                <a:cs typeface="YuGo-Medium"/>
              </a:rPr>
              <a:t>※</a:t>
            </a:r>
            <a:r>
              <a:rPr lang="ja-JP" altLang="en-US" sz="550" spc="15">
                <a:latin typeface="Yu Gothic" panose="020B0400000000000000" pitchFamily="34" charset="-128"/>
                <a:ea typeface="Yu Gothic" panose="020B0400000000000000" pitchFamily="34" charset="-128"/>
                <a:cs typeface="YuGo-Medium"/>
              </a:rPr>
              <a:t>表示回数・配信</a:t>
            </a:r>
            <a:r>
              <a:rPr lang="ja-JP" altLang="en-US" sz="550" spc="10">
                <a:latin typeface="Yu Gothic" panose="020B0400000000000000" pitchFamily="34" charset="-128"/>
                <a:ea typeface="Yu Gothic" panose="020B0400000000000000" pitchFamily="34" charset="-128"/>
                <a:cs typeface="YuGo-Medium"/>
              </a:rPr>
              <a:t>数</a:t>
            </a:r>
            <a:r>
              <a:rPr lang="ja-JP" altLang="en-US" sz="550">
                <a:latin typeface="Yu Gothic" panose="020B0400000000000000" pitchFamily="34" charset="-128"/>
                <a:ea typeface="Yu Gothic" panose="020B0400000000000000" pitchFamily="34" charset="-128"/>
                <a:cs typeface="YuGo-Medium"/>
              </a:rPr>
              <a:t>は</a:t>
            </a:r>
            <a:r>
              <a:rPr lang="ja-JP" altLang="en-US" sz="550" spc="5">
                <a:latin typeface="Yu Gothic" panose="020B0400000000000000" pitchFamily="34" charset="-128"/>
                <a:ea typeface="Yu Gothic" panose="020B0400000000000000" pitchFamily="34" charset="-128"/>
                <a:cs typeface="YuGo-Medium"/>
              </a:rPr>
              <a:t>目</a:t>
            </a:r>
            <a:r>
              <a:rPr lang="ja-JP" altLang="en-US" sz="550" spc="-5">
                <a:latin typeface="Yu Gothic" panose="020B0400000000000000" pitchFamily="34" charset="-128"/>
                <a:ea typeface="Yu Gothic" panose="020B0400000000000000" pitchFamily="34" charset="-128"/>
                <a:cs typeface="YuGo-Medium"/>
              </a:rPr>
              <a:t>安</a:t>
            </a:r>
            <a:r>
              <a:rPr lang="ja-JP" altLang="en-US" sz="550" spc="5">
                <a:latin typeface="Yu Gothic" panose="020B0400000000000000" pitchFamily="34" charset="-128"/>
                <a:ea typeface="Yu Gothic" panose="020B0400000000000000" pitchFamily="34" charset="-128"/>
                <a:cs typeface="YuGo-Medium"/>
              </a:rPr>
              <a:t>で</a:t>
            </a:r>
            <a:r>
              <a:rPr lang="ja-JP" altLang="en-US" sz="550" spc="-45">
                <a:latin typeface="Yu Gothic" panose="020B0400000000000000" pitchFamily="34" charset="-128"/>
                <a:ea typeface="Yu Gothic" panose="020B0400000000000000" pitchFamily="34" charset="-128"/>
                <a:cs typeface="YuGo-Medium"/>
              </a:rPr>
              <a:t>あ</a:t>
            </a:r>
            <a:r>
              <a:rPr lang="ja-JP" altLang="en-US" sz="550" spc="-50">
                <a:latin typeface="Yu Gothic" panose="020B0400000000000000" pitchFamily="34" charset="-128"/>
                <a:ea typeface="Yu Gothic" panose="020B0400000000000000" pitchFamily="34" charset="-128"/>
                <a:cs typeface="YuGo-Medium"/>
              </a:rPr>
              <a:t>り</a:t>
            </a:r>
            <a:r>
              <a:rPr lang="ja-JP" altLang="en-US" sz="550">
                <a:latin typeface="Yu Gothic" panose="020B0400000000000000" pitchFamily="34" charset="-128"/>
                <a:ea typeface="Yu Gothic" panose="020B0400000000000000" pitchFamily="34" charset="-128"/>
                <a:cs typeface="YuGo-Medium"/>
              </a:rPr>
              <a:t>、</a:t>
            </a:r>
            <a:r>
              <a:rPr lang="ja-JP" altLang="en-US" sz="550" spc="-20">
                <a:latin typeface="Yu Gothic" panose="020B0400000000000000" pitchFamily="34" charset="-128"/>
                <a:ea typeface="Yu Gothic" panose="020B0400000000000000" pitchFamily="34" charset="-128"/>
                <a:cs typeface="YuGo-Medium"/>
              </a:rPr>
              <a:t>そ</a:t>
            </a:r>
            <a:r>
              <a:rPr lang="ja-JP" altLang="en-US" sz="550" spc="-40">
                <a:latin typeface="Yu Gothic" panose="020B0400000000000000" pitchFamily="34" charset="-128"/>
                <a:ea typeface="Yu Gothic" panose="020B0400000000000000" pitchFamily="34" charset="-128"/>
                <a:cs typeface="YuGo-Medium"/>
              </a:rPr>
              <a:t>れ</a:t>
            </a:r>
            <a:r>
              <a:rPr lang="ja-JP" altLang="en-US" sz="550" spc="-35">
                <a:latin typeface="Yu Gothic" panose="020B0400000000000000" pitchFamily="34" charset="-128"/>
                <a:ea typeface="Yu Gothic" panose="020B0400000000000000" pitchFamily="34" charset="-128"/>
                <a:cs typeface="YuGo-Medium"/>
              </a:rPr>
              <a:t>ら</a:t>
            </a:r>
            <a:r>
              <a:rPr lang="ja-JP" altLang="en-US" sz="550" spc="-15">
                <a:latin typeface="Yu Gothic" panose="020B0400000000000000" pitchFamily="34" charset="-128"/>
                <a:ea typeface="Yu Gothic" panose="020B0400000000000000" pitchFamily="34" charset="-128"/>
                <a:cs typeface="YuGo-Medium"/>
              </a:rPr>
              <a:t>を</a:t>
            </a:r>
            <a:r>
              <a:rPr lang="ja-JP" altLang="en-US" sz="550" spc="15">
                <a:latin typeface="Yu Gothic" panose="020B0400000000000000" pitchFamily="34" charset="-128"/>
                <a:ea typeface="Yu Gothic" panose="020B0400000000000000" pitchFamily="34" charset="-128"/>
                <a:cs typeface="YuGo-Medium"/>
              </a:rPr>
              <a:t>保証</a:t>
            </a:r>
            <a:r>
              <a:rPr lang="ja-JP" altLang="en-US" sz="550" spc="-30">
                <a:latin typeface="Yu Gothic" panose="020B0400000000000000" pitchFamily="34" charset="-128"/>
                <a:ea typeface="Yu Gothic" panose="020B0400000000000000" pitchFamily="34" charset="-128"/>
                <a:cs typeface="YuGo-Medium"/>
              </a:rPr>
              <a:t>す</a:t>
            </a:r>
            <a:r>
              <a:rPr lang="ja-JP" altLang="en-US" sz="550" spc="-65">
                <a:latin typeface="Yu Gothic" panose="020B0400000000000000" pitchFamily="34" charset="-128"/>
                <a:ea typeface="Yu Gothic" panose="020B0400000000000000" pitchFamily="34" charset="-128"/>
                <a:cs typeface="YuGo-Medium"/>
              </a:rPr>
              <a:t>る</a:t>
            </a:r>
            <a:r>
              <a:rPr lang="ja-JP" altLang="en-US" sz="550" spc="-30">
                <a:latin typeface="Yu Gothic" panose="020B0400000000000000" pitchFamily="34" charset="-128"/>
                <a:ea typeface="Yu Gothic" panose="020B0400000000000000" pitchFamily="34" charset="-128"/>
                <a:cs typeface="YuGo-Medium"/>
              </a:rPr>
              <a:t>も</a:t>
            </a:r>
            <a:r>
              <a:rPr lang="ja-JP" altLang="en-US" sz="550" spc="-5">
                <a:latin typeface="Yu Gothic" panose="020B0400000000000000" pitchFamily="34" charset="-128"/>
                <a:ea typeface="Yu Gothic" panose="020B0400000000000000" pitchFamily="34" charset="-128"/>
                <a:cs typeface="YuGo-Medium"/>
              </a:rPr>
              <a:t>の</a:t>
            </a:r>
            <a:r>
              <a:rPr lang="ja-JP" altLang="en-US" sz="550" spc="5">
                <a:latin typeface="Yu Gothic" panose="020B0400000000000000" pitchFamily="34" charset="-128"/>
                <a:ea typeface="Yu Gothic" panose="020B0400000000000000" pitchFamily="34" charset="-128"/>
                <a:cs typeface="YuGo-Medium"/>
              </a:rPr>
              <a:t>で</a:t>
            </a:r>
            <a:r>
              <a:rPr lang="ja-JP" altLang="en-US" sz="550" spc="-25">
                <a:latin typeface="Yu Gothic" panose="020B0400000000000000" pitchFamily="34" charset="-128"/>
                <a:ea typeface="Yu Gothic" panose="020B0400000000000000" pitchFamily="34" charset="-128"/>
                <a:cs typeface="YuGo-Medium"/>
              </a:rPr>
              <a:t>は</a:t>
            </a:r>
            <a:r>
              <a:rPr lang="ja-JP" altLang="en-US" sz="550" spc="-15">
                <a:latin typeface="Yu Gothic" panose="020B0400000000000000" pitchFamily="34" charset="-128"/>
                <a:ea typeface="Yu Gothic" panose="020B0400000000000000" pitchFamily="34" charset="-128"/>
                <a:cs typeface="YuGo-Medium"/>
              </a:rPr>
              <a:t>ご</a:t>
            </a:r>
            <a:r>
              <a:rPr lang="ja-JP" altLang="en-US" sz="550" spc="30">
                <a:latin typeface="Yu Gothic" panose="020B0400000000000000" pitchFamily="34" charset="-128"/>
                <a:ea typeface="Yu Gothic" panose="020B0400000000000000" pitchFamily="34" charset="-128"/>
                <a:cs typeface="YuGo-Medium"/>
              </a:rPr>
              <a:t>ざ</a:t>
            </a:r>
            <a:r>
              <a:rPr lang="ja-JP" altLang="en-US" sz="550" spc="-30">
                <a:latin typeface="Yu Gothic" panose="020B0400000000000000" pitchFamily="34" charset="-128"/>
                <a:ea typeface="Yu Gothic" panose="020B0400000000000000" pitchFamily="34" charset="-128"/>
                <a:cs typeface="YuGo-Medium"/>
              </a:rPr>
              <a:t>い</a:t>
            </a:r>
            <a:r>
              <a:rPr lang="ja-JP" altLang="en-US" sz="550" spc="-20">
                <a:latin typeface="Yu Gothic" panose="020B0400000000000000" pitchFamily="34" charset="-128"/>
                <a:ea typeface="Yu Gothic" panose="020B0400000000000000" pitchFamily="34" charset="-128"/>
                <a:cs typeface="YuGo-Medium"/>
              </a:rPr>
              <a:t>ま</a:t>
            </a:r>
            <a:r>
              <a:rPr lang="ja-JP" altLang="en-US" sz="550">
                <a:latin typeface="Yu Gothic" panose="020B0400000000000000" pitchFamily="34" charset="-128"/>
                <a:ea typeface="Yu Gothic" panose="020B0400000000000000" pitchFamily="34" charset="-128"/>
                <a:cs typeface="YuGo-Medium"/>
              </a:rPr>
              <a:t>せん</a:t>
            </a:r>
            <a:r>
              <a:rPr lang="ja-JP" altLang="en-US" sz="550" spc="15">
                <a:latin typeface="Yu Gothic" panose="020B0400000000000000" pitchFamily="34" charset="-128"/>
                <a:ea typeface="Yu Gothic" panose="020B0400000000000000" pitchFamily="34" charset="-128"/>
                <a:cs typeface="YuGo-Medium"/>
              </a:rPr>
              <a:t>。</a:t>
            </a:r>
            <a:endParaRPr lang="ja-JP" altLang="en-US" sz="550">
              <a:latin typeface="Yu Gothic" panose="020B0400000000000000" pitchFamily="34" charset="-128"/>
              <a:ea typeface="Yu Gothic" panose="020B0400000000000000" pitchFamily="34" charset="-128"/>
              <a:cs typeface="YuGo-Medium"/>
            </a:endParaRPr>
          </a:p>
          <a:p>
            <a:pPr marL="144780">
              <a:lnSpc>
                <a:spcPct val="100000"/>
              </a:lnSpc>
              <a:spcBef>
                <a:spcPts val="265"/>
              </a:spcBef>
            </a:pPr>
            <a:r>
              <a:rPr lang="en-US" altLang="ja-JP" sz="550" spc="15" dirty="0">
                <a:latin typeface="Yu Gothic" panose="020B0400000000000000" pitchFamily="34" charset="-128"/>
                <a:ea typeface="Yu Gothic" panose="020B0400000000000000" pitchFamily="34" charset="-128"/>
                <a:cs typeface="YuGo-Medium"/>
              </a:rPr>
              <a:t>※</a:t>
            </a:r>
            <a:r>
              <a:rPr lang="ja-JP" altLang="en-US" sz="550" spc="15">
                <a:latin typeface="Yu Gothic" panose="020B0400000000000000" pitchFamily="34" charset="-128"/>
                <a:ea typeface="Yu Gothic" panose="020B0400000000000000" pitchFamily="34" charset="-128"/>
                <a:cs typeface="YuGo-Medium"/>
              </a:rPr>
              <a:t>料</a:t>
            </a:r>
            <a:r>
              <a:rPr lang="ja-JP" altLang="en-US" sz="550" spc="10">
                <a:latin typeface="Yu Gothic" panose="020B0400000000000000" pitchFamily="34" charset="-128"/>
                <a:ea typeface="Yu Gothic" panose="020B0400000000000000" pitchFamily="34" charset="-128"/>
                <a:cs typeface="YuGo-Medium"/>
              </a:rPr>
              <a:t>金</a:t>
            </a:r>
            <a:r>
              <a:rPr lang="ja-JP" altLang="en-US" sz="550" spc="-35">
                <a:latin typeface="Yu Gothic" panose="020B0400000000000000" pitchFamily="34" charset="-128"/>
                <a:ea typeface="Yu Gothic" panose="020B0400000000000000" pitchFamily="34" charset="-128"/>
                <a:cs typeface="YuGo-Medium"/>
              </a:rPr>
              <a:t>は</a:t>
            </a:r>
            <a:r>
              <a:rPr lang="ja-JP" altLang="en-US" sz="550" spc="10">
                <a:latin typeface="Yu Gothic" panose="020B0400000000000000" pitchFamily="34" charset="-128"/>
                <a:ea typeface="Yu Gothic" panose="020B0400000000000000" pitchFamily="34" charset="-128"/>
                <a:cs typeface="YuGo-Medium"/>
              </a:rPr>
              <a:t>グ</a:t>
            </a:r>
            <a:r>
              <a:rPr lang="ja-JP" altLang="en-US" sz="550" spc="-35">
                <a:latin typeface="Yu Gothic" panose="020B0400000000000000" pitchFamily="34" charset="-128"/>
                <a:ea typeface="Yu Gothic" panose="020B0400000000000000" pitchFamily="34" charset="-128"/>
                <a:cs typeface="YuGo-Medium"/>
              </a:rPr>
              <a:t>ロ</a:t>
            </a:r>
            <a:r>
              <a:rPr lang="ja-JP" altLang="en-US" sz="550" spc="-5">
                <a:latin typeface="Yu Gothic" panose="020B0400000000000000" pitchFamily="34" charset="-128"/>
                <a:ea typeface="Yu Gothic" panose="020B0400000000000000" pitchFamily="34" charset="-128"/>
                <a:cs typeface="YuGo-Medium"/>
              </a:rPr>
              <a:t>ス</a:t>
            </a:r>
            <a:r>
              <a:rPr lang="ja-JP" altLang="en-US" sz="550" spc="15">
                <a:latin typeface="Yu Gothic" panose="020B0400000000000000" pitchFamily="34" charset="-128"/>
                <a:ea typeface="Yu Gothic" panose="020B0400000000000000" pitchFamily="34" charset="-128"/>
                <a:cs typeface="YuGo-Medium"/>
              </a:rPr>
              <a:t>金額・外</a:t>
            </a:r>
            <a:r>
              <a:rPr lang="ja-JP" altLang="en-US" sz="550" spc="-25">
                <a:latin typeface="Yu Gothic" panose="020B0400000000000000" pitchFamily="34" charset="-128"/>
                <a:ea typeface="Yu Gothic" panose="020B0400000000000000" pitchFamily="34" charset="-128"/>
                <a:cs typeface="YuGo-Medium"/>
              </a:rPr>
              <a:t>税</a:t>
            </a:r>
            <a:r>
              <a:rPr lang="ja-JP" altLang="en-US" sz="550" spc="-60">
                <a:latin typeface="Yu Gothic" panose="020B0400000000000000" pitchFamily="34" charset="-128"/>
                <a:ea typeface="Yu Gothic" panose="020B0400000000000000" pitchFamily="34" charset="-128"/>
                <a:cs typeface="YuGo-Medium"/>
              </a:rPr>
              <a:t>とな</a:t>
            </a:r>
            <a:r>
              <a:rPr lang="ja-JP" altLang="en-US" sz="550" spc="-90">
                <a:latin typeface="Yu Gothic" panose="020B0400000000000000" pitchFamily="34" charset="-128"/>
                <a:ea typeface="Yu Gothic" panose="020B0400000000000000" pitchFamily="34" charset="-128"/>
                <a:cs typeface="YuGo-Medium"/>
              </a:rPr>
              <a:t>り</a:t>
            </a:r>
            <a:r>
              <a:rPr lang="ja-JP" altLang="en-US" sz="550" spc="-30">
                <a:latin typeface="Yu Gothic" panose="020B0400000000000000" pitchFamily="34" charset="-128"/>
                <a:ea typeface="Yu Gothic" panose="020B0400000000000000" pitchFamily="34" charset="-128"/>
                <a:cs typeface="YuGo-Medium"/>
              </a:rPr>
              <a:t>ま</a:t>
            </a:r>
            <a:r>
              <a:rPr lang="ja-JP" altLang="en-US" sz="550" spc="10">
                <a:latin typeface="Yu Gothic" panose="020B0400000000000000" pitchFamily="34" charset="-128"/>
                <a:ea typeface="Yu Gothic" panose="020B0400000000000000" pitchFamily="34" charset="-128"/>
                <a:cs typeface="YuGo-Medium"/>
              </a:rPr>
              <a:t>す</a:t>
            </a:r>
            <a:r>
              <a:rPr lang="ja-JP" altLang="en-US" sz="550" spc="15">
                <a:latin typeface="Yu Gothic" panose="020B0400000000000000" pitchFamily="34" charset="-128"/>
                <a:ea typeface="Yu Gothic" panose="020B0400000000000000" pitchFamily="34" charset="-128"/>
                <a:cs typeface="YuGo-Medium"/>
              </a:rPr>
              <a:t>。</a:t>
            </a:r>
            <a:endParaRPr lang="ja-JP" altLang="en-US" sz="550">
              <a:latin typeface="Yu Gothic" panose="020B0400000000000000" pitchFamily="34" charset="-128"/>
              <a:ea typeface="Yu Gothic" panose="020B0400000000000000" pitchFamily="34" charset="-128"/>
              <a:cs typeface="YuGo-Medium"/>
            </a:endParaRPr>
          </a:p>
          <a:p>
            <a:pPr marL="144780">
              <a:lnSpc>
                <a:spcPct val="100000"/>
              </a:lnSpc>
              <a:spcBef>
                <a:spcPts val="260"/>
              </a:spcBef>
            </a:pPr>
            <a:r>
              <a:rPr lang="en-US" altLang="ja-JP" sz="550" spc="15" dirty="0">
                <a:latin typeface="Yu Gothic" panose="020B0400000000000000" pitchFamily="34" charset="-128"/>
                <a:ea typeface="Yu Gothic" panose="020B0400000000000000" pitchFamily="34" charset="-128"/>
                <a:cs typeface="YuGo-Medium"/>
              </a:rPr>
              <a:t>※</a:t>
            </a:r>
            <a:r>
              <a:rPr lang="ja-JP" altLang="en-US" sz="550" spc="15">
                <a:latin typeface="Yu Gothic" panose="020B0400000000000000" pitchFamily="34" charset="-128"/>
                <a:ea typeface="Yu Gothic" panose="020B0400000000000000" pitchFamily="34" charset="-128"/>
                <a:cs typeface="YuGo-Medium"/>
              </a:rPr>
              <a:t>申</a:t>
            </a:r>
            <a:r>
              <a:rPr lang="ja-JP" altLang="en-US" sz="550" spc="20">
                <a:latin typeface="Yu Gothic" panose="020B0400000000000000" pitchFamily="34" charset="-128"/>
                <a:ea typeface="Yu Gothic" panose="020B0400000000000000" pitchFamily="34" charset="-128"/>
                <a:cs typeface="YuGo-Medium"/>
              </a:rPr>
              <a:t>込</a:t>
            </a:r>
            <a:r>
              <a:rPr lang="ja-JP" altLang="en-US" sz="550" spc="5">
                <a:latin typeface="Yu Gothic" panose="020B0400000000000000" pitchFamily="34" charset="-128"/>
                <a:ea typeface="Yu Gothic" panose="020B0400000000000000" pitchFamily="34" charset="-128"/>
                <a:cs typeface="YuGo-Medium"/>
              </a:rPr>
              <a:t>み</a:t>
            </a:r>
            <a:r>
              <a:rPr lang="ja-JP" altLang="en-US" sz="550" spc="15">
                <a:latin typeface="Yu Gothic" panose="020B0400000000000000" pitchFamily="34" charset="-128"/>
                <a:ea typeface="Yu Gothic" panose="020B0400000000000000" pitchFamily="34" charset="-128"/>
                <a:cs typeface="YuGo-Medium"/>
              </a:rPr>
              <a:t>、入</a:t>
            </a:r>
            <a:r>
              <a:rPr lang="ja-JP" altLang="en-US" sz="550" spc="10">
                <a:latin typeface="Yu Gothic" panose="020B0400000000000000" pitchFamily="34" charset="-128"/>
                <a:ea typeface="Yu Gothic" panose="020B0400000000000000" pitchFamily="34" charset="-128"/>
                <a:cs typeface="YuGo-Medium"/>
              </a:rPr>
              <a:t>稿</a:t>
            </a:r>
            <a:r>
              <a:rPr lang="ja-JP" altLang="en-US" sz="550" spc="-20">
                <a:latin typeface="Yu Gothic" panose="020B0400000000000000" pitchFamily="34" charset="-128"/>
                <a:ea typeface="Yu Gothic" panose="020B0400000000000000" pitchFamily="34" charset="-128"/>
                <a:cs typeface="YuGo-Medium"/>
              </a:rPr>
              <a:t>に</a:t>
            </a:r>
            <a:r>
              <a:rPr lang="ja-JP" altLang="en-US" sz="550" spc="15">
                <a:latin typeface="Yu Gothic" panose="020B0400000000000000" pitchFamily="34" charset="-128"/>
                <a:ea typeface="Yu Gothic" panose="020B0400000000000000" pitchFamily="34" charset="-128"/>
                <a:cs typeface="YuGo-Medium"/>
              </a:rPr>
              <a:t>つ</a:t>
            </a:r>
            <a:r>
              <a:rPr lang="ja-JP" altLang="en-US" sz="550" spc="-5">
                <a:latin typeface="Yu Gothic" panose="020B0400000000000000" pitchFamily="34" charset="-128"/>
                <a:ea typeface="Yu Gothic" panose="020B0400000000000000" pitchFamily="34" charset="-128"/>
                <a:cs typeface="YuGo-Medium"/>
              </a:rPr>
              <a:t>い</a:t>
            </a:r>
            <a:r>
              <a:rPr lang="ja-JP" altLang="en-US" sz="550" spc="-20">
                <a:latin typeface="Yu Gothic" panose="020B0400000000000000" pitchFamily="34" charset="-128"/>
                <a:ea typeface="Yu Gothic" panose="020B0400000000000000" pitchFamily="34" charset="-128"/>
                <a:cs typeface="YuGo-Medium"/>
              </a:rPr>
              <a:t>て</a:t>
            </a:r>
            <a:r>
              <a:rPr lang="ja-JP" altLang="en-US" sz="550" spc="5">
                <a:latin typeface="Yu Gothic" panose="020B0400000000000000" pitchFamily="34" charset="-128"/>
                <a:ea typeface="Yu Gothic" panose="020B0400000000000000" pitchFamily="34" charset="-128"/>
                <a:cs typeface="YuGo-Medium"/>
              </a:rPr>
              <a:t>は</a:t>
            </a:r>
            <a:r>
              <a:rPr lang="ja-JP" altLang="en-US" sz="550" spc="15">
                <a:latin typeface="Yu Gothic" panose="020B0400000000000000" pitchFamily="34" charset="-128"/>
                <a:ea typeface="Yu Gothic" panose="020B0400000000000000" pitchFamily="34" charset="-128"/>
                <a:cs typeface="YuGo-Medium"/>
              </a:rPr>
              <a:t>別</a:t>
            </a:r>
            <a:r>
              <a:rPr lang="ja-JP" altLang="en-US" sz="550" spc="-15">
                <a:latin typeface="Yu Gothic" panose="020B0400000000000000" pitchFamily="34" charset="-128"/>
                <a:ea typeface="Yu Gothic" panose="020B0400000000000000" pitchFamily="34" charset="-128"/>
                <a:cs typeface="YuGo-Medium"/>
              </a:rPr>
              <a:t>途</a:t>
            </a:r>
            <a:r>
              <a:rPr lang="ja-JP" altLang="en-US" sz="550" spc="15">
                <a:latin typeface="Yu Gothic" panose="020B0400000000000000" pitchFamily="34" charset="-128"/>
                <a:ea typeface="Yu Gothic" panose="020B0400000000000000" pitchFamily="34" charset="-128"/>
                <a:cs typeface="YuGo-Medium"/>
              </a:rPr>
              <a:t>ご確</a:t>
            </a:r>
            <a:r>
              <a:rPr lang="ja-JP" altLang="en-US" sz="550" spc="-45">
                <a:latin typeface="Yu Gothic" panose="020B0400000000000000" pitchFamily="34" charset="-128"/>
                <a:ea typeface="Yu Gothic" panose="020B0400000000000000" pitchFamily="34" charset="-128"/>
                <a:cs typeface="YuGo-Medium"/>
              </a:rPr>
              <a:t>認</a:t>
            </a:r>
            <a:r>
              <a:rPr lang="ja-JP" altLang="en-US" sz="550" spc="-80">
                <a:latin typeface="Yu Gothic" panose="020B0400000000000000" pitchFamily="34" charset="-128"/>
                <a:ea typeface="Yu Gothic" panose="020B0400000000000000" pitchFamily="34" charset="-128"/>
                <a:cs typeface="YuGo-Medium"/>
              </a:rPr>
              <a:t>く</a:t>
            </a:r>
            <a:r>
              <a:rPr lang="ja-JP" altLang="en-US" sz="550" spc="-30">
                <a:latin typeface="Yu Gothic" panose="020B0400000000000000" pitchFamily="34" charset="-128"/>
                <a:ea typeface="Yu Gothic" panose="020B0400000000000000" pitchFamily="34" charset="-128"/>
                <a:cs typeface="YuGo-Medium"/>
              </a:rPr>
              <a:t>だ</a:t>
            </a:r>
            <a:r>
              <a:rPr lang="ja-JP" altLang="en-US" sz="550" spc="-45">
                <a:latin typeface="Yu Gothic" panose="020B0400000000000000" pitchFamily="34" charset="-128"/>
                <a:ea typeface="Yu Gothic" panose="020B0400000000000000" pitchFamily="34" charset="-128"/>
                <a:cs typeface="YuGo-Medium"/>
              </a:rPr>
              <a:t>さ</a:t>
            </a:r>
            <a:r>
              <a:rPr lang="ja-JP" altLang="en-US" sz="550" spc="10">
                <a:latin typeface="Yu Gothic" panose="020B0400000000000000" pitchFamily="34" charset="-128"/>
                <a:ea typeface="Yu Gothic" panose="020B0400000000000000" pitchFamily="34" charset="-128"/>
                <a:cs typeface="YuGo-Medium"/>
              </a:rPr>
              <a:t>い</a:t>
            </a:r>
            <a:r>
              <a:rPr lang="ja-JP" altLang="en-US" sz="550" spc="15">
                <a:latin typeface="Yu Gothic" panose="020B0400000000000000" pitchFamily="34" charset="-128"/>
                <a:ea typeface="Yu Gothic" panose="020B0400000000000000" pitchFamily="34" charset="-128"/>
                <a:cs typeface="YuGo-Medium"/>
              </a:rPr>
              <a:t>。</a:t>
            </a:r>
            <a:endParaRPr lang="ja-JP" altLang="en-US" sz="550" dirty="0">
              <a:latin typeface="Yu Gothic" panose="020B0400000000000000" pitchFamily="34" charset="-128"/>
              <a:ea typeface="Yu Gothic" panose="020B0400000000000000" pitchFamily="34" charset="-128"/>
              <a:cs typeface="YuGo-Medium"/>
            </a:endParaRPr>
          </a:p>
        </p:txBody>
      </p:sp>
      <p:sp>
        <p:nvSpPr>
          <p:cNvPr id="56" name="正方形/長方形 55">
            <a:extLst>
              <a:ext uri="{FF2B5EF4-FFF2-40B4-BE49-F238E27FC236}">
                <a16:creationId xmlns:a16="http://schemas.microsoft.com/office/drawing/2014/main" id="{E667BDC0-97FC-B24E-A41D-42C0C5F6DE4A}"/>
              </a:ext>
            </a:extLst>
          </p:cNvPr>
          <p:cNvSpPr/>
          <p:nvPr/>
        </p:nvSpPr>
        <p:spPr>
          <a:xfrm>
            <a:off x="3721457" y="4781550"/>
            <a:ext cx="4572000" cy="215444"/>
          </a:xfrm>
          <a:prstGeom prst="rect">
            <a:avLst/>
          </a:prstGeom>
        </p:spPr>
        <p:txBody>
          <a:bodyPr>
            <a:spAutoFit/>
          </a:bodyPr>
          <a:lstStyle/>
          <a:p>
            <a:r>
              <a:rPr lang="ja-JP" altLang="en-US" sz="800">
                <a:solidFill>
                  <a:srgbClr val="0161B0"/>
                </a:solidFill>
              </a:rPr>
              <a:t>ヘッダー広告の原稿フォーマットは</a:t>
            </a:r>
            <a:r>
              <a:rPr lang="ja-JP" altLang="en-US" sz="800">
                <a:solidFill>
                  <a:srgbClr val="FF3300"/>
                </a:solidFill>
                <a:hlinkClick r:id="rId17"/>
              </a:rPr>
              <a:t>こちら</a:t>
            </a:r>
            <a:r>
              <a:rPr lang="ja-JP" altLang="en-US" sz="800">
                <a:solidFill>
                  <a:srgbClr val="0161B0"/>
                </a:solidFill>
              </a:rPr>
              <a:t>の資料 をご参照ください</a:t>
            </a:r>
            <a:endParaRPr lang="ja-JP" altLang="en-US" sz="800" dirty="0">
              <a:solidFill>
                <a:srgbClr val="0161B0"/>
              </a:solidFill>
            </a:endParaRPr>
          </a:p>
        </p:txBody>
      </p:sp>
      <p:sp>
        <p:nvSpPr>
          <p:cNvPr id="58" name="Holder 4">
            <a:extLst>
              <a:ext uri="{FF2B5EF4-FFF2-40B4-BE49-F238E27FC236}">
                <a16:creationId xmlns:a16="http://schemas.microsoft.com/office/drawing/2014/main" id="{FB51AFC5-824A-C940-B4A5-8BB747E9F448}"/>
              </a:ext>
            </a:extLst>
          </p:cNvPr>
          <p:cNvSpPr>
            <a:spLocks noGrp="1"/>
          </p:cNvSpPr>
          <p:nvPr>
            <p:ph type="sldNum" sz="quarter" idx="7"/>
          </p:nvPr>
        </p:nvSpPr>
        <p:spPr>
          <a:xfrm>
            <a:off x="117050" y="4823612"/>
            <a:ext cx="407092" cy="153888"/>
          </a:xfrm>
        </p:spPr>
        <p:txBody>
          <a:bodyPr lIns="0" tIns="0" rIns="0" bIns="0"/>
          <a:lstStyle>
            <a:lvl1pPr algn="r">
              <a:defRPr>
                <a:solidFill>
                  <a:schemeClr val="tx1">
                    <a:tint val="75000"/>
                  </a:schemeClr>
                </a:solidFill>
              </a:defRPr>
            </a:lvl1pPr>
          </a:lstStyle>
          <a:p>
            <a:pPr algn="l"/>
            <a:fld id="{B6F15528-21DE-4FAA-801E-634DDDAF4B2B}" type="slidenum">
              <a:rPr sz="1000">
                <a:solidFill>
                  <a:schemeClr val="tx1"/>
                </a:solidFill>
              </a:rPr>
              <a:pPr algn="l"/>
              <a:t>23</a:t>
            </a:fld>
            <a:endParaRPr sz="1000" dirty="0">
              <a:solidFill>
                <a:schemeClr val="tx1"/>
              </a:solidFill>
            </a:endParaRPr>
          </a:p>
        </p:txBody>
      </p:sp>
      <p:sp>
        <p:nvSpPr>
          <p:cNvPr id="60" name="正方形/長方形 59">
            <a:extLst>
              <a:ext uri="{FF2B5EF4-FFF2-40B4-BE49-F238E27FC236}">
                <a16:creationId xmlns:a16="http://schemas.microsoft.com/office/drawing/2014/main" id="{BB2B3583-0B8A-4445-8E59-12A2C7333B79}"/>
              </a:ext>
            </a:extLst>
          </p:cNvPr>
          <p:cNvSpPr/>
          <p:nvPr/>
        </p:nvSpPr>
        <p:spPr>
          <a:xfrm>
            <a:off x="6775171" y="3325522"/>
            <a:ext cx="2619932" cy="1354730"/>
          </a:xfrm>
          <a:prstGeom prst="rect">
            <a:avLst/>
          </a:prstGeom>
          <a:noFill/>
          <a:ln>
            <a:noFill/>
            <a:prstDash val="sysDash"/>
          </a:ln>
        </p:spPr>
        <p:txBody>
          <a:bodyPr wrap="squar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nSpc>
                <a:spcPts val="920"/>
              </a:lnSpc>
            </a:pPr>
            <a:r>
              <a:rPr lang="en-US" altLang="ja-JP" sz="600" b="1" dirty="0">
                <a:solidFill>
                  <a:srgbClr val="C00000"/>
                </a:solidFill>
                <a:latin typeface="Yu Gothic" panose="020B0400000000000000" pitchFamily="34" charset="-128"/>
                <a:ea typeface="Yu Gothic" panose="020B0400000000000000" pitchFamily="34" charset="-128"/>
              </a:rPr>
              <a:t>※</a:t>
            </a:r>
            <a:r>
              <a:rPr lang="ja-JP" altLang="en-US" sz="600" b="1" dirty="0">
                <a:solidFill>
                  <a:srgbClr val="C00000"/>
                </a:solidFill>
                <a:latin typeface="Yu Gothic" panose="020B0400000000000000" pitchFamily="34" charset="-128"/>
                <a:ea typeface="Yu Gothic" panose="020B0400000000000000" pitchFamily="34" charset="-128"/>
              </a:rPr>
              <a:t>選択した分野ごとに配信メールが異なります</a:t>
            </a:r>
          </a:p>
          <a:p>
            <a:pPr>
              <a:lnSpc>
                <a:spcPts val="920"/>
              </a:lnSpc>
            </a:pPr>
            <a:r>
              <a:rPr lang="ja-JP" altLang="en-US" sz="600" u="sng"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①</a:t>
            </a:r>
            <a:r>
              <a:rPr lang="en-US" altLang="ja-JP" sz="600" u="sng"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IT</a:t>
            </a:r>
            <a:r>
              <a:rPr lang="ja-JP" altLang="en-US" sz="600" u="sng"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分野</a:t>
            </a:r>
            <a:endParaRPr lang="en-US" altLang="ja-JP" sz="600" u="sng" dirty="0">
              <a:solidFill>
                <a:srgbClr val="000000"/>
              </a:solidFill>
              <a:latin typeface="Yu Gothic" panose="020B0400000000000000" pitchFamily="34" charset="-128"/>
              <a:ea typeface="Yu Gothic" panose="020B0400000000000000" pitchFamily="34" charset="-128"/>
              <a:cs typeface="メイリオ" panose="020B0604030504040204" pitchFamily="50" charset="-128"/>
            </a:endParaRPr>
          </a:p>
          <a:p>
            <a:pPr>
              <a:lnSpc>
                <a:spcPts val="920"/>
              </a:lnSpc>
            </a:pPr>
            <a:r>
              <a:rPr lang="ja-JP" altLang="en-US"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日経クロステック</a:t>
            </a:r>
            <a:r>
              <a:rPr lang="en-US" altLang="ja-JP"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 IT</a:t>
            </a:r>
            <a:r>
              <a:rPr lang="ja-JP" altLang="en-US"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メール ヘッダー</a:t>
            </a:r>
            <a:r>
              <a:rPr lang="en-US" altLang="ja-JP"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×1</a:t>
            </a:r>
            <a:r>
              <a:rPr lang="ja-JP" altLang="en-US"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回、</a:t>
            </a:r>
            <a:r>
              <a:rPr lang="en-US" altLang="ja-JP"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2</a:t>
            </a:r>
            <a:r>
              <a:rPr lang="ja-JP" altLang="en-US"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行</a:t>
            </a:r>
            <a:r>
              <a:rPr lang="en-US" altLang="ja-JP"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×3</a:t>
            </a:r>
            <a:r>
              <a:rPr lang="ja-JP" altLang="en-US"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回</a:t>
            </a:r>
            <a:endParaRPr lang="en-US" altLang="ja-JP"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endParaRPr>
          </a:p>
          <a:p>
            <a:pPr>
              <a:lnSpc>
                <a:spcPts val="920"/>
              </a:lnSpc>
            </a:pPr>
            <a:r>
              <a:rPr lang="ja-JP" altLang="en-US" sz="6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rPr>
              <a:t>（日経クロステック </a:t>
            </a:r>
            <a:r>
              <a:rPr lang="en-US" altLang="ja-JP" sz="6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rPr>
              <a:t>IT</a:t>
            </a:r>
            <a:r>
              <a:rPr lang="ja-JP" altLang="en-US" sz="6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rPr>
              <a:t>メール </a:t>
            </a:r>
            <a:r>
              <a:rPr lang="en-US" altLang="ja-JP" sz="6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rPr>
              <a:t>2</a:t>
            </a:r>
            <a:r>
              <a:rPr lang="ja-JP" altLang="en-US" sz="6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rPr>
              <a:t>行</a:t>
            </a:r>
            <a:r>
              <a:rPr lang="en-US" altLang="ja-JP" sz="6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rPr>
              <a:t>×3</a:t>
            </a:r>
            <a:r>
              <a:rPr lang="ja-JP" altLang="en-US" sz="6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rPr>
              <a:t>回は</a:t>
            </a:r>
            <a:r>
              <a:rPr lang="en-US" altLang="ja-JP" sz="6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rPr>
              <a:t>2022</a:t>
            </a:r>
            <a:r>
              <a:rPr lang="ja-JP" altLang="en-US" sz="6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rPr>
              <a:t>年</a:t>
            </a:r>
            <a:r>
              <a:rPr lang="en-US" altLang="ja-JP" sz="6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rPr>
              <a:t>2</a:t>
            </a:r>
            <a:r>
              <a:rPr lang="ja-JP" altLang="en-US" sz="6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rPr>
              <a:t>月</a:t>
            </a:r>
            <a:r>
              <a:rPr lang="en-US" altLang="ja-JP" sz="6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rPr>
              <a:t>14</a:t>
            </a:r>
            <a:r>
              <a:rPr lang="ja-JP" altLang="en-US" sz="6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rPr>
              <a:t>日より</a:t>
            </a:r>
            <a:endParaRPr lang="en-US" altLang="ja-JP" sz="6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endParaRPr>
          </a:p>
          <a:p>
            <a:pPr>
              <a:lnSpc>
                <a:spcPts val="920"/>
              </a:lnSpc>
            </a:pPr>
            <a:r>
              <a:rPr lang="ja-JP" altLang="en-US" sz="6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rPr>
              <a:t>あなたにおすすめ欄</a:t>
            </a:r>
            <a:r>
              <a:rPr lang="en-US" altLang="ja-JP" sz="6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rPr>
              <a:t>×3</a:t>
            </a:r>
            <a:r>
              <a:rPr lang="ja-JP" altLang="en-US" sz="600" b="1" dirty="0">
                <a:solidFill>
                  <a:srgbClr val="C00000"/>
                </a:solidFill>
                <a:latin typeface="Yu Gothic" panose="020B0400000000000000" pitchFamily="34" charset="-128"/>
                <a:ea typeface="Yu Gothic" panose="020B0400000000000000" pitchFamily="34" charset="-128"/>
                <a:cs typeface="メイリオ" panose="020B0604030504040204" pitchFamily="50" charset="-128"/>
              </a:rPr>
              <a:t>回に変更）</a:t>
            </a:r>
            <a:endParaRPr lang="en-US" altLang="ja-JP" sz="600" b="1" dirty="0">
              <a:solidFill>
                <a:srgbClr val="000000"/>
              </a:solidFill>
              <a:latin typeface="Yu Gothic" panose="020B0400000000000000" pitchFamily="34" charset="-128"/>
              <a:ea typeface="Yu Gothic" panose="020B0400000000000000" pitchFamily="34" charset="-128"/>
              <a:cs typeface="メイリオ" panose="020B0604030504040204" pitchFamily="50" charset="-128"/>
            </a:endParaRPr>
          </a:p>
          <a:p>
            <a:pPr>
              <a:lnSpc>
                <a:spcPts val="920"/>
              </a:lnSpc>
            </a:pPr>
            <a:r>
              <a:rPr lang="ja-JP" altLang="en-US"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日経クロステック </a:t>
            </a:r>
            <a:r>
              <a:rPr lang="en-US" altLang="ja-JP"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IT</a:t>
            </a:r>
            <a:r>
              <a:rPr lang="ja-JP" altLang="en-US"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注目記事メール </a:t>
            </a:r>
            <a:r>
              <a:rPr lang="en-US" altLang="ja-JP"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2</a:t>
            </a:r>
            <a:r>
              <a:rPr lang="ja-JP" altLang="en-US"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行</a:t>
            </a:r>
            <a:r>
              <a:rPr lang="en-US" altLang="ja-JP"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×3</a:t>
            </a:r>
            <a:r>
              <a:rPr lang="ja-JP" altLang="en-US"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回</a:t>
            </a:r>
            <a:endParaRPr lang="en-US" altLang="ja-JP"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endParaRPr>
          </a:p>
          <a:p>
            <a:pPr>
              <a:lnSpc>
                <a:spcPts val="920"/>
              </a:lnSpc>
            </a:pPr>
            <a:r>
              <a:rPr lang="ja-JP" altLang="en-US"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日経クロステック </a:t>
            </a:r>
            <a:r>
              <a:rPr lang="en-US" altLang="ja-JP"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IT</a:t>
            </a:r>
            <a:r>
              <a:rPr lang="ja-JP" altLang="en-US"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最新ニュースメール </a:t>
            </a:r>
            <a:r>
              <a:rPr lang="en-US" altLang="ja-JP"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2</a:t>
            </a:r>
            <a:r>
              <a:rPr lang="ja-JP" altLang="en-US"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行</a:t>
            </a:r>
            <a:r>
              <a:rPr lang="en-US" altLang="ja-JP"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×3</a:t>
            </a:r>
            <a:r>
              <a:rPr lang="ja-JP" altLang="en-US"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回</a:t>
            </a:r>
            <a:endParaRPr lang="en-US" altLang="ja-JP"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endParaRPr>
          </a:p>
          <a:p>
            <a:pPr>
              <a:lnSpc>
                <a:spcPts val="920"/>
              </a:lnSpc>
            </a:pPr>
            <a:r>
              <a:rPr lang="ja-JP" altLang="en-US" sz="600" u="sng"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②製造分野</a:t>
            </a:r>
            <a:endParaRPr lang="en-US" altLang="ja-JP" sz="600" u="sng" dirty="0">
              <a:solidFill>
                <a:srgbClr val="000000"/>
              </a:solidFill>
              <a:latin typeface="Yu Gothic" panose="020B0400000000000000" pitchFamily="34" charset="-128"/>
              <a:ea typeface="Yu Gothic" panose="020B0400000000000000" pitchFamily="34" charset="-128"/>
              <a:cs typeface="メイリオ" panose="020B0604030504040204" pitchFamily="50" charset="-128"/>
            </a:endParaRPr>
          </a:p>
          <a:p>
            <a:pPr>
              <a:lnSpc>
                <a:spcPts val="920"/>
              </a:lnSpc>
            </a:pPr>
            <a:r>
              <a:rPr lang="ja-JP" altLang="en-US"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日経クロステック 自動車・電機メール </a:t>
            </a:r>
            <a:r>
              <a:rPr lang="en-US" altLang="ja-JP"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2</a:t>
            </a:r>
            <a:r>
              <a:rPr lang="ja-JP" altLang="en-US"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行</a:t>
            </a:r>
            <a:r>
              <a:rPr lang="en-US" altLang="ja-JP"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×4</a:t>
            </a:r>
            <a:r>
              <a:rPr lang="ja-JP" altLang="en-US"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回</a:t>
            </a:r>
            <a:endParaRPr lang="en-US" altLang="ja-JP"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endParaRPr>
          </a:p>
          <a:p>
            <a:pPr>
              <a:lnSpc>
                <a:spcPts val="920"/>
              </a:lnSpc>
            </a:pPr>
            <a:r>
              <a:rPr lang="ja-JP" altLang="en-US" sz="600" u="sng"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③建築分野・④土木分野</a:t>
            </a:r>
            <a:endParaRPr lang="en-US" altLang="ja-JP" sz="600" u="sng" dirty="0">
              <a:solidFill>
                <a:srgbClr val="000000"/>
              </a:solidFill>
              <a:latin typeface="Yu Gothic" panose="020B0400000000000000" pitchFamily="34" charset="-128"/>
              <a:ea typeface="Yu Gothic" panose="020B0400000000000000" pitchFamily="34" charset="-128"/>
              <a:cs typeface="メイリオ" panose="020B0604030504040204" pitchFamily="50" charset="-128"/>
            </a:endParaRPr>
          </a:p>
          <a:p>
            <a:pPr>
              <a:lnSpc>
                <a:spcPts val="920"/>
              </a:lnSpc>
            </a:pPr>
            <a:r>
              <a:rPr lang="ja-JP" altLang="en-US"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日経クロステック</a:t>
            </a:r>
            <a:r>
              <a:rPr lang="en-US" altLang="ja-JP"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 </a:t>
            </a:r>
            <a:r>
              <a:rPr lang="ja-JP" altLang="en-US"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建築・土木メール </a:t>
            </a:r>
            <a:r>
              <a:rPr lang="en-US" altLang="ja-JP"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2</a:t>
            </a:r>
            <a:r>
              <a:rPr lang="ja-JP" altLang="en-US"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行</a:t>
            </a:r>
            <a:r>
              <a:rPr lang="en-US" altLang="ja-JP"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×4</a:t>
            </a:r>
            <a:r>
              <a:rPr lang="ja-JP" altLang="en-US" sz="60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回</a:t>
            </a:r>
            <a:endParaRPr lang="ja-JP" altLang="en-US" sz="600" dirty="0">
              <a:latin typeface="Yu Gothic" panose="020B0400000000000000" pitchFamily="34" charset="-128"/>
              <a:ea typeface="Yu Gothic" panose="020B0400000000000000" pitchFamily="34"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bg object 23">
            <a:extLst>
              <a:ext uri="{FF2B5EF4-FFF2-40B4-BE49-F238E27FC236}">
                <a16:creationId xmlns:a16="http://schemas.microsoft.com/office/drawing/2014/main" id="{F5A6935F-A065-E248-98F2-EA870358878D}"/>
              </a:ext>
            </a:extLst>
          </p:cNvPr>
          <p:cNvSpPr/>
          <p:nvPr/>
        </p:nvSpPr>
        <p:spPr>
          <a:xfrm>
            <a:off x="-2108" y="5048406"/>
            <a:ext cx="9146540" cy="104087"/>
          </a:xfrm>
          <a:custGeom>
            <a:avLst/>
            <a:gdLst/>
            <a:ahLst/>
            <a:cxnLst/>
            <a:rect l="l" t="t" r="r" b="b"/>
            <a:pathLst>
              <a:path w="9146540" h="95885">
                <a:moveTo>
                  <a:pt x="9146501" y="0"/>
                </a:moveTo>
                <a:lnTo>
                  <a:pt x="0" y="0"/>
                </a:lnTo>
                <a:lnTo>
                  <a:pt x="0" y="95262"/>
                </a:lnTo>
                <a:lnTo>
                  <a:pt x="9146501" y="95262"/>
                </a:lnTo>
                <a:lnTo>
                  <a:pt x="9146501" y="0"/>
                </a:lnTo>
                <a:close/>
              </a:path>
            </a:pathLst>
          </a:custGeom>
          <a:solidFill>
            <a:srgbClr val="0061AF"/>
          </a:solidFill>
        </p:spPr>
        <p:txBody>
          <a:bodyPr wrap="square" lIns="0" tIns="0" rIns="0" bIns="0" rtlCol="0"/>
          <a:lstStyle/>
          <a:p>
            <a:endParaRPr sz="1798"/>
          </a:p>
        </p:txBody>
      </p:sp>
      <p:sp>
        <p:nvSpPr>
          <p:cNvPr id="4" name="bg object 24">
            <a:extLst>
              <a:ext uri="{FF2B5EF4-FFF2-40B4-BE49-F238E27FC236}">
                <a16:creationId xmlns:a16="http://schemas.microsoft.com/office/drawing/2014/main" id="{36A29525-F490-8A41-B61C-EE6DC5573ADB}"/>
              </a:ext>
            </a:extLst>
          </p:cNvPr>
          <p:cNvSpPr/>
          <p:nvPr/>
        </p:nvSpPr>
        <p:spPr>
          <a:xfrm>
            <a:off x="-2108" y="0"/>
            <a:ext cx="9146540" cy="95767"/>
          </a:xfrm>
          <a:custGeom>
            <a:avLst/>
            <a:gdLst/>
            <a:ahLst/>
            <a:cxnLst/>
            <a:rect l="l" t="t" r="r" b="b"/>
            <a:pathLst>
              <a:path w="9146540" h="95885">
                <a:moveTo>
                  <a:pt x="9146501" y="0"/>
                </a:moveTo>
                <a:lnTo>
                  <a:pt x="0" y="0"/>
                </a:lnTo>
                <a:lnTo>
                  <a:pt x="0" y="95262"/>
                </a:lnTo>
                <a:lnTo>
                  <a:pt x="9146501" y="95262"/>
                </a:lnTo>
                <a:lnTo>
                  <a:pt x="9146501" y="0"/>
                </a:lnTo>
                <a:close/>
              </a:path>
            </a:pathLst>
          </a:custGeom>
          <a:solidFill>
            <a:srgbClr val="0061AF"/>
          </a:solidFill>
        </p:spPr>
        <p:txBody>
          <a:bodyPr wrap="square" lIns="0" tIns="0" rIns="0" bIns="0" rtlCol="0"/>
          <a:lstStyle/>
          <a:p>
            <a:endParaRPr sz="1798"/>
          </a:p>
        </p:txBody>
      </p:sp>
      <p:sp>
        <p:nvSpPr>
          <p:cNvPr id="5" name="bg object 25">
            <a:extLst>
              <a:ext uri="{FF2B5EF4-FFF2-40B4-BE49-F238E27FC236}">
                <a16:creationId xmlns:a16="http://schemas.microsoft.com/office/drawing/2014/main" id="{EC8CB532-2FEF-5E4E-966D-2F1846B327D3}"/>
              </a:ext>
            </a:extLst>
          </p:cNvPr>
          <p:cNvSpPr/>
          <p:nvPr/>
        </p:nvSpPr>
        <p:spPr>
          <a:xfrm>
            <a:off x="331331" y="409134"/>
            <a:ext cx="95885" cy="343111"/>
          </a:xfrm>
          <a:custGeom>
            <a:avLst/>
            <a:gdLst/>
            <a:ahLst/>
            <a:cxnLst/>
            <a:rect l="l" t="t" r="r" b="b"/>
            <a:pathLst>
              <a:path w="95884" h="343534">
                <a:moveTo>
                  <a:pt x="95262" y="0"/>
                </a:moveTo>
                <a:lnTo>
                  <a:pt x="0" y="0"/>
                </a:lnTo>
                <a:lnTo>
                  <a:pt x="0" y="342963"/>
                </a:lnTo>
                <a:lnTo>
                  <a:pt x="95262" y="342963"/>
                </a:lnTo>
                <a:lnTo>
                  <a:pt x="95262" y="0"/>
                </a:lnTo>
                <a:close/>
              </a:path>
            </a:pathLst>
          </a:custGeom>
          <a:solidFill>
            <a:srgbClr val="0061AF"/>
          </a:solidFill>
        </p:spPr>
        <p:txBody>
          <a:bodyPr wrap="square" lIns="0" tIns="0" rIns="0" bIns="0" rtlCol="0"/>
          <a:lstStyle/>
          <a:p>
            <a:endParaRPr sz="1798"/>
          </a:p>
        </p:txBody>
      </p:sp>
      <p:sp>
        <p:nvSpPr>
          <p:cNvPr id="6" name="object 11">
            <a:extLst>
              <a:ext uri="{FF2B5EF4-FFF2-40B4-BE49-F238E27FC236}">
                <a16:creationId xmlns:a16="http://schemas.microsoft.com/office/drawing/2014/main" id="{EC3314F2-1E18-6F41-9B5E-BA4CC8B40E19}"/>
              </a:ext>
            </a:extLst>
          </p:cNvPr>
          <p:cNvSpPr/>
          <p:nvPr/>
        </p:nvSpPr>
        <p:spPr>
          <a:xfrm>
            <a:off x="524573" y="733552"/>
            <a:ext cx="8098155" cy="19050"/>
          </a:xfrm>
          <a:custGeom>
            <a:avLst/>
            <a:gdLst/>
            <a:ahLst/>
            <a:cxnLst/>
            <a:rect l="l" t="t" r="r" b="b"/>
            <a:pathLst>
              <a:path w="8098155" h="19050">
                <a:moveTo>
                  <a:pt x="8097672" y="0"/>
                </a:moveTo>
                <a:lnTo>
                  <a:pt x="0" y="0"/>
                </a:lnTo>
                <a:lnTo>
                  <a:pt x="0" y="19050"/>
                </a:lnTo>
                <a:lnTo>
                  <a:pt x="8097672" y="19050"/>
                </a:lnTo>
                <a:lnTo>
                  <a:pt x="8097672" y="0"/>
                </a:lnTo>
                <a:close/>
              </a:path>
            </a:pathLst>
          </a:custGeom>
          <a:solidFill>
            <a:srgbClr val="CCCCCC"/>
          </a:solidFill>
        </p:spPr>
        <p:txBody>
          <a:bodyPr wrap="square" lIns="0" tIns="0" rIns="0" bIns="0" rtlCol="0"/>
          <a:lstStyle/>
          <a:p>
            <a:endParaRPr/>
          </a:p>
        </p:txBody>
      </p:sp>
      <p:sp>
        <p:nvSpPr>
          <p:cNvPr id="7" name="object 4">
            <a:extLst>
              <a:ext uri="{FF2B5EF4-FFF2-40B4-BE49-F238E27FC236}">
                <a16:creationId xmlns:a16="http://schemas.microsoft.com/office/drawing/2014/main" id="{0BCAD79B-AE45-4E46-94FB-3BF9AD13C593}"/>
              </a:ext>
            </a:extLst>
          </p:cNvPr>
          <p:cNvSpPr txBox="1"/>
          <p:nvPr/>
        </p:nvSpPr>
        <p:spPr>
          <a:xfrm>
            <a:off x="491590" y="386499"/>
            <a:ext cx="8010187" cy="252633"/>
          </a:xfrm>
          <a:prstGeom prst="rect">
            <a:avLst/>
          </a:prstGeom>
        </p:spPr>
        <p:txBody>
          <a:bodyPr vert="horz" wrap="square" lIns="0" tIns="13970" rIns="0" bIns="0" rtlCol="0">
            <a:spAutoFit/>
          </a:bodyPr>
          <a:lstStyle/>
          <a:p>
            <a:pPr marL="12700">
              <a:lnSpc>
                <a:spcPct val="100000"/>
              </a:lnSpc>
              <a:spcBef>
                <a:spcPts val="110"/>
              </a:spcBef>
            </a:pPr>
            <a:r>
              <a:rPr lang="ja-JP" altLang="en-US" sz="1550" b="1" spc="5">
                <a:solidFill>
                  <a:srgbClr val="000000"/>
                </a:solidFill>
                <a:latin typeface="Yu Gothic" panose="020B0400000000000000" pitchFamily="34" charset="-128"/>
                <a:ea typeface="Yu Gothic" panose="020B0400000000000000" pitchFamily="34" charset="-128"/>
                <a:cs typeface="YuGothic"/>
              </a:rPr>
              <a:t>広告メニュー ⑯ （ネイティブ型タイアップサイト）</a:t>
            </a:r>
          </a:p>
        </p:txBody>
      </p:sp>
      <p:sp>
        <p:nvSpPr>
          <p:cNvPr id="8" name="object 5">
            <a:extLst>
              <a:ext uri="{FF2B5EF4-FFF2-40B4-BE49-F238E27FC236}">
                <a16:creationId xmlns:a16="http://schemas.microsoft.com/office/drawing/2014/main" id="{F0ED5294-D9FB-B642-B9A6-3EC14699560A}"/>
              </a:ext>
            </a:extLst>
          </p:cNvPr>
          <p:cNvSpPr txBox="1"/>
          <p:nvPr/>
        </p:nvSpPr>
        <p:spPr>
          <a:xfrm>
            <a:off x="518355" y="834533"/>
            <a:ext cx="5020310" cy="1617109"/>
          </a:xfrm>
          <a:prstGeom prst="rect">
            <a:avLst/>
          </a:prstGeom>
        </p:spPr>
        <p:txBody>
          <a:bodyPr vert="horz" wrap="square" lIns="0" tIns="80010" rIns="0" bIns="0" rtlCol="0">
            <a:spAutoFit/>
          </a:bodyPr>
          <a:lstStyle/>
          <a:p>
            <a:pPr marL="12700">
              <a:lnSpc>
                <a:spcPct val="100000"/>
              </a:lnSpc>
              <a:spcBef>
                <a:spcPts val="630"/>
              </a:spcBef>
            </a:pPr>
            <a:r>
              <a:rPr lang="ja-JP" altLang="en-US" sz="850" spc="-20">
                <a:latin typeface="YuGo-Medium"/>
                <a:cs typeface="YuGo-Medium"/>
              </a:rPr>
              <a:t>日</a:t>
            </a:r>
            <a:r>
              <a:rPr lang="ja-JP" altLang="en-US" sz="850" spc="-80">
                <a:latin typeface="YuGo-Medium"/>
                <a:cs typeface="YuGo-Medium"/>
              </a:rPr>
              <a:t>経ク</a:t>
            </a:r>
            <a:r>
              <a:rPr lang="ja-JP" altLang="en-US" sz="850" spc="-70">
                <a:latin typeface="YuGo-Medium"/>
                <a:cs typeface="YuGo-Medium"/>
              </a:rPr>
              <a:t>ロ</a:t>
            </a:r>
            <a:r>
              <a:rPr lang="ja-JP" altLang="en-US" sz="850" spc="-50">
                <a:latin typeface="YuGo-Medium"/>
                <a:cs typeface="YuGo-Medium"/>
              </a:rPr>
              <a:t>ス</a:t>
            </a:r>
            <a:r>
              <a:rPr lang="ja-JP" altLang="en-US" sz="850" spc="-120">
                <a:latin typeface="YuGo-Medium"/>
                <a:cs typeface="YuGo-Medium"/>
              </a:rPr>
              <a:t>テ</a:t>
            </a:r>
            <a:r>
              <a:rPr lang="ja-JP" altLang="en-US" sz="850" spc="-150">
                <a:latin typeface="YuGo-Medium"/>
                <a:cs typeface="YuGo-Medium"/>
              </a:rPr>
              <a:t>ッ</a:t>
            </a:r>
            <a:r>
              <a:rPr lang="ja-JP" altLang="en-US" sz="850" spc="-55">
                <a:latin typeface="YuGo-Medium"/>
                <a:cs typeface="YuGo-Medium"/>
              </a:rPr>
              <a:t>ク</a:t>
            </a:r>
            <a:r>
              <a:rPr lang="ja-JP" altLang="en-US" sz="850" spc="-5">
                <a:latin typeface="YuGo-Medium"/>
                <a:cs typeface="YuGo-Medium"/>
              </a:rPr>
              <a:t>の</a:t>
            </a:r>
            <a:r>
              <a:rPr lang="ja-JP" altLang="en-US" sz="850">
                <a:latin typeface="YuGo-Medium"/>
                <a:cs typeface="YuGo-Medium"/>
              </a:rPr>
              <a:t>記</a:t>
            </a:r>
            <a:r>
              <a:rPr lang="ja-JP" altLang="en-US" sz="850" spc="-25">
                <a:latin typeface="YuGo-Medium"/>
                <a:cs typeface="YuGo-Medium"/>
              </a:rPr>
              <a:t>事</a:t>
            </a:r>
            <a:r>
              <a:rPr lang="ja-JP" altLang="en-US" sz="850" spc="-40">
                <a:latin typeface="YuGo-Medium"/>
                <a:cs typeface="YuGo-Medium"/>
              </a:rPr>
              <a:t>ペ</a:t>
            </a:r>
            <a:r>
              <a:rPr lang="ja-JP" altLang="en-US" sz="850" spc="-55">
                <a:latin typeface="YuGo-Medium"/>
                <a:cs typeface="YuGo-Medium"/>
              </a:rPr>
              <a:t>ー</a:t>
            </a:r>
            <a:r>
              <a:rPr lang="ja-JP" altLang="en-US" sz="850" spc="-80">
                <a:latin typeface="YuGo-Medium"/>
                <a:cs typeface="YuGo-Medium"/>
              </a:rPr>
              <a:t>ジ</a:t>
            </a:r>
            <a:r>
              <a:rPr lang="ja-JP" altLang="en-US" sz="850" spc="-90">
                <a:latin typeface="YuGo-Medium"/>
                <a:cs typeface="YuGo-Medium"/>
              </a:rPr>
              <a:t>と</a:t>
            </a:r>
            <a:r>
              <a:rPr lang="ja-JP" altLang="en-US" sz="850" spc="-70">
                <a:latin typeface="YuGo-Medium"/>
                <a:cs typeface="YuGo-Medium"/>
              </a:rPr>
              <a:t>同</a:t>
            </a:r>
            <a:r>
              <a:rPr lang="ja-JP" altLang="en-US" sz="850" spc="-185">
                <a:latin typeface="YuGo-Medium"/>
                <a:cs typeface="YuGo-Medium"/>
              </a:rPr>
              <a:t>じ</a:t>
            </a:r>
            <a:r>
              <a:rPr lang="ja-JP" altLang="en-US" sz="850" spc="-130">
                <a:latin typeface="YuGo-Medium"/>
                <a:cs typeface="YuGo-Medium"/>
              </a:rPr>
              <a:t>ト</a:t>
            </a:r>
            <a:r>
              <a:rPr lang="ja-JP" altLang="en-US" sz="850" spc="-95">
                <a:latin typeface="YuGo-Medium"/>
                <a:cs typeface="YuGo-Medium"/>
              </a:rPr>
              <a:t>ー</a:t>
            </a:r>
            <a:r>
              <a:rPr lang="ja-JP" altLang="en-US" sz="850" spc="-135">
                <a:latin typeface="YuGo-Medium"/>
                <a:cs typeface="YuGo-Medium"/>
              </a:rPr>
              <a:t>ン</a:t>
            </a:r>
            <a:r>
              <a:rPr lang="ja-JP" altLang="en-US" sz="850" spc="-95">
                <a:latin typeface="YuGo-Medium"/>
                <a:cs typeface="YuGo-Medium"/>
              </a:rPr>
              <a:t>＆</a:t>
            </a:r>
            <a:r>
              <a:rPr lang="ja-JP" altLang="en-US" sz="850" spc="-35">
                <a:latin typeface="YuGo-Medium"/>
                <a:cs typeface="YuGo-Medium"/>
              </a:rPr>
              <a:t>マ</a:t>
            </a:r>
            <a:r>
              <a:rPr lang="ja-JP" altLang="en-US" sz="850" spc="-55">
                <a:latin typeface="YuGo-Medium"/>
                <a:cs typeface="YuGo-Medium"/>
              </a:rPr>
              <a:t>ナ</a:t>
            </a:r>
            <a:r>
              <a:rPr lang="ja-JP" altLang="en-US" sz="850" spc="-50">
                <a:latin typeface="YuGo-Medium"/>
                <a:cs typeface="YuGo-Medium"/>
              </a:rPr>
              <a:t>ー</a:t>
            </a:r>
            <a:r>
              <a:rPr lang="ja-JP" altLang="en-US" sz="850" spc="-60">
                <a:latin typeface="YuGo-Medium"/>
                <a:cs typeface="YuGo-Medium"/>
              </a:rPr>
              <a:t>で</a:t>
            </a:r>
            <a:r>
              <a:rPr lang="ja-JP" altLang="en-US" sz="850" spc="-90">
                <a:latin typeface="YuGo-Medium"/>
                <a:cs typeface="YuGo-Medium"/>
              </a:rPr>
              <a:t>コ</a:t>
            </a:r>
            <a:r>
              <a:rPr lang="ja-JP" altLang="en-US" sz="850" spc="-60">
                <a:latin typeface="YuGo-Medium"/>
                <a:cs typeface="YuGo-Medium"/>
              </a:rPr>
              <a:t>ン</a:t>
            </a:r>
            <a:r>
              <a:rPr lang="ja-JP" altLang="en-US" sz="850" spc="-90">
                <a:latin typeface="YuGo-Medium"/>
                <a:cs typeface="YuGo-Medium"/>
              </a:rPr>
              <a:t>テ</a:t>
            </a:r>
            <a:r>
              <a:rPr lang="ja-JP" altLang="en-US" sz="850" spc="-70">
                <a:latin typeface="YuGo-Medium"/>
                <a:cs typeface="YuGo-Medium"/>
              </a:rPr>
              <a:t>ン</a:t>
            </a:r>
            <a:r>
              <a:rPr lang="ja-JP" altLang="en-US" sz="850" spc="-40">
                <a:latin typeface="YuGo-Medium"/>
                <a:cs typeface="YuGo-Medium"/>
              </a:rPr>
              <a:t>ツを</a:t>
            </a:r>
            <a:r>
              <a:rPr lang="ja-JP" altLang="en-US" sz="850">
                <a:latin typeface="YuGo-Medium"/>
                <a:cs typeface="YuGo-Medium"/>
              </a:rPr>
              <a:t>制作・掲載</a:t>
            </a:r>
            <a:r>
              <a:rPr lang="ja-JP" altLang="en-US" sz="850" spc="-65">
                <a:latin typeface="YuGo-Medium"/>
                <a:cs typeface="YuGo-Medium"/>
              </a:rPr>
              <a:t>す</a:t>
            </a:r>
            <a:r>
              <a:rPr lang="ja-JP" altLang="en-US" sz="850" spc="-130">
                <a:latin typeface="YuGo-Medium"/>
                <a:cs typeface="YuGo-Medium"/>
              </a:rPr>
              <a:t>る</a:t>
            </a:r>
            <a:r>
              <a:rPr lang="ja-JP" altLang="en-US" sz="850" spc="-114">
                <a:latin typeface="YuGo-Medium"/>
                <a:cs typeface="YuGo-Medium"/>
              </a:rPr>
              <a:t>タ</a:t>
            </a:r>
            <a:r>
              <a:rPr lang="ja-JP" altLang="en-US" sz="850" spc="-135">
                <a:latin typeface="YuGo-Medium"/>
                <a:cs typeface="YuGo-Medium"/>
              </a:rPr>
              <a:t>イ</a:t>
            </a:r>
            <a:r>
              <a:rPr lang="ja-JP" altLang="en-US" sz="850" spc="-120">
                <a:latin typeface="YuGo-Medium"/>
                <a:cs typeface="YuGo-Medium"/>
              </a:rPr>
              <a:t>ア</a:t>
            </a:r>
            <a:r>
              <a:rPr lang="ja-JP" altLang="en-US" sz="850" spc="-110">
                <a:latin typeface="YuGo-Medium"/>
                <a:cs typeface="YuGo-Medium"/>
              </a:rPr>
              <a:t>ッ</a:t>
            </a:r>
            <a:r>
              <a:rPr lang="ja-JP" altLang="en-US" sz="850" spc="-25">
                <a:latin typeface="YuGo-Medium"/>
                <a:cs typeface="YuGo-Medium"/>
              </a:rPr>
              <a:t>プ</a:t>
            </a:r>
            <a:r>
              <a:rPr lang="ja-JP" altLang="en-US" sz="850" spc="-90">
                <a:latin typeface="YuGo-Medium"/>
                <a:cs typeface="YuGo-Medium"/>
              </a:rPr>
              <a:t>メ</a:t>
            </a:r>
            <a:r>
              <a:rPr lang="ja-JP" altLang="en-US" sz="850" spc="-114">
                <a:latin typeface="YuGo-Medium"/>
                <a:cs typeface="YuGo-Medium"/>
              </a:rPr>
              <a:t>ニ</a:t>
            </a:r>
            <a:r>
              <a:rPr lang="ja-JP" altLang="en-US" sz="850" spc="-110">
                <a:latin typeface="YuGo-Medium"/>
                <a:cs typeface="YuGo-Medium"/>
              </a:rPr>
              <a:t>ュ</a:t>
            </a:r>
            <a:r>
              <a:rPr lang="ja-JP" altLang="en-US" sz="850" spc="-50">
                <a:latin typeface="YuGo-Medium"/>
                <a:cs typeface="YuGo-Medium"/>
              </a:rPr>
              <a:t>ー</a:t>
            </a:r>
            <a:r>
              <a:rPr lang="ja-JP" altLang="en-US" sz="850" spc="-5">
                <a:latin typeface="YuGo-Medium"/>
                <a:cs typeface="YuGo-Medium"/>
              </a:rPr>
              <a:t>です</a:t>
            </a:r>
            <a:r>
              <a:rPr lang="ja-JP" altLang="en-US" sz="850">
                <a:latin typeface="YuGo-Medium"/>
                <a:cs typeface="YuGo-Medium"/>
              </a:rPr>
              <a:t>。</a:t>
            </a:r>
          </a:p>
          <a:p>
            <a:pPr marL="14604">
              <a:lnSpc>
                <a:spcPct val="100000"/>
              </a:lnSpc>
              <a:spcBef>
                <a:spcPts val="525"/>
              </a:spcBef>
            </a:pPr>
            <a:r>
              <a:rPr lang="ja-JP" altLang="en-US" sz="850" b="1">
                <a:solidFill>
                  <a:srgbClr val="C1272C"/>
                </a:solidFill>
                <a:latin typeface="YuGothic"/>
                <a:cs typeface="YuGothic"/>
              </a:rPr>
              <a:t>①記</a:t>
            </a:r>
            <a:r>
              <a:rPr lang="ja-JP" altLang="en-US" sz="850" b="1" spc="-20">
                <a:solidFill>
                  <a:srgbClr val="C1272C"/>
                </a:solidFill>
                <a:latin typeface="YuGothic"/>
                <a:cs typeface="YuGothic"/>
              </a:rPr>
              <a:t>事</a:t>
            </a:r>
            <a:r>
              <a:rPr lang="ja-JP" altLang="en-US" sz="850" b="1" spc="-45">
                <a:solidFill>
                  <a:srgbClr val="C1272C"/>
                </a:solidFill>
                <a:latin typeface="YuGothic"/>
                <a:cs typeface="YuGothic"/>
              </a:rPr>
              <a:t>ペ</a:t>
            </a:r>
            <a:r>
              <a:rPr lang="ja-JP" altLang="en-US" sz="850" b="1" spc="-65">
                <a:solidFill>
                  <a:srgbClr val="C1272C"/>
                </a:solidFill>
                <a:latin typeface="YuGothic"/>
                <a:cs typeface="YuGothic"/>
              </a:rPr>
              <a:t>ー</a:t>
            </a:r>
            <a:r>
              <a:rPr lang="ja-JP" altLang="en-US" sz="850" b="1" spc="-100">
                <a:solidFill>
                  <a:srgbClr val="C1272C"/>
                </a:solidFill>
                <a:latin typeface="YuGothic"/>
                <a:cs typeface="YuGothic"/>
              </a:rPr>
              <a:t>ジと</a:t>
            </a:r>
            <a:r>
              <a:rPr lang="ja-JP" altLang="en-US" sz="850" b="1" spc="-105">
                <a:solidFill>
                  <a:srgbClr val="C1272C"/>
                </a:solidFill>
                <a:latin typeface="YuGothic"/>
                <a:cs typeface="YuGothic"/>
              </a:rPr>
              <a:t>同</a:t>
            </a:r>
            <a:r>
              <a:rPr lang="ja-JP" altLang="en-US" sz="850" b="1" spc="-180">
                <a:solidFill>
                  <a:srgbClr val="C1272C"/>
                </a:solidFill>
                <a:latin typeface="YuGothic"/>
                <a:cs typeface="YuGothic"/>
              </a:rPr>
              <a:t>じ</a:t>
            </a:r>
            <a:r>
              <a:rPr lang="ja-JP" altLang="en-US" sz="850" b="1" spc="-150">
                <a:solidFill>
                  <a:srgbClr val="C1272C"/>
                </a:solidFill>
                <a:latin typeface="YuGothic"/>
                <a:cs typeface="YuGothic"/>
              </a:rPr>
              <a:t>ト</a:t>
            </a:r>
            <a:r>
              <a:rPr lang="ja-JP" altLang="en-US" sz="850" b="1" spc="-95">
                <a:solidFill>
                  <a:srgbClr val="C1272C"/>
                </a:solidFill>
                <a:latin typeface="YuGothic"/>
                <a:cs typeface="YuGothic"/>
              </a:rPr>
              <a:t>ー</a:t>
            </a:r>
            <a:r>
              <a:rPr lang="ja-JP" altLang="en-US" sz="850" b="1" spc="-130">
                <a:solidFill>
                  <a:srgbClr val="C1272C"/>
                </a:solidFill>
                <a:latin typeface="YuGothic"/>
                <a:cs typeface="YuGothic"/>
              </a:rPr>
              <a:t>ン</a:t>
            </a:r>
            <a:r>
              <a:rPr lang="ja-JP" altLang="en-US" sz="850" b="1" spc="-80">
                <a:solidFill>
                  <a:srgbClr val="C1272C"/>
                </a:solidFill>
                <a:latin typeface="YuGothic"/>
                <a:cs typeface="YuGothic"/>
              </a:rPr>
              <a:t>＆</a:t>
            </a:r>
            <a:r>
              <a:rPr lang="ja-JP" altLang="en-US" sz="850" b="1" spc="-40">
                <a:solidFill>
                  <a:srgbClr val="C1272C"/>
                </a:solidFill>
                <a:latin typeface="YuGothic"/>
                <a:cs typeface="YuGothic"/>
              </a:rPr>
              <a:t>マ</a:t>
            </a:r>
            <a:r>
              <a:rPr lang="ja-JP" altLang="en-US" sz="850" b="1" spc="-65">
                <a:solidFill>
                  <a:srgbClr val="C1272C"/>
                </a:solidFill>
                <a:latin typeface="YuGothic"/>
                <a:cs typeface="YuGothic"/>
              </a:rPr>
              <a:t>ナー</a:t>
            </a:r>
            <a:r>
              <a:rPr lang="ja-JP" altLang="en-US" sz="850" b="1" spc="-5">
                <a:solidFill>
                  <a:srgbClr val="C1272C"/>
                </a:solidFill>
                <a:latin typeface="YuGothic"/>
                <a:cs typeface="YuGothic"/>
              </a:rPr>
              <a:t>で</a:t>
            </a:r>
            <a:r>
              <a:rPr lang="ja-JP" altLang="en-US" sz="850" b="1">
                <a:solidFill>
                  <a:srgbClr val="C1272C"/>
                </a:solidFill>
                <a:latin typeface="YuGothic"/>
                <a:cs typeface="YuGothic"/>
              </a:rPr>
              <a:t>掲載</a:t>
            </a:r>
            <a:endParaRPr lang="ja-JP" altLang="en-US" sz="850">
              <a:latin typeface="YuGothic"/>
              <a:cs typeface="YuGothic"/>
            </a:endParaRPr>
          </a:p>
          <a:p>
            <a:pPr marL="14604" marR="590550" indent="-1905">
              <a:lnSpc>
                <a:spcPts val="1200"/>
              </a:lnSpc>
              <a:spcBef>
                <a:spcPts val="15"/>
              </a:spcBef>
            </a:pPr>
            <a:r>
              <a:rPr lang="ja-JP" altLang="en-US" sz="750" spc="10">
                <a:latin typeface="YuGo-Medium"/>
                <a:cs typeface="YuGo-Medium"/>
              </a:rPr>
              <a:t>日</a:t>
            </a:r>
            <a:r>
              <a:rPr lang="ja-JP" altLang="en-US" sz="750" spc="-50">
                <a:latin typeface="YuGo-Medium"/>
                <a:cs typeface="YuGo-Medium"/>
              </a:rPr>
              <a:t>経ク</a:t>
            </a:r>
            <a:r>
              <a:rPr lang="ja-JP" altLang="en-US" sz="750" spc="-40">
                <a:latin typeface="YuGo-Medium"/>
                <a:cs typeface="YuGo-Medium"/>
              </a:rPr>
              <a:t>ロ</a:t>
            </a:r>
            <a:r>
              <a:rPr lang="ja-JP" altLang="en-US" sz="750" spc="-20">
                <a:latin typeface="YuGo-Medium"/>
                <a:cs typeface="YuGo-Medium"/>
              </a:rPr>
              <a:t>ス</a:t>
            </a:r>
            <a:r>
              <a:rPr lang="ja-JP" altLang="en-US" sz="750" spc="-85">
                <a:latin typeface="YuGo-Medium"/>
                <a:cs typeface="YuGo-Medium"/>
              </a:rPr>
              <a:t>テ</a:t>
            </a:r>
            <a:r>
              <a:rPr lang="ja-JP" altLang="en-US" sz="750" spc="-114">
                <a:latin typeface="YuGo-Medium"/>
                <a:cs typeface="YuGo-Medium"/>
              </a:rPr>
              <a:t>ッ</a:t>
            </a:r>
            <a:r>
              <a:rPr lang="ja-JP" altLang="en-US" sz="750" spc="-25">
                <a:latin typeface="YuGo-Medium"/>
                <a:cs typeface="YuGo-Medium"/>
              </a:rPr>
              <a:t>ク</a:t>
            </a:r>
            <a:r>
              <a:rPr lang="ja-JP" altLang="en-US" sz="750" spc="20">
                <a:latin typeface="YuGo-Medium"/>
                <a:cs typeface="YuGo-Medium"/>
              </a:rPr>
              <a:t>の</a:t>
            </a:r>
            <a:r>
              <a:rPr lang="ja-JP" altLang="en-US" sz="750" spc="25">
                <a:latin typeface="YuGo-Medium"/>
                <a:cs typeface="YuGo-Medium"/>
              </a:rPr>
              <a:t>通常記</a:t>
            </a:r>
            <a:r>
              <a:rPr lang="ja-JP" altLang="en-US" sz="750" spc="-30">
                <a:latin typeface="YuGo-Medium"/>
                <a:cs typeface="YuGo-Medium"/>
              </a:rPr>
              <a:t>事</a:t>
            </a:r>
            <a:r>
              <a:rPr lang="ja-JP" altLang="en-US" sz="750" spc="-55">
                <a:latin typeface="YuGo-Medium"/>
                <a:cs typeface="YuGo-Medium"/>
              </a:rPr>
              <a:t>と</a:t>
            </a:r>
            <a:r>
              <a:rPr lang="ja-JP" altLang="en-US" sz="750" spc="-40">
                <a:latin typeface="YuGo-Medium"/>
                <a:cs typeface="YuGo-Medium"/>
              </a:rPr>
              <a:t>同</a:t>
            </a:r>
            <a:r>
              <a:rPr lang="ja-JP" altLang="en-US" sz="750" spc="-145">
                <a:latin typeface="YuGo-Medium"/>
                <a:cs typeface="YuGo-Medium"/>
              </a:rPr>
              <a:t>じ</a:t>
            </a:r>
            <a:r>
              <a:rPr lang="ja-JP" altLang="en-US" sz="750" spc="-95">
                <a:latin typeface="YuGo-Medium"/>
                <a:cs typeface="YuGo-Medium"/>
              </a:rPr>
              <a:t>ト</a:t>
            </a:r>
            <a:r>
              <a:rPr lang="ja-JP" altLang="en-US" sz="750" spc="-60">
                <a:latin typeface="YuGo-Medium"/>
                <a:cs typeface="YuGo-Medium"/>
              </a:rPr>
              <a:t>ー</a:t>
            </a:r>
            <a:r>
              <a:rPr lang="ja-JP" altLang="en-US" sz="750" spc="-100">
                <a:latin typeface="YuGo-Medium"/>
                <a:cs typeface="YuGo-Medium"/>
              </a:rPr>
              <a:t>ン</a:t>
            </a:r>
            <a:r>
              <a:rPr lang="ja-JP" altLang="en-US" sz="750" spc="-65">
                <a:latin typeface="YuGo-Medium"/>
                <a:cs typeface="YuGo-Medium"/>
              </a:rPr>
              <a:t>＆</a:t>
            </a:r>
            <a:r>
              <a:rPr lang="ja-JP" altLang="en-US" sz="750" spc="-10">
                <a:latin typeface="YuGo-Medium"/>
                <a:cs typeface="YuGo-Medium"/>
              </a:rPr>
              <a:t>マ</a:t>
            </a:r>
            <a:r>
              <a:rPr lang="ja-JP" altLang="en-US" sz="750" spc="-25">
                <a:latin typeface="YuGo-Medium"/>
                <a:cs typeface="YuGo-Medium"/>
              </a:rPr>
              <a:t>ナ</a:t>
            </a:r>
            <a:r>
              <a:rPr lang="ja-JP" altLang="en-US" sz="750" spc="-20">
                <a:latin typeface="YuGo-Medium"/>
                <a:cs typeface="YuGo-Medium"/>
              </a:rPr>
              <a:t>ー</a:t>
            </a:r>
            <a:r>
              <a:rPr lang="ja-JP" altLang="en-US" sz="750" spc="-30">
                <a:latin typeface="YuGo-Medium"/>
                <a:cs typeface="YuGo-Medium"/>
              </a:rPr>
              <a:t>で</a:t>
            </a:r>
            <a:r>
              <a:rPr lang="ja-JP" altLang="en-US" sz="750" spc="-60">
                <a:latin typeface="YuGo-Medium"/>
                <a:cs typeface="YuGo-Medium"/>
              </a:rPr>
              <a:t>コ</a:t>
            </a:r>
            <a:r>
              <a:rPr lang="ja-JP" altLang="en-US" sz="750" spc="-30">
                <a:latin typeface="YuGo-Medium"/>
                <a:cs typeface="YuGo-Medium"/>
              </a:rPr>
              <a:t>ン</a:t>
            </a:r>
            <a:r>
              <a:rPr lang="ja-JP" altLang="en-US" sz="750" spc="-55">
                <a:latin typeface="YuGo-Medium"/>
                <a:cs typeface="YuGo-Medium"/>
              </a:rPr>
              <a:t>テ</a:t>
            </a:r>
            <a:r>
              <a:rPr lang="ja-JP" altLang="en-US" sz="750" spc="-40">
                <a:latin typeface="YuGo-Medium"/>
                <a:cs typeface="YuGo-Medium"/>
              </a:rPr>
              <a:t>ン</a:t>
            </a:r>
            <a:r>
              <a:rPr lang="ja-JP" altLang="en-US" sz="750" spc="-10">
                <a:latin typeface="YuGo-Medium"/>
                <a:cs typeface="YuGo-Medium"/>
              </a:rPr>
              <a:t>ツ</a:t>
            </a:r>
            <a:r>
              <a:rPr lang="ja-JP" altLang="en-US" sz="750" spc="-15">
                <a:latin typeface="YuGo-Medium"/>
                <a:cs typeface="YuGo-Medium"/>
              </a:rPr>
              <a:t>を</a:t>
            </a:r>
            <a:r>
              <a:rPr lang="ja-JP" altLang="en-US" sz="750" spc="25">
                <a:latin typeface="YuGo-Medium"/>
                <a:cs typeface="YuGo-Medium"/>
              </a:rPr>
              <a:t>展</a:t>
            </a:r>
            <a:r>
              <a:rPr lang="ja-JP" altLang="en-US" sz="750">
                <a:latin typeface="YuGo-Medium"/>
                <a:cs typeface="YuGo-Medium"/>
              </a:rPr>
              <a:t>開</a:t>
            </a:r>
            <a:r>
              <a:rPr lang="ja-JP" altLang="en-US" sz="750" spc="20">
                <a:latin typeface="YuGo-Medium"/>
                <a:cs typeface="YuGo-Medium"/>
              </a:rPr>
              <a:t>です</a:t>
            </a:r>
            <a:r>
              <a:rPr lang="ja-JP" altLang="en-US" sz="750" spc="25">
                <a:latin typeface="YuGo-Medium"/>
                <a:cs typeface="YuGo-Medium"/>
              </a:rPr>
              <a:t>。</a:t>
            </a:r>
            <a:br>
              <a:rPr lang="en-US" altLang="ja-JP" sz="750" spc="25" dirty="0">
                <a:latin typeface="YuGo-Medium"/>
                <a:cs typeface="YuGo-Medium"/>
              </a:rPr>
            </a:br>
            <a:r>
              <a:rPr lang="ja-JP" altLang="en-US" sz="750" spc="25">
                <a:latin typeface="YuGo-Medium"/>
                <a:cs typeface="YuGo-Medium"/>
              </a:rPr>
              <a:t>記事新着</a:t>
            </a:r>
            <a:r>
              <a:rPr lang="ja-JP" altLang="en-US" sz="750" spc="20">
                <a:latin typeface="YuGo-Medium"/>
                <a:cs typeface="YuGo-Medium"/>
              </a:rPr>
              <a:t>時</a:t>
            </a:r>
            <a:r>
              <a:rPr lang="ja-JP" altLang="en-US" sz="750" spc="-5">
                <a:latin typeface="YuGo-Medium"/>
                <a:cs typeface="YuGo-Medium"/>
              </a:rPr>
              <a:t>に</a:t>
            </a:r>
            <a:r>
              <a:rPr lang="ja-JP" altLang="en-US" sz="750" spc="10">
                <a:latin typeface="YuGo-Medium"/>
                <a:cs typeface="YuGo-Medium"/>
              </a:rPr>
              <a:t>は</a:t>
            </a:r>
            <a:r>
              <a:rPr lang="ja-JP" altLang="en-US" sz="750" spc="25">
                <a:latin typeface="YuGo-Medium"/>
                <a:cs typeface="YuGo-Medium"/>
              </a:rPr>
              <a:t>編集記事見 </a:t>
            </a:r>
            <a:r>
              <a:rPr lang="ja-JP" altLang="en-US" sz="750" spc="-50">
                <a:latin typeface="YuGo-Medium"/>
                <a:cs typeface="YuGo-Medium"/>
              </a:rPr>
              <a:t>出</a:t>
            </a:r>
            <a:r>
              <a:rPr lang="ja-JP" altLang="en-US" sz="750" spc="-55">
                <a:latin typeface="YuGo-Medium"/>
                <a:cs typeface="YuGo-Medium"/>
              </a:rPr>
              <a:t>し</a:t>
            </a:r>
            <a:r>
              <a:rPr lang="ja-JP" altLang="en-US" sz="750" spc="20">
                <a:latin typeface="YuGo-Medium"/>
                <a:cs typeface="YuGo-Medium"/>
              </a:rPr>
              <a:t>枠</a:t>
            </a:r>
            <a:r>
              <a:rPr lang="ja-JP" altLang="en-US" sz="750" spc="25">
                <a:latin typeface="YuGo-Medium"/>
                <a:cs typeface="YuGo-Medium"/>
              </a:rPr>
              <a:t>や</a:t>
            </a:r>
            <a:r>
              <a:rPr lang="ja-JP" altLang="en-US" sz="750">
                <a:latin typeface="YuGo-Medium"/>
                <a:cs typeface="YuGo-Medium"/>
              </a:rPr>
              <a:t> </a:t>
            </a:r>
            <a:r>
              <a:rPr lang="en" altLang="ja-JP" sz="750" spc="15" dirty="0">
                <a:latin typeface="YuGo-Medium"/>
                <a:cs typeface="YuGo-Medium"/>
              </a:rPr>
              <a:t>SNS</a:t>
            </a:r>
            <a:r>
              <a:rPr lang="en" altLang="ja-JP" sz="750" spc="-65" dirty="0">
                <a:latin typeface="YuGo-Medium"/>
                <a:cs typeface="YuGo-Medium"/>
              </a:rPr>
              <a:t> </a:t>
            </a:r>
            <a:r>
              <a:rPr lang="ja-JP" altLang="en-US" sz="750" spc="-45">
                <a:latin typeface="YuGo-Medium"/>
                <a:cs typeface="YuGo-Medium"/>
              </a:rPr>
              <a:t>ア</a:t>
            </a:r>
            <a:r>
              <a:rPr lang="ja-JP" altLang="en-US" sz="750" spc="-25">
                <a:latin typeface="YuGo-Medium"/>
                <a:cs typeface="YuGo-Medium"/>
              </a:rPr>
              <a:t>カ</a:t>
            </a:r>
            <a:r>
              <a:rPr lang="ja-JP" altLang="en-US" sz="750" spc="-55">
                <a:latin typeface="YuGo-Medium"/>
                <a:cs typeface="YuGo-Medium"/>
              </a:rPr>
              <a:t>ウ</a:t>
            </a:r>
            <a:r>
              <a:rPr lang="ja-JP" altLang="en-US" sz="750" spc="-100">
                <a:latin typeface="YuGo-Medium"/>
                <a:cs typeface="YuGo-Medium"/>
              </a:rPr>
              <a:t>ン</a:t>
            </a:r>
            <a:r>
              <a:rPr lang="ja-JP" altLang="en-US" sz="750" spc="-85">
                <a:latin typeface="YuGo-Medium"/>
                <a:cs typeface="YuGo-Medium"/>
              </a:rPr>
              <a:t>ト</a:t>
            </a:r>
            <a:r>
              <a:rPr lang="ja-JP" altLang="en-US" sz="750" spc="-50">
                <a:latin typeface="YuGo-Medium"/>
                <a:cs typeface="YuGo-Medium"/>
              </a:rPr>
              <a:t>か</a:t>
            </a:r>
            <a:r>
              <a:rPr lang="ja-JP" altLang="en-US" sz="750" spc="-65">
                <a:latin typeface="YuGo-Medium"/>
                <a:cs typeface="YuGo-Medium"/>
              </a:rPr>
              <a:t>ら</a:t>
            </a:r>
            <a:r>
              <a:rPr lang="ja-JP" altLang="en-US" sz="750" spc="-35">
                <a:latin typeface="YuGo-Medium"/>
                <a:cs typeface="YuGo-Medium"/>
              </a:rPr>
              <a:t>も</a:t>
            </a:r>
            <a:r>
              <a:rPr lang="ja-JP" altLang="en-US" sz="750" spc="25">
                <a:latin typeface="YuGo-Medium"/>
                <a:cs typeface="YuGo-Medium"/>
              </a:rPr>
              <a:t>誘導</a:t>
            </a:r>
            <a:r>
              <a:rPr lang="ja-JP" altLang="en-US" sz="750" spc="15">
                <a:latin typeface="YuGo-Medium"/>
                <a:cs typeface="YuGo-Medium"/>
              </a:rPr>
              <a:t>い</a:t>
            </a:r>
            <a:r>
              <a:rPr lang="ja-JP" altLang="en-US" sz="750" spc="-65">
                <a:latin typeface="YuGo-Medium"/>
                <a:cs typeface="YuGo-Medium"/>
              </a:rPr>
              <a:t>た</a:t>
            </a:r>
            <a:r>
              <a:rPr lang="ja-JP" altLang="en-US" sz="750" spc="-110">
                <a:latin typeface="YuGo-Medium"/>
                <a:cs typeface="YuGo-Medium"/>
              </a:rPr>
              <a:t>し</a:t>
            </a:r>
            <a:r>
              <a:rPr lang="ja-JP" altLang="en-US" sz="750" spc="-40">
                <a:latin typeface="YuGo-Medium"/>
                <a:cs typeface="YuGo-Medium"/>
              </a:rPr>
              <a:t>ま</a:t>
            </a:r>
            <a:r>
              <a:rPr lang="ja-JP" altLang="en-US" sz="750" spc="20">
                <a:latin typeface="YuGo-Medium"/>
                <a:cs typeface="YuGo-Medium"/>
              </a:rPr>
              <a:t>す</a:t>
            </a:r>
            <a:r>
              <a:rPr lang="ja-JP" altLang="en-US" sz="750" spc="25">
                <a:latin typeface="YuGo-Medium"/>
                <a:cs typeface="YuGo-Medium"/>
              </a:rPr>
              <a:t>。</a:t>
            </a:r>
            <a:endParaRPr lang="ja-JP" altLang="en-US" sz="750">
              <a:latin typeface="YuGo-Medium"/>
              <a:cs typeface="YuGo-Medium"/>
            </a:endParaRPr>
          </a:p>
          <a:p>
            <a:pPr marL="14604">
              <a:lnSpc>
                <a:spcPct val="100000"/>
              </a:lnSpc>
              <a:spcBef>
                <a:spcPts val="520"/>
              </a:spcBef>
            </a:pPr>
            <a:r>
              <a:rPr lang="ja-JP" altLang="en-US" sz="850" b="1" spc="-35">
                <a:solidFill>
                  <a:srgbClr val="C1272C"/>
                </a:solidFill>
                <a:latin typeface="YuGothic"/>
                <a:cs typeface="YuGothic"/>
              </a:rPr>
              <a:t>②</a:t>
            </a:r>
            <a:r>
              <a:rPr lang="ja-JP" altLang="en-US" sz="850" b="1" spc="-50">
                <a:solidFill>
                  <a:srgbClr val="C1272C"/>
                </a:solidFill>
                <a:latin typeface="YuGothic"/>
                <a:cs typeface="YuGothic"/>
              </a:rPr>
              <a:t>ス</a:t>
            </a:r>
            <a:r>
              <a:rPr lang="ja-JP" altLang="en-US" sz="850" b="1" spc="-40">
                <a:solidFill>
                  <a:srgbClr val="C1272C"/>
                </a:solidFill>
                <a:latin typeface="YuGothic"/>
                <a:cs typeface="YuGothic"/>
              </a:rPr>
              <a:t>マ</a:t>
            </a:r>
            <a:r>
              <a:rPr lang="ja-JP" altLang="en-US" sz="850" b="1" spc="-160">
                <a:solidFill>
                  <a:srgbClr val="C1272C"/>
                </a:solidFill>
                <a:latin typeface="YuGothic"/>
                <a:cs typeface="YuGothic"/>
              </a:rPr>
              <a:t>ー</a:t>
            </a:r>
            <a:r>
              <a:rPr lang="ja-JP" altLang="en-US" sz="850" b="1" spc="-175">
                <a:solidFill>
                  <a:srgbClr val="C1272C"/>
                </a:solidFill>
                <a:latin typeface="YuGothic"/>
                <a:cs typeface="YuGothic"/>
              </a:rPr>
              <a:t>ト</a:t>
            </a:r>
            <a:r>
              <a:rPr lang="ja-JP" altLang="en-US" sz="850" b="1" spc="-125">
                <a:solidFill>
                  <a:srgbClr val="C1272C"/>
                </a:solidFill>
                <a:latin typeface="YuGothic"/>
                <a:cs typeface="YuGothic"/>
              </a:rPr>
              <a:t>フ</a:t>
            </a:r>
            <a:r>
              <a:rPr lang="ja-JP" altLang="en-US" sz="850" b="1" spc="-155">
                <a:solidFill>
                  <a:srgbClr val="C1272C"/>
                </a:solidFill>
                <a:latin typeface="YuGothic"/>
                <a:cs typeface="YuGothic"/>
              </a:rPr>
              <a:t>ォ</a:t>
            </a:r>
            <a:r>
              <a:rPr lang="ja-JP" altLang="en-US" sz="850" b="1" spc="-50">
                <a:solidFill>
                  <a:srgbClr val="C1272C"/>
                </a:solidFill>
                <a:latin typeface="YuGothic"/>
                <a:cs typeface="YuGothic"/>
              </a:rPr>
              <a:t>ン</a:t>
            </a:r>
            <a:r>
              <a:rPr lang="ja-JP" altLang="en-US" sz="850" b="1">
                <a:solidFill>
                  <a:srgbClr val="C1272C"/>
                </a:solidFill>
                <a:latin typeface="YuGothic"/>
                <a:cs typeface="YuGothic"/>
              </a:rPr>
              <a:t>閲</a:t>
            </a:r>
            <a:r>
              <a:rPr lang="ja-JP" altLang="en-US" sz="850" b="1" spc="-10">
                <a:solidFill>
                  <a:srgbClr val="C1272C"/>
                </a:solidFill>
                <a:latin typeface="YuGothic"/>
                <a:cs typeface="YuGothic"/>
              </a:rPr>
              <a:t>覧へ</a:t>
            </a:r>
            <a:r>
              <a:rPr lang="ja-JP" altLang="en-US" sz="850" b="1" spc="-15">
                <a:solidFill>
                  <a:srgbClr val="C1272C"/>
                </a:solidFill>
                <a:latin typeface="YuGothic"/>
                <a:cs typeface="YuGothic"/>
              </a:rPr>
              <a:t>の</a:t>
            </a:r>
            <a:r>
              <a:rPr lang="ja-JP" altLang="en-US" sz="850" b="1" spc="-5">
                <a:solidFill>
                  <a:srgbClr val="C1272C"/>
                </a:solidFill>
                <a:latin typeface="YuGothic"/>
                <a:cs typeface="YuGothic"/>
              </a:rPr>
              <a:t>自</a:t>
            </a:r>
            <a:r>
              <a:rPr lang="ja-JP" altLang="en-US" sz="850" b="1">
                <a:solidFill>
                  <a:srgbClr val="C1272C"/>
                </a:solidFill>
                <a:latin typeface="YuGothic"/>
                <a:cs typeface="YuGothic"/>
              </a:rPr>
              <a:t>動最適化</a:t>
            </a:r>
            <a:endParaRPr lang="ja-JP" altLang="en-US" sz="850">
              <a:latin typeface="YuGothic"/>
              <a:cs typeface="YuGothic"/>
            </a:endParaRPr>
          </a:p>
          <a:p>
            <a:pPr marL="14604">
              <a:lnSpc>
                <a:spcPct val="100000"/>
              </a:lnSpc>
              <a:spcBef>
                <a:spcPts val="220"/>
              </a:spcBef>
            </a:pPr>
            <a:r>
              <a:rPr lang="ja-JP" altLang="en-US" sz="750" spc="25">
                <a:latin typeface="YuGo-Medium"/>
                <a:cs typeface="YuGo-Medium"/>
              </a:rPr>
              <a:t>掲</a:t>
            </a:r>
            <a:r>
              <a:rPr lang="ja-JP" altLang="en-US" sz="750" spc="-30">
                <a:latin typeface="YuGo-Medium"/>
                <a:cs typeface="YuGo-Medium"/>
              </a:rPr>
              <a:t>載</a:t>
            </a:r>
            <a:r>
              <a:rPr lang="ja-JP" altLang="en-US" sz="750" spc="-65">
                <a:latin typeface="YuGo-Medium"/>
                <a:cs typeface="YuGo-Medium"/>
              </a:rPr>
              <a:t>さ</a:t>
            </a:r>
            <a:r>
              <a:rPr lang="ja-JP" altLang="en-US" sz="750" spc="25">
                <a:latin typeface="YuGo-Medium"/>
                <a:cs typeface="YuGo-Medium"/>
              </a:rPr>
              <a:t>れ</a:t>
            </a:r>
            <a:r>
              <a:rPr lang="ja-JP" altLang="en-US" sz="750" spc="-40">
                <a:latin typeface="YuGo-Medium"/>
                <a:cs typeface="YuGo-Medium"/>
              </a:rPr>
              <a:t>た</a:t>
            </a:r>
            <a:r>
              <a:rPr lang="ja-JP" altLang="en-US" sz="750" spc="-60">
                <a:latin typeface="YuGo-Medium"/>
                <a:cs typeface="YuGo-Medium"/>
              </a:rPr>
              <a:t>コ</a:t>
            </a:r>
            <a:r>
              <a:rPr lang="ja-JP" altLang="en-US" sz="750" spc="-30">
                <a:latin typeface="YuGo-Medium"/>
                <a:cs typeface="YuGo-Medium"/>
              </a:rPr>
              <a:t>ン</a:t>
            </a:r>
            <a:r>
              <a:rPr lang="ja-JP" altLang="en-US" sz="750" spc="-55">
                <a:latin typeface="YuGo-Medium"/>
                <a:cs typeface="YuGo-Medium"/>
              </a:rPr>
              <a:t>テ</a:t>
            </a:r>
            <a:r>
              <a:rPr lang="ja-JP" altLang="en-US" sz="750" spc="-40">
                <a:latin typeface="YuGo-Medium"/>
                <a:cs typeface="YuGo-Medium"/>
              </a:rPr>
              <a:t>ン</a:t>
            </a:r>
            <a:r>
              <a:rPr lang="ja-JP" altLang="en-US" sz="750" spc="15">
                <a:latin typeface="YuGo-Medium"/>
                <a:cs typeface="YuGo-Medium"/>
              </a:rPr>
              <a:t>ツ</a:t>
            </a:r>
            <a:r>
              <a:rPr lang="ja-JP" altLang="en-US" sz="750" spc="10">
                <a:latin typeface="YuGo-Medium"/>
                <a:cs typeface="YuGo-Medium"/>
              </a:rPr>
              <a:t>は</a:t>
            </a:r>
            <a:r>
              <a:rPr lang="ja-JP" altLang="en-US" sz="750" spc="-360">
                <a:latin typeface="YuGo-Medium"/>
                <a:cs typeface="YuGo-Medium"/>
              </a:rPr>
              <a:t>、</a:t>
            </a:r>
            <a:r>
              <a:rPr lang="ja-JP" altLang="en-US" sz="750" b="1" spc="20">
                <a:latin typeface="Yu Gothic" panose="020B0400000000000000" pitchFamily="34" charset="-128"/>
                <a:ea typeface="Yu Gothic" panose="020B0400000000000000" pitchFamily="34" charset="-128"/>
                <a:cs typeface="YuGo-Medium"/>
              </a:rPr>
              <a:t>自</a:t>
            </a:r>
            <a:r>
              <a:rPr lang="ja-JP" altLang="en-US" sz="750" b="1" spc="25">
                <a:latin typeface="Yu Gothic" panose="020B0400000000000000" pitchFamily="34" charset="-128"/>
                <a:ea typeface="Yu Gothic" panose="020B0400000000000000" pitchFamily="34" charset="-128"/>
                <a:cs typeface="YuGo-Medium"/>
              </a:rPr>
              <a:t>動</a:t>
            </a:r>
            <a:r>
              <a:rPr lang="ja-JP" altLang="en-US" sz="750" b="1" spc="20">
                <a:latin typeface="Yu Gothic" panose="020B0400000000000000" pitchFamily="34" charset="-128"/>
                <a:ea typeface="Yu Gothic" panose="020B0400000000000000" pitchFamily="34" charset="-128"/>
                <a:cs typeface="YuGo-Medium"/>
              </a:rPr>
              <a:t>的</a:t>
            </a:r>
            <a:r>
              <a:rPr lang="ja-JP" altLang="en-US" sz="750" b="1" spc="-5">
                <a:latin typeface="Yu Gothic" panose="020B0400000000000000" pitchFamily="34" charset="-128"/>
                <a:ea typeface="Yu Gothic" panose="020B0400000000000000" pitchFamily="34" charset="-128"/>
                <a:cs typeface="YuGo-Medium"/>
              </a:rPr>
              <a:t>に</a:t>
            </a:r>
            <a:r>
              <a:rPr lang="ja-JP" altLang="en-US" sz="750" b="1" spc="25">
                <a:latin typeface="Yu Gothic" panose="020B0400000000000000" pitchFamily="34" charset="-128"/>
                <a:ea typeface="Yu Gothic" panose="020B0400000000000000" pitchFamily="34" charset="-128"/>
                <a:cs typeface="YuGo-Medium"/>
              </a:rPr>
              <a:t>最適</a:t>
            </a:r>
            <a:r>
              <a:rPr lang="ja-JP" altLang="en-US" sz="750" b="1" spc="-30">
                <a:latin typeface="Yu Gothic" panose="020B0400000000000000" pitchFamily="34" charset="-128"/>
                <a:ea typeface="Yu Gothic" panose="020B0400000000000000" pitchFamily="34" charset="-128"/>
                <a:cs typeface="YuGo-Medium"/>
              </a:rPr>
              <a:t>化</a:t>
            </a:r>
            <a:r>
              <a:rPr lang="ja-JP" altLang="en-US" sz="750" b="1" spc="-65">
                <a:latin typeface="Yu Gothic" panose="020B0400000000000000" pitchFamily="34" charset="-128"/>
                <a:ea typeface="Yu Gothic" panose="020B0400000000000000" pitchFamily="34" charset="-128"/>
                <a:cs typeface="YuGo-Medium"/>
              </a:rPr>
              <a:t>さ</a:t>
            </a:r>
            <a:r>
              <a:rPr lang="ja-JP" altLang="en-US" sz="750" b="1" spc="25">
                <a:latin typeface="Yu Gothic" panose="020B0400000000000000" pitchFamily="34" charset="-128"/>
                <a:ea typeface="Yu Gothic" panose="020B0400000000000000" pitchFamily="34" charset="-128"/>
                <a:cs typeface="YuGo-Medium"/>
              </a:rPr>
              <a:t>れ</a:t>
            </a:r>
            <a:r>
              <a:rPr lang="ja-JP" altLang="en-US" sz="750" spc="-395">
                <a:latin typeface="YuGo-Medium"/>
                <a:cs typeface="YuGo-Medium"/>
              </a:rPr>
              <a:t>、</a:t>
            </a:r>
            <a:r>
              <a:rPr lang="ja-JP" altLang="en-US" sz="750" spc="-15">
                <a:latin typeface="YuGo-Medium"/>
                <a:cs typeface="YuGo-Medium"/>
              </a:rPr>
              <a:t>ス</a:t>
            </a:r>
            <a:r>
              <a:rPr lang="ja-JP" altLang="en-US" sz="750" spc="-5">
                <a:latin typeface="YuGo-Medium"/>
                <a:cs typeface="YuGo-Medium"/>
              </a:rPr>
              <a:t>マ</a:t>
            </a:r>
            <a:r>
              <a:rPr lang="ja-JP" altLang="en-US" sz="750" spc="-90">
                <a:latin typeface="YuGo-Medium"/>
                <a:cs typeface="YuGo-Medium"/>
              </a:rPr>
              <a:t>ー</a:t>
            </a:r>
            <a:r>
              <a:rPr lang="ja-JP" altLang="en-US" sz="750" spc="-130">
                <a:latin typeface="YuGo-Medium"/>
                <a:cs typeface="YuGo-Medium"/>
              </a:rPr>
              <a:t>ト</a:t>
            </a:r>
            <a:r>
              <a:rPr lang="ja-JP" altLang="en-US" sz="750" spc="-95">
                <a:latin typeface="YuGo-Medium"/>
                <a:cs typeface="YuGo-Medium"/>
              </a:rPr>
              <a:t>フ</a:t>
            </a:r>
            <a:r>
              <a:rPr lang="ja-JP" altLang="en-US" sz="750" spc="-125">
                <a:latin typeface="YuGo-Medium"/>
                <a:cs typeface="YuGo-Medium"/>
              </a:rPr>
              <a:t>ォ</a:t>
            </a:r>
            <a:r>
              <a:rPr lang="ja-JP" altLang="en-US" sz="750" spc="-20">
                <a:latin typeface="YuGo-Medium"/>
                <a:cs typeface="YuGo-Medium"/>
              </a:rPr>
              <a:t>ン</a:t>
            </a:r>
            <a:r>
              <a:rPr lang="ja-JP" altLang="en-US" sz="750" spc="-5">
                <a:latin typeface="YuGo-Medium"/>
                <a:cs typeface="YuGo-Medium"/>
              </a:rPr>
              <a:t>ユ</a:t>
            </a:r>
            <a:r>
              <a:rPr lang="ja-JP" altLang="en-US" sz="750">
                <a:latin typeface="YuGo-Medium"/>
                <a:cs typeface="YuGo-Medium"/>
              </a:rPr>
              <a:t>ー</a:t>
            </a:r>
            <a:r>
              <a:rPr lang="ja-JP" altLang="en-US" sz="750" spc="15">
                <a:latin typeface="YuGo-Medium"/>
                <a:cs typeface="YuGo-Medium"/>
              </a:rPr>
              <a:t>ザ</a:t>
            </a:r>
            <a:r>
              <a:rPr lang="ja-JP" altLang="en-US" sz="750" spc="-55">
                <a:latin typeface="YuGo-Medium"/>
                <a:cs typeface="YuGo-Medium"/>
              </a:rPr>
              <a:t>ー</a:t>
            </a:r>
            <a:r>
              <a:rPr lang="ja-JP" altLang="en-US" sz="750" spc="-35">
                <a:latin typeface="YuGo-Medium"/>
                <a:cs typeface="YuGo-Medium"/>
              </a:rPr>
              <a:t>も</a:t>
            </a:r>
            <a:r>
              <a:rPr lang="ja-JP" altLang="en-US" sz="750" spc="25">
                <a:latin typeface="YuGo-Medium"/>
                <a:cs typeface="YuGo-Medium"/>
              </a:rPr>
              <a:t>快</a:t>
            </a:r>
            <a:r>
              <a:rPr lang="ja-JP" altLang="en-US" sz="750" spc="20">
                <a:latin typeface="YuGo-Medium"/>
                <a:cs typeface="YuGo-Medium"/>
              </a:rPr>
              <a:t>適</a:t>
            </a:r>
            <a:r>
              <a:rPr lang="ja-JP" altLang="en-US" sz="750" spc="-5">
                <a:latin typeface="YuGo-Medium"/>
                <a:cs typeface="YuGo-Medium"/>
              </a:rPr>
              <a:t>に</a:t>
            </a:r>
            <a:r>
              <a:rPr lang="ja-JP" altLang="en-US" sz="750" spc="25">
                <a:latin typeface="YuGo-Medium"/>
                <a:cs typeface="YuGo-Medium"/>
              </a:rPr>
              <a:t>閲覧</a:t>
            </a:r>
            <a:r>
              <a:rPr lang="ja-JP" altLang="en-US" sz="750" spc="-35">
                <a:latin typeface="YuGo-Medium"/>
                <a:cs typeface="YuGo-Medium"/>
              </a:rPr>
              <a:t>す</a:t>
            </a:r>
            <a:r>
              <a:rPr lang="ja-JP" altLang="en-US" sz="750" spc="-80">
                <a:latin typeface="YuGo-Medium"/>
                <a:cs typeface="YuGo-Medium"/>
              </a:rPr>
              <a:t>る</a:t>
            </a:r>
            <a:r>
              <a:rPr lang="ja-JP" altLang="en-US" sz="750" spc="-85">
                <a:latin typeface="YuGo-Medium"/>
                <a:cs typeface="YuGo-Medium"/>
              </a:rPr>
              <a:t>こ</a:t>
            </a:r>
            <a:r>
              <a:rPr lang="ja-JP" altLang="en-US" sz="750" spc="-60">
                <a:latin typeface="YuGo-Medium"/>
                <a:cs typeface="YuGo-Medium"/>
              </a:rPr>
              <a:t>と</a:t>
            </a:r>
            <a:r>
              <a:rPr lang="ja-JP" altLang="en-US" sz="750">
                <a:latin typeface="YuGo-Medium"/>
                <a:cs typeface="YuGo-Medium"/>
              </a:rPr>
              <a:t>が</a:t>
            </a:r>
            <a:r>
              <a:rPr lang="ja-JP" altLang="en-US" sz="750" spc="-25">
                <a:latin typeface="YuGo-Medium"/>
                <a:cs typeface="YuGo-Medium"/>
              </a:rPr>
              <a:t>で</a:t>
            </a:r>
            <a:r>
              <a:rPr lang="ja-JP" altLang="en-US" sz="750" spc="-105">
                <a:latin typeface="YuGo-Medium"/>
                <a:cs typeface="YuGo-Medium"/>
              </a:rPr>
              <a:t>き</a:t>
            </a:r>
            <a:r>
              <a:rPr lang="ja-JP" altLang="en-US" sz="750" spc="-40">
                <a:latin typeface="YuGo-Medium"/>
                <a:cs typeface="YuGo-Medium"/>
              </a:rPr>
              <a:t>ま</a:t>
            </a:r>
            <a:r>
              <a:rPr lang="ja-JP" altLang="en-US" sz="750" spc="20">
                <a:latin typeface="YuGo-Medium"/>
                <a:cs typeface="YuGo-Medium"/>
              </a:rPr>
              <a:t>す</a:t>
            </a:r>
            <a:r>
              <a:rPr lang="ja-JP" altLang="en-US" sz="750" spc="25">
                <a:latin typeface="YuGo-Medium"/>
                <a:cs typeface="YuGo-Medium"/>
              </a:rPr>
              <a:t>。</a:t>
            </a:r>
            <a:endParaRPr lang="ja-JP" altLang="en-US" sz="750">
              <a:latin typeface="YuGo-Medium"/>
              <a:cs typeface="YuGo-Medium"/>
            </a:endParaRPr>
          </a:p>
          <a:p>
            <a:pPr marL="14604">
              <a:lnSpc>
                <a:spcPct val="100000"/>
              </a:lnSpc>
              <a:spcBef>
                <a:spcPts val="600"/>
              </a:spcBef>
            </a:pPr>
            <a:r>
              <a:rPr lang="ja-JP" altLang="en-US" sz="850" b="1" spc="-45">
                <a:solidFill>
                  <a:srgbClr val="C1272C"/>
                </a:solidFill>
                <a:latin typeface="YuGothic"/>
                <a:cs typeface="YuGothic"/>
              </a:rPr>
              <a:t>③</a:t>
            </a:r>
            <a:r>
              <a:rPr lang="en" altLang="ja-JP" sz="850" b="1" spc="-45" dirty="0">
                <a:solidFill>
                  <a:srgbClr val="C1272C"/>
                </a:solidFill>
                <a:latin typeface="YuGothic"/>
                <a:cs typeface="YuGothic"/>
              </a:rPr>
              <a:t>PC</a:t>
            </a:r>
            <a:r>
              <a:rPr lang="ja-JP" altLang="en" sz="850" b="1" spc="-45">
                <a:solidFill>
                  <a:srgbClr val="C1272C"/>
                </a:solidFill>
                <a:latin typeface="YuGothic"/>
                <a:cs typeface="YuGothic"/>
              </a:rPr>
              <a:t>＆</a:t>
            </a:r>
            <a:r>
              <a:rPr lang="ja-JP" altLang="en-US" sz="850" b="1" spc="-50">
                <a:solidFill>
                  <a:srgbClr val="C1272C"/>
                </a:solidFill>
                <a:latin typeface="YuGothic"/>
                <a:cs typeface="YuGothic"/>
              </a:rPr>
              <a:t>ス</a:t>
            </a:r>
            <a:r>
              <a:rPr lang="ja-JP" altLang="en-US" sz="850" b="1" spc="-25">
                <a:solidFill>
                  <a:srgbClr val="C1272C"/>
                </a:solidFill>
                <a:latin typeface="YuGothic"/>
                <a:cs typeface="YuGothic"/>
              </a:rPr>
              <a:t>マ</a:t>
            </a:r>
            <a:r>
              <a:rPr lang="ja-JP" altLang="en-US" sz="850" b="1" spc="-15">
                <a:solidFill>
                  <a:srgbClr val="C1272C"/>
                </a:solidFill>
                <a:latin typeface="YuGothic"/>
                <a:cs typeface="YuGothic"/>
              </a:rPr>
              <a:t>ホ</a:t>
            </a:r>
            <a:r>
              <a:rPr lang="ja-JP" altLang="en-US" sz="850" b="1">
                <a:solidFill>
                  <a:srgbClr val="C1272C"/>
                </a:solidFill>
                <a:latin typeface="YuGothic"/>
                <a:cs typeface="YuGothic"/>
              </a:rPr>
              <a:t>両</a:t>
            </a:r>
            <a:r>
              <a:rPr lang="ja-JP" altLang="en-US" sz="850" b="1" spc="-20">
                <a:solidFill>
                  <a:srgbClr val="C1272C"/>
                </a:solidFill>
                <a:latin typeface="YuGothic"/>
                <a:cs typeface="YuGothic"/>
              </a:rPr>
              <a:t>方</a:t>
            </a:r>
            <a:r>
              <a:rPr lang="ja-JP" altLang="en-US" sz="850" b="1" spc="-75">
                <a:solidFill>
                  <a:srgbClr val="C1272C"/>
                </a:solidFill>
                <a:latin typeface="YuGothic"/>
                <a:cs typeface="YuGothic"/>
              </a:rPr>
              <a:t>か</a:t>
            </a:r>
            <a:r>
              <a:rPr lang="ja-JP" altLang="en-US" sz="850" b="1" spc="-55">
                <a:solidFill>
                  <a:srgbClr val="C1272C"/>
                </a:solidFill>
                <a:latin typeface="YuGothic"/>
                <a:cs typeface="YuGothic"/>
              </a:rPr>
              <a:t>ら</a:t>
            </a:r>
            <a:r>
              <a:rPr lang="ja-JP" altLang="en-US" sz="850" b="1" spc="-10">
                <a:solidFill>
                  <a:srgbClr val="C1272C"/>
                </a:solidFill>
                <a:latin typeface="YuGothic"/>
                <a:cs typeface="YuGothic"/>
              </a:rPr>
              <a:t>の</a:t>
            </a:r>
            <a:r>
              <a:rPr lang="ja-JP" altLang="en-US" sz="850" b="1">
                <a:solidFill>
                  <a:srgbClr val="C1272C"/>
                </a:solidFill>
                <a:latin typeface="YuGothic"/>
                <a:cs typeface="YuGothic"/>
              </a:rPr>
              <a:t>広告誘導</a:t>
            </a:r>
            <a:endParaRPr lang="ja-JP" altLang="en-US" sz="850">
              <a:latin typeface="YuGothic"/>
              <a:cs typeface="YuGothic"/>
            </a:endParaRPr>
          </a:p>
          <a:p>
            <a:pPr marL="14604">
              <a:lnSpc>
                <a:spcPct val="100000"/>
              </a:lnSpc>
              <a:spcBef>
                <a:spcPts val="220"/>
              </a:spcBef>
            </a:pPr>
            <a:r>
              <a:rPr lang="ja-JP" altLang="en-US" sz="750" spc="25">
                <a:latin typeface="YuGo-Medium"/>
                <a:cs typeface="YuGo-Medium"/>
              </a:rPr>
              <a:t>掲載期間</a:t>
            </a:r>
            <a:r>
              <a:rPr lang="ja-JP" altLang="en-US" sz="750" spc="20">
                <a:latin typeface="YuGo-Medium"/>
                <a:cs typeface="YuGo-Medium"/>
              </a:rPr>
              <a:t>中</a:t>
            </a:r>
            <a:r>
              <a:rPr lang="ja-JP" altLang="en-US" sz="750" spc="10">
                <a:latin typeface="YuGo-Medium"/>
                <a:cs typeface="YuGo-Medium"/>
              </a:rPr>
              <a:t>は、日</a:t>
            </a:r>
            <a:r>
              <a:rPr lang="ja-JP" altLang="en-US" sz="750" spc="-50">
                <a:latin typeface="YuGo-Medium"/>
                <a:cs typeface="YuGo-Medium"/>
              </a:rPr>
              <a:t>経ク</a:t>
            </a:r>
            <a:r>
              <a:rPr lang="ja-JP" altLang="en-US" sz="750" spc="-40">
                <a:latin typeface="YuGo-Medium"/>
                <a:cs typeface="YuGo-Medium"/>
              </a:rPr>
              <a:t>ロ</a:t>
            </a:r>
            <a:r>
              <a:rPr lang="ja-JP" altLang="en-US" sz="750" spc="-20">
                <a:latin typeface="YuGo-Medium"/>
                <a:cs typeface="YuGo-Medium"/>
              </a:rPr>
              <a:t>ス</a:t>
            </a:r>
            <a:r>
              <a:rPr lang="ja-JP" altLang="en-US" sz="750" spc="-85">
                <a:latin typeface="YuGo-Medium"/>
                <a:cs typeface="YuGo-Medium"/>
              </a:rPr>
              <a:t>テ</a:t>
            </a:r>
            <a:r>
              <a:rPr lang="ja-JP" altLang="en-US" sz="750" spc="-114">
                <a:latin typeface="YuGo-Medium"/>
                <a:cs typeface="YuGo-Medium"/>
              </a:rPr>
              <a:t>ッ</a:t>
            </a:r>
            <a:r>
              <a:rPr lang="ja-JP" altLang="en-US" sz="750" spc="-25">
                <a:latin typeface="YuGo-Medium"/>
                <a:cs typeface="YuGo-Medium"/>
              </a:rPr>
              <a:t>ク</a:t>
            </a:r>
            <a:r>
              <a:rPr lang="ja-JP" altLang="en-US" sz="750" spc="25">
                <a:latin typeface="YuGo-Medium"/>
                <a:cs typeface="YuGo-Medium"/>
              </a:rPr>
              <a:t>の</a:t>
            </a:r>
            <a:r>
              <a:rPr lang="ja-JP" altLang="en-US" sz="750" spc="80">
                <a:latin typeface="YuGo-Medium"/>
                <a:cs typeface="YuGo-Medium"/>
              </a:rPr>
              <a:t> </a:t>
            </a:r>
            <a:r>
              <a:rPr lang="en" altLang="ja-JP" sz="750" spc="15" dirty="0">
                <a:latin typeface="YuGo-Medium"/>
                <a:cs typeface="YuGo-Medium"/>
              </a:rPr>
              <a:t>PC</a:t>
            </a:r>
            <a:r>
              <a:rPr lang="ja-JP" altLang="en" sz="750" spc="-15">
                <a:latin typeface="YuGo-Medium"/>
                <a:cs typeface="YuGo-Medium"/>
              </a:rPr>
              <a:t>・</a:t>
            </a:r>
            <a:r>
              <a:rPr lang="ja-JP" altLang="en-US" sz="750" spc="-15">
                <a:latin typeface="YuGo-Medium"/>
                <a:cs typeface="YuGo-Medium"/>
              </a:rPr>
              <a:t>ス</a:t>
            </a:r>
            <a:r>
              <a:rPr lang="ja-JP" altLang="en-US" sz="750" spc="-5">
                <a:latin typeface="YuGo-Medium"/>
                <a:cs typeface="YuGo-Medium"/>
              </a:rPr>
              <a:t>マ</a:t>
            </a:r>
            <a:r>
              <a:rPr lang="ja-JP" altLang="en-US" sz="750">
                <a:latin typeface="YuGo-Medium"/>
                <a:cs typeface="YuGo-Medium"/>
              </a:rPr>
              <a:t>ホ</a:t>
            </a:r>
            <a:r>
              <a:rPr lang="ja-JP" altLang="en-US" sz="750" spc="25">
                <a:latin typeface="YuGo-Medium"/>
                <a:cs typeface="YuGo-Medium"/>
              </a:rPr>
              <a:t>両</a:t>
            </a:r>
            <a:r>
              <a:rPr lang="ja-JP" altLang="en-US" sz="750" spc="20">
                <a:latin typeface="YuGo-Medium"/>
                <a:cs typeface="YuGo-Medium"/>
              </a:rPr>
              <a:t>方</a:t>
            </a:r>
            <a:r>
              <a:rPr lang="ja-JP" altLang="en-US" sz="750" spc="-45">
                <a:latin typeface="YuGo-Medium"/>
                <a:cs typeface="YuGo-Medium"/>
              </a:rPr>
              <a:t>の</a:t>
            </a:r>
            <a:r>
              <a:rPr lang="ja-JP" altLang="en-US" sz="750" b="1" spc="-80">
                <a:latin typeface="Yu Gothic" panose="020B0400000000000000" pitchFamily="34" charset="-128"/>
                <a:ea typeface="Yu Gothic" panose="020B0400000000000000" pitchFamily="34" charset="-128"/>
                <a:cs typeface="YuGo-Medium"/>
              </a:rPr>
              <a:t>タ</a:t>
            </a:r>
            <a:r>
              <a:rPr lang="ja-JP" altLang="en-US" sz="750" b="1" spc="-95">
                <a:latin typeface="Yu Gothic" panose="020B0400000000000000" pitchFamily="34" charset="-128"/>
                <a:ea typeface="Yu Gothic" panose="020B0400000000000000" pitchFamily="34" charset="-128"/>
                <a:cs typeface="YuGo-Medium"/>
              </a:rPr>
              <a:t>イ</a:t>
            </a:r>
            <a:r>
              <a:rPr lang="ja-JP" altLang="en-US" sz="750" b="1" spc="-85">
                <a:latin typeface="Yu Gothic" panose="020B0400000000000000" pitchFamily="34" charset="-128"/>
                <a:ea typeface="Yu Gothic" panose="020B0400000000000000" pitchFamily="34" charset="-128"/>
                <a:cs typeface="YuGo-Medium"/>
              </a:rPr>
              <a:t>ア</a:t>
            </a:r>
            <a:r>
              <a:rPr lang="ja-JP" altLang="en-US" sz="750" b="1" spc="-75">
                <a:latin typeface="Yu Gothic" panose="020B0400000000000000" pitchFamily="34" charset="-128"/>
                <a:ea typeface="Yu Gothic" panose="020B0400000000000000" pitchFamily="34" charset="-128"/>
                <a:cs typeface="YuGo-Medium"/>
              </a:rPr>
              <a:t>ッ</a:t>
            </a:r>
            <a:r>
              <a:rPr lang="ja-JP" altLang="en-US" sz="750" b="1" spc="45">
                <a:latin typeface="Yu Gothic" panose="020B0400000000000000" pitchFamily="34" charset="-128"/>
                <a:ea typeface="Yu Gothic" panose="020B0400000000000000" pitchFamily="34" charset="-128"/>
                <a:cs typeface="YuGo-Medium"/>
              </a:rPr>
              <a:t>プ</a:t>
            </a:r>
            <a:r>
              <a:rPr lang="ja-JP" altLang="en-US" sz="750" b="1" spc="25">
                <a:latin typeface="Yu Gothic" panose="020B0400000000000000" pitchFamily="34" charset="-128"/>
                <a:ea typeface="Yu Gothic" panose="020B0400000000000000" pitchFamily="34" charset="-128"/>
                <a:cs typeface="YuGo-Medium"/>
              </a:rPr>
              <a:t>通常広告誘導</a:t>
            </a:r>
            <a:r>
              <a:rPr lang="ja-JP" altLang="en-US" sz="750" b="1" spc="-30">
                <a:latin typeface="Yu Gothic" panose="020B0400000000000000" pitchFamily="34" charset="-128"/>
                <a:ea typeface="Yu Gothic" panose="020B0400000000000000" pitchFamily="34" charset="-128"/>
                <a:cs typeface="YuGo-Medium"/>
              </a:rPr>
              <a:t>枠</a:t>
            </a:r>
            <a:r>
              <a:rPr lang="ja-JP" altLang="en-US" sz="750" b="1" spc="-35">
                <a:latin typeface="Yu Gothic" panose="020B0400000000000000" pitchFamily="34" charset="-128"/>
                <a:ea typeface="Yu Gothic" panose="020B0400000000000000" pitchFamily="34" charset="-128"/>
                <a:cs typeface="YuGo-Medium"/>
              </a:rPr>
              <a:t>も</a:t>
            </a:r>
            <a:r>
              <a:rPr lang="ja-JP" altLang="en-US" sz="750" b="1" spc="25">
                <a:latin typeface="Yu Gothic" panose="020B0400000000000000" pitchFamily="34" charset="-128"/>
                <a:ea typeface="Yu Gothic" panose="020B0400000000000000" pitchFamily="34" charset="-128"/>
                <a:cs typeface="YuGo-Medium"/>
              </a:rPr>
              <a:t>提供</a:t>
            </a:r>
            <a:r>
              <a:rPr lang="ja-JP" altLang="en-US" sz="750" b="1" spc="15">
                <a:latin typeface="Yu Gothic" panose="020B0400000000000000" pitchFamily="34" charset="-128"/>
                <a:ea typeface="Yu Gothic" panose="020B0400000000000000" pitchFamily="34" charset="-128"/>
                <a:cs typeface="YuGo-Medium"/>
              </a:rPr>
              <a:t>い</a:t>
            </a:r>
            <a:r>
              <a:rPr lang="ja-JP" altLang="en-US" sz="750" b="1" spc="-65">
                <a:latin typeface="Yu Gothic" panose="020B0400000000000000" pitchFamily="34" charset="-128"/>
                <a:ea typeface="Yu Gothic" panose="020B0400000000000000" pitchFamily="34" charset="-128"/>
                <a:cs typeface="YuGo-Medium"/>
              </a:rPr>
              <a:t>た</a:t>
            </a:r>
            <a:r>
              <a:rPr lang="ja-JP" altLang="en-US" sz="750" b="1" spc="-110">
                <a:latin typeface="Yu Gothic" panose="020B0400000000000000" pitchFamily="34" charset="-128"/>
                <a:ea typeface="Yu Gothic" panose="020B0400000000000000" pitchFamily="34" charset="-128"/>
                <a:cs typeface="YuGo-Medium"/>
              </a:rPr>
              <a:t>し</a:t>
            </a:r>
            <a:r>
              <a:rPr lang="ja-JP" altLang="en-US" sz="750" b="1" spc="-40">
                <a:latin typeface="Yu Gothic" panose="020B0400000000000000" pitchFamily="34" charset="-128"/>
                <a:ea typeface="Yu Gothic" panose="020B0400000000000000" pitchFamily="34" charset="-128"/>
                <a:cs typeface="YuGo-Medium"/>
              </a:rPr>
              <a:t>ま</a:t>
            </a:r>
            <a:r>
              <a:rPr lang="ja-JP" altLang="en-US" sz="750" b="1" spc="20">
                <a:latin typeface="Yu Gothic" panose="020B0400000000000000" pitchFamily="34" charset="-128"/>
                <a:ea typeface="Yu Gothic" panose="020B0400000000000000" pitchFamily="34" charset="-128"/>
                <a:cs typeface="YuGo-Medium"/>
              </a:rPr>
              <a:t>す</a:t>
            </a:r>
            <a:r>
              <a:rPr lang="ja-JP" altLang="en-US" sz="750" spc="25">
                <a:latin typeface="YuGo-Medium"/>
                <a:cs typeface="YuGo-Medium"/>
              </a:rPr>
              <a:t>。</a:t>
            </a:r>
            <a:endParaRPr lang="ja-JP" altLang="en-US" sz="750">
              <a:latin typeface="YuGo-Medium"/>
              <a:cs typeface="YuGo-Medium"/>
            </a:endParaRPr>
          </a:p>
          <a:p>
            <a:pPr marL="14604">
              <a:lnSpc>
                <a:spcPct val="100000"/>
              </a:lnSpc>
              <a:spcBef>
                <a:spcPts val="515"/>
              </a:spcBef>
            </a:pPr>
            <a:r>
              <a:rPr lang="en-US" altLang="ja-JP" sz="600" spc="35" dirty="0">
                <a:latin typeface="YuGo-Medium"/>
                <a:cs typeface="YuGo-Medium"/>
              </a:rPr>
              <a:t>※</a:t>
            </a:r>
            <a:r>
              <a:rPr lang="ja-JP" altLang="en-US" sz="600" spc="35">
                <a:latin typeface="YuGo-Medium"/>
                <a:cs typeface="YuGo-Medium"/>
              </a:rPr>
              <a:t>広告誘導</a:t>
            </a:r>
            <a:r>
              <a:rPr lang="ja-JP" altLang="en-US" sz="600" spc="30">
                <a:latin typeface="YuGo-Medium"/>
                <a:cs typeface="YuGo-Medium"/>
              </a:rPr>
              <a:t>枠</a:t>
            </a:r>
            <a:r>
              <a:rPr lang="ja-JP" altLang="en-US" sz="600" spc="-30">
                <a:latin typeface="YuGo-Medium"/>
                <a:cs typeface="YuGo-Medium"/>
              </a:rPr>
              <a:t>は</a:t>
            </a:r>
            <a:r>
              <a:rPr lang="ja-JP" altLang="en-US" sz="600" spc="-50">
                <a:latin typeface="YuGo-Medium"/>
                <a:cs typeface="YuGo-Medium"/>
              </a:rPr>
              <a:t>タ</a:t>
            </a:r>
            <a:r>
              <a:rPr lang="ja-JP" altLang="en-US" sz="600" spc="-65">
                <a:latin typeface="YuGo-Medium"/>
                <a:cs typeface="YuGo-Medium"/>
              </a:rPr>
              <a:t>イ</a:t>
            </a:r>
            <a:r>
              <a:rPr lang="ja-JP" altLang="en-US" sz="600" spc="-55">
                <a:latin typeface="YuGo-Medium"/>
                <a:cs typeface="YuGo-Medium"/>
              </a:rPr>
              <a:t>ア</a:t>
            </a:r>
            <a:r>
              <a:rPr lang="ja-JP" altLang="en-US" sz="600" spc="-50">
                <a:latin typeface="YuGo-Medium"/>
                <a:cs typeface="YuGo-Medium"/>
              </a:rPr>
              <a:t>ッ</a:t>
            </a:r>
            <a:r>
              <a:rPr lang="ja-JP" altLang="en-US" sz="600" spc="50">
                <a:latin typeface="YuGo-Medium"/>
                <a:cs typeface="YuGo-Medium"/>
              </a:rPr>
              <a:t>プ</a:t>
            </a:r>
            <a:r>
              <a:rPr lang="ja-JP" altLang="en-US" sz="600" spc="35">
                <a:latin typeface="YuGo-Medium"/>
                <a:cs typeface="YuGo-Medium"/>
              </a:rPr>
              <a:t>公開開</a:t>
            </a:r>
            <a:r>
              <a:rPr lang="ja-JP" altLang="en-US" sz="600" spc="30">
                <a:latin typeface="YuGo-Medium"/>
                <a:cs typeface="YuGo-Medium"/>
              </a:rPr>
              <a:t>始の</a:t>
            </a:r>
            <a:r>
              <a:rPr lang="ja-JP" altLang="en-US" sz="600" spc="20">
                <a:latin typeface="YuGo-Medium"/>
                <a:cs typeface="YuGo-Medium"/>
              </a:rPr>
              <a:t>翌</a:t>
            </a:r>
            <a:r>
              <a:rPr lang="ja-JP" altLang="en-US" sz="600" spc="10">
                <a:latin typeface="YuGo-Medium"/>
                <a:cs typeface="YuGo-Medium"/>
              </a:rPr>
              <a:t>日</a:t>
            </a:r>
            <a:r>
              <a:rPr lang="ja-JP" altLang="en-US" sz="600" spc="-25">
                <a:latin typeface="YuGo-Medium"/>
                <a:cs typeface="YuGo-Medium"/>
              </a:rPr>
              <a:t>か</a:t>
            </a:r>
            <a:r>
              <a:rPr lang="ja-JP" altLang="en-US" sz="600" spc="5">
                <a:latin typeface="YuGo-Medium"/>
                <a:cs typeface="YuGo-Medium"/>
              </a:rPr>
              <a:t>ら</a:t>
            </a:r>
            <a:r>
              <a:rPr lang="ja-JP" altLang="en-US" sz="600" spc="35">
                <a:latin typeface="YuGo-Medium"/>
                <a:cs typeface="YuGo-Medium"/>
              </a:rPr>
              <a:t>掲</a:t>
            </a:r>
            <a:r>
              <a:rPr lang="ja-JP" altLang="en-US" sz="600" spc="-10">
                <a:latin typeface="YuGo-Medium"/>
                <a:cs typeface="YuGo-Medium"/>
              </a:rPr>
              <a:t>載</a:t>
            </a:r>
            <a:r>
              <a:rPr lang="ja-JP" altLang="en-US" sz="600" spc="-50">
                <a:latin typeface="YuGo-Medium"/>
                <a:cs typeface="YuGo-Medium"/>
              </a:rPr>
              <a:t>と</a:t>
            </a:r>
            <a:r>
              <a:rPr lang="ja-JP" altLang="en-US" sz="600" spc="-45">
                <a:latin typeface="YuGo-Medium"/>
                <a:cs typeface="YuGo-Medium"/>
              </a:rPr>
              <a:t>な</a:t>
            </a:r>
            <a:r>
              <a:rPr lang="ja-JP" altLang="en-US" sz="600" spc="-80">
                <a:latin typeface="YuGo-Medium"/>
                <a:cs typeface="YuGo-Medium"/>
              </a:rPr>
              <a:t>り</a:t>
            </a:r>
            <a:r>
              <a:rPr lang="ja-JP" altLang="en-US" sz="600" spc="-20">
                <a:latin typeface="YuGo-Medium"/>
                <a:cs typeface="YuGo-Medium"/>
              </a:rPr>
              <a:t>ま</a:t>
            </a:r>
            <a:r>
              <a:rPr lang="ja-JP" altLang="en-US" sz="600" spc="30">
                <a:latin typeface="YuGo-Medium"/>
                <a:cs typeface="YuGo-Medium"/>
              </a:rPr>
              <a:t>す</a:t>
            </a:r>
            <a:r>
              <a:rPr lang="ja-JP" altLang="en-US" sz="600" spc="35">
                <a:latin typeface="YuGo-Medium"/>
                <a:cs typeface="YuGo-Medium"/>
              </a:rPr>
              <a:t>。  </a:t>
            </a:r>
            <a:r>
              <a:rPr lang="ja-JP" altLang="en-US" sz="600" spc="90">
                <a:latin typeface="YuGo-Medium"/>
                <a:cs typeface="YuGo-Medium"/>
              </a:rPr>
              <a:t> </a:t>
            </a:r>
            <a:r>
              <a:rPr lang="en-US" altLang="ja-JP" sz="600" spc="-20" dirty="0">
                <a:latin typeface="YuGo-Medium"/>
                <a:cs typeface="YuGo-Medium"/>
              </a:rPr>
              <a:t>※</a:t>
            </a:r>
            <a:r>
              <a:rPr lang="ja-JP" altLang="en-US" sz="600" spc="-50">
                <a:latin typeface="YuGo-Medium"/>
                <a:cs typeface="YuGo-Medium"/>
              </a:rPr>
              <a:t>タ</a:t>
            </a:r>
            <a:r>
              <a:rPr lang="ja-JP" altLang="en-US" sz="600" spc="-65">
                <a:latin typeface="YuGo-Medium"/>
                <a:cs typeface="YuGo-Medium"/>
              </a:rPr>
              <a:t>イ</a:t>
            </a:r>
            <a:r>
              <a:rPr lang="ja-JP" altLang="en-US" sz="600" spc="-55">
                <a:latin typeface="YuGo-Medium"/>
                <a:cs typeface="YuGo-Medium"/>
              </a:rPr>
              <a:t>ア</a:t>
            </a:r>
            <a:r>
              <a:rPr lang="ja-JP" altLang="en-US" sz="600" spc="-50">
                <a:latin typeface="YuGo-Medium"/>
                <a:cs typeface="YuGo-Medium"/>
              </a:rPr>
              <a:t>ッ</a:t>
            </a:r>
            <a:r>
              <a:rPr lang="ja-JP" altLang="en-US" sz="600" spc="50">
                <a:latin typeface="YuGo-Medium"/>
                <a:cs typeface="YuGo-Medium"/>
              </a:rPr>
              <a:t>プ</a:t>
            </a:r>
            <a:r>
              <a:rPr lang="ja-JP" altLang="en-US" sz="600" spc="35">
                <a:latin typeface="YuGo-Medium"/>
                <a:cs typeface="YuGo-Medium"/>
              </a:rPr>
              <a:t>公開開始時</a:t>
            </a:r>
            <a:r>
              <a:rPr lang="ja-JP" altLang="en-US" sz="600" spc="30">
                <a:latin typeface="YuGo-Medium"/>
                <a:cs typeface="YuGo-Medium"/>
              </a:rPr>
              <a:t>間</a:t>
            </a:r>
            <a:r>
              <a:rPr lang="ja-JP" altLang="en-US" sz="600" spc="25">
                <a:latin typeface="YuGo-Medium"/>
                <a:cs typeface="YuGo-Medium"/>
              </a:rPr>
              <a:t>は</a:t>
            </a:r>
            <a:r>
              <a:rPr lang="ja-JP" altLang="en-US" sz="600" spc="35">
                <a:latin typeface="YuGo-Medium"/>
                <a:cs typeface="YuGo-Medium"/>
              </a:rPr>
              <a:t>編集</a:t>
            </a:r>
            <a:r>
              <a:rPr lang="ja-JP" altLang="en-US" sz="600" spc="30">
                <a:latin typeface="YuGo-Medium"/>
                <a:cs typeface="YuGo-Medium"/>
              </a:rPr>
              <a:t>部</a:t>
            </a:r>
            <a:r>
              <a:rPr lang="ja-JP" altLang="en-US" sz="600" spc="20">
                <a:latin typeface="YuGo-Medium"/>
                <a:cs typeface="YuGo-Medium"/>
              </a:rPr>
              <a:t>に</a:t>
            </a:r>
            <a:r>
              <a:rPr lang="ja-JP" altLang="en-US" sz="600" spc="35">
                <a:latin typeface="YuGo-Medium"/>
                <a:cs typeface="YuGo-Medium"/>
              </a:rPr>
              <a:t>お</a:t>
            </a:r>
            <a:r>
              <a:rPr lang="ja-JP" altLang="en-US" sz="600" spc="45">
                <a:latin typeface="YuGo-Medium"/>
                <a:cs typeface="YuGo-Medium"/>
              </a:rPr>
              <a:t>任</a:t>
            </a:r>
            <a:r>
              <a:rPr lang="ja-JP" altLang="en-US" sz="600" spc="35">
                <a:latin typeface="YuGo-Medium"/>
                <a:cs typeface="YuGo-Medium"/>
              </a:rPr>
              <a:t>せ</a:t>
            </a:r>
            <a:r>
              <a:rPr lang="ja-JP" altLang="en-US" sz="600" spc="30">
                <a:latin typeface="YuGo-Medium"/>
                <a:cs typeface="YuGo-Medium"/>
              </a:rPr>
              <a:t>い</a:t>
            </a:r>
            <a:r>
              <a:rPr lang="ja-JP" altLang="en-US" sz="600" spc="20">
                <a:latin typeface="YuGo-Medium"/>
                <a:cs typeface="YuGo-Medium"/>
              </a:rPr>
              <a:t>た</a:t>
            </a:r>
            <a:r>
              <a:rPr lang="ja-JP" altLang="en-US" sz="600" spc="-5">
                <a:latin typeface="YuGo-Medium"/>
                <a:cs typeface="YuGo-Medium"/>
              </a:rPr>
              <a:t>だ</a:t>
            </a:r>
            <a:r>
              <a:rPr lang="ja-JP" altLang="en-US" sz="600" spc="-70">
                <a:latin typeface="YuGo-Medium"/>
                <a:cs typeface="YuGo-Medium"/>
              </a:rPr>
              <a:t>き</a:t>
            </a:r>
            <a:r>
              <a:rPr lang="ja-JP" altLang="en-US" sz="600" spc="-20">
                <a:latin typeface="YuGo-Medium"/>
                <a:cs typeface="YuGo-Medium"/>
              </a:rPr>
              <a:t>ま</a:t>
            </a:r>
            <a:r>
              <a:rPr lang="ja-JP" altLang="en-US" sz="600" spc="30">
                <a:latin typeface="YuGo-Medium"/>
                <a:cs typeface="YuGo-Medium"/>
              </a:rPr>
              <a:t>す</a:t>
            </a:r>
            <a:r>
              <a:rPr lang="ja-JP" altLang="en-US" sz="600" spc="35">
                <a:latin typeface="YuGo-Medium"/>
                <a:cs typeface="YuGo-Medium"/>
              </a:rPr>
              <a:t>。</a:t>
            </a:r>
            <a:endParaRPr lang="ja-JP" altLang="en-US" sz="600">
              <a:latin typeface="YuGo-Medium"/>
              <a:cs typeface="YuGo-Medium"/>
            </a:endParaRPr>
          </a:p>
          <a:p>
            <a:pPr>
              <a:lnSpc>
                <a:spcPct val="100000"/>
              </a:lnSpc>
              <a:spcBef>
                <a:spcPts val="35"/>
              </a:spcBef>
            </a:pPr>
            <a:endParaRPr lang="ja-JP" altLang="en-US" sz="400">
              <a:latin typeface="YuGo-Medium"/>
              <a:cs typeface="YuGo-Medium"/>
            </a:endParaRPr>
          </a:p>
        </p:txBody>
      </p:sp>
      <p:grpSp>
        <p:nvGrpSpPr>
          <p:cNvPr id="10" name="object 7">
            <a:extLst>
              <a:ext uri="{FF2B5EF4-FFF2-40B4-BE49-F238E27FC236}">
                <a16:creationId xmlns:a16="http://schemas.microsoft.com/office/drawing/2014/main" id="{3B386A79-9A40-5747-8006-13733515A943}"/>
              </a:ext>
            </a:extLst>
          </p:cNvPr>
          <p:cNvGrpSpPr/>
          <p:nvPr/>
        </p:nvGrpSpPr>
        <p:grpSpPr>
          <a:xfrm>
            <a:off x="508529" y="2689802"/>
            <a:ext cx="2658110" cy="2178685"/>
            <a:chOff x="508529" y="2689802"/>
            <a:chExt cx="2658110" cy="2178685"/>
          </a:xfrm>
        </p:grpSpPr>
        <p:pic>
          <p:nvPicPr>
            <p:cNvPr id="11" name="object 8">
              <a:extLst>
                <a:ext uri="{FF2B5EF4-FFF2-40B4-BE49-F238E27FC236}">
                  <a16:creationId xmlns:a16="http://schemas.microsoft.com/office/drawing/2014/main" id="{5C6D26DD-AF60-024B-A94E-8E851F07627D}"/>
                </a:ext>
              </a:extLst>
            </p:cNvPr>
            <p:cNvPicPr/>
            <p:nvPr/>
          </p:nvPicPr>
          <p:blipFill>
            <a:blip r:embed="rId2" cstate="print"/>
            <a:stretch>
              <a:fillRect/>
            </a:stretch>
          </p:blipFill>
          <p:spPr>
            <a:xfrm>
              <a:off x="527178" y="2689802"/>
              <a:ext cx="1438705" cy="1137953"/>
            </a:xfrm>
            <a:prstGeom prst="rect">
              <a:avLst/>
            </a:prstGeom>
          </p:spPr>
        </p:pic>
        <p:pic>
          <p:nvPicPr>
            <p:cNvPr id="12" name="object 9">
              <a:extLst>
                <a:ext uri="{FF2B5EF4-FFF2-40B4-BE49-F238E27FC236}">
                  <a16:creationId xmlns:a16="http://schemas.microsoft.com/office/drawing/2014/main" id="{1A93DA11-7E68-F647-8F18-B89EDACCA72E}"/>
                </a:ext>
              </a:extLst>
            </p:cNvPr>
            <p:cNvPicPr/>
            <p:nvPr/>
          </p:nvPicPr>
          <p:blipFill>
            <a:blip r:embed="rId3" cstate="print"/>
            <a:stretch>
              <a:fillRect/>
            </a:stretch>
          </p:blipFill>
          <p:spPr>
            <a:xfrm>
              <a:off x="541119" y="3861816"/>
              <a:ext cx="1399670" cy="987505"/>
            </a:xfrm>
            <a:prstGeom prst="rect">
              <a:avLst/>
            </a:prstGeom>
          </p:spPr>
        </p:pic>
        <p:sp>
          <p:nvSpPr>
            <p:cNvPr id="13" name="object 10">
              <a:extLst>
                <a:ext uri="{FF2B5EF4-FFF2-40B4-BE49-F238E27FC236}">
                  <a16:creationId xmlns:a16="http://schemas.microsoft.com/office/drawing/2014/main" id="{AE8484DD-C862-9142-830A-371A9B17E62A}"/>
                </a:ext>
              </a:extLst>
            </p:cNvPr>
            <p:cNvSpPr/>
            <p:nvPr/>
          </p:nvSpPr>
          <p:spPr>
            <a:xfrm>
              <a:off x="508529" y="3844781"/>
              <a:ext cx="1476375" cy="0"/>
            </a:xfrm>
            <a:custGeom>
              <a:avLst/>
              <a:gdLst/>
              <a:ahLst/>
              <a:cxnLst/>
              <a:rect l="l" t="t" r="r" b="b"/>
              <a:pathLst>
                <a:path w="1476375">
                  <a:moveTo>
                    <a:pt x="0" y="0"/>
                  </a:moveTo>
                  <a:lnTo>
                    <a:pt x="1476006" y="0"/>
                  </a:lnTo>
                </a:path>
              </a:pathLst>
            </a:custGeom>
            <a:ln w="17030">
              <a:solidFill>
                <a:srgbClr val="7E7E7E"/>
              </a:solidFill>
              <a:prstDash val="sysDash"/>
            </a:ln>
          </p:spPr>
          <p:txBody>
            <a:bodyPr wrap="square" lIns="0" tIns="0" rIns="0" bIns="0" rtlCol="0"/>
            <a:lstStyle/>
            <a:p>
              <a:endParaRPr/>
            </a:p>
          </p:txBody>
        </p:sp>
        <p:sp>
          <p:nvSpPr>
            <p:cNvPr id="14" name="object 11">
              <a:extLst>
                <a:ext uri="{FF2B5EF4-FFF2-40B4-BE49-F238E27FC236}">
                  <a16:creationId xmlns:a16="http://schemas.microsoft.com/office/drawing/2014/main" id="{AA90D81A-5006-C746-B3D4-04FCA58D67A7}"/>
                </a:ext>
              </a:extLst>
            </p:cNvPr>
            <p:cNvSpPr/>
            <p:nvPr/>
          </p:nvSpPr>
          <p:spPr>
            <a:xfrm>
              <a:off x="508529" y="3870320"/>
              <a:ext cx="1476375" cy="0"/>
            </a:xfrm>
            <a:custGeom>
              <a:avLst/>
              <a:gdLst/>
              <a:ahLst/>
              <a:cxnLst/>
              <a:rect l="l" t="t" r="r" b="b"/>
              <a:pathLst>
                <a:path w="1476375">
                  <a:moveTo>
                    <a:pt x="0" y="0"/>
                  </a:moveTo>
                  <a:lnTo>
                    <a:pt x="1476006" y="0"/>
                  </a:lnTo>
                </a:path>
              </a:pathLst>
            </a:custGeom>
            <a:ln w="17030">
              <a:solidFill>
                <a:srgbClr val="7E7E7E"/>
              </a:solidFill>
              <a:prstDash val="sysDash"/>
            </a:ln>
          </p:spPr>
          <p:txBody>
            <a:bodyPr wrap="square" lIns="0" tIns="0" rIns="0" bIns="0" rtlCol="0"/>
            <a:lstStyle/>
            <a:p>
              <a:endParaRPr/>
            </a:p>
          </p:txBody>
        </p:sp>
        <p:pic>
          <p:nvPicPr>
            <p:cNvPr id="15" name="object 12">
              <a:extLst>
                <a:ext uri="{FF2B5EF4-FFF2-40B4-BE49-F238E27FC236}">
                  <a16:creationId xmlns:a16="http://schemas.microsoft.com/office/drawing/2014/main" id="{B9E3358F-23AE-6A43-9ADA-2F6952E26005}"/>
                </a:ext>
              </a:extLst>
            </p:cNvPr>
            <p:cNvPicPr/>
            <p:nvPr/>
          </p:nvPicPr>
          <p:blipFill>
            <a:blip r:embed="rId4" cstate="print"/>
            <a:stretch>
              <a:fillRect/>
            </a:stretch>
          </p:blipFill>
          <p:spPr>
            <a:xfrm>
              <a:off x="2221275" y="2712545"/>
              <a:ext cx="944948" cy="1898405"/>
            </a:xfrm>
            <a:prstGeom prst="rect">
              <a:avLst/>
            </a:prstGeom>
          </p:spPr>
        </p:pic>
        <p:sp>
          <p:nvSpPr>
            <p:cNvPr id="16" name="object 13">
              <a:extLst>
                <a:ext uri="{FF2B5EF4-FFF2-40B4-BE49-F238E27FC236}">
                  <a16:creationId xmlns:a16="http://schemas.microsoft.com/office/drawing/2014/main" id="{CAF27397-4A9C-1548-9BB8-A0AC69954609}"/>
                </a:ext>
              </a:extLst>
            </p:cNvPr>
            <p:cNvSpPr/>
            <p:nvPr/>
          </p:nvSpPr>
          <p:spPr>
            <a:xfrm>
              <a:off x="2365997" y="2772130"/>
              <a:ext cx="621665" cy="85725"/>
            </a:xfrm>
            <a:custGeom>
              <a:avLst/>
              <a:gdLst/>
              <a:ahLst/>
              <a:cxnLst/>
              <a:rect l="l" t="t" r="r" b="b"/>
              <a:pathLst>
                <a:path w="621664" h="85725">
                  <a:moveTo>
                    <a:pt x="621449" y="0"/>
                  </a:moveTo>
                  <a:lnTo>
                    <a:pt x="0" y="0"/>
                  </a:lnTo>
                  <a:lnTo>
                    <a:pt x="0" y="85128"/>
                  </a:lnTo>
                  <a:lnTo>
                    <a:pt x="621449" y="85128"/>
                  </a:lnTo>
                  <a:lnTo>
                    <a:pt x="621449" y="0"/>
                  </a:lnTo>
                  <a:close/>
                </a:path>
              </a:pathLst>
            </a:custGeom>
            <a:solidFill>
              <a:srgbClr val="464646"/>
            </a:solidFill>
          </p:spPr>
          <p:txBody>
            <a:bodyPr wrap="square" lIns="0" tIns="0" rIns="0" bIns="0" rtlCol="0"/>
            <a:lstStyle/>
            <a:p>
              <a:endParaRPr/>
            </a:p>
          </p:txBody>
        </p:sp>
        <p:pic>
          <p:nvPicPr>
            <p:cNvPr id="17" name="object 14">
              <a:extLst>
                <a:ext uri="{FF2B5EF4-FFF2-40B4-BE49-F238E27FC236}">
                  <a16:creationId xmlns:a16="http://schemas.microsoft.com/office/drawing/2014/main" id="{48ABD8DF-9A8F-2146-91F3-AE1E1849EAA2}"/>
                </a:ext>
              </a:extLst>
            </p:cNvPr>
            <p:cNvPicPr/>
            <p:nvPr/>
          </p:nvPicPr>
          <p:blipFill>
            <a:blip r:embed="rId5" cstate="print"/>
            <a:stretch>
              <a:fillRect/>
            </a:stretch>
          </p:blipFill>
          <p:spPr>
            <a:xfrm>
              <a:off x="2297893" y="2857267"/>
              <a:ext cx="783200" cy="1634505"/>
            </a:xfrm>
            <a:prstGeom prst="rect">
              <a:avLst/>
            </a:prstGeom>
          </p:spPr>
        </p:pic>
        <p:sp>
          <p:nvSpPr>
            <p:cNvPr id="18" name="object 15">
              <a:extLst>
                <a:ext uri="{FF2B5EF4-FFF2-40B4-BE49-F238E27FC236}">
                  <a16:creationId xmlns:a16="http://schemas.microsoft.com/office/drawing/2014/main" id="{81A27A74-0517-7B4A-AB71-F3D99C7BC09F}"/>
                </a:ext>
              </a:extLst>
            </p:cNvPr>
            <p:cNvSpPr/>
            <p:nvPr/>
          </p:nvSpPr>
          <p:spPr>
            <a:xfrm>
              <a:off x="1485722" y="3988301"/>
              <a:ext cx="1471295" cy="877569"/>
            </a:xfrm>
            <a:custGeom>
              <a:avLst/>
              <a:gdLst/>
              <a:ahLst/>
              <a:cxnLst/>
              <a:rect l="l" t="t" r="r" b="b"/>
              <a:pathLst>
                <a:path w="1471295" h="877570">
                  <a:moveTo>
                    <a:pt x="1438033" y="0"/>
                  </a:moveTo>
                  <a:lnTo>
                    <a:pt x="33070" y="0"/>
                  </a:lnTo>
                  <a:lnTo>
                    <a:pt x="20231" y="2609"/>
                  </a:lnTo>
                  <a:lnTo>
                    <a:pt x="9715" y="9715"/>
                  </a:lnTo>
                  <a:lnTo>
                    <a:pt x="2609" y="20231"/>
                  </a:lnTo>
                  <a:lnTo>
                    <a:pt x="0" y="33070"/>
                  </a:lnTo>
                  <a:lnTo>
                    <a:pt x="0" y="844346"/>
                  </a:lnTo>
                  <a:lnTo>
                    <a:pt x="2609" y="857186"/>
                  </a:lnTo>
                  <a:lnTo>
                    <a:pt x="9715" y="867702"/>
                  </a:lnTo>
                  <a:lnTo>
                    <a:pt x="20231" y="874807"/>
                  </a:lnTo>
                  <a:lnTo>
                    <a:pt x="33070" y="877417"/>
                  </a:lnTo>
                  <a:lnTo>
                    <a:pt x="1438033" y="877417"/>
                  </a:lnTo>
                  <a:lnTo>
                    <a:pt x="1450873" y="874807"/>
                  </a:lnTo>
                  <a:lnTo>
                    <a:pt x="1461389" y="867702"/>
                  </a:lnTo>
                  <a:lnTo>
                    <a:pt x="1468494" y="857186"/>
                  </a:lnTo>
                  <a:lnTo>
                    <a:pt x="1471104" y="844346"/>
                  </a:lnTo>
                  <a:lnTo>
                    <a:pt x="1471104" y="33070"/>
                  </a:lnTo>
                  <a:lnTo>
                    <a:pt x="1468494" y="20231"/>
                  </a:lnTo>
                  <a:lnTo>
                    <a:pt x="1461389" y="9715"/>
                  </a:lnTo>
                  <a:lnTo>
                    <a:pt x="1450873" y="2609"/>
                  </a:lnTo>
                  <a:lnTo>
                    <a:pt x="1438033" y="0"/>
                  </a:lnTo>
                  <a:close/>
                </a:path>
              </a:pathLst>
            </a:custGeom>
            <a:solidFill>
              <a:srgbClr val="FFFFFF"/>
            </a:solidFill>
          </p:spPr>
          <p:txBody>
            <a:bodyPr wrap="square" lIns="0" tIns="0" rIns="0" bIns="0" rtlCol="0"/>
            <a:lstStyle/>
            <a:p>
              <a:endParaRPr/>
            </a:p>
          </p:txBody>
        </p:sp>
        <p:sp>
          <p:nvSpPr>
            <p:cNvPr id="19" name="object 16">
              <a:extLst>
                <a:ext uri="{FF2B5EF4-FFF2-40B4-BE49-F238E27FC236}">
                  <a16:creationId xmlns:a16="http://schemas.microsoft.com/office/drawing/2014/main" id="{97C916F1-2250-4349-BCD3-3A3E1D2C7A01}"/>
                </a:ext>
              </a:extLst>
            </p:cNvPr>
            <p:cNvSpPr/>
            <p:nvPr/>
          </p:nvSpPr>
          <p:spPr>
            <a:xfrm>
              <a:off x="1485722" y="3988301"/>
              <a:ext cx="1471295" cy="877569"/>
            </a:xfrm>
            <a:custGeom>
              <a:avLst/>
              <a:gdLst/>
              <a:ahLst/>
              <a:cxnLst/>
              <a:rect l="l" t="t" r="r" b="b"/>
              <a:pathLst>
                <a:path w="1471295" h="877570">
                  <a:moveTo>
                    <a:pt x="0" y="33070"/>
                  </a:moveTo>
                  <a:lnTo>
                    <a:pt x="2609" y="20231"/>
                  </a:lnTo>
                  <a:lnTo>
                    <a:pt x="9715" y="9715"/>
                  </a:lnTo>
                  <a:lnTo>
                    <a:pt x="20231" y="2609"/>
                  </a:lnTo>
                  <a:lnTo>
                    <a:pt x="33070" y="0"/>
                  </a:lnTo>
                  <a:lnTo>
                    <a:pt x="1438033" y="0"/>
                  </a:lnTo>
                  <a:lnTo>
                    <a:pt x="1450873" y="2609"/>
                  </a:lnTo>
                  <a:lnTo>
                    <a:pt x="1461389" y="9715"/>
                  </a:lnTo>
                  <a:lnTo>
                    <a:pt x="1468494" y="20231"/>
                  </a:lnTo>
                  <a:lnTo>
                    <a:pt x="1471104" y="33070"/>
                  </a:lnTo>
                  <a:lnTo>
                    <a:pt x="1471104" y="844346"/>
                  </a:lnTo>
                  <a:lnTo>
                    <a:pt x="1468494" y="857186"/>
                  </a:lnTo>
                  <a:lnTo>
                    <a:pt x="1461389" y="867702"/>
                  </a:lnTo>
                  <a:lnTo>
                    <a:pt x="1450873" y="874807"/>
                  </a:lnTo>
                  <a:lnTo>
                    <a:pt x="1438033" y="877417"/>
                  </a:lnTo>
                  <a:lnTo>
                    <a:pt x="33070" y="877417"/>
                  </a:lnTo>
                  <a:lnTo>
                    <a:pt x="20231" y="874807"/>
                  </a:lnTo>
                  <a:lnTo>
                    <a:pt x="9715" y="867702"/>
                  </a:lnTo>
                  <a:lnTo>
                    <a:pt x="2609" y="857186"/>
                  </a:lnTo>
                  <a:lnTo>
                    <a:pt x="0" y="844346"/>
                  </a:lnTo>
                  <a:lnTo>
                    <a:pt x="0" y="33070"/>
                  </a:lnTo>
                  <a:close/>
                </a:path>
              </a:pathLst>
            </a:custGeom>
            <a:ln w="4965">
              <a:solidFill>
                <a:srgbClr val="0061AF"/>
              </a:solidFill>
            </a:ln>
          </p:spPr>
          <p:txBody>
            <a:bodyPr wrap="square" lIns="0" tIns="0" rIns="0" bIns="0" rtlCol="0"/>
            <a:lstStyle/>
            <a:p>
              <a:endParaRPr/>
            </a:p>
          </p:txBody>
        </p:sp>
      </p:grpSp>
      <p:sp>
        <p:nvSpPr>
          <p:cNvPr id="21" name="object 44">
            <a:extLst>
              <a:ext uri="{FF2B5EF4-FFF2-40B4-BE49-F238E27FC236}">
                <a16:creationId xmlns:a16="http://schemas.microsoft.com/office/drawing/2014/main" id="{C85CA8BA-2D19-C249-8B81-8E1869885A3C}"/>
              </a:ext>
            </a:extLst>
          </p:cNvPr>
          <p:cNvSpPr txBox="1"/>
          <p:nvPr/>
        </p:nvSpPr>
        <p:spPr>
          <a:xfrm>
            <a:off x="5719432" y="2373246"/>
            <a:ext cx="2903220" cy="222497"/>
          </a:xfrm>
          <a:prstGeom prst="rect">
            <a:avLst/>
          </a:prstGeom>
          <a:solidFill>
            <a:srgbClr val="F1F1F1"/>
          </a:solidFill>
        </p:spPr>
        <p:txBody>
          <a:bodyPr vert="horz" wrap="square" lIns="0" tIns="136525" rIns="0" bIns="0" rtlCol="0">
            <a:spAutoFit/>
          </a:bodyPr>
          <a:lstStyle/>
          <a:p>
            <a:pPr marL="144780">
              <a:lnSpc>
                <a:spcPct val="100000"/>
              </a:lnSpc>
              <a:spcBef>
                <a:spcPts val="1075"/>
              </a:spcBef>
            </a:pPr>
            <a:endParaRPr lang="ja-JP" altLang="en-US" sz="550" dirty="0">
              <a:latin typeface="Yu Gothic" panose="020B0400000000000000" pitchFamily="34" charset="-128"/>
              <a:ea typeface="Yu Gothic" panose="020B0400000000000000" pitchFamily="34" charset="-128"/>
              <a:cs typeface="YuGo-Medium"/>
            </a:endParaRPr>
          </a:p>
        </p:txBody>
      </p:sp>
      <p:sp>
        <p:nvSpPr>
          <p:cNvPr id="20" name="object 17">
            <a:extLst>
              <a:ext uri="{FF2B5EF4-FFF2-40B4-BE49-F238E27FC236}">
                <a16:creationId xmlns:a16="http://schemas.microsoft.com/office/drawing/2014/main" id="{A131BE90-31A5-E743-8308-8E43DB4DFD73}"/>
              </a:ext>
            </a:extLst>
          </p:cNvPr>
          <p:cNvSpPr txBox="1"/>
          <p:nvPr/>
        </p:nvSpPr>
        <p:spPr>
          <a:xfrm>
            <a:off x="1500805" y="4066183"/>
            <a:ext cx="1396365" cy="718274"/>
          </a:xfrm>
          <a:prstGeom prst="rect">
            <a:avLst/>
          </a:prstGeom>
        </p:spPr>
        <p:txBody>
          <a:bodyPr vert="horz" wrap="square" lIns="0" tIns="12065" rIns="0" bIns="0" rtlCol="0">
            <a:spAutoFit/>
          </a:bodyPr>
          <a:lstStyle/>
          <a:p>
            <a:pPr marL="48260" marR="471805">
              <a:lnSpc>
                <a:spcPct val="128800"/>
              </a:lnSpc>
              <a:spcBef>
                <a:spcPts val="95"/>
              </a:spcBef>
            </a:pPr>
            <a:r>
              <a:rPr sz="550" spc="5" dirty="0">
                <a:latin typeface="Yu Gothic" panose="020B0400000000000000" pitchFamily="34" charset="-128"/>
                <a:ea typeface="Yu Gothic" panose="020B0400000000000000" pitchFamily="34" charset="-128"/>
                <a:cs typeface="YuGo-Medium"/>
              </a:rPr>
              <a:t>2500</a:t>
            </a:r>
            <a:r>
              <a:rPr sz="550" spc="-15" dirty="0">
                <a:latin typeface="Yu Gothic" panose="020B0400000000000000" pitchFamily="34" charset="-128"/>
                <a:ea typeface="Yu Gothic" panose="020B0400000000000000" pitchFamily="34" charset="-128"/>
                <a:cs typeface="YuGo-Medium"/>
              </a:rPr>
              <a:t> </a:t>
            </a:r>
            <a:r>
              <a:rPr sz="550" spc="15" dirty="0">
                <a:latin typeface="Yu Gothic" panose="020B0400000000000000" pitchFamily="34" charset="-128"/>
                <a:ea typeface="Yu Gothic" panose="020B0400000000000000" pitchFamily="34" charset="-128"/>
                <a:cs typeface="YuGo-Medium"/>
              </a:rPr>
              <a:t>文字程</a:t>
            </a:r>
            <a:r>
              <a:rPr sz="550" spc="10" dirty="0">
                <a:latin typeface="Yu Gothic" panose="020B0400000000000000" pitchFamily="34" charset="-128"/>
                <a:ea typeface="Yu Gothic" panose="020B0400000000000000" pitchFamily="34" charset="-128"/>
                <a:cs typeface="YuGo-Medium"/>
              </a:rPr>
              <a:t>度</a:t>
            </a:r>
            <a:r>
              <a:rPr sz="550" spc="-25" dirty="0">
                <a:latin typeface="Yu Gothic" panose="020B0400000000000000" pitchFamily="34" charset="-128"/>
                <a:ea typeface="Yu Gothic" panose="020B0400000000000000" pitchFamily="34" charset="-128"/>
                <a:cs typeface="YuGo-Medium"/>
              </a:rPr>
              <a:t>の</a:t>
            </a:r>
            <a:r>
              <a:rPr sz="550" spc="-45" dirty="0">
                <a:latin typeface="Yu Gothic" panose="020B0400000000000000" pitchFamily="34" charset="-128"/>
                <a:ea typeface="Yu Gothic" panose="020B0400000000000000" pitchFamily="34" charset="-128"/>
                <a:cs typeface="YuGo-Medium"/>
              </a:rPr>
              <a:t>コ</a:t>
            </a:r>
            <a:r>
              <a:rPr sz="550" spc="-25" dirty="0">
                <a:latin typeface="Yu Gothic" panose="020B0400000000000000" pitchFamily="34" charset="-128"/>
                <a:ea typeface="Yu Gothic" panose="020B0400000000000000" pitchFamily="34" charset="-128"/>
                <a:cs typeface="YuGo-Medium"/>
              </a:rPr>
              <a:t>ン</a:t>
            </a:r>
            <a:r>
              <a:rPr sz="550" spc="-45" dirty="0">
                <a:latin typeface="Yu Gothic" panose="020B0400000000000000" pitchFamily="34" charset="-128"/>
                <a:ea typeface="Yu Gothic" panose="020B0400000000000000" pitchFamily="34" charset="-128"/>
                <a:cs typeface="YuGo-Medium"/>
              </a:rPr>
              <a:t>テ</a:t>
            </a:r>
            <a:r>
              <a:rPr sz="550" spc="-35" dirty="0">
                <a:latin typeface="Yu Gothic" panose="020B0400000000000000" pitchFamily="34" charset="-128"/>
                <a:ea typeface="Yu Gothic" panose="020B0400000000000000" pitchFamily="34" charset="-128"/>
                <a:cs typeface="YuGo-Medium"/>
              </a:rPr>
              <a:t>ン</a:t>
            </a:r>
            <a:r>
              <a:rPr sz="550" spc="10" dirty="0">
                <a:latin typeface="Yu Gothic" panose="020B0400000000000000" pitchFamily="34" charset="-128"/>
                <a:ea typeface="Yu Gothic" panose="020B0400000000000000" pitchFamily="34" charset="-128"/>
                <a:cs typeface="YuGo-Medium"/>
              </a:rPr>
              <a:t>ツ </a:t>
            </a:r>
            <a:r>
              <a:rPr sz="550" spc="15" dirty="0">
                <a:latin typeface="Yu Gothic" panose="020B0400000000000000" pitchFamily="34" charset="-128"/>
                <a:ea typeface="Yu Gothic" panose="020B0400000000000000" pitchFamily="34" charset="-128"/>
                <a:cs typeface="YuGo-Medium"/>
              </a:rPr>
              <a:t>図版・写真等数点</a:t>
            </a:r>
            <a:r>
              <a:rPr sz="550" spc="10" dirty="0">
                <a:latin typeface="Yu Gothic" panose="020B0400000000000000" pitchFamily="34" charset="-128"/>
                <a:ea typeface="Yu Gothic" panose="020B0400000000000000" pitchFamily="34" charset="-128"/>
                <a:cs typeface="YuGo-Medium"/>
              </a:rPr>
              <a:t>含</a:t>
            </a:r>
            <a:r>
              <a:rPr sz="550" spc="15" dirty="0">
                <a:latin typeface="Yu Gothic" panose="020B0400000000000000" pitchFamily="34" charset="-128"/>
                <a:ea typeface="Yu Gothic" panose="020B0400000000000000" pitchFamily="34" charset="-128"/>
                <a:cs typeface="YuGo-Medium"/>
              </a:rPr>
              <a:t>む</a:t>
            </a:r>
            <a:endParaRPr sz="550" dirty="0">
              <a:latin typeface="Yu Gothic" panose="020B0400000000000000" pitchFamily="34" charset="-128"/>
              <a:ea typeface="Yu Gothic" panose="020B0400000000000000" pitchFamily="34" charset="-128"/>
              <a:cs typeface="YuGo-Medium"/>
            </a:endParaRPr>
          </a:p>
          <a:p>
            <a:pPr>
              <a:lnSpc>
                <a:spcPct val="100000"/>
              </a:lnSpc>
              <a:spcBef>
                <a:spcPts val="70"/>
              </a:spcBef>
            </a:pPr>
            <a:endParaRPr sz="400" dirty="0">
              <a:latin typeface="Yu Gothic" panose="020B0400000000000000" pitchFamily="34" charset="-128"/>
              <a:ea typeface="Yu Gothic" panose="020B0400000000000000" pitchFamily="34" charset="-128"/>
              <a:cs typeface="YuGo-Medium"/>
            </a:endParaRPr>
          </a:p>
          <a:p>
            <a:pPr marL="12700">
              <a:lnSpc>
                <a:spcPct val="100000"/>
              </a:lnSpc>
            </a:pPr>
            <a:r>
              <a:rPr sz="550" spc="15" dirty="0">
                <a:latin typeface="Yu Gothic" panose="020B0400000000000000" pitchFamily="34" charset="-128"/>
                <a:ea typeface="Yu Gothic" panose="020B0400000000000000" pitchFamily="34" charset="-128"/>
                <a:cs typeface="YuGo-Medium"/>
              </a:rPr>
              <a:t>【想定</a:t>
            </a:r>
            <a:r>
              <a:rPr sz="550" spc="-15" dirty="0">
                <a:latin typeface="Yu Gothic" panose="020B0400000000000000" pitchFamily="34" charset="-128"/>
                <a:ea typeface="Yu Gothic" panose="020B0400000000000000" pitchFamily="34" charset="-128"/>
                <a:cs typeface="YuGo-Medium"/>
              </a:rPr>
              <a:t> </a:t>
            </a:r>
            <a:r>
              <a:rPr sz="550" spc="10" dirty="0">
                <a:latin typeface="Yu Gothic" panose="020B0400000000000000" pitchFamily="34" charset="-128"/>
                <a:ea typeface="Yu Gothic" panose="020B0400000000000000" pitchFamily="34" charset="-128"/>
                <a:cs typeface="YuGo-Medium"/>
              </a:rPr>
              <a:t>PV】</a:t>
            </a:r>
            <a:endParaRPr sz="550" dirty="0">
              <a:latin typeface="Yu Gothic" panose="020B0400000000000000" pitchFamily="34" charset="-128"/>
              <a:ea typeface="Yu Gothic" panose="020B0400000000000000" pitchFamily="34" charset="-128"/>
              <a:cs typeface="YuGo-Medium"/>
            </a:endParaRPr>
          </a:p>
          <a:p>
            <a:pPr marL="48260" marR="220979">
              <a:lnSpc>
                <a:spcPct val="128800"/>
              </a:lnSpc>
              <a:spcBef>
                <a:spcPts val="5"/>
              </a:spcBef>
            </a:pPr>
            <a:r>
              <a:rPr sz="550" spc="5" dirty="0">
                <a:latin typeface="Yu Gothic" panose="020B0400000000000000" pitchFamily="34" charset="-128"/>
                <a:ea typeface="Yu Gothic" panose="020B0400000000000000" pitchFamily="34" charset="-128"/>
                <a:cs typeface="YuGo-Medium"/>
              </a:rPr>
              <a:t>IT</a:t>
            </a:r>
            <a:r>
              <a:rPr sz="550" spc="-25" dirty="0">
                <a:latin typeface="Yu Gothic" panose="020B0400000000000000" pitchFamily="34" charset="-128"/>
                <a:ea typeface="Yu Gothic" panose="020B0400000000000000" pitchFamily="34" charset="-128"/>
                <a:cs typeface="YuGo-Medium"/>
              </a:rPr>
              <a:t> </a:t>
            </a:r>
            <a:r>
              <a:rPr sz="550" spc="15" dirty="0">
                <a:latin typeface="Yu Gothic" panose="020B0400000000000000" pitchFamily="34" charset="-128"/>
                <a:ea typeface="Yu Gothic" panose="020B0400000000000000" pitchFamily="34" charset="-128"/>
                <a:cs typeface="YuGo-Medium"/>
              </a:rPr>
              <a:t>分野</a:t>
            </a:r>
            <a:r>
              <a:rPr sz="550" spc="10" dirty="0">
                <a:latin typeface="Yu Gothic" panose="020B0400000000000000" pitchFamily="34" charset="-128"/>
                <a:ea typeface="Yu Gothic" panose="020B0400000000000000" pitchFamily="34" charset="-128"/>
                <a:cs typeface="YuGo-Medium"/>
              </a:rPr>
              <a:t>：2000</a:t>
            </a:r>
            <a:r>
              <a:rPr sz="550" spc="-20" dirty="0">
                <a:latin typeface="Yu Gothic" panose="020B0400000000000000" pitchFamily="34" charset="-128"/>
                <a:ea typeface="Yu Gothic" panose="020B0400000000000000" pitchFamily="34" charset="-128"/>
                <a:cs typeface="YuGo-Medium"/>
              </a:rPr>
              <a:t> </a:t>
            </a:r>
            <a:r>
              <a:rPr sz="550" spc="15" dirty="0">
                <a:latin typeface="Yu Gothic" panose="020B0400000000000000" pitchFamily="34" charset="-128"/>
                <a:ea typeface="Yu Gothic" panose="020B0400000000000000" pitchFamily="34" charset="-128"/>
                <a:cs typeface="YuGo-Medium"/>
              </a:rPr>
              <a:t>～</a:t>
            </a:r>
            <a:r>
              <a:rPr sz="550" spc="-20" dirty="0">
                <a:latin typeface="Yu Gothic" panose="020B0400000000000000" pitchFamily="34" charset="-128"/>
                <a:ea typeface="Yu Gothic" panose="020B0400000000000000" pitchFamily="34" charset="-128"/>
                <a:cs typeface="YuGo-Medium"/>
              </a:rPr>
              <a:t> </a:t>
            </a:r>
            <a:r>
              <a:rPr sz="550" spc="5" dirty="0">
                <a:latin typeface="Yu Gothic" panose="020B0400000000000000" pitchFamily="34" charset="-128"/>
                <a:ea typeface="Yu Gothic" panose="020B0400000000000000" pitchFamily="34" charset="-128"/>
                <a:cs typeface="YuGo-Medium"/>
              </a:rPr>
              <a:t>4000PV/4</a:t>
            </a:r>
            <a:r>
              <a:rPr sz="550" spc="-20" dirty="0">
                <a:latin typeface="Yu Gothic" panose="020B0400000000000000" pitchFamily="34" charset="-128"/>
                <a:ea typeface="Yu Gothic" panose="020B0400000000000000" pitchFamily="34" charset="-128"/>
                <a:cs typeface="YuGo-Medium"/>
              </a:rPr>
              <a:t> </a:t>
            </a:r>
            <a:r>
              <a:rPr sz="550" spc="15" dirty="0">
                <a:latin typeface="Yu Gothic" panose="020B0400000000000000" pitchFamily="34" charset="-128"/>
                <a:ea typeface="Yu Gothic" panose="020B0400000000000000" pitchFamily="34" charset="-128"/>
                <a:cs typeface="YuGo-Medium"/>
              </a:rPr>
              <a:t>週間 製造分野</a:t>
            </a:r>
            <a:r>
              <a:rPr sz="550" spc="10" dirty="0">
                <a:latin typeface="Yu Gothic" panose="020B0400000000000000" pitchFamily="34" charset="-128"/>
                <a:ea typeface="Yu Gothic" panose="020B0400000000000000" pitchFamily="34" charset="-128"/>
                <a:cs typeface="YuGo-Medium"/>
              </a:rPr>
              <a:t>：1500</a:t>
            </a:r>
            <a:r>
              <a:rPr sz="550" spc="-30" dirty="0">
                <a:latin typeface="Yu Gothic" panose="020B0400000000000000" pitchFamily="34" charset="-128"/>
                <a:ea typeface="Yu Gothic" panose="020B0400000000000000" pitchFamily="34" charset="-128"/>
                <a:cs typeface="YuGo-Medium"/>
              </a:rPr>
              <a:t> </a:t>
            </a:r>
            <a:r>
              <a:rPr sz="550" spc="15" dirty="0">
                <a:latin typeface="Yu Gothic" panose="020B0400000000000000" pitchFamily="34" charset="-128"/>
                <a:ea typeface="Yu Gothic" panose="020B0400000000000000" pitchFamily="34" charset="-128"/>
                <a:cs typeface="YuGo-Medium"/>
              </a:rPr>
              <a:t>～</a:t>
            </a:r>
            <a:r>
              <a:rPr sz="550" spc="-35" dirty="0">
                <a:latin typeface="Yu Gothic" panose="020B0400000000000000" pitchFamily="34" charset="-128"/>
                <a:ea typeface="Yu Gothic" panose="020B0400000000000000" pitchFamily="34" charset="-128"/>
                <a:cs typeface="YuGo-Medium"/>
              </a:rPr>
              <a:t> </a:t>
            </a:r>
            <a:r>
              <a:rPr sz="550" spc="5" dirty="0">
                <a:latin typeface="Yu Gothic" panose="020B0400000000000000" pitchFamily="34" charset="-128"/>
                <a:ea typeface="Yu Gothic" panose="020B0400000000000000" pitchFamily="34" charset="-128"/>
                <a:cs typeface="YuGo-Medium"/>
              </a:rPr>
              <a:t>2000PV/4</a:t>
            </a:r>
            <a:r>
              <a:rPr sz="550" spc="-35" dirty="0">
                <a:latin typeface="Yu Gothic" panose="020B0400000000000000" pitchFamily="34" charset="-128"/>
                <a:ea typeface="Yu Gothic" panose="020B0400000000000000" pitchFamily="34" charset="-128"/>
                <a:cs typeface="YuGo-Medium"/>
              </a:rPr>
              <a:t> </a:t>
            </a:r>
            <a:r>
              <a:rPr sz="550" spc="15" dirty="0">
                <a:latin typeface="Yu Gothic" panose="020B0400000000000000" pitchFamily="34" charset="-128"/>
                <a:ea typeface="Yu Gothic" panose="020B0400000000000000" pitchFamily="34" charset="-128"/>
                <a:cs typeface="YuGo-Medium"/>
              </a:rPr>
              <a:t>週間</a:t>
            </a:r>
            <a:endParaRPr sz="550" dirty="0">
              <a:latin typeface="Yu Gothic" panose="020B0400000000000000" pitchFamily="34" charset="-128"/>
              <a:ea typeface="Yu Gothic" panose="020B0400000000000000" pitchFamily="34" charset="-128"/>
              <a:cs typeface="YuGo-Medium"/>
            </a:endParaRPr>
          </a:p>
          <a:p>
            <a:pPr marL="48260">
              <a:lnSpc>
                <a:spcPct val="100000"/>
              </a:lnSpc>
              <a:spcBef>
                <a:spcPts val="190"/>
              </a:spcBef>
            </a:pPr>
            <a:r>
              <a:rPr sz="550" spc="15" dirty="0">
                <a:latin typeface="Yu Gothic" panose="020B0400000000000000" pitchFamily="34" charset="-128"/>
                <a:ea typeface="Yu Gothic" panose="020B0400000000000000" pitchFamily="34" charset="-128"/>
                <a:cs typeface="YuGo-Medium"/>
              </a:rPr>
              <a:t>建築・土木分野</a:t>
            </a:r>
            <a:r>
              <a:rPr sz="550" spc="10" dirty="0">
                <a:latin typeface="Yu Gothic" panose="020B0400000000000000" pitchFamily="34" charset="-128"/>
                <a:ea typeface="Yu Gothic" panose="020B0400000000000000" pitchFamily="34" charset="-128"/>
                <a:cs typeface="YuGo-Medium"/>
              </a:rPr>
              <a:t>：1000</a:t>
            </a:r>
            <a:r>
              <a:rPr sz="550" spc="-30" dirty="0">
                <a:latin typeface="Yu Gothic" panose="020B0400000000000000" pitchFamily="34" charset="-128"/>
                <a:ea typeface="Yu Gothic" panose="020B0400000000000000" pitchFamily="34" charset="-128"/>
                <a:cs typeface="YuGo-Medium"/>
              </a:rPr>
              <a:t> </a:t>
            </a:r>
            <a:r>
              <a:rPr sz="550" spc="15" dirty="0">
                <a:latin typeface="Yu Gothic" panose="020B0400000000000000" pitchFamily="34" charset="-128"/>
                <a:ea typeface="Yu Gothic" panose="020B0400000000000000" pitchFamily="34" charset="-128"/>
                <a:cs typeface="YuGo-Medium"/>
              </a:rPr>
              <a:t>～</a:t>
            </a:r>
            <a:r>
              <a:rPr sz="550" spc="-35" dirty="0">
                <a:latin typeface="Yu Gothic" panose="020B0400000000000000" pitchFamily="34" charset="-128"/>
                <a:ea typeface="Yu Gothic" panose="020B0400000000000000" pitchFamily="34" charset="-128"/>
                <a:cs typeface="YuGo-Medium"/>
              </a:rPr>
              <a:t> </a:t>
            </a:r>
            <a:r>
              <a:rPr sz="550" spc="5" dirty="0">
                <a:latin typeface="Yu Gothic" panose="020B0400000000000000" pitchFamily="34" charset="-128"/>
                <a:ea typeface="Yu Gothic" panose="020B0400000000000000" pitchFamily="34" charset="-128"/>
                <a:cs typeface="YuGo-Medium"/>
              </a:rPr>
              <a:t>1500PV/4</a:t>
            </a:r>
            <a:r>
              <a:rPr sz="550" spc="-30" dirty="0">
                <a:latin typeface="Yu Gothic" panose="020B0400000000000000" pitchFamily="34" charset="-128"/>
                <a:ea typeface="Yu Gothic" panose="020B0400000000000000" pitchFamily="34" charset="-128"/>
                <a:cs typeface="YuGo-Medium"/>
              </a:rPr>
              <a:t> </a:t>
            </a:r>
            <a:r>
              <a:rPr sz="550" spc="15" dirty="0">
                <a:latin typeface="Yu Gothic" panose="020B0400000000000000" pitchFamily="34" charset="-128"/>
                <a:ea typeface="Yu Gothic" panose="020B0400000000000000" pitchFamily="34" charset="-128"/>
                <a:cs typeface="YuGo-Medium"/>
              </a:rPr>
              <a:t>週間</a:t>
            </a:r>
            <a:endParaRPr sz="550" dirty="0">
              <a:latin typeface="Yu Gothic" panose="020B0400000000000000" pitchFamily="34" charset="-128"/>
              <a:ea typeface="Yu Gothic" panose="020B0400000000000000" pitchFamily="34" charset="-128"/>
              <a:cs typeface="YuGo-Medium"/>
            </a:endParaRPr>
          </a:p>
        </p:txBody>
      </p:sp>
      <p:sp>
        <p:nvSpPr>
          <p:cNvPr id="22" name="object 6">
            <a:extLst>
              <a:ext uri="{FF2B5EF4-FFF2-40B4-BE49-F238E27FC236}">
                <a16:creationId xmlns:a16="http://schemas.microsoft.com/office/drawing/2014/main" id="{248BA5F4-768B-3A4A-B26D-DCDDF4CE5032}"/>
              </a:ext>
            </a:extLst>
          </p:cNvPr>
          <p:cNvSpPr txBox="1"/>
          <p:nvPr/>
        </p:nvSpPr>
        <p:spPr>
          <a:xfrm>
            <a:off x="5719432" y="1174521"/>
            <a:ext cx="2903220" cy="1309974"/>
          </a:xfrm>
          <a:prstGeom prst="rect">
            <a:avLst/>
          </a:prstGeom>
          <a:solidFill>
            <a:srgbClr val="F1F1F1"/>
          </a:solidFill>
        </p:spPr>
        <p:txBody>
          <a:bodyPr vert="horz" wrap="square" lIns="0" tIns="136525" rIns="0" bIns="0" rtlCol="0">
            <a:spAutoFit/>
          </a:bodyPr>
          <a:lstStyle/>
          <a:p>
            <a:pPr marL="144780">
              <a:lnSpc>
                <a:spcPct val="100000"/>
              </a:lnSpc>
              <a:spcBef>
                <a:spcPts val="1075"/>
              </a:spcBef>
            </a:pPr>
            <a:r>
              <a:rPr lang="ja-JP" altLang="en-US" sz="1050" b="1" spc="10">
                <a:latin typeface="YuGothic"/>
                <a:cs typeface="YuGothic"/>
              </a:rPr>
              <a:t>実施料</a:t>
            </a:r>
            <a:r>
              <a:rPr lang="ja-JP" altLang="en-US" sz="1050" b="1" spc="45">
                <a:latin typeface="YuGothic"/>
                <a:cs typeface="YuGothic"/>
              </a:rPr>
              <a:t>金</a:t>
            </a:r>
            <a:r>
              <a:rPr lang="ja-JP" altLang="en-US" sz="1050" b="1" spc="-110">
                <a:latin typeface="YuGothic"/>
                <a:cs typeface="YuGothic"/>
              </a:rPr>
              <a:t>：</a:t>
            </a:r>
            <a:r>
              <a:rPr lang="ja-JP" altLang="en-US" sz="1050" b="1" spc="-114">
                <a:solidFill>
                  <a:srgbClr val="C1272C"/>
                </a:solidFill>
                <a:latin typeface="YuGothic"/>
                <a:cs typeface="YuGothic"/>
              </a:rPr>
              <a:t>￥</a:t>
            </a:r>
            <a:r>
              <a:rPr lang="en-US" altLang="ja-JP" sz="1050" b="1" spc="5" dirty="0">
                <a:solidFill>
                  <a:srgbClr val="C1272C"/>
                </a:solidFill>
                <a:latin typeface="YuGothic"/>
                <a:cs typeface="YuGothic"/>
              </a:rPr>
              <a:t>3,000,000/4</a:t>
            </a:r>
            <a:r>
              <a:rPr lang="ja-JP" altLang="en-US" sz="1050" b="1" spc="-35">
                <a:solidFill>
                  <a:srgbClr val="C1272C"/>
                </a:solidFill>
                <a:latin typeface="YuGothic"/>
                <a:cs typeface="YuGothic"/>
              </a:rPr>
              <a:t> </a:t>
            </a:r>
            <a:r>
              <a:rPr lang="ja-JP" altLang="en-US" sz="1050" b="1" spc="10">
                <a:solidFill>
                  <a:srgbClr val="C1272C"/>
                </a:solidFill>
                <a:latin typeface="YuGothic"/>
                <a:cs typeface="YuGothic"/>
              </a:rPr>
              <a:t>週間</a:t>
            </a:r>
            <a:endParaRPr lang="ja-JP" altLang="en-US" sz="1050">
              <a:latin typeface="YuGothic"/>
              <a:cs typeface="YuGothic"/>
            </a:endParaRPr>
          </a:p>
          <a:p>
            <a:pPr marL="144780">
              <a:lnSpc>
                <a:spcPct val="100000"/>
              </a:lnSpc>
              <a:spcBef>
                <a:spcPts val="470"/>
              </a:spcBef>
            </a:pPr>
            <a:r>
              <a:rPr lang="en-US" altLang="ja-JP" sz="550" spc="5" dirty="0">
                <a:latin typeface="YuGo-Medium"/>
                <a:cs typeface="YuGo-Medium"/>
              </a:rPr>
              <a:t>※</a:t>
            </a:r>
            <a:r>
              <a:rPr lang="ja-JP" altLang="en-US" sz="550" spc="-40">
                <a:latin typeface="YuGo-Medium"/>
                <a:cs typeface="YuGo-Medium"/>
              </a:rPr>
              <a:t>ネ</a:t>
            </a:r>
            <a:r>
              <a:rPr lang="ja-JP" altLang="en-US" sz="550" spc="-60">
                <a:latin typeface="YuGo-Medium"/>
                <a:cs typeface="YuGo-Medium"/>
              </a:rPr>
              <a:t>イ</a:t>
            </a:r>
            <a:r>
              <a:rPr lang="ja-JP" altLang="en-US" sz="550" spc="-80">
                <a:latin typeface="YuGo-Medium"/>
                <a:cs typeface="YuGo-Medium"/>
              </a:rPr>
              <a:t>テ</a:t>
            </a:r>
            <a:r>
              <a:rPr lang="ja-JP" altLang="en-US" sz="550" spc="-105">
                <a:latin typeface="YuGo-Medium"/>
                <a:cs typeface="YuGo-Medium"/>
              </a:rPr>
              <a:t>ィ</a:t>
            </a:r>
            <a:r>
              <a:rPr lang="ja-JP" altLang="en-US" sz="550" spc="25">
                <a:latin typeface="YuGo-Medium"/>
                <a:cs typeface="YuGo-Medium"/>
              </a:rPr>
              <a:t>ブ</a:t>
            </a:r>
            <a:r>
              <a:rPr lang="ja-JP" altLang="en-US" sz="550" spc="-35">
                <a:latin typeface="YuGo-Medium"/>
                <a:cs typeface="YuGo-Medium"/>
              </a:rPr>
              <a:t>型</a:t>
            </a:r>
            <a:r>
              <a:rPr lang="ja-JP" altLang="en-US" sz="550" spc="-60">
                <a:latin typeface="YuGo-Medium"/>
                <a:cs typeface="YuGo-Medium"/>
              </a:rPr>
              <a:t>タ</a:t>
            </a:r>
            <a:r>
              <a:rPr lang="ja-JP" altLang="en-US" sz="550" spc="-75">
                <a:latin typeface="YuGo-Medium"/>
                <a:cs typeface="YuGo-Medium"/>
              </a:rPr>
              <a:t>イ</a:t>
            </a:r>
            <a:r>
              <a:rPr lang="ja-JP" altLang="en-US" sz="550" spc="-65">
                <a:latin typeface="YuGo-Medium"/>
                <a:cs typeface="YuGo-Medium"/>
              </a:rPr>
              <a:t>ア</a:t>
            </a:r>
            <a:r>
              <a:rPr lang="ja-JP" altLang="en-US" sz="550" spc="-60">
                <a:latin typeface="YuGo-Medium"/>
                <a:cs typeface="YuGo-Medium"/>
              </a:rPr>
              <a:t>ッ</a:t>
            </a:r>
            <a:r>
              <a:rPr lang="ja-JP" altLang="en-US" sz="550" spc="25">
                <a:latin typeface="YuGo-Medium"/>
                <a:cs typeface="YuGo-Medium"/>
              </a:rPr>
              <a:t>プ</a:t>
            </a:r>
            <a:r>
              <a:rPr lang="ja-JP" altLang="en-US" sz="550" spc="10">
                <a:latin typeface="YuGo-Medium"/>
                <a:cs typeface="YuGo-Medium"/>
              </a:rPr>
              <a:t>の</a:t>
            </a:r>
            <a:r>
              <a:rPr lang="ja-JP" altLang="en-US" sz="550" spc="15">
                <a:latin typeface="YuGo-Medium"/>
                <a:cs typeface="YuGo-Medium"/>
              </a:rPr>
              <a:t>掲載開始本</a:t>
            </a:r>
            <a:r>
              <a:rPr lang="ja-JP" altLang="en-US" sz="550" spc="10">
                <a:latin typeface="YuGo-Medium"/>
                <a:cs typeface="YuGo-Medium"/>
              </a:rPr>
              <a:t>数</a:t>
            </a:r>
            <a:r>
              <a:rPr lang="ja-JP" altLang="en-US" sz="550" spc="5">
                <a:latin typeface="YuGo-Medium"/>
                <a:cs typeface="YuGo-Medium"/>
              </a:rPr>
              <a:t>は</a:t>
            </a:r>
            <a:r>
              <a:rPr lang="ja-JP" altLang="en-US" sz="550">
                <a:latin typeface="YuGo-Medium"/>
                <a:cs typeface="YuGo-Medium"/>
              </a:rPr>
              <a:t>、日</a:t>
            </a:r>
            <a:r>
              <a:rPr lang="ja-JP" altLang="en-US" sz="550" spc="-40">
                <a:latin typeface="YuGo-Medium"/>
                <a:cs typeface="YuGo-Medium"/>
              </a:rPr>
              <a:t>経ク</a:t>
            </a:r>
            <a:r>
              <a:rPr lang="ja-JP" altLang="en-US" sz="550" spc="-35">
                <a:latin typeface="YuGo-Medium"/>
                <a:cs typeface="YuGo-Medium"/>
              </a:rPr>
              <a:t>ロ</a:t>
            </a:r>
            <a:r>
              <a:rPr lang="ja-JP" altLang="en-US" sz="550" spc="-20">
                <a:latin typeface="YuGo-Medium"/>
                <a:cs typeface="YuGo-Medium"/>
              </a:rPr>
              <a:t>ス</a:t>
            </a:r>
            <a:r>
              <a:rPr lang="ja-JP" altLang="en-US" sz="550" spc="-65">
                <a:latin typeface="YuGo-Medium"/>
                <a:cs typeface="YuGo-Medium"/>
              </a:rPr>
              <a:t>テ</a:t>
            </a:r>
            <a:r>
              <a:rPr lang="ja-JP" altLang="en-US" sz="550" spc="-85">
                <a:latin typeface="YuGo-Medium"/>
                <a:cs typeface="YuGo-Medium"/>
              </a:rPr>
              <a:t>ッ</a:t>
            </a:r>
            <a:r>
              <a:rPr lang="ja-JP" altLang="en-US" sz="550" spc="-20">
                <a:latin typeface="YuGo-Medium"/>
                <a:cs typeface="YuGo-Medium"/>
              </a:rPr>
              <a:t>ク</a:t>
            </a:r>
            <a:r>
              <a:rPr lang="ja-JP" altLang="en-US" sz="550" spc="15">
                <a:latin typeface="YuGo-Medium"/>
                <a:cs typeface="YuGo-Medium"/>
              </a:rPr>
              <a:t>全</a:t>
            </a:r>
            <a:r>
              <a:rPr lang="ja-JP" altLang="en-US" sz="550" spc="-5">
                <a:latin typeface="YuGo-Medium"/>
                <a:cs typeface="YuGo-Medium"/>
              </a:rPr>
              <a:t>体</a:t>
            </a:r>
            <a:r>
              <a:rPr lang="ja-JP" altLang="en-US" sz="550" spc="15">
                <a:latin typeface="YuGo-Medium"/>
                <a:cs typeface="YuGo-Medium"/>
              </a:rPr>
              <a:t>で</a:t>
            </a:r>
            <a:r>
              <a:rPr lang="ja-JP" altLang="en-US" sz="550" spc="-25">
                <a:latin typeface="YuGo-Medium"/>
                <a:cs typeface="YuGo-Medium"/>
              </a:rPr>
              <a:t> </a:t>
            </a:r>
            <a:r>
              <a:rPr lang="en-US" altLang="ja-JP" sz="550" spc="5" dirty="0">
                <a:latin typeface="YuGo-Medium"/>
                <a:cs typeface="YuGo-Medium"/>
              </a:rPr>
              <a:t>1</a:t>
            </a:r>
            <a:r>
              <a:rPr lang="ja-JP" altLang="en-US" sz="550" spc="-35">
                <a:latin typeface="YuGo-Medium"/>
                <a:cs typeface="YuGo-Medium"/>
              </a:rPr>
              <a:t> </a:t>
            </a:r>
            <a:r>
              <a:rPr lang="ja-JP" altLang="en-US" sz="550" spc="15">
                <a:latin typeface="YuGo-Medium"/>
                <a:cs typeface="YuGo-Medium"/>
              </a:rPr>
              <a:t>日</a:t>
            </a:r>
            <a:r>
              <a:rPr lang="ja-JP" altLang="en-US" sz="550" spc="-35">
                <a:latin typeface="YuGo-Medium"/>
                <a:cs typeface="YuGo-Medium"/>
              </a:rPr>
              <a:t> </a:t>
            </a:r>
            <a:r>
              <a:rPr lang="en-US" altLang="ja-JP" sz="550" spc="5" dirty="0">
                <a:latin typeface="YuGo-Medium"/>
                <a:cs typeface="YuGo-Medium"/>
              </a:rPr>
              <a:t>1</a:t>
            </a:r>
            <a:r>
              <a:rPr lang="ja-JP" altLang="en-US" sz="550" spc="-20">
                <a:latin typeface="YuGo-Medium"/>
                <a:cs typeface="YuGo-Medium"/>
              </a:rPr>
              <a:t> </a:t>
            </a:r>
            <a:r>
              <a:rPr lang="ja-JP" altLang="en-US" sz="550" spc="-5">
                <a:latin typeface="YuGo-Medium"/>
                <a:cs typeface="YuGo-Medium"/>
              </a:rPr>
              <a:t>本</a:t>
            </a:r>
            <a:r>
              <a:rPr lang="ja-JP" altLang="en-US" sz="550" spc="10">
                <a:latin typeface="YuGo-Medium"/>
                <a:cs typeface="YuGo-Medium"/>
              </a:rPr>
              <a:t>です</a:t>
            </a:r>
            <a:r>
              <a:rPr lang="ja-JP" altLang="en-US" sz="550" spc="15">
                <a:latin typeface="YuGo-Medium"/>
                <a:cs typeface="YuGo-Medium"/>
              </a:rPr>
              <a:t>。</a:t>
            </a:r>
            <a:endParaRPr lang="ja-JP" altLang="en-US" sz="550">
              <a:latin typeface="YuGo-Medium"/>
              <a:cs typeface="YuGo-Medium"/>
            </a:endParaRPr>
          </a:p>
          <a:p>
            <a:pPr marL="144780">
              <a:lnSpc>
                <a:spcPct val="100000"/>
              </a:lnSpc>
              <a:spcBef>
                <a:spcPts val="260"/>
              </a:spcBef>
            </a:pPr>
            <a:r>
              <a:rPr lang="en-US" altLang="ja-JP" sz="550" spc="15" dirty="0">
                <a:latin typeface="YuGo-Medium"/>
                <a:cs typeface="YuGo-Medium"/>
              </a:rPr>
              <a:t>※</a:t>
            </a:r>
            <a:r>
              <a:rPr lang="ja-JP" altLang="en-US" sz="550" spc="15">
                <a:latin typeface="YuGo-Medium"/>
                <a:cs typeface="YuGo-Medium"/>
              </a:rPr>
              <a:t>記</a:t>
            </a:r>
            <a:r>
              <a:rPr lang="ja-JP" altLang="en-US" sz="550" spc="-35">
                <a:latin typeface="YuGo-Medium"/>
                <a:cs typeface="YuGo-Medium"/>
              </a:rPr>
              <a:t>事</a:t>
            </a:r>
            <a:r>
              <a:rPr lang="ja-JP" altLang="en-US" sz="550" spc="-60">
                <a:latin typeface="YuGo-Medium"/>
                <a:cs typeface="YuGo-Medium"/>
              </a:rPr>
              <a:t>タ</a:t>
            </a:r>
            <a:r>
              <a:rPr lang="ja-JP" altLang="en-US" sz="550" spc="-110">
                <a:latin typeface="YuGo-Medium"/>
                <a:cs typeface="YuGo-Medium"/>
              </a:rPr>
              <a:t>イ</a:t>
            </a:r>
            <a:r>
              <a:rPr lang="ja-JP" altLang="en-US" sz="550" spc="-60">
                <a:latin typeface="YuGo-Medium"/>
                <a:cs typeface="YuGo-Medium"/>
              </a:rPr>
              <a:t>ト</a:t>
            </a:r>
            <a:r>
              <a:rPr lang="ja-JP" altLang="en-US" sz="550" spc="25">
                <a:latin typeface="YuGo-Medium"/>
                <a:cs typeface="YuGo-Medium"/>
              </a:rPr>
              <a:t>ル</a:t>
            </a:r>
            <a:r>
              <a:rPr lang="ja-JP" altLang="en-US" sz="550" spc="10">
                <a:latin typeface="YuGo-Medium"/>
                <a:cs typeface="YuGo-Medium"/>
              </a:rPr>
              <a:t>前</a:t>
            </a:r>
            <a:r>
              <a:rPr lang="ja-JP" altLang="en-US" sz="550" spc="-5">
                <a:latin typeface="YuGo-Medium"/>
                <a:cs typeface="YuGo-Medium"/>
              </a:rPr>
              <a:t>に</a:t>
            </a:r>
            <a:r>
              <a:rPr lang="ja-JP" altLang="en-US" sz="550" spc="15">
                <a:latin typeface="YuGo-Medium"/>
                <a:cs typeface="YuGo-Medium"/>
              </a:rPr>
              <a:t>「</a:t>
            </a:r>
            <a:r>
              <a:rPr lang="en" altLang="ja-JP" sz="550" spc="10" dirty="0">
                <a:latin typeface="YuGo-Medium"/>
                <a:cs typeface="YuGo-Medium"/>
              </a:rPr>
              <a:t>PR</a:t>
            </a:r>
            <a:r>
              <a:rPr lang="ja-JP" altLang="en" sz="550" spc="-10">
                <a:latin typeface="YuGo-Medium"/>
                <a:cs typeface="YuGo-Medium"/>
              </a:rPr>
              <a:t>」</a:t>
            </a:r>
            <a:r>
              <a:rPr lang="ja-JP" altLang="en-US" sz="550" spc="-15">
                <a:latin typeface="YuGo-Medium"/>
                <a:cs typeface="YuGo-Medium"/>
              </a:rPr>
              <a:t>を</a:t>
            </a:r>
            <a:r>
              <a:rPr lang="ja-JP" altLang="en-US" sz="550" spc="15">
                <a:latin typeface="YuGo-Medium"/>
                <a:cs typeface="YuGo-Medium"/>
              </a:rPr>
              <a:t>表記</a:t>
            </a:r>
            <a:r>
              <a:rPr lang="ja-JP" altLang="en-US" sz="550" spc="10">
                <a:latin typeface="YuGo-Medium"/>
                <a:cs typeface="YuGo-Medium"/>
              </a:rPr>
              <a:t>い</a:t>
            </a:r>
            <a:r>
              <a:rPr lang="ja-JP" altLang="en-US" sz="550" spc="-50">
                <a:latin typeface="YuGo-Medium"/>
                <a:cs typeface="YuGo-Medium"/>
              </a:rPr>
              <a:t>た</a:t>
            </a:r>
            <a:r>
              <a:rPr lang="ja-JP" altLang="en-US" sz="550" spc="-85">
                <a:latin typeface="YuGo-Medium"/>
                <a:cs typeface="YuGo-Medium"/>
              </a:rPr>
              <a:t>し</a:t>
            </a:r>
            <a:r>
              <a:rPr lang="ja-JP" altLang="en-US" sz="550" spc="-30">
                <a:latin typeface="YuGo-Medium"/>
                <a:cs typeface="YuGo-Medium"/>
              </a:rPr>
              <a:t>ま</a:t>
            </a:r>
            <a:r>
              <a:rPr lang="ja-JP" altLang="en-US" sz="550" spc="10">
                <a:latin typeface="YuGo-Medium"/>
                <a:cs typeface="YuGo-Medium"/>
              </a:rPr>
              <a:t>す</a:t>
            </a:r>
            <a:r>
              <a:rPr lang="ja-JP" altLang="en-US" sz="550" spc="15">
                <a:latin typeface="YuGo-Medium"/>
                <a:cs typeface="YuGo-Medium"/>
              </a:rPr>
              <a:t>。</a:t>
            </a:r>
            <a:endParaRPr lang="ja-JP" altLang="en-US" sz="550">
              <a:latin typeface="YuGo-Medium"/>
              <a:cs typeface="YuGo-Medium"/>
            </a:endParaRPr>
          </a:p>
          <a:p>
            <a:pPr marL="144780">
              <a:lnSpc>
                <a:spcPct val="100000"/>
              </a:lnSpc>
              <a:spcBef>
                <a:spcPts val="260"/>
              </a:spcBef>
            </a:pPr>
            <a:r>
              <a:rPr lang="en-US" altLang="ja-JP" sz="550" spc="-35" dirty="0">
                <a:latin typeface="YuGo-Medium"/>
                <a:cs typeface="YuGo-Medium"/>
              </a:rPr>
              <a:t>※</a:t>
            </a:r>
            <a:r>
              <a:rPr lang="ja-JP" altLang="en-US" sz="550" spc="-60">
                <a:latin typeface="YuGo-Medium"/>
                <a:cs typeface="YuGo-Medium"/>
              </a:rPr>
              <a:t>タ</a:t>
            </a:r>
            <a:r>
              <a:rPr lang="ja-JP" altLang="en-US" sz="550" spc="-110">
                <a:latin typeface="YuGo-Medium"/>
                <a:cs typeface="YuGo-Medium"/>
              </a:rPr>
              <a:t>イ</a:t>
            </a:r>
            <a:r>
              <a:rPr lang="ja-JP" altLang="en-US" sz="550" spc="-60">
                <a:latin typeface="YuGo-Medium"/>
                <a:cs typeface="YuGo-Medium"/>
              </a:rPr>
              <a:t>ト</a:t>
            </a:r>
            <a:r>
              <a:rPr lang="ja-JP" altLang="en-US" sz="550" spc="25">
                <a:latin typeface="YuGo-Medium"/>
                <a:cs typeface="YuGo-Medium"/>
              </a:rPr>
              <a:t>ル</a:t>
            </a:r>
            <a:r>
              <a:rPr lang="ja-JP" altLang="en-US" sz="550" spc="10">
                <a:latin typeface="YuGo-Medium"/>
                <a:cs typeface="YuGo-Medium"/>
              </a:rPr>
              <a:t>下</a:t>
            </a:r>
            <a:r>
              <a:rPr lang="ja-JP" altLang="en-US" sz="550" spc="-5">
                <a:latin typeface="YuGo-Medium"/>
                <a:cs typeface="YuGo-Medium"/>
              </a:rPr>
              <a:t>に</a:t>
            </a:r>
            <a:r>
              <a:rPr lang="ja-JP" altLang="en-US" sz="550" spc="15">
                <a:latin typeface="YuGo-Medium"/>
                <a:cs typeface="YuGo-Medium"/>
              </a:rPr>
              <a:t>「提供</a:t>
            </a:r>
            <a:r>
              <a:rPr lang="ja-JP" altLang="en-US" sz="550" spc="-20">
                <a:latin typeface="YuGo-Medium"/>
                <a:cs typeface="YuGo-Medium"/>
              </a:rPr>
              <a:t>：○○○</a:t>
            </a:r>
            <a:r>
              <a:rPr lang="ja-JP" altLang="en-US" sz="550" spc="10">
                <a:latin typeface="YuGo-Medium"/>
                <a:cs typeface="YuGo-Medium"/>
              </a:rPr>
              <a:t>」の</a:t>
            </a:r>
            <a:r>
              <a:rPr lang="ja-JP" altLang="en-US" sz="550" spc="15">
                <a:latin typeface="YuGo-Medium"/>
                <a:cs typeface="YuGo-Medium"/>
              </a:rPr>
              <a:t>広告主社名表</a:t>
            </a:r>
            <a:r>
              <a:rPr lang="ja-JP" altLang="en-US" sz="550" spc="-10">
                <a:latin typeface="YuGo-Medium"/>
                <a:cs typeface="YuGo-Medium"/>
              </a:rPr>
              <a:t>記を</a:t>
            </a:r>
            <a:r>
              <a:rPr lang="ja-JP" altLang="en-US" sz="550" spc="10">
                <a:latin typeface="YuGo-Medium"/>
                <a:cs typeface="YuGo-Medium"/>
              </a:rPr>
              <a:t>い</a:t>
            </a:r>
            <a:r>
              <a:rPr lang="ja-JP" altLang="en-US" sz="550" spc="-50">
                <a:latin typeface="YuGo-Medium"/>
                <a:cs typeface="YuGo-Medium"/>
              </a:rPr>
              <a:t>た</a:t>
            </a:r>
            <a:r>
              <a:rPr lang="ja-JP" altLang="en-US" sz="550" spc="-85">
                <a:latin typeface="YuGo-Medium"/>
                <a:cs typeface="YuGo-Medium"/>
              </a:rPr>
              <a:t>し</a:t>
            </a:r>
            <a:r>
              <a:rPr lang="ja-JP" altLang="en-US" sz="550" spc="-30">
                <a:latin typeface="YuGo-Medium"/>
                <a:cs typeface="YuGo-Medium"/>
              </a:rPr>
              <a:t>ま</a:t>
            </a:r>
            <a:r>
              <a:rPr lang="ja-JP" altLang="en-US" sz="550" spc="10">
                <a:latin typeface="YuGo-Medium"/>
                <a:cs typeface="YuGo-Medium"/>
              </a:rPr>
              <a:t>す</a:t>
            </a:r>
            <a:r>
              <a:rPr lang="ja-JP" altLang="en-US" sz="550" spc="15">
                <a:latin typeface="YuGo-Medium"/>
                <a:cs typeface="YuGo-Medium"/>
              </a:rPr>
              <a:t>。</a:t>
            </a:r>
            <a:endParaRPr lang="ja-JP" altLang="en-US" sz="550">
              <a:latin typeface="YuGo-Medium"/>
              <a:cs typeface="YuGo-Medium"/>
            </a:endParaRPr>
          </a:p>
          <a:p>
            <a:pPr marL="144780">
              <a:lnSpc>
                <a:spcPct val="100000"/>
              </a:lnSpc>
              <a:spcBef>
                <a:spcPts val="260"/>
              </a:spcBef>
            </a:pPr>
            <a:r>
              <a:rPr lang="en-US" altLang="ja-JP" sz="550" spc="15" dirty="0">
                <a:latin typeface="YuGo-Medium"/>
                <a:cs typeface="YuGo-Medium"/>
              </a:rPr>
              <a:t>※</a:t>
            </a:r>
            <a:r>
              <a:rPr lang="ja-JP" altLang="en-US" sz="550" spc="15">
                <a:latin typeface="YuGo-Medium"/>
                <a:cs typeface="YuGo-Medium"/>
              </a:rPr>
              <a:t>編集記事見</a:t>
            </a:r>
            <a:r>
              <a:rPr lang="ja-JP" altLang="en-US" sz="550" spc="-40">
                <a:latin typeface="YuGo-Medium"/>
                <a:cs typeface="YuGo-Medium"/>
              </a:rPr>
              <a:t>出</a:t>
            </a:r>
            <a:r>
              <a:rPr lang="ja-JP" altLang="en-US" sz="550" spc="-45">
                <a:latin typeface="YuGo-Medium"/>
                <a:cs typeface="YuGo-Medium"/>
              </a:rPr>
              <a:t>し</a:t>
            </a:r>
            <a:r>
              <a:rPr lang="ja-JP" altLang="en-US" sz="550" spc="-5">
                <a:latin typeface="YuGo-Medium"/>
                <a:cs typeface="YuGo-Medium"/>
              </a:rPr>
              <a:t>枠</a:t>
            </a:r>
            <a:r>
              <a:rPr lang="ja-JP" altLang="en-US" sz="550" spc="5">
                <a:latin typeface="YuGo-Medium"/>
                <a:cs typeface="YuGo-Medium"/>
              </a:rPr>
              <a:t>で</a:t>
            </a:r>
            <a:r>
              <a:rPr lang="ja-JP" altLang="en-US" sz="550" spc="10">
                <a:latin typeface="YuGo-Medium"/>
                <a:cs typeface="YuGo-Medium"/>
              </a:rPr>
              <a:t>の</a:t>
            </a:r>
            <a:r>
              <a:rPr lang="ja-JP" altLang="en-US" sz="550" spc="15">
                <a:latin typeface="YuGo-Medium"/>
                <a:cs typeface="YuGo-Medium"/>
              </a:rPr>
              <a:t>誘</a:t>
            </a:r>
            <a:r>
              <a:rPr lang="ja-JP" altLang="en-US" sz="550" spc="10">
                <a:latin typeface="YuGo-Medium"/>
                <a:cs typeface="YuGo-Medium"/>
              </a:rPr>
              <a:t>導</a:t>
            </a:r>
            <a:r>
              <a:rPr lang="ja-JP" altLang="en-US" sz="550" spc="-5">
                <a:latin typeface="YuGo-Medium"/>
                <a:cs typeface="YuGo-Medium"/>
              </a:rPr>
              <a:t>に</a:t>
            </a:r>
            <a:r>
              <a:rPr lang="ja-JP" altLang="en-US" sz="550" spc="15">
                <a:latin typeface="YuGo-Medium"/>
                <a:cs typeface="YuGo-Medium"/>
              </a:rPr>
              <a:t>「</a:t>
            </a:r>
            <a:r>
              <a:rPr lang="en" altLang="ja-JP" sz="550" spc="10" dirty="0">
                <a:latin typeface="YuGo-Medium"/>
                <a:cs typeface="YuGo-Medium"/>
              </a:rPr>
              <a:t>PR</a:t>
            </a:r>
            <a:r>
              <a:rPr lang="ja-JP" altLang="en" sz="550" spc="-10">
                <a:latin typeface="YuGo-Medium"/>
                <a:cs typeface="YuGo-Medium"/>
              </a:rPr>
              <a:t>」</a:t>
            </a:r>
            <a:r>
              <a:rPr lang="ja-JP" altLang="en-US" sz="550" spc="-15">
                <a:latin typeface="YuGo-Medium"/>
                <a:cs typeface="YuGo-Medium"/>
              </a:rPr>
              <a:t>を</a:t>
            </a:r>
            <a:r>
              <a:rPr lang="ja-JP" altLang="en-US" sz="550" spc="15">
                <a:latin typeface="YuGo-Medium"/>
                <a:cs typeface="YuGo-Medium"/>
              </a:rPr>
              <a:t>表記</a:t>
            </a:r>
            <a:r>
              <a:rPr lang="ja-JP" altLang="en-US" sz="550" spc="10">
                <a:latin typeface="YuGo-Medium"/>
                <a:cs typeface="YuGo-Medium"/>
              </a:rPr>
              <a:t>い</a:t>
            </a:r>
            <a:r>
              <a:rPr lang="ja-JP" altLang="en-US" sz="550" spc="-50">
                <a:latin typeface="YuGo-Medium"/>
                <a:cs typeface="YuGo-Medium"/>
              </a:rPr>
              <a:t>た</a:t>
            </a:r>
            <a:r>
              <a:rPr lang="ja-JP" altLang="en-US" sz="550" spc="-85">
                <a:latin typeface="YuGo-Medium"/>
                <a:cs typeface="YuGo-Medium"/>
              </a:rPr>
              <a:t>し</a:t>
            </a:r>
            <a:r>
              <a:rPr lang="ja-JP" altLang="en-US" sz="550" spc="-30">
                <a:latin typeface="YuGo-Medium"/>
                <a:cs typeface="YuGo-Medium"/>
              </a:rPr>
              <a:t>ま</a:t>
            </a:r>
            <a:r>
              <a:rPr lang="ja-JP" altLang="en-US" sz="550" spc="10">
                <a:latin typeface="YuGo-Medium"/>
                <a:cs typeface="YuGo-Medium"/>
              </a:rPr>
              <a:t>す</a:t>
            </a:r>
            <a:r>
              <a:rPr lang="ja-JP" altLang="en-US" sz="550" spc="15">
                <a:latin typeface="YuGo-Medium"/>
                <a:cs typeface="YuGo-Medium"/>
              </a:rPr>
              <a:t>。</a:t>
            </a:r>
            <a:endParaRPr lang="ja-JP" altLang="en-US" sz="550">
              <a:latin typeface="YuGo-Medium"/>
              <a:cs typeface="YuGo-Medium"/>
            </a:endParaRPr>
          </a:p>
          <a:p>
            <a:pPr marL="144780">
              <a:lnSpc>
                <a:spcPct val="100000"/>
              </a:lnSpc>
              <a:spcBef>
                <a:spcPts val="265"/>
              </a:spcBef>
            </a:pPr>
            <a:r>
              <a:rPr lang="en-US" altLang="ja-JP" sz="550" spc="15" dirty="0">
                <a:latin typeface="YuGo-Medium"/>
                <a:cs typeface="YuGo-Medium"/>
              </a:rPr>
              <a:t>※</a:t>
            </a:r>
            <a:r>
              <a:rPr lang="ja-JP" altLang="en-US" sz="550" spc="15">
                <a:latin typeface="YuGo-Medium"/>
                <a:cs typeface="YuGo-Medium"/>
              </a:rPr>
              <a:t>編集記</a:t>
            </a:r>
            <a:r>
              <a:rPr lang="ja-JP" altLang="en-US" sz="550" spc="10">
                <a:latin typeface="YuGo-Medium"/>
                <a:cs typeface="YuGo-Medium"/>
              </a:rPr>
              <a:t>事</a:t>
            </a:r>
            <a:r>
              <a:rPr lang="ja-JP" altLang="en-US" sz="550" spc="-55">
                <a:latin typeface="YuGo-Medium"/>
                <a:cs typeface="YuGo-Medium"/>
              </a:rPr>
              <a:t>の</a:t>
            </a:r>
            <a:r>
              <a:rPr lang="ja-JP" altLang="en-US" sz="550" spc="-75">
                <a:latin typeface="YuGo-Medium"/>
                <a:cs typeface="YuGo-Medium"/>
              </a:rPr>
              <a:t>ト</a:t>
            </a:r>
            <a:r>
              <a:rPr lang="ja-JP" altLang="en-US" sz="550" spc="-50">
                <a:latin typeface="YuGo-Medium"/>
                <a:cs typeface="YuGo-Medium"/>
              </a:rPr>
              <a:t>ー</a:t>
            </a:r>
            <a:r>
              <a:rPr lang="ja-JP" altLang="en-US" sz="550" spc="-75">
                <a:latin typeface="YuGo-Medium"/>
                <a:cs typeface="YuGo-Medium"/>
              </a:rPr>
              <a:t>ン</a:t>
            </a:r>
            <a:r>
              <a:rPr lang="ja-JP" altLang="en-US" sz="550" spc="-50">
                <a:latin typeface="YuGo-Medium"/>
                <a:cs typeface="YuGo-Medium"/>
              </a:rPr>
              <a:t>＆</a:t>
            </a:r>
            <a:r>
              <a:rPr lang="ja-JP" altLang="en-US" sz="550" spc="-10">
                <a:latin typeface="YuGo-Medium"/>
                <a:cs typeface="YuGo-Medium"/>
              </a:rPr>
              <a:t>マ</a:t>
            </a:r>
            <a:r>
              <a:rPr lang="ja-JP" altLang="en-US" sz="550" spc="-20">
                <a:latin typeface="YuGo-Medium"/>
                <a:cs typeface="YuGo-Medium"/>
              </a:rPr>
              <a:t>ナ</a:t>
            </a:r>
            <a:r>
              <a:rPr lang="ja-JP" altLang="en-US" sz="550" spc="-5">
                <a:latin typeface="YuGo-Medium"/>
                <a:cs typeface="YuGo-Medium"/>
              </a:rPr>
              <a:t>ーに</a:t>
            </a:r>
            <a:r>
              <a:rPr lang="ja-JP" altLang="en-US" sz="550" spc="15">
                <a:latin typeface="YuGo-Medium"/>
                <a:cs typeface="YuGo-Medium"/>
              </a:rPr>
              <a:t>合</a:t>
            </a:r>
            <a:r>
              <a:rPr lang="ja-JP" altLang="en-US" sz="550" spc="5">
                <a:latin typeface="YuGo-Medium"/>
                <a:cs typeface="YuGo-Medium"/>
              </a:rPr>
              <a:t>わ</a:t>
            </a:r>
            <a:r>
              <a:rPr lang="ja-JP" altLang="en-US" sz="550">
                <a:latin typeface="YuGo-Medium"/>
                <a:cs typeface="YuGo-Medium"/>
              </a:rPr>
              <a:t>な</a:t>
            </a:r>
            <a:r>
              <a:rPr lang="ja-JP" altLang="en-US" sz="550" spc="10">
                <a:latin typeface="YuGo-Medium"/>
                <a:cs typeface="YuGo-Medium"/>
              </a:rPr>
              <a:t>い</a:t>
            </a:r>
            <a:r>
              <a:rPr lang="ja-JP" altLang="en-US" sz="550" spc="15">
                <a:latin typeface="YuGo-Medium"/>
                <a:cs typeface="YuGo-Medium"/>
              </a:rPr>
              <a:t>記事内</a:t>
            </a:r>
            <a:r>
              <a:rPr lang="ja-JP" altLang="en-US" sz="550" spc="10">
                <a:latin typeface="YuGo-Medium"/>
                <a:cs typeface="YuGo-Medium"/>
              </a:rPr>
              <a:t>容</a:t>
            </a:r>
            <a:r>
              <a:rPr lang="ja-JP" altLang="en-US" sz="550" spc="5">
                <a:latin typeface="YuGo-Medium"/>
                <a:cs typeface="YuGo-Medium"/>
              </a:rPr>
              <a:t>は</a:t>
            </a:r>
            <a:r>
              <a:rPr lang="ja-JP" altLang="en-US" sz="550" spc="15">
                <a:latin typeface="YuGo-Medium"/>
                <a:cs typeface="YuGo-Medium"/>
              </a:rPr>
              <a:t>掲載不</a:t>
            </a:r>
            <a:r>
              <a:rPr lang="ja-JP" altLang="en-US" sz="550" spc="-25">
                <a:latin typeface="YuGo-Medium"/>
                <a:cs typeface="YuGo-Medium"/>
              </a:rPr>
              <a:t>可</a:t>
            </a:r>
            <a:r>
              <a:rPr lang="ja-JP" altLang="en-US" sz="550" spc="-45">
                <a:latin typeface="YuGo-Medium"/>
                <a:cs typeface="YuGo-Medium"/>
              </a:rPr>
              <a:t>と</a:t>
            </a:r>
            <a:r>
              <a:rPr lang="ja-JP" altLang="en-US" sz="550" spc="-30">
                <a:latin typeface="YuGo-Medium"/>
                <a:cs typeface="YuGo-Medium"/>
              </a:rPr>
              <a:t>す</a:t>
            </a:r>
            <a:r>
              <a:rPr lang="ja-JP" altLang="en-US" sz="550" spc="-25">
                <a:latin typeface="YuGo-Medium"/>
                <a:cs typeface="YuGo-Medium"/>
              </a:rPr>
              <a:t>る</a:t>
            </a:r>
            <a:r>
              <a:rPr lang="ja-JP" altLang="en-US" sz="550" spc="15">
                <a:latin typeface="YuGo-Medium"/>
                <a:cs typeface="YuGo-Medium"/>
              </a:rPr>
              <a:t>場</a:t>
            </a:r>
            <a:r>
              <a:rPr lang="ja-JP" altLang="en-US" sz="550" spc="10">
                <a:latin typeface="YuGo-Medium"/>
                <a:cs typeface="YuGo-Medium"/>
              </a:rPr>
              <a:t>合が</a:t>
            </a:r>
            <a:r>
              <a:rPr lang="ja-JP" altLang="en-US" sz="550" spc="-45">
                <a:latin typeface="YuGo-Medium"/>
                <a:cs typeface="YuGo-Medium"/>
              </a:rPr>
              <a:t>あ</a:t>
            </a:r>
            <a:r>
              <a:rPr lang="ja-JP" altLang="en-US" sz="550" spc="-90">
                <a:latin typeface="YuGo-Medium"/>
                <a:cs typeface="YuGo-Medium"/>
              </a:rPr>
              <a:t>り</a:t>
            </a:r>
            <a:r>
              <a:rPr lang="ja-JP" altLang="en-US" sz="550" spc="-30">
                <a:latin typeface="YuGo-Medium"/>
                <a:cs typeface="YuGo-Medium"/>
              </a:rPr>
              <a:t>ま</a:t>
            </a:r>
            <a:r>
              <a:rPr lang="ja-JP" altLang="en-US" sz="550" spc="10">
                <a:latin typeface="YuGo-Medium"/>
                <a:cs typeface="YuGo-Medium"/>
              </a:rPr>
              <a:t>す</a:t>
            </a:r>
            <a:r>
              <a:rPr lang="ja-JP" altLang="en-US" sz="550" spc="15">
                <a:latin typeface="YuGo-Medium"/>
                <a:cs typeface="YuGo-Medium"/>
              </a:rPr>
              <a:t>。</a:t>
            </a:r>
            <a:endParaRPr lang="ja-JP" altLang="en-US" sz="550">
              <a:latin typeface="YuGo-Medium"/>
              <a:cs typeface="YuGo-Medium"/>
            </a:endParaRPr>
          </a:p>
          <a:p>
            <a:pPr marL="144780">
              <a:lnSpc>
                <a:spcPct val="100000"/>
              </a:lnSpc>
              <a:spcBef>
                <a:spcPts val="260"/>
              </a:spcBef>
            </a:pPr>
            <a:r>
              <a:rPr lang="en-US" altLang="ja-JP" sz="550" spc="-35" dirty="0">
                <a:latin typeface="YuGo-Medium"/>
                <a:cs typeface="YuGo-Medium"/>
              </a:rPr>
              <a:t>※</a:t>
            </a:r>
            <a:r>
              <a:rPr lang="ja-JP" altLang="en-US" sz="550" spc="-60">
                <a:latin typeface="YuGo-Medium"/>
                <a:cs typeface="YuGo-Medium"/>
              </a:rPr>
              <a:t>タ</a:t>
            </a:r>
            <a:r>
              <a:rPr lang="ja-JP" altLang="en-US" sz="550" spc="-75">
                <a:latin typeface="YuGo-Medium"/>
                <a:cs typeface="YuGo-Medium"/>
              </a:rPr>
              <a:t>イ</a:t>
            </a:r>
            <a:r>
              <a:rPr lang="ja-JP" altLang="en-US" sz="550" spc="-65">
                <a:latin typeface="YuGo-Medium"/>
                <a:cs typeface="YuGo-Medium"/>
              </a:rPr>
              <a:t>ア</a:t>
            </a:r>
            <a:r>
              <a:rPr lang="ja-JP" altLang="en-US" sz="550" spc="-60">
                <a:latin typeface="YuGo-Medium"/>
                <a:cs typeface="YuGo-Medium"/>
              </a:rPr>
              <a:t>ッ</a:t>
            </a:r>
            <a:r>
              <a:rPr lang="ja-JP" altLang="en-US" sz="550" spc="15">
                <a:latin typeface="YuGo-Medium"/>
                <a:cs typeface="YuGo-Medium"/>
              </a:rPr>
              <a:t>プ</a:t>
            </a:r>
            <a:r>
              <a:rPr lang="ja-JP" altLang="en-US" sz="550" spc="-15">
                <a:latin typeface="YuGo-Medium"/>
                <a:cs typeface="YuGo-Medium"/>
              </a:rPr>
              <a:t>ペ</a:t>
            </a:r>
            <a:r>
              <a:rPr lang="ja-JP" altLang="en-US" sz="550" spc="-25">
                <a:latin typeface="YuGo-Medium"/>
                <a:cs typeface="YuGo-Medium"/>
              </a:rPr>
              <a:t>ー</a:t>
            </a:r>
            <a:r>
              <a:rPr lang="ja-JP" altLang="en-US" sz="550">
                <a:latin typeface="YuGo-Medium"/>
                <a:cs typeface="YuGo-Medium"/>
              </a:rPr>
              <a:t>ジ</a:t>
            </a:r>
            <a:r>
              <a:rPr lang="ja-JP" altLang="en-US" sz="550" spc="10">
                <a:latin typeface="YuGo-Medium"/>
                <a:cs typeface="YuGo-Medium"/>
              </a:rPr>
              <a:t>内の</a:t>
            </a:r>
            <a:r>
              <a:rPr lang="ja-JP" altLang="en-US" sz="550" spc="15">
                <a:latin typeface="YuGo-Medium"/>
                <a:cs typeface="YuGo-Medium"/>
              </a:rPr>
              <a:t>広告</a:t>
            </a:r>
            <a:r>
              <a:rPr lang="ja-JP" altLang="en-US" sz="550" spc="10">
                <a:latin typeface="YuGo-Medium"/>
                <a:cs typeface="YuGo-Medium"/>
              </a:rPr>
              <a:t>枠の</a:t>
            </a:r>
            <a:r>
              <a:rPr lang="ja-JP" altLang="en-US" sz="550" spc="15">
                <a:latin typeface="YuGo-Medium"/>
                <a:cs typeface="YuGo-Medium"/>
              </a:rPr>
              <a:t>制</a:t>
            </a:r>
            <a:r>
              <a:rPr lang="ja-JP" altLang="en-US" sz="550" spc="10">
                <a:latin typeface="YuGo-Medium"/>
                <a:cs typeface="YuGo-Medium"/>
              </a:rPr>
              <a:t>御</a:t>
            </a:r>
            <a:r>
              <a:rPr lang="ja-JP" altLang="en-US" sz="550" spc="5">
                <a:latin typeface="YuGo-Medium"/>
                <a:cs typeface="YuGo-Medium"/>
              </a:rPr>
              <a:t>は</a:t>
            </a:r>
            <a:r>
              <a:rPr lang="ja-JP" altLang="en-US" sz="550" spc="15">
                <a:latin typeface="YuGo-Medium"/>
                <a:cs typeface="YuGo-Medium"/>
              </a:rPr>
              <a:t>行</a:t>
            </a:r>
            <a:r>
              <a:rPr lang="ja-JP" altLang="en-US" sz="550" spc="-30">
                <a:latin typeface="YuGo-Medium"/>
                <a:cs typeface="YuGo-Medium"/>
              </a:rPr>
              <a:t>い</a:t>
            </a:r>
            <a:r>
              <a:rPr lang="ja-JP" altLang="en-US" sz="550" spc="-20">
                <a:latin typeface="YuGo-Medium"/>
                <a:cs typeface="YuGo-Medium"/>
              </a:rPr>
              <a:t>ま</a:t>
            </a:r>
            <a:r>
              <a:rPr lang="ja-JP" altLang="en-US" sz="550">
                <a:latin typeface="YuGo-Medium"/>
                <a:cs typeface="YuGo-Medium"/>
              </a:rPr>
              <a:t>せん</a:t>
            </a:r>
            <a:r>
              <a:rPr lang="ja-JP" altLang="en-US" sz="550" spc="15">
                <a:latin typeface="YuGo-Medium"/>
                <a:cs typeface="YuGo-Medium"/>
              </a:rPr>
              <a:t>（競合排</a:t>
            </a:r>
            <a:r>
              <a:rPr lang="ja-JP" altLang="en-US" sz="550" spc="-5">
                <a:latin typeface="YuGo-Medium"/>
                <a:cs typeface="YuGo-Medium"/>
              </a:rPr>
              <a:t>除</a:t>
            </a:r>
            <a:r>
              <a:rPr lang="ja-JP" altLang="en-US" sz="550" spc="-55">
                <a:latin typeface="YuGo-Medium"/>
                <a:cs typeface="YuGo-Medium"/>
              </a:rPr>
              <a:t>な</a:t>
            </a:r>
            <a:r>
              <a:rPr lang="ja-JP" altLang="en-US" sz="550" spc="-45">
                <a:latin typeface="YuGo-Medium"/>
                <a:cs typeface="YuGo-Medium"/>
              </a:rPr>
              <a:t>し</a:t>
            </a:r>
            <a:r>
              <a:rPr lang="ja-JP" altLang="en-US" sz="550" spc="-270">
                <a:latin typeface="YuGo-Medium"/>
                <a:cs typeface="YuGo-Medium"/>
              </a:rPr>
              <a:t>）</a:t>
            </a:r>
            <a:r>
              <a:rPr lang="ja-JP" altLang="en-US" sz="550" spc="15">
                <a:latin typeface="YuGo-Medium"/>
                <a:cs typeface="YuGo-Medium"/>
              </a:rPr>
              <a:t>。</a:t>
            </a:r>
            <a:endParaRPr lang="ja-JP" altLang="en-US" sz="550">
              <a:latin typeface="YuGo-Medium"/>
              <a:cs typeface="YuGo-Medium"/>
            </a:endParaRPr>
          </a:p>
          <a:p>
            <a:pPr marL="144780">
              <a:lnSpc>
                <a:spcPct val="100000"/>
              </a:lnSpc>
              <a:spcBef>
                <a:spcPts val="260"/>
              </a:spcBef>
            </a:pPr>
            <a:r>
              <a:rPr lang="en-US" altLang="ja-JP" sz="550" spc="15" dirty="0">
                <a:latin typeface="YuGo-Medium"/>
                <a:cs typeface="YuGo-Medium"/>
              </a:rPr>
              <a:t>※</a:t>
            </a:r>
            <a:r>
              <a:rPr lang="ja-JP" altLang="en-US" sz="550" spc="-35">
                <a:latin typeface="YuGo-Medium"/>
                <a:cs typeface="YuGo-Medium"/>
              </a:rPr>
              <a:t>本</a:t>
            </a:r>
            <a:r>
              <a:rPr lang="ja-JP" altLang="en-US" sz="550" spc="-60">
                <a:latin typeface="YuGo-Medium"/>
                <a:cs typeface="YuGo-Medium"/>
              </a:rPr>
              <a:t>タ</a:t>
            </a:r>
            <a:r>
              <a:rPr lang="ja-JP" altLang="en-US" sz="550" spc="-75">
                <a:latin typeface="YuGo-Medium"/>
                <a:cs typeface="YuGo-Medium"/>
              </a:rPr>
              <a:t>イ</a:t>
            </a:r>
            <a:r>
              <a:rPr lang="ja-JP" altLang="en-US" sz="550" spc="-65">
                <a:latin typeface="YuGo-Medium"/>
                <a:cs typeface="YuGo-Medium"/>
              </a:rPr>
              <a:t>ア</a:t>
            </a:r>
            <a:r>
              <a:rPr lang="ja-JP" altLang="en-US" sz="550" spc="-60">
                <a:latin typeface="YuGo-Medium"/>
                <a:cs typeface="YuGo-Medium"/>
              </a:rPr>
              <a:t>ッ</a:t>
            </a:r>
            <a:r>
              <a:rPr lang="ja-JP" altLang="en-US" sz="550">
                <a:latin typeface="YuGo-Medium"/>
                <a:cs typeface="YuGo-Medium"/>
              </a:rPr>
              <a:t>プ</a:t>
            </a:r>
            <a:r>
              <a:rPr lang="ja-JP" altLang="en-US" sz="550" spc="-45">
                <a:latin typeface="YuGo-Medium"/>
                <a:cs typeface="YuGo-Medium"/>
              </a:rPr>
              <a:t>メ</a:t>
            </a:r>
            <a:r>
              <a:rPr lang="ja-JP" altLang="en-US" sz="550" spc="-60">
                <a:latin typeface="YuGo-Medium"/>
                <a:cs typeface="YuGo-Medium"/>
              </a:rPr>
              <a:t>ニュ</a:t>
            </a:r>
            <a:r>
              <a:rPr lang="ja-JP" altLang="en-US" sz="550" spc="-20">
                <a:latin typeface="YuGo-Medium"/>
                <a:cs typeface="YuGo-Medium"/>
              </a:rPr>
              <a:t>ー</a:t>
            </a:r>
            <a:r>
              <a:rPr lang="ja-JP" altLang="en-US" sz="550" spc="5">
                <a:latin typeface="YuGo-Medium"/>
                <a:cs typeface="YuGo-Medium"/>
              </a:rPr>
              <a:t>で</a:t>
            </a:r>
            <a:r>
              <a:rPr lang="ja-JP" altLang="en-US" sz="550" spc="-5">
                <a:latin typeface="YuGo-Medium"/>
                <a:cs typeface="YuGo-Medium"/>
              </a:rPr>
              <a:t>の</a:t>
            </a:r>
            <a:r>
              <a:rPr lang="ja-JP" altLang="en-US" sz="550" spc="-15">
                <a:latin typeface="YuGo-Medium"/>
                <a:cs typeface="YuGo-Medium"/>
              </a:rPr>
              <a:t>ペ</a:t>
            </a:r>
            <a:r>
              <a:rPr lang="ja-JP" altLang="en-US" sz="550" spc="-25">
                <a:latin typeface="YuGo-Medium"/>
                <a:cs typeface="YuGo-Medium"/>
              </a:rPr>
              <a:t>ー</a:t>
            </a:r>
            <a:r>
              <a:rPr lang="ja-JP" altLang="en-US" sz="550">
                <a:latin typeface="YuGo-Medium"/>
                <a:cs typeface="YuGo-Medium"/>
              </a:rPr>
              <a:t>ジ</a:t>
            </a:r>
            <a:r>
              <a:rPr lang="ja-JP" altLang="en-US" sz="550" spc="15">
                <a:latin typeface="YuGo-Medium"/>
                <a:cs typeface="YuGo-Medium"/>
              </a:rPr>
              <a:t>遷移</a:t>
            </a:r>
            <a:r>
              <a:rPr lang="ja-JP" altLang="en-US" sz="550" spc="-40">
                <a:latin typeface="YuGo-Medium"/>
                <a:cs typeface="YuGo-Medium"/>
              </a:rPr>
              <a:t>型</a:t>
            </a:r>
            <a:r>
              <a:rPr lang="ja-JP" altLang="en-US" sz="550" spc="-55">
                <a:latin typeface="YuGo-Medium"/>
                <a:cs typeface="YuGo-Medium"/>
              </a:rPr>
              <a:t>リ</a:t>
            </a:r>
            <a:r>
              <a:rPr lang="ja-JP" altLang="en-US" sz="550" spc="-60">
                <a:latin typeface="YuGo-Medium"/>
                <a:cs typeface="YuGo-Medium"/>
              </a:rPr>
              <a:t>ー</a:t>
            </a:r>
            <a:r>
              <a:rPr lang="ja-JP" altLang="en-US" sz="550" spc="-45">
                <a:latin typeface="YuGo-Medium"/>
                <a:cs typeface="YuGo-Medium"/>
              </a:rPr>
              <a:t>ド</a:t>
            </a:r>
            <a:r>
              <a:rPr lang="ja-JP" altLang="en-US" sz="550" spc="-65">
                <a:latin typeface="YuGo-Medium"/>
                <a:cs typeface="YuGo-Medium"/>
              </a:rPr>
              <a:t>ジ</a:t>
            </a:r>
            <a:r>
              <a:rPr lang="ja-JP" altLang="en-US" sz="550" spc="-95">
                <a:latin typeface="YuGo-Medium"/>
                <a:cs typeface="YuGo-Medium"/>
              </a:rPr>
              <a:t>ェ</a:t>
            </a:r>
            <a:r>
              <a:rPr lang="ja-JP" altLang="en-US" sz="550" spc="-10">
                <a:latin typeface="YuGo-Medium"/>
                <a:cs typeface="YuGo-Medium"/>
              </a:rPr>
              <a:t>ン</a:t>
            </a:r>
            <a:r>
              <a:rPr lang="ja-JP" altLang="en-US" sz="550" spc="10">
                <a:latin typeface="YuGo-Medium"/>
                <a:cs typeface="YuGo-Medium"/>
              </a:rPr>
              <a:t>の</a:t>
            </a:r>
            <a:r>
              <a:rPr lang="ja-JP" altLang="en-US" sz="550" spc="15">
                <a:latin typeface="YuGo-Medium"/>
                <a:cs typeface="YuGo-Medium"/>
              </a:rPr>
              <a:t>実</a:t>
            </a:r>
            <a:r>
              <a:rPr lang="ja-JP" altLang="en-US" sz="550" spc="10">
                <a:latin typeface="YuGo-Medium"/>
                <a:cs typeface="YuGo-Medium"/>
              </a:rPr>
              <a:t>施</a:t>
            </a:r>
            <a:r>
              <a:rPr lang="ja-JP" altLang="en-US" sz="550" spc="-10">
                <a:latin typeface="YuGo-Medium"/>
                <a:cs typeface="YuGo-Medium"/>
              </a:rPr>
              <a:t>は</a:t>
            </a:r>
            <a:r>
              <a:rPr lang="ja-JP" altLang="en-US" sz="550" spc="-20">
                <a:latin typeface="YuGo-Medium"/>
                <a:cs typeface="YuGo-Medium"/>
              </a:rPr>
              <a:t>で</a:t>
            </a:r>
            <a:r>
              <a:rPr lang="ja-JP" altLang="en-US" sz="550" spc="-80">
                <a:latin typeface="YuGo-Medium"/>
                <a:cs typeface="YuGo-Medium"/>
              </a:rPr>
              <a:t>き</a:t>
            </a:r>
            <a:r>
              <a:rPr lang="ja-JP" altLang="en-US" sz="550" spc="-20">
                <a:latin typeface="YuGo-Medium"/>
                <a:cs typeface="YuGo-Medium"/>
              </a:rPr>
              <a:t>ま</a:t>
            </a:r>
            <a:r>
              <a:rPr lang="ja-JP" altLang="en-US" sz="550">
                <a:latin typeface="YuGo-Medium"/>
                <a:cs typeface="YuGo-Medium"/>
              </a:rPr>
              <a:t>せん</a:t>
            </a:r>
            <a:r>
              <a:rPr lang="ja-JP" altLang="en-US" sz="550" spc="15">
                <a:latin typeface="YuGo-Medium"/>
                <a:cs typeface="YuGo-Medium"/>
              </a:rPr>
              <a:t>。</a:t>
            </a:r>
            <a:endParaRPr lang="ja-JP" altLang="en-US" sz="550">
              <a:latin typeface="YuGo-Medium"/>
              <a:cs typeface="YuGo-Medium"/>
            </a:endParaRPr>
          </a:p>
          <a:p>
            <a:pPr marL="144780">
              <a:lnSpc>
                <a:spcPct val="100000"/>
              </a:lnSpc>
              <a:spcBef>
                <a:spcPts val="260"/>
              </a:spcBef>
            </a:pPr>
            <a:r>
              <a:rPr lang="en-US" altLang="ja-JP" sz="550" spc="15" dirty="0">
                <a:latin typeface="YuGo-Medium"/>
                <a:cs typeface="YuGo-Medium"/>
              </a:rPr>
              <a:t>※</a:t>
            </a:r>
            <a:r>
              <a:rPr lang="ja-JP" altLang="en-US" sz="550" spc="15">
                <a:latin typeface="YuGo-Medium"/>
                <a:cs typeface="YuGo-Medium"/>
              </a:rPr>
              <a:t>編集</a:t>
            </a:r>
            <a:r>
              <a:rPr lang="ja-JP" altLang="en-US" sz="550" spc="10">
                <a:latin typeface="YuGo-Medium"/>
                <a:cs typeface="YuGo-Medium"/>
              </a:rPr>
              <a:t>部の</a:t>
            </a:r>
            <a:r>
              <a:rPr lang="ja-JP" altLang="en-US" sz="550" spc="15">
                <a:latin typeface="YuGo-Medium"/>
                <a:cs typeface="YuGo-Medium"/>
              </a:rPr>
              <a:t>都</a:t>
            </a:r>
            <a:r>
              <a:rPr lang="ja-JP" altLang="en-US" sz="550" spc="10">
                <a:latin typeface="YuGo-Medium"/>
                <a:cs typeface="YuGo-Medium"/>
              </a:rPr>
              <a:t>合</a:t>
            </a:r>
            <a:r>
              <a:rPr lang="ja-JP" altLang="en-US" sz="550" spc="-45">
                <a:latin typeface="YuGo-Medium"/>
                <a:cs typeface="YuGo-Medium"/>
              </a:rPr>
              <a:t>に</a:t>
            </a:r>
            <a:r>
              <a:rPr lang="ja-JP" altLang="en-US" sz="550" spc="-85">
                <a:latin typeface="YuGo-Medium"/>
                <a:cs typeface="YuGo-Medium"/>
              </a:rPr>
              <a:t>よ</a:t>
            </a:r>
            <a:r>
              <a:rPr lang="ja-JP" altLang="en-US" sz="550" spc="-50">
                <a:latin typeface="YuGo-Medium"/>
                <a:cs typeface="YuGo-Medium"/>
              </a:rPr>
              <a:t>り</a:t>
            </a:r>
            <a:r>
              <a:rPr lang="ja-JP" altLang="en-US" sz="550" spc="15">
                <a:latin typeface="YuGo-Medium"/>
                <a:cs typeface="YuGo-Medium"/>
              </a:rPr>
              <a:t>掲載期間</a:t>
            </a:r>
            <a:r>
              <a:rPr lang="ja-JP" altLang="en-US" sz="550" spc="10">
                <a:latin typeface="YuGo-Medium"/>
                <a:cs typeface="YuGo-Medium"/>
              </a:rPr>
              <a:t>中</a:t>
            </a:r>
            <a:r>
              <a:rPr lang="ja-JP" altLang="en-US" sz="550" spc="-30">
                <a:latin typeface="YuGo-Medium"/>
                <a:cs typeface="YuGo-Medium"/>
              </a:rPr>
              <a:t>に</a:t>
            </a:r>
            <a:r>
              <a:rPr lang="ja-JP" altLang="en-US" sz="550" spc="-65">
                <a:latin typeface="YuGo-Medium"/>
                <a:cs typeface="YuGo-Medium"/>
              </a:rPr>
              <a:t>レ</a:t>
            </a:r>
            <a:r>
              <a:rPr lang="ja-JP" altLang="en-US" sz="550" spc="-75">
                <a:latin typeface="YuGo-Medium"/>
                <a:cs typeface="YuGo-Medium"/>
              </a:rPr>
              <a:t>イ</a:t>
            </a:r>
            <a:r>
              <a:rPr lang="ja-JP" altLang="en-US" sz="550" spc="-20">
                <a:latin typeface="YuGo-Medium"/>
                <a:cs typeface="YuGo-Medium"/>
              </a:rPr>
              <a:t>ア</a:t>
            </a:r>
            <a:r>
              <a:rPr lang="ja-JP" altLang="en-US" sz="550" spc="-70">
                <a:latin typeface="YuGo-Medium"/>
                <a:cs typeface="YuGo-Medium"/>
              </a:rPr>
              <a:t>ウ</a:t>
            </a:r>
            <a:r>
              <a:rPr lang="ja-JP" altLang="en-US" sz="550" spc="-55">
                <a:latin typeface="YuGo-Medium"/>
                <a:cs typeface="YuGo-Medium"/>
              </a:rPr>
              <a:t>ト</a:t>
            </a:r>
            <a:r>
              <a:rPr lang="ja-JP" altLang="en-US" sz="550" spc="15">
                <a:latin typeface="YuGo-Medium"/>
                <a:cs typeface="YuGo-Medium"/>
              </a:rPr>
              <a:t>変</a:t>
            </a:r>
            <a:r>
              <a:rPr lang="ja-JP" altLang="en-US" sz="550" spc="-10">
                <a:latin typeface="YuGo-Medium"/>
                <a:cs typeface="YuGo-Medium"/>
              </a:rPr>
              <a:t>更</a:t>
            </a:r>
            <a:r>
              <a:rPr lang="ja-JP" altLang="en-US" sz="550" spc="-15">
                <a:latin typeface="YuGo-Medium"/>
                <a:cs typeface="YuGo-Medium"/>
              </a:rPr>
              <a:t>を</a:t>
            </a:r>
            <a:r>
              <a:rPr lang="ja-JP" altLang="en-US" sz="550" spc="-55">
                <a:latin typeface="YuGo-Medium"/>
                <a:cs typeface="YuGo-Medium"/>
              </a:rPr>
              <a:t>行</a:t>
            </a:r>
            <a:r>
              <a:rPr lang="ja-JP" altLang="en-US" sz="550" spc="-45">
                <a:latin typeface="YuGo-Medium"/>
                <a:cs typeface="YuGo-Medium"/>
              </a:rPr>
              <a:t>う</a:t>
            </a:r>
            <a:r>
              <a:rPr lang="ja-JP" altLang="en-US" sz="550" spc="15">
                <a:latin typeface="YuGo-Medium"/>
                <a:cs typeface="YuGo-Medium"/>
              </a:rPr>
              <a:t>場</a:t>
            </a:r>
            <a:r>
              <a:rPr lang="ja-JP" altLang="en-US" sz="550" spc="10">
                <a:latin typeface="YuGo-Medium"/>
                <a:cs typeface="YuGo-Medium"/>
              </a:rPr>
              <a:t>合が</a:t>
            </a:r>
            <a:r>
              <a:rPr lang="ja-JP" altLang="en-US" sz="550" spc="-45">
                <a:latin typeface="YuGo-Medium"/>
                <a:cs typeface="YuGo-Medium"/>
              </a:rPr>
              <a:t>あ</a:t>
            </a:r>
            <a:r>
              <a:rPr lang="ja-JP" altLang="en-US" sz="550" spc="-90">
                <a:latin typeface="YuGo-Medium"/>
                <a:cs typeface="YuGo-Medium"/>
              </a:rPr>
              <a:t>り</a:t>
            </a:r>
            <a:r>
              <a:rPr lang="ja-JP" altLang="en-US" sz="550" spc="-30">
                <a:latin typeface="YuGo-Medium"/>
                <a:cs typeface="YuGo-Medium"/>
              </a:rPr>
              <a:t>ま</a:t>
            </a:r>
            <a:r>
              <a:rPr lang="ja-JP" altLang="en-US" sz="550" spc="10">
                <a:latin typeface="YuGo-Medium"/>
                <a:cs typeface="YuGo-Medium"/>
              </a:rPr>
              <a:t>す</a:t>
            </a:r>
            <a:r>
              <a:rPr lang="ja-JP" altLang="en-US" sz="550" spc="15">
                <a:latin typeface="YuGo-Medium"/>
                <a:cs typeface="YuGo-Medium"/>
              </a:rPr>
              <a:t>。</a:t>
            </a:r>
            <a:endParaRPr lang="ja-JP" altLang="en-US" sz="550" dirty="0">
              <a:latin typeface="YuGo-Medium"/>
              <a:cs typeface="YuGo-Medium"/>
            </a:endParaRPr>
          </a:p>
        </p:txBody>
      </p:sp>
      <p:sp>
        <p:nvSpPr>
          <p:cNvPr id="23" name="object 5">
            <a:extLst>
              <a:ext uri="{FF2B5EF4-FFF2-40B4-BE49-F238E27FC236}">
                <a16:creationId xmlns:a16="http://schemas.microsoft.com/office/drawing/2014/main" id="{9D914E5F-245D-BC42-8BD2-B4409A28ACE2}"/>
              </a:ext>
            </a:extLst>
          </p:cNvPr>
          <p:cNvSpPr txBox="1"/>
          <p:nvPr/>
        </p:nvSpPr>
        <p:spPr>
          <a:xfrm>
            <a:off x="518355" y="2455926"/>
            <a:ext cx="5020310" cy="219291"/>
          </a:xfrm>
          <a:prstGeom prst="rect">
            <a:avLst/>
          </a:prstGeom>
        </p:spPr>
        <p:txBody>
          <a:bodyPr vert="horz" wrap="square" lIns="0" tIns="80010" rIns="0" bIns="0" rtlCol="0">
            <a:spAutoFit/>
          </a:bodyPr>
          <a:lstStyle/>
          <a:p>
            <a:pPr marL="465455">
              <a:lnSpc>
                <a:spcPct val="100000"/>
              </a:lnSpc>
              <a:spcBef>
                <a:spcPts val="5"/>
              </a:spcBef>
              <a:tabLst>
                <a:tab pos="1644014" algn="l"/>
              </a:tabLst>
            </a:pPr>
            <a:r>
              <a:rPr lang="en" altLang="ja-JP" sz="900" b="1" spc="10" dirty="0">
                <a:latin typeface="YuGothic"/>
                <a:cs typeface="YuGothic"/>
              </a:rPr>
              <a:t>PC</a:t>
            </a:r>
            <a:r>
              <a:rPr lang="en" altLang="ja-JP" sz="900" b="1" spc="-45" dirty="0">
                <a:latin typeface="YuGothic"/>
                <a:cs typeface="YuGothic"/>
              </a:rPr>
              <a:t> </a:t>
            </a:r>
            <a:r>
              <a:rPr lang="ja-JP" altLang="en-US" sz="900" b="1" spc="-25">
                <a:latin typeface="YuGothic"/>
                <a:cs typeface="YuGothic"/>
              </a:rPr>
              <a:t>ペ</a:t>
            </a:r>
            <a:r>
              <a:rPr lang="ja-JP" altLang="en-US" sz="900" b="1" spc="-50">
                <a:latin typeface="YuGothic"/>
                <a:cs typeface="YuGothic"/>
              </a:rPr>
              <a:t>ー</a:t>
            </a:r>
            <a:r>
              <a:rPr lang="ja-JP" altLang="en-US" sz="900" b="1" spc="20">
                <a:latin typeface="YuGothic"/>
                <a:cs typeface="YuGothic"/>
              </a:rPr>
              <a:t>ジ	</a:t>
            </a:r>
            <a:r>
              <a:rPr lang="ja-JP" altLang="en-US" sz="900" b="1" spc="-30">
                <a:latin typeface="YuGothic"/>
                <a:cs typeface="YuGothic"/>
              </a:rPr>
              <a:t>ス</a:t>
            </a:r>
            <a:r>
              <a:rPr lang="ja-JP" altLang="en-US" sz="900" b="1" spc="-25">
                <a:latin typeface="YuGothic"/>
                <a:cs typeface="YuGothic"/>
              </a:rPr>
              <a:t>マ</a:t>
            </a:r>
            <a:r>
              <a:rPr lang="ja-JP" altLang="en-US" sz="900" b="1" spc="-155">
                <a:latin typeface="YuGothic"/>
                <a:cs typeface="YuGothic"/>
              </a:rPr>
              <a:t>ー</a:t>
            </a:r>
            <a:r>
              <a:rPr lang="ja-JP" altLang="en-US" sz="900" b="1" spc="-170">
                <a:latin typeface="YuGothic"/>
                <a:cs typeface="YuGothic"/>
              </a:rPr>
              <a:t>ト</a:t>
            </a:r>
            <a:r>
              <a:rPr lang="ja-JP" altLang="en-US" sz="900" b="1" spc="-114">
                <a:latin typeface="YuGothic"/>
                <a:cs typeface="YuGothic"/>
              </a:rPr>
              <a:t>フ</a:t>
            </a:r>
            <a:r>
              <a:rPr lang="ja-JP" altLang="en-US" sz="900" b="1" spc="-150">
                <a:latin typeface="YuGothic"/>
                <a:cs typeface="YuGothic"/>
              </a:rPr>
              <a:t>ォ</a:t>
            </a:r>
            <a:r>
              <a:rPr lang="ja-JP" altLang="en-US" sz="900" b="1" spc="-50">
                <a:latin typeface="YuGothic"/>
                <a:cs typeface="YuGothic"/>
              </a:rPr>
              <a:t>ン</a:t>
            </a:r>
            <a:r>
              <a:rPr lang="ja-JP" altLang="en-US" sz="900" b="1" spc="-25">
                <a:latin typeface="YuGothic"/>
                <a:cs typeface="YuGothic"/>
              </a:rPr>
              <a:t>ペ</a:t>
            </a:r>
            <a:r>
              <a:rPr lang="ja-JP" altLang="en-US" sz="900" b="1" spc="-50">
                <a:latin typeface="YuGothic"/>
                <a:cs typeface="YuGothic"/>
              </a:rPr>
              <a:t>ー</a:t>
            </a:r>
            <a:r>
              <a:rPr lang="ja-JP" altLang="en-US" sz="900" b="1" spc="20">
                <a:latin typeface="YuGothic"/>
                <a:cs typeface="YuGothic"/>
              </a:rPr>
              <a:t>ジ</a:t>
            </a:r>
            <a:endParaRPr lang="ja-JP" altLang="en-US" sz="900" dirty="0">
              <a:latin typeface="YuGothic"/>
              <a:cs typeface="YuGothic"/>
            </a:endParaRPr>
          </a:p>
        </p:txBody>
      </p:sp>
      <p:graphicFrame>
        <p:nvGraphicFramePr>
          <p:cNvPr id="25" name="表 24">
            <a:extLst>
              <a:ext uri="{FF2B5EF4-FFF2-40B4-BE49-F238E27FC236}">
                <a16:creationId xmlns:a16="http://schemas.microsoft.com/office/drawing/2014/main" id="{D747564C-8BEC-8143-90A9-71C4D4D0DCDE}"/>
              </a:ext>
            </a:extLst>
          </p:cNvPr>
          <p:cNvGraphicFramePr>
            <a:graphicFrameLocks noGrp="1"/>
          </p:cNvGraphicFramePr>
          <p:nvPr>
            <p:extLst>
              <p:ext uri="{D42A27DB-BD31-4B8C-83A1-F6EECF244321}">
                <p14:modId xmlns:p14="http://schemas.microsoft.com/office/powerpoint/2010/main" val="2152888970"/>
              </p:ext>
            </p:extLst>
          </p:nvPr>
        </p:nvGraphicFramePr>
        <p:xfrm>
          <a:off x="4038600" y="2712546"/>
          <a:ext cx="3234921" cy="2183587"/>
        </p:xfrm>
        <a:graphic>
          <a:graphicData uri="http://schemas.openxmlformats.org/drawingml/2006/table">
            <a:tbl>
              <a:tblPr>
                <a:tableStyleId>{5C22544A-7EE6-4342-B048-85BDC9FD1C3A}</a:tableStyleId>
              </a:tblPr>
              <a:tblGrid>
                <a:gridCol w="389891">
                  <a:extLst>
                    <a:ext uri="{9D8B030D-6E8A-4147-A177-3AD203B41FA5}">
                      <a16:colId xmlns:a16="http://schemas.microsoft.com/office/drawing/2014/main" val="1118893612"/>
                    </a:ext>
                  </a:extLst>
                </a:gridCol>
                <a:gridCol w="397083">
                  <a:extLst>
                    <a:ext uri="{9D8B030D-6E8A-4147-A177-3AD203B41FA5}">
                      <a16:colId xmlns:a16="http://schemas.microsoft.com/office/drawing/2014/main" val="830641191"/>
                    </a:ext>
                  </a:extLst>
                </a:gridCol>
                <a:gridCol w="2011322">
                  <a:extLst>
                    <a:ext uri="{9D8B030D-6E8A-4147-A177-3AD203B41FA5}">
                      <a16:colId xmlns:a16="http://schemas.microsoft.com/office/drawing/2014/main" val="178585800"/>
                    </a:ext>
                  </a:extLst>
                </a:gridCol>
                <a:gridCol w="436625">
                  <a:extLst>
                    <a:ext uri="{9D8B030D-6E8A-4147-A177-3AD203B41FA5}">
                      <a16:colId xmlns:a16="http://schemas.microsoft.com/office/drawing/2014/main" val="1659539810"/>
                    </a:ext>
                  </a:extLst>
                </a:gridCol>
              </a:tblGrid>
              <a:tr h="155993">
                <a:tc gridSpan="4">
                  <a:txBody>
                    <a:bodyPr/>
                    <a:lstStyle/>
                    <a:p>
                      <a:pPr algn="ctr" rtl="0" fontAlgn="ctr"/>
                      <a:r>
                        <a:rPr lang="ja-JP" altLang="en-US" sz="700" b="1" i="0" u="none" strike="noStrike">
                          <a:solidFill>
                            <a:schemeClr val="bg1"/>
                          </a:solidFill>
                          <a:effectLst/>
                          <a:latin typeface="Yu Gothic" panose="020B0400000000000000" pitchFamily="34" charset="-128"/>
                          <a:ea typeface="Yu Gothic" panose="020B0400000000000000" pitchFamily="34" charset="-128"/>
                        </a:rPr>
                        <a:t>編集誘導メニュー</a:t>
                      </a:r>
                      <a:endParaRPr lang="ja-JP" altLang="en-US" sz="700" b="1" i="0" u="none" strike="noStrike" dirty="0">
                        <a:solidFill>
                          <a:schemeClr val="bg1"/>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904731425"/>
                  </a:ext>
                </a:extLst>
              </a:tr>
              <a:tr h="155993">
                <a:tc>
                  <a:txBody>
                    <a:bodyPr/>
                    <a:lstStyle/>
                    <a:p>
                      <a:pPr algn="ctr" rtl="0" fontAlgn="ctr"/>
                      <a:r>
                        <a:rPr lang="ja-JP" altLang="en-US" sz="700" b="0" i="0" u="none" strike="noStrike">
                          <a:effectLst/>
                          <a:latin typeface="Yu Gothic" panose="020B0400000000000000" pitchFamily="34" charset="-128"/>
                          <a:ea typeface="Yu Gothic" panose="020B0400000000000000" pitchFamily="34" charset="-128"/>
                        </a:rPr>
                        <a:t>①</a:t>
                      </a:r>
                      <a:endParaRPr lang="ja-JP" altLang="en-US" sz="700" b="0" i="0" u="none" strike="noStrike">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algn="l" rtl="0" fontAlgn="ctr"/>
                      <a:r>
                        <a:rPr lang="ja-JP" altLang="en-US" sz="700" b="0" i="0" u="none" strike="noStrike">
                          <a:effectLst/>
                          <a:latin typeface="Yu Gothic" panose="020B0400000000000000" pitchFamily="34" charset="-128"/>
                          <a:ea typeface="Yu Gothic" panose="020B0400000000000000" pitchFamily="34" charset="-128"/>
                        </a:rPr>
                        <a:t>　総合トップページ見出し掲載（</a:t>
                      </a:r>
                      <a:r>
                        <a:rPr lang="en-US" altLang="ja-JP" sz="700" b="0" i="0" u="none" strike="noStrike" dirty="0">
                          <a:effectLst/>
                          <a:latin typeface="Yu Gothic" panose="020B0400000000000000" pitchFamily="34" charset="-128"/>
                          <a:ea typeface="Yu Gothic" panose="020B0400000000000000" pitchFamily="34" charset="-128"/>
                        </a:rPr>
                        <a:t>PC</a:t>
                      </a:r>
                      <a:r>
                        <a:rPr lang="ja-JP" altLang="en-US" sz="700" b="0" i="0" u="none" strike="noStrike">
                          <a:effectLst/>
                          <a:latin typeface="Yu Gothic" panose="020B0400000000000000" pitchFamily="34" charset="-128"/>
                          <a:ea typeface="Yu Gothic" panose="020B0400000000000000" pitchFamily="34" charset="-128"/>
                        </a:rPr>
                        <a:t>・スマホ）</a:t>
                      </a:r>
                      <a:endParaRPr lang="ja-JP" altLang="en-US" sz="700" b="0" i="0" u="none" strike="noStrike" dirty="0">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a:txBody>
                    <a:bodyPr/>
                    <a:lstStyle/>
                    <a:p>
                      <a:pPr algn="ctr" rtl="0" fontAlgn="ctr"/>
                      <a:r>
                        <a:rPr lang="en-US" altLang="ja-JP" sz="700" b="0" i="0" u="none" strike="noStrike">
                          <a:effectLst/>
                          <a:latin typeface="Yu Gothic" panose="020B0400000000000000" pitchFamily="34" charset="-128"/>
                          <a:ea typeface="Yu Gothic" panose="020B0400000000000000" pitchFamily="34" charset="-128"/>
                        </a:rPr>
                        <a:t>1</a:t>
                      </a:r>
                      <a:r>
                        <a:rPr lang="ja-JP" altLang="en-US" sz="700" b="0" i="0" u="none" strike="noStrike">
                          <a:effectLst/>
                          <a:latin typeface="Yu Gothic" panose="020B0400000000000000" pitchFamily="34" charset="-128"/>
                          <a:ea typeface="Yu Gothic" panose="020B0400000000000000" pitchFamily="34" charset="-128"/>
                        </a:rPr>
                        <a:t>回</a:t>
                      </a:r>
                      <a:endParaRPr lang="ja-JP" altLang="en-US" sz="700" b="0" i="0" u="none" strike="noStrike">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3163526"/>
                  </a:ext>
                </a:extLst>
              </a:tr>
              <a:tr h="155993">
                <a:tc>
                  <a:txBody>
                    <a:bodyPr/>
                    <a:lstStyle/>
                    <a:p>
                      <a:pPr algn="ctr" rtl="0" fontAlgn="ctr"/>
                      <a:r>
                        <a:rPr lang="ja-JP" altLang="en-US" sz="700" b="0" i="0" u="none" strike="noStrike">
                          <a:effectLst/>
                          <a:latin typeface="Yu Gothic" panose="020B0400000000000000" pitchFamily="34" charset="-128"/>
                          <a:ea typeface="Yu Gothic" panose="020B0400000000000000" pitchFamily="34" charset="-128"/>
                        </a:rPr>
                        <a:t>②</a:t>
                      </a:r>
                      <a:endParaRPr lang="ja-JP" altLang="en-US" sz="700" b="0" i="0" u="none" strike="noStrike">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algn="l" rtl="0" fontAlgn="ctr"/>
                      <a:r>
                        <a:rPr lang="ja-JP" altLang="en-US" sz="700" b="0" i="0" u="none" strike="noStrike">
                          <a:effectLst/>
                          <a:latin typeface="Yu Gothic" panose="020B0400000000000000" pitchFamily="34" charset="-128"/>
                          <a:ea typeface="Yu Gothic" panose="020B0400000000000000" pitchFamily="34" charset="-128"/>
                        </a:rPr>
                        <a:t>　カテゴリートップ見出し掲載（</a:t>
                      </a:r>
                      <a:r>
                        <a:rPr lang="en-US" altLang="ja-JP" sz="700" b="0" i="0" u="none" strike="noStrike" dirty="0">
                          <a:effectLst/>
                          <a:latin typeface="Yu Gothic" panose="020B0400000000000000" pitchFamily="34" charset="-128"/>
                          <a:ea typeface="Yu Gothic" panose="020B0400000000000000" pitchFamily="34" charset="-128"/>
                        </a:rPr>
                        <a:t>PC</a:t>
                      </a:r>
                      <a:r>
                        <a:rPr lang="ja-JP" altLang="en-US" sz="700" b="0" i="0" u="none" strike="noStrike">
                          <a:effectLst/>
                          <a:latin typeface="Yu Gothic" panose="020B0400000000000000" pitchFamily="34" charset="-128"/>
                          <a:ea typeface="Yu Gothic" panose="020B0400000000000000" pitchFamily="34" charset="-128"/>
                        </a:rPr>
                        <a:t>・スマホ）</a:t>
                      </a:r>
                      <a:endParaRPr lang="ja-JP" altLang="en-US" sz="700" b="0" i="0" u="none" strike="noStrike">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a:txBody>
                    <a:bodyPr/>
                    <a:lstStyle/>
                    <a:p>
                      <a:pPr algn="ctr" rtl="0" fontAlgn="ctr"/>
                      <a:r>
                        <a:rPr lang="en-US" altLang="ja-JP" sz="700" b="0" i="0" u="none" strike="noStrike">
                          <a:effectLst/>
                          <a:latin typeface="Yu Gothic" panose="020B0400000000000000" pitchFamily="34" charset="-128"/>
                          <a:ea typeface="Yu Gothic" panose="020B0400000000000000" pitchFamily="34" charset="-128"/>
                        </a:rPr>
                        <a:t>1</a:t>
                      </a:r>
                      <a:r>
                        <a:rPr lang="ja-JP" altLang="en-US" sz="700" b="0" i="0" u="none" strike="noStrike">
                          <a:effectLst/>
                          <a:latin typeface="Yu Gothic" panose="020B0400000000000000" pitchFamily="34" charset="-128"/>
                          <a:ea typeface="Yu Gothic" panose="020B0400000000000000" pitchFamily="34" charset="-128"/>
                        </a:rPr>
                        <a:t>回</a:t>
                      </a:r>
                      <a:endParaRPr lang="ja-JP" altLang="en-US" sz="700" b="0" i="0" u="none" strike="noStrike">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19200347"/>
                  </a:ext>
                </a:extLst>
              </a:tr>
              <a:tr h="155993">
                <a:tc>
                  <a:txBody>
                    <a:bodyPr/>
                    <a:lstStyle/>
                    <a:p>
                      <a:pPr algn="ctr" rtl="0" fontAlgn="ctr"/>
                      <a:r>
                        <a:rPr lang="ja-JP" altLang="en-US" sz="700" b="0" i="0" u="none" strike="noStrike">
                          <a:effectLst/>
                          <a:latin typeface="Yu Gothic" panose="020B0400000000000000" pitchFamily="34" charset="-128"/>
                          <a:ea typeface="Yu Gothic" panose="020B0400000000000000" pitchFamily="34" charset="-128"/>
                        </a:rPr>
                        <a:t>③</a:t>
                      </a:r>
                      <a:endParaRPr lang="ja-JP" altLang="en-US" sz="700" b="0" i="0" u="none" strike="noStrike">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algn="l" rtl="0" fontAlgn="ctr"/>
                      <a:r>
                        <a:rPr lang="ja-JP" altLang="en-US" sz="700" b="0" i="0" u="none" strike="noStrike">
                          <a:effectLst/>
                          <a:latin typeface="Yu Gothic" panose="020B0400000000000000" pitchFamily="34" charset="-128"/>
                          <a:ea typeface="Yu Gothic" panose="020B0400000000000000" pitchFamily="34" charset="-128"/>
                        </a:rPr>
                        <a:t>　編集お知らせメール</a:t>
                      </a:r>
                      <a:endParaRPr lang="ja-JP" altLang="en-US" sz="700" b="0" i="0" u="none" strike="noStrike" dirty="0">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a:txBody>
                    <a:bodyPr/>
                    <a:lstStyle/>
                    <a:p>
                      <a:pPr algn="ctr" rtl="0" fontAlgn="ctr"/>
                      <a:r>
                        <a:rPr lang="en-US" altLang="ja-JP" sz="700" b="0" i="0" u="none" strike="noStrike">
                          <a:effectLst/>
                          <a:latin typeface="Yu Gothic" panose="020B0400000000000000" pitchFamily="34" charset="-128"/>
                          <a:ea typeface="Yu Gothic" panose="020B0400000000000000" pitchFamily="34" charset="-128"/>
                        </a:rPr>
                        <a:t>1</a:t>
                      </a:r>
                      <a:r>
                        <a:rPr lang="ja-JP" altLang="en-US" sz="700" b="0" i="0" u="none" strike="noStrike">
                          <a:effectLst/>
                          <a:latin typeface="Yu Gothic" panose="020B0400000000000000" pitchFamily="34" charset="-128"/>
                          <a:ea typeface="Yu Gothic" panose="020B0400000000000000" pitchFamily="34" charset="-128"/>
                        </a:rPr>
                        <a:t>回</a:t>
                      </a:r>
                      <a:endParaRPr lang="ja-JP" altLang="en-US" sz="700" b="0" i="0" u="none" strike="noStrike">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76031259"/>
                  </a:ext>
                </a:extLst>
              </a:tr>
              <a:tr h="155993">
                <a:tc>
                  <a:txBody>
                    <a:bodyPr/>
                    <a:lstStyle/>
                    <a:p>
                      <a:pPr algn="ctr" rtl="0" fontAlgn="ctr"/>
                      <a:r>
                        <a:rPr lang="ja-JP" altLang="en-US" sz="700" b="0" i="0" u="none" strike="noStrike">
                          <a:effectLst/>
                          <a:latin typeface="Yu Gothic" panose="020B0400000000000000" pitchFamily="34" charset="-128"/>
                          <a:ea typeface="Yu Gothic" panose="020B0400000000000000" pitchFamily="34" charset="-128"/>
                        </a:rPr>
                        <a:t>④</a:t>
                      </a:r>
                      <a:endParaRPr lang="ja-JP" altLang="en-US" sz="700" b="0" i="0" u="none" strike="noStrike">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algn="l" rtl="0" fontAlgn="ctr"/>
                      <a:r>
                        <a:rPr lang="ja-JP" altLang="en-US" sz="700" b="0" i="0" u="none" strike="noStrike">
                          <a:effectLst/>
                          <a:latin typeface="Yu Gothic" panose="020B0400000000000000" pitchFamily="34" charset="-128"/>
                          <a:ea typeface="Yu Gothic" panose="020B0400000000000000" pitchFamily="34" charset="-128"/>
                        </a:rPr>
                        <a:t>　ツイッタータイムライン</a:t>
                      </a:r>
                      <a:endParaRPr lang="ja-JP" altLang="en-US" sz="700" b="0" i="0" u="none" strike="noStrike" dirty="0">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a:txBody>
                    <a:bodyPr/>
                    <a:lstStyle/>
                    <a:p>
                      <a:pPr algn="ctr" rtl="0" fontAlgn="ctr"/>
                      <a:r>
                        <a:rPr lang="en-US" altLang="ja-JP" sz="700" b="0" i="0" u="none" strike="noStrike">
                          <a:effectLst/>
                          <a:latin typeface="Yu Gothic" panose="020B0400000000000000" pitchFamily="34" charset="-128"/>
                          <a:ea typeface="Yu Gothic" panose="020B0400000000000000" pitchFamily="34" charset="-128"/>
                        </a:rPr>
                        <a:t>1</a:t>
                      </a:r>
                      <a:r>
                        <a:rPr lang="ja-JP" altLang="en-US" sz="700" b="0" i="0" u="none" strike="noStrike">
                          <a:effectLst/>
                          <a:latin typeface="Yu Gothic" panose="020B0400000000000000" pitchFamily="34" charset="-128"/>
                          <a:ea typeface="Yu Gothic" panose="020B0400000000000000" pitchFamily="34" charset="-128"/>
                        </a:rPr>
                        <a:t>回</a:t>
                      </a:r>
                      <a:endParaRPr lang="ja-JP" altLang="en-US" sz="700" b="0" i="0" u="none" strike="noStrike">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27169451"/>
                  </a:ext>
                </a:extLst>
              </a:tr>
              <a:tr h="155993">
                <a:tc gridSpan="4">
                  <a:txBody>
                    <a:bodyPr/>
                    <a:lstStyle/>
                    <a:p>
                      <a:pPr algn="ctr" rtl="0" fontAlgn="ctr"/>
                      <a:r>
                        <a:rPr lang="ja-JP" altLang="en-US" sz="700" b="1" i="0">
                          <a:solidFill>
                            <a:schemeClr val="bg1"/>
                          </a:solidFill>
                          <a:latin typeface="Yu Gothic" panose="020B0400000000000000" pitchFamily="34" charset="-128"/>
                          <a:ea typeface="Yu Gothic" panose="020B0400000000000000" pitchFamily="34" charset="-128"/>
                        </a:rPr>
                        <a:t>広告誘導メニュー</a:t>
                      </a:r>
                      <a:endParaRPr lang="ja-JP" altLang="en-US" sz="700" b="1" i="0" dirty="0">
                        <a:solidFill>
                          <a:schemeClr val="bg1"/>
                        </a:solidFill>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61B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75485822"/>
                  </a:ext>
                </a:extLst>
              </a:tr>
              <a:tr h="155993">
                <a:tc>
                  <a:txBody>
                    <a:bodyPr/>
                    <a:lstStyle/>
                    <a:p>
                      <a:pPr algn="ctr" rtl="0" fontAlgn="ctr"/>
                      <a:r>
                        <a:rPr lang="ja-JP" altLang="en-US" sz="700" b="0" i="0" u="none" strike="noStrike">
                          <a:effectLst/>
                          <a:latin typeface="Yu Gothic" panose="020B0400000000000000" pitchFamily="34" charset="-128"/>
                          <a:ea typeface="Yu Gothic" panose="020B0400000000000000" pitchFamily="34" charset="-128"/>
                        </a:rPr>
                        <a:t>①</a:t>
                      </a:r>
                      <a:endParaRPr lang="ja-JP" altLang="en-US" sz="700" b="0" i="0" u="none" strike="noStrike">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algn="l" rtl="0" fontAlgn="ctr"/>
                      <a:r>
                        <a:rPr lang="ja-JP" altLang="en-US" sz="700" b="0" i="0" u="none" strike="noStrike">
                          <a:effectLst/>
                          <a:latin typeface="Yu Gothic" panose="020B0400000000000000" pitchFamily="34" charset="-128"/>
                          <a:ea typeface="Yu Gothic" panose="020B0400000000000000" pitchFamily="34" charset="-128"/>
                        </a:rPr>
                        <a:t>　ピックアップ</a:t>
                      </a:r>
                      <a:r>
                        <a:rPr lang="en-US" altLang="ja-JP" sz="700" b="0" i="0" u="none" strike="noStrike" dirty="0">
                          <a:effectLst/>
                          <a:latin typeface="Yu Gothic" panose="020B0400000000000000" pitchFamily="34" charset="-128"/>
                          <a:ea typeface="Yu Gothic" panose="020B0400000000000000" pitchFamily="34" charset="-128"/>
                        </a:rPr>
                        <a:t>/</a:t>
                      </a:r>
                      <a:r>
                        <a:rPr lang="ja-JP" altLang="en-US" sz="700" b="0" i="0" u="none" strike="noStrike">
                          <a:effectLst/>
                          <a:latin typeface="Yu Gothic" panose="020B0400000000000000" pitchFamily="34" charset="-128"/>
                          <a:ea typeface="Yu Gothic" panose="020B0400000000000000" pitchFamily="34" charset="-128"/>
                        </a:rPr>
                        <a:t>インフィード（</a:t>
                      </a:r>
                      <a:r>
                        <a:rPr lang="en-US" altLang="ja-JP" sz="700" b="0" i="0" u="none" strike="noStrike" dirty="0">
                          <a:effectLst/>
                          <a:latin typeface="Yu Gothic" panose="020B0400000000000000" pitchFamily="34" charset="-128"/>
                          <a:ea typeface="Yu Gothic" panose="020B0400000000000000" pitchFamily="34" charset="-128"/>
                        </a:rPr>
                        <a:t>PC</a:t>
                      </a:r>
                      <a:r>
                        <a:rPr lang="ja-JP" altLang="en-US" sz="700" b="0" i="0" u="none" strike="noStrike">
                          <a:effectLst/>
                          <a:latin typeface="Yu Gothic" panose="020B0400000000000000" pitchFamily="34" charset="-128"/>
                          <a:ea typeface="Yu Gothic" panose="020B0400000000000000" pitchFamily="34" charset="-128"/>
                        </a:rPr>
                        <a:t>）</a:t>
                      </a:r>
                      <a:endParaRPr lang="ja-JP" altLang="en-US" sz="700" b="0" i="0" u="none" strike="noStrike" dirty="0">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kumimoji="1" lang="ja-JP" altLang="en-US"/>
                    </a:p>
                  </a:txBody>
                  <a:tcPr/>
                </a:tc>
                <a:tc>
                  <a:txBody>
                    <a:bodyPr/>
                    <a:lstStyle/>
                    <a:p>
                      <a:pPr algn="ctr" rtl="0" fontAlgn="ctr"/>
                      <a:r>
                        <a:rPr lang="en-US" altLang="ja-JP" sz="700" b="0" i="0" u="none" strike="noStrike" dirty="0">
                          <a:effectLst/>
                          <a:latin typeface="Yu Gothic" panose="020B0400000000000000" pitchFamily="34" charset="-128"/>
                          <a:ea typeface="Yu Gothic" panose="020B0400000000000000" pitchFamily="34" charset="-128"/>
                        </a:rPr>
                        <a:t>4</a:t>
                      </a:r>
                      <a:r>
                        <a:rPr lang="ja-JP" altLang="en-US" sz="700" b="0" i="0" u="none" strike="noStrike">
                          <a:effectLst/>
                          <a:latin typeface="Yu Gothic" panose="020B0400000000000000" pitchFamily="34" charset="-128"/>
                          <a:ea typeface="Yu Gothic" panose="020B0400000000000000" pitchFamily="34" charset="-128"/>
                        </a:rPr>
                        <a:t>週間</a:t>
                      </a:r>
                      <a:endParaRPr lang="ja-JP" altLang="en-US" sz="700" b="0" i="0" u="none" strike="noStrike">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981098045"/>
                  </a:ext>
                </a:extLst>
              </a:tr>
              <a:tr h="155993">
                <a:tc>
                  <a:txBody>
                    <a:bodyPr/>
                    <a:lstStyle/>
                    <a:p>
                      <a:pPr algn="ctr" rtl="0" fontAlgn="ctr"/>
                      <a:r>
                        <a:rPr lang="ja-JP" altLang="en-US" sz="700" b="0" i="0" u="none" strike="noStrike">
                          <a:effectLst/>
                          <a:latin typeface="Yu Gothic" panose="020B0400000000000000" pitchFamily="34" charset="-128"/>
                          <a:ea typeface="Yu Gothic" panose="020B0400000000000000" pitchFamily="34" charset="-128"/>
                        </a:rPr>
                        <a:t>②</a:t>
                      </a:r>
                      <a:endParaRPr lang="ja-JP" altLang="en-US" sz="700" b="0" i="0" u="none" strike="noStrike">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algn="l" rtl="0" fontAlgn="ctr"/>
                      <a:r>
                        <a:rPr lang="ja-JP" altLang="en-US" sz="700" b="0" i="0" u="none" strike="noStrike">
                          <a:effectLst/>
                          <a:latin typeface="Yu Gothic" panose="020B0400000000000000" pitchFamily="34" charset="-128"/>
                          <a:ea typeface="Yu Gothic" panose="020B0400000000000000" pitchFamily="34" charset="-128"/>
                        </a:rPr>
                        <a:t>　スマホインフィード</a:t>
                      </a:r>
                      <a:endParaRPr lang="ja-JP" altLang="en-US" sz="700" b="0" i="0" u="none" strike="noStrike" dirty="0">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kumimoji="1" lang="ja-JP" altLang="en-US"/>
                    </a:p>
                  </a:txBody>
                  <a:tcPr/>
                </a:tc>
                <a:tc>
                  <a:txBody>
                    <a:bodyPr/>
                    <a:lstStyle/>
                    <a:p>
                      <a:pPr algn="ctr" rtl="0" fontAlgn="ctr"/>
                      <a:r>
                        <a:rPr lang="en-US" altLang="ja-JP" sz="700" b="0" i="0" u="none" strike="noStrike" dirty="0">
                          <a:effectLst/>
                          <a:latin typeface="Yu Gothic" panose="020B0400000000000000" pitchFamily="34" charset="-128"/>
                          <a:ea typeface="Yu Gothic" panose="020B0400000000000000" pitchFamily="34" charset="-128"/>
                        </a:rPr>
                        <a:t>4</a:t>
                      </a:r>
                      <a:r>
                        <a:rPr lang="ja-JP" altLang="en-US" sz="700" b="0" i="0" u="none" strike="noStrike">
                          <a:effectLst/>
                          <a:latin typeface="Yu Gothic" panose="020B0400000000000000" pitchFamily="34" charset="-128"/>
                          <a:ea typeface="Yu Gothic" panose="020B0400000000000000" pitchFamily="34" charset="-128"/>
                        </a:rPr>
                        <a:t>週間</a:t>
                      </a:r>
                      <a:endParaRPr lang="ja-JP" altLang="en-US" sz="700" b="0" i="0" u="none" strike="noStrike" dirty="0">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430411819"/>
                  </a:ext>
                </a:extLst>
              </a:tr>
              <a:tr h="155993">
                <a:tc>
                  <a:txBody>
                    <a:bodyPr/>
                    <a:lstStyle/>
                    <a:p>
                      <a:pPr algn="ctr" rtl="0" fontAlgn="ctr"/>
                      <a:r>
                        <a:rPr lang="ja-JP" altLang="en-US" sz="700" b="0" i="0" u="none" strike="noStrike">
                          <a:solidFill>
                            <a:srgbClr val="000000"/>
                          </a:solidFill>
                          <a:effectLst/>
                          <a:latin typeface="Yu Gothic" panose="020B0400000000000000" pitchFamily="34" charset="-128"/>
                          <a:ea typeface="Yu Gothic" panose="020B0400000000000000" pitchFamily="34" charset="-128"/>
                        </a:rPr>
                        <a:t>③</a:t>
                      </a:r>
                      <a:endParaRPr lang="ja-JP" altLang="en-US" sz="700" b="0" i="0" u="none" strike="noStrike" dirty="0">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700" b="0" i="0" u="none" strike="noStrike">
                          <a:effectLst/>
                          <a:latin typeface="Yu Gothic" panose="020B0400000000000000" pitchFamily="34" charset="-128"/>
                          <a:ea typeface="Yu Gothic" panose="020B0400000000000000" pitchFamily="34" charset="-128"/>
                        </a:rPr>
                        <a:t>　</a:t>
                      </a:r>
                      <a:r>
                        <a:rPr kumimoji="1" lang="ja-JP" altLang="en-US" sz="700" b="0" i="0" u="none" strike="noStrike" kern="1200" cap="none" spc="0" normalizeH="0" baseline="0" noProof="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スマホヘッダーパネル</a:t>
                      </a:r>
                      <a:r>
                        <a:rPr kumimoji="1" lang="en-US" altLang="ja-JP" sz="7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【IT</a:t>
                      </a:r>
                      <a:r>
                        <a:rPr kumimoji="1" lang="ja-JP" altLang="en-US" sz="700" b="0" i="0" u="none" strike="noStrike" kern="1200" cap="none" spc="0" normalizeH="0" baseline="0" noProof="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のみ</a:t>
                      </a:r>
                      <a:r>
                        <a:rPr kumimoji="1" lang="en-US" altLang="ja-JP" sz="700" b="0"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メイリオ" panose="020B0604030504040204"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kumimoji="1" lang="ja-JP" altLang="en-US"/>
                    </a:p>
                  </a:txBody>
                  <a:tcPr/>
                </a:tc>
                <a:tc>
                  <a:txBody>
                    <a:bodyPr/>
                    <a:lstStyle/>
                    <a:p>
                      <a:pPr algn="ctr" rtl="0" fontAlgn="ctr"/>
                      <a:r>
                        <a:rPr lang="en-US" altLang="ja-JP" sz="700" b="0" i="0" u="none" strike="noStrike">
                          <a:solidFill>
                            <a:srgbClr val="000000"/>
                          </a:solidFill>
                          <a:effectLst/>
                          <a:latin typeface="Yu Gothic" panose="020B0400000000000000" pitchFamily="34" charset="-128"/>
                          <a:ea typeface="Yu Gothic" panose="020B0400000000000000" pitchFamily="34" charset="-128"/>
                        </a:rPr>
                        <a:t>4</a:t>
                      </a:r>
                      <a:r>
                        <a:rPr lang="ja-JP" altLang="en-US" sz="700" b="0" i="0" u="none" strike="noStrike">
                          <a:solidFill>
                            <a:srgbClr val="000000"/>
                          </a:solidFill>
                          <a:effectLst/>
                          <a:latin typeface="Yu Gothic" panose="020B0400000000000000" pitchFamily="34" charset="-128"/>
                          <a:ea typeface="Yu Gothic" panose="020B0400000000000000" pitchFamily="34" charset="-128"/>
                        </a:rPr>
                        <a:t>週間</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814384672"/>
                  </a:ext>
                </a:extLst>
              </a:tr>
              <a:tr h="155930">
                <a:tc rowSpan="5">
                  <a:txBody>
                    <a:bodyPr/>
                    <a:lstStyle/>
                    <a:p>
                      <a:pPr algn="ctr" rtl="0" fontAlgn="ctr"/>
                      <a:r>
                        <a:rPr lang="ja-JP" altLang="en-US" sz="700" b="0" i="0" u="none" strike="noStrike">
                          <a:solidFill>
                            <a:srgbClr val="000000"/>
                          </a:solidFill>
                          <a:effectLst/>
                          <a:latin typeface="Yu Gothic" panose="020B0400000000000000" pitchFamily="34" charset="-128"/>
                          <a:ea typeface="Yu Gothic" panose="020B0400000000000000" pitchFamily="34" charset="-128"/>
                        </a:rPr>
                        <a:t>④</a:t>
                      </a:r>
                      <a:endParaRPr lang="ja-JP" altLang="en-US" sz="700" b="0" i="0" u="none" strike="noStrike" dirty="0">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rowSpan="3">
                  <a:txBody>
                    <a:bodyPr/>
                    <a:lstStyle/>
                    <a:p>
                      <a:pPr algn="ctr" rtl="0" fontAlgn="ctr"/>
                      <a:r>
                        <a:rPr lang="en-US" sz="700" b="0" i="0" u="none" strike="noStrike">
                          <a:effectLst/>
                          <a:latin typeface="Yu Gothic" panose="020B0400000000000000" pitchFamily="34" charset="-128"/>
                          <a:ea typeface="Yu Gothic" panose="020B0400000000000000" pitchFamily="34" charset="-128"/>
                        </a:rPr>
                        <a:t>IT</a:t>
                      </a:r>
                      <a:endParaRPr lang="ja-JP" altLang="en-US" sz="700" b="0" i="0" u="none" strike="noStrike" dirty="0">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rtl="0" fontAlgn="ctr"/>
                      <a:r>
                        <a:rPr lang="ja-JP" altLang="en-US" sz="700" b="0" i="0" u="none" strike="noStrike">
                          <a:effectLst/>
                          <a:latin typeface="Yu Gothic" panose="020B0400000000000000" pitchFamily="34" charset="-128"/>
                          <a:ea typeface="Yu Gothic" panose="020B0400000000000000" pitchFamily="34" charset="-128"/>
                        </a:rPr>
                        <a:t>　日経クロステック　</a:t>
                      </a:r>
                      <a:r>
                        <a:rPr lang="en-US" altLang="ja-JP" sz="700" b="0" i="0" u="none" strike="noStrike" dirty="0">
                          <a:effectLst/>
                          <a:latin typeface="Yu Gothic" panose="020B0400000000000000" pitchFamily="34" charset="-128"/>
                          <a:ea typeface="Yu Gothic" panose="020B0400000000000000" pitchFamily="34" charset="-128"/>
                        </a:rPr>
                        <a:t>IT</a:t>
                      </a:r>
                      <a:r>
                        <a:rPr lang="ja-JP" altLang="en-US" sz="700" b="0" i="0" u="none" strike="noStrike">
                          <a:effectLst/>
                          <a:latin typeface="Yu Gothic" panose="020B0400000000000000" pitchFamily="34" charset="-128"/>
                          <a:ea typeface="Yu Gothic" panose="020B0400000000000000" pitchFamily="34" charset="-128"/>
                        </a:rPr>
                        <a:t>メール</a:t>
                      </a:r>
                      <a:endParaRPr lang="ja-JP" altLang="en-US" sz="700" b="0" i="0" u="none" strike="noStrike" dirty="0">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en-US" altLang="ja-JP" sz="700" b="0" i="0" u="none" strike="noStrike">
                          <a:effectLst/>
                          <a:latin typeface="Yu Gothic" panose="020B0400000000000000" pitchFamily="34" charset="-128"/>
                          <a:ea typeface="Yu Gothic" panose="020B0400000000000000" pitchFamily="34" charset="-128"/>
                        </a:rPr>
                        <a:t>4</a:t>
                      </a:r>
                      <a:r>
                        <a:rPr lang="ja-JP" altLang="en-US" sz="700" b="0" i="0" u="none" strike="noStrike">
                          <a:effectLst/>
                          <a:latin typeface="Yu Gothic" panose="020B0400000000000000" pitchFamily="34" charset="-128"/>
                          <a:ea typeface="Yu Gothic" panose="020B0400000000000000" pitchFamily="34" charset="-128"/>
                        </a:rPr>
                        <a:t>回</a:t>
                      </a:r>
                      <a:endParaRPr lang="ja-JP" altLang="en-US" sz="700" b="0" i="0" u="none" strike="noStrike" dirty="0">
                        <a:solidFill>
                          <a:srgbClr val="000000"/>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913828198"/>
                  </a:ext>
                </a:extLst>
              </a:tr>
              <a:tr h="155930">
                <a:tc vMerge="1">
                  <a:txBody>
                    <a:bodyPr/>
                    <a:lstStyle/>
                    <a:p>
                      <a:endParaRPr kumimoji="1" lang="ja-JP" altLang="en-US"/>
                    </a:p>
                  </a:txBody>
                  <a:tcPr/>
                </a:tc>
                <a:tc vMerge="1">
                  <a:txBody>
                    <a:bodyPr/>
                    <a:lstStyle/>
                    <a:p>
                      <a:endParaRPr kumimoji="1" lang="ja-JP" altLang="en-US"/>
                    </a:p>
                  </a:txBody>
                  <a:tcPr/>
                </a:tc>
                <a:tc>
                  <a:txBody>
                    <a:bodyPr/>
                    <a:lstStyle/>
                    <a:p>
                      <a:r>
                        <a:rPr lang="ja-JP" altLang="en-US" sz="700" b="0" i="0" u="none" strike="noStrike">
                          <a:effectLst/>
                          <a:latin typeface="Yu Gothic" panose="020B0400000000000000" pitchFamily="34" charset="-128"/>
                          <a:ea typeface="Yu Gothic" panose="020B0400000000000000" pitchFamily="34" charset="-128"/>
                        </a:rPr>
                        <a:t>　日経クロステック　</a:t>
                      </a:r>
                      <a:r>
                        <a:rPr lang="en-US" altLang="ja-JP" sz="700" b="0" i="0" u="none" strike="noStrike" dirty="0">
                          <a:effectLst/>
                          <a:latin typeface="Yu Gothic" panose="020B0400000000000000" pitchFamily="34" charset="-128"/>
                          <a:ea typeface="Yu Gothic" panose="020B0400000000000000" pitchFamily="34" charset="-128"/>
                        </a:rPr>
                        <a:t>IT</a:t>
                      </a:r>
                      <a:r>
                        <a:rPr lang="ja-JP" altLang="en-US" sz="700" b="0" i="0" u="none" strike="noStrike">
                          <a:effectLst/>
                          <a:latin typeface="Yu Gothic" panose="020B0400000000000000" pitchFamily="34" charset="-128"/>
                          <a:ea typeface="Yu Gothic" panose="020B0400000000000000" pitchFamily="34" charset="-128"/>
                        </a:rPr>
                        <a:t>注目記事メール</a:t>
                      </a:r>
                      <a:endParaRPr kumimoji="1" lang="ja-JP" altLang="en-US" sz="700" b="0" i="0" dirty="0">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altLang="ja-JP" sz="700" b="0" i="0" u="none" strike="noStrike" dirty="0">
                          <a:effectLst/>
                          <a:latin typeface="Yu Gothic" panose="020B0400000000000000" pitchFamily="34" charset="-128"/>
                          <a:ea typeface="Yu Gothic" panose="020B0400000000000000" pitchFamily="34" charset="-128"/>
                        </a:rPr>
                        <a:t>3</a:t>
                      </a:r>
                      <a:r>
                        <a:rPr lang="ja-JP" altLang="en-US" sz="700" b="0" i="0" u="none" strike="noStrike">
                          <a:effectLst/>
                          <a:latin typeface="Yu Gothic" panose="020B0400000000000000" pitchFamily="34" charset="-128"/>
                          <a:ea typeface="Yu Gothic" panose="020B0400000000000000" pitchFamily="34" charset="-128"/>
                        </a:rPr>
                        <a:t>回</a:t>
                      </a:r>
                      <a:endParaRPr kumimoji="1" lang="ja-JP" altLang="en-US" sz="700" b="0" i="0" dirty="0">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632654850"/>
                  </a:ext>
                </a:extLst>
              </a:tr>
              <a:tr h="155930">
                <a:tc vMerge="1">
                  <a:txBody>
                    <a:bodyPr/>
                    <a:lstStyle/>
                    <a:p>
                      <a:endParaRPr kumimoji="1" lang="ja-JP" altLang="en-US"/>
                    </a:p>
                  </a:txBody>
                  <a:tcPr/>
                </a:tc>
                <a:tc vMerge="1">
                  <a:txBody>
                    <a:bodyPr/>
                    <a:lstStyle/>
                    <a:p>
                      <a:pPr algn="ctr" rtl="0"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700" b="0" i="0">
                          <a:solidFill>
                            <a:srgbClr val="000000"/>
                          </a:solidFill>
                          <a:latin typeface="Yu Gothic" panose="020B0400000000000000" pitchFamily="34" charset="-128"/>
                          <a:ea typeface="Yu Gothic" panose="020B0400000000000000" pitchFamily="34" charset="-128"/>
                          <a:cs typeface="メイリオ" panose="020B0604030504040204" pitchFamily="50" charset="-128"/>
                        </a:rPr>
                        <a:t>　日経クロステック　</a:t>
                      </a:r>
                      <a:r>
                        <a:rPr lang="en-US" altLang="ja-JP" sz="700" b="0" i="0" dirty="0">
                          <a:solidFill>
                            <a:srgbClr val="000000"/>
                          </a:solidFill>
                          <a:latin typeface="Yu Gothic" panose="020B0400000000000000" pitchFamily="34" charset="-128"/>
                          <a:ea typeface="Yu Gothic" panose="020B0400000000000000" pitchFamily="34" charset="-128"/>
                          <a:cs typeface="メイリオ" panose="020B0604030504040204" pitchFamily="50" charset="-128"/>
                        </a:rPr>
                        <a:t>IT</a:t>
                      </a:r>
                      <a:r>
                        <a:rPr lang="ja-JP" altLang="en-US" sz="700" b="0" i="0">
                          <a:solidFill>
                            <a:srgbClr val="000000"/>
                          </a:solidFill>
                          <a:latin typeface="Yu Gothic" panose="020B0400000000000000" pitchFamily="34" charset="-128"/>
                          <a:ea typeface="Yu Gothic" panose="020B0400000000000000" pitchFamily="34" charset="-128"/>
                          <a:cs typeface="メイリオ" panose="020B0604030504040204" pitchFamily="50" charset="-128"/>
                        </a:rPr>
                        <a:t>最新ニュースメール </a:t>
                      </a:r>
                      <a:endParaRPr kumimoji="1" lang="ja-JP" altLang="en-US" sz="700" b="0" i="0" dirty="0">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700" b="0" i="0" u="none" strike="noStrike" dirty="0">
                          <a:effectLst/>
                          <a:latin typeface="Yu Gothic" panose="020B0400000000000000" pitchFamily="34" charset="-128"/>
                          <a:ea typeface="Yu Gothic" panose="020B0400000000000000" pitchFamily="34" charset="-128"/>
                        </a:rPr>
                        <a:t>3</a:t>
                      </a:r>
                      <a:r>
                        <a:rPr lang="ja-JP" altLang="en-US" sz="700" b="0" i="0" u="none" strike="noStrike">
                          <a:effectLst/>
                          <a:latin typeface="Yu Gothic" panose="020B0400000000000000" pitchFamily="34" charset="-128"/>
                          <a:ea typeface="Yu Gothic" panose="020B0400000000000000" pitchFamily="34" charset="-128"/>
                        </a:rPr>
                        <a:t>回</a:t>
                      </a:r>
                      <a:endParaRPr kumimoji="1" lang="ja-JP" altLang="en-US" sz="700" b="0" i="0" dirty="0">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62115527"/>
                  </a:ext>
                </a:extLst>
              </a:tr>
              <a:tr h="155930">
                <a:tc vMerge="1">
                  <a:txBody>
                    <a:bodyPr/>
                    <a:lstStyle/>
                    <a:p>
                      <a:endParaRPr kumimoji="1" lang="ja-JP" altLang="en-US"/>
                    </a:p>
                  </a:txBody>
                  <a:tcPr/>
                </a:tc>
                <a:tc>
                  <a:txBody>
                    <a:bodyPr/>
                    <a:lstStyle/>
                    <a:p>
                      <a:pPr algn="ctr"/>
                      <a:r>
                        <a:rPr lang="ja-JP" altLang="en-US" sz="700" b="0" i="0" u="none" strike="noStrike">
                          <a:effectLst/>
                          <a:latin typeface="Yu Gothic" panose="020B0400000000000000" pitchFamily="34" charset="-128"/>
                          <a:ea typeface="Yu Gothic" panose="020B0400000000000000" pitchFamily="34" charset="-128"/>
                        </a:rPr>
                        <a:t>製造</a:t>
                      </a:r>
                      <a:endParaRPr kumimoji="1" lang="ja-JP" altLang="en-US" sz="700" b="0" i="0" dirty="0">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ja-JP" altLang="en-US" sz="700" b="0" i="0" u="none" strike="noStrike">
                          <a:effectLst/>
                          <a:latin typeface="Yu Gothic" panose="020B0400000000000000" pitchFamily="34" charset="-128"/>
                          <a:ea typeface="Yu Gothic" panose="020B0400000000000000" pitchFamily="34" charset="-128"/>
                        </a:rPr>
                        <a:t>　日経クロステック　自動車・電機メール</a:t>
                      </a:r>
                      <a:endParaRPr kumimoji="1" lang="ja-JP" altLang="en-US" sz="700" b="0" i="0" dirty="0">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altLang="ja-JP" sz="700" b="0" i="0" u="none" strike="noStrike" dirty="0">
                          <a:effectLst/>
                          <a:latin typeface="Yu Gothic" panose="020B0400000000000000" pitchFamily="34" charset="-128"/>
                          <a:ea typeface="Yu Gothic" panose="020B0400000000000000" pitchFamily="34" charset="-128"/>
                        </a:rPr>
                        <a:t>4</a:t>
                      </a:r>
                      <a:r>
                        <a:rPr lang="ja-JP" altLang="en-US" sz="700" b="0" i="0" u="none" strike="noStrike">
                          <a:effectLst/>
                          <a:latin typeface="Yu Gothic" panose="020B0400000000000000" pitchFamily="34" charset="-128"/>
                          <a:ea typeface="Yu Gothic" panose="020B0400000000000000" pitchFamily="34" charset="-128"/>
                        </a:rPr>
                        <a:t>回</a:t>
                      </a:r>
                      <a:endParaRPr kumimoji="1" lang="ja-JP" altLang="en-US" sz="700" b="0" i="0" dirty="0">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063254637"/>
                  </a:ext>
                </a:extLst>
              </a:tr>
              <a:tr h="155930">
                <a:tc vMerge="1">
                  <a:txBody>
                    <a:bodyPr/>
                    <a:lstStyle/>
                    <a:p>
                      <a:endParaRPr kumimoji="1" lang="ja-JP" altLang="en-US"/>
                    </a:p>
                  </a:txBody>
                  <a:tcPr/>
                </a:tc>
                <a:tc>
                  <a:txBody>
                    <a:bodyPr/>
                    <a:lstStyle/>
                    <a:p>
                      <a:pPr algn="ctr"/>
                      <a:r>
                        <a:rPr lang="ja-JP" altLang="en-US" sz="700" b="0" i="0" u="none" strike="noStrike">
                          <a:effectLst/>
                          <a:latin typeface="Yu Gothic" panose="020B0400000000000000" pitchFamily="34" charset="-128"/>
                          <a:ea typeface="Yu Gothic" panose="020B0400000000000000" pitchFamily="34" charset="-128"/>
                        </a:rPr>
                        <a:t>建築土木</a:t>
                      </a:r>
                      <a:endParaRPr kumimoji="1" lang="ja-JP" altLang="en-US" sz="700" b="0" i="0" dirty="0">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ja-JP" altLang="en-US" sz="700" b="0" i="0" u="none" strike="noStrike">
                          <a:effectLst/>
                          <a:latin typeface="Yu Gothic" panose="020B0400000000000000" pitchFamily="34" charset="-128"/>
                          <a:ea typeface="Yu Gothic" panose="020B0400000000000000" pitchFamily="34" charset="-128"/>
                        </a:rPr>
                        <a:t>　日経クロステック　建築・土木メール</a:t>
                      </a:r>
                      <a:endParaRPr kumimoji="1" lang="ja-JP" altLang="en-US" sz="700" b="0" i="0" dirty="0">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altLang="ja-JP" sz="700" b="0" i="0" u="none" strike="noStrike" dirty="0">
                          <a:effectLst/>
                          <a:latin typeface="Yu Gothic" panose="020B0400000000000000" pitchFamily="34" charset="-128"/>
                          <a:ea typeface="Yu Gothic" panose="020B0400000000000000" pitchFamily="34" charset="-128"/>
                        </a:rPr>
                        <a:t>4</a:t>
                      </a:r>
                      <a:r>
                        <a:rPr lang="ja-JP" altLang="en-US" sz="700" b="0" i="0" u="none" strike="noStrike">
                          <a:effectLst/>
                          <a:latin typeface="Yu Gothic" panose="020B0400000000000000" pitchFamily="34" charset="-128"/>
                          <a:ea typeface="Yu Gothic" panose="020B0400000000000000" pitchFamily="34" charset="-128"/>
                        </a:rPr>
                        <a:t>回</a:t>
                      </a:r>
                      <a:endParaRPr kumimoji="1" lang="ja-JP" altLang="en-US" sz="700" b="0" i="0" dirty="0">
                        <a:latin typeface="Yu Gothic" panose="020B0400000000000000" pitchFamily="34" charset="-128"/>
                        <a:ea typeface="Yu Gothic" panose="020B0400000000000000"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04999569"/>
                  </a:ext>
                </a:extLst>
              </a:tr>
            </a:tbl>
          </a:graphicData>
        </a:graphic>
      </p:graphicFrame>
      <p:pic>
        <p:nvPicPr>
          <p:cNvPr id="26" name="bg object 16">
            <a:extLst>
              <a:ext uri="{FF2B5EF4-FFF2-40B4-BE49-F238E27FC236}">
                <a16:creationId xmlns:a16="http://schemas.microsoft.com/office/drawing/2014/main" id="{04A3C2BD-3788-4143-9501-7B51702F283D}"/>
              </a:ext>
            </a:extLst>
          </p:cNvPr>
          <p:cNvPicPr/>
          <p:nvPr/>
        </p:nvPicPr>
        <p:blipFill>
          <a:blip r:embed="rId6" cstate="print"/>
          <a:stretch>
            <a:fillRect/>
          </a:stretch>
        </p:blipFill>
        <p:spPr>
          <a:xfrm>
            <a:off x="8112473" y="4657804"/>
            <a:ext cx="163220" cy="230931"/>
          </a:xfrm>
          <a:prstGeom prst="rect">
            <a:avLst/>
          </a:prstGeom>
        </p:spPr>
      </p:pic>
      <p:pic>
        <p:nvPicPr>
          <p:cNvPr id="27" name="bg object 17">
            <a:extLst>
              <a:ext uri="{FF2B5EF4-FFF2-40B4-BE49-F238E27FC236}">
                <a16:creationId xmlns:a16="http://schemas.microsoft.com/office/drawing/2014/main" id="{6A359035-D332-DD41-A6E4-9FAC83D7263C}"/>
              </a:ext>
            </a:extLst>
          </p:cNvPr>
          <p:cNvPicPr/>
          <p:nvPr/>
        </p:nvPicPr>
        <p:blipFill>
          <a:blip r:embed="rId7" cstate="print"/>
          <a:stretch>
            <a:fillRect/>
          </a:stretch>
        </p:blipFill>
        <p:spPr>
          <a:xfrm>
            <a:off x="8316555" y="4657805"/>
            <a:ext cx="147688" cy="230931"/>
          </a:xfrm>
          <a:prstGeom prst="rect">
            <a:avLst/>
          </a:prstGeom>
        </p:spPr>
      </p:pic>
      <p:pic>
        <p:nvPicPr>
          <p:cNvPr id="28" name="bg object 18">
            <a:extLst>
              <a:ext uri="{FF2B5EF4-FFF2-40B4-BE49-F238E27FC236}">
                <a16:creationId xmlns:a16="http://schemas.microsoft.com/office/drawing/2014/main" id="{4C174212-DAED-7142-8549-85934530928C}"/>
              </a:ext>
            </a:extLst>
          </p:cNvPr>
          <p:cNvPicPr/>
          <p:nvPr/>
        </p:nvPicPr>
        <p:blipFill>
          <a:blip r:embed="rId8" cstate="print"/>
          <a:stretch>
            <a:fillRect/>
          </a:stretch>
        </p:blipFill>
        <p:spPr>
          <a:xfrm>
            <a:off x="8740027" y="4657805"/>
            <a:ext cx="170002" cy="230931"/>
          </a:xfrm>
          <a:prstGeom prst="rect">
            <a:avLst/>
          </a:prstGeom>
        </p:spPr>
      </p:pic>
      <p:pic>
        <p:nvPicPr>
          <p:cNvPr id="29" name="bg object 19">
            <a:extLst>
              <a:ext uri="{FF2B5EF4-FFF2-40B4-BE49-F238E27FC236}">
                <a16:creationId xmlns:a16="http://schemas.microsoft.com/office/drawing/2014/main" id="{8A76E3C1-4A54-994A-A168-F51C20699DE3}"/>
              </a:ext>
            </a:extLst>
          </p:cNvPr>
          <p:cNvPicPr/>
          <p:nvPr/>
        </p:nvPicPr>
        <p:blipFill>
          <a:blip r:embed="rId9" cstate="print"/>
          <a:stretch>
            <a:fillRect/>
          </a:stretch>
        </p:blipFill>
        <p:spPr>
          <a:xfrm>
            <a:off x="8501777" y="4652797"/>
            <a:ext cx="196037" cy="238846"/>
          </a:xfrm>
          <a:prstGeom prst="rect">
            <a:avLst/>
          </a:prstGeom>
        </p:spPr>
      </p:pic>
      <p:pic>
        <p:nvPicPr>
          <p:cNvPr id="30" name="bg object 20">
            <a:extLst>
              <a:ext uri="{FF2B5EF4-FFF2-40B4-BE49-F238E27FC236}">
                <a16:creationId xmlns:a16="http://schemas.microsoft.com/office/drawing/2014/main" id="{D97B5644-583D-E041-89D8-160D04848685}"/>
              </a:ext>
            </a:extLst>
          </p:cNvPr>
          <p:cNvPicPr/>
          <p:nvPr/>
        </p:nvPicPr>
        <p:blipFill>
          <a:blip r:embed="rId10" cstate="print"/>
          <a:stretch>
            <a:fillRect/>
          </a:stretch>
        </p:blipFill>
        <p:spPr>
          <a:xfrm>
            <a:off x="7825276" y="4656936"/>
            <a:ext cx="259861" cy="231025"/>
          </a:xfrm>
          <a:prstGeom prst="rect">
            <a:avLst/>
          </a:prstGeom>
        </p:spPr>
      </p:pic>
      <p:sp>
        <p:nvSpPr>
          <p:cNvPr id="31" name="bg object 21">
            <a:extLst>
              <a:ext uri="{FF2B5EF4-FFF2-40B4-BE49-F238E27FC236}">
                <a16:creationId xmlns:a16="http://schemas.microsoft.com/office/drawing/2014/main" id="{5430C033-A701-4042-ABEB-7AD303322BD0}"/>
              </a:ext>
            </a:extLst>
          </p:cNvPr>
          <p:cNvSpPr/>
          <p:nvPr/>
        </p:nvSpPr>
        <p:spPr>
          <a:xfrm>
            <a:off x="7504939" y="4706790"/>
            <a:ext cx="100965" cy="130649"/>
          </a:xfrm>
          <a:custGeom>
            <a:avLst/>
            <a:gdLst/>
            <a:ahLst/>
            <a:cxnLst/>
            <a:rect l="l" t="t" r="r" b="b"/>
            <a:pathLst>
              <a:path w="100965" h="130810">
                <a:moveTo>
                  <a:pt x="100520" y="16840"/>
                </a:moveTo>
                <a:lnTo>
                  <a:pt x="82029" y="16840"/>
                </a:lnTo>
                <a:lnTo>
                  <a:pt x="82029" y="50304"/>
                </a:lnTo>
                <a:lnTo>
                  <a:pt x="100520" y="50304"/>
                </a:lnTo>
                <a:lnTo>
                  <a:pt x="100520" y="16840"/>
                </a:lnTo>
                <a:close/>
              </a:path>
              <a:path w="100965" h="130810">
                <a:moveTo>
                  <a:pt x="100736" y="0"/>
                </a:moveTo>
                <a:lnTo>
                  <a:pt x="0" y="0"/>
                </a:lnTo>
                <a:lnTo>
                  <a:pt x="0" y="2540"/>
                </a:lnTo>
                <a:lnTo>
                  <a:pt x="88" y="16510"/>
                </a:lnTo>
                <a:lnTo>
                  <a:pt x="101" y="50800"/>
                </a:lnTo>
                <a:lnTo>
                  <a:pt x="114" y="66040"/>
                </a:lnTo>
                <a:lnTo>
                  <a:pt x="127" y="102870"/>
                </a:lnTo>
                <a:lnTo>
                  <a:pt x="152" y="119380"/>
                </a:lnTo>
                <a:lnTo>
                  <a:pt x="152" y="125730"/>
                </a:lnTo>
                <a:lnTo>
                  <a:pt x="63" y="130810"/>
                </a:lnTo>
                <a:lnTo>
                  <a:pt x="18757" y="130810"/>
                </a:lnTo>
                <a:lnTo>
                  <a:pt x="18757" y="125730"/>
                </a:lnTo>
                <a:lnTo>
                  <a:pt x="18757" y="119380"/>
                </a:lnTo>
                <a:lnTo>
                  <a:pt x="100520" y="119380"/>
                </a:lnTo>
                <a:lnTo>
                  <a:pt x="100520" y="103174"/>
                </a:lnTo>
                <a:lnTo>
                  <a:pt x="100520" y="102870"/>
                </a:lnTo>
                <a:lnTo>
                  <a:pt x="100520" y="66649"/>
                </a:lnTo>
                <a:lnTo>
                  <a:pt x="82029" y="66649"/>
                </a:lnTo>
                <a:lnTo>
                  <a:pt x="82029" y="102870"/>
                </a:lnTo>
                <a:lnTo>
                  <a:pt x="18757" y="102870"/>
                </a:lnTo>
                <a:lnTo>
                  <a:pt x="18757" y="66040"/>
                </a:lnTo>
                <a:lnTo>
                  <a:pt x="100520" y="66040"/>
                </a:lnTo>
                <a:lnTo>
                  <a:pt x="100520" y="50800"/>
                </a:lnTo>
                <a:lnTo>
                  <a:pt x="18757" y="50800"/>
                </a:lnTo>
                <a:lnTo>
                  <a:pt x="18757" y="16510"/>
                </a:lnTo>
                <a:lnTo>
                  <a:pt x="100558" y="16510"/>
                </a:lnTo>
                <a:lnTo>
                  <a:pt x="100558" y="2540"/>
                </a:lnTo>
                <a:lnTo>
                  <a:pt x="100736" y="2540"/>
                </a:lnTo>
                <a:lnTo>
                  <a:pt x="100736" y="0"/>
                </a:lnTo>
                <a:close/>
              </a:path>
              <a:path w="100965" h="130810">
                <a:moveTo>
                  <a:pt x="100825" y="130378"/>
                </a:moveTo>
                <a:lnTo>
                  <a:pt x="100520" y="119684"/>
                </a:lnTo>
                <a:lnTo>
                  <a:pt x="82029" y="119684"/>
                </a:lnTo>
                <a:lnTo>
                  <a:pt x="82029" y="130378"/>
                </a:lnTo>
                <a:lnTo>
                  <a:pt x="100825" y="130378"/>
                </a:lnTo>
                <a:close/>
              </a:path>
            </a:pathLst>
          </a:custGeom>
          <a:solidFill>
            <a:srgbClr val="0061AF"/>
          </a:solidFill>
        </p:spPr>
        <p:txBody>
          <a:bodyPr wrap="square" lIns="0" tIns="0" rIns="0" bIns="0" rtlCol="0"/>
          <a:lstStyle/>
          <a:p>
            <a:endParaRPr sz="1798"/>
          </a:p>
        </p:txBody>
      </p:sp>
      <p:pic>
        <p:nvPicPr>
          <p:cNvPr id="32" name="bg object 22">
            <a:extLst>
              <a:ext uri="{FF2B5EF4-FFF2-40B4-BE49-F238E27FC236}">
                <a16:creationId xmlns:a16="http://schemas.microsoft.com/office/drawing/2014/main" id="{BED05DB5-DB3A-A14D-9325-FA016B7EDFBC}"/>
              </a:ext>
            </a:extLst>
          </p:cNvPr>
          <p:cNvPicPr/>
          <p:nvPr/>
        </p:nvPicPr>
        <p:blipFill>
          <a:blip r:embed="rId11" cstate="print"/>
          <a:stretch>
            <a:fillRect/>
          </a:stretch>
        </p:blipFill>
        <p:spPr>
          <a:xfrm>
            <a:off x="7636173" y="4696906"/>
            <a:ext cx="143484" cy="140263"/>
          </a:xfrm>
          <a:prstGeom prst="rect">
            <a:avLst/>
          </a:prstGeom>
        </p:spPr>
      </p:pic>
      <p:sp>
        <p:nvSpPr>
          <p:cNvPr id="33" name="object 8">
            <a:extLst>
              <a:ext uri="{FF2B5EF4-FFF2-40B4-BE49-F238E27FC236}">
                <a16:creationId xmlns:a16="http://schemas.microsoft.com/office/drawing/2014/main" id="{5D960D90-9EE7-4247-AFA4-E96F8CABF310}"/>
              </a:ext>
            </a:extLst>
          </p:cNvPr>
          <p:cNvSpPr txBox="1"/>
          <p:nvPr/>
        </p:nvSpPr>
        <p:spPr>
          <a:xfrm>
            <a:off x="3044723" y="4272137"/>
            <a:ext cx="1018540" cy="512320"/>
          </a:xfrm>
          <a:prstGeom prst="rect">
            <a:avLst/>
          </a:prstGeom>
        </p:spPr>
        <p:txBody>
          <a:bodyPr vert="horz" wrap="square" lIns="0" tIns="12065" rIns="0" bIns="0" rtlCol="0">
            <a:spAutoFit/>
          </a:bodyPr>
          <a:lstStyle/>
          <a:p>
            <a:pPr marL="12065" marR="5080" indent="10795" algn="ctr">
              <a:spcBef>
                <a:spcPts val="95"/>
              </a:spcBef>
            </a:pPr>
            <a:r>
              <a:rPr lang="ja-JP" altLang="en-US" sz="750" b="1" spc="25">
                <a:solidFill>
                  <a:srgbClr val="C00000"/>
                </a:solidFill>
                <a:latin typeface="Yu Gothic" panose="020B0400000000000000" pitchFamily="34" charset="-128"/>
                <a:ea typeface="Yu Gothic" panose="020B0400000000000000" pitchFamily="34" charset="-128"/>
                <a:cs typeface="YuGo-Medium"/>
              </a:rPr>
              <a:t>分野ごとに</a:t>
            </a:r>
          </a:p>
          <a:p>
            <a:pPr marL="12065" marR="5080" indent="10795" algn="ctr">
              <a:spcBef>
                <a:spcPts val="95"/>
              </a:spcBef>
            </a:pPr>
            <a:r>
              <a:rPr lang="ja-JP" altLang="en-US" sz="750" b="1" spc="25">
                <a:solidFill>
                  <a:srgbClr val="C00000"/>
                </a:solidFill>
                <a:latin typeface="Yu Gothic" panose="020B0400000000000000" pitchFamily="34" charset="-128"/>
                <a:ea typeface="Yu Gothic" panose="020B0400000000000000" pitchFamily="34" charset="-128"/>
                <a:cs typeface="YuGo-Medium"/>
              </a:rPr>
              <a:t>使用する</a:t>
            </a:r>
          </a:p>
          <a:p>
            <a:pPr marL="12065" marR="5080" indent="10795" algn="ctr">
              <a:spcBef>
                <a:spcPts val="95"/>
              </a:spcBef>
            </a:pPr>
            <a:r>
              <a:rPr lang="ja-JP" altLang="en-US" sz="750" b="1" spc="25">
                <a:solidFill>
                  <a:srgbClr val="C00000"/>
                </a:solidFill>
                <a:latin typeface="Yu Gothic" panose="020B0400000000000000" pitchFamily="34" charset="-128"/>
                <a:ea typeface="Yu Gothic" panose="020B0400000000000000" pitchFamily="34" charset="-128"/>
                <a:cs typeface="YuGo-Medium"/>
              </a:rPr>
              <a:t>メニューが</a:t>
            </a:r>
          </a:p>
          <a:p>
            <a:pPr marL="12065" marR="5080" indent="10795" algn="ctr">
              <a:spcBef>
                <a:spcPts val="95"/>
              </a:spcBef>
            </a:pPr>
            <a:r>
              <a:rPr lang="ja-JP" altLang="en-US" sz="750" b="1" spc="25">
                <a:solidFill>
                  <a:srgbClr val="C00000"/>
                </a:solidFill>
                <a:latin typeface="Yu Gothic" panose="020B0400000000000000" pitchFamily="34" charset="-128"/>
                <a:ea typeface="Yu Gothic" panose="020B0400000000000000" pitchFamily="34" charset="-128"/>
                <a:cs typeface="YuGo-Medium"/>
              </a:rPr>
              <a:t>異なります</a:t>
            </a:r>
          </a:p>
        </p:txBody>
      </p:sp>
      <p:sp>
        <p:nvSpPr>
          <p:cNvPr id="34" name="object 27">
            <a:extLst>
              <a:ext uri="{FF2B5EF4-FFF2-40B4-BE49-F238E27FC236}">
                <a16:creationId xmlns:a16="http://schemas.microsoft.com/office/drawing/2014/main" id="{CBD7894C-2D79-A24C-98CF-FB047B781E67}"/>
              </a:ext>
            </a:extLst>
          </p:cNvPr>
          <p:cNvSpPr/>
          <p:nvPr/>
        </p:nvSpPr>
        <p:spPr>
          <a:xfrm rot="10800000" flipV="1">
            <a:off x="3912921" y="4427085"/>
            <a:ext cx="165654" cy="151805"/>
          </a:xfrm>
          <a:custGeom>
            <a:avLst/>
            <a:gdLst/>
            <a:ahLst/>
            <a:cxnLst/>
            <a:rect l="l" t="t" r="r" b="b"/>
            <a:pathLst>
              <a:path w="789939" h="723900">
                <a:moveTo>
                  <a:pt x="427761" y="0"/>
                </a:moveTo>
                <a:lnTo>
                  <a:pt x="427761" y="174028"/>
                </a:lnTo>
                <a:lnTo>
                  <a:pt x="0" y="174028"/>
                </a:lnTo>
                <a:lnTo>
                  <a:pt x="0" y="549694"/>
                </a:lnTo>
                <a:lnTo>
                  <a:pt x="427761" y="549694"/>
                </a:lnTo>
                <a:lnTo>
                  <a:pt x="427761" y="723722"/>
                </a:lnTo>
                <a:lnTo>
                  <a:pt x="789622" y="361861"/>
                </a:lnTo>
                <a:lnTo>
                  <a:pt x="427761" y="0"/>
                </a:lnTo>
                <a:close/>
              </a:path>
            </a:pathLst>
          </a:custGeom>
          <a:solidFill>
            <a:srgbClr val="C00000"/>
          </a:solidFill>
        </p:spPr>
        <p:txBody>
          <a:bodyPr wrap="square" lIns="0" tIns="0" rIns="0" bIns="0" rtlCol="0"/>
          <a:lstStyle/>
          <a:p>
            <a:endParaRPr>
              <a:solidFill>
                <a:srgbClr val="C00000"/>
              </a:solidFill>
            </a:endParaRPr>
          </a:p>
        </p:txBody>
      </p:sp>
      <p:sp>
        <p:nvSpPr>
          <p:cNvPr id="35" name="Holder 4">
            <a:extLst>
              <a:ext uri="{FF2B5EF4-FFF2-40B4-BE49-F238E27FC236}">
                <a16:creationId xmlns:a16="http://schemas.microsoft.com/office/drawing/2014/main" id="{25355778-020A-B748-B8C2-65189A3E64F7}"/>
              </a:ext>
            </a:extLst>
          </p:cNvPr>
          <p:cNvSpPr>
            <a:spLocks noGrp="1"/>
          </p:cNvSpPr>
          <p:nvPr>
            <p:ph type="sldNum" sz="quarter" idx="7"/>
          </p:nvPr>
        </p:nvSpPr>
        <p:spPr>
          <a:xfrm>
            <a:off x="117050" y="4823612"/>
            <a:ext cx="407092" cy="153888"/>
          </a:xfrm>
        </p:spPr>
        <p:txBody>
          <a:bodyPr lIns="0" tIns="0" rIns="0" bIns="0"/>
          <a:lstStyle>
            <a:lvl1pPr algn="r">
              <a:defRPr>
                <a:solidFill>
                  <a:schemeClr val="tx1">
                    <a:tint val="75000"/>
                  </a:schemeClr>
                </a:solidFill>
              </a:defRPr>
            </a:lvl1pPr>
          </a:lstStyle>
          <a:p>
            <a:pPr algn="l"/>
            <a:fld id="{B6F15528-21DE-4FAA-801E-634DDDAF4B2B}" type="slidenum">
              <a:rPr sz="1000">
                <a:solidFill>
                  <a:schemeClr val="tx1"/>
                </a:solidFill>
              </a:rPr>
              <a:pPr algn="l"/>
              <a:t>24</a:t>
            </a:fld>
            <a:endParaRPr sz="1000" dirty="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55BCF56-659D-E541-A02B-39F4AFF4DE5E}"/>
              </a:ext>
            </a:extLst>
          </p:cNvPr>
          <p:cNvPicPr>
            <a:picLocks noChangeAspect="1"/>
          </p:cNvPicPr>
          <p:nvPr/>
        </p:nvPicPr>
        <p:blipFill>
          <a:blip r:embed="rId2"/>
          <a:stretch>
            <a:fillRect/>
          </a:stretch>
        </p:blipFill>
        <p:spPr>
          <a:xfrm>
            <a:off x="0" y="0"/>
            <a:ext cx="9144000" cy="5143500"/>
          </a:xfrm>
          <a:prstGeom prst="rect">
            <a:avLst/>
          </a:prstGeom>
        </p:spPr>
      </p:pic>
      <p:pic>
        <p:nvPicPr>
          <p:cNvPr id="3" name="図 2">
            <a:extLst>
              <a:ext uri="{FF2B5EF4-FFF2-40B4-BE49-F238E27FC236}">
                <a16:creationId xmlns:a16="http://schemas.microsoft.com/office/drawing/2014/main" id="{CBFE877D-E25E-4E43-82A7-2EC326075C51}"/>
              </a:ext>
            </a:extLst>
          </p:cNvPr>
          <p:cNvPicPr>
            <a:picLocks noChangeAspect="1"/>
          </p:cNvPicPr>
          <p:nvPr/>
        </p:nvPicPr>
        <p:blipFill>
          <a:blip r:embed="rId3"/>
          <a:stretch>
            <a:fillRect/>
          </a:stretch>
        </p:blipFill>
        <p:spPr>
          <a:xfrm>
            <a:off x="1453817" y="2724150"/>
            <a:ext cx="1060783" cy="243858"/>
          </a:xfrm>
          <a:prstGeom prst="rect">
            <a:avLst/>
          </a:prstGeom>
        </p:spPr>
      </p:pic>
      <p:sp>
        <p:nvSpPr>
          <p:cNvPr id="4" name="object 13">
            <a:extLst>
              <a:ext uri="{FF2B5EF4-FFF2-40B4-BE49-F238E27FC236}">
                <a16:creationId xmlns:a16="http://schemas.microsoft.com/office/drawing/2014/main" id="{8058A158-D67E-7E47-B738-D58A0297F3E8}"/>
              </a:ext>
            </a:extLst>
          </p:cNvPr>
          <p:cNvSpPr txBox="1"/>
          <p:nvPr/>
        </p:nvSpPr>
        <p:spPr>
          <a:xfrm>
            <a:off x="1576268" y="2736525"/>
            <a:ext cx="859998" cy="224655"/>
          </a:xfrm>
          <a:prstGeom prst="rect">
            <a:avLst/>
          </a:prstGeom>
          <a:solidFill>
            <a:srgbClr val="0061AF"/>
          </a:solidFill>
        </p:spPr>
        <p:txBody>
          <a:bodyPr vert="horz" wrap="square" lIns="0" tIns="32344" rIns="0" bIns="0" rtlCol="0">
            <a:spAutoFit/>
          </a:bodyPr>
          <a:lstStyle/>
          <a:p>
            <a:pPr>
              <a:spcBef>
                <a:spcPts val="254"/>
              </a:spcBef>
            </a:pPr>
            <a:r>
              <a:rPr sz="1249" b="1" spc="15" dirty="0">
                <a:solidFill>
                  <a:srgbClr val="FFFFFF"/>
                </a:solidFill>
                <a:latin typeface="HiraKakuProN-W6"/>
                <a:cs typeface="HiraKakuProN-W6"/>
              </a:rPr>
              <a:t>P</a:t>
            </a:r>
            <a:r>
              <a:rPr lang="en-US" altLang="ja-JP" sz="1249" b="1" spc="15" dirty="0">
                <a:solidFill>
                  <a:srgbClr val="FFFFFF"/>
                </a:solidFill>
                <a:latin typeface="HiraKakuProN-W6"/>
                <a:cs typeface="HiraKakuProN-W6"/>
              </a:rPr>
              <a:t>25</a:t>
            </a:r>
            <a:r>
              <a:rPr sz="1249" b="1" spc="15" dirty="0">
                <a:solidFill>
                  <a:srgbClr val="FFFFFF"/>
                </a:solidFill>
                <a:latin typeface="HiraKakuProN-W6"/>
                <a:cs typeface="HiraKakuProN-W6"/>
              </a:rPr>
              <a:t>～P</a:t>
            </a:r>
            <a:r>
              <a:rPr lang="en-US" altLang="ja-JP" sz="1249" b="1" spc="15" dirty="0">
                <a:solidFill>
                  <a:srgbClr val="FFFFFF"/>
                </a:solidFill>
                <a:latin typeface="HiraKakuProN-W6"/>
                <a:cs typeface="HiraKakuProN-W6"/>
              </a:rPr>
              <a:t>29</a:t>
            </a:r>
            <a:endParaRPr sz="1249" dirty="0">
              <a:latin typeface="HiraKakuProN-W6"/>
              <a:cs typeface="HiraKakuProN-W6"/>
            </a:endParaRPr>
          </a:p>
        </p:txBody>
      </p:sp>
      <p:sp>
        <p:nvSpPr>
          <p:cNvPr id="5" name="object 12">
            <a:extLst>
              <a:ext uri="{FF2B5EF4-FFF2-40B4-BE49-F238E27FC236}">
                <a16:creationId xmlns:a16="http://schemas.microsoft.com/office/drawing/2014/main" id="{0CFD599B-A56B-2B45-A5CF-3DFAC4996AA5}"/>
              </a:ext>
            </a:extLst>
          </p:cNvPr>
          <p:cNvSpPr txBox="1">
            <a:spLocks/>
          </p:cNvSpPr>
          <p:nvPr/>
        </p:nvSpPr>
        <p:spPr>
          <a:xfrm>
            <a:off x="1411014" y="1809750"/>
            <a:ext cx="3846786" cy="799001"/>
          </a:xfrm>
          <a:prstGeom prst="rect">
            <a:avLst/>
          </a:prstGeom>
        </p:spPr>
        <p:txBody>
          <a:bodyPr vert="horz" wrap="square" lIns="0" tIns="12065" rIns="0" bIns="0" rtlCol="0">
            <a:spAutoFit/>
          </a:bodyPr>
          <a:lstStyle>
            <a:lvl1pPr>
              <a:defRPr>
                <a:latin typeface="+mj-lt"/>
                <a:ea typeface="+mj-ea"/>
                <a:cs typeface="+mj-cs"/>
              </a:defRPr>
            </a:lvl1pPr>
          </a:lstStyle>
          <a:p>
            <a:pPr marL="12700" marR="5080">
              <a:lnSpc>
                <a:spcPct val="124100"/>
              </a:lnSpc>
              <a:spcBef>
                <a:spcPts val="95"/>
              </a:spcBef>
            </a:pPr>
            <a:r>
              <a:rPr lang="ja-JP" altLang="en-US" sz="4400" b="1">
                <a:latin typeface="Yu Gothic" panose="020B0400000000000000" pitchFamily="34" charset="-128"/>
                <a:ea typeface="Yu Gothic" panose="020B0400000000000000" pitchFamily="34" charset="-128"/>
              </a:rPr>
              <a:t>広告原稿規定</a:t>
            </a:r>
            <a:endParaRPr kumimoji="0" lang="ja-JP" altLang="en-US" sz="4250" b="1" kern="0" dirty="0">
              <a:solidFill>
                <a:sysClr val="windowText" lastClr="000000"/>
              </a:solidFill>
              <a:latin typeface="Yu Gothic" panose="020B0400000000000000" pitchFamily="34" charset="-128"/>
              <a:ea typeface="Yu Gothic" panose="020B0400000000000000" pitchFamily="34" charset="-128"/>
            </a:endParaRPr>
          </a:p>
        </p:txBody>
      </p:sp>
      <p:sp>
        <p:nvSpPr>
          <p:cNvPr id="6" name="Holder 4">
            <a:extLst>
              <a:ext uri="{FF2B5EF4-FFF2-40B4-BE49-F238E27FC236}">
                <a16:creationId xmlns:a16="http://schemas.microsoft.com/office/drawing/2014/main" id="{7AE2E992-0C23-2343-A098-B39534E6E741}"/>
              </a:ext>
            </a:extLst>
          </p:cNvPr>
          <p:cNvSpPr>
            <a:spLocks noGrp="1"/>
          </p:cNvSpPr>
          <p:nvPr>
            <p:ph type="sldNum" sz="quarter" idx="7"/>
          </p:nvPr>
        </p:nvSpPr>
        <p:spPr>
          <a:xfrm>
            <a:off x="117050" y="4823612"/>
            <a:ext cx="407092" cy="153888"/>
          </a:xfrm>
        </p:spPr>
        <p:txBody>
          <a:bodyPr lIns="0" tIns="0" rIns="0" bIns="0"/>
          <a:lstStyle>
            <a:lvl1pPr algn="r">
              <a:defRPr>
                <a:solidFill>
                  <a:schemeClr val="tx1">
                    <a:tint val="75000"/>
                  </a:schemeClr>
                </a:solidFill>
              </a:defRPr>
            </a:lvl1pPr>
          </a:lstStyle>
          <a:p>
            <a:pPr algn="l"/>
            <a:fld id="{B6F15528-21DE-4FAA-801E-634DDDAF4B2B}" type="slidenum">
              <a:rPr sz="1000">
                <a:solidFill>
                  <a:schemeClr val="bg1"/>
                </a:solidFill>
              </a:rPr>
              <a:pPr algn="l"/>
              <a:t>25</a:t>
            </a:fld>
            <a:endParaRPr sz="1000" dirty="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g object 16">
            <a:extLst>
              <a:ext uri="{FF2B5EF4-FFF2-40B4-BE49-F238E27FC236}">
                <a16:creationId xmlns:a16="http://schemas.microsoft.com/office/drawing/2014/main" id="{FBB81583-2266-C949-9189-720CA6702056}"/>
              </a:ext>
            </a:extLst>
          </p:cNvPr>
          <p:cNvPicPr/>
          <p:nvPr/>
        </p:nvPicPr>
        <p:blipFill>
          <a:blip r:embed="rId2" cstate="print"/>
          <a:stretch>
            <a:fillRect/>
          </a:stretch>
        </p:blipFill>
        <p:spPr>
          <a:xfrm>
            <a:off x="8112473" y="4657804"/>
            <a:ext cx="163220" cy="230931"/>
          </a:xfrm>
          <a:prstGeom prst="rect">
            <a:avLst/>
          </a:prstGeom>
        </p:spPr>
      </p:pic>
      <p:pic>
        <p:nvPicPr>
          <p:cNvPr id="3" name="bg object 17">
            <a:extLst>
              <a:ext uri="{FF2B5EF4-FFF2-40B4-BE49-F238E27FC236}">
                <a16:creationId xmlns:a16="http://schemas.microsoft.com/office/drawing/2014/main" id="{282350B8-68B3-D846-A694-950A914D438B}"/>
              </a:ext>
            </a:extLst>
          </p:cNvPr>
          <p:cNvPicPr/>
          <p:nvPr/>
        </p:nvPicPr>
        <p:blipFill>
          <a:blip r:embed="rId3" cstate="print"/>
          <a:stretch>
            <a:fillRect/>
          </a:stretch>
        </p:blipFill>
        <p:spPr>
          <a:xfrm>
            <a:off x="8316555" y="4657805"/>
            <a:ext cx="147688" cy="230931"/>
          </a:xfrm>
          <a:prstGeom prst="rect">
            <a:avLst/>
          </a:prstGeom>
        </p:spPr>
      </p:pic>
      <p:pic>
        <p:nvPicPr>
          <p:cNvPr id="4" name="bg object 18">
            <a:extLst>
              <a:ext uri="{FF2B5EF4-FFF2-40B4-BE49-F238E27FC236}">
                <a16:creationId xmlns:a16="http://schemas.microsoft.com/office/drawing/2014/main" id="{5EC4027B-6F3B-CD44-808B-ABE9F0C680A4}"/>
              </a:ext>
            </a:extLst>
          </p:cNvPr>
          <p:cNvPicPr/>
          <p:nvPr/>
        </p:nvPicPr>
        <p:blipFill>
          <a:blip r:embed="rId4" cstate="print"/>
          <a:stretch>
            <a:fillRect/>
          </a:stretch>
        </p:blipFill>
        <p:spPr>
          <a:xfrm>
            <a:off x="8740027" y="4657805"/>
            <a:ext cx="170002" cy="230931"/>
          </a:xfrm>
          <a:prstGeom prst="rect">
            <a:avLst/>
          </a:prstGeom>
        </p:spPr>
      </p:pic>
      <p:pic>
        <p:nvPicPr>
          <p:cNvPr id="5" name="bg object 19">
            <a:extLst>
              <a:ext uri="{FF2B5EF4-FFF2-40B4-BE49-F238E27FC236}">
                <a16:creationId xmlns:a16="http://schemas.microsoft.com/office/drawing/2014/main" id="{588E056C-0096-F44C-82BC-E2DEE98F7C3A}"/>
              </a:ext>
            </a:extLst>
          </p:cNvPr>
          <p:cNvPicPr/>
          <p:nvPr/>
        </p:nvPicPr>
        <p:blipFill>
          <a:blip r:embed="rId5" cstate="print"/>
          <a:stretch>
            <a:fillRect/>
          </a:stretch>
        </p:blipFill>
        <p:spPr>
          <a:xfrm>
            <a:off x="8501777" y="4652797"/>
            <a:ext cx="196037" cy="238846"/>
          </a:xfrm>
          <a:prstGeom prst="rect">
            <a:avLst/>
          </a:prstGeom>
        </p:spPr>
      </p:pic>
      <p:pic>
        <p:nvPicPr>
          <p:cNvPr id="6" name="bg object 20">
            <a:extLst>
              <a:ext uri="{FF2B5EF4-FFF2-40B4-BE49-F238E27FC236}">
                <a16:creationId xmlns:a16="http://schemas.microsoft.com/office/drawing/2014/main" id="{22F5F1C1-CD01-854C-8DDE-389902C83CA1}"/>
              </a:ext>
            </a:extLst>
          </p:cNvPr>
          <p:cNvPicPr/>
          <p:nvPr/>
        </p:nvPicPr>
        <p:blipFill>
          <a:blip r:embed="rId6" cstate="print"/>
          <a:stretch>
            <a:fillRect/>
          </a:stretch>
        </p:blipFill>
        <p:spPr>
          <a:xfrm>
            <a:off x="7825276" y="4656936"/>
            <a:ext cx="259861" cy="231025"/>
          </a:xfrm>
          <a:prstGeom prst="rect">
            <a:avLst/>
          </a:prstGeom>
        </p:spPr>
      </p:pic>
      <p:sp>
        <p:nvSpPr>
          <p:cNvPr id="7" name="bg object 21">
            <a:extLst>
              <a:ext uri="{FF2B5EF4-FFF2-40B4-BE49-F238E27FC236}">
                <a16:creationId xmlns:a16="http://schemas.microsoft.com/office/drawing/2014/main" id="{1A2ECE9E-D6A4-7744-9F65-58EDB6C7E90E}"/>
              </a:ext>
            </a:extLst>
          </p:cNvPr>
          <p:cNvSpPr/>
          <p:nvPr/>
        </p:nvSpPr>
        <p:spPr>
          <a:xfrm>
            <a:off x="7504939" y="4706790"/>
            <a:ext cx="100965" cy="130649"/>
          </a:xfrm>
          <a:custGeom>
            <a:avLst/>
            <a:gdLst/>
            <a:ahLst/>
            <a:cxnLst/>
            <a:rect l="l" t="t" r="r" b="b"/>
            <a:pathLst>
              <a:path w="100965" h="130810">
                <a:moveTo>
                  <a:pt x="100520" y="16840"/>
                </a:moveTo>
                <a:lnTo>
                  <a:pt x="82029" y="16840"/>
                </a:lnTo>
                <a:lnTo>
                  <a:pt x="82029" y="50304"/>
                </a:lnTo>
                <a:lnTo>
                  <a:pt x="100520" y="50304"/>
                </a:lnTo>
                <a:lnTo>
                  <a:pt x="100520" y="16840"/>
                </a:lnTo>
                <a:close/>
              </a:path>
              <a:path w="100965" h="130810">
                <a:moveTo>
                  <a:pt x="100736" y="0"/>
                </a:moveTo>
                <a:lnTo>
                  <a:pt x="0" y="0"/>
                </a:lnTo>
                <a:lnTo>
                  <a:pt x="0" y="2540"/>
                </a:lnTo>
                <a:lnTo>
                  <a:pt x="88" y="16510"/>
                </a:lnTo>
                <a:lnTo>
                  <a:pt x="101" y="50800"/>
                </a:lnTo>
                <a:lnTo>
                  <a:pt x="114" y="66040"/>
                </a:lnTo>
                <a:lnTo>
                  <a:pt x="127" y="102870"/>
                </a:lnTo>
                <a:lnTo>
                  <a:pt x="152" y="119380"/>
                </a:lnTo>
                <a:lnTo>
                  <a:pt x="152" y="125730"/>
                </a:lnTo>
                <a:lnTo>
                  <a:pt x="63" y="130810"/>
                </a:lnTo>
                <a:lnTo>
                  <a:pt x="18757" y="130810"/>
                </a:lnTo>
                <a:lnTo>
                  <a:pt x="18757" y="125730"/>
                </a:lnTo>
                <a:lnTo>
                  <a:pt x="18757" y="119380"/>
                </a:lnTo>
                <a:lnTo>
                  <a:pt x="100520" y="119380"/>
                </a:lnTo>
                <a:lnTo>
                  <a:pt x="100520" y="103174"/>
                </a:lnTo>
                <a:lnTo>
                  <a:pt x="100520" y="102870"/>
                </a:lnTo>
                <a:lnTo>
                  <a:pt x="100520" y="66649"/>
                </a:lnTo>
                <a:lnTo>
                  <a:pt x="82029" y="66649"/>
                </a:lnTo>
                <a:lnTo>
                  <a:pt x="82029" y="102870"/>
                </a:lnTo>
                <a:lnTo>
                  <a:pt x="18757" y="102870"/>
                </a:lnTo>
                <a:lnTo>
                  <a:pt x="18757" y="66040"/>
                </a:lnTo>
                <a:lnTo>
                  <a:pt x="100520" y="66040"/>
                </a:lnTo>
                <a:lnTo>
                  <a:pt x="100520" y="50800"/>
                </a:lnTo>
                <a:lnTo>
                  <a:pt x="18757" y="50800"/>
                </a:lnTo>
                <a:lnTo>
                  <a:pt x="18757" y="16510"/>
                </a:lnTo>
                <a:lnTo>
                  <a:pt x="100558" y="16510"/>
                </a:lnTo>
                <a:lnTo>
                  <a:pt x="100558" y="2540"/>
                </a:lnTo>
                <a:lnTo>
                  <a:pt x="100736" y="2540"/>
                </a:lnTo>
                <a:lnTo>
                  <a:pt x="100736" y="0"/>
                </a:lnTo>
                <a:close/>
              </a:path>
              <a:path w="100965" h="130810">
                <a:moveTo>
                  <a:pt x="100825" y="130378"/>
                </a:moveTo>
                <a:lnTo>
                  <a:pt x="100520" y="119684"/>
                </a:lnTo>
                <a:lnTo>
                  <a:pt x="82029" y="119684"/>
                </a:lnTo>
                <a:lnTo>
                  <a:pt x="82029" y="130378"/>
                </a:lnTo>
                <a:lnTo>
                  <a:pt x="100825" y="130378"/>
                </a:lnTo>
                <a:close/>
              </a:path>
            </a:pathLst>
          </a:custGeom>
          <a:solidFill>
            <a:srgbClr val="0061AF"/>
          </a:solidFill>
        </p:spPr>
        <p:txBody>
          <a:bodyPr wrap="square" lIns="0" tIns="0" rIns="0" bIns="0" rtlCol="0"/>
          <a:lstStyle/>
          <a:p>
            <a:endParaRPr sz="1798"/>
          </a:p>
        </p:txBody>
      </p:sp>
      <p:pic>
        <p:nvPicPr>
          <p:cNvPr id="8" name="bg object 22">
            <a:extLst>
              <a:ext uri="{FF2B5EF4-FFF2-40B4-BE49-F238E27FC236}">
                <a16:creationId xmlns:a16="http://schemas.microsoft.com/office/drawing/2014/main" id="{37A7E901-F59A-7545-A79A-5D74F0CB0BFF}"/>
              </a:ext>
            </a:extLst>
          </p:cNvPr>
          <p:cNvPicPr/>
          <p:nvPr/>
        </p:nvPicPr>
        <p:blipFill>
          <a:blip r:embed="rId7" cstate="print"/>
          <a:stretch>
            <a:fillRect/>
          </a:stretch>
        </p:blipFill>
        <p:spPr>
          <a:xfrm>
            <a:off x="7636173" y="4696906"/>
            <a:ext cx="143484" cy="140263"/>
          </a:xfrm>
          <a:prstGeom prst="rect">
            <a:avLst/>
          </a:prstGeom>
        </p:spPr>
      </p:pic>
      <p:sp>
        <p:nvSpPr>
          <p:cNvPr id="9" name="bg object 23">
            <a:extLst>
              <a:ext uri="{FF2B5EF4-FFF2-40B4-BE49-F238E27FC236}">
                <a16:creationId xmlns:a16="http://schemas.microsoft.com/office/drawing/2014/main" id="{AA489D11-B6F8-1741-ADAD-2A4800D17156}"/>
              </a:ext>
            </a:extLst>
          </p:cNvPr>
          <p:cNvSpPr/>
          <p:nvPr/>
        </p:nvSpPr>
        <p:spPr>
          <a:xfrm>
            <a:off x="-2108" y="5042914"/>
            <a:ext cx="9146540" cy="104087"/>
          </a:xfrm>
          <a:custGeom>
            <a:avLst/>
            <a:gdLst/>
            <a:ahLst/>
            <a:cxnLst/>
            <a:rect l="l" t="t" r="r" b="b"/>
            <a:pathLst>
              <a:path w="9146540" h="95885">
                <a:moveTo>
                  <a:pt x="9146501" y="0"/>
                </a:moveTo>
                <a:lnTo>
                  <a:pt x="0" y="0"/>
                </a:lnTo>
                <a:lnTo>
                  <a:pt x="0" y="95262"/>
                </a:lnTo>
                <a:lnTo>
                  <a:pt x="9146501" y="95262"/>
                </a:lnTo>
                <a:lnTo>
                  <a:pt x="9146501" y="0"/>
                </a:lnTo>
                <a:close/>
              </a:path>
            </a:pathLst>
          </a:custGeom>
          <a:solidFill>
            <a:srgbClr val="0061AF"/>
          </a:solidFill>
        </p:spPr>
        <p:txBody>
          <a:bodyPr wrap="square" lIns="0" tIns="0" rIns="0" bIns="0" rtlCol="0"/>
          <a:lstStyle/>
          <a:p>
            <a:endParaRPr sz="1798"/>
          </a:p>
        </p:txBody>
      </p:sp>
      <p:sp>
        <p:nvSpPr>
          <p:cNvPr id="10" name="bg object 24">
            <a:extLst>
              <a:ext uri="{FF2B5EF4-FFF2-40B4-BE49-F238E27FC236}">
                <a16:creationId xmlns:a16="http://schemas.microsoft.com/office/drawing/2014/main" id="{3C419FE0-3682-B145-8212-23A3A8E53EAC}"/>
              </a:ext>
            </a:extLst>
          </p:cNvPr>
          <p:cNvSpPr/>
          <p:nvPr/>
        </p:nvSpPr>
        <p:spPr>
          <a:xfrm>
            <a:off x="-2108" y="0"/>
            <a:ext cx="9146540" cy="95767"/>
          </a:xfrm>
          <a:custGeom>
            <a:avLst/>
            <a:gdLst/>
            <a:ahLst/>
            <a:cxnLst/>
            <a:rect l="l" t="t" r="r" b="b"/>
            <a:pathLst>
              <a:path w="9146540" h="95885">
                <a:moveTo>
                  <a:pt x="9146501" y="0"/>
                </a:moveTo>
                <a:lnTo>
                  <a:pt x="0" y="0"/>
                </a:lnTo>
                <a:lnTo>
                  <a:pt x="0" y="95262"/>
                </a:lnTo>
                <a:lnTo>
                  <a:pt x="9146501" y="95262"/>
                </a:lnTo>
                <a:lnTo>
                  <a:pt x="9146501" y="0"/>
                </a:lnTo>
                <a:close/>
              </a:path>
            </a:pathLst>
          </a:custGeom>
          <a:solidFill>
            <a:srgbClr val="0061AF"/>
          </a:solidFill>
        </p:spPr>
        <p:txBody>
          <a:bodyPr wrap="square" lIns="0" tIns="0" rIns="0" bIns="0" rtlCol="0"/>
          <a:lstStyle/>
          <a:p>
            <a:endParaRPr sz="1798"/>
          </a:p>
        </p:txBody>
      </p:sp>
      <p:sp>
        <p:nvSpPr>
          <p:cNvPr id="11" name="bg object 25">
            <a:extLst>
              <a:ext uri="{FF2B5EF4-FFF2-40B4-BE49-F238E27FC236}">
                <a16:creationId xmlns:a16="http://schemas.microsoft.com/office/drawing/2014/main" id="{ABAC2282-84B0-C046-91FD-5F720E11CCBC}"/>
              </a:ext>
            </a:extLst>
          </p:cNvPr>
          <p:cNvSpPr/>
          <p:nvPr/>
        </p:nvSpPr>
        <p:spPr>
          <a:xfrm>
            <a:off x="331331" y="409134"/>
            <a:ext cx="95885" cy="343111"/>
          </a:xfrm>
          <a:custGeom>
            <a:avLst/>
            <a:gdLst/>
            <a:ahLst/>
            <a:cxnLst/>
            <a:rect l="l" t="t" r="r" b="b"/>
            <a:pathLst>
              <a:path w="95884" h="343534">
                <a:moveTo>
                  <a:pt x="95262" y="0"/>
                </a:moveTo>
                <a:lnTo>
                  <a:pt x="0" y="0"/>
                </a:lnTo>
                <a:lnTo>
                  <a:pt x="0" y="342963"/>
                </a:lnTo>
                <a:lnTo>
                  <a:pt x="95262" y="342963"/>
                </a:lnTo>
                <a:lnTo>
                  <a:pt x="95262" y="0"/>
                </a:lnTo>
                <a:close/>
              </a:path>
            </a:pathLst>
          </a:custGeom>
          <a:solidFill>
            <a:srgbClr val="0061AF"/>
          </a:solidFill>
        </p:spPr>
        <p:txBody>
          <a:bodyPr wrap="square" lIns="0" tIns="0" rIns="0" bIns="0" rtlCol="0"/>
          <a:lstStyle/>
          <a:p>
            <a:endParaRPr sz="1798"/>
          </a:p>
        </p:txBody>
      </p:sp>
      <p:sp>
        <p:nvSpPr>
          <p:cNvPr id="12" name="object 11">
            <a:extLst>
              <a:ext uri="{FF2B5EF4-FFF2-40B4-BE49-F238E27FC236}">
                <a16:creationId xmlns:a16="http://schemas.microsoft.com/office/drawing/2014/main" id="{6AD5A8FC-4E86-8548-B080-8145C450820A}"/>
              </a:ext>
            </a:extLst>
          </p:cNvPr>
          <p:cNvSpPr/>
          <p:nvPr/>
        </p:nvSpPr>
        <p:spPr>
          <a:xfrm>
            <a:off x="524573" y="733552"/>
            <a:ext cx="8098155" cy="19050"/>
          </a:xfrm>
          <a:custGeom>
            <a:avLst/>
            <a:gdLst/>
            <a:ahLst/>
            <a:cxnLst/>
            <a:rect l="l" t="t" r="r" b="b"/>
            <a:pathLst>
              <a:path w="8098155" h="19050">
                <a:moveTo>
                  <a:pt x="8097672" y="0"/>
                </a:moveTo>
                <a:lnTo>
                  <a:pt x="0" y="0"/>
                </a:lnTo>
                <a:lnTo>
                  <a:pt x="0" y="19050"/>
                </a:lnTo>
                <a:lnTo>
                  <a:pt x="8097672" y="19050"/>
                </a:lnTo>
                <a:lnTo>
                  <a:pt x="8097672" y="0"/>
                </a:lnTo>
                <a:close/>
              </a:path>
            </a:pathLst>
          </a:custGeom>
          <a:solidFill>
            <a:srgbClr val="CCCCCC"/>
          </a:solidFill>
        </p:spPr>
        <p:txBody>
          <a:bodyPr wrap="square" lIns="0" tIns="0" rIns="0" bIns="0" rtlCol="0"/>
          <a:lstStyle/>
          <a:p>
            <a:endParaRPr/>
          </a:p>
        </p:txBody>
      </p:sp>
      <p:sp>
        <p:nvSpPr>
          <p:cNvPr id="13" name="object 4">
            <a:extLst>
              <a:ext uri="{FF2B5EF4-FFF2-40B4-BE49-F238E27FC236}">
                <a16:creationId xmlns:a16="http://schemas.microsoft.com/office/drawing/2014/main" id="{A35DD34D-134E-0249-B1AF-8C7B6F3CDF16}"/>
              </a:ext>
            </a:extLst>
          </p:cNvPr>
          <p:cNvSpPr txBox="1"/>
          <p:nvPr/>
        </p:nvSpPr>
        <p:spPr>
          <a:xfrm>
            <a:off x="491590" y="386499"/>
            <a:ext cx="5452010" cy="252633"/>
          </a:xfrm>
          <a:prstGeom prst="rect">
            <a:avLst/>
          </a:prstGeom>
        </p:spPr>
        <p:txBody>
          <a:bodyPr vert="horz" wrap="square" lIns="0" tIns="13970" rIns="0" bIns="0" rtlCol="0">
            <a:spAutoFit/>
          </a:bodyPr>
          <a:lstStyle/>
          <a:p>
            <a:pPr marL="12700">
              <a:lnSpc>
                <a:spcPct val="100000"/>
              </a:lnSpc>
              <a:spcBef>
                <a:spcPts val="110"/>
              </a:spcBef>
            </a:pPr>
            <a:r>
              <a:rPr lang="ja-JP" altLang="en-US" sz="1550" b="1">
                <a:latin typeface="Yu Gothic" panose="020B0400000000000000" pitchFamily="34" charset="-128"/>
                <a:ea typeface="Yu Gothic" panose="020B0400000000000000" pitchFamily="34" charset="-128"/>
                <a:cs typeface="YuGothic"/>
              </a:rPr>
              <a:t>広告原稿規定①（トップページ掲載メニュー）</a:t>
            </a:r>
            <a:endParaRPr lang="ja-JP" altLang="en-US" sz="1550" b="1" dirty="0">
              <a:latin typeface="Yu Gothic" panose="020B0400000000000000" pitchFamily="34" charset="-128"/>
              <a:ea typeface="Yu Gothic" panose="020B0400000000000000" pitchFamily="34" charset="-128"/>
              <a:cs typeface="YuGothic"/>
            </a:endParaRPr>
          </a:p>
        </p:txBody>
      </p:sp>
      <p:graphicFrame>
        <p:nvGraphicFramePr>
          <p:cNvPr id="17" name="表 16">
            <a:extLst>
              <a:ext uri="{FF2B5EF4-FFF2-40B4-BE49-F238E27FC236}">
                <a16:creationId xmlns:a16="http://schemas.microsoft.com/office/drawing/2014/main" id="{34D6BC9C-1713-AB4E-BA77-D0DE1651BC53}"/>
              </a:ext>
            </a:extLst>
          </p:cNvPr>
          <p:cNvGraphicFramePr>
            <a:graphicFrameLocks noGrp="1"/>
          </p:cNvGraphicFramePr>
          <p:nvPr>
            <p:extLst>
              <p:ext uri="{D42A27DB-BD31-4B8C-83A1-F6EECF244321}">
                <p14:modId xmlns:p14="http://schemas.microsoft.com/office/powerpoint/2010/main" val="1687780867"/>
              </p:ext>
            </p:extLst>
          </p:nvPr>
        </p:nvGraphicFramePr>
        <p:xfrm>
          <a:off x="328609" y="905831"/>
          <a:ext cx="8294117" cy="3528004"/>
        </p:xfrm>
        <a:graphic>
          <a:graphicData uri="http://schemas.openxmlformats.org/drawingml/2006/table">
            <a:tbl>
              <a:tblPr firstRow="1" bandRow="1">
                <a:tableStyleId>{7E9639D4-E3E2-4D34-9284-5A2195B3D0D7}</a:tableStyleId>
              </a:tblPr>
              <a:tblGrid>
                <a:gridCol w="264973">
                  <a:extLst>
                    <a:ext uri="{9D8B030D-6E8A-4147-A177-3AD203B41FA5}">
                      <a16:colId xmlns:a16="http://schemas.microsoft.com/office/drawing/2014/main" val="908234684"/>
                    </a:ext>
                  </a:extLst>
                </a:gridCol>
                <a:gridCol w="2413331">
                  <a:extLst>
                    <a:ext uri="{9D8B030D-6E8A-4147-A177-3AD203B41FA5}">
                      <a16:colId xmlns:a16="http://schemas.microsoft.com/office/drawing/2014/main" val="2256308861"/>
                    </a:ext>
                  </a:extLst>
                </a:gridCol>
                <a:gridCol w="681043">
                  <a:extLst>
                    <a:ext uri="{9D8B030D-6E8A-4147-A177-3AD203B41FA5}">
                      <a16:colId xmlns:a16="http://schemas.microsoft.com/office/drawing/2014/main" val="618601947"/>
                    </a:ext>
                  </a:extLst>
                </a:gridCol>
                <a:gridCol w="681043">
                  <a:extLst>
                    <a:ext uri="{9D8B030D-6E8A-4147-A177-3AD203B41FA5}">
                      <a16:colId xmlns:a16="http://schemas.microsoft.com/office/drawing/2014/main" val="3274396049"/>
                    </a:ext>
                  </a:extLst>
                </a:gridCol>
                <a:gridCol w="2161213">
                  <a:extLst>
                    <a:ext uri="{9D8B030D-6E8A-4147-A177-3AD203B41FA5}">
                      <a16:colId xmlns:a16="http://schemas.microsoft.com/office/drawing/2014/main" val="3052989202"/>
                    </a:ext>
                  </a:extLst>
                </a:gridCol>
                <a:gridCol w="2092514">
                  <a:extLst>
                    <a:ext uri="{9D8B030D-6E8A-4147-A177-3AD203B41FA5}">
                      <a16:colId xmlns:a16="http://schemas.microsoft.com/office/drawing/2014/main" val="3744373576"/>
                    </a:ext>
                  </a:extLst>
                </a:gridCol>
              </a:tblGrid>
              <a:tr h="317686">
                <a:tc gridSpan="2">
                  <a:txBody>
                    <a:bodyPr/>
                    <a:lstStyle/>
                    <a:p>
                      <a:pPr algn="ctr" fontAlgn="ctr"/>
                      <a:r>
                        <a:rPr lang="ja-JP" altLang="en-US" sz="700" b="1" i="0" u="none" strike="noStrike" dirty="0">
                          <a:solidFill>
                            <a:schemeClr val="bg1"/>
                          </a:solidFill>
                          <a:effectLst/>
                          <a:latin typeface="Yu Gothic" panose="020B0400000000000000" pitchFamily="34" charset="-128"/>
                          <a:ea typeface="Yu Gothic" panose="020B0400000000000000" pitchFamily="34" charset="-128"/>
                        </a:rPr>
                        <a:t>メニュー名</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zh-CN" altLang="en-US" sz="700" b="1" i="0" u="none" strike="noStrike" dirty="0">
                          <a:solidFill>
                            <a:schemeClr val="bg1"/>
                          </a:solidFill>
                          <a:effectLst/>
                          <a:latin typeface="Yu Gothic" panose="020B0400000000000000" pitchFamily="34" charset="-128"/>
                          <a:ea typeface="Yu Gothic" panose="020B0400000000000000" pitchFamily="34" charset="-128"/>
                        </a:rPr>
                        <a:t>表示枠数</a:t>
                      </a:r>
                      <a:endParaRPr lang="en-US" altLang="zh-CN" sz="700" b="1" i="0" u="none" strike="noStrike" dirty="0">
                        <a:solidFill>
                          <a:schemeClr val="bg1"/>
                        </a:solidFill>
                        <a:effectLst/>
                        <a:latin typeface="Yu Gothic" panose="020B0400000000000000" pitchFamily="34" charset="-128"/>
                        <a:ea typeface="Yu Gothic" panose="020B0400000000000000" pitchFamily="34" charset="-128"/>
                      </a:endParaRPr>
                    </a:p>
                    <a:p>
                      <a:pPr algn="ctr" fontAlgn="ctr"/>
                      <a:r>
                        <a:rPr lang="zh-CN" altLang="en-US" sz="700" b="1" i="0" u="none" strike="noStrike" dirty="0">
                          <a:solidFill>
                            <a:schemeClr val="bg1"/>
                          </a:solidFill>
                          <a:effectLst/>
                          <a:latin typeface="Yu Gothic" panose="020B0400000000000000" pitchFamily="34" charset="-128"/>
                          <a:ea typeface="Yu Gothic" panose="020B0400000000000000" pitchFamily="34" charset="-128"/>
                        </a:rPr>
                        <a:t>（表示方法</a:t>
                      </a:r>
                      <a:r>
                        <a:rPr lang="en-US" altLang="zh-CN" sz="700" b="1" i="0" u="none" strike="noStrike" dirty="0">
                          <a:solidFill>
                            <a:schemeClr val="bg1"/>
                          </a:solidFill>
                          <a:effectLst/>
                          <a:latin typeface="Yu Gothic" panose="020B0400000000000000" pitchFamily="34" charset="-128"/>
                          <a:ea typeface="Yu Gothic" panose="020B0400000000000000" pitchFamily="34" charset="-128"/>
                        </a:rPr>
                        <a:t>)</a:t>
                      </a:r>
                      <a:endParaRPr lang="ja-JP" altLang="en-US" sz="700" b="1" i="0" u="none" strike="noStrike" dirty="0">
                        <a:solidFill>
                          <a:schemeClr val="bg1"/>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700" b="1" i="0" u="none" strike="noStrike" dirty="0">
                          <a:solidFill>
                            <a:schemeClr val="bg1"/>
                          </a:solidFill>
                          <a:effectLst/>
                          <a:latin typeface="Yu Gothic" panose="020B0400000000000000" pitchFamily="34" charset="-128"/>
                          <a:ea typeface="Yu Gothic" panose="020B0400000000000000" pitchFamily="34" charset="-128"/>
                        </a:rPr>
                        <a:t>最大</a:t>
                      </a:r>
                      <a:endParaRPr lang="en-US" altLang="ja-JP" sz="700" b="1" i="0" u="none" strike="noStrike" dirty="0">
                        <a:solidFill>
                          <a:schemeClr val="bg1"/>
                        </a:solidFill>
                        <a:effectLst/>
                        <a:latin typeface="Yu Gothic" panose="020B0400000000000000" pitchFamily="34" charset="-128"/>
                        <a:ea typeface="Yu Gothic" panose="020B0400000000000000" pitchFamily="34" charset="-128"/>
                      </a:endParaRPr>
                    </a:p>
                    <a:p>
                      <a:pPr algn="ctr" fontAlgn="ctr"/>
                      <a:r>
                        <a:rPr lang="ja-JP" altLang="en-US" sz="700" b="1" i="0" u="none" strike="noStrike" dirty="0">
                          <a:solidFill>
                            <a:schemeClr val="bg1"/>
                          </a:solidFill>
                          <a:effectLst/>
                          <a:latin typeface="Yu Gothic" panose="020B0400000000000000" pitchFamily="34" charset="-128"/>
                          <a:ea typeface="Yu Gothic" panose="020B0400000000000000" pitchFamily="34" charset="-128"/>
                        </a:rPr>
                        <a:t>掲載社数</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700" b="1" i="0" u="none" strike="noStrike" dirty="0">
                          <a:solidFill>
                            <a:schemeClr val="bg1"/>
                          </a:solidFill>
                          <a:effectLst/>
                          <a:latin typeface="Yu Gothic" panose="020B0400000000000000" pitchFamily="34" charset="-128"/>
                          <a:ea typeface="Yu Gothic" panose="020B0400000000000000" pitchFamily="34" charset="-128"/>
                        </a:rPr>
                        <a:t>サイズ（左右</a:t>
                      </a:r>
                      <a:r>
                        <a:rPr lang="en-US" altLang="ja-JP" sz="700" b="1" i="0" u="none" strike="noStrike" dirty="0">
                          <a:solidFill>
                            <a:schemeClr val="bg1"/>
                          </a:solidFill>
                          <a:effectLst/>
                          <a:latin typeface="Yu Gothic" panose="020B0400000000000000" pitchFamily="34" charset="-128"/>
                          <a:ea typeface="Yu Gothic" panose="020B0400000000000000" pitchFamily="34" charset="-128"/>
                        </a:rPr>
                        <a:t>×</a:t>
                      </a:r>
                      <a:r>
                        <a:rPr lang="ja-JP" altLang="en-US" sz="700" b="1" i="0" u="none" strike="noStrike" dirty="0">
                          <a:solidFill>
                            <a:schemeClr val="bg1"/>
                          </a:solidFill>
                          <a:effectLst/>
                          <a:latin typeface="Yu Gothic" panose="020B0400000000000000" pitchFamily="34" charset="-128"/>
                          <a:ea typeface="Yu Gothic" panose="020B0400000000000000" pitchFamily="34" charset="-128"/>
                        </a:rPr>
                        <a:t>天地、ピクセル）</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700" b="1" i="0" u="none" strike="noStrike" baseline="0" dirty="0">
                          <a:solidFill>
                            <a:schemeClr val="bg1"/>
                          </a:solidFill>
                          <a:latin typeface="Yu Gothic" panose="020B0400000000000000" pitchFamily="34" charset="-128"/>
                          <a:ea typeface="Yu Gothic" panose="020B0400000000000000" pitchFamily="34" charset="-128"/>
                          <a:cs typeface="メイリオ" panose="020B0604030504040204" pitchFamily="50" charset="-128"/>
                        </a:rPr>
                        <a:t>ファイルサイズ上限</a:t>
                      </a:r>
                      <a:r>
                        <a:rPr lang="ja-JP" altLang="en-US" sz="600" b="1" i="0" u="none" strike="noStrike" baseline="0" dirty="0">
                          <a:solidFill>
                            <a:schemeClr val="bg1"/>
                          </a:solidFill>
                          <a:latin typeface="Yu Gothic" panose="020B0400000000000000" pitchFamily="34" charset="-128"/>
                          <a:ea typeface="Yu Gothic" panose="020B0400000000000000" pitchFamily="34" charset="-128"/>
                          <a:cs typeface="メイリオ" panose="020B0604030504040204" pitchFamily="50" charset="-128"/>
                        </a:rPr>
                        <a:t>（</a:t>
                      </a:r>
                      <a:r>
                        <a:rPr lang="en-US" altLang="ja-JP" sz="600" b="1" i="0" u="none" strike="noStrike" baseline="0" dirty="0">
                          <a:solidFill>
                            <a:schemeClr val="bg1"/>
                          </a:solidFill>
                          <a:latin typeface="Yu Gothic" panose="020B0400000000000000" pitchFamily="34" charset="-128"/>
                          <a:ea typeface="Yu Gothic" panose="020B0400000000000000" pitchFamily="34" charset="-128"/>
                          <a:cs typeface="メイリオ" panose="020B0604030504040204" pitchFamily="50" charset="-128"/>
                        </a:rPr>
                        <a:t>GIF</a:t>
                      </a:r>
                      <a:r>
                        <a:rPr lang="ja-JP" altLang="en-US" sz="600" b="1" i="0" u="none" strike="noStrike" baseline="0" dirty="0" err="1">
                          <a:solidFill>
                            <a:schemeClr val="bg1"/>
                          </a:solidFill>
                          <a:latin typeface="Yu Gothic" panose="020B0400000000000000" pitchFamily="34" charset="-128"/>
                          <a:ea typeface="Yu Gothic" panose="020B0400000000000000" pitchFamily="34" charset="-128"/>
                          <a:cs typeface="メイリオ" panose="020B0604030504040204" pitchFamily="50" charset="-128"/>
                        </a:rPr>
                        <a:t>、</a:t>
                      </a:r>
                      <a:r>
                        <a:rPr lang="en-US" altLang="ja-JP" sz="600" b="1" i="0" u="none" strike="noStrike" baseline="0" dirty="0">
                          <a:solidFill>
                            <a:schemeClr val="bg1"/>
                          </a:solidFill>
                          <a:latin typeface="Yu Gothic" panose="020B0400000000000000" pitchFamily="34" charset="-128"/>
                          <a:ea typeface="Yu Gothic" panose="020B0400000000000000" pitchFamily="34" charset="-128"/>
                          <a:cs typeface="メイリオ" panose="020B0604030504040204" pitchFamily="50" charset="-128"/>
                        </a:rPr>
                        <a:t>JPEG</a:t>
                      </a:r>
                      <a:r>
                        <a:rPr lang="ja-JP" altLang="en-US" sz="600" b="1" i="0" u="none" strike="noStrike" baseline="0" dirty="0" err="1">
                          <a:solidFill>
                            <a:schemeClr val="bg1"/>
                          </a:solidFill>
                          <a:latin typeface="Yu Gothic" panose="020B0400000000000000" pitchFamily="34" charset="-128"/>
                          <a:ea typeface="Yu Gothic" panose="020B0400000000000000" pitchFamily="34" charset="-128"/>
                          <a:cs typeface="メイリオ" panose="020B0604030504040204" pitchFamily="50" charset="-128"/>
                        </a:rPr>
                        <a:t>、</a:t>
                      </a:r>
                      <a:r>
                        <a:rPr lang="en-US" altLang="ja-JP" sz="600" b="1" i="0" u="none" strike="noStrike" baseline="0" dirty="0">
                          <a:solidFill>
                            <a:schemeClr val="bg1"/>
                          </a:solidFill>
                          <a:latin typeface="Yu Gothic" panose="020B0400000000000000" pitchFamily="34" charset="-128"/>
                          <a:ea typeface="Yu Gothic" panose="020B0400000000000000" pitchFamily="34" charset="-128"/>
                          <a:cs typeface="メイリオ" panose="020B0604030504040204" pitchFamily="50" charset="-128"/>
                        </a:rPr>
                        <a:t>PNG </a:t>
                      </a:r>
                      <a:r>
                        <a:rPr lang="ja-JP" altLang="en-US" sz="600" b="1" i="0" u="none" strike="noStrike" baseline="0" dirty="0">
                          <a:solidFill>
                            <a:schemeClr val="bg1"/>
                          </a:solidFill>
                          <a:latin typeface="Yu Gothic" panose="020B0400000000000000" pitchFamily="34" charset="-128"/>
                          <a:ea typeface="Yu Gothic" panose="020B0400000000000000" pitchFamily="34" charset="-128"/>
                          <a:cs typeface="メイリオ" panose="020B0604030504040204" pitchFamily="50" charset="-128"/>
                        </a:rPr>
                        <a:t>共通）</a:t>
                      </a:r>
                      <a:endParaRPr lang="en-US" altLang="ja-JP" sz="600" b="1" i="0" u="none" strike="noStrike" baseline="0" dirty="0">
                        <a:solidFill>
                          <a:schemeClr val="bg1"/>
                        </a:solidFill>
                        <a:latin typeface="Yu Gothic" panose="020B0400000000000000" pitchFamily="34" charset="-128"/>
                        <a:ea typeface="Yu Gothic" panose="020B0400000000000000" pitchFamily="34" charset="-128"/>
                        <a:cs typeface="メイリオ"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600" b="1" i="0" dirty="0">
                          <a:solidFill>
                            <a:schemeClr val="bg1"/>
                          </a:solidFill>
                          <a:latin typeface="Yu Gothic" panose="020B0400000000000000" pitchFamily="34" charset="-128"/>
                          <a:ea typeface="Yu Gothic" panose="020B0400000000000000" pitchFamily="34" charset="-128"/>
                          <a:cs typeface="メイリオ" panose="020B0604030504040204" pitchFamily="50" charset="-128"/>
                        </a:rPr>
                        <a:t>（</a:t>
                      </a:r>
                      <a:r>
                        <a:rPr kumimoji="1" lang="en-US" altLang="ja-JP" sz="600" b="1" i="0" dirty="0">
                          <a:solidFill>
                            <a:schemeClr val="bg1"/>
                          </a:solidFill>
                          <a:latin typeface="Yu Gothic" panose="020B0400000000000000" pitchFamily="34" charset="-128"/>
                          <a:ea typeface="Yu Gothic" panose="020B0400000000000000" pitchFamily="34" charset="-128"/>
                          <a:cs typeface="メイリオ" panose="020B0604030504040204" pitchFamily="50" charset="-128"/>
                        </a:rPr>
                        <a:t>HTML5</a:t>
                      </a:r>
                      <a:r>
                        <a:rPr kumimoji="1" lang="ja-JP" altLang="en-US" sz="600" b="1" i="0" dirty="0">
                          <a:solidFill>
                            <a:schemeClr val="bg1"/>
                          </a:solidFill>
                          <a:latin typeface="Yu Gothic" panose="020B0400000000000000" pitchFamily="34" charset="-128"/>
                          <a:ea typeface="Yu Gothic" panose="020B0400000000000000" pitchFamily="34" charset="-128"/>
                          <a:cs typeface="メイリオ" panose="020B0604030504040204" pitchFamily="50" charset="-128"/>
                        </a:rPr>
                        <a:t>については別途ご確認ください）</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80623489"/>
                  </a:ext>
                </a:extLst>
              </a:tr>
              <a:tr h="542923">
                <a:tc>
                  <a:txBody>
                    <a:bodyPr/>
                    <a:lstStyle/>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①</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トップラージゲートバナー（動画あり）</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画像部分：</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1900×1000</a:t>
                      </a:r>
                      <a:r>
                        <a:rPr lang="en-US" altLang="ja-JP" sz="700" b="0" i="0" u="none" strike="noStrike" dirty="0">
                          <a:solidFill>
                            <a:srgbClr val="FF0000"/>
                          </a:solidFill>
                          <a:effectLst/>
                          <a:latin typeface="Yu Gothic" panose="020B0400000000000000" pitchFamily="34" charset="-128"/>
                          <a:ea typeface="Yu Gothic" panose="020B0400000000000000" pitchFamily="34" charset="-128"/>
                        </a:rPr>
                        <a:t>※</a:t>
                      </a:r>
                      <a:r>
                        <a:rPr lang="ja-JP" altLang="en-US" sz="700" b="0" i="0" u="none" strike="noStrike" dirty="0">
                          <a:solidFill>
                            <a:srgbClr val="FF0000"/>
                          </a:solidFill>
                          <a:effectLst/>
                          <a:latin typeface="Yu Gothic" panose="020B0400000000000000" pitchFamily="34" charset="-128"/>
                          <a:ea typeface="Yu Gothic" panose="020B0400000000000000" pitchFamily="34" charset="-128"/>
                        </a:rPr>
                        <a:t>注</a:t>
                      </a:r>
                      <a:r>
                        <a:rPr lang="en-US" altLang="ja-JP" sz="700" b="0" i="0" u="none" strike="noStrike" dirty="0">
                          <a:solidFill>
                            <a:srgbClr val="FF0000"/>
                          </a:solidFill>
                          <a:effectLst/>
                          <a:latin typeface="Yu Gothic" panose="020B0400000000000000" pitchFamily="34" charset="-128"/>
                          <a:ea typeface="Yu Gothic" panose="020B0400000000000000" pitchFamily="34" charset="-128"/>
                        </a:rPr>
                        <a:t>1</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300×250</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動画</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】16:9</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1920×1080</a:t>
                      </a:r>
                      <a:r>
                        <a:rPr lang="ja-JP" altLang="en-US" sz="700" b="0" i="0" u="none" strike="noStrike">
                          <a:solidFill>
                            <a:srgbClr val="000000"/>
                          </a:solidFill>
                          <a:effectLst/>
                          <a:latin typeface="Yu Gothic" panose="020B0400000000000000" pitchFamily="34" charset="-128"/>
                          <a:ea typeface="Yu Gothic" panose="020B0400000000000000" pitchFamily="34" charset="-128"/>
                        </a:rPr>
                        <a:t>以内）</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FF0000"/>
                          </a:solidFill>
                          <a:effectLst/>
                          <a:latin typeface="Yu Gothic" panose="020B0400000000000000" pitchFamily="34" charset="-128"/>
                          <a:ea typeface="Yu Gothic" panose="020B0400000000000000" pitchFamily="34" charset="-128"/>
                        </a:rPr>
                        <a:t>★制作にあたっての詳細は</a:t>
                      </a:r>
                      <a:r>
                        <a:rPr lang="en-US" altLang="ja-JP" sz="700" b="0" i="0" u="none" strike="noStrike" dirty="0">
                          <a:solidFill>
                            <a:srgbClr val="FF0000"/>
                          </a:solidFill>
                          <a:effectLst/>
                          <a:latin typeface="Yu Gothic" panose="020B0400000000000000" pitchFamily="34" charset="-128"/>
                          <a:ea typeface="Yu Gothic" panose="020B0400000000000000" pitchFamily="34" charset="-128"/>
                        </a:rPr>
                        <a:t>P.29</a:t>
                      </a:r>
                      <a:r>
                        <a:rPr lang="ja-JP" altLang="en-US" sz="700" b="0" i="0" u="none" strike="noStrike">
                          <a:solidFill>
                            <a:srgbClr val="FF0000"/>
                          </a:solidFill>
                          <a:effectLst/>
                          <a:latin typeface="Yu Gothic" panose="020B0400000000000000" pitchFamily="34" charset="-128"/>
                          <a:ea typeface="Yu Gothic" panose="020B0400000000000000" pitchFamily="34" charset="-128"/>
                        </a:rPr>
                        <a:t>を</a:t>
                      </a:r>
                      <a:r>
                        <a:rPr lang="ja-JP" altLang="en-US" sz="700" b="0" i="0" u="none" strike="noStrike" dirty="0">
                          <a:solidFill>
                            <a:srgbClr val="FF0000"/>
                          </a:solidFill>
                          <a:effectLst/>
                          <a:latin typeface="Yu Gothic" panose="020B0400000000000000" pitchFamily="34" charset="-128"/>
                          <a:ea typeface="Yu Gothic" panose="020B0400000000000000" pitchFamily="34" charset="-128"/>
                        </a:rPr>
                        <a:t>ご参照ください</a:t>
                      </a:r>
                      <a:endParaRPr lang="en-US" altLang="ja-JP" sz="700" b="0" i="0" u="none" strike="noStrike" dirty="0">
                        <a:solidFill>
                          <a:srgbClr val="FF0000"/>
                        </a:solidFill>
                        <a:effectLst/>
                        <a:latin typeface="Yu Gothic" panose="020B0400000000000000" pitchFamily="34" charset="-128"/>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画像部分</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a:t>
                      </a:r>
                    </a:p>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1900×1000</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a:t>
                      </a:r>
                      <a:r>
                        <a:rPr lang="en-US" altLang="ja-JP" sz="700" b="0" i="0" u="none" strike="noStrike" dirty="0">
                          <a:solidFill>
                            <a:srgbClr val="FF0000"/>
                          </a:solidFill>
                          <a:effectLst/>
                          <a:latin typeface="Yu Gothic" panose="020B0400000000000000" pitchFamily="34" charset="-128"/>
                          <a:ea typeface="Yu Gothic" panose="020B0400000000000000" pitchFamily="34" charset="-128"/>
                        </a:rPr>
                        <a:t>500KB</a:t>
                      </a:r>
                      <a:r>
                        <a:rPr lang="ja-JP" altLang="en-US" sz="700" b="0" i="0" u="none" strike="noStrike" dirty="0">
                          <a:solidFill>
                            <a:srgbClr val="FF0000"/>
                          </a:solidFill>
                          <a:effectLst/>
                          <a:latin typeface="Yu Gothic" panose="020B0400000000000000" pitchFamily="34" charset="-128"/>
                          <a:ea typeface="Yu Gothic" panose="020B0400000000000000" pitchFamily="34" charset="-128"/>
                        </a:rPr>
                        <a:t>未満</a:t>
                      </a:r>
                      <a:endParaRPr lang="en-US" altLang="ja-JP" sz="700" b="0" i="0" u="none" strike="noStrike" dirty="0">
                        <a:solidFill>
                          <a:srgbClr val="FF0000"/>
                        </a:solidFill>
                        <a:effectLst/>
                        <a:latin typeface="Yu Gothic" panose="020B0400000000000000" pitchFamily="34" charset="-128"/>
                        <a:ea typeface="Yu Gothic" panose="020B0400000000000000" pitchFamily="34" charset="-128"/>
                      </a:endParaRPr>
                    </a:p>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300×250</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150KB</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以内</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動画部分</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a:t>
                      </a:r>
                    </a:p>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10MB</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以内（</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30</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秒以内）</a:t>
                      </a:r>
                      <a:r>
                        <a:rPr lang="en-US" altLang="ja-JP" sz="700" b="0" i="0" u="none" strike="noStrike" dirty="0">
                          <a:solidFill>
                            <a:srgbClr val="FF0000"/>
                          </a:solidFill>
                          <a:effectLst/>
                          <a:latin typeface="Yu Gothic" panose="020B0400000000000000" pitchFamily="34" charset="-128"/>
                          <a:ea typeface="Yu Gothic" panose="020B0400000000000000" pitchFamily="34" charset="-128"/>
                        </a:rPr>
                        <a:t>※</a:t>
                      </a:r>
                      <a:r>
                        <a:rPr lang="ja-JP" altLang="en-US" sz="700" b="0" i="0" u="none" strike="noStrike" dirty="0">
                          <a:solidFill>
                            <a:srgbClr val="FF0000"/>
                          </a:solidFill>
                          <a:effectLst/>
                          <a:latin typeface="Yu Gothic" panose="020B0400000000000000" pitchFamily="34" charset="-128"/>
                          <a:ea typeface="Yu Gothic" panose="020B0400000000000000" pitchFamily="34" charset="-128"/>
                        </a:rPr>
                        <a:t>注</a:t>
                      </a:r>
                      <a:r>
                        <a:rPr lang="en-US" altLang="ja-JP" sz="700" b="0" i="0" u="none" strike="noStrike" dirty="0">
                          <a:solidFill>
                            <a:srgbClr val="FF0000"/>
                          </a:solidFill>
                          <a:effectLst/>
                          <a:latin typeface="Yu Gothic" panose="020B0400000000000000" pitchFamily="34" charset="-128"/>
                          <a:ea typeface="Yu Gothic" panose="020B0400000000000000" pitchFamily="34" charset="-128"/>
                        </a:rPr>
                        <a:t>2</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57666405"/>
                  </a:ext>
                </a:extLst>
              </a:tr>
              <a:tr h="405828">
                <a:tc>
                  <a:txBody>
                    <a:bodyPr/>
                    <a:lstStyle/>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②</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トップラージゲートバナー（動画なし）</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fontAlgn="ct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画像部分：</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1900×1000</a:t>
                      </a:r>
                      <a:r>
                        <a:rPr lang="en-US" altLang="ja-JP" sz="700" b="0" i="0" u="none" strike="noStrike" dirty="0">
                          <a:solidFill>
                            <a:srgbClr val="FF0000"/>
                          </a:solidFill>
                          <a:effectLst/>
                          <a:latin typeface="Yu Gothic" panose="020B0400000000000000" pitchFamily="34" charset="-128"/>
                          <a:ea typeface="Yu Gothic" panose="020B0400000000000000" pitchFamily="34" charset="-128"/>
                        </a:rPr>
                        <a:t>※</a:t>
                      </a:r>
                      <a:r>
                        <a:rPr lang="ja-JP" altLang="en-US" sz="700" b="0" i="0" u="none" strike="noStrike" dirty="0">
                          <a:solidFill>
                            <a:srgbClr val="FF0000"/>
                          </a:solidFill>
                          <a:effectLst/>
                          <a:latin typeface="Yu Gothic" panose="020B0400000000000000" pitchFamily="34" charset="-128"/>
                          <a:ea typeface="Yu Gothic" panose="020B0400000000000000" pitchFamily="34" charset="-128"/>
                        </a:rPr>
                        <a:t>注</a:t>
                      </a:r>
                      <a:r>
                        <a:rPr lang="en-US" altLang="ja-JP" sz="700" b="0" i="0" u="none" strike="noStrike" dirty="0">
                          <a:solidFill>
                            <a:srgbClr val="FF0000"/>
                          </a:solidFill>
                          <a:effectLst/>
                          <a:latin typeface="Yu Gothic" panose="020B0400000000000000" pitchFamily="34" charset="-128"/>
                          <a:ea typeface="Yu Gothic" panose="020B0400000000000000" pitchFamily="34" charset="-128"/>
                        </a:rPr>
                        <a:t>1</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300×250</a:t>
                      </a: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（編集コンテンツ領域</a:t>
                      </a:r>
                      <a:r>
                        <a:rPr lang="ja-JP" altLang="en-US" sz="700" b="0" i="0" u="none" strike="noStrike">
                          <a:solidFill>
                            <a:srgbClr val="000000"/>
                          </a:solidFill>
                          <a:effectLst/>
                          <a:latin typeface="Yu Gothic" panose="020B0400000000000000" pitchFamily="34" charset="-128"/>
                          <a:ea typeface="Yu Gothic" panose="020B0400000000000000" pitchFamily="34" charset="-128"/>
                        </a:rPr>
                        <a:t>除く）</a:t>
                      </a:r>
                      <a:br>
                        <a:rPr lang="en-US" altLang="ja-JP" sz="700" b="0" i="0" u="none" strike="noStrike" dirty="0">
                          <a:solidFill>
                            <a:srgbClr val="000000"/>
                          </a:solidFill>
                          <a:effectLst/>
                          <a:latin typeface="Yu Gothic" panose="020B0400000000000000" pitchFamily="34" charset="-128"/>
                          <a:ea typeface="Yu Gothic" panose="020B0400000000000000" pitchFamily="34" charset="-128"/>
                        </a:rPr>
                      </a:br>
                      <a:r>
                        <a:rPr lang="ja-JP" altLang="en-US" sz="700" b="0" i="0" u="none" strike="noStrike" dirty="0">
                          <a:solidFill>
                            <a:srgbClr val="FF0000"/>
                          </a:solidFill>
                          <a:effectLst/>
                          <a:latin typeface="Yu Gothic" panose="020B0400000000000000" pitchFamily="34" charset="-128"/>
                          <a:ea typeface="Yu Gothic" panose="020B0400000000000000" pitchFamily="34" charset="-128"/>
                        </a:rPr>
                        <a:t>★制作にあたっての詳細は</a:t>
                      </a:r>
                      <a:r>
                        <a:rPr lang="en-US" altLang="ja-JP" sz="700" b="0" i="0" u="none" strike="noStrike" dirty="0">
                          <a:solidFill>
                            <a:srgbClr val="FF0000"/>
                          </a:solidFill>
                          <a:effectLst/>
                          <a:latin typeface="Yu Gothic" panose="020B0400000000000000" pitchFamily="34" charset="-128"/>
                          <a:ea typeface="Yu Gothic" panose="020B0400000000000000" pitchFamily="34" charset="-128"/>
                        </a:rPr>
                        <a:t>P.29</a:t>
                      </a:r>
                      <a:r>
                        <a:rPr lang="ja-JP" altLang="en-US" sz="700" b="0" i="0" u="none" strike="noStrike">
                          <a:solidFill>
                            <a:srgbClr val="FF0000"/>
                          </a:solidFill>
                          <a:effectLst/>
                          <a:latin typeface="Yu Gothic" panose="020B0400000000000000" pitchFamily="34" charset="-128"/>
                          <a:ea typeface="Yu Gothic" panose="020B0400000000000000" pitchFamily="34" charset="-128"/>
                        </a:rPr>
                        <a:t>を</a:t>
                      </a:r>
                      <a:r>
                        <a:rPr lang="ja-JP" altLang="en-US" sz="700" b="0" i="0" u="none" strike="noStrike" dirty="0">
                          <a:solidFill>
                            <a:srgbClr val="FF0000"/>
                          </a:solidFill>
                          <a:effectLst/>
                          <a:latin typeface="Yu Gothic" panose="020B0400000000000000" pitchFamily="34" charset="-128"/>
                          <a:ea typeface="Yu Gothic" panose="020B0400000000000000" pitchFamily="34" charset="-128"/>
                        </a:rPr>
                        <a:t>ご参照ください</a:t>
                      </a:r>
                      <a:endParaRPr lang="en-US" altLang="ja-JP" sz="700" b="0" i="0" u="none" strike="noStrike" dirty="0">
                        <a:solidFill>
                          <a:srgbClr val="FF0000"/>
                        </a:solidFill>
                        <a:effectLst/>
                        <a:latin typeface="Yu Gothic" panose="020B0400000000000000" pitchFamily="34" charset="-128"/>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画像部分</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a:t>
                      </a:r>
                    </a:p>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1900×1000</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a:t>
                      </a:r>
                      <a:r>
                        <a:rPr lang="en-US" altLang="ja-JP" sz="700" b="0" i="0" u="none" strike="noStrike" dirty="0">
                          <a:solidFill>
                            <a:srgbClr val="FF0000"/>
                          </a:solidFill>
                          <a:effectLst/>
                          <a:latin typeface="Yu Gothic" panose="020B0400000000000000" pitchFamily="34" charset="-128"/>
                          <a:ea typeface="Yu Gothic" panose="020B0400000000000000" pitchFamily="34" charset="-128"/>
                        </a:rPr>
                        <a:t>500KB</a:t>
                      </a:r>
                      <a:r>
                        <a:rPr lang="ja-JP" altLang="en-US" sz="700" b="0" i="0" u="none" strike="noStrike" dirty="0">
                          <a:solidFill>
                            <a:srgbClr val="FF0000"/>
                          </a:solidFill>
                          <a:effectLst/>
                          <a:latin typeface="Yu Gothic" panose="020B0400000000000000" pitchFamily="34" charset="-128"/>
                          <a:ea typeface="Yu Gothic" panose="020B0400000000000000" pitchFamily="34" charset="-128"/>
                        </a:rPr>
                        <a:t>未満</a:t>
                      </a:r>
                      <a:endParaRPr lang="en-US" altLang="ja-JP" sz="700" b="0" i="0" u="none" strike="noStrike" dirty="0">
                        <a:solidFill>
                          <a:srgbClr val="FF0000"/>
                        </a:solidFill>
                        <a:effectLst/>
                        <a:latin typeface="Yu Gothic" panose="020B0400000000000000" pitchFamily="34" charset="-128"/>
                        <a:ea typeface="Yu Gothic" panose="020B0400000000000000" pitchFamily="34" charset="-128"/>
                      </a:endParaRPr>
                    </a:p>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300×250</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150KB</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以内</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47903468"/>
                  </a:ext>
                </a:extLst>
              </a:tr>
              <a:tr h="405828">
                <a:tc>
                  <a:txBody>
                    <a:bodyPr/>
                    <a:lstStyle/>
                    <a:p>
                      <a:pPr algn="ctr" fontAlgn="ctr"/>
                      <a:r>
                        <a:rPr lang="ja-JP" altLang="en-US" sz="700" b="0" i="0" u="none" strike="noStrike">
                          <a:solidFill>
                            <a:srgbClr val="000000"/>
                          </a:solidFill>
                          <a:effectLst/>
                          <a:latin typeface="Yu Gothic" panose="020B0400000000000000" pitchFamily="34" charset="-128"/>
                          <a:ea typeface="Yu Gothic" panose="020B0400000000000000" pitchFamily="34" charset="-128"/>
                        </a:rPr>
                        <a:t>③</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トップスーパーバナー　　　　　　　　　　　　　　　　　（ダブルスーパーバナー</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ビルボード）</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728×90</a:t>
                      </a:r>
                      <a:br>
                        <a:rPr lang="en-US" altLang="ja-JP" sz="700" b="0" i="0" u="none" strike="noStrike" dirty="0">
                          <a:solidFill>
                            <a:srgbClr val="000000"/>
                          </a:solidFill>
                          <a:effectLst/>
                          <a:latin typeface="Yu Gothic" panose="020B0400000000000000" pitchFamily="34" charset="-128"/>
                          <a:ea typeface="Yu Gothic" panose="020B0400000000000000" pitchFamily="34" charset="-128"/>
                        </a:rPr>
                      </a:b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ダブルスーパーバナー</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】728×180</a:t>
                      </a:r>
                      <a:br>
                        <a:rPr lang="en-US" altLang="ja-JP" sz="700" b="0" i="0" u="none" strike="noStrike" dirty="0">
                          <a:solidFill>
                            <a:srgbClr val="000000"/>
                          </a:solidFill>
                          <a:effectLst/>
                          <a:latin typeface="Yu Gothic" panose="020B0400000000000000" pitchFamily="34" charset="-128"/>
                          <a:ea typeface="Yu Gothic" panose="020B0400000000000000" pitchFamily="34" charset="-128"/>
                        </a:rPr>
                      </a:b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ビルボード</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】970×250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60KB</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以内</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ダブルスーパーバナー</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】150KB</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以内</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ビルボード</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】150KB</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以内</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4591466"/>
                  </a:ext>
                </a:extLst>
              </a:tr>
              <a:tr h="317686">
                <a:tc>
                  <a:txBody>
                    <a:bodyPr/>
                    <a:lstStyle/>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④</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トップレクタングル　　　　　　　　　　　　　　　　　（ダブルレクタングル）</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700" b="0" i="0" u="none" strike="noStrike" dirty="0">
                          <a:solidFill>
                            <a:srgbClr val="000000"/>
                          </a:solidFill>
                          <a:effectLst/>
                          <a:latin typeface="Yu Gothic" panose="020B0400000000000000" pitchFamily="34" charset="-128"/>
                          <a:ea typeface="Yu Gothic" panose="020B0400000000000000" pitchFamily="34" charset="-128"/>
                        </a:rPr>
                        <a:t>300×250</a:t>
                      </a:r>
                      <a:br>
                        <a:rPr lang="en-US" sz="700" b="0" i="0" u="none" strike="noStrike" dirty="0">
                          <a:solidFill>
                            <a:srgbClr val="000000"/>
                          </a:solidFill>
                          <a:effectLst/>
                          <a:latin typeface="Yu Gothic" panose="020B0400000000000000" pitchFamily="34" charset="-128"/>
                          <a:ea typeface="Yu Gothic" panose="020B0400000000000000" pitchFamily="34" charset="-128"/>
                        </a:rPr>
                      </a:b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ダブルレクタングル</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a:t>
                      </a:r>
                      <a:r>
                        <a:rPr lang="en-US" sz="700" b="0" i="0" u="none" strike="noStrike" dirty="0">
                          <a:solidFill>
                            <a:srgbClr val="000000"/>
                          </a:solidFill>
                          <a:effectLst/>
                          <a:latin typeface="Yu Gothic" panose="020B0400000000000000" pitchFamily="34" charset="-128"/>
                          <a:ea typeface="Yu Gothic" panose="020B0400000000000000" pitchFamily="34" charset="-128"/>
                        </a:rPr>
                        <a:t>300×600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150KB</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以内　　　　　　　　　　　　　　　　　　　　　　　　　</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ダブルレクタングル</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】150KB</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以内</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303092"/>
                  </a:ext>
                </a:extLst>
              </a:tr>
              <a:tr h="317686">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ja-JP" altLang="en-US" sz="700" b="0" i="0" u="none" strike="noStrike">
                          <a:solidFill>
                            <a:srgbClr val="000000"/>
                          </a:solidFill>
                          <a:effectLst/>
                          <a:latin typeface="Yu Gothic" panose="020B0400000000000000" pitchFamily="34" charset="-128"/>
                          <a:ea typeface="Yu Gothic" panose="020B0400000000000000" pitchFamily="34" charset="-128"/>
                        </a:rPr>
                        <a:t>⑤</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トップ第</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2</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レクタングル　　　　　　　　　　　　　</a:t>
                      </a:r>
                      <a:r>
                        <a:rPr lang="ja-JP" altLang="en-US" sz="700" b="0" i="0" u="none" strike="noStrike">
                          <a:solidFill>
                            <a:srgbClr val="000000"/>
                          </a:solidFill>
                          <a:effectLst/>
                          <a:latin typeface="Yu Gothic" panose="020B0400000000000000" pitchFamily="34" charset="-128"/>
                          <a:ea typeface="Yu Gothic" panose="020B0400000000000000" pitchFamily="34" charset="-128"/>
                        </a:rPr>
                        <a:t>　</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a:solidFill>
                            <a:srgbClr val="000000"/>
                          </a:solidFill>
                          <a:effectLst/>
                          <a:latin typeface="Yu Gothic" panose="020B0400000000000000" pitchFamily="34" charset="-128"/>
                          <a:ea typeface="Yu Gothic" panose="020B0400000000000000" pitchFamily="34" charset="-128"/>
                        </a:rPr>
                        <a:t>（</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ダブルレクタングル）</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700" b="0" i="0" u="none" strike="noStrike" dirty="0">
                          <a:solidFill>
                            <a:srgbClr val="000000"/>
                          </a:solidFill>
                          <a:effectLst/>
                          <a:latin typeface="Yu Gothic" panose="020B0400000000000000" pitchFamily="34" charset="-128"/>
                          <a:ea typeface="Yu Gothic" panose="020B0400000000000000" pitchFamily="34" charset="-128"/>
                        </a:rPr>
                        <a:t>300×250</a:t>
                      </a:r>
                      <a:br>
                        <a:rPr lang="en-US" sz="700" b="0" i="0" u="none" strike="noStrike" dirty="0">
                          <a:solidFill>
                            <a:srgbClr val="000000"/>
                          </a:solidFill>
                          <a:effectLst/>
                          <a:latin typeface="Yu Gothic" panose="020B0400000000000000" pitchFamily="34" charset="-128"/>
                          <a:ea typeface="Yu Gothic" panose="020B0400000000000000" pitchFamily="34" charset="-128"/>
                        </a:rPr>
                      </a:b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ダブルレクタングル</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a:t>
                      </a:r>
                      <a:r>
                        <a:rPr lang="en-US" sz="700" b="0" i="0" u="none" strike="noStrike" dirty="0">
                          <a:solidFill>
                            <a:srgbClr val="000000"/>
                          </a:solidFill>
                          <a:effectLst/>
                          <a:latin typeface="Yu Gothic" panose="020B0400000000000000" pitchFamily="34" charset="-128"/>
                          <a:ea typeface="Yu Gothic" panose="020B0400000000000000" pitchFamily="34" charset="-128"/>
                        </a:rPr>
                        <a:t>300×600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150KB</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以内　　　　　　　　　　　　　　　　　　　　　　　　　　　　　　</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ダブルレクタングル</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】150KB</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以内</a:t>
                      </a:r>
                      <a:endParaRPr lang="en-US" sz="7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29686754"/>
                  </a:ext>
                </a:extLst>
              </a:tr>
              <a:tr h="252329">
                <a:tc>
                  <a:txBody>
                    <a:bodyPr/>
                    <a:lstStyle/>
                    <a:p>
                      <a:pPr algn="ctr" fontAlgn="ctr"/>
                      <a:r>
                        <a:rPr lang="ja-JP" altLang="en-US" sz="700" b="0" i="0" u="none" strike="noStrike">
                          <a:solidFill>
                            <a:srgbClr val="000000"/>
                          </a:solidFill>
                          <a:effectLst/>
                          <a:latin typeface="Yu Gothic" panose="020B0400000000000000" pitchFamily="34" charset="-128"/>
                          <a:ea typeface="Yu Gothic" panose="020B0400000000000000" pitchFamily="34" charset="-128"/>
                        </a:rPr>
                        <a:t>⑥</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トップテキストアド</a:t>
                      </a:r>
                      <a:r>
                        <a:rPr lang="en-US" altLang="ja-JP" sz="700" b="0" i="0" u="none" strike="noStrike" dirty="0">
                          <a:solidFill>
                            <a:srgbClr val="FF0000"/>
                          </a:solidFill>
                          <a:effectLst/>
                          <a:latin typeface="Yu Gothic" panose="020B0400000000000000" pitchFamily="34" charset="-128"/>
                          <a:ea typeface="Yu Gothic" panose="020B0400000000000000" pitchFamily="34" charset="-128"/>
                        </a:rPr>
                        <a:t>※</a:t>
                      </a:r>
                      <a:r>
                        <a:rPr lang="ja-JP" altLang="en-US" sz="700" b="0" i="0" u="none" strike="noStrike" dirty="0">
                          <a:solidFill>
                            <a:srgbClr val="FF0000"/>
                          </a:solidFill>
                          <a:effectLst/>
                          <a:latin typeface="Yu Gothic" panose="020B0400000000000000" pitchFamily="34" charset="-128"/>
                          <a:ea typeface="Yu Gothic" panose="020B0400000000000000" pitchFamily="34" charset="-128"/>
                        </a:rPr>
                        <a:t>注</a:t>
                      </a:r>
                      <a:r>
                        <a:rPr lang="en-US" altLang="ja-JP" sz="700" b="0" i="0" u="none" strike="noStrike" dirty="0">
                          <a:solidFill>
                            <a:srgbClr val="FF0000"/>
                          </a:solidFill>
                          <a:effectLst/>
                          <a:latin typeface="Yu Gothic" panose="020B0400000000000000" pitchFamily="34" charset="-128"/>
                          <a:ea typeface="Yu Gothic" panose="020B0400000000000000" pitchFamily="34" charset="-128"/>
                        </a:rPr>
                        <a:t>3</a:t>
                      </a:r>
                      <a:endParaRPr lang="ja-JP" altLang="en-US" sz="7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全半角問わず</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38</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文字以内</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a:t>
                      </a:r>
                      <a:endParaRPr lang="ja-JP" altLang="en-US" sz="7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7856304"/>
                  </a:ext>
                </a:extLst>
              </a:tr>
              <a:tr h="288595">
                <a:tc>
                  <a:txBody>
                    <a:bodyPr/>
                    <a:lstStyle/>
                    <a:p>
                      <a:pPr algn="ctr" fontAlgn="ctr"/>
                      <a:r>
                        <a:rPr lang="ja-JP" altLang="en-US" sz="700" b="0" i="0" u="none" strike="noStrike">
                          <a:solidFill>
                            <a:srgbClr val="000000"/>
                          </a:solidFill>
                          <a:effectLst/>
                          <a:latin typeface="Yu Gothic" panose="020B0400000000000000" pitchFamily="34" charset="-128"/>
                          <a:ea typeface="Yu Gothic" panose="020B0400000000000000" pitchFamily="34" charset="-128"/>
                        </a:rPr>
                        <a:t>⑦</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トップサイドバナー</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700" b="0" i="0" u="none" strike="noStrike" dirty="0">
                          <a:solidFill>
                            <a:srgbClr val="000000"/>
                          </a:solidFill>
                          <a:effectLst/>
                          <a:latin typeface="Yu Gothic" panose="020B0400000000000000" pitchFamily="34" charset="-128"/>
                          <a:ea typeface="Yu Gothic" panose="020B0400000000000000" pitchFamily="34" charset="-128"/>
                        </a:rPr>
                        <a:t>300×80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60KB</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以内</a:t>
                      </a:r>
                      <a:endParaRPr lang="en-US" sz="7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60276930"/>
                  </a:ext>
                </a:extLst>
              </a:tr>
              <a:tr h="405828">
                <a:tc>
                  <a:txBody>
                    <a:bodyPr/>
                    <a:lstStyle/>
                    <a:p>
                      <a:pPr algn="ctr" fontAlgn="ctr"/>
                      <a:r>
                        <a:rPr lang="ja-JP" altLang="en-US" sz="700" b="0" i="0" u="none" strike="noStrike">
                          <a:solidFill>
                            <a:srgbClr val="000000"/>
                          </a:solidFill>
                          <a:effectLst/>
                          <a:latin typeface="Yu Gothic" panose="020B0400000000000000" pitchFamily="34" charset="-128"/>
                          <a:ea typeface="Yu Gothic" panose="020B0400000000000000" pitchFamily="34" charset="-128"/>
                        </a:rPr>
                        <a:t>⑧</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トップエントランスアド</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ヘッドバナー：</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1124×80</a:t>
                      </a:r>
                      <a:br>
                        <a:rPr lang="en-US" altLang="ja-JP" sz="700" b="0" i="0" u="none" strike="noStrike" dirty="0">
                          <a:solidFill>
                            <a:srgbClr val="000000"/>
                          </a:solidFill>
                          <a:effectLst/>
                          <a:latin typeface="Yu Gothic" panose="020B0400000000000000" pitchFamily="34" charset="-128"/>
                          <a:ea typeface="Yu Gothic" panose="020B0400000000000000" pitchFamily="34" charset="-128"/>
                        </a:rPr>
                      </a:b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サイドバナー：</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120×600</a:t>
                      </a:r>
                    </a:p>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レクタングル：</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300×250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ヘッドバナー：</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150KB</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以内</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サイドバナー：</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150KB</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以内</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レクタングル：</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150KB</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以内</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01955435"/>
                  </a:ext>
                </a:extLst>
              </a:tr>
              <a:tr h="273613">
                <a:tc>
                  <a:txBody>
                    <a:bodyPr/>
                    <a:lstStyle/>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⑨</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トッププッシュダウン</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t"/>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展開時：</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970×400(250)</a:t>
                      </a:r>
                    </a:p>
                    <a:p>
                      <a:pPr algn="ctr" fontAlgn="t"/>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収束時：</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970×90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t"/>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展開時：</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150KB</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以内</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p>
                      <a:pPr algn="ctr" fontAlgn="t"/>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収束時：</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150KB</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以内</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7150669"/>
                  </a:ext>
                </a:extLst>
              </a:tr>
            </a:tbl>
          </a:graphicData>
        </a:graphic>
      </p:graphicFrame>
      <p:sp>
        <p:nvSpPr>
          <p:cNvPr id="18" name="テキスト ボックス 17">
            <a:extLst>
              <a:ext uri="{FF2B5EF4-FFF2-40B4-BE49-F238E27FC236}">
                <a16:creationId xmlns:a16="http://schemas.microsoft.com/office/drawing/2014/main" id="{41BCBCDE-77A5-0C43-98E7-E97EAC0C8D57}"/>
              </a:ext>
            </a:extLst>
          </p:cNvPr>
          <p:cNvSpPr txBox="1"/>
          <p:nvPr/>
        </p:nvSpPr>
        <p:spPr>
          <a:xfrm>
            <a:off x="245262" y="4503039"/>
            <a:ext cx="3147015" cy="307777"/>
          </a:xfrm>
          <a:prstGeom prst="rect">
            <a:avLst/>
          </a:prstGeom>
          <a:noFill/>
        </p:spPr>
        <p:txBody>
          <a:bodyPr wrap="none" rtlCol="0">
            <a:spAutoFit/>
          </a:bodyPr>
          <a:lstStyle/>
          <a:p>
            <a:r>
              <a:rPr lang="en-US" altLang="ja-JP" sz="700" dirty="0">
                <a:latin typeface="Yu Gothic" panose="020B0400000000000000" pitchFamily="34" charset="-128"/>
                <a:ea typeface="Yu Gothic" panose="020B0400000000000000" pitchFamily="34" charset="-128"/>
              </a:rPr>
              <a:t>※</a:t>
            </a:r>
            <a:r>
              <a:rPr lang="ja-JP" altLang="en-US" sz="700">
                <a:latin typeface="Yu Gothic" panose="020B0400000000000000" pitchFamily="34" charset="-128"/>
                <a:ea typeface="Yu Gothic" panose="020B0400000000000000" pitchFamily="34" charset="-128"/>
              </a:rPr>
              <a:t>料金・枠数・位置・仕様などは、予告なく変更する場合がございます。</a:t>
            </a:r>
            <a:endParaRPr lang="en-US" altLang="ja-JP" sz="700" dirty="0">
              <a:latin typeface="Yu Gothic" panose="020B0400000000000000" pitchFamily="34" charset="-128"/>
              <a:ea typeface="Yu Gothic" panose="020B0400000000000000" pitchFamily="34" charset="-128"/>
            </a:endParaRPr>
          </a:p>
          <a:p>
            <a:r>
              <a:rPr lang="en-US" altLang="ja-JP" sz="700" dirty="0">
                <a:latin typeface="Yu Gothic" panose="020B0400000000000000" pitchFamily="34" charset="-128"/>
                <a:ea typeface="Yu Gothic" panose="020B0400000000000000" pitchFamily="34" charset="-128"/>
              </a:rPr>
              <a:t>※</a:t>
            </a:r>
            <a:r>
              <a:rPr lang="ja-JP" altLang="en-US" sz="700">
                <a:latin typeface="Yu Gothic" panose="020B0400000000000000" pitchFamily="34" charset="-128"/>
                <a:ea typeface="Yu Gothic" panose="020B0400000000000000" pitchFamily="34" charset="-128"/>
              </a:rPr>
              <a:t>申込み、入稿については別途ご確認ください。</a:t>
            </a:r>
            <a:endParaRPr lang="en-US" altLang="ja-JP" sz="700" dirty="0">
              <a:latin typeface="Yu Gothic" panose="020B0400000000000000" pitchFamily="34" charset="-128"/>
              <a:ea typeface="Yu Gothic" panose="020B0400000000000000" pitchFamily="34" charset="-128"/>
            </a:endParaRPr>
          </a:p>
        </p:txBody>
      </p:sp>
      <p:sp>
        <p:nvSpPr>
          <p:cNvPr id="19" name="正方形/長方形 18">
            <a:extLst>
              <a:ext uri="{FF2B5EF4-FFF2-40B4-BE49-F238E27FC236}">
                <a16:creationId xmlns:a16="http://schemas.microsoft.com/office/drawing/2014/main" id="{21C8CAB7-59E9-1B4E-8F62-0F7E9276B104}"/>
              </a:ext>
            </a:extLst>
          </p:cNvPr>
          <p:cNvSpPr/>
          <p:nvPr/>
        </p:nvSpPr>
        <p:spPr>
          <a:xfrm>
            <a:off x="3598719" y="4503039"/>
            <a:ext cx="3343614" cy="523220"/>
          </a:xfrm>
          <a:prstGeom prst="rect">
            <a:avLst/>
          </a:prstGeom>
        </p:spPr>
        <p:txBody>
          <a:bodyPr wrap="square">
            <a:spAutoFit/>
          </a:bodyPr>
          <a:lstStyle/>
          <a:p>
            <a:r>
              <a:rPr lang="en-US" altLang="ja-JP" sz="700" dirty="0">
                <a:solidFill>
                  <a:srgbClr val="FF0000"/>
                </a:solidFill>
                <a:latin typeface="Yu Gothic" panose="020B0400000000000000" pitchFamily="34" charset="-128"/>
                <a:ea typeface="Yu Gothic" panose="020B0400000000000000" pitchFamily="34" charset="-128"/>
              </a:rPr>
              <a:t>※</a:t>
            </a:r>
            <a:r>
              <a:rPr lang="ja-JP" altLang="en-US" sz="700">
                <a:solidFill>
                  <a:srgbClr val="FF0000"/>
                </a:solidFill>
                <a:latin typeface="Yu Gothic" panose="020B0400000000000000" pitchFamily="34" charset="-128"/>
                <a:ea typeface="Yu Gothic" panose="020B0400000000000000" pitchFamily="34" charset="-128"/>
              </a:rPr>
              <a:t>注</a:t>
            </a:r>
            <a:r>
              <a:rPr lang="en-US" altLang="ja-JP" sz="700" dirty="0">
                <a:solidFill>
                  <a:srgbClr val="FF0000"/>
                </a:solidFill>
                <a:latin typeface="Yu Gothic" panose="020B0400000000000000" pitchFamily="34" charset="-128"/>
                <a:ea typeface="Yu Gothic" panose="020B0400000000000000" pitchFamily="34" charset="-128"/>
              </a:rPr>
              <a:t>1</a:t>
            </a:r>
            <a:r>
              <a:rPr lang="ja-JP" altLang="en-US" sz="700">
                <a:latin typeface="Yu Gothic" panose="020B0400000000000000" pitchFamily="34" charset="-128"/>
                <a:ea typeface="Yu Gothic" panose="020B0400000000000000" pitchFamily="34" charset="-128"/>
              </a:rPr>
              <a:t>：編集コンテンツ領域は除きます。</a:t>
            </a:r>
            <a:endParaRPr lang="en-US" altLang="ja-JP" sz="700" dirty="0">
              <a:latin typeface="Yu Gothic" panose="020B0400000000000000" pitchFamily="34" charset="-128"/>
              <a:ea typeface="Yu Gothic" panose="020B0400000000000000" pitchFamily="34" charset="-128"/>
            </a:endParaRPr>
          </a:p>
          <a:p>
            <a:r>
              <a:rPr lang="en-US" altLang="ja-JP" sz="700" dirty="0">
                <a:solidFill>
                  <a:srgbClr val="FF0000"/>
                </a:solidFill>
                <a:latin typeface="Yu Gothic" panose="020B0400000000000000" pitchFamily="34" charset="-128"/>
                <a:ea typeface="Yu Gothic" panose="020B0400000000000000" pitchFamily="34" charset="-128"/>
              </a:rPr>
              <a:t>※</a:t>
            </a:r>
            <a:r>
              <a:rPr lang="ja-JP" altLang="en-US" sz="700">
                <a:solidFill>
                  <a:srgbClr val="FF0000"/>
                </a:solidFill>
                <a:latin typeface="Yu Gothic" panose="020B0400000000000000" pitchFamily="34" charset="-128"/>
                <a:ea typeface="Yu Gothic" panose="020B0400000000000000" pitchFamily="34" charset="-128"/>
              </a:rPr>
              <a:t>注</a:t>
            </a:r>
            <a:r>
              <a:rPr lang="en-US" altLang="ja-JP" sz="700" dirty="0">
                <a:solidFill>
                  <a:srgbClr val="FF0000"/>
                </a:solidFill>
                <a:latin typeface="Yu Gothic" panose="020B0400000000000000" pitchFamily="34" charset="-128"/>
                <a:ea typeface="Yu Gothic" panose="020B0400000000000000" pitchFamily="34" charset="-128"/>
              </a:rPr>
              <a:t>2</a:t>
            </a:r>
            <a:r>
              <a:rPr lang="ja-JP" altLang="en-US" sz="700">
                <a:latin typeface="Yu Gothic" panose="020B0400000000000000" pitchFamily="34" charset="-128"/>
                <a:ea typeface="Yu Gothic" panose="020B0400000000000000" pitchFamily="34" charset="-128"/>
              </a:rPr>
              <a:t>：動画ファイルは、配信時デバイスに合わせて最適化されます。</a:t>
            </a:r>
            <a:endParaRPr lang="en-US" altLang="ja-JP" sz="700" dirty="0">
              <a:latin typeface="Yu Gothic" panose="020B0400000000000000" pitchFamily="34" charset="-128"/>
              <a:ea typeface="Yu Gothic" panose="020B0400000000000000" pitchFamily="34" charset="-128"/>
            </a:endParaRPr>
          </a:p>
          <a:p>
            <a:r>
              <a:rPr lang="en-US" altLang="ja-JP" sz="700" dirty="0">
                <a:solidFill>
                  <a:srgbClr val="FF0000"/>
                </a:solidFill>
                <a:latin typeface="Yu Gothic" panose="020B0400000000000000" pitchFamily="34" charset="-128"/>
                <a:ea typeface="Yu Gothic" panose="020B0400000000000000" pitchFamily="34" charset="-128"/>
              </a:rPr>
              <a:t>※</a:t>
            </a:r>
            <a:r>
              <a:rPr lang="ja-JP" altLang="en-US" sz="700">
                <a:solidFill>
                  <a:srgbClr val="FF0000"/>
                </a:solidFill>
                <a:latin typeface="Yu Gothic" panose="020B0400000000000000" pitchFamily="34" charset="-128"/>
                <a:ea typeface="Yu Gothic" panose="020B0400000000000000" pitchFamily="34" charset="-128"/>
              </a:rPr>
              <a:t>注</a:t>
            </a:r>
            <a:r>
              <a:rPr lang="en-US" altLang="ja-JP" sz="700" dirty="0">
                <a:solidFill>
                  <a:srgbClr val="FF0000"/>
                </a:solidFill>
                <a:latin typeface="Yu Gothic" panose="020B0400000000000000" pitchFamily="34" charset="-128"/>
                <a:ea typeface="Yu Gothic" panose="020B0400000000000000" pitchFamily="34" charset="-128"/>
              </a:rPr>
              <a:t>3</a:t>
            </a:r>
            <a:r>
              <a:rPr lang="ja-JP" altLang="en-US" sz="700">
                <a:latin typeface="Yu Gothic" panose="020B0400000000000000" pitchFamily="34" charset="-128"/>
                <a:ea typeface="Yu Gothic" panose="020B0400000000000000" pitchFamily="34" charset="-128"/>
              </a:rPr>
              <a:t>：掲載可能原稿は</a:t>
            </a:r>
            <a:r>
              <a:rPr lang="en-US" altLang="ja-JP" sz="700" dirty="0">
                <a:latin typeface="Yu Gothic" panose="020B0400000000000000" pitchFamily="34" charset="-128"/>
                <a:ea typeface="Yu Gothic" panose="020B0400000000000000" pitchFamily="34" charset="-128"/>
              </a:rPr>
              <a:t>1</a:t>
            </a:r>
            <a:r>
              <a:rPr lang="ja-JP" altLang="en-US" sz="700">
                <a:latin typeface="Yu Gothic" panose="020B0400000000000000" pitchFamily="34" charset="-128"/>
                <a:ea typeface="Yu Gothic" panose="020B0400000000000000" pitchFamily="34" charset="-128"/>
              </a:rPr>
              <a:t>種類となります。</a:t>
            </a:r>
            <a:endParaRPr lang="en-US" altLang="ja-JP" sz="700" dirty="0">
              <a:latin typeface="Yu Gothic" panose="020B0400000000000000" pitchFamily="34" charset="-128"/>
              <a:ea typeface="Yu Gothic" panose="020B0400000000000000" pitchFamily="34" charset="-128"/>
            </a:endParaRPr>
          </a:p>
          <a:p>
            <a:endParaRPr lang="en-US" altLang="ja-JP" sz="700" dirty="0">
              <a:latin typeface="Yu Gothic" panose="020B0400000000000000" pitchFamily="34" charset="-128"/>
              <a:ea typeface="Yu Gothic" panose="020B0400000000000000" pitchFamily="34" charset="-128"/>
            </a:endParaRPr>
          </a:p>
        </p:txBody>
      </p:sp>
      <p:sp>
        <p:nvSpPr>
          <p:cNvPr id="20" name="Holder 4">
            <a:extLst>
              <a:ext uri="{FF2B5EF4-FFF2-40B4-BE49-F238E27FC236}">
                <a16:creationId xmlns:a16="http://schemas.microsoft.com/office/drawing/2014/main" id="{8982BA0E-2597-C543-9862-BB97F5F09866}"/>
              </a:ext>
            </a:extLst>
          </p:cNvPr>
          <p:cNvSpPr>
            <a:spLocks noGrp="1"/>
          </p:cNvSpPr>
          <p:nvPr>
            <p:ph type="sldNum" sz="quarter" idx="7"/>
          </p:nvPr>
        </p:nvSpPr>
        <p:spPr>
          <a:xfrm>
            <a:off x="117050" y="4823612"/>
            <a:ext cx="407092" cy="153888"/>
          </a:xfrm>
        </p:spPr>
        <p:txBody>
          <a:bodyPr lIns="0" tIns="0" rIns="0" bIns="0"/>
          <a:lstStyle>
            <a:lvl1pPr algn="r">
              <a:defRPr>
                <a:solidFill>
                  <a:schemeClr val="tx1">
                    <a:tint val="75000"/>
                  </a:schemeClr>
                </a:solidFill>
              </a:defRPr>
            </a:lvl1pPr>
          </a:lstStyle>
          <a:p>
            <a:pPr algn="l"/>
            <a:fld id="{B6F15528-21DE-4FAA-801E-634DDDAF4B2B}" type="slidenum">
              <a:rPr sz="1000">
                <a:solidFill>
                  <a:schemeClr val="tx1"/>
                </a:solidFill>
              </a:rPr>
              <a:pPr algn="l"/>
              <a:t>26</a:t>
            </a:fld>
            <a:endParaRPr sz="1000" dirty="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g object 16">
            <a:extLst>
              <a:ext uri="{FF2B5EF4-FFF2-40B4-BE49-F238E27FC236}">
                <a16:creationId xmlns:a16="http://schemas.microsoft.com/office/drawing/2014/main" id="{0D336CC0-51E6-2C45-975E-9C7C34A5D4F6}"/>
              </a:ext>
            </a:extLst>
          </p:cNvPr>
          <p:cNvPicPr/>
          <p:nvPr/>
        </p:nvPicPr>
        <p:blipFill>
          <a:blip r:embed="rId3" cstate="print"/>
          <a:stretch>
            <a:fillRect/>
          </a:stretch>
        </p:blipFill>
        <p:spPr>
          <a:xfrm>
            <a:off x="8112473" y="4657804"/>
            <a:ext cx="163220" cy="230931"/>
          </a:xfrm>
          <a:prstGeom prst="rect">
            <a:avLst/>
          </a:prstGeom>
        </p:spPr>
      </p:pic>
      <p:pic>
        <p:nvPicPr>
          <p:cNvPr id="3" name="bg object 17">
            <a:extLst>
              <a:ext uri="{FF2B5EF4-FFF2-40B4-BE49-F238E27FC236}">
                <a16:creationId xmlns:a16="http://schemas.microsoft.com/office/drawing/2014/main" id="{3E3DB2DE-1F46-BA4C-B000-1349C2F3FED4}"/>
              </a:ext>
            </a:extLst>
          </p:cNvPr>
          <p:cNvPicPr/>
          <p:nvPr/>
        </p:nvPicPr>
        <p:blipFill>
          <a:blip r:embed="rId4" cstate="print"/>
          <a:stretch>
            <a:fillRect/>
          </a:stretch>
        </p:blipFill>
        <p:spPr>
          <a:xfrm>
            <a:off x="8316555" y="4657805"/>
            <a:ext cx="147688" cy="230931"/>
          </a:xfrm>
          <a:prstGeom prst="rect">
            <a:avLst/>
          </a:prstGeom>
        </p:spPr>
      </p:pic>
      <p:pic>
        <p:nvPicPr>
          <p:cNvPr id="4" name="bg object 18">
            <a:extLst>
              <a:ext uri="{FF2B5EF4-FFF2-40B4-BE49-F238E27FC236}">
                <a16:creationId xmlns:a16="http://schemas.microsoft.com/office/drawing/2014/main" id="{FDA2C218-F00F-014E-8F65-6628088DD8B7}"/>
              </a:ext>
            </a:extLst>
          </p:cNvPr>
          <p:cNvPicPr/>
          <p:nvPr/>
        </p:nvPicPr>
        <p:blipFill>
          <a:blip r:embed="rId5" cstate="print"/>
          <a:stretch>
            <a:fillRect/>
          </a:stretch>
        </p:blipFill>
        <p:spPr>
          <a:xfrm>
            <a:off x="8740027" y="4657805"/>
            <a:ext cx="170002" cy="230931"/>
          </a:xfrm>
          <a:prstGeom prst="rect">
            <a:avLst/>
          </a:prstGeom>
        </p:spPr>
      </p:pic>
      <p:pic>
        <p:nvPicPr>
          <p:cNvPr id="5" name="bg object 19">
            <a:extLst>
              <a:ext uri="{FF2B5EF4-FFF2-40B4-BE49-F238E27FC236}">
                <a16:creationId xmlns:a16="http://schemas.microsoft.com/office/drawing/2014/main" id="{B0B1C01C-945A-544E-9609-39CBFB258AF6}"/>
              </a:ext>
            </a:extLst>
          </p:cNvPr>
          <p:cNvPicPr/>
          <p:nvPr/>
        </p:nvPicPr>
        <p:blipFill>
          <a:blip r:embed="rId6" cstate="print"/>
          <a:stretch>
            <a:fillRect/>
          </a:stretch>
        </p:blipFill>
        <p:spPr>
          <a:xfrm>
            <a:off x="8501777" y="4652797"/>
            <a:ext cx="196037" cy="238846"/>
          </a:xfrm>
          <a:prstGeom prst="rect">
            <a:avLst/>
          </a:prstGeom>
        </p:spPr>
      </p:pic>
      <p:pic>
        <p:nvPicPr>
          <p:cNvPr id="6" name="bg object 20">
            <a:extLst>
              <a:ext uri="{FF2B5EF4-FFF2-40B4-BE49-F238E27FC236}">
                <a16:creationId xmlns:a16="http://schemas.microsoft.com/office/drawing/2014/main" id="{0FE3E82D-2EE1-134E-85A5-70EB67D34B29}"/>
              </a:ext>
            </a:extLst>
          </p:cNvPr>
          <p:cNvPicPr/>
          <p:nvPr/>
        </p:nvPicPr>
        <p:blipFill>
          <a:blip r:embed="rId7" cstate="print"/>
          <a:stretch>
            <a:fillRect/>
          </a:stretch>
        </p:blipFill>
        <p:spPr>
          <a:xfrm>
            <a:off x="7825276" y="4656936"/>
            <a:ext cx="259861" cy="231025"/>
          </a:xfrm>
          <a:prstGeom prst="rect">
            <a:avLst/>
          </a:prstGeom>
        </p:spPr>
      </p:pic>
      <p:sp>
        <p:nvSpPr>
          <p:cNvPr id="7" name="bg object 21">
            <a:extLst>
              <a:ext uri="{FF2B5EF4-FFF2-40B4-BE49-F238E27FC236}">
                <a16:creationId xmlns:a16="http://schemas.microsoft.com/office/drawing/2014/main" id="{83751B7C-DFEF-464B-BE76-1215EEF46F0E}"/>
              </a:ext>
            </a:extLst>
          </p:cNvPr>
          <p:cNvSpPr/>
          <p:nvPr/>
        </p:nvSpPr>
        <p:spPr>
          <a:xfrm>
            <a:off x="7504939" y="4706790"/>
            <a:ext cx="100965" cy="130649"/>
          </a:xfrm>
          <a:custGeom>
            <a:avLst/>
            <a:gdLst/>
            <a:ahLst/>
            <a:cxnLst/>
            <a:rect l="l" t="t" r="r" b="b"/>
            <a:pathLst>
              <a:path w="100965" h="130810">
                <a:moveTo>
                  <a:pt x="100520" y="16840"/>
                </a:moveTo>
                <a:lnTo>
                  <a:pt x="82029" y="16840"/>
                </a:lnTo>
                <a:lnTo>
                  <a:pt x="82029" y="50304"/>
                </a:lnTo>
                <a:lnTo>
                  <a:pt x="100520" y="50304"/>
                </a:lnTo>
                <a:lnTo>
                  <a:pt x="100520" y="16840"/>
                </a:lnTo>
                <a:close/>
              </a:path>
              <a:path w="100965" h="130810">
                <a:moveTo>
                  <a:pt x="100736" y="0"/>
                </a:moveTo>
                <a:lnTo>
                  <a:pt x="0" y="0"/>
                </a:lnTo>
                <a:lnTo>
                  <a:pt x="0" y="2540"/>
                </a:lnTo>
                <a:lnTo>
                  <a:pt x="88" y="16510"/>
                </a:lnTo>
                <a:lnTo>
                  <a:pt x="101" y="50800"/>
                </a:lnTo>
                <a:lnTo>
                  <a:pt x="114" y="66040"/>
                </a:lnTo>
                <a:lnTo>
                  <a:pt x="127" y="102870"/>
                </a:lnTo>
                <a:lnTo>
                  <a:pt x="152" y="119380"/>
                </a:lnTo>
                <a:lnTo>
                  <a:pt x="152" y="125730"/>
                </a:lnTo>
                <a:lnTo>
                  <a:pt x="63" y="130810"/>
                </a:lnTo>
                <a:lnTo>
                  <a:pt x="18757" y="130810"/>
                </a:lnTo>
                <a:lnTo>
                  <a:pt x="18757" y="125730"/>
                </a:lnTo>
                <a:lnTo>
                  <a:pt x="18757" y="119380"/>
                </a:lnTo>
                <a:lnTo>
                  <a:pt x="100520" y="119380"/>
                </a:lnTo>
                <a:lnTo>
                  <a:pt x="100520" y="103174"/>
                </a:lnTo>
                <a:lnTo>
                  <a:pt x="100520" y="102870"/>
                </a:lnTo>
                <a:lnTo>
                  <a:pt x="100520" y="66649"/>
                </a:lnTo>
                <a:lnTo>
                  <a:pt x="82029" y="66649"/>
                </a:lnTo>
                <a:lnTo>
                  <a:pt x="82029" y="102870"/>
                </a:lnTo>
                <a:lnTo>
                  <a:pt x="18757" y="102870"/>
                </a:lnTo>
                <a:lnTo>
                  <a:pt x="18757" y="66040"/>
                </a:lnTo>
                <a:lnTo>
                  <a:pt x="100520" y="66040"/>
                </a:lnTo>
                <a:lnTo>
                  <a:pt x="100520" y="50800"/>
                </a:lnTo>
                <a:lnTo>
                  <a:pt x="18757" y="50800"/>
                </a:lnTo>
                <a:lnTo>
                  <a:pt x="18757" y="16510"/>
                </a:lnTo>
                <a:lnTo>
                  <a:pt x="100558" y="16510"/>
                </a:lnTo>
                <a:lnTo>
                  <a:pt x="100558" y="2540"/>
                </a:lnTo>
                <a:lnTo>
                  <a:pt x="100736" y="2540"/>
                </a:lnTo>
                <a:lnTo>
                  <a:pt x="100736" y="0"/>
                </a:lnTo>
                <a:close/>
              </a:path>
              <a:path w="100965" h="130810">
                <a:moveTo>
                  <a:pt x="100825" y="130378"/>
                </a:moveTo>
                <a:lnTo>
                  <a:pt x="100520" y="119684"/>
                </a:lnTo>
                <a:lnTo>
                  <a:pt x="82029" y="119684"/>
                </a:lnTo>
                <a:lnTo>
                  <a:pt x="82029" y="130378"/>
                </a:lnTo>
                <a:lnTo>
                  <a:pt x="100825" y="130378"/>
                </a:lnTo>
                <a:close/>
              </a:path>
            </a:pathLst>
          </a:custGeom>
          <a:solidFill>
            <a:srgbClr val="0061AF"/>
          </a:solidFill>
        </p:spPr>
        <p:txBody>
          <a:bodyPr wrap="square" lIns="0" tIns="0" rIns="0" bIns="0" rtlCol="0"/>
          <a:lstStyle/>
          <a:p>
            <a:endParaRPr sz="1798"/>
          </a:p>
        </p:txBody>
      </p:sp>
      <p:pic>
        <p:nvPicPr>
          <p:cNvPr id="8" name="bg object 22">
            <a:extLst>
              <a:ext uri="{FF2B5EF4-FFF2-40B4-BE49-F238E27FC236}">
                <a16:creationId xmlns:a16="http://schemas.microsoft.com/office/drawing/2014/main" id="{AC91127C-D6D7-E44F-9A72-B16D601B607B}"/>
              </a:ext>
            </a:extLst>
          </p:cNvPr>
          <p:cNvPicPr/>
          <p:nvPr/>
        </p:nvPicPr>
        <p:blipFill>
          <a:blip r:embed="rId8" cstate="print"/>
          <a:stretch>
            <a:fillRect/>
          </a:stretch>
        </p:blipFill>
        <p:spPr>
          <a:xfrm>
            <a:off x="7636173" y="4696906"/>
            <a:ext cx="143484" cy="140263"/>
          </a:xfrm>
          <a:prstGeom prst="rect">
            <a:avLst/>
          </a:prstGeom>
        </p:spPr>
      </p:pic>
      <p:sp>
        <p:nvSpPr>
          <p:cNvPr id="9" name="bg object 23">
            <a:extLst>
              <a:ext uri="{FF2B5EF4-FFF2-40B4-BE49-F238E27FC236}">
                <a16:creationId xmlns:a16="http://schemas.microsoft.com/office/drawing/2014/main" id="{012D1AF4-0A13-6B48-9B8A-A9FDAC1C8300}"/>
              </a:ext>
            </a:extLst>
          </p:cNvPr>
          <p:cNvSpPr/>
          <p:nvPr/>
        </p:nvSpPr>
        <p:spPr>
          <a:xfrm>
            <a:off x="-2108" y="5042914"/>
            <a:ext cx="9146540" cy="104087"/>
          </a:xfrm>
          <a:custGeom>
            <a:avLst/>
            <a:gdLst/>
            <a:ahLst/>
            <a:cxnLst/>
            <a:rect l="l" t="t" r="r" b="b"/>
            <a:pathLst>
              <a:path w="9146540" h="95885">
                <a:moveTo>
                  <a:pt x="9146501" y="0"/>
                </a:moveTo>
                <a:lnTo>
                  <a:pt x="0" y="0"/>
                </a:lnTo>
                <a:lnTo>
                  <a:pt x="0" y="95262"/>
                </a:lnTo>
                <a:lnTo>
                  <a:pt x="9146501" y="95262"/>
                </a:lnTo>
                <a:lnTo>
                  <a:pt x="9146501" y="0"/>
                </a:lnTo>
                <a:close/>
              </a:path>
            </a:pathLst>
          </a:custGeom>
          <a:solidFill>
            <a:srgbClr val="0061AF"/>
          </a:solidFill>
        </p:spPr>
        <p:txBody>
          <a:bodyPr wrap="square" lIns="0" tIns="0" rIns="0" bIns="0" rtlCol="0"/>
          <a:lstStyle/>
          <a:p>
            <a:endParaRPr sz="1798"/>
          </a:p>
        </p:txBody>
      </p:sp>
      <p:sp>
        <p:nvSpPr>
          <p:cNvPr id="10" name="bg object 24">
            <a:extLst>
              <a:ext uri="{FF2B5EF4-FFF2-40B4-BE49-F238E27FC236}">
                <a16:creationId xmlns:a16="http://schemas.microsoft.com/office/drawing/2014/main" id="{91F35362-B98C-F141-8F7B-BD2DE5717BD2}"/>
              </a:ext>
            </a:extLst>
          </p:cNvPr>
          <p:cNvSpPr/>
          <p:nvPr/>
        </p:nvSpPr>
        <p:spPr>
          <a:xfrm>
            <a:off x="-2108" y="0"/>
            <a:ext cx="9146540" cy="95767"/>
          </a:xfrm>
          <a:custGeom>
            <a:avLst/>
            <a:gdLst/>
            <a:ahLst/>
            <a:cxnLst/>
            <a:rect l="l" t="t" r="r" b="b"/>
            <a:pathLst>
              <a:path w="9146540" h="95885">
                <a:moveTo>
                  <a:pt x="9146501" y="0"/>
                </a:moveTo>
                <a:lnTo>
                  <a:pt x="0" y="0"/>
                </a:lnTo>
                <a:lnTo>
                  <a:pt x="0" y="95262"/>
                </a:lnTo>
                <a:lnTo>
                  <a:pt x="9146501" y="95262"/>
                </a:lnTo>
                <a:lnTo>
                  <a:pt x="9146501" y="0"/>
                </a:lnTo>
                <a:close/>
              </a:path>
            </a:pathLst>
          </a:custGeom>
          <a:solidFill>
            <a:srgbClr val="0061AF"/>
          </a:solidFill>
        </p:spPr>
        <p:txBody>
          <a:bodyPr wrap="square" lIns="0" tIns="0" rIns="0" bIns="0" rtlCol="0"/>
          <a:lstStyle/>
          <a:p>
            <a:endParaRPr sz="1798"/>
          </a:p>
        </p:txBody>
      </p:sp>
      <p:sp>
        <p:nvSpPr>
          <p:cNvPr id="11" name="bg object 25">
            <a:extLst>
              <a:ext uri="{FF2B5EF4-FFF2-40B4-BE49-F238E27FC236}">
                <a16:creationId xmlns:a16="http://schemas.microsoft.com/office/drawing/2014/main" id="{00A41B29-3D0E-584D-9805-2D7DB71D28A2}"/>
              </a:ext>
            </a:extLst>
          </p:cNvPr>
          <p:cNvSpPr/>
          <p:nvPr/>
        </p:nvSpPr>
        <p:spPr>
          <a:xfrm>
            <a:off x="331331" y="409134"/>
            <a:ext cx="95885" cy="343111"/>
          </a:xfrm>
          <a:custGeom>
            <a:avLst/>
            <a:gdLst/>
            <a:ahLst/>
            <a:cxnLst/>
            <a:rect l="l" t="t" r="r" b="b"/>
            <a:pathLst>
              <a:path w="95884" h="343534">
                <a:moveTo>
                  <a:pt x="95262" y="0"/>
                </a:moveTo>
                <a:lnTo>
                  <a:pt x="0" y="0"/>
                </a:lnTo>
                <a:lnTo>
                  <a:pt x="0" y="342963"/>
                </a:lnTo>
                <a:lnTo>
                  <a:pt x="95262" y="342963"/>
                </a:lnTo>
                <a:lnTo>
                  <a:pt x="95262" y="0"/>
                </a:lnTo>
                <a:close/>
              </a:path>
            </a:pathLst>
          </a:custGeom>
          <a:solidFill>
            <a:srgbClr val="0061AF"/>
          </a:solidFill>
        </p:spPr>
        <p:txBody>
          <a:bodyPr wrap="square" lIns="0" tIns="0" rIns="0" bIns="0" rtlCol="0"/>
          <a:lstStyle/>
          <a:p>
            <a:endParaRPr sz="1798"/>
          </a:p>
        </p:txBody>
      </p:sp>
      <p:sp>
        <p:nvSpPr>
          <p:cNvPr id="12" name="object 11">
            <a:extLst>
              <a:ext uri="{FF2B5EF4-FFF2-40B4-BE49-F238E27FC236}">
                <a16:creationId xmlns:a16="http://schemas.microsoft.com/office/drawing/2014/main" id="{8862589F-7031-7142-A960-7E9EF7B517C6}"/>
              </a:ext>
            </a:extLst>
          </p:cNvPr>
          <p:cNvSpPr/>
          <p:nvPr/>
        </p:nvSpPr>
        <p:spPr>
          <a:xfrm>
            <a:off x="524573" y="733552"/>
            <a:ext cx="8098155" cy="19050"/>
          </a:xfrm>
          <a:custGeom>
            <a:avLst/>
            <a:gdLst/>
            <a:ahLst/>
            <a:cxnLst/>
            <a:rect l="l" t="t" r="r" b="b"/>
            <a:pathLst>
              <a:path w="8098155" h="19050">
                <a:moveTo>
                  <a:pt x="8097672" y="0"/>
                </a:moveTo>
                <a:lnTo>
                  <a:pt x="0" y="0"/>
                </a:lnTo>
                <a:lnTo>
                  <a:pt x="0" y="19050"/>
                </a:lnTo>
                <a:lnTo>
                  <a:pt x="8097672" y="19050"/>
                </a:lnTo>
                <a:lnTo>
                  <a:pt x="8097672" y="0"/>
                </a:lnTo>
                <a:close/>
              </a:path>
            </a:pathLst>
          </a:custGeom>
          <a:solidFill>
            <a:srgbClr val="CCCCCC"/>
          </a:solidFill>
        </p:spPr>
        <p:txBody>
          <a:bodyPr wrap="square" lIns="0" tIns="0" rIns="0" bIns="0" rtlCol="0"/>
          <a:lstStyle/>
          <a:p>
            <a:endParaRPr/>
          </a:p>
        </p:txBody>
      </p:sp>
      <p:sp>
        <p:nvSpPr>
          <p:cNvPr id="13" name="object 4">
            <a:extLst>
              <a:ext uri="{FF2B5EF4-FFF2-40B4-BE49-F238E27FC236}">
                <a16:creationId xmlns:a16="http://schemas.microsoft.com/office/drawing/2014/main" id="{5C170CBA-038A-3242-829E-0CFB62483380}"/>
              </a:ext>
            </a:extLst>
          </p:cNvPr>
          <p:cNvSpPr txBox="1"/>
          <p:nvPr/>
        </p:nvSpPr>
        <p:spPr>
          <a:xfrm>
            <a:off x="491590" y="386499"/>
            <a:ext cx="5452010" cy="252633"/>
          </a:xfrm>
          <a:prstGeom prst="rect">
            <a:avLst/>
          </a:prstGeom>
        </p:spPr>
        <p:txBody>
          <a:bodyPr vert="horz" wrap="square" lIns="0" tIns="13970" rIns="0" bIns="0" rtlCol="0">
            <a:spAutoFit/>
          </a:bodyPr>
          <a:lstStyle/>
          <a:p>
            <a:pPr marL="12700">
              <a:lnSpc>
                <a:spcPct val="100000"/>
              </a:lnSpc>
              <a:spcBef>
                <a:spcPts val="110"/>
              </a:spcBef>
            </a:pPr>
            <a:r>
              <a:rPr lang="ja-JP" altLang="en-US" sz="1550" b="1">
                <a:latin typeface="Yu Gothic" panose="020B0400000000000000" pitchFamily="34" charset="-128"/>
                <a:ea typeface="Yu Gothic" panose="020B0400000000000000" pitchFamily="34" charset="-128"/>
                <a:cs typeface="YuGothic"/>
              </a:rPr>
              <a:t>広告原稿規定</a:t>
            </a:r>
            <a:r>
              <a:rPr lang="en-US" altLang="ja-JP" sz="1550" b="1" dirty="0">
                <a:latin typeface="Yu Gothic" panose="020B0400000000000000" pitchFamily="34" charset="-128"/>
                <a:ea typeface="Yu Gothic" panose="020B0400000000000000" pitchFamily="34" charset="-128"/>
                <a:cs typeface="YuGothic"/>
              </a:rPr>
              <a:t>②</a:t>
            </a:r>
            <a:r>
              <a:rPr lang="ja-JP" altLang="en-US" sz="1550" b="1">
                <a:latin typeface="Yu Gothic" panose="020B0400000000000000" pitchFamily="34" charset="-128"/>
                <a:ea typeface="Yu Gothic" panose="020B0400000000000000" pitchFamily="34" charset="-128"/>
                <a:cs typeface="YuGothic"/>
              </a:rPr>
              <a:t>（トップページ掲載メニュー）</a:t>
            </a:r>
            <a:endParaRPr lang="ja-JP" altLang="en-US" sz="1550" b="1" dirty="0">
              <a:latin typeface="Yu Gothic" panose="020B0400000000000000" pitchFamily="34" charset="-128"/>
              <a:ea typeface="Yu Gothic" panose="020B0400000000000000" pitchFamily="34" charset="-128"/>
              <a:cs typeface="YuGothic"/>
            </a:endParaRPr>
          </a:p>
        </p:txBody>
      </p:sp>
      <p:graphicFrame>
        <p:nvGraphicFramePr>
          <p:cNvPr id="18" name="表 17">
            <a:extLst>
              <a:ext uri="{FF2B5EF4-FFF2-40B4-BE49-F238E27FC236}">
                <a16:creationId xmlns:a16="http://schemas.microsoft.com/office/drawing/2014/main" id="{CD5BAC40-26DE-9648-B0C4-4A2B5789E851}"/>
              </a:ext>
            </a:extLst>
          </p:cNvPr>
          <p:cNvGraphicFramePr>
            <a:graphicFrameLocks noGrp="1"/>
          </p:cNvGraphicFramePr>
          <p:nvPr>
            <p:extLst>
              <p:ext uri="{D42A27DB-BD31-4B8C-83A1-F6EECF244321}">
                <p14:modId xmlns:p14="http://schemas.microsoft.com/office/powerpoint/2010/main" val="10092326"/>
              </p:ext>
            </p:extLst>
          </p:nvPr>
        </p:nvGraphicFramePr>
        <p:xfrm>
          <a:off x="328609" y="905831"/>
          <a:ext cx="8294117" cy="3492001"/>
        </p:xfrm>
        <a:graphic>
          <a:graphicData uri="http://schemas.openxmlformats.org/drawingml/2006/table">
            <a:tbl>
              <a:tblPr firstRow="1" bandRow="1">
                <a:tableStyleId>{7E9639D4-E3E2-4D34-9284-5A2195B3D0D7}</a:tableStyleId>
              </a:tblPr>
              <a:tblGrid>
                <a:gridCol w="264973">
                  <a:extLst>
                    <a:ext uri="{9D8B030D-6E8A-4147-A177-3AD203B41FA5}">
                      <a16:colId xmlns:a16="http://schemas.microsoft.com/office/drawing/2014/main" val="908234684"/>
                    </a:ext>
                  </a:extLst>
                </a:gridCol>
                <a:gridCol w="2413331">
                  <a:extLst>
                    <a:ext uri="{9D8B030D-6E8A-4147-A177-3AD203B41FA5}">
                      <a16:colId xmlns:a16="http://schemas.microsoft.com/office/drawing/2014/main" val="2256308861"/>
                    </a:ext>
                  </a:extLst>
                </a:gridCol>
                <a:gridCol w="681043">
                  <a:extLst>
                    <a:ext uri="{9D8B030D-6E8A-4147-A177-3AD203B41FA5}">
                      <a16:colId xmlns:a16="http://schemas.microsoft.com/office/drawing/2014/main" val="618601947"/>
                    </a:ext>
                  </a:extLst>
                </a:gridCol>
                <a:gridCol w="681043">
                  <a:extLst>
                    <a:ext uri="{9D8B030D-6E8A-4147-A177-3AD203B41FA5}">
                      <a16:colId xmlns:a16="http://schemas.microsoft.com/office/drawing/2014/main" val="3274396049"/>
                    </a:ext>
                  </a:extLst>
                </a:gridCol>
                <a:gridCol w="2161213">
                  <a:extLst>
                    <a:ext uri="{9D8B030D-6E8A-4147-A177-3AD203B41FA5}">
                      <a16:colId xmlns:a16="http://schemas.microsoft.com/office/drawing/2014/main" val="3052989202"/>
                    </a:ext>
                  </a:extLst>
                </a:gridCol>
                <a:gridCol w="2092514">
                  <a:extLst>
                    <a:ext uri="{9D8B030D-6E8A-4147-A177-3AD203B41FA5}">
                      <a16:colId xmlns:a16="http://schemas.microsoft.com/office/drawing/2014/main" val="3744373576"/>
                    </a:ext>
                  </a:extLst>
                </a:gridCol>
              </a:tblGrid>
              <a:tr h="286953">
                <a:tc gridSpan="2">
                  <a:txBody>
                    <a:bodyPr/>
                    <a:lstStyle/>
                    <a:p>
                      <a:pPr algn="ctr" fontAlgn="ctr"/>
                      <a:r>
                        <a:rPr lang="ja-JP" altLang="en-US" sz="700" b="1" i="0" u="none" strike="noStrike" dirty="0">
                          <a:solidFill>
                            <a:schemeClr val="bg1"/>
                          </a:solidFill>
                          <a:effectLst/>
                          <a:latin typeface="Yu Gothic" panose="020B0400000000000000" pitchFamily="34" charset="-128"/>
                          <a:ea typeface="Yu Gothic" panose="020B0400000000000000" pitchFamily="34" charset="-128"/>
                        </a:rPr>
                        <a:t>メニュー名</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zh-CN" altLang="en-US" sz="700" b="1" i="0" u="none" strike="noStrike" dirty="0">
                          <a:solidFill>
                            <a:schemeClr val="bg1"/>
                          </a:solidFill>
                          <a:effectLst/>
                          <a:latin typeface="Yu Gothic" panose="020B0400000000000000" pitchFamily="34" charset="-128"/>
                          <a:ea typeface="Yu Gothic" panose="020B0400000000000000" pitchFamily="34" charset="-128"/>
                        </a:rPr>
                        <a:t>表示枠数</a:t>
                      </a:r>
                      <a:endParaRPr lang="en-US" altLang="zh-CN" sz="700" b="1" i="0" u="none" strike="noStrike" dirty="0">
                        <a:solidFill>
                          <a:schemeClr val="bg1"/>
                        </a:solidFill>
                        <a:effectLst/>
                        <a:latin typeface="Yu Gothic" panose="020B0400000000000000" pitchFamily="34" charset="-128"/>
                        <a:ea typeface="Yu Gothic" panose="020B0400000000000000" pitchFamily="34" charset="-128"/>
                      </a:endParaRPr>
                    </a:p>
                    <a:p>
                      <a:pPr algn="ctr" fontAlgn="ctr"/>
                      <a:r>
                        <a:rPr lang="zh-CN" altLang="en-US" sz="700" b="1" i="0" u="none" strike="noStrike" dirty="0">
                          <a:solidFill>
                            <a:schemeClr val="bg1"/>
                          </a:solidFill>
                          <a:effectLst/>
                          <a:latin typeface="Yu Gothic" panose="020B0400000000000000" pitchFamily="34" charset="-128"/>
                          <a:ea typeface="Yu Gothic" panose="020B0400000000000000" pitchFamily="34" charset="-128"/>
                        </a:rPr>
                        <a:t>（表示方法</a:t>
                      </a:r>
                      <a:r>
                        <a:rPr lang="en-US" altLang="zh-CN" sz="700" b="1" i="0" u="none" strike="noStrike" dirty="0">
                          <a:solidFill>
                            <a:schemeClr val="bg1"/>
                          </a:solidFill>
                          <a:effectLst/>
                          <a:latin typeface="Yu Gothic" panose="020B0400000000000000" pitchFamily="34" charset="-128"/>
                          <a:ea typeface="Yu Gothic" panose="020B0400000000000000" pitchFamily="34" charset="-128"/>
                        </a:rPr>
                        <a:t>)</a:t>
                      </a:r>
                      <a:endParaRPr lang="ja-JP" altLang="en-US" sz="700" b="1" i="0" u="none" strike="noStrike" dirty="0">
                        <a:solidFill>
                          <a:schemeClr val="bg1"/>
                        </a:solidFill>
                        <a:effectLst/>
                        <a:latin typeface="Yu Gothic" panose="020B0400000000000000" pitchFamily="34" charset="-128"/>
                        <a:ea typeface="Yu Gothic" panose="020B0400000000000000" pitchFamily="34"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700" b="1" i="0" u="none" strike="noStrike" dirty="0">
                          <a:solidFill>
                            <a:schemeClr val="bg1"/>
                          </a:solidFill>
                          <a:effectLst/>
                          <a:latin typeface="Yu Gothic" panose="020B0400000000000000" pitchFamily="34" charset="-128"/>
                          <a:ea typeface="Yu Gothic" panose="020B0400000000000000" pitchFamily="34" charset="-128"/>
                        </a:rPr>
                        <a:t>最大</a:t>
                      </a:r>
                      <a:endParaRPr lang="en-US" altLang="ja-JP" sz="700" b="1" i="0" u="none" strike="noStrike" dirty="0">
                        <a:solidFill>
                          <a:schemeClr val="bg1"/>
                        </a:solidFill>
                        <a:effectLst/>
                        <a:latin typeface="Yu Gothic" panose="020B0400000000000000" pitchFamily="34" charset="-128"/>
                        <a:ea typeface="Yu Gothic" panose="020B0400000000000000" pitchFamily="34" charset="-128"/>
                      </a:endParaRPr>
                    </a:p>
                    <a:p>
                      <a:pPr algn="ctr" fontAlgn="ctr"/>
                      <a:r>
                        <a:rPr lang="ja-JP" altLang="en-US" sz="700" b="1" i="0" u="none" strike="noStrike" dirty="0">
                          <a:solidFill>
                            <a:schemeClr val="bg1"/>
                          </a:solidFill>
                          <a:effectLst/>
                          <a:latin typeface="Yu Gothic" panose="020B0400000000000000" pitchFamily="34" charset="-128"/>
                          <a:ea typeface="Yu Gothic" panose="020B0400000000000000" pitchFamily="34" charset="-128"/>
                        </a:rPr>
                        <a:t>掲載社数</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700" b="1" i="0" u="none" strike="noStrike" dirty="0">
                          <a:solidFill>
                            <a:schemeClr val="bg1"/>
                          </a:solidFill>
                          <a:effectLst/>
                          <a:latin typeface="Yu Gothic" panose="020B0400000000000000" pitchFamily="34" charset="-128"/>
                          <a:ea typeface="Yu Gothic" panose="020B0400000000000000" pitchFamily="34" charset="-128"/>
                        </a:rPr>
                        <a:t>サイズ（左右</a:t>
                      </a:r>
                      <a:r>
                        <a:rPr lang="en-US" altLang="ja-JP" sz="700" b="1" i="0" u="none" strike="noStrike" dirty="0">
                          <a:solidFill>
                            <a:schemeClr val="bg1"/>
                          </a:solidFill>
                          <a:effectLst/>
                          <a:latin typeface="Yu Gothic" panose="020B0400000000000000" pitchFamily="34" charset="-128"/>
                          <a:ea typeface="Yu Gothic" panose="020B0400000000000000" pitchFamily="34" charset="-128"/>
                        </a:rPr>
                        <a:t>×</a:t>
                      </a:r>
                      <a:r>
                        <a:rPr lang="ja-JP" altLang="en-US" sz="700" b="1" i="0" u="none" strike="noStrike" dirty="0">
                          <a:solidFill>
                            <a:schemeClr val="bg1"/>
                          </a:solidFill>
                          <a:effectLst/>
                          <a:latin typeface="Yu Gothic" panose="020B0400000000000000" pitchFamily="34" charset="-128"/>
                          <a:ea typeface="Yu Gothic" panose="020B0400000000000000" pitchFamily="34" charset="-128"/>
                        </a:rPr>
                        <a:t>天地、ピクセル）</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700" b="1" i="0" u="none" strike="noStrike" baseline="0" dirty="0">
                          <a:solidFill>
                            <a:schemeClr val="bg1"/>
                          </a:solidFill>
                          <a:latin typeface="Yu Gothic" panose="020B0400000000000000" pitchFamily="34" charset="-128"/>
                          <a:ea typeface="Yu Gothic" panose="020B0400000000000000" pitchFamily="34" charset="-128"/>
                          <a:cs typeface="メイリオ" panose="020B0604030504040204" pitchFamily="50" charset="-128"/>
                        </a:rPr>
                        <a:t>ファイルサイズ上限</a:t>
                      </a:r>
                      <a:r>
                        <a:rPr lang="ja-JP" altLang="en-US" sz="600" b="1" i="0" u="none" strike="noStrike" baseline="0" dirty="0">
                          <a:solidFill>
                            <a:schemeClr val="bg1"/>
                          </a:solidFill>
                          <a:latin typeface="Yu Gothic" panose="020B0400000000000000" pitchFamily="34" charset="-128"/>
                          <a:ea typeface="Yu Gothic" panose="020B0400000000000000" pitchFamily="34" charset="-128"/>
                          <a:cs typeface="メイリオ" panose="020B0604030504040204" pitchFamily="50" charset="-128"/>
                        </a:rPr>
                        <a:t>（</a:t>
                      </a:r>
                      <a:r>
                        <a:rPr lang="en-US" altLang="ja-JP" sz="600" b="1" i="0" u="none" strike="noStrike" baseline="0" dirty="0">
                          <a:solidFill>
                            <a:schemeClr val="bg1"/>
                          </a:solidFill>
                          <a:latin typeface="Yu Gothic" panose="020B0400000000000000" pitchFamily="34" charset="-128"/>
                          <a:ea typeface="Yu Gothic" panose="020B0400000000000000" pitchFamily="34" charset="-128"/>
                          <a:cs typeface="メイリオ" panose="020B0604030504040204" pitchFamily="50" charset="-128"/>
                        </a:rPr>
                        <a:t>GIF</a:t>
                      </a:r>
                      <a:r>
                        <a:rPr lang="ja-JP" altLang="en-US" sz="600" b="1" i="0" u="none" strike="noStrike" baseline="0" dirty="0" err="1">
                          <a:solidFill>
                            <a:schemeClr val="bg1"/>
                          </a:solidFill>
                          <a:latin typeface="Yu Gothic" panose="020B0400000000000000" pitchFamily="34" charset="-128"/>
                          <a:ea typeface="Yu Gothic" panose="020B0400000000000000" pitchFamily="34" charset="-128"/>
                          <a:cs typeface="メイリオ" panose="020B0604030504040204" pitchFamily="50" charset="-128"/>
                        </a:rPr>
                        <a:t>、</a:t>
                      </a:r>
                      <a:r>
                        <a:rPr lang="en-US" altLang="ja-JP" sz="600" b="1" i="0" u="none" strike="noStrike" baseline="0" dirty="0">
                          <a:solidFill>
                            <a:schemeClr val="bg1"/>
                          </a:solidFill>
                          <a:latin typeface="Yu Gothic" panose="020B0400000000000000" pitchFamily="34" charset="-128"/>
                          <a:ea typeface="Yu Gothic" panose="020B0400000000000000" pitchFamily="34" charset="-128"/>
                          <a:cs typeface="メイリオ" panose="020B0604030504040204" pitchFamily="50" charset="-128"/>
                        </a:rPr>
                        <a:t>JPEG</a:t>
                      </a:r>
                      <a:r>
                        <a:rPr lang="ja-JP" altLang="en-US" sz="600" b="1" i="0" u="none" strike="noStrike" baseline="0" dirty="0" err="1">
                          <a:solidFill>
                            <a:schemeClr val="bg1"/>
                          </a:solidFill>
                          <a:latin typeface="Yu Gothic" panose="020B0400000000000000" pitchFamily="34" charset="-128"/>
                          <a:ea typeface="Yu Gothic" panose="020B0400000000000000" pitchFamily="34" charset="-128"/>
                          <a:cs typeface="メイリオ" panose="020B0604030504040204" pitchFamily="50" charset="-128"/>
                        </a:rPr>
                        <a:t>、</a:t>
                      </a:r>
                      <a:r>
                        <a:rPr lang="en-US" altLang="ja-JP" sz="600" b="1" i="0" u="none" strike="noStrike" baseline="0" dirty="0">
                          <a:solidFill>
                            <a:schemeClr val="bg1"/>
                          </a:solidFill>
                          <a:latin typeface="Yu Gothic" panose="020B0400000000000000" pitchFamily="34" charset="-128"/>
                          <a:ea typeface="Yu Gothic" panose="020B0400000000000000" pitchFamily="34" charset="-128"/>
                          <a:cs typeface="メイリオ" panose="020B0604030504040204" pitchFamily="50" charset="-128"/>
                        </a:rPr>
                        <a:t>PNG </a:t>
                      </a:r>
                      <a:r>
                        <a:rPr lang="ja-JP" altLang="en-US" sz="600" b="1" i="0" u="none" strike="noStrike" baseline="0" dirty="0">
                          <a:solidFill>
                            <a:schemeClr val="bg1"/>
                          </a:solidFill>
                          <a:latin typeface="Yu Gothic" panose="020B0400000000000000" pitchFamily="34" charset="-128"/>
                          <a:ea typeface="Yu Gothic" panose="020B0400000000000000" pitchFamily="34" charset="-128"/>
                          <a:cs typeface="メイリオ" panose="020B0604030504040204" pitchFamily="50" charset="-128"/>
                        </a:rPr>
                        <a:t>共通）</a:t>
                      </a:r>
                      <a:endParaRPr lang="en-US" altLang="ja-JP" sz="600" b="1" i="0" u="none" strike="noStrike" baseline="0" dirty="0">
                        <a:solidFill>
                          <a:schemeClr val="bg1"/>
                        </a:solidFill>
                        <a:latin typeface="Yu Gothic" panose="020B0400000000000000" pitchFamily="34" charset="-128"/>
                        <a:ea typeface="Yu Gothic" panose="020B0400000000000000" pitchFamily="34" charset="-128"/>
                        <a:cs typeface="メイリオ"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600" b="1" i="0" dirty="0">
                          <a:solidFill>
                            <a:schemeClr val="bg1"/>
                          </a:solidFill>
                          <a:latin typeface="Yu Gothic" panose="020B0400000000000000" pitchFamily="34" charset="-128"/>
                          <a:ea typeface="Yu Gothic" panose="020B0400000000000000" pitchFamily="34" charset="-128"/>
                          <a:cs typeface="メイリオ" panose="020B0604030504040204" pitchFamily="50" charset="-128"/>
                        </a:rPr>
                        <a:t>（</a:t>
                      </a:r>
                      <a:r>
                        <a:rPr kumimoji="1" lang="en-US" altLang="ja-JP" sz="600" b="1" i="0" dirty="0">
                          <a:solidFill>
                            <a:schemeClr val="bg1"/>
                          </a:solidFill>
                          <a:latin typeface="Yu Gothic" panose="020B0400000000000000" pitchFamily="34" charset="-128"/>
                          <a:ea typeface="Yu Gothic" panose="020B0400000000000000" pitchFamily="34" charset="-128"/>
                          <a:cs typeface="メイリオ" panose="020B0604030504040204" pitchFamily="50" charset="-128"/>
                        </a:rPr>
                        <a:t>HTML5</a:t>
                      </a:r>
                      <a:r>
                        <a:rPr kumimoji="1" lang="ja-JP" altLang="en-US" sz="600" b="1" i="0" dirty="0">
                          <a:solidFill>
                            <a:schemeClr val="bg1"/>
                          </a:solidFill>
                          <a:latin typeface="Yu Gothic" panose="020B0400000000000000" pitchFamily="34" charset="-128"/>
                          <a:ea typeface="Yu Gothic" panose="020B0400000000000000" pitchFamily="34" charset="-128"/>
                          <a:cs typeface="メイリオ" panose="020B0604030504040204" pitchFamily="50" charset="-128"/>
                        </a:rPr>
                        <a:t>については別途ご確認ください）</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80623489"/>
                  </a:ext>
                </a:extLst>
              </a:tr>
              <a:tr h="548558">
                <a:tc>
                  <a:txBody>
                    <a:bodyPr/>
                    <a:lstStyle/>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①</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ラージゲートバナー（動画あり）</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無制限</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画像部分：</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1900×1000</a:t>
                      </a:r>
                      <a:r>
                        <a:rPr lang="en-US" altLang="ja-JP" sz="700" b="0" i="0" u="none" strike="noStrike" dirty="0">
                          <a:solidFill>
                            <a:srgbClr val="FF0000"/>
                          </a:solidFill>
                          <a:effectLst/>
                          <a:latin typeface="Yu Gothic" panose="020B0400000000000000" pitchFamily="34" charset="-128"/>
                          <a:ea typeface="Yu Gothic" panose="020B0400000000000000" pitchFamily="34" charset="-128"/>
                        </a:rPr>
                        <a:t>※</a:t>
                      </a:r>
                      <a:r>
                        <a:rPr lang="ja-JP" altLang="en-US" sz="700" b="0" i="0" u="none" strike="noStrike" dirty="0">
                          <a:solidFill>
                            <a:srgbClr val="FF0000"/>
                          </a:solidFill>
                          <a:effectLst/>
                          <a:latin typeface="Yu Gothic" panose="020B0400000000000000" pitchFamily="34" charset="-128"/>
                          <a:ea typeface="Yu Gothic" panose="020B0400000000000000" pitchFamily="34" charset="-128"/>
                        </a:rPr>
                        <a:t>注</a:t>
                      </a:r>
                      <a:r>
                        <a:rPr lang="en-US" altLang="ja-JP" sz="700" b="0" i="0" u="none" strike="noStrike" dirty="0">
                          <a:solidFill>
                            <a:srgbClr val="FF0000"/>
                          </a:solidFill>
                          <a:effectLst/>
                          <a:latin typeface="Yu Gothic" panose="020B0400000000000000" pitchFamily="34" charset="-128"/>
                          <a:ea typeface="Yu Gothic" panose="020B0400000000000000" pitchFamily="34" charset="-128"/>
                        </a:rPr>
                        <a:t>1</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300×250</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動画</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】16:9</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1920×1080</a:t>
                      </a:r>
                      <a:r>
                        <a:rPr lang="ja-JP" altLang="en-US" sz="700" b="0" i="0" u="none" strike="noStrike">
                          <a:solidFill>
                            <a:srgbClr val="000000"/>
                          </a:solidFill>
                          <a:effectLst/>
                          <a:latin typeface="Yu Gothic" panose="020B0400000000000000" pitchFamily="34" charset="-128"/>
                          <a:ea typeface="Yu Gothic" panose="020B0400000000000000" pitchFamily="34" charset="-128"/>
                        </a:rPr>
                        <a:t>以内）</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FF0000"/>
                          </a:solidFill>
                          <a:effectLst/>
                          <a:latin typeface="Yu Gothic" panose="020B0400000000000000" pitchFamily="34" charset="-128"/>
                          <a:ea typeface="Yu Gothic" panose="020B0400000000000000" pitchFamily="34" charset="-128"/>
                        </a:rPr>
                        <a:t>★制作にあたっての詳細は</a:t>
                      </a:r>
                      <a:r>
                        <a:rPr lang="en-US" altLang="ja-JP" sz="700" b="0" i="0" u="none" strike="noStrike" dirty="0">
                          <a:solidFill>
                            <a:srgbClr val="FF0000"/>
                          </a:solidFill>
                          <a:effectLst/>
                          <a:latin typeface="Yu Gothic" panose="020B0400000000000000" pitchFamily="34" charset="-128"/>
                          <a:ea typeface="Yu Gothic" panose="020B0400000000000000" pitchFamily="34" charset="-128"/>
                        </a:rPr>
                        <a:t>P.29</a:t>
                      </a:r>
                      <a:r>
                        <a:rPr lang="ja-JP" altLang="en-US" sz="700" b="0" i="0" u="none" strike="noStrike">
                          <a:solidFill>
                            <a:srgbClr val="FF0000"/>
                          </a:solidFill>
                          <a:effectLst/>
                          <a:latin typeface="Yu Gothic" panose="020B0400000000000000" pitchFamily="34" charset="-128"/>
                          <a:ea typeface="Yu Gothic" panose="020B0400000000000000" pitchFamily="34" charset="-128"/>
                        </a:rPr>
                        <a:t>を</a:t>
                      </a:r>
                      <a:r>
                        <a:rPr lang="ja-JP" altLang="en-US" sz="700" b="0" i="0" u="none" strike="noStrike" dirty="0">
                          <a:solidFill>
                            <a:srgbClr val="FF0000"/>
                          </a:solidFill>
                          <a:effectLst/>
                          <a:latin typeface="Yu Gothic" panose="020B0400000000000000" pitchFamily="34" charset="-128"/>
                          <a:ea typeface="Yu Gothic" panose="020B0400000000000000" pitchFamily="34" charset="-128"/>
                        </a:rPr>
                        <a:t>ご参照ください</a:t>
                      </a:r>
                      <a:endParaRPr lang="en-US" altLang="ja-JP" sz="700" b="0" i="0" u="none" strike="noStrike" dirty="0">
                        <a:solidFill>
                          <a:srgbClr val="FF0000"/>
                        </a:solidFill>
                        <a:effectLst/>
                        <a:latin typeface="Yu Gothic" panose="020B0400000000000000" pitchFamily="34" charset="-128"/>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画像部分</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a:t>
                      </a:r>
                    </a:p>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1900×1000</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a:t>
                      </a:r>
                      <a:r>
                        <a:rPr lang="en-US" altLang="ja-JP" sz="700" b="0" i="0" u="none" strike="noStrike" dirty="0">
                          <a:solidFill>
                            <a:srgbClr val="FF0000"/>
                          </a:solidFill>
                          <a:effectLst/>
                          <a:latin typeface="Yu Gothic" panose="020B0400000000000000" pitchFamily="34" charset="-128"/>
                          <a:ea typeface="Yu Gothic" panose="020B0400000000000000" pitchFamily="34" charset="-128"/>
                        </a:rPr>
                        <a:t>500KB</a:t>
                      </a:r>
                      <a:r>
                        <a:rPr lang="ja-JP" altLang="en-US" sz="700" b="0" i="0" u="none" strike="noStrike" dirty="0">
                          <a:solidFill>
                            <a:srgbClr val="FF0000"/>
                          </a:solidFill>
                          <a:effectLst/>
                          <a:latin typeface="Yu Gothic" panose="020B0400000000000000" pitchFamily="34" charset="-128"/>
                          <a:ea typeface="Yu Gothic" panose="020B0400000000000000" pitchFamily="34" charset="-128"/>
                        </a:rPr>
                        <a:t>未満</a:t>
                      </a:r>
                      <a:endParaRPr lang="en-US" altLang="ja-JP" sz="700" b="0" i="0" u="none" strike="noStrike" dirty="0">
                        <a:solidFill>
                          <a:srgbClr val="FF0000"/>
                        </a:solidFill>
                        <a:effectLst/>
                        <a:latin typeface="Yu Gothic" panose="020B0400000000000000" pitchFamily="34" charset="-128"/>
                        <a:ea typeface="Yu Gothic" panose="020B0400000000000000" pitchFamily="34" charset="-128"/>
                      </a:endParaRPr>
                    </a:p>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300×250</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150KB</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以内</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動画部分</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a:t>
                      </a:r>
                    </a:p>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10MB</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以内（</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30</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秒以内）</a:t>
                      </a:r>
                      <a:r>
                        <a:rPr lang="en-US" altLang="ja-JP" sz="700" b="0" i="0" u="none" strike="noStrike" dirty="0">
                          <a:solidFill>
                            <a:srgbClr val="FF0000"/>
                          </a:solidFill>
                          <a:effectLst/>
                          <a:latin typeface="Yu Gothic" panose="020B0400000000000000" pitchFamily="34" charset="-128"/>
                          <a:ea typeface="Yu Gothic" panose="020B0400000000000000" pitchFamily="34" charset="-128"/>
                        </a:rPr>
                        <a:t>※</a:t>
                      </a:r>
                      <a:r>
                        <a:rPr lang="ja-JP" altLang="en-US" sz="700" b="0" i="0" u="none" strike="noStrike" dirty="0">
                          <a:solidFill>
                            <a:srgbClr val="FF0000"/>
                          </a:solidFill>
                          <a:effectLst/>
                          <a:latin typeface="Yu Gothic" panose="020B0400000000000000" pitchFamily="34" charset="-128"/>
                          <a:ea typeface="Yu Gothic" panose="020B0400000000000000" pitchFamily="34" charset="-128"/>
                        </a:rPr>
                        <a:t>注</a:t>
                      </a:r>
                      <a:r>
                        <a:rPr lang="en-US" altLang="ja-JP" sz="700" b="0" i="0" u="none" strike="noStrike" dirty="0">
                          <a:solidFill>
                            <a:srgbClr val="FF0000"/>
                          </a:solidFill>
                          <a:effectLst/>
                          <a:latin typeface="Yu Gothic" panose="020B0400000000000000" pitchFamily="34" charset="-128"/>
                          <a:ea typeface="Yu Gothic" panose="020B0400000000000000" pitchFamily="34" charset="-128"/>
                        </a:rPr>
                        <a:t>2</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57666405"/>
                  </a:ext>
                </a:extLst>
              </a:tr>
              <a:tr h="366568">
                <a:tc>
                  <a:txBody>
                    <a:bodyPr/>
                    <a:lstStyle/>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②</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ラージゲートバナー（動画なし）</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無制限</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画像部分：</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1900×1000</a:t>
                      </a:r>
                      <a:r>
                        <a:rPr lang="en-US" altLang="ja-JP" sz="700" b="0" i="0" u="none" strike="noStrike" dirty="0">
                          <a:solidFill>
                            <a:srgbClr val="FF0000"/>
                          </a:solidFill>
                          <a:effectLst/>
                          <a:latin typeface="Yu Gothic" panose="020B0400000000000000" pitchFamily="34" charset="-128"/>
                          <a:ea typeface="Yu Gothic" panose="020B0400000000000000" pitchFamily="34" charset="-128"/>
                        </a:rPr>
                        <a:t>※</a:t>
                      </a:r>
                      <a:r>
                        <a:rPr lang="ja-JP" altLang="en-US" sz="700" b="0" i="0" u="none" strike="noStrike" dirty="0">
                          <a:solidFill>
                            <a:srgbClr val="FF0000"/>
                          </a:solidFill>
                          <a:effectLst/>
                          <a:latin typeface="Yu Gothic" panose="020B0400000000000000" pitchFamily="34" charset="-128"/>
                          <a:ea typeface="Yu Gothic" panose="020B0400000000000000" pitchFamily="34" charset="-128"/>
                        </a:rPr>
                        <a:t>注</a:t>
                      </a:r>
                      <a:r>
                        <a:rPr lang="en-US" altLang="ja-JP" sz="700" b="0" i="0" u="none" strike="noStrike" dirty="0">
                          <a:solidFill>
                            <a:srgbClr val="FF0000"/>
                          </a:solidFill>
                          <a:effectLst/>
                          <a:latin typeface="Yu Gothic" panose="020B0400000000000000" pitchFamily="34" charset="-128"/>
                          <a:ea typeface="Yu Gothic" panose="020B0400000000000000" pitchFamily="34" charset="-128"/>
                        </a:rPr>
                        <a:t>1</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300×250</a:t>
                      </a:r>
                    </a:p>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（編集コンテンツ領域</a:t>
                      </a:r>
                      <a:r>
                        <a:rPr lang="ja-JP" altLang="en-US" sz="700" b="0" i="0" u="none" strike="noStrike">
                          <a:solidFill>
                            <a:srgbClr val="000000"/>
                          </a:solidFill>
                          <a:effectLst/>
                          <a:latin typeface="Yu Gothic" panose="020B0400000000000000" pitchFamily="34" charset="-128"/>
                          <a:ea typeface="Yu Gothic" panose="020B0400000000000000" pitchFamily="34" charset="-128"/>
                        </a:rPr>
                        <a:t>除く）</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FF0000"/>
                          </a:solidFill>
                          <a:effectLst/>
                          <a:latin typeface="Yu Gothic" panose="020B0400000000000000" pitchFamily="34" charset="-128"/>
                          <a:ea typeface="Yu Gothic" panose="020B0400000000000000" pitchFamily="34" charset="-128"/>
                        </a:rPr>
                        <a:t>★制作にあたっての詳細は</a:t>
                      </a:r>
                      <a:r>
                        <a:rPr lang="en-US" altLang="ja-JP" sz="700" b="0" i="0" u="none" strike="noStrike" dirty="0">
                          <a:solidFill>
                            <a:srgbClr val="FF0000"/>
                          </a:solidFill>
                          <a:effectLst/>
                          <a:latin typeface="Yu Gothic" panose="020B0400000000000000" pitchFamily="34" charset="-128"/>
                          <a:ea typeface="Yu Gothic" panose="020B0400000000000000" pitchFamily="34" charset="-128"/>
                        </a:rPr>
                        <a:t>P.29</a:t>
                      </a:r>
                      <a:r>
                        <a:rPr lang="ja-JP" altLang="en-US" sz="700" b="0" i="0" u="none" strike="noStrike">
                          <a:solidFill>
                            <a:srgbClr val="FF0000"/>
                          </a:solidFill>
                          <a:effectLst/>
                          <a:latin typeface="Yu Gothic" panose="020B0400000000000000" pitchFamily="34" charset="-128"/>
                          <a:ea typeface="Yu Gothic" panose="020B0400000000000000" pitchFamily="34" charset="-128"/>
                        </a:rPr>
                        <a:t>を</a:t>
                      </a:r>
                      <a:r>
                        <a:rPr lang="ja-JP" altLang="en-US" sz="700" b="0" i="0" u="none" strike="noStrike" dirty="0">
                          <a:solidFill>
                            <a:srgbClr val="FF0000"/>
                          </a:solidFill>
                          <a:effectLst/>
                          <a:latin typeface="Yu Gothic" panose="020B0400000000000000" pitchFamily="34" charset="-128"/>
                          <a:ea typeface="Yu Gothic" panose="020B0400000000000000" pitchFamily="34" charset="-128"/>
                        </a:rPr>
                        <a:t>ご参照ください</a:t>
                      </a:r>
                      <a:endParaRPr lang="en-US" altLang="ja-JP" sz="700" b="0" i="0" u="none" strike="noStrike" dirty="0">
                        <a:solidFill>
                          <a:srgbClr val="FF0000"/>
                        </a:solidFill>
                        <a:effectLst/>
                        <a:latin typeface="Yu Gothic" panose="020B0400000000000000" pitchFamily="34" charset="-128"/>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画像部分</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a:t>
                      </a:r>
                    </a:p>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1900×1000</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a:t>
                      </a:r>
                      <a:r>
                        <a:rPr lang="en-US" altLang="ja-JP" sz="700" b="0" i="0" u="none" strike="noStrike" dirty="0">
                          <a:solidFill>
                            <a:srgbClr val="FF0000"/>
                          </a:solidFill>
                          <a:effectLst/>
                          <a:latin typeface="Yu Gothic" panose="020B0400000000000000" pitchFamily="34" charset="-128"/>
                          <a:ea typeface="Yu Gothic" panose="020B0400000000000000" pitchFamily="34" charset="-128"/>
                        </a:rPr>
                        <a:t>500KB</a:t>
                      </a:r>
                      <a:r>
                        <a:rPr lang="ja-JP" altLang="en-US" sz="700" b="0" i="0" u="none" strike="noStrike" dirty="0">
                          <a:solidFill>
                            <a:srgbClr val="FF0000"/>
                          </a:solidFill>
                          <a:effectLst/>
                          <a:latin typeface="Yu Gothic" panose="020B0400000000000000" pitchFamily="34" charset="-128"/>
                          <a:ea typeface="Yu Gothic" panose="020B0400000000000000" pitchFamily="34" charset="-128"/>
                        </a:rPr>
                        <a:t>未満</a:t>
                      </a:r>
                      <a:endParaRPr lang="en-US" altLang="ja-JP" sz="700" b="0" i="0" u="none" strike="noStrike" dirty="0">
                        <a:solidFill>
                          <a:srgbClr val="FF0000"/>
                        </a:solidFill>
                        <a:effectLst/>
                        <a:latin typeface="Yu Gothic" panose="020B0400000000000000" pitchFamily="34" charset="-128"/>
                        <a:ea typeface="Yu Gothic" panose="020B0400000000000000" pitchFamily="34" charset="-128"/>
                      </a:endParaRPr>
                    </a:p>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300×250</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150KB</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以内</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47903468"/>
                  </a:ext>
                </a:extLst>
              </a:tr>
              <a:tr h="366568">
                <a:tc>
                  <a:txBody>
                    <a:bodyPr/>
                    <a:lstStyle/>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③</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スーパーバナー　　　　　　　　　　　　　　　　</a:t>
                      </a:r>
                      <a:r>
                        <a:rPr lang="ja-JP" altLang="en-US" sz="700" b="0" i="0" u="none" strike="noStrike">
                          <a:solidFill>
                            <a:srgbClr val="000000"/>
                          </a:solidFill>
                          <a:effectLst/>
                          <a:latin typeface="Yu Gothic" panose="020B0400000000000000" pitchFamily="34" charset="-128"/>
                          <a:ea typeface="Yu Gothic" panose="020B0400000000000000" pitchFamily="34" charset="-128"/>
                        </a:rPr>
                        <a:t>　</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a:solidFill>
                            <a:srgbClr val="000000"/>
                          </a:solidFill>
                          <a:effectLst/>
                          <a:latin typeface="Yu Gothic" panose="020B0400000000000000" pitchFamily="34" charset="-128"/>
                          <a:ea typeface="Yu Gothic" panose="020B0400000000000000" pitchFamily="34" charset="-128"/>
                        </a:rPr>
                        <a:t>（</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ダブルスーパーバナー</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ビルボード）</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無制限</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728×90</a:t>
                      </a:r>
                      <a:br>
                        <a:rPr lang="en-US" altLang="ja-JP" sz="700" b="0" i="0" u="none" strike="noStrike" dirty="0">
                          <a:solidFill>
                            <a:srgbClr val="000000"/>
                          </a:solidFill>
                          <a:effectLst/>
                          <a:latin typeface="Yu Gothic" panose="020B0400000000000000" pitchFamily="34" charset="-128"/>
                          <a:ea typeface="Yu Gothic" panose="020B0400000000000000" pitchFamily="34" charset="-128"/>
                        </a:rPr>
                      </a:b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ダブルスーパーバナー</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】728×180</a:t>
                      </a:r>
                      <a:br>
                        <a:rPr lang="en-US" altLang="ja-JP" sz="700" b="0" i="0" u="none" strike="noStrike" dirty="0">
                          <a:solidFill>
                            <a:srgbClr val="000000"/>
                          </a:solidFill>
                          <a:effectLst/>
                          <a:latin typeface="Yu Gothic" panose="020B0400000000000000" pitchFamily="34" charset="-128"/>
                          <a:ea typeface="Yu Gothic" panose="020B0400000000000000" pitchFamily="34" charset="-128"/>
                        </a:rPr>
                      </a:b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ビルボード</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】970×250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60KB</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以内</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ダブルスーパーバナー</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】150KB</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以内</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ビルボード</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】150KB</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以内</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4591466"/>
                  </a:ext>
                </a:extLst>
              </a:tr>
              <a:tr h="286953">
                <a:tc>
                  <a:txBody>
                    <a:bodyPr/>
                    <a:lstStyle/>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④</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第</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レクタングル　　　　　　　　　　　　　　　　</a:t>
                      </a:r>
                      <a:r>
                        <a:rPr lang="ja-JP" altLang="en-US" sz="700" b="0" i="0" u="none" strike="noStrike">
                          <a:solidFill>
                            <a:srgbClr val="000000"/>
                          </a:solidFill>
                          <a:effectLst/>
                          <a:latin typeface="Yu Gothic" panose="020B0400000000000000" pitchFamily="34" charset="-128"/>
                          <a:ea typeface="Yu Gothic" panose="020B0400000000000000" pitchFamily="34" charset="-128"/>
                        </a:rPr>
                        <a:t>　</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a:solidFill>
                            <a:srgbClr val="000000"/>
                          </a:solidFill>
                          <a:effectLst/>
                          <a:latin typeface="Yu Gothic" panose="020B0400000000000000" pitchFamily="34" charset="-128"/>
                          <a:ea typeface="Yu Gothic" panose="020B0400000000000000" pitchFamily="34" charset="-128"/>
                        </a:rPr>
                        <a:t>（</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ダブルレクタングル）</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無制限</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700" b="0" i="0" u="none" strike="noStrike" dirty="0">
                          <a:solidFill>
                            <a:srgbClr val="000000"/>
                          </a:solidFill>
                          <a:effectLst/>
                          <a:latin typeface="Yu Gothic" panose="020B0400000000000000" pitchFamily="34" charset="-128"/>
                          <a:ea typeface="Yu Gothic" panose="020B0400000000000000" pitchFamily="34" charset="-128"/>
                        </a:rPr>
                        <a:t>300×250</a:t>
                      </a:r>
                      <a:br>
                        <a:rPr lang="en-US" sz="700" b="0" i="0" u="none" strike="noStrike" dirty="0">
                          <a:solidFill>
                            <a:srgbClr val="000000"/>
                          </a:solidFill>
                          <a:effectLst/>
                          <a:latin typeface="Yu Gothic" panose="020B0400000000000000" pitchFamily="34" charset="-128"/>
                          <a:ea typeface="Yu Gothic" panose="020B0400000000000000" pitchFamily="34" charset="-128"/>
                        </a:rPr>
                      </a:b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ダブルレクタングル</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a:t>
                      </a:r>
                      <a:r>
                        <a:rPr lang="en-US" sz="700" b="0" i="0" u="none" strike="noStrike" dirty="0">
                          <a:solidFill>
                            <a:srgbClr val="000000"/>
                          </a:solidFill>
                          <a:effectLst/>
                          <a:latin typeface="Yu Gothic" panose="020B0400000000000000" pitchFamily="34" charset="-128"/>
                          <a:ea typeface="Yu Gothic" panose="020B0400000000000000" pitchFamily="34" charset="-128"/>
                        </a:rPr>
                        <a:t>300×600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150KB</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以内　　　　　　　　　　　　　　　　　　　　　　　　　</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ダブルレクタングル</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】150KB</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以内</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303092"/>
                  </a:ext>
                </a:extLst>
              </a:tr>
              <a:tr h="286953">
                <a:tc>
                  <a:txBody>
                    <a:bodyPr/>
                    <a:lstStyle/>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⑤</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第</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2</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レクタングル　　　　　　　　　　　　　</a:t>
                      </a:r>
                      <a:r>
                        <a:rPr lang="ja-JP" altLang="en-US" sz="700" b="0" i="0" u="none" strike="noStrike">
                          <a:solidFill>
                            <a:srgbClr val="000000"/>
                          </a:solidFill>
                          <a:effectLst/>
                          <a:latin typeface="Yu Gothic" panose="020B0400000000000000" pitchFamily="34" charset="-128"/>
                          <a:ea typeface="Yu Gothic" panose="020B0400000000000000" pitchFamily="34" charset="-128"/>
                        </a:rPr>
                        <a:t>　</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a:solidFill>
                            <a:srgbClr val="000000"/>
                          </a:solidFill>
                          <a:effectLst/>
                          <a:latin typeface="Yu Gothic" panose="020B0400000000000000" pitchFamily="34" charset="-128"/>
                          <a:ea typeface="Yu Gothic" panose="020B0400000000000000" pitchFamily="34" charset="-128"/>
                        </a:rPr>
                        <a:t>（</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ダブルレクタングル）</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無制限</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700" b="0" i="0" u="none" strike="noStrike" dirty="0">
                          <a:solidFill>
                            <a:srgbClr val="000000"/>
                          </a:solidFill>
                          <a:effectLst/>
                          <a:latin typeface="Yu Gothic" panose="020B0400000000000000" pitchFamily="34" charset="-128"/>
                          <a:ea typeface="Yu Gothic" panose="020B0400000000000000" pitchFamily="34" charset="-128"/>
                        </a:rPr>
                        <a:t>300×250</a:t>
                      </a:r>
                      <a:br>
                        <a:rPr lang="en-US" sz="700" b="0" i="0" u="none" strike="noStrike" dirty="0">
                          <a:solidFill>
                            <a:srgbClr val="000000"/>
                          </a:solidFill>
                          <a:effectLst/>
                          <a:latin typeface="Yu Gothic" panose="020B0400000000000000" pitchFamily="34" charset="-128"/>
                          <a:ea typeface="Yu Gothic" panose="020B0400000000000000" pitchFamily="34" charset="-128"/>
                        </a:rPr>
                      </a:b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ダブルレクタングル</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a:t>
                      </a:r>
                      <a:r>
                        <a:rPr lang="en-US" sz="700" b="0" i="0" u="none" strike="noStrike" dirty="0">
                          <a:solidFill>
                            <a:srgbClr val="000000"/>
                          </a:solidFill>
                          <a:effectLst/>
                          <a:latin typeface="Yu Gothic" panose="020B0400000000000000" pitchFamily="34" charset="-128"/>
                          <a:ea typeface="Yu Gothic" panose="020B0400000000000000" pitchFamily="34" charset="-128"/>
                        </a:rPr>
                        <a:t>300×600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150KB</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以内　　　　　　　　　　　　　　　　　　　　　　　　　　　　　　</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ダブルレクタングル</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】150KB</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以内</a:t>
                      </a:r>
                      <a:endParaRPr lang="en-US" sz="7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29686754"/>
                  </a:ext>
                </a:extLst>
              </a:tr>
              <a:tr h="244298">
                <a:tc>
                  <a:txBody>
                    <a:bodyPr/>
                    <a:lstStyle/>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⑥</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カテゴリー指定テキストアド</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3</a:t>
                      </a:r>
                      <a:r>
                        <a:rPr lang="ja-JP" altLang="en-US" sz="700" b="0" i="0" u="none" strike="noStrike">
                          <a:solidFill>
                            <a:srgbClr val="000000"/>
                          </a:solidFill>
                          <a:effectLst/>
                          <a:latin typeface="Yu Gothic" panose="020B0400000000000000" pitchFamily="34" charset="-128"/>
                          <a:ea typeface="Yu Gothic" panose="020B0400000000000000" pitchFamily="34" charset="-128"/>
                        </a:rPr>
                        <a:t>　</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p>
                      <a:pPr algn="ctr" fontAlgn="ctr"/>
                      <a:r>
                        <a:rPr lang="en-US" altLang="ja-JP" sz="700" b="0" i="0" u="none" strike="noStrike" dirty="0">
                          <a:solidFill>
                            <a:srgbClr val="FF0000"/>
                          </a:solidFill>
                          <a:effectLst/>
                          <a:latin typeface="Yu Gothic" panose="020B0400000000000000" pitchFamily="34" charset="-128"/>
                          <a:ea typeface="Yu Gothic" panose="020B0400000000000000" pitchFamily="34" charset="-128"/>
                        </a:rPr>
                        <a:t>※</a:t>
                      </a:r>
                      <a:r>
                        <a:rPr lang="ja-JP" altLang="en-US" sz="700" b="0" i="0" u="none" strike="noStrike" dirty="0">
                          <a:solidFill>
                            <a:srgbClr val="FF0000"/>
                          </a:solidFill>
                          <a:effectLst/>
                          <a:latin typeface="Yu Gothic" panose="020B0400000000000000" pitchFamily="34" charset="-128"/>
                          <a:ea typeface="Yu Gothic" panose="020B0400000000000000" pitchFamily="34" charset="-128"/>
                        </a:rPr>
                        <a:t>注</a:t>
                      </a:r>
                      <a:r>
                        <a:rPr lang="en-US" altLang="ja-JP" sz="700" b="0" i="0" u="none" strike="noStrike" dirty="0">
                          <a:solidFill>
                            <a:srgbClr val="FF0000"/>
                          </a:solidFill>
                          <a:effectLst/>
                          <a:latin typeface="Yu Gothic" panose="020B0400000000000000" pitchFamily="34" charset="-128"/>
                          <a:ea typeface="Yu Gothic" panose="020B0400000000000000" pitchFamily="34" charset="-128"/>
                        </a:rPr>
                        <a:t>3</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全半角問わず</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38</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文字以内</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a:t>
                      </a:r>
                      <a:endParaRPr lang="ja-JP" altLang="en-US" sz="7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7856304"/>
                  </a:ext>
                </a:extLst>
              </a:tr>
              <a:tr h="244298">
                <a:tc>
                  <a:txBody>
                    <a:bodyPr/>
                    <a:lstStyle/>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⑦</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カテゴリー内ジャンル指定サイドバナー</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a:t>
                      </a:r>
                      <a:r>
                        <a:rPr lang="ja-JP" altLang="en-US" sz="700" b="0" i="0" u="none" strike="noStrike">
                          <a:solidFill>
                            <a:srgbClr val="000000"/>
                          </a:solidFill>
                          <a:effectLst/>
                          <a:latin typeface="Yu Gothic" panose="020B0400000000000000" pitchFamily="34" charset="-128"/>
                          <a:ea typeface="Yu Gothic" panose="020B0400000000000000" pitchFamily="34" charset="-128"/>
                        </a:rPr>
                        <a:t>～</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3</a:t>
                      </a:r>
                      <a:r>
                        <a:rPr lang="ja-JP" altLang="en-US" sz="700" b="0" i="0" u="none" strike="noStrike">
                          <a:solidFill>
                            <a:srgbClr val="000000"/>
                          </a:solidFill>
                          <a:effectLst/>
                          <a:latin typeface="Yu Gothic" panose="020B0400000000000000" pitchFamily="34" charset="-128"/>
                          <a:ea typeface="Yu Gothic" panose="020B0400000000000000" pitchFamily="34" charset="-128"/>
                        </a:rPr>
                        <a:t>　</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p>
                      <a:pPr algn="ctr" fontAlgn="ctr"/>
                      <a:r>
                        <a:rPr lang="en-US" altLang="ja-JP" sz="700" b="0" i="0" u="none" strike="noStrike" dirty="0">
                          <a:solidFill>
                            <a:srgbClr val="FF0000"/>
                          </a:solidFill>
                          <a:effectLst/>
                          <a:latin typeface="Yu Gothic" panose="020B0400000000000000" pitchFamily="34" charset="-128"/>
                          <a:ea typeface="Yu Gothic" panose="020B0400000000000000" pitchFamily="34" charset="-128"/>
                        </a:rPr>
                        <a:t>※</a:t>
                      </a:r>
                      <a:r>
                        <a:rPr lang="ja-JP" altLang="en-US" sz="700" b="0" i="0" u="none" strike="noStrike" dirty="0">
                          <a:solidFill>
                            <a:srgbClr val="FF0000"/>
                          </a:solidFill>
                          <a:effectLst/>
                          <a:latin typeface="Yu Gothic" panose="020B0400000000000000" pitchFamily="34" charset="-128"/>
                          <a:ea typeface="Yu Gothic" panose="020B0400000000000000" pitchFamily="34" charset="-128"/>
                        </a:rPr>
                        <a:t>注</a:t>
                      </a:r>
                      <a:r>
                        <a:rPr lang="en-US" altLang="ja-JP" sz="700" b="0" i="0" u="none" strike="noStrike" dirty="0">
                          <a:solidFill>
                            <a:srgbClr val="FF0000"/>
                          </a:solidFill>
                          <a:effectLst/>
                          <a:latin typeface="Yu Gothic" panose="020B0400000000000000" pitchFamily="34" charset="-128"/>
                          <a:ea typeface="Yu Gothic" panose="020B0400000000000000" pitchFamily="34" charset="-128"/>
                        </a:rPr>
                        <a:t>4</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700" b="0" i="0" u="none" strike="noStrike" dirty="0">
                          <a:solidFill>
                            <a:srgbClr val="000000"/>
                          </a:solidFill>
                          <a:effectLst/>
                          <a:latin typeface="Yu Gothic" panose="020B0400000000000000" pitchFamily="34" charset="-128"/>
                          <a:ea typeface="Yu Gothic" panose="020B0400000000000000" pitchFamily="34" charset="-128"/>
                        </a:rPr>
                        <a:t>300×80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60KB</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以内</a:t>
                      </a:r>
                      <a:endParaRPr lang="en-US" sz="7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60276930"/>
                  </a:ext>
                </a:extLst>
              </a:tr>
              <a:tr h="366568">
                <a:tc>
                  <a:txBody>
                    <a:bodyPr/>
                    <a:lstStyle/>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⑧</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エントランスアド</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無制限</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ヘッドバナー：</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1124×80</a:t>
                      </a:r>
                      <a:br>
                        <a:rPr lang="en-US" altLang="ja-JP" sz="700" b="0" i="0" u="none" strike="noStrike" dirty="0">
                          <a:solidFill>
                            <a:srgbClr val="000000"/>
                          </a:solidFill>
                          <a:effectLst/>
                          <a:latin typeface="Yu Gothic" panose="020B0400000000000000" pitchFamily="34" charset="-128"/>
                          <a:ea typeface="Yu Gothic" panose="020B0400000000000000" pitchFamily="34" charset="-128"/>
                        </a:rPr>
                      </a:b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サイドバナー：</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120×600</a:t>
                      </a:r>
                    </a:p>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レクタングル：</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300×250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ヘッドバナー：</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150KB</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以内</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サイドバナー：</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150KB</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以内</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レクタングル：</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150KB</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以内</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01955435"/>
                  </a:ext>
                </a:extLst>
              </a:tr>
              <a:tr h="247142">
                <a:tc>
                  <a:txBody>
                    <a:bodyPr/>
                    <a:lstStyle/>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⑨</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プッシュダウン</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無制限</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t"/>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展開時：</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970×400(250)</a:t>
                      </a:r>
                    </a:p>
                    <a:p>
                      <a:pPr algn="ctr" fontAlgn="t"/>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収束時：</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970×90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t"/>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展開時：</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150KB</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以内</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p>
                      <a:pPr algn="ctr" fontAlgn="t"/>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収束時：</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150KB</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以内</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7150669"/>
                  </a:ext>
                </a:extLst>
              </a:tr>
              <a:tr h="247142">
                <a:tc>
                  <a:txBody>
                    <a:bodyPr/>
                    <a:lstStyle/>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⑩</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インリード動画</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無制限</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t"/>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16:9</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1920×1080</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以内）</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t"/>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10MB</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以内（</a:t>
                      </a:r>
                      <a:r>
                        <a:rPr lang="en-US" altLang="ja-JP" sz="700" b="0" i="0" u="none" strike="noStrike" dirty="0">
                          <a:solidFill>
                            <a:srgbClr val="000000"/>
                          </a:solidFill>
                          <a:effectLst/>
                          <a:latin typeface="Yu Gothic" panose="020B0400000000000000" pitchFamily="34" charset="-128"/>
                          <a:ea typeface="Yu Gothic" panose="020B0400000000000000" pitchFamily="34" charset="-128"/>
                        </a:rPr>
                        <a:t>30</a:t>
                      </a:r>
                      <a:r>
                        <a:rPr lang="ja-JP" altLang="en-US" sz="700" b="0" i="0" u="none" strike="noStrike" dirty="0">
                          <a:solidFill>
                            <a:srgbClr val="000000"/>
                          </a:solidFill>
                          <a:effectLst/>
                          <a:latin typeface="Yu Gothic" panose="020B0400000000000000" pitchFamily="34" charset="-128"/>
                          <a:ea typeface="Yu Gothic" panose="020B0400000000000000" pitchFamily="34" charset="-128"/>
                        </a:rPr>
                        <a:t>秒以内）</a:t>
                      </a:r>
                      <a:r>
                        <a:rPr lang="en-US" altLang="ja-JP" sz="700" b="0" i="0" u="none" strike="noStrike" dirty="0">
                          <a:solidFill>
                            <a:srgbClr val="FF0000"/>
                          </a:solidFill>
                          <a:effectLst/>
                          <a:latin typeface="Yu Gothic" panose="020B0400000000000000" pitchFamily="34" charset="-128"/>
                          <a:ea typeface="Yu Gothic" panose="020B0400000000000000" pitchFamily="34" charset="-128"/>
                        </a:rPr>
                        <a:t>※</a:t>
                      </a:r>
                      <a:r>
                        <a:rPr lang="ja-JP" altLang="en-US" sz="700" b="0" i="0" u="none" strike="noStrike" dirty="0">
                          <a:solidFill>
                            <a:srgbClr val="FF0000"/>
                          </a:solidFill>
                          <a:effectLst/>
                          <a:latin typeface="Yu Gothic" panose="020B0400000000000000" pitchFamily="34" charset="-128"/>
                          <a:ea typeface="Yu Gothic" panose="020B0400000000000000" pitchFamily="34" charset="-128"/>
                        </a:rPr>
                        <a:t>注</a:t>
                      </a:r>
                      <a:r>
                        <a:rPr lang="en-US" altLang="ja-JP" sz="700" b="0" i="0" u="none" strike="noStrike" dirty="0">
                          <a:solidFill>
                            <a:srgbClr val="FF0000"/>
                          </a:solidFill>
                          <a:effectLst/>
                          <a:latin typeface="Yu Gothic" panose="020B0400000000000000" pitchFamily="34" charset="-128"/>
                          <a:ea typeface="Yu Gothic" panose="020B0400000000000000" pitchFamily="34" charset="-128"/>
                        </a:rPr>
                        <a:t>2</a:t>
                      </a:r>
                      <a:endParaRPr lang="en-US" altLang="ja-JP" sz="7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34835644"/>
                  </a:ext>
                </a:extLst>
              </a:tr>
            </a:tbl>
          </a:graphicData>
        </a:graphic>
      </p:graphicFrame>
      <p:sp>
        <p:nvSpPr>
          <p:cNvPr id="21" name="テキスト ボックス 20">
            <a:extLst>
              <a:ext uri="{FF2B5EF4-FFF2-40B4-BE49-F238E27FC236}">
                <a16:creationId xmlns:a16="http://schemas.microsoft.com/office/drawing/2014/main" id="{33BF0943-2EBF-FD43-A964-BD56FAC69AF0}"/>
              </a:ext>
            </a:extLst>
          </p:cNvPr>
          <p:cNvSpPr txBox="1"/>
          <p:nvPr/>
        </p:nvSpPr>
        <p:spPr>
          <a:xfrm>
            <a:off x="231655" y="4454389"/>
            <a:ext cx="3147015" cy="307777"/>
          </a:xfrm>
          <a:prstGeom prst="rect">
            <a:avLst/>
          </a:prstGeom>
          <a:noFill/>
        </p:spPr>
        <p:txBody>
          <a:bodyPr wrap="none" rtlCol="0">
            <a:spAutoFit/>
          </a:bodyPr>
          <a:lstStyle/>
          <a:p>
            <a:r>
              <a:rPr lang="en-US" altLang="ja-JP" sz="700" dirty="0">
                <a:latin typeface="Yu Gothic" panose="020B0400000000000000" pitchFamily="34" charset="-128"/>
                <a:ea typeface="Yu Gothic" panose="020B0400000000000000" pitchFamily="34" charset="-128"/>
              </a:rPr>
              <a:t>※</a:t>
            </a:r>
            <a:r>
              <a:rPr lang="ja-JP" altLang="en-US" sz="700" dirty="0">
                <a:latin typeface="Yu Gothic" panose="020B0400000000000000" pitchFamily="34" charset="-128"/>
                <a:ea typeface="Yu Gothic" panose="020B0400000000000000" pitchFamily="34" charset="-128"/>
              </a:rPr>
              <a:t>料金・枠数・位置・仕様などは、予告なく変更する場合がございます。</a:t>
            </a:r>
            <a:endParaRPr lang="en-US" altLang="ja-JP" sz="700" dirty="0">
              <a:latin typeface="Yu Gothic" panose="020B0400000000000000" pitchFamily="34" charset="-128"/>
              <a:ea typeface="Yu Gothic" panose="020B0400000000000000" pitchFamily="34" charset="-128"/>
            </a:endParaRPr>
          </a:p>
          <a:p>
            <a:r>
              <a:rPr kumimoji="1" lang="en-US" altLang="ja-JP" sz="700" dirty="0">
                <a:latin typeface="Yu Gothic" panose="020B0400000000000000" pitchFamily="34" charset="-128"/>
                <a:ea typeface="Yu Gothic" panose="020B0400000000000000" pitchFamily="34" charset="-128"/>
              </a:rPr>
              <a:t>※</a:t>
            </a:r>
            <a:r>
              <a:rPr lang="ja-JP" altLang="en-US" sz="700" dirty="0">
                <a:latin typeface="Yu Gothic" panose="020B0400000000000000" pitchFamily="34" charset="-128"/>
                <a:ea typeface="Yu Gothic" panose="020B0400000000000000" pitchFamily="34" charset="-128"/>
              </a:rPr>
              <a:t>申込み、入稿については別途ご確認ください。</a:t>
            </a:r>
            <a:endParaRPr lang="en-US" altLang="ja-JP" sz="700" dirty="0">
              <a:latin typeface="Yu Gothic" panose="020B0400000000000000" pitchFamily="34" charset="-128"/>
              <a:ea typeface="Yu Gothic" panose="020B0400000000000000" pitchFamily="34" charset="-128"/>
            </a:endParaRPr>
          </a:p>
        </p:txBody>
      </p:sp>
      <p:sp>
        <p:nvSpPr>
          <p:cNvPr id="22" name="正方形/長方形 21">
            <a:extLst>
              <a:ext uri="{FF2B5EF4-FFF2-40B4-BE49-F238E27FC236}">
                <a16:creationId xmlns:a16="http://schemas.microsoft.com/office/drawing/2014/main" id="{66C0DB9E-2008-E64E-9039-2ABE1B88CF62}"/>
              </a:ext>
            </a:extLst>
          </p:cNvPr>
          <p:cNvSpPr/>
          <p:nvPr/>
        </p:nvSpPr>
        <p:spPr>
          <a:xfrm>
            <a:off x="3581636" y="4454389"/>
            <a:ext cx="3877684" cy="630942"/>
          </a:xfrm>
          <a:prstGeom prst="rect">
            <a:avLst/>
          </a:prstGeom>
        </p:spPr>
        <p:txBody>
          <a:bodyPr wrap="square">
            <a:spAutoFit/>
          </a:bodyPr>
          <a:lstStyle/>
          <a:p>
            <a:r>
              <a:rPr lang="en-US" altLang="ja-JP" sz="700" dirty="0">
                <a:solidFill>
                  <a:srgbClr val="FF0000"/>
                </a:solidFill>
                <a:latin typeface="Yu Gothic" panose="020B0400000000000000" pitchFamily="34" charset="-128"/>
                <a:ea typeface="Yu Gothic" panose="020B0400000000000000" pitchFamily="34" charset="-128"/>
              </a:rPr>
              <a:t>※</a:t>
            </a:r>
            <a:r>
              <a:rPr lang="ja-JP" altLang="en-US" sz="700" dirty="0">
                <a:solidFill>
                  <a:srgbClr val="FF0000"/>
                </a:solidFill>
                <a:latin typeface="Yu Gothic" panose="020B0400000000000000" pitchFamily="34" charset="-128"/>
                <a:ea typeface="Yu Gothic" panose="020B0400000000000000" pitchFamily="34" charset="-128"/>
              </a:rPr>
              <a:t>注</a:t>
            </a:r>
            <a:r>
              <a:rPr lang="en-US" altLang="ja-JP" sz="700" dirty="0">
                <a:solidFill>
                  <a:srgbClr val="FF0000"/>
                </a:solidFill>
                <a:latin typeface="Yu Gothic" panose="020B0400000000000000" pitchFamily="34" charset="-128"/>
                <a:ea typeface="Yu Gothic" panose="020B0400000000000000" pitchFamily="34" charset="-128"/>
              </a:rPr>
              <a:t>1</a:t>
            </a:r>
            <a:r>
              <a:rPr lang="ja-JP" altLang="en-US" sz="700" dirty="0">
                <a:latin typeface="Yu Gothic" panose="020B0400000000000000" pitchFamily="34" charset="-128"/>
                <a:ea typeface="Yu Gothic" panose="020B0400000000000000" pitchFamily="34" charset="-128"/>
              </a:rPr>
              <a:t>：編集コンテンツ領域は除きます。</a:t>
            </a:r>
            <a:endParaRPr lang="en-US" altLang="ja-JP" sz="700" dirty="0">
              <a:latin typeface="Yu Gothic" panose="020B0400000000000000" pitchFamily="34" charset="-128"/>
              <a:ea typeface="Yu Gothic" panose="020B0400000000000000" pitchFamily="34" charset="-128"/>
            </a:endParaRPr>
          </a:p>
          <a:p>
            <a:r>
              <a:rPr lang="en-US" altLang="ja-JP" sz="700" dirty="0">
                <a:solidFill>
                  <a:srgbClr val="FF0000"/>
                </a:solidFill>
                <a:latin typeface="Yu Gothic" panose="020B0400000000000000" pitchFamily="34" charset="-128"/>
                <a:ea typeface="Yu Gothic" panose="020B0400000000000000" pitchFamily="34" charset="-128"/>
              </a:rPr>
              <a:t>※</a:t>
            </a:r>
            <a:r>
              <a:rPr lang="ja-JP" altLang="en-US" sz="700" dirty="0">
                <a:solidFill>
                  <a:srgbClr val="FF0000"/>
                </a:solidFill>
                <a:latin typeface="Yu Gothic" panose="020B0400000000000000" pitchFamily="34" charset="-128"/>
                <a:ea typeface="Yu Gothic" panose="020B0400000000000000" pitchFamily="34" charset="-128"/>
              </a:rPr>
              <a:t>注</a:t>
            </a:r>
            <a:r>
              <a:rPr lang="en-US" altLang="ja-JP" sz="700" dirty="0">
                <a:solidFill>
                  <a:srgbClr val="FF0000"/>
                </a:solidFill>
                <a:latin typeface="Yu Gothic" panose="020B0400000000000000" pitchFamily="34" charset="-128"/>
                <a:ea typeface="Yu Gothic" panose="020B0400000000000000" pitchFamily="34" charset="-128"/>
              </a:rPr>
              <a:t>2</a:t>
            </a:r>
            <a:r>
              <a:rPr lang="ja-JP" altLang="en-US" sz="700" dirty="0">
                <a:latin typeface="Yu Gothic" panose="020B0400000000000000" pitchFamily="34" charset="-128"/>
                <a:ea typeface="Yu Gothic" panose="020B0400000000000000" pitchFamily="34" charset="-128"/>
              </a:rPr>
              <a:t>：動画ファイルは、配信時デバイスに合わせて最適化されます。</a:t>
            </a:r>
            <a:endParaRPr lang="en-US" altLang="ja-JP" sz="700" dirty="0">
              <a:latin typeface="Yu Gothic" panose="020B0400000000000000" pitchFamily="34" charset="-128"/>
              <a:ea typeface="Yu Gothic" panose="020B0400000000000000" pitchFamily="34" charset="-128"/>
            </a:endParaRPr>
          </a:p>
          <a:p>
            <a:r>
              <a:rPr lang="en-US" altLang="ja-JP" sz="700" dirty="0">
                <a:solidFill>
                  <a:srgbClr val="FF0000"/>
                </a:solidFill>
                <a:latin typeface="Yu Gothic" panose="020B0400000000000000" pitchFamily="34" charset="-128"/>
                <a:ea typeface="Yu Gothic" panose="020B0400000000000000" pitchFamily="34" charset="-128"/>
              </a:rPr>
              <a:t>※</a:t>
            </a:r>
            <a:r>
              <a:rPr lang="ja-JP" altLang="en-US" sz="700" dirty="0">
                <a:solidFill>
                  <a:srgbClr val="FF0000"/>
                </a:solidFill>
                <a:latin typeface="Yu Gothic" panose="020B0400000000000000" pitchFamily="34" charset="-128"/>
                <a:ea typeface="Yu Gothic" panose="020B0400000000000000" pitchFamily="34" charset="-128"/>
              </a:rPr>
              <a:t>注</a:t>
            </a:r>
            <a:r>
              <a:rPr lang="en-US" altLang="ja-JP" sz="700" dirty="0">
                <a:solidFill>
                  <a:srgbClr val="FF0000"/>
                </a:solidFill>
                <a:latin typeface="Yu Gothic" panose="020B0400000000000000" pitchFamily="34" charset="-128"/>
                <a:ea typeface="Yu Gothic" panose="020B0400000000000000" pitchFamily="34" charset="-128"/>
              </a:rPr>
              <a:t>3</a:t>
            </a:r>
            <a:r>
              <a:rPr lang="ja-JP" altLang="en-US" sz="700" dirty="0">
                <a:latin typeface="Yu Gothic" panose="020B0400000000000000" pitchFamily="34" charset="-128"/>
                <a:ea typeface="Yu Gothic" panose="020B0400000000000000" pitchFamily="34" charset="-128"/>
              </a:rPr>
              <a:t>：掲載位置はローテーションされます。掲載可能原稿は</a:t>
            </a:r>
            <a:r>
              <a:rPr lang="en-US" altLang="ja-JP" sz="700" dirty="0">
                <a:latin typeface="Yu Gothic" panose="020B0400000000000000" pitchFamily="34" charset="-128"/>
                <a:ea typeface="Yu Gothic" panose="020B0400000000000000" pitchFamily="34" charset="-128"/>
              </a:rPr>
              <a:t>1</a:t>
            </a:r>
            <a:r>
              <a:rPr lang="ja-JP" altLang="en-US" sz="700" dirty="0">
                <a:latin typeface="Yu Gothic" panose="020B0400000000000000" pitchFamily="34" charset="-128"/>
                <a:ea typeface="Yu Gothic" panose="020B0400000000000000" pitchFamily="34" charset="-128"/>
              </a:rPr>
              <a:t>種類となります。</a:t>
            </a:r>
            <a:endParaRPr lang="en-US" altLang="ja-JP" sz="700" dirty="0">
              <a:latin typeface="Yu Gothic" panose="020B0400000000000000" pitchFamily="34" charset="-128"/>
              <a:ea typeface="Yu Gothic" panose="020B0400000000000000" pitchFamily="34" charset="-128"/>
            </a:endParaRPr>
          </a:p>
          <a:p>
            <a:r>
              <a:rPr lang="en-US" altLang="ja-JP" sz="700" dirty="0">
                <a:solidFill>
                  <a:srgbClr val="FF0000"/>
                </a:solidFill>
                <a:latin typeface="Yu Gothic" panose="020B0400000000000000" pitchFamily="34" charset="-128"/>
                <a:ea typeface="Yu Gothic" panose="020B0400000000000000" pitchFamily="34" charset="-128"/>
              </a:rPr>
              <a:t>※</a:t>
            </a:r>
            <a:r>
              <a:rPr lang="ja-JP" altLang="en-US" sz="700" dirty="0">
                <a:solidFill>
                  <a:srgbClr val="FF0000"/>
                </a:solidFill>
                <a:latin typeface="Yu Gothic" panose="020B0400000000000000" pitchFamily="34" charset="-128"/>
                <a:ea typeface="Yu Gothic" panose="020B0400000000000000" pitchFamily="34" charset="-128"/>
              </a:rPr>
              <a:t>注</a:t>
            </a:r>
            <a:r>
              <a:rPr lang="en-US" altLang="ja-JP" sz="700" dirty="0">
                <a:solidFill>
                  <a:srgbClr val="FF0000"/>
                </a:solidFill>
                <a:latin typeface="Yu Gothic" panose="020B0400000000000000" pitchFamily="34" charset="-128"/>
                <a:ea typeface="Yu Gothic" panose="020B0400000000000000" pitchFamily="34" charset="-128"/>
              </a:rPr>
              <a:t>4</a:t>
            </a:r>
            <a:r>
              <a:rPr lang="ja-JP" altLang="en-US" sz="700" dirty="0">
                <a:latin typeface="Yu Gothic" panose="020B0400000000000000" pitchFamily="34" charset="-128"/>
                <a:ea typeface="Yu Gothic" panose="020B0400000000000000" pitchFamily="34" charset="-128"/>
              </a:rPr>
              <a:t>：ジャンルによって枠数が異なります。</a:t>
            </a:r>
            <a:endParaRPr lang="en-US" altLang="ja-JP" sz="700" dirty="0">
              <a:solidFill>
                <a:srgbClr val="FF0000"/>
              </a:solidFill>
              <a:latin typeface="Yu Gothic" panose="020B0400000000000000" pitchFamily="34" charset="-128"/>
              <a:ea typeface="Yu Gothic" panose="020B0400000000000000" pitchFamily="34" charset="-128"/>
            </a:endParaRPr>
          </a:p>
          <a:p>
            <a:endParaRPr lang="en-US" altLang="ja-JP" sz="700" dirty="0">
              <a:solidFill>
                <a:srgbClr val="FF0000"/>
              </a:solidFill>
              <a:latin typeface="Yu Gothic" panose="020B0400000000000000" pitchFamily="34" charset="-128"/>
              <a:ea typeface="Yu Gothic" panose="020B0400000000000000" pitchFamily="34" charset="-128"/>
            </a:endParaRPr>
          </a:p>
        </p:txBody>
      </p:sp>
      <p:sp>
        <p:nvSpPr>
          <p:cNvPr id="17" name="Holder 4">
            <a:extLst>
              <a:ext uri="{FF2B5EF4-FFF2-40B4-BE49-F238E27FC236}">
                <a16:creationId xmlns:a16="http://schemas.microsoft.com/office/drawing/2014/main" id="{C11E6BFC-FA8B-7443-9FFB-EC6DC925B0F1}"/>
              </a:ext>
            </a:extLst>
          </p:cNvPr>
          <p:cNvSpPr>
            <a:spLocks noGrp="1"/>
          </p:cNvSpPr>
          <p:nvPr>
            <p:ph type="sldNum" sz="quarter" idx="7"/>
          </p:nvPr>
        </p:nvSpPr>
        <p:spPr>
          <a:xfrm>
            <a:off x="117050" y="4823612"/>
            <a:ext cx="407092" cy="153888"/>
          </a:xfrm>
        </p:spPr>
        <p:txBody>
          <a:bodyPr lIns="0" tIns="0" rIns="0" bIns="0"/>
          <a:lstStyle>
            <a:lvl1pPr algn="r">
              <a:defRPr>
                <a:solidFill>
                  <a:schemeClr val="tx1">
                    <a:tint val="75000"/>
                  </a:schemeClr>
                </a:solidFill>
              </a:defRPr>
            </a:lvl1pPr>
          </a:lstStyle>
          <a:p>
            <a:pPr algn="l"/>
            <a:fld id="{B6F15528-21DE-4FAA-801E-634DDDAF4B2B}" type="slidenum">
              <a:rPr sz="1000">
                <a:solidFill>
                  <a:schemeClr val="tx1"/>
                </a:solidFill>
              </a:rPr>
              <a:pPr algn="l"/>
              <a:t>27</a:t>
            </a:fld>
            <a:endParaRPr sz="1000" dirty="0">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g object 16">
            <a:extLst>
              <a:ext uri="{FF2B5EF4-FFF2-40B4-BE49-F238E27FC236}">
                <a16:creationId xmlns:a16="http://schemas.microsoft.com/office/drawing/2014/main" id="{A86DE8F0-84FC-5F4F-9B14-C56F92D339AC}"/>
              </a:ext>
            </a:extLst>
          </p:cNvPr>
          <p:cNvPicPr/>
          <p:nvPr/>
        </p:nvPicPr>
        <p:blipFill>
          <a:blip r:embed="rId2" cstate="print"/>
          <a:stretch>
            <a:fillRect/>
          </a:stretch>
        </p:blipFill>
        <p:spPr>
          <a:xfrm>
            <a:off x="8112473" y="4657804"/>
            <a:ext cx="163220" cy="230931"/>
          </a:xfrm>
          <a:prstGeom prst="rect">
            <a:avLst/>
          </a:prstGeom>
        </p:spPr>
      </p:pic>
      <p:pic>
        <p:nvPicPr>
          <p:cNvPr id="3" name="bg object 17">
            <a:extLst>
              <a:ext uri="{FF2B5EF4-FFF2-40B4-BE49-F238E27FC236}">
                <a16:creationId xmlns:a16="http://schemas.microsoft.com/office/drawing/2014/main" id="{29013598-32C6-5745-A77F-CB1AD9F79DBA}"/>
              </a:ext>
            </a:extLst>
          </p:cNvPr>
          <p:cNvPicPr/>
          <p:nvPr/>
        </p:nvPicPr>
        <p:blipFill>
          <a:blip r:embed="rId3" cstate="print"/>
          <a:stretch>
            <a:fillRect/>
          </a:stretch>
        </p:blipFill>
        <p:spPr>
          <a:xfrm>
            <a:off x="8316555" y="4657805"/>
            <a:ext cx="147688" cy="230931"/>
          </a:xfrm>
          <a:prstGeom prst="rect">
            <a:avLst/>
          </a:prstGeom>
        </p:spPr>
      </p:pic>
      <p:pic>
        <p:nvPicPr>
          <p:cNvPr id="4" name="bg object 18">
            <a:extLst>
              <a:ext uri="{FF2B5EF4-FFF2-40B4-BE49-F238E27FC236}">
                <a16:creationId xmlns:a16="http://schemas.microsoft.com/office/drawing/2014/main" id="{4ACF5556-3FA0-BB42-BA11-058F251ABA4A}"/>
              </a:ext>
            </a:extLst>
          </p:cNvPr>
          <p:cNvPicPr/>
          <p:nvPr/>
        </p:nvPicPr>
        <p:blipFill>
          <a:blip r:embed="rId4" cstate="print"/>
          <a:stretch>
            <a:fillRect/>
          </a:stretch>
        </p:blipFill>
        <p:spPr>
          <a:xfrm>
            <a:off x="8740027" y="4657805"/>
            <a:ext cx="170002" cy="230931"/>
          </a:xfrm>
          <a:prstGeom prst="rect">
            <a:avLst/>
          </a:prstGeom>
        </p:spPr>
      </p:pic>
      <p:pic>
        <p:nvPicPr>
          <p:cNvPr id="5" name="bg object 19">
            <a:extLst>
              <a:ext uri="{FF2B5EF4-FFF2-40B4-BE49-F238E27FC236}">
                <a16:creationId xmlns:a16="http://schemas.microsoft.com/office/drawing/2014/main" id="{7EBB57D5-9A64-5544-B053-92A4F3B7DD96}"/>
              </a:ext>
            </a:extLst>
          </p:cNvPr>
          <p:cNvPicPr/>
          <p:nvPr/>
        </p:nvPicPr>
        <p:blipFill>
          <a:blip r:embed="rId5" cstate="print"/>
          <a:stretch>
            <a:fillRect/>
          </a:stretch>
        </p:blipFill>
        <p:spPr>
          <a:xfrm>
            <a:off x="8501777" y="4652797"/>
            <a:ext cx="196037" cy="238846"/>
          </a:xfrm>
          <a:prstGeom prst="rect">
            <a:avLst/>
          </a:prstGeom>
        </p:spPr>
      </p:pic>
      <p:pic>
        <p:nvPicPr>
          <p:cNvPr id="6" name="bg object 20">
            <a:extLst>
              <a:ext uri="{FF2B5EF4-FFF2-40B4-BE49-F238E27FC236}">
                <a16:creationId xmlns:a16="http://schemas.microsoft.com/office/drawing/2014/main" id="{D88F1DC9-E384-BA48-B924-6DCDE018C6AA}"/>
              </a:ext>
            </a:extLst>
          </p:cNvPr>
          <p:cNvPicPr/>
          <p:nvPr/>
        </p:nvPicPr>
        <p:blipFill>
          <a:blip r:embed="rId6" cstate="print"/>
          <a:stretch>
            <a:fillRect/>
          </a:stretch>
        </p:blipFill>
        <p:spPr>
          <a:xfrm>
            <a:off x="7825276" y="4656936"/>
            <a:ext cx="259861" cy="231025"/>
          </a:xfrm>
          <a:prstGeom prst="rect">
            <a:avLst/>
          </a:prstGeom>
        </p:spPr>
      </p:pic>
      <p:sp>
        <p:nvSpPr>
          <p:cNvPr id="7" name="bg object 21">
            <a:extLst>
              <a:ext uri="{FF2B5EF4-FFF2-40B4-BE49-F238E27FC236}">
                <a16:creationId xmlns:a16="http://schemas.microsoft.com/office/drawing/2014/main" id="{0D81F671-4ACF-8044-89E6-765927811519}"/>
              </a:ext>
            </a:extLst>
          </p:cNvPr>
          <p:cNvSpPr/>
          <p:nvPr/>
        </p:nvSpPr>
        <p:spPr>
          <a:xfrm>
            <a:off x="7504939" y="4706790"/>
            <a:ext cx="100965" cy="130649"/>
          </a:xfrm>
          <a:custGeom>
            <a:avLst/>
            <a:gdLst/>
            <a:ahLst/>
            <a:cxnLst/>
            <a:rect l="l" t="t" r="r" b="b"/>
            <a:pathLst>
              <a:path w="100965" h="130810">
                <a:moveTo>
                  <a:pt x="100520" y="16840"/>
                </a:moveTo>
                <a:lnTo>
                  <a:pt x="82029" y="16840"/>
                </a:lnTo>
                <a:lnTo>
                  <a:pt x="82029" y="50304"/>
                </a:lnTo>
                <a:lnTo>
                  <a:pt x="100520" y="50304"/>
                </a:lnTo>
                <a:lnTo>
                  <a:pt x="100520" y="16840"/>
                </a:lnTo>
                <a:close/>
              </a:path>
              <a:path w="100965" h="130810">
                <a:moveTo>
                  <a:pt x="100736" y="0"/>
                </a:moveTo>
                <a:lnTo>
                  <a:pt x="0" y="0"/>
                </a:lnTo>
                <a:lnTo>
                  <a:pt x="0" y="2540"/>
                </a:lnTo>
                <a:lnTo>
                  <a:pt x="88" y="16510"/>
                </a:lnTo>
                <a:lnTo>
                  <a:pt x="101" y="50800"/>
                </a:lnTo>
                <a:lnTo>
                  <a:pt x="114" y="66040"/>
                </a:lnTo>
                <a:lnTo>
                  <a:pt x="127" y="102870"/>
                </a:lnTo>
                <a:lnTo>
                  <a:pt x="152" y="119380"/>
                </a:lnTo>
                <a:lnTo>
                  <a:pt x="152" y="125730"/>
                </a:lnTo>
                <a:lnTo>
                  <a:pt x="63" y="130810"/>
                </a:lnTo>
                <a:lnTo>
                  <a:pt x="18757" y="130810"/>
                </a:lnTo>
                <a:lnTo>
                  <a:pt x="18757" y="125730"/>
                </a:lnTo>
                <a:lnTo>
                  <a:pt x="18757" y="119380"/>
                </a:lnTo>
                <a:lnTo>
                  <a:pt x="100520" y="119380"/>
                </a:lnTo>
                <a:lnTo>
                  <a:pt x="100520" y="103174"/>
                </a:lnTo>
                <a:lnTo>
                  <a:pt x="100520" y="102870"/>
                </a:lnTo>
                <a:lnTo>
                  <a:pt x="100520" y="66649"/>
                </a:lnTo>
                <a:lnTo>
                  <a:pt x="82029" y="66649"/>
                </a:lnTo>
                <a:lnTo>
                  <a:pt x="82029" y="102870"/>
                </a:lnTo>
                <a:lnTo>
                  <a:pt x="18757" y="102870"/>
                </a:lnTo>
                <a:lnTo>
                  <a:pt x="18757" y="66040"/>
                </a:lnTo>
                <a:lnTo>
                  <a:pt x="100520" y="66040"/>
                </a:lnTo>
                <a:lnTo>
                  <a:pt x="100520" y="50800"/>
                </a:lnTo>
                <a:lnTo>
                  <a:pt x="18757" y="50800"/>
                </a:lnTo>
                <a:lnTo>
                  <a:pt x="18757" y="16510"/>
                </a:lnTo>
                <a:lnTo>
                  <a:pt x="100558" y="16510"/>
                </a:lnTo>
                <a:lnTo>
                  <a:pt x="100558" y="2540"/>
                </a:lnTo>
                <a:lnTo>
                  <a:pt x="100736" y="2540"/>
                </a:lnTo>
                <a:lnTo>
                  <a:pt x="100736" y="0"/>
                </a:lnTo>
                <a:close/>
              </a:path>
              <a:path w="100965" h="130810">
                <a:moveTo>
                  <a:pt x="100825" y="130378"/>
                </a:moveTo>
                <a:lnTo>
                  <a:pt x="100520" y="119684"/>
                </a:lnTo>
                <a:lnTo>
                  <a:pt x="82029" y="119684"/>
                </a:lnTo>
                <a:lnTo>
                  <a:pt x="82029" y="130378"/>
                </a:lnTo>
                <a:lnTo>
                  <a:pt x="100825" y="130378"/>
                </a:lnTo>
                <a:close/>
              </a:path>
            </a:pathLst>
          </a:custGeom>
          <a:solidFill>
            <a:srgbClr val="0061AF"/>
          </a:solidFill>
        </p:spPr>
        <p:txBody>
          <a:bodyPr wrap="square" lIns="0" tIns="0" rIns="0" bIns="0" rtlCol="0"/>
          <a:lstStyle/>
          <a:p>
            <a:endParaRPr sz="1798" dirty="0"/>
          </a:p>
        </p:txBody>
      </p:sp>
      <p:pic>
        <p:nvPicPr>
          <p:cNvPr id="8" name="bg object 22">
            <a:extLst>
              <a:ext uri="{FF2B5EF4-FFF2-40B4-BE49-F238E27FC236}">
                <a16:creationId xmlns:a16="http://schemas.microsoft.com/office/drawing/2014/main" id="{84FCECC6-8724-2644-BCC1-5DBBE86159FF}"/>
              </a:ext>
            </a:extLst>
          </p:cNvPr>
          <p:cNvPicPr/>
          <p:nvPr/>
        </p:nvPicPr>
        <p:blipFill>
          <a:blip r:embed="rId7" cstate="print"/>
          <a:stretch>
            <a:fillRect/>
          </a:stretch>
        </p:blipFill>
        <p:spPr>
          <a:xfrm>
            <a:off x="7636173" y="4696906"/>
            <a:ext cx="143484" cy="140263"/>
          </a:xfrm>
          <a:prstGeom prst="rect">
            <a:avLst/>
          </a:prstGeom>
        </p:spPr>
      </p:pic>
      <p:sp>
        <p:nvSpPr>
          <p:cNvPr id="9" name="bg object 23">
            <a:extLst>
              <a:ext uri="{FF2B5EF4-FFF2-40B4-BE49-F238E27FC236}">
                <a16:creationId xmlns:a16="http://schemas.microsoft.com/office/drawing/2014/main" id="{8AF28ECB-0C8F-534B-AD22-4A5285B5B69A}"/>
              </a:ext>
            </a:extLst>
          </p:cNvPr>
          <p:cNvSpPr/>
          <p:nvPr/>
        </p:nvSpPr>
        <p:spPr>
          <a:xfrm>
            <a:off x="-2108" y="5042914"/>
            <a:ext cx="9146540" cy="104087"/>
          </a:xfrm>
          <a:custGeom>
            <a:avLst/>
            <a:gdLst/>
            <a:ahLst/>
            <a:cxnLst/>
            <a:rect l="l" t="t" r="r" b="b"/>
            <a:pathLst>
              <a:path w="9146540" h="95885">
                <a:moveTo>
                  <a:pt x="9146501" y="0"/>
                </a:moveTo>
                <a:lnTo>
                  <a:pt x="0" y="0"/>
                </a:lnTo>
                <a:lnTo>
                  <a:pt x="0" y="95262"/>
                </a:lnTo>
                <a:lnTo>
                  <a:pt x="9146501" y="95262"/>
                </a:lnTo>
                <a:lnTo>
                  <a:pt x="9146501" y="0"/>
                </a:lnTo>
                <a:close/>
              </a:path>
            </a:pathLst>
          </a:custGeom>
          <a:solidFill>
            <a:srgbClr val="0061AF"/>
          </a:solidFill>
        </p:spPr>
        <p:txBody>
          <a:bodyPr wrap="square" lIns="0" tIns="0" rIns="0" bIns="0" rtlCol="0"/>
          <a:lstStyle/>
          <a:p>
            <a:endParaRPr sz="1798" dirty="0"/>
          </a:p>
        </p:txBody>
      </p:sp>
      <p:sp>
        <p:nvSpPr>
          <p:cNvPr id="10" name="bg object 24">
            <a:extLst>
              <a:ext uri="{FF2B5EF4-FFF2-40B4-BE49-F238E27FC236}">
                <a16:creationId xmlns:a16="http://schemas.microsoft.com/office/drawing/2014/main" id="{C5DAF932-9386-A84D-B851-6E5AF6AED50F}"/>
              </a:ext>
            </a:extLst>
          </p:cNvPr>
          <p:cNvSpPr/>
          <p:nvPr/>
        </p:nvSpPr>
        <p:spPr>
          <a:xfrm>
            <a:off x="-2108" y="0"/>
            <a:ext cx="9146540" cy="95767"/>
          </a:xfrm>
          <a:custGeom>
            <a:avLst/>
            <a:gdLst/>
            <a:ahLst/>
            <a:cxnLst/>
            <a:rect l="l" t="t" r="r" b="b"/>
            <a:pathLst>
              <a:path w="9146540" h="95885">
                <a:moveTo>
                  <a:pt x="9146501" y="0"/>
                </a:moveTo>
                <a:lnTo>
                  <a:pt x="0" y="0"/>
                </a:lnTo>
                <a:lnTo>
                  <a:pt x="0" y="95262"/>
                </a:lnTo>
                <a:lnTo>
                  <a:pt x="9146501" y="95262"/>
                </a:lnTo>
                <a:lnTo>
                  <a:pt x="9146501" y="0"/>
                </a:lnTo>
                <a:close/>
              </a:path>
            </a:pathLst>
          </a:custGeom>
          <a:solidFill>
            <a:srgbClr val="0061AF"/>
          </a:solidFill>
        </p:spPr>
        <p:txBody>
          <a:bodyPr wrap="square" lIns="0" tIns="0" rIns="0" bIns="0" rtlCol="0"/>
          <a:lstStyle/>
          <a:p>
            <a:endParaRPr sz="1798" dirty="0"/>
          </a:p>
        </p:txBody>
      </p:sp>
      <p:sp>
        <p:nvSpPr>
          <p:cNvPr id="11" name="bg object 25">
            <a:extLst>
              <a:ext uri="{FF2B5EF4-FFF2-40B4-BE49-F238E27FC236}">
                <a16:creationId xmlns:a16="http://schemas.microsoft.com/office/drawing/2014/main" id="{E7DBAA37-A7CD-FF46-BFC8-61A779F378D9}"/>
              </a:ext>
            </a:extLst>
          </p:cNvPr>
          <p:cNvSpPr/>
          <p:nvPr/>
        </p:nvSpPr>
        <p:spPr>
          <a:xfrm>
            <a:off x="331331" y="409134"/>
            <a:ext cx="95885" cy="343111"/>
          </a:xfrm>
          <a:custGeom>
            <a:avLst/>
            <a:gdLst/>
            <a:ahLst/>
            <a:cxnLst/>
            <a:rect l="l" t="t" r="r" b="b"/>
            <a:pathLst>
              <a:path w="95884" h="343534">
                <a:moveTo>
                  <a:pt x="95262" y="0"/>
                </a:moveTo>
                <a:lnTo>
                  <a:pt x="0" y="0"/>
                </a:lnTo>
                <a:lnTo>
                  <a:pt x="0" y="342963"/>
                </a:lnTo>
                <a:lnTo>
                  <a:pt x="95262" y="342963"/>
                </a:lnTo>
                <a:lnTo>
                  <a:pt x="95262" y="0"/>
                </a:lnTo>
                <a:close/>
              </a:path>
            </a:pathLst>
          </a:custGeom>
          <a:solidFill>
            <a:srgbClr val="0061AF"/>
          </a:solidFill>
        </p:spPr>
        <p:txBody>
          <a:bodyPr wrap="square" lIns="0" tIns="0" rIns="0" bIns="0" rtlCol="0"/>
          <a:lstStyle/>
          <a:p>
            <a:endParaRPr sz="1798" dirty="0"/>
          </a:p>
        </p:txBody>
      </p:sp>
      <p:sp>
        <p:nvSpPr>
          <p:cNvPr id="12" name="object 11">
            <a:extLst>
              <a:ext uri="{FF2B5EF4-FFF2-40B4-BE49-F238E27FC236}">
                <a16:creationId xmlns:a16="http://schemas.microsoft.com/office/drawing/2014/main" id="{47C16B2D-4440-EB4F-8E01-D57AD7402460}"/>
              </a:ext>
            </a:extLst>
          </p:cNvPr>
          <p:cNvSpPr/>
          <p:nvPr/>
        </p:nvSpPr>
        <p:spPr>
          <a:xfrm>
            <a:off x="524573" y="733552"/>
            <a:ext cx="8098155" cy="19050"/>
          </a:xfrm>
          <a:custGeom>
            <a:avLst/>
            <a:gdLst/>
            <a:ahLst/>
            <a:cxnLst/>
            <a:rect l="l" t="t" r="r" b="b"/>
            <a:pathLst>
              <a:path w="8098155" h="19050">
                <a:moveTo>
                  <a:pt x="8097672" y="0"/>
                </a:moveTo>
                <a:lnTo>
                  <a:pt x="0" y="0"/>
                </a:lnTo>
                <a:lnTo>
                  <a:pt x="0" y="19050"/>
                </a:lnTo>
                <a:lnTo>
                  <a:pt x="8097672" y="19050"/>
                </a:lnTo>
                <a:lnTo>
                  <a:pt x="8097672" y="0"/>
                </a:lnTo>
                <a:close/>
              </a:path>
            </a:pathLst>
          </a:custGeom>
          <a:solidFill>
            <a:srgbClr val="CCCCCC"/>
          </a:solidFill>
        </p:spPr>
        <p:txBody>
          <a:bodyPr wrap="square" lIns="0" tIns="0" rIns="0" bIns="0" rtlCol="0"/>
          <a:lstStyle/>
          <a:p>
            <a:endParaRPr dirty="0"/>
          </a:p>
        </p:txBody>
      </p:sp>
      <p:sp>
        <p:nvSpPr>
          <p:cNvPr id="13" name="object 4">
            <a:extLst>
              <a:ext uri="{FF2B5EF4-FFF2-40B4-BE49-F238E27FC236}">
                <a16:creationId xmlns:a16="http://schemas.microsoft.com/office/drawing/2014/main" id="{D7823119-1330-D64F-B740-2B64B6030154}"/>
              </a:ext>
            </a:extLst>
          </p:cNvPr>
          <p:cNvSpPr txBox="1"/>
          <p:nvPr/>
        </p:nvSpPr>
        <p:spPr>
          <a:xfrm>
            <a:off x="491590" y="386499"/>
            <a:ext cx="5452010" cy="252633"/>
          </a:xfrm>
          <a:prstGeom prst="rect">
            <a:avLst/>
          </a:prstGeom>
        </p:spPr>
        <p:txBody>
          <a:bodyPr vert="horz" wrap="square" lIns="0" tIns="13970" rIns="0" bIns="0" rtlCol="0">
            <a:spAutoFit/>
          </a:bodyPr>
          <a:lstStyle/>
          <a:p>
            <a:pPr marL="12700">
              <a:lnSpc>
                <a:spcPct val="100000"/>
              </a:lnSpc>
              <a:spcBef>
                <a:spcPts val="110"/>
              </a:spcBef>
            </a:pPr>
            <a:r>
              <a:rPr lang="ja-JP" altLang="en-US" sz="1550" b="1">
                <a:latin typeface="Yu Gothic" panose="020B0400000000000000" pitchFamily="34" charset="-128"/>
                <a:ea typeface="Yu Gothic" panose="020B0400000000000000" pitchFamily="34" charset="-128"/>
                <a:cs typeface="YuGothic"/>
              </a:rPr>
              <a:t>広告原稿規定③（スマートフォン掲載メニュー）</a:t>
            </a:r>
            <a:endParaRPr lang="ja-JP" altLang="en-US" sz="1550" b="1" dirty="0">
              <a:latin typeface="Yu Gothic" panose="020B0400000000000000" pitchFamily="34" charset="-128"/>
              <a:ea typeface="Yu Gothic" panose="020B0400000000000000" pitchFamily="34" charset="-128"/>
              <a:cs typeface="YuGothic"/>
            </a:endParaRPr>
          </a:p>
        </p:txBody>
      </p:sp>
      <p:sp>
        <p:nvSpPr>
          <p:cNvPr id="20" name="テキスト ボックス 19">
            <a:extLst>
              <a:ext uri="{FF2B5EF4-FFF2-40B4-BE49-F238E27FC236}">
                <a16:creationId xmlns:a16="http://schemas.microsoft.com/office/drawing/2014/main" id="{A795BDAA-442D-2041-8753-559B49CDAB1D}"/>
              </a:ext>
            </a:extLst>
          </p:cNvPr>
          <p:cNvSpPr txBox="1"/>
          <p:nvPr/>
        </p:nvSpPr>
        <p:spPr>
          <a:xfrm>
            <a:off x="229405" y="3326239"/>
            <a:ext cx="3570208" cy="338554"/>
          </a:xfrm>
          <a:prstGeom prst="rect">
            <a:avLst/>
          </a:prstGeom>
          <a:noFill/>
        </p:spPr>
        <p:txBody>
          <a:bodyPr wrap="none" rtlCol="0">
            <a:spAutoFit/>
          </a:bodyPr>
          <a:lstStyle/>
          <a:p>
            <a:r>
              <a:rPr lang="en-US" altLang="ja-JP" sz="800" dirty="0">
                <a:latin typeface="Yu Gothic" panose="020B0400000000000000" pitchFamily="34" charset="-128"/>
                <a:ea typeface="Yu Gothic" panose="020B0400000000000000" pitchFamily="34" charset="-128"/>
              </a:rPr>
              <a:t>※</a:t>
            </a:r>
            <a:r>
              <a:rPr lang="ja-JP" altLang="en-US" sz="800" dirty="0">
                <a:latin typeface="Yu Gothic" panose="020B0400000000000000" pitchFamily="34" charset="-128"/>
                <a:ea typeface="Yu Gothic" panose="020B0400000000000000" pitchFamily="34" charset="-128"/>
              </a:rPr>
              <a:t>料金・枠数・位置・仕様などは、予告なく変更する場合がございます。</a:t>
            </a:r>
            <a:endParaRPr lang="en-US" altLang="ja-JP" sz="800" dirty="0">
              <a:latin typeface="Yu Gothic" panose="020B0400000000000000" pitchFamily="34" charset="-128"/>
              <a:ea typeface="Yu Gothic" panose="020B0400000000000000" pitchFamily="34" charset="-128"/>
            </a:endParaRPr>
          </a:p>
          <a:p>
            <a:r>
              <a:rPr kumimoji="1" lang="en-US" altLang="ja-JP" sz="800" dirty="0">
                <a:latin typeface="Yu Gothic" panose="020B0400000000000000" pitchFamily="34" charset="-128"/>
                <a:ea typeface="Yu Gothic" panose="020B0400000000000000" pitchFamily="34" charset="-128"/>
              </a:rPr>
              <a:t>※</a:t>
            </a:r>
            <a:r>
              <a:rPr lang="ja-JP" altLang="en-US" sz="800" dirty="0">
                <a:latin typeface="Yu Gothic" panose="020B0400000000000000" pitchFamily="34" charset="-128"/>
                <a:ea typeface="Yu Gothic" panose="020B0400000000000000" pitchFamily="34" charset="-128"/>
              </a:rPr>
              <a:t>申込み、入稿については別途ご確認ください。</a:t>
            </a:r>
            <a:endParaRPr lang="en-US" altLang="ja-JP" sz="800" dirty="0">
              <a:latin typeface="Yu Gothic" panose="020B0400000000000000" pitchFamily="34" charset="-128"/>
              <a:ea typeface="Yu Gothic" panose="020B0400000000000000" pitchFamily="34" charset="-128"/>
            </a:endParaRPr>
          </a:p>
        </p:txBody>
      </p:sp>
      <p:sp>
        <p:nvSpPr>
          <p:cNvPr id="21" name="正方形/長方形 20">
            <a:extLst>
              <a:ext uri="{FF2B5EF4-FFF2-40B4-BE49-F238E27FC236}">
                <a16:creationId xmlns:a16="http://schemas.microsoft.com/office/drawing/2014/main" id="{7AEF259E-697F-284F-810B-725FB03A1A90}"/>
              </a:ext>
            </a:extLst>
          </p:cNvPr>
          <p:cNvSpPr/>
          <p:nvPr/>
        </p:nvSpPr>
        <p:spPr>
          <a:xfrm>
            <a:off x="5536479" y="3326239"/>
            <a:ext cx="3343614" cy="338554"/>
          </a:xfrm>
          <a:prstGeom prst="rect">
            <a:avLst/>
          </a:prstGeom>
        </p:spPr>
        <p:txBody>
          <a:bodyPr wrap="square">
            <a:spAutoFit/>
          </a:bodyPr>
          <a:lstStyle/>
          <a:p>
            <a:r>
              <a:rPr lang="en-US" altLang="ja-JP" sz="800" dirty="0">
                <a:solidFill>
                  <a:srgbClr val="FF0000"/>
                </a:solidFill>
                <a:latin typeface="Yu Gothic" panose="020B0400000000000000" pitchFamily="34" charset="-128"/>
                <a:ea typeface="Yu Gothic" panose="020B0400000000000000" pitchFamily="34" charset="-128"/>
              </a:rPr>
              <a:t>※1</a:t>
            </a:r>
            <a:r>
              <a:rPr lang="ja-JP" altLang="en-US" sz="800">
                <a:latin typeface="Yu Gothic" panose="020B0400000000000000" pitchFamily="34" charset="-128"/>
                <a:ea typeface="Yu Gothic" panose="020B0400000000000000" pitchFamily="34" charset="-128"/>
              </a:rPr>
              <a:t>：掲載位置はローテーションされます。</a:t>
            </a:r>
            <a:endParaRPr lang="en-US" altLang="ja-JP" sz="800" dirty="0">
              <a:solidFill>
                <a:srgbClr val="FF0000"/>
              </a:solidFill>
              <a:latin typeface="Yu Gothic" panose="020B0400000000000000" pitchFamily="34" charset="-128"/>
              <a:ea typeface="Yu Gothic" panose="020B0400000000000000" pitchFamily="34" charset="-128"/>
            </a:endParaRPr>
          </a:p>
          <a:p>
            <a:r>
              <a:rPr lang="en-US" altLang="ja-JP" sz="800" dirty="0">
                <a:solidFill>
                  <a:srgbClr val="FF0000"/>
                </a:solidFill>
                <a:latin typeface="Yu Gothic" panose="020B0400000000000000" pitchFamily="34" charset="-128"/>
                <a:ea typeface="Yu Gothic" panose="020B0400000000000000" pitchFamily="34" charset="-128"/>
              </a:rPr>
              <a:t>※2</a:t>
            </a:r>
            <a:r>
              <a:rPr lang="ja-JP" altLang="en-US" sz="800">
                <a:latin typeface="Yu Gothic" panose="020B0400000000000000" pitchFamily="34" charset="-128"/>
                <a:ea typeface="Yu Gothic" panose="020B0400000000000000" pitchFamily="34" charset="-128"/>
              </a:rPr>
              <a:t>：動画ファイルは、配信時デバイスに合わせて最適化されます。</a:t>
            </a:r>
            <a:endParaRPr lang="en-US" altLang="ja-JP" sz="800" dirty="0">
              <a:latin typeface="Yu Gothic" panose="020B0400000000000000" pitchFamily="34" charset="-128"/>
              <a:ea typeface="Yu Gothic" panose="020B0400000000000000" pitchFamily="34" charset="-128"/>
            </a:endParaRPr>
          </a:p>
        </p:txBody>
      </p:sp>
      <p:graphicFrame>
        <p:nvGraphicFramePr>
          <p:cNvPr id="22" name="表 21">
            <a:extLst>
              <a:ext uri="{FF2B5EF4-FFF2-40B4-BE49-F238E27FC236}">
                <a16:creationId xmlns:a16="http://schemas.microsoft.com/office/drawing/2014/main" id="{C7BDA6DF-715D-654C-A463-9B779FAC8237}"/>
              </a:ext>
            </a:extLst>
          </p:cNvPr>
          <p:cNvGraphicFramePr>
            <a:graphicFrameLocks noGrp="1"/>
          </p:cNvGraphicFramePr>
          <p:nvPr>
            <p:extLst>
              <p:ext uri="{D42A27DB-BD31-4B8C-83A1-F6EECF244321}">
                <p14:modId xmlns:p14="http://schemas.microsoft.com/office/powerpoint/2010/main" val="1381360676"/>
              </p:ext>
            </p:extLst>
          </p:nvPr>
        </p:nvGraphicFramePr>
        <p:xfrm>
          <a:off x="328609" y="903516"/>
          <a:ext cx="8294120" cy="2383072"/>
        </p:xfrm>
        <a:graphic>
          <a:graphicData uri="http://schemas.openxmlformats.org/drawingml/2006/table">
            <a:tbl>
              <a:tblPr firstRow="1" bandRow="1">
                <a:tableStyleId>{7E9639D4-E3E2-4D34-9284-5A2195B3D0D7}</a:tableStyleId>
              </a:tblPr>
              <a:tblGrid>
                <a:gridCol w="267754">
                  <a:extLst>
                    <a:ext uri="{9D8B030D-6E8A-4147-A177-3AD203B41FA5}">
                      <a16:colId xmlns:a16="http://schemas.microsoft.com/office/drawing/2014/main" val="908234684"/>
                    </a:ext>
                  </a:extLst>
                </a:gridCol>
                <a:gridCol w="2035463">
                  <a:extLst>
                    <a:ext uri="{9D8B030D-6E8A-4147-A177-3AD203B41FA5}">
                      <a16:colId xmlns:a16="http://schemas.microsoft.com/office/drawing/2014/main" val="2256308861"/>
                    </a:ext>
                  </a:extLst>
                </a:gridCol>
                <a:gridCol w="1277091">
                  <a:extLst>
                    <a:ext uri="{9D8B030D-6E8A-4147-A177-3AD203B41FA5}">
                      <a16:colId xmlns:a16="http://schemas.microsoft.com/office/drawing/2014/main" val="3274396049"/>
                    </a:ext>
                  </a:extLst>
                </a:gridCol>
                <a:gridCol w="664685">
                  <a:extLst>
                    <a:ext uri="{9D8B030D-6E8A-4147-A177-3AD203B41FA5}">
                      <a16:colId xmlns:a16="http://schemas.microsoft.com/office/drawing/2014/main" val="3812225455"/>
                    </a:ext>
                  </a:extLst>
                </a:gridCol>
                <a:gridCol w="1977708">
                  <a:extLst>
                    <a:ext uri="{9D8B030D-6E8A-4147-A177-3AD203B41FA5}">
                      <a16:colId xmlns:a16="http://schemas.microsoft.com/office/drawing/2014/main" val="3052989202"/>
                    </a:ext>
                  </a:extLst>
                </a:gridCol>
                <a:gridCol w="2071419">
                  <a:extLst>
                    <a:ext uri="{9D8B030D-6E8A-4147-A177-3AD203B41FA5}">
                      <a16:colId xmlns:a16="http://schemas.microsoft.com/office/drawing/2014/main" val="925712369"/>
                    </a:ext>
                  </a:extLst>
                </a:gridCol>
              </a:tblGrid>
              <a:tr h="487607">
                <a:tc gridSpan="2">
                  <a:txBody>
                    <a:bodyPr/>
                    <a:lstStyle/>
                    <a:p>
                      <a:pPr algn="ctr" fontAlgn="ctr"/>
                      <a:r>
                        <a:rPr lang="ja-JP" altLang="en-US" sz="800" b="1" i="0" u="none" strike="noStrike" dirty="0">
                          <a:solidFill>
                            <a:schemeClr val="bg1"/>
                          </a:solidFill>
                          <a:effectLst/>
                          <a:latin typeface="Yu Gothic" panose="020B0400000000000000" pitchFamily="34" charset="-128"/>
                          <a:ea typeface="Yu Gothic" panose="020B0400000000000000" pitchFamily="34" charset="-128"/>
                        </a:rPr>
                        <a:t>メニュー名</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zh-CN" altLang="en-US" sz="800" b="1" i="0" u="none" strike="noStrike" dirty="0">
                          <a:solidFill>
                            <a:schemeClr val="bg1"/>
                          </a:solidFill>
                          <a:effectLst/>
                          <a:latin typeface="Yu Gothic" panose="020B0400000000000000" pitchFamily="34" charset="-128"/>
                          <a:ea typeface="Yu Gothic" panose="020B0400000000000000" pitchFamily="34" charset="-128"/>
                        </a:rPr>
                        <a:t>表示枠数（表示方法</a:t>
                      </a:r>
                      <a:r>
                        <a:rPr lang="en-US" altLang="zh-CN" sz="800" b="1" i="0" u="none" strike="noStrike" dirty="0">
                          <a:solidFill>
                            <a:schemeClr val="bg1"/>
                          </a:solidFill>
                          <a:effectLst/>
                          <a:latin typeface="Yu Gothic" panose="020B0400000000000000" pitchFamily="34" charset="-128"/>
                          <a:ea typeface="Yu Gothic" panose="020B0400000000000000" pitchFamily="34" charset="-128"/>
                        </a:rPr>
                        <a:t>)</a:t>
                      </a:r>
                      <a:endParaRPr lang="ja-JP" altLang="en-US" sz="800" b="1" i="0" u="none" strike="noStrike" dirty="0">
                        <a:solidFill>
                          <a:schemeClr val="bg1"/>
                        </a:solidFill>
                        <a:effectLst/>
                        <a:latin typeface="Yu Gothic" panose="020B0400000000000000" pitchFamily="34" charset="-128"/>
                        <a:ea typeface="Yu Gothic" panose="020B0400000000000000" pitchFamily="34" charset="-128"/>
                      </a:endParaRPr>
                    </a:p>
                  </a:txBody>
                  <a:tcPr marL="9525" marR="9525" marT="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800" b="1" i="0" u="none" strike="noStrike" dirty="0">
                          <a:solidFill>
                            <a:schemeClr val="bg1"/>
                          </a:solidFill>
                          <a:effectLst/>
                          <a:latin typeface="Yu Gothic" panose="020B0400000000000000" pitchFamily="34" charset="-128"/>
                          <a:ea typeface="Yu Gothic" panose="020B0400000000000000" pitchFamily="34" charset="-128"/>
                        </a:rPr>
                        <a:t>最大</a:t>
                      </a:r>
                      <a:endParaRPr lang="en-US" altLang="ja-JP" sz="800" b="1" i="0" u="none" strike="noStrike" dirty="0">
                        <a:solidFill>
                          <a:schemeClr val="bg1"/>
                        </a:solidFill>
                        <a:effectLst/>
                        <a:latin typeface="Yu Gothic" panose="020B0400000000000000" pitchFamily="34" charset="-128"/>
                        <a:ea typeface="Yu Gothic" panose="020B0400000000000000" pitchFamily="34" charset="-128"/>
                      </a:endParaRPr>
                    </a:p>
                    <a:p>
                      <a:pPr algn="ctr" fontAlgn="ctr"/>
                      <a:r>
                        <a:rPr lang="ja-JP" altLang="en-US" sz="800" b="1" i="0" u="none" strike="noStrike" dirty="0">
                          <a:solidFill>
                            <a:schemeClr val="bg1"/>
                          </a:solidFill>
                          <a:effectLst/>
                          <a:latin typeface="Yu Gothic" panose="020B0400000000000000" pitchFamily="34" charset="-128"/>
                          <a:ea typeface="Yu Gothic" panose="020B0400000000000000" pitchFamily="34" charset="-128"/>
                        </a:rPr>
                        <a:t>掲載社数</a:t>
                      </a:r>
                    </a:p>
                  </a:txBody>
                  <a:tcPr marL="9525" marR="9525" marT="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1" i="0" u="none" strike="noStrike" dirty="0">
                          <a:solidFill>
                            <a:schemeClr val="bg1"/>
                          </a:solidFill>
                          <a:effectLst/>
                          <a:latin typeface="Yu Gothic" panose="020B0400000000000000" pitchFamily="34" charset="-128"/>
                          <a:ea typeface="Yu Gothic" panose="020B0400000000000000" pitchFamily="34" charset="-128"/>
                        </a:rPr>
                        <a:t>サイズ（左右</a:t>
                      </a:r>
                      <a:r>
                        <a:rPr lang="en-US" altLang="ja-JP" sz="800" b="1" i="0" u="none" strike="noStrike" dirty="0">
                          <a:solidFill>
                            <a:schemeClr val="bg1"/>
                          </a:solidFill>
                          <a:effectLst/>
                          <a:latin typeface="Yu Gothic" panose="020B0400000000000000" pitchFamily="34" charset="-128"/>
                          <a:ea typeface="Yu Gothic" panose="020B0400000000000000" pitchFamily="34" charset="-128"/>
                        </a:rPr>
                        <a:t>×</a:t>
                      </a:r>
                      <a:r>
                        <a:rPr lang="ja-JP" altLang="en-US" sz="800" b="1" i="0" u="none" strike="noStrike" dirty="0">
                          <a:solidFill>
                            <a:schemeClr val="bg1"/>
                          </a:solidFill>
                          <a:effectLst/>
                          <a:latin typeface="Yu Gothic" panose="020B0400000000000000" pitchFamily="34" charset="-128"/>
                          <a:ea typeface="Yu Gothic" panose="020B0400000000000000" pitchFamily="34" charset="-128"/>
                        </a:rPr>
                        <a:t>天地、ピクセル）</a:t>
                      </a:r>
                    </a:p>
                  </a:txBody>
                  <a:tcPr marL="9525" marR="9525" marT="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chemeClr val="bg1"/>
                          </a:solidFill>
                          <a:effectLst/>
                          <a:uLnTx/>
                          <a:uFillTx/>
                          <a:latin typeface="Yu Gothic" panose="020B0400000000000000" pitchFamily="34" charset="-128"/>
                          <a:ea typeface="Yu Gothic" panose="020B0400000000000000" pitchFamily="34" charset="-128"/>
                          <a:cs typeface="メイリオ" panose="020B0604030504040204" pitchFamily="50" charset="-128"/>
                        </a:rPr>
                        <a:t>ファイルサイズ上限</a:t>
                      </a:r>
                      <a:endParaRPr kumimoji="1" lang="en-US" altLang="ja-JP" sz="800" b="1" i="0" u="none" strike="noStrike" kern="1200" cap="none" spc="0" normalizeH="0" baseline="0" noProof="0" dirty="0">
                        <a:ln>
                          <a:noFill/>
                        </a:ln>
                        <a:solidFill>
                          <a:schemeClr val="bg1"/>
                        </a:solidFill>
                        <a:effectLst/>
                        <a:uLnTx/>
                        <a:uFillTx/>
                        <a:latin typeface="Yu Gothic" panose="020B0400000000000000" pitchFamily="34" charset="-128"/>
                        <a:ea typeface="Yu Gothic" panose="020B0400000000000000" pitchFamily="34" charset="-128"/>
                        <a:cs typeface="メイリオ"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a:ln>
                            <a:noFill/>
                          </a:ln>
                          <a:solidFill>
                            <a:schemeClr val="bg1"/>
                          </a:solidFill>
                          <a:effectLst/>
                          <a:uLnTx/>
                          <a:uFillTx/>
                          <a:latin typeface="Yu Gothic" panose="020B0400000000000000" pitchFamily="34" charset="-128"/>
                          <a:ea typeface="Yu Gothic" panose="020B0400000000000000" pitchFamily="34" charset="-128"/>
                          <a:cs typeface="メイリオ" panose="020B0604030504040204" pitchFamily="50" charset="-128"/>
                        </a:rPr>
                        <a:t>（</a:t>
                      </a:r>
                      <a:r>
                        <a:rPr kumimoji="1" lang="en-US" altLang="ja-JP" sz="600" b="1" i="0" u="none" strike="noStrike" kern="1200" cap="none" spc="0" normalizeH="0" baseline="0" noProof="0" dirty="0">
                          <a:ln>
                            <a:noFill/>
                          </a:ln>
                          <a:solidFill>
                            <a:schemeClr val="bg1"/>
                          </a:solidFill>
                          <a:effectLst/>
                          <a:uLnTx/>
                          <a:uFillTx/>
                          <a:latin typeface="Yu Gothic" panose="020B0400000000000000" pitchFamily="34" charset="-128"/>
                          <a:ea typeface="Yu Gothic" panose="020B0400000000000000" pitchFamily="34" charset="-128"/>
                          <a:cs typeface="メイリオ" panose="020B0604030504040204" pitchFamily="50" charset="-128"/>
                        </a:rPr>
                        <a:t>GIF</a:t>
                      </a:r>
                      <a:r>
                        <a:rPr kumimoji="1" lang="ja-JP" altLang="en-US" sz="600" b="1" i="0" u="none" strike="noStrike" kern="1200" cap="none" spc="0" normalizeH="0" baseline="0" noProof="0" dirty="0" err="1">
                          <a:ln>
                            <a:noFill/>
                          </a:ln>
                          <a:solidFill>
                            <a:schemeClr val="bg1"/>
                          </a:solidFill>
                          <a:effectLst/>
                          <a:uLnTx/>
                          <a:uFillTx/>
                          <a:latin typeface="Yu Gothic" panose="020B0400000000000000" pitchFamily="34" charset="-128"/>
                          <a:ea typeface="Yu Gothic" panose="020B0400000000000000" pitchFamily="34" charset="-128"/>
                          <a:cs typeface="メイリオ" panose="020B0604030504040204" pitchFamily="50" charset="-128"/>
                        </a:rPr>
                        <a:t>、</a:t>
                      </a:r>
                      <a:r>
                        <a:rPr kumimoji="1" lang="en-US" altLang="ja-JP" sz="600" b="1" i="0" u="none" strike="noStrike" kern="1200" cap="none" spc="0" normalizeH="0" baseline="0" noProof="0" dirty="0">
                          <a:ln>
                            <a:noFill/>
                          </a:ln>
                          <a:solidFill>
                            <a:schemeClr val="bg1"/>
                          </a:solidFill>
                          <a:effectLst/>
                          <a:uLnTx/>
                          <a:uFillTx/>
                          <a:latin typeface="Yu Gothic" panose="020B0400000000000000" pitchFamily="34" charset="-128"/>
                          <a:ea typeface="Yu Gothic" panose="020B0400000000000000" pitchFamily="34" charset="-128"/>
                          <a:cs typeface="メイリオ" panose="020B0604030504040204" pitchFamily="50" charset="-128"/>
                        </a:rPr>
                        <a:t>JPEG</a:t>
                      </a:r>
                      <a:r>
                        <a:rPr kumimoji="1" lang="ja-JP" altLang="en-US" sz="600" b="1" i="0" u="none" strike="noStrike" kern="1200" cap="none" spc="0" normalizeH="0" baseline="0" noProof="0" dirty="0" err="1">
                          <a:ln>
                            <a:noFill/>
                          </a:ln>
                          <a:solidFill>
                            <a:schemeClr val="bg1"/>
                          </a:solidFill>
                          <a:effectLst/>
                          <a:uLnTx/>
                          <a:uFillTx/>
                          <a:latin typeface="Yu Gothic" panose="020B0400000000000000" pitchFamily="34" charset="-128"/>
                          <a:ea typeface="Yu Gothic" panose="020B0400000000000000" pitchFamily="34" charset="-128"/>
                          <a:cs typeface="メイリオ" panose="020B0604030504040204" pitchFamily="50" charset="-128"/>
                        </a:rPr>
                        <a:t>、</a:t>
                      </a:r>
                      <a:r>
                        <a:rPr kumimoji="1" lang="en-US" altLang="ja-JP" sz="600" b="1" i="0" u="none" strike="noStrike" kern="1200" cap="none" spc="0" normalizeH="0" baseline="0" noProof="0" dirty="0">
                          <a:ln>
                            <a:noFill/>
                          </a:ln>
                          <a:solidFill>
                            <a:schemeClr val="bg1"/>
                          </a:solidFill>
                          <a:effectLst/>
                          <a:uLnTx/>
                          <a:uFillTx/>
                          <a:latin typeface="Yu Gothic" panose="020B0400000000000000" pitchFamily="34" charset="-128"/>
                          <a:ea typeface="Yu Gothic" panose="020B0400000000000000" pitchFamily="34" charset="-128"/>
                          <a:cs typeface="メイリオ" panose="020B0604030504040204" pitchFamily="50" charset="-128"/>
                        </a:rPr>
                        <a:t>PNG </a:t>
                      </a:r>
                      <a:r>
                        <a:rPr kumimoji="1" lang="ja-JP" altLang="en-US" sz="600" b="1" i="0" u="none" strike="noStrike" kern="1200" cap="none" spc="0" normalizeH="0" baseline="0" noProof="0" dirty="0">
                          <a:ln>
                            <a:noFill/>
                          </a:ln>
                          <a:solidFill>
                            <a:schemeClr val="bg1"/>
                          </a:solidFill>
                          <a:effectLst/>
                          <a:uLnTx/>
                          <a:uFillTx/>
                          <a:latin typeface="Yu Gothic" panose="020B0400000000000000" pitchFamily="34" charset="-128"/>
                          <a:ea typeface="Yu Gothic" panose="020B0400000000000000" pitchFamily="34" charset="-128"/>
                          <a:cs typeface="メイリオ" panose="020B0604030504040204" pitchFamily="50" charset="-128"/>
                        </a:rPr>
                        <a:t>共通）</a:t>
                      </a:r>
                      <a:endParaRPr kumimoji="1" lang="en-US" altLang="ja-JP" sz="600" b="1" i="0" u="none" strike="noStrike" kern="1200" cap="none" spc="0" normalizeH="0" baseline="0" noProof="0" dirty="0">
                        <a:ln>
                          <a:noFill/>
                        </a:ln>
                        <a:solidFill>
                          <a:schemeClr val="bg1"/>
                        </a:solidFill>
                        <a:effectLst/>
                        <a:uLnTx/>
                        <a:uFillTx/>
                        <a:latin typeface="Yu Gothic" panose="020B0400000000000000" pitchFamily="34" charset="-128"/>
                        <a:ea typeface="Yu Gothic" panose="020B0400000000000000" pitchFamily="34" charset="-128"/>
                        <a:cs typeface="メイリオ"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bg1"/>
                          </a:solidFill>
                          <a:effectLst/>
                          <a:uLnTx/>
                          <a:uFillTx/>
                          <a:latin typeface="Yu Gothic" panose="020B0400000000000000" pitchFamily="34" charset="-128"/>
                          <a:ea typeface="Yu Gothic" panose="020B0400000000000000" pitchFamily="34" charset="-128"/>
                          <a:cs typeface="メイリオ" panose="020B0604030504040204" pitchFamily="50" charset="-128"/>
                        </a:rPr>
                        <a:t>（</a:t>
                      </a:r>
                      <a:r>
                        <a:rPr kumimoji="1" lang="en-US" altLang="ja-JP" sz="600" b="1" i="0" u="none" strike="noStrike" kern="1200" cap="none" spc="0" normalizeH="0" baseline="0" noProof="0" dirty="0">
                          <a:ln>
                            <a:noFill/>
                          </a:ln>
                          <a:solidFill>
                            <a:schemeClr val="bg1"/>
                          </a:solidFill>
                          <a:effectLst/>
                          <a:uLnTx/>
                          <a:uFillTx/>
                          <a:latin typeface="Yu Gothic" panose="020B0400000000000000" pitchFamily="34" charset="-128"/>
                          <a:ea typeface="Yu Gothic" panose="020B0400000000000000" pitchFamily="34" charset="-128"/>
                          <a:cs typeface="メイリオ" panose="020B0604030504040204" pitchFamily="50" charset="-128"/>
                        </a:rPr>
                        <a:t>HTML5</a:t>
                      </a:r>
                      <a:r>
                        <a:rPr kumimoji="1" lang="ja-JP" altLang="en-US" sz="600" b="1" i="0" u="none" strike="noStrike" kern="1200" cap="none" spc="0" normalizeH="0" baseline="0" noProof="0" dirty="0">
                          <a:ln>
                            <a:noFill/>
                          </a:ln>
                          <a:solidFill>
                            <a:schemeClr val="bg1"/>
                          </a:solidFill>
                          <a:effectLst/>
                          <a:uLnTx/>
                          <a:uFillTx/>
                          <a:latin typeface="Yu Gothic" panose="020B0400000000000000" pitchFamily="34" charset="-128"/>
                          <a:ea typeface="Yu Gothic" panose="020B0400000000000000" pitchFamily="34" charset="-128"/>
                          <a:cs typeface="メイリオ" panose="020B0604030504040204" pitchFamily="50" charset="-128"/>
                        </a:rPr>
                        <a:t>については別途ご確認ください）</a:t>
                      </a:r>
                    </a:p>
                  </a:txBody>
                  <a:tcPr marL="9525" marR="9525" marT="9525"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80623489"/>
                  </a:ext>
                </a:extLst>
              </a:tr>
              <a:tr h="379093">
                <a:tc>
                  <a:txBody>
                    <a:bodyPr/>
                    <a:lstStyle/>
                    <a:p>
                      <a:pPr algn="ctr" fontAlgn="ctr"/>
                      <a:r>
                        <a:rPr lang="ja-JP" altLang="en-US" sz="800" b="0" i="0" u="none" strike="noStrike" dirty="0">
                          <a:solidFill>
                            <a:srgbClr val="000000"/>
                          </a:solidFill>
                          <a:effectLst/>
                          <a:latin typeface="Yu Gothic" panose="020B0400000000000000" pitchFamily="34" charset="-128"/>
                          <a:ea typeface="Yu Gothic" panose="020B0400000000000000" pitchFamily="34" charset="-128"/>
                        </a:rPr>
                        <a:t>①</a:t>
                      </a:r>
                      <a:endParaRPr lang="en-US" altLang="ja-JP" sz="8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ja-JP" altLang="en-US" sz="800" b="0" i="0" u="none" strike="noStrike" dirty="0">
                          <a:solidFill>
                            <a:srgbClr val="000000"/>
                          </a:solidFill>
                          <a:effectLst/>
                          <a:latin typeface="Yu Gothic" panose="020B0400000000000000" pitchFamily="34" charset="-128"/>
                          <a:ea typeface="Yu Gothic" panose="020B0400000000000000" pitchFamily="34" charset="-128"/>
                        </a:rPr>
                        <a:t>スマホ・ヘッダーパネル</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800" b="0" i="0" u="none" strike="noStrike" dirty="0">
                          <a:solidFill>
                            <a:schemeClr val="tx1"/>
                          </a:solidFill>
                          <a:effectLst/>
                          <a:latin typeface="Yu Gothic" panose="020B0400000000000000" pitchFamily="34" charset="-128"/>
                          <a:ea typeface="Yu Gothic" panose="020B0400000000000000" pitchFamily="34" charset="-128"/>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ja-JP" altLang="en-US" sz="800" b="0" i="0" u="none" strike="noStrike" dirty="0">
                          <a:solidFill>
                            <a:schemeClr val="tx1"/>
                          </a:solidFill>
                          <a:effectLst/>
                          <a:latin typeface="Yu Gothic" panose="020B0400000000000000" pitchFamily="34" charset="-128"/>
                          <a:ea typeface="Yu Gothic" panose="020B0400000000000000" pitchFamily="34" charset="-128"/>
                        </a:rPr>
                        <a:t>無制限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800" b="0" i="0" u="none" strike="noStrike" dirty="0">
                          <a:solidFill>
                            <a:srgbClr val="000000"/>
                          </a:solidFill>
                          <a:effectLst/>
                          <a:latin typeface="Yu Gothic" panose="020B0400000000000000" pitchFamily="34" charset="-128"/>
                          <a:ea typeface="Yu Gothic" panose="020B0400000000000000" pitchFamily="34" charset="-128"/>
                        </a:rPr>
                        <a:t>320×180</a:t>
                      </a:r>
                      <a:endParaRPr 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t"/>
                      <a:r>
                        <a:rPr lang="en-US" altLang="ja-JP" sz="800" b="0" i="0" u="none" strike="noStrike" dirty="0">
                          <a:solidFill>
                            <a:schemeClr val="tx1"/>
                          </a:solidFill>
                          <a:effectLst/>
                          <a:latin typeface="Yu Gothic" panose="020B0400000000000000" pitchFamily="34" charset="-128"/>
                          <a:ea typeface="Yu Gothic" panose="020B0400000000000000" pitchFamily="34" charset="-128"/>
                        </a:rPr>
                        <a:t>60KB</a:t>
                      </a:r>
                      <a:r>
                        <a:rPr lang="ja-JP" altLang="en-US" sz="800" b="0" i="0" u="none" strike="noStrike" dirty="0">
                          <a:solidFill>
                            <a:schemeClr val="tx1"/>
                          </a:solidFill>
                          <a:effectLst/>
                          <a:latin typeface="Yu Gothic" panose="020B0400000000000000" pitchFamily="34" charset="-128"/>
                          <a:ea typeface="Yu Gothic" panose="020B0400000000000000" pitchFamily="34" charset="-128"/>
                        </a:rPr>
                        <a:t>以内</a:t>
                      </a:r>
                      <a:endParaRPr lang="en-US" altLang="ja-JP" sz="800" b="0" i="0" u="none" strike="noStrike" dirty="0">
                        <a:solidFill>
                          <a:schemeClr val="tx1"/>
                        </a:solidFill>
                        <a:effectLst/>
                        <a:latin typeface="Yu Gothic" panose="020B0400000000000000" pitchFamily="34" charset="-128"/>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80616967"/>
                  </a:ext>
                </a:extLst>
              </a:tr>
              <a:tr h="379093">
                <a:tc>
                  <a:txBody>
                    <a:bodyPr/>
                    <a:lstStyle/>
                    <a:p>
                      <a:pPr algn="ctr" fontAlgn="ctr"/>
                      <a:r>
                        <a:rPr lang="ja-JP" altLang="en-US" sz="800" b="0" i="0" u="none" strike="noStrike" dirty="0">
                          <a:solidFill>
                            <a:srgbClr val="000000"/>
                          </a:solidFill>
                          <a:effectLst/>
                          <a:latin typeface="Yu Gothic" panose="020B0400000000000000" pitchFamily="34" charset="-128"/>
                          <a:ea typeface="Yu Gothic" panose="020B0400000000000000" pitchFamily="34" charset="-128"/>
                        </a:rPr>
                        <a:t>②</a:t>
                      </a:r>
                      <a:endParaRPr lang="en-US" altLang="ja-JP" sz="8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ja-JP" altLang="en-US" sz="800" b="0" i="0" u="none" strike="noStrike" dirty="0">
                          <a:solidFill>
                            <a:srgbClr val="000000"/>
                          </a:solidFill>
                          <a:effectLst/>
                          <a:latin typeface="Yu Gothic" panose="020B0400000000000000" pitchFamily="34" charset="-128"/>
                          <a:ea typeface="Yu Gothic" panose="020B0400000000000000" pitchFamily="34" charset="-128"/>
                        </a:rPr>
                        <a:t>スマホ・ヘッダー動画</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800" b="0" i="0" u="none" strike="noStrike" dirty="0">
                          <a:solidFill>
                            <a:schemeClr val="tx1"/>
                          </a:solidFill>
                          <a:effectLst/>
                          <a:latin typeface="Yu Gothic" panose="020B0400000000000000" pitchFamily="34" charset="-128"/>
                          <a:ea typeface="Yu Gothic" panose="020B0400000000000000" pitchFamily="34" charset="-128"/>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ja-JP" altLang="en-US" sz="800" b="0" i="0" u="none" strike="noStrike" dirty="0">
                          <a:solidFill>
                            <a:schemeClr val="tx1"/>
                          </a:solidFill>
                          <a:effectLst/>
                          <a:latin typeface="Yu Gothic" panose="020B0400000000000000" pitchFamily="34" charset="-128"/>
                          <a:ea typeface="Yu Gothic" panose="020B0400000000000000" pitchFamily="34" charset="-128"/>
                        </a:rPr>
                        <a:t>無制限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800" b="0" i="0" u="none" strike="noStrike" dirty="0">
                          <a:solidFill>
                            <a:srgbClr val="000000"/>
                          </a:solidFill>
                          <a:effectLst/>
                          <a:latin typeface="Yu Gothic" panose="020B0400000000000000" pitchFamily="34" charset="-128"/>
                          <a:ea typeface="Yu Gothic" panose="020B0400000000000000" pitchFamily="34" charset="-128"/>
                        </a:rPr>
                        <a:t>16</a:t>
                      </a:r>
                      <a:r>
                        <a:rPr lang="ja-JP" altLang="en-US" sz="800" b="0" i="0" u="none" strike="noStrike" dirty="0">
                          <a:solidFill>
                            <a:srgbClr val="000000"/>
                          </a:solidFill>
                          <a:effectLst/>
                          <a:latin typeface="Yu Gothic" panose="020B0400000000000000" pitchFamily="34" charset="-128"/>
                          <a:ea typeface="Yu Gothic" panose="020B0400000000000000" pitchFamily="34" charset="-128"/>
                        </a:rPr>
                        <a:t>：</a:t>
                      </a:r>
                      <a:r>
                        <a:rPr lang="en-US" altLang="ja-JP" sz="800" b="0" i="0" u="none" strike="noStrike" dirty="0">
                          <a:solidFill>
                            <a:srgbClr val="000000"/>
                          </a:solidFill>
                          <a:effectLst/>
                          <a:latin typeface="Yu Gothic" panose="020B0400000000000000" pitchFamily="34" charset="-128"/>
                          <a:ea typeface="Yu Gothic" panose="020B0400000000000000" pitchFamily="34" charset="-128"/>
                        </a:rPr>
                        <a:t>9</a:t>
                      </a:r>
                      <a:r>
                        <a:rPr lang="ja-JP" altLang="en-US" sz="800" b="0" i="0" u="none" strike="noStrike" dirty="0">
                          <a:solidFill>
                            <a:srgbClr val="000000"/>
                          </a:solidFill>
                          <a:effectLst/>
                          <a:latin typeface="Yu Gothic" panose="020B0400000000000000" pitchFamily="34" charset="-128"/>
                          <a:ea typeface="Yu Gothic" panose="020B0400000000000000" pitchFamily="34" charset="-128"/>
                        </a:rPr>
                        <a:t>（</a:t>
                      </a:r>
                      <a:r>
                        <a:rPr lang="en-US" altLang="ja-JP" sz="800" b="0" i="0" u="none" strike="noStrike" dirty="0">
                          <a:solidFill>
                            <a:srgbClr val="000000"/>
                          </a:solidFill>
                          <a:effectLst/>
                          <a:latin typeface="Yu Gothic" panose="020B0400000000000000" pitchFamily="34" charset="-128"/>
                          <a:ea typeface="Yu Gothic" panose="020B0400000000000000" pitchFamily="34" charset="-128"/>
                        </a:rPr>
                        <a:t>640×360</a:t>
                      </a:r>
                      <a:r>
                        <a:rPr lang="ja-JP" altLang="en-US" sz="800" b="0" i="0" u="none" strike="noStrike" dirty="0">
                          <a:solidFill>
                            <a:srgbClr val="000000"/>
                          </a:solidFill>
                          <a:effectLst/>
                          <a:latin typeface="Yu Gothic" panose="020B0400000000000000" pitchFamily="34" charset="-128"/>
                          <a:ea typeface="Yu Gothic" panose="020B0400000000000000" pitchFamily="34" charset="-128"/>
                        </a:rPr>
                        <a:t>以内）</a:t>
                      </a:r>
                      <a:endParaRPr 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t"/>
                      <a:r>
                        <a:rPr lang="en-US" altLang="ja-JP" sz="800" b="0" i="0" u="none" strike="noStrike" dirty="0">
                          <a:solidFill>
                            <a:srgbClr val="000000"/>
                          </a:solidFill>
                          <a:effectLst/>
                          <a:latin typeface="Yu Gothic" panose="020B0400000000000000" pitchFamily="34" charset="-128"/>
                          <a:ea typeface="Yu Gothic" panose="020B0400000000000000" pitchFamily="34" charset="-128"/>
                        </a:rPr>
                        <a:t>10MB</a:t>
                      </a:r>
                      <a:r>
                        <a:rPr lang="ja-JP" altLang="en-US" sz="800" b="0" i="0" u="none" strike="noStrike" dirty="0">
                          <a:solidFill>
                            <a:srgbClr val="000000"/>
                          </a:solidFill>
                          <a:effectLst/>
                          <a:latin typeface="Yu Gothic" panose="020B0400000000000000" pitchFamily="34" charset="-128"/>
                          <a:ea typeface="Yu Gothic" panose="020B0400000000000000" pitchFamily="34" charset="-128"/>
                        </a:rPr>
                        <a:t>（</a:t>
                      </a:r>
                      <a:r>
                        <a:rPr lang="en-US" altLang="ja-JP" sz="800" b="0" i="0" u="none" strike="noStrike" dirty="0">
                          <a:solidFill>
                            <a:srgbClr val="000000"/>
                          </a:solidFill>
                          <a:effectLst/>
                          <a:latin typeface="Yu Gothic" panose="020B0400000000000000" pitchFamily="34" charset="-128"/>
                          <a:ea typeface="Yu Gothic" panose="020B0400000000000000" pitchFamily="34" charset="-128"/>
                        </a:rPr>
                        <a:t>30</a:t>
                      </a:r>
                      <a:r>
                        <a:rPr lang="ja-JP" altLang="en-US" sz="800" b="0" i="0" u="none" strike="noStrike" dirty="0">
                          <a:solidFill>
                            <a:srgbClr val="000000"/>
                          </a:solidFill>
                          <a:effectLst/>
                          <a:latin typeface="Yu Gothic" panose="020B0400000000000000" pitchFamily="34" charset="-128"/>
                          <a:ea typeface="Yu Gothic" panose="020B0400000000000000" pitchFamily="34" charset="-128"/>
                        </a:rPr>
                        <a:t>秒以内）</a:t>
                      </a:r>
                      <a:r>
                        <a:rPr lang="en-US" altLang="ja-JP" sz="800" b="0" i="0" u="none" strike="noStrike" dirty="0">
                          <a:solidFill>
                            <a:srgbClr val="FF0000"/>
                          </a:solidFill>
                          <a:effectLst/>
                          <a:latin typeface="Yu Gothic" panose="020B0400000000000000" pitchFamily="34" charset="-128"/>
                          <a:ea typeface="Yu Gothic" panose="020B0400000000000000" pitchFamily="34" charset="-128"/>
                        </a:rPr>
                        <a:t>※</a:t>
                      </a:r>
                      <a:r>
                        <a:rPr lang="ja-JP" altLang="en-US" sz="800" b="0" i="0" u="none" strike="noStrike" dirty="0">
                          <a:solidFill>
                            <a:srgbClr val="FF0000"/>
                          </a:solidFill>
                          <a:effectLst/>
                          <a:latin typeface="Yu Gothic" panose="020B0400000000000000" pitchFamily="34" charset="-128"/>
                          <a:ea typeface="Yu Gothic" panose="020B0400000000000000" pitchFamily="34" charset="-128"/>
                        </a:rPr>
                        <a:t>注</a:t>
                      </a:r>
                      <a:r>
                        <a:rPr lang="en-US" altLang="ja-JP" sz="800" b="0" i="0" u="none" strike="noStrike" dirty="0">
                          <a:solidFill>
                            <a:srgbClr val="FF0000"/>
                          </a:solidFill>
                          <a:effectLst/>
                          <a:latin typeface="Yu Gothic" panose="020B0400000000000000" pitchFamily="34" charset="-128"/>
                          <a:ea typeface="Yu Gothic" panose="020B0400000000000000" pitchFamily="34" charset="-128"/>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14632670"/>
                  </a:ext>
                </a:extLst>
              </a:tr>
              <a:tr h="379093">
                <a:tc>
                  <a:txBody>
                    <a:bodyPr/>
                    <a:lstStyle/>
                    <a:p>
                      <a:pPr algn="ctr" fontAlgn="ctr"/>
                      <a:r>
                        <a:rPr lang="ja-JP" altLang="en-US" sz="800" b="0" i="0" u="none" strike="noStrike" dirty="0">
                          <a:solidFill>
                            <a:srgbClr val="000000"/>
                          </a:solidFill>
                          <a:effectLst/>
                          <a:latin typeface="Yu Gothic" panose="020B0400000000000000" pitchFamily="34" charset="-128"/>
                          <a:ea typeface="Yu Gothic" panose="020B0400000000000000" pitchFamily="34" charset="-128"/>
                        </a:rPr>
                        <a:t>③</a:t>
                      </a:r>
                      <a:endParaRPr lang="en-US" altLang="ja-JP" sz="8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Yu Gothic" panose="020B0400000000000000" pitchFamily="34" charset="-128"/>
                          <a:ea typeface="Yu Gothic" panose="020B0400000000000000" pitchFamily="34" charset="-128"/>
                        </a:rPr>
                        <a:t>スマホ・レクタングル</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800" b="0" i="0" u="none" strike="noStrike" dirty="0">
                          <a:solidFill>
                            <a:schemeClr val="tx1"/>
                          </a:solidFill>
                          <a:effectLst/>
                          <a:latin typeface="Yu Gothic" panose="020B0400000000000000" pitchFamily="34" charset="-128"/>
                          <a:ea typeface="Yu Gothic" panose="020B0400000000000000" pitchFamily="34" charset="-128"/>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ja-JP" altLang="en-US" sz="800" b="0" i="0" u="none" strike="noStrike" dirty="0">
                          <a:solidFill>
                            <a:schemeClr val="tx1"/>
                          </a:solidFill>
                          <a:effectLst/>
                          <a:latin typeface="Yu Gothic" panose="020B0400000000000000" pitchFamily="34" charset="-128"/>
                          <a:ea typeface="Yu Gothic" panose="020B0400000000000000" pitchFamily="34" charset="-128"/>
                        </a:rPr>
                        <a:t>無制限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800" b="0" i="0" u="none" strike="noStrike" dirty="0">
                          <a:solidFill>
                            <a:srgbClr val="000000"/>
                          </a:solidFill>
                          <a:effectLst/>
                          <a:latin typeface="Yu Gothic" panose="020B0400000000000000" pitchFamily="34" charset="-128"/>
                          <a:ea typeface="Yu Gothic" panose="020B0400000000000000" pitchFamily="34" charset="-128"/>
                        </a:rPr>
                        <a:t>300×250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800" b="0" i="0" u="none" strike="noStrike" dirty="0">
                          <a:solidFill>
                            <a:srgbClr val="000000"/>
                          </a:solidFill>
                          <a:effectLst/>
                          <a:latin typeface="Yu Gothic" panose="020B0400000000000000" pitchFamily="34" charset="-128"/>
                          <a:ea typeface="Yu Gothic" panose="020B0400000000000000" pitchFamily="34" charset="-128"/>
                        </a:rPr>
                        <a:t>150KB</a:t>
                      </a:r>
                      <a:r>
                        <a:rPr lang="ja-JP" altLang="en-US" sz="800" b="0" i="0" u="none" strike="noStrike" dirty="0">
                          <a:solidFill>
                            <a:srgbClr val="000000"/>
                          </a:solidFill>
                          <a:effectLst/>
                          <a:latin typeface="Yu Gothic" panose="020B0400000000000000" pitchFamily="34" charset="-128"/>
                          <a:ea typeface="Yu Gothic" panose="020B0400000000000000" pitchFamily="34" charset="-128"/>
                        </a:rPr>
                        <a:t>以内</a:t>
                      </a:r>
                      <a:endParaRPr 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19993441"/>
                  </a:ext>
                </a:extLst>
              </a:tr>
              <a:tr h="379093">
                <a:tc>
                  <a:txBody>
                    <a:bodyPr/>
                    <a:lstStyle/>
                    <a:p>
                      <a:pPr algn="ctr" fontAlgn="ctr"/>
                      <a:r>
                        <a:rPr lang="ja-JP" altLang="en-US" sz="800" b="0" i="0" u="none" strike="noStrike" dirty="0">
                          <a:solidFill>
                            <a:srgbClr val="000000"/>
                          </a:solidFill>
                          <a:effectLst/>
                          <a:latin typeface="Yu Gothic" panose="020B0400000000000000" pitchFamily="34" charset="-128"/>
                          <a:ea typeface="Yu Gothic" panose="020B0400000000000000" pitchFamily="34" charset="-128"/>
                        </a:rPr>
                        <a:t>④</a:t>
                      </a:r>
                      <a:endParaRPr lang="en-US" altLang="ja-JP" sz="8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Yu Gothic" panose="020B0400000000000000" pitchFamily="34" charset="-128"/>
                          <a:ea typeface="Yu Gothic" panose="020B0400000000000000" pitchFamily="34" charset="-128"/>
                        </a:rPr>
                        <a:t>スマホ・インフィード</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chemeClr val="tx1"/>
                          </a:solidFill>
                          <a:effectLst/>
                          <a:latin typeface="Yu Gothic" panose="020B0400000000000000" pitchFamily="34" charset="-128"/>
                          <a:ea typeface="Yu Gothic" panose="020B0400000000000000" pitchFamily="34" charset="-128"/>
                        </a:rPr>
                        <a:t>1</a:t>
                      </a:r>
                      <a:br>
                        <a:rPr lang="en-US" altLang="ja-JP" sz="800" b="0" i="0" u="none" strike="noStrike" dirty="0">
                          <a:solidFill>
                            <a:schemeClr val="tx1"/>
                          </a:solidFill>
                          <a:effectLst/>
                          <a:latin typeface="Yu Gothic" panose="020B0400000000000000" pitchFamily="34" charset="-128"/>
                          <a:ea typeface="Yu Gothic" panose="020B0400000000000000" pitchFamily="34" charset="-128"/>
                        </a:rPr>
                      </a:br>
                      <a:r>
                        <a:rPr lang="en-US" altLang="ja-JP" sz="800" b="0" i="0" u="none" strike="noStrike" dirty="0">
                          <a:solidFill>
                            <a:srgbClr val="FF0000"/>
                          </a:solidFill>
                          <a:effectLst/>
                          <a:latin typeface="Yu Gothic" panose="020B0400000000000000" pitchFamily="34" charset="-128"/>
                          <a:ea typeface="Yu Gothic" panose="020B0400000000000000" pitchFamily="34" charset="-128"/>
                        </a:rPr>
                        <a:t>※</a:t>
                      </a:r>
                      <a:r>
                        <a:rPr lang="ja-JP" altLang="en-US" sz="800" b="0" i="0" u="none" strike="noStrike" dirty="0">
                          <a:solidFill>
                            <a:srgbClr val="FF0000"/>
                          </a:solidFill>
                          <a:effectLst/>
                          <a:latin typeface="Yu Gothic" panose="020B0400000000000000" pitchFamily="34" charset="-128"/>
                          <a:ea typeface="Yu Gothic" panose="020B0400000000000000" pitchFamily="34" charset="-128"/>
                        </a:rPr>
                        <a:t>注</a:t>
                      </a:r>
                      <a:r>
                        <a:rPr lang="en-US" altLang="ja-JP" sz="800" b="0" i="0" u="none" strike="noStrike" dirty="0">
                          <a:solidFill>
                            <a:srgbClr val="FF0000"/>
                          </a:solidFill>
                          <a:effectLst/>
                          <a:latin typeface="Yu Gothic" panose="020B0400000000000000" pitchFamily="34" charset="-128"/>
                          <a:ea typeface="Yu Gothic" panose="020B0400000000000000" pitchFamily="34" charset="-128"/>
                        </a:rPr>
                        <a:t>1</a:t>
                      </a:r>
                      <a:endParaRPr lang="en-US" altLang="ja-JP" sz="8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ja-JP" altLang="en-US" sz="800" b="0" i="0" u="none" strike="noStrike" dirty="0">
                          <a:solidFill>
                            <a:schemeClr val="tx1"/>
                          </a:solidFill>
                          <a:effectLst/>
                          <a:latin typeface="Yu Gothic" panose="020B0400000000000000" pitchFamily="34" charset="-128"/>
                          <a:ea typeface="Yu Gothic" panose="020B0400000000000000" pitchFamily="34" charset="-128"/>
                        </a:rPr>
                        <a:t>無制限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ja-JP" altLang="en-US" sz="800" b="0" i="0" u="none" strike="noStrike" dirty="0">
                          <a:solidFill>
                            <a:srgbClr val="000000"/>
                          </a:solidFill>
                          <a:effectLst/>
                          <a:latin typeface="Yu Gothic" panose="020B0400000000000000" pitchFamily="34" charset="-128"/>
                          <a:ea typeface="Yu Gothic" panose="020B0400000000000000" pitchFamily="34" charset="-128"/>
                        </a:rPr>
                        <a:t>サムネイル</a:t>
                      </a:r>
                      <a:r>
                        <a:rPr lang="zh-CN" altLang="en-US" sz="800" b="0" i="0" u="none" strike="noStrike" dirty="0">
                          <a:solidFill>
                            <a:srgbClr val="000000"/>
                          </a:solidFill>
                          <a:effectLst/>
                          <a:latin typeface="Yu Gothic" panose="020B0400000000000000" pitchFamily="34" charset="-128"/>
                          <a:ea typeface="Yu Gothic" panose="020B0400000000000000" pitchFamily="34" charset="-128"/>
                        </a:rPr>
                        <a:t>：</a:t>
                      </a:r>
                      <a:r>
                        <a:rPr lang="en-US" altLang="zh-CN" sz="800" b="0" i="0" u="none" strike="noStrike" dirty="0">
                          <a:solidFill>
                            <a:srgbClr val="000000"/>
                          </a:solidFill>
                          <a:effectLst/>
                          <a:latin typeface="Yu Gothic" panose="020B0400000000000000" pitchFamily="34" charset="-128"/>
                          <a:ea typeface="Yu Gothic" panose="020B0400000000000000" pitchFamily="34" charset="-128"/>
                        </a:rPr>
                        <a:t>240×180</a:t>
                      </a:r>
                      <a:br>
                        <a:rPr lang="en-US" altLang="zh-CN" sz="800" b="0" i="0" u="none" strike="noStrike" dirty="0">
                          <a:solidFill>
                            <a:srgbClr val="000000"/>
                          </a:solidFill>
                          <a:effectLst/>
                          <a:latin typeface="Yu Gothic" panose="020B0400000000000000" pitchFamily="34" charset="-128"/>
                          <a:ea typeface="Yu Gothic" panose="020B0400000000000000" pitchFamily="34" charset="-128"/>
                        </a:rPr>
                      </a:br>
                      <a:r>
                        <a:rPr lang="ja-JP" altLang="en-US" sz="800" b="0" i="0" u="none" strike="noStrike" dirty="0">
                          <a:solidFill>
                            <a:srgbClr val="000000"/>
                          </a:solidFill>
                          <a:effectLst/>
                          <a:latin typeface="Yu Gothic" panose="020B0400000000000000" pitchFamily="34" charset="-128"/>
                          <a:ea typeface="Yu Gothic" panose="020B0400000000000000" pitchFamily="34" charset="-128"/>
                        </a:rPr>
                        <a:t>テキスト</a:t>
                      </a:r>
                      <a:r>
                        <a:rPr lang="zh-CN" altLang="en-US" sz="800" b="0" i="0" u="none" strike="noStrike" dirty="0">
                          <a:solidFill>
                            <a:srgbClr val="000000"/>
                          </a:solidFill>
                          <a:effectLst/>
                          <a:latin typeface="Yu Gothic" panose="020B0400000000000000" pitchFamily="34" charset="-128"/>
                          <a:ea typeface="Yu Gothic" panose="020B0400000000000000" pitchFamily="34" charset="-128"/>
                        </a:rPr>
                        <a:t>：</a:t>
                      </a:r>
                      <a:r>
                        <a:rPr lang="ja-JP" altLang="en-US" sz="800" b="0" i="0" u="none" strike="noStrike" dirty="0">
                          <a:solidFill>
                            <a:srgbClr val="000000"/>
                          </a:solidFill>
                          <a:effectLst/>
                          <a:latin typeface="Yu Gothic" panose="020B0400000000000000" pitchFamily="34" charset="-128"/>
                          <a:ea typeface="Yu Gothic" panose="020B0400000000000000" pitchFamily="34" charset="-128"/>
                        </a:rPr>
                        <a:t>全半角問わず</a:t>
                      </a:r>
                      <a:r>
                        <a:rPr lang="en-US" altLang="zh-CN" sz="800" b="0" i="0" u="none" strike="noStrike" dirty="0">
                          <a:solidFill>
                            <a:srgbClr val="000000"/>
                          </a:solidFill>
                          <a:effectLst/>
                          <a:latin typeface="Yu Gothic" panose="020B0400000000000000" pitchFamily="34" charset="-128"/>
                          <a:ea typeface="Yu Gothic" panose="020B0400000000000000" pitchFamily="34" charset="-128"/>
                        </a:rPr>
                        <a:t>30</a:t>
                      </a:r>
                      <a:r>
                        <a:rPr lang="zh-CN" altLang="en-US" sz="800" b="0" i="0" u="none" strike="noStrike" dirty="0">
                          <a:solidFill>
                            <a:srgbClr val="000000"/>
                          </a:solidFill>
                          <a:effectLst/>
                          <a:latin typeface="Yu Gothic" panose="020B0400000000000000" pitchFamily="34" charset="-128"/>
                          <a:ea typeface="Yu Gothic" panose="020B0400000000000000" pitchFamily="34" charset="-128"/>
                        </a:rPr>
                        <a:t>文字以内</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ja-JP" altLang="en-US" sz="800" b="0" i="0" u="none" strike="noStrike" dirty="0">
                          <a:solidFill>
                            <a:srgbClr val="000000"/>
                          </a:solidFill>
                          <a:effectLst/>
                          <a:latin typeface="Yu Gothic" panose="020B0400000000000000" pitchFamily="34" charset="-128"/>
                          <a:ea typeface="Yu Gothic" panose="020B0400000000000000" pitchFamily="34" charset="-128"/>
                        </a:rPr>
                        <a:t>サムネイル：</a:t>
                      </a:r>
                      <a:r>
                        <a:rPr lang="en-US" altLang="ja-JP" sz="800" b="0" i="0" u="none" strike="noStrike" dirty="0">
                          <a:solidFill>
                            <a:srgbClr val="000000"/>
                          </a:solidFill>
                          <a:effectLst/>
                          <a:latin typeface="Yu Gothic" panose="020B0400000000000000" pitchFamily="34" charset="-128"/>
                          <a:ea typeface="Yu Gothic" panose="020B0400000000000000" pitchFamily="34" charset="-128"/>
                        </a:rPr>
                        <a:t>60KB</a:t>
                      </a:r>
                      <a:r>
                        <a:rPr lang="ja-JP" altLang="en-US" sz="800" b="0" i="0" u="none" strike="noStrike" dirty="0">
                          <a:solidFill>
                            <a:srgbClr val="000000"/>
                          </a:solidFill>
                          <a:effectLst/>
                          <a:latin typeface="Yu Gothic" panose="020B0400000000000000" pitchFamily="34" charset="-128"/>
                          <a:ea typeface="Yu Gothic" panose="020B0400000000000000" pitchFamily="34" charset="-128"/>
                        </a:rPr>
                        <a:t>以内</a:t>
                      </a:r>
                      <a:endParaRPr lang="zh-CN" alt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60276930"/>
                  </a:ext>
                </a:extLst>
              </a:tr>
              <a:tr h="379093">
                <a:tc>
                  <a:txBody>
                    <a:bodyPr/>
                    <a:lstStyle/>
                    <a:p>
                      <a:pPr algn="ctr" fontAlgn="ctr"/>
                      <a:r>
                        <a:rPr lang="ja-JP" altLang="en-US" sz="800" b="0" i="0" u="none" strike="noStrike" dirty="0">
                          <a:solidFill>
                            <a:srgbClr val="000000"/>
                          </a:solidFill>
                          <a:effectLst/>
                          <a:latin typeface="Yu Gothic" panose="020B0400000000000000" pitchFamily="34" charset="-128"/>
                          <a:ea typeface="Yu Gothic" panose="020B0400000000000000" pitchFamily="34" charset="-128"/>
                        </a:rPr>
                        <a:t>⑤</a:t>
                      </a:r>
                      <a:endParaRPr lang="en-US" altLang="ja-JP" sz="8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Yu Gothic" panose="020B0400000000000000" pitchFamily="34" charset="-128"/>
                          <a:ea typeface="Yu Gothic" panose="020B0400000000000000" pitchFamily="34" charset="-128"/>
                        </a:rPr>
                        <a:t>スマホ・テキストアド</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chemeClr val="tx1"/>
                          </a:solidFill>
                          <a:effectLst/>
                          <a:latin typeface="Yu Gothic" panose="020B0400000000000000" pitchFamily="34" charset="-128"/>
                          <a:ea typeface="Yu Gothic" panose="020B0400000000000000" pitchFamily="34" charset="-128"/>
                        </a:rPr>
                        <a:t>3</a:t>
                      </a:r>
                      <a:br>
                        <a:rPr lang="en-US" altLang="ja-JP" sz="800" b="0" i="0" u="none" strike="noStrike" dirty="0">
                          <a:solidFill>
                            <a:schemeClr val="tx1"/>
                          </a:solidFill>
                          <a:effectLst/>
                          <a:latin typeface="Yu Gothic" panose="020B0400000000000000" pitchFamily="34" charset="-128"/>
                          <a:ea typeface="Yu Gothic" panose="020B0400000000000000" pitchFamily="34" charset="-128"/>
                        </a:rPr>
                      </a:br>
                      <a:r>
                        <a:rPr lang="en-US" altLang="ja-JP" sz="800" b="0" i="0" u="none" strike="noStrike" dirty="0">
                          <a:solidFill>
                            <a:srgbClr val="FF0000"/>
                          </a:solidFill>
                          <a:effectLst/>
                          <a:latin typeface="Yu Gothic" panose="020B0400000000000000" pitchFamily="34" charset="-128"/>
                          <a:ea typeface="Yu Gothic" panose="020B0400000000000000" pitchFamily="34" charset="-128"/>
                        </a:rPr>
                        <a:t>※</a:t>
                      </a:r>
                      <a:r>
                        <a:rPr lang="ja-JP" altLang="en-US" sz="800" b="0" i="0" u="none" strike="noStrike" dirty="0">
                          <a:solidFill>
                            <a:srgbClr val="FF0000"/>
                          </a:solidFill>
                          <a:effectLst/>
                          <a:latin typeface="Yu Gothic" panose="020B0400000000000000" pitchFamily="34" charset="-128"/>
                          <a:ea typeface="Yu Gothic" panose="020B0400000000000000" pitchFamily="34" charset="-128"/>
                        </a:rPr>
                        <a:t>注</a:t>
                      </a:r>
                      <a:r>
                        <a:rPr lang="en-US" altLang="ja-JP" sz="800" b="0" i="0" u="none" strike="noStrike" dirty="0">
                          <a:solidFill>
                            <a:srgbClr val="FF0000"/>
                          </a:solidFill>
                          <a:effectLst/>
                          <a:latin typeface="Yu Gothic" panose="020B0400000000000000" pitchFamily="34" charset="-128"/>
                          <a:ea typeface="Yu Gothic" panose="020B0400000000000000" pitchFamily="34" charset="-128"/>
                        </a:rPr>
                        <a:t>1</a:t>
                      </a:r>
                      <a:endParaRPr lang="en-US" altLang="ja-JP" sz="8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800" b="0" i="0" u="none" strike="noStrike" dirty="0">
                          <a:solidFill>
                            <a:schemeClr val="tx1"/>
                          </a:solidFill>
                          <a:effectLst/>
                          <a:latin typeface="Yu Gothic" panose="020B0400000000000000" pitchFamily="34" charset="-128"/>
                          <a:ea typeface="Yu Gothic" panose="020B0400000000000000" pitchFamily="34" charset="-128"/>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ja-JP" altLang="en-US" sz="800" b="0" i="0" u="none" strike="noStrike" dirty="0">
                          <a:solidFill>
                            <a:srgbClr val="000000"/>
                          </a:solidFill>
                          <a:effectLst/>
                          <a:latin typeface="Yu Gothic" panose="020B0400000000000000" pitchFamily="34" charset="-128"/>
                          <a:ea typeface="Yu Gothic" panose="020B0400000000000000" pitchFamily="34" charset="-128"/>
                        </a:rPr>
                        <a:t>全半角問わず</a:t>
                      </a:r>
                      <a:r>
                        <a:rPr lang="en-US" altLang="ja-JP" sz="800" b="0" i="0" u="none" strike="noStrike" dirty="0">
                          <a:solidFill>
                            <a:srgbClr val="000000"/>
                          </a:solidFill>
                          <a:effectLst/>
                          <a:latin typeface="Yu Gothic" panose="020B0400000000000000" pitchFamily="34" charset="-128"/>
                          <a:ea typeface="Yu Gothic" panose="020B0400000000000000" pitchFamily="34" charset="-128"/>
                        </a:rPr>
                        <a:t>38</a:t>
                      </a:r>
                      <a:r>
                        <a:rPr lang="ja-JP" altLang="en-US" sz="800" b="0" i="0" u="none" strike="noStrike" dirty="0">
                          <a:solidFill>
                            <a:srgbClr val="000000"/>
                          </a:solidFill>
                          <a:effectLst/>
                          <a:latin typeface="Yu Gothic" panose="020B0400000000000000" pitchFamily="34" charset="-128"/>
                          <a:ea typeface="Yu Gothic" panose="020B0400000000000000" pitchFamily="34" charset="-128"/>
                        </a:rPr>
                        <a:t>文字以内</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800" b="0" i="0" u="none" strike="noStrike" dirty="0">
                          <a:solidFill>
                            <a:srgbClr val="000000"/>
                          </a:solidFill>
                          <a:effectLst/>
                          <a:latin typeface="Yu Gothic" panose="020B0400000000000000" pitchFamily="34" charset="-128"/>
                          <a:ea typeface="Yu Gothic" panose="020B0400000000000000" pitchFamily="34" charset="-128"/>
                        </a:rPr>
                        <a:t>-</a:t>
                      </a:r>
                      <a:endParaRPr lang="ja-JP" alt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96304959"/>
                  </a:ext>
                </a:extLst>
              </a:tr>
            </a:tbl>
          </a:graphicData>
        </a:graphic>
      </p:graphicFrame>
      <p:sp>
        <p:nvSpPr>
          <p:cNvPr id="17" name="Holder 4">
            <a:extLst>
              <a:ext uri="{FF2B5EF4-FFF2-40B4-BE49-F238E27FC236}">
                <a16:creationId xmlns:a16="http://schemas.microsoft.com/office/drawing/2014/main" id="{82CD9A2E-D33D-5544-8E40-A62208AD336F}"/>
              </a:ext>
            </a:extLst>
          </p:cNvPr>
          <p:cNvSpPr>
            <a:spLocks noGrp="1"/>
          </p:cNvSpPr>
          <p:nvPr>
            <p:ph type="sldNum" sz="quarter" idx="7"/>
          </p:nvPr>
        </p:nvSpPr>
        <p:spPr>
          <a:xfrm>
            <a:off x="117050" y="4823612"/>
            <a:ext cx="407092" cy="153888"/>
          </a:xfrm>
        </p:spPr>
        <p:txBody>
          <a:bodyPr lIns="0" tIns="0" rIns="0" bIns="0"/>
          <a:lstStyle>
            <a:lvl1pPr algn="r">
              <a:defRPr>
                <a:solidFill>
                  <a:schemeClr val="tx1">
                    <a:tint val="75000"/>
                  </a:schemeClr>
                </a:solidFill>
              </a:defRPr>
            </a:lvl1pPr>
          </a:lstStyle>
          <a:p>
            <a:pPr algn="l"/>
            <a:fld id="{B6F15528-21DE-4FAA-801E-634DDDAF4B2B}" type="slidenum">
              <a:rPr sz="1000">
                <a:solidFill>
                  <a:schemeClr val="tx1"/>
                </a:solidFill>
              </a:rPr>
              <a:pPr algn="l"/>
              <a:t>28</a:t>
            </a:fld>
            <a:endParaRPr sz="1000"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p:nvPr/>
        </p:nvSpPr>
        <p:spPr>
          <a:xfrm>
            <a:off x="336559" y="409134"/>
            <a:ext cx="95767" cy="343111"/>
          </a:xfrm>
          <a:custGeom>
            <a:avLst/>
            <a:gdLst/>
            <a:ahLst/>
            <a:cxnLst/>
            <a:rect l="l" t="t" r="r" b="b"/>
            <a:pathLst>
              <a:path w="95884" h="343534">
                <a:moveTo>
                  <a:pt x="95262" y="0"/>
                </a:moveTo>
                <a:lnTo>
                  <a:pt x="0" y="0"/>
                </a:lnTo>
                <a:lnTo>
                  <a:pt x="0" y="342963"/>
                </a:lnTo>
                <a:lnTo>
                  <a:pt x="95262" y="342963"/>
                </a:lnTo>
                <a:lnTo>
                  <a:pt x="95262" y="0"/>
                </a:lnTo>
                <a:close/>
              </a:path>
            </a:pathLst>
          </a:custGeom>
          <a:solidFill>
            <a:srgbClr val="0061AF"/>
          </a:solidFill>
        </p:spPr>
        <p:txBody>
          <a:bodyPr wrap="square" lIns="0" tIns="0" rIns="0" bIns="0" rtlCol="0"/>
          <a:lstStyle/>
          <a:p>
            <a:endParaRPr sz="1798"/>
          </a:p>
        </p:txBody>
      </p:sp>
      <p:sp>
        <p:nvSpPr>
          <p:cNvPr id="15" name="object 15"/>
          <p:cNvSpPr/>
          <p:nvPr/>
        </p:nvSpPr>
        <p:spPr>
          <a:xfrm>
            <a:off x="528714" y="732647"/>
            <a:ext cx="8088170" cy="19027"/>
          </a:xfrm>
          <a:custGeom>
            <a:avLst/>
            <a:gdLst/>
            <a:ahLst/>
            <a:cxnLst/>
            <a:rect l="l" t="t" r="r" b="b"/>
            <a:pathLst>
              <a:path w="8098155" h="19050">
                <a:moveTo>
                  <a:pt x="8097672" y="0"/>
                </a:moveTo>
                <a:lnTo>
                  <a:pt x="0" y="0"/>
                </a:lnTo>
                <a:lnTo>
                  <a:pt x="0" y="19050"/>
                </a:lnTo>
                <a:lnTo>
                  <a:pt x="8097672" y="19050"/>
                </a:lnTo>
                <a:lnTo>
                  <a:pt x="8097672" y="0"/>
                </a:lnTo>
                <a:close/>
              </a:path>
            </a:pathLst>
          </a:custGeom>
          <a:solidFill>
            <a:srgbClr val="CCCCCC"/>
          </a:solidFill>
        </p:spPr>
        <p:txBody>
          <a:bodyPr wrap="square" lIns="0" tIns="0" rIns="0" bIns="0" rtlCol="0"/>
          <a:lstStyle/>
          <a:p>
            <a:endParaRPr sz="1798"/>
          </a:p>
        </p:txBody>
      </p:sp>
      <p:sp>
        <p:nvSpPr>
          <p:cNvPr id="16" name="object 16"/>
          <p:cNvSpPr txBox="1"/>
          <p:nvPr/>
        </p:nvSpPr>
        <p:spPr>
          <a:xfrm>
            <a:off x="516033" y="386011"/>
            <a:ext cx="2129701" cy="252002"/>
          </a:xfrm>
          <a:prstGeom prst="rect">
            <a:avLst/>
          </a:prstGeom>
        </p:spPr>
        <p:txBody>
          <a:bodyPr vert="horz" wrap="square" lIns="0" tIns="13953" rIns="0" bIns="0" rtlCol="0">
            <a:spAutoFit/>
          </a:bodyPr>
          <a:lstStyle/>
          <a:p>
            <a:pPr marL="12685">
              <a:spcBef>
                <a:spcPts val="110"/>
              </a:spcBef>
            </a:pPr>
            <a:r>
              <a:rPr lang="ja-JP" altLang="en-US" sz="1548" b="1" spc="5">
                <a:latin typeface="YuGothic"/>
                <a:cs typeface="YuGothic"/>
              </a:rPr>
              <a:t>記</a:t>
            </a:r>
            <a:r>
              <a:rPr lang="ja-JP" altLang="en-US" sz="1548" b="1" spc="-75">
                <a:latin typeface="YuGothic"/>
                <a:cs typeface="YuGothic"/>
              </a:rPr>
              <a:t>事</a:t>
            </a:r>
            <a:r>
              <a:rPr lang="ja-JP" altLang="en-US" sz="1548" b="1" spc="-100">
                <a:latin typeface="YuGothic"/>
                <a:cs typeface="YuGothic"/>
              </a:rPr>
              <a:t>カ</a:t>
            </a:r>
            <a:r>
              <a:rPr lang="ja-JP" altLang="en-US" sz="1548" b="1" spc="-125">
                <a:latin typeface="YuGothic"/>
                <a:cs typeface="YuGothic"/>
              </a:rPr>
              <a:t>テ</a:t>
            </a:r>
            <a:r>
              <a:rPr lang="ja-JP" altLang="en-US" sz="1548" b="1" spc="-130">
                <a:latin typeface="YuGothic"/>
                <a:cs typeface="YuGothic"/>
              </a:rPr>
              <a:t>ゴ</a:t>
            </a:r>
            <a:r>
              <a:rPr lang="ja-JP" altLang="en-US" sz="1548" b="1" spc="-220">
                <a:latin typeface="YuGothic"/>
                <a:cs typeface="YuGothic"/>
              </a:rPr>
              <a:t>リ</a:t>
            </a:r>
            <a:r>
              <a:rPr lang="ja-JP" altLang="en-US" sz="1548" b="1" spc="-60">
                <a:latin typeface="YuGothic"/>
                <a:cs typeface="YuGothic"/>
              </a:rPr>
              <a:t>ー</a:t>
            </a:r>
            <a:r>
              <a:rPr lang="en-US" altLang="ja-JP" sz="1548" b="1" spc="-55" dirty="0">
                <a:latin typeface="YuGothic"/>
                <a:cs typeface="YuGothic"/>
              </a:rPr>
              <a:t>/</a:t>
            </a:r>
            <a:r>
              <a:rPr lang="ja-JP" altLang="en-US" sz="1548" b="1" spc="-210">
                <a:latin typeface="YuGothic"/>
                <a:cs typeface="YuGothic"/>
              </a:rPr>
              <a:t>ジ</a:t>
            </a:r>
            <a:r>
              <a:rPr lang="ja-JP" altLang="en-US" sz="1548" b="1" spc="-254">
                <a:latin typeface="YuGothic"/>
                <a:cs typeface="YuGothic"/>
              </a:rPr>
              <a:t>ャ</a:t>
            </a:r>
            <a:r>
              <a:rPr lang="ja-JP" altLang="en-US" sz="1548" b="1" spc="-90">
                <a:latin typeface="YuGothic"/>
                <a:cs typeface="YuGothic"/>
              </a:rPr>
              <a:t>ン</a:t>
            </a:r>
            <a:r>
              <a:rPr lang="ja-JP" altLang="en-US" sz="1548" b="1" spc="5">
                <a:latin typeface="YuGothic"/>
                <a:cs typeface="YuGothic"/>
              </a:rPr>
              <a:t>ル</a:t>
            </a:r>
            <a:endParaRPr lang="ja-JP" altLang="en-US" sz="1548" dirty="0">
              <a:latin typeface="YuGothic"/>
              <a:cs typeface="YuGothic"/>
            </a:endParaRPr>
          </a:p>
        </p:txBody>
      </p:sp>
      <p:graphicFrame>
        <p:nvGraphicFramePr>
          <p:cNvPr id="17" name="表 16">
            <a:extLst>
              <a:ext uri="{FF2B5EF4-FFF2-40B4-BE49-F238E27FC236}">
                <a16:creationId xmlns:a16="http://schemas.microsoft.com/office/drawing/2014/main" id="{655D736E-880E-364C-AB15-9D0739F9FCAB}"/>
              </a:ext>
            </a:extLst>
          </p:cNvPr>
          <p:cNvGraphicFramePr>
            <a:graphicFrameLocks noGrp="1"/>
          </p:cNvGraphicFramePr>
          <p:nvPr>
            <p:extLst>
              <p:ext uri="{D42A27DB-BD31-4B8C-83A1-F6EECF244321}">
                <p14:modId xmlns:p14="http://schemas.microsoft.com/office/powerpoint/2010/main" val="2303130601"/>
              </p:ext>
            </p:extLst>
          </p:nvPr>
        </p:nvGraphicFramePr>
        <p:xfrm>
          <a:off x="528714" y="912919"/>
          <a:ext cx="3879397" cy="3888000"/>
        </p:xfrm>
        <a:graphic>
          <a:graphicData uri="http://schemas.openxmlformats.org/drawingml/2006/table">
            <a:tbl>
              <a:tblPr>
                <a:tableStyleId>{5C22544A-7EE6-4342-B048-85BDC9FD1C3A}</a:tableStyleId>
              </a:tblPr>
              <a:tblGrid>
                <a:gridCol w="1503423">
                  <a:extLst>
                    <a:ext uri="{9D8B030D-6E8A-4147-A177-3AD203B41FA5}">
                      <a16:colId xmlns:a16="http://schemas.microsoft.com/office/drawing/2014/main" val="2498525710"/>
                    </a:ext>
                  </a:extLst>
                </a:gridCol>
                <a:gridCol w="2375974">
                  <a:extLst>
                    <a:ext uri="{9D8B030D-6E8A-4147-A177-3AD203B41FA5}">
                      <a16:colId xmlns:a16="http://schemas.microsoft.com/office/drawing/2014/main" val="179394174"/>
                    </a:ext>
                  </a:extLst>
                </a:gridCol>
              </a:tblGrid>
              <a:tr h="216000">
                <a:tc>
                  <a:txBody>
                    <a:bodyPr/>
                    <a:lstStyle/>
                    <a:p>
                      <a:pPr algn="ctr" fontAlgn="ctr"/>
                      <a:r>
                        <a:rPr lang="ja-JP" altLang="en-US" sz="900" b="1" i="0" u="none" strike="noStrike">
                          <a:solidFill>
                            <a:schemeClr val="bg1"/>
                          </a:solidFill>
                          <a:effectLst/>
                          <a:latin typeface="Yu Gothic" panose="020B0400000000000000" pitchFamily="34" charset="-128"/>
                          <a:ea typeface="Yu Gothic" panose="020B0400000000000000" pitchFamily="34" charset="-128"/>
                        </a:rPr>
                        <a:t>カテゴリー（業種）</a:t>
                      </a:r>
                      <a:endParaRPr lang="ja-JP" altLang="en-US" sz="900" b="1" i="0" u="none" strike="noStrike" dirty="0">
                        <a:solidFill>
                          <a:schemeClr val="bg1"/>
                        </a:solidFill>
                        <a:effectLst/>
                        <a:latin typeface="Yu Gothic" panose="020B0400000000000000" pitchFamily="34" charset="-128"/>
                        <a:ea typeface="Yu Gothic" panose="020B0400000000000000" pitchFamily="34" charset="-128"/>
                      </a:endParaRPr>
                    </a:p>
                  </a:txBody>
                  <a:tcPr marL="90000" marR="9000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a:solidFill>
                            <a:schemeClr val="bg1"/>
                          </a:solidFill>
                          <a:effectLst/>
                          <a:latin typeface="Yu Gothic" panose="020B0400000000000000" pitchFamily="34" charset="-128"/>
                          <a:ea typeface="Yu Gothic" panose="020B0400000000000000" pitchFamily="34" charset="-128"/>
                        </a:rPr>
                        <a:t>ジャンル（専門領域）</a:t>
                      </a:r>
                    </a:p>
                  </a:txBody>
                  <a:tcPr marL="90000" marR="9000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61B0"/>
                    </a:solidFill>
                  </a:tcPr>
                </a:tc>
                <a:extLst>
                  <a:ext uri="{0D108BD9-81ED-4DB2-BD59-A6C34878D82A}">
                    <a16:rowId xmlns:a16="http://schemas.microsoft.com/office/drawing/2014/main" val="3392798947"/>
                  </a:ext>
                </a:extLst>
              </a:tr>
              <a:tr h="216000">
                <a:tc rowSpan="9">
                  <a:txBody>
                    <a:bodyPr/>
                    <a:lstStyle/>
                    <a:p>
                      <a:pPr algn="ctr" fontAlgn="ctr"/>
                      <a:r>
                        <a:rPr lang="en-US" sz="900" b="0" i="0" u="none" strike="noStrike" dirty="0">
                          <a:effectLst/>
                          <a:latin typeface="Yu Gothic" panose="020B0400000000000000" pitchFamily="34" charset="-128"/>
                          <a:ea typeface="Yu Gothic" panose="020B0400000000000000" pitchFamily="34" charset="-128"/>
                        </a:rPr>
                        <a:t>IT</a:t>
                      </a:r>
                      <a:endParaRPr lang="en-US" sz="900" b="0" i="0" u="none" strike="noStrike" dirty="0">
                        <a:solidFill>
                          <a:srgbClr val="000000"/>
                        </a:solidFill>
                        <a:effectLst/>
                        <a:latin typeface="Yu Gothic" panose="020B0400000000000000" pitchFamily="34" charset="-128"/>
                        <a:ea typeface="Yu Gothic" panose="020B0400000000000000" pitchFamily="34" charset="-128"/>
                      </a:endParaRPr>
                    </a:p>
                  </a:txBody>
                  <a:tcPr marL="90000" marR="9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en-US" sz="900" b="0" i="0" u="none" strike="noStrike" dirty="0">
                          <a:effectLst/>
                          <a:latin typeface="Yu Gothic" panose="020B0400000000000000" pitchFamily="34" charset="-128"/>
                          <a:ea typeface="Yu Gothic" panose="020B0400000000000000" pitchFamily="34" charset="-128"/>
                        </a:rPr>
                        <a:t>IT</a:t>
                      </a:r>
                      <a:r>
                        <a:rPr lang="ja-JP" altLang="en-US" sz="900" b="0" i="0" u="none" strike="noStrike" dirty="0">
                          <a:effectLst/>
                          <a:latin typeface="Yu Gothic" panose="020B0400000000000000" pitchFamily="34" charset="-128"/>
                          <a:ea typeface="Yu Gothic" panose="020B0400000000000000" pitchFamily="34" charset="-128"/>
                        </a:rPr>
                        <a:t>経営</a:t>
                      </a:r>
                      <a:endParaRPr lang="ja-JP" altLang="en-US" sz="900" b="0" i="0" u="none" strike="noStrike" dirty="0">
                        <a:solidFill>
                          <a:srgbClr val="000000"/>
                        </a:solidFill>
                        <a:effectLst/>
                        <a:latin typeface="Yu Gothic" panose="020B0400000000000000" pitchFamily="34" charset="-128"/>
                        <a:ea typeface="Yu Gothic" panose="020B0400000000000000" pitchFamily="34" charset="-128"/>
                      </a:endParaRPr>
                    </a:p>
                  </a:txBody>
                  <a:tcPr marL="90000" marR="9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39861550"/>
                  </a:ext>
                </a:extLst>
              </a:tr>
              <a:tr h="216000">
                <a:tc vMerge="1">
                  <a:txBody>
                    <a:bodyPr/>
                    <a:lstStyle/>
                    <a:p>
                      <a:endParaRPr kumimoji="1" lang="ja-JP" altLang="en-US"/>
                    </a:p>
                  </a:txBody>
                  <a:tcPr/>
                </a:tc>
                <a:tc>
                  <a:txBody>
                    <a:bodyPr/>
                    <a:lstStyle/>
                    <a:p>
                      <a:pPr algn="l" fontAlgn="ctr"/>
                      <a:r>
                        <a:rPr lang="en-US" sz="900" b="0" i="0" u="none" strike="noStrike" dirty="0">
                          <a:effectLst/>
                          <a:latin typeface="Yu Gothic" panose="020B0400000000000000" pitchFamily="34" charset="-128"/>
                          <a:ea typeface="Yu Gothic" panose="020B0400000000000000" pitchFamily="34" charset="-128"/>
                        </a:rPr>
                        <a:t>IT</a:t>
                      </a:r>
                      <a:r>
                        <a:rPr lang="ja-JP" altLang="en-US" sz="900" b="0" i="0" u="none" strike="noStrike">
                          <a:effectLst/>
                          <a:latin typeface="Yu Gothic" panose="020B0400000000000000" pitchFamily="34" charset="-128"/>
                          <a:ea typeface="Yu Gothic" panose="020B0400000000000000" pitchFamily="34" charset="-128"/>
                        </a:rPr>
                        <a:t>システム</a:t>
                      </a:r>
                      <a:endParaRPr lang="ja-JP" altLang="en-US" sz="900" b="0" i="0" u="none" strike="noStrike">
                        <a:solidFill>
                          <a:srgbClr val="000000"/>
                        </a:solidFill>
                        <a:effectLst/>
                        <a:latin typeface="Yu Gothic" panose="020B0400000000000000" pitchFamily="34" charset="-128"/>
                        <a:ea typeface="Yu Gothic" panose="020B0400000000000000" pitchFamily="34" charset="-128"/>
                      </a:endParaRPr>
                    </a:p>
                  </a:txBody>
                  <a:tcPr marL="90000" marR="9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65245719"/>
                  </a:ext>
                </a:extLst>
              </a:tr>
              <a:tr h="216000">
                <a:tc vMerge="1">
                  <a:txBody>
                    <a:bodyPr/>
                    <a:lstStyle/>
                    <a:p>
                      <a:endParaRPr kumimoji="1" lang="ja-JP" altLang="en-US"/>
                    </a:p>
                  </a:txBody>
                  <a:tcPr/>
                </a:tc>
                <a:tc>
                  <a:txBody>
                    <a:bodyPr/>
                    <a:lstStyle/>
                    <a:p>
                      <a:pPr algn="l" fontAlgn="ctr"/>
                      <a:r>
                        <a:rPr lang="en-US" altLang="ja-JP" sz="900" b="0" i="0" u="none" strike="noStrike" dirty="0">
                          <a:effectLst/>
                          <a:latin typeface="Yu Gothic" panose="020B0400000000000000" pitchFamily="34" charset="-128"/>
                          <a:ea typeface="Yu Gothic" panose="020B0400000000000000" pitchFamily="34" charset="-128"/>
                        </a:rPr>
                        <a:t>IT</a:t>
                      </a:r>
                      <a:r>
                        <a:rPr lang="ja-JP" altLang="en-US" sz="900" b="0" i="0" u="none" strike="noStrike">
                          <a:effectLst/>
                          <a:latin typeface="Yu Gothic" panose="020B0400000000000000" pitchFamily="34" charset="-128"/>
                          <a:ea typeface="Yu Gothic" panose="020B0400000000000000" pitchFamily="34" charset="-128"/>
                        </a:rPr>
                        <a:t>セキュリティ</a:t>
                      </a:r>
                      <a:endParaRPr lang="ja-JP" altLang="en-US" sz="900" b="0" i="0" u="none" strike="noStrike">
                        <a:solidFill>
                          <a:srgbClr val="000000"/>
                        </a:solidFill>
                        <a:effectLst/>
                        <a:latin typeface="Yu Gothic" panose="020B0400000000000000" pitchFamily="34" charset="-128"/>
                        <a:ea typeface="Yu Gothic" panose="020B0400000000000000" pitchFamily="34" charset="-128"/>
                      </a:endParaRPr>
                    </a:p>
                  </a:txBody>
                  <a:tcPr marL="90000" marR="9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25153399"/>
                  </a:ext>
                </a:extLst>
              </a:tr>
              <a:tr h="216000">
                <a:tc vMerge="1">
                  <a:txBody>
                    <a:bodyPr/>
                    <a:lstStyle/>
                    <a:p>
                      <a:endParaRPr kumimoji="1" lang="ja-JP" altLang="en-US"/>
                    </a:p>
                  </a:txBody>
                  <a:tcPr/>
                </a:tc>
                <a:tc>
                  <a:txBody>
                    <a:bodyPr/>
                    <a:lstStyle/>
                    <a:p>
                      <a:pPr algn="l" fontAlgn="ctr"/>
                      <a:r>
                        <a:rPr lang="ja-JP" altLang="en-US" sz="900" b="0" i="0" u="none" strike="noStrike">
                          <a:effectLst/>
                          <a:latin typeface="Yu Gothic" panose="020B0400000000000000" pitchFamily="34" charset="-128"/>
                          <a:ea typeface="Yu Gothic" panose="020B0400000000000000" pitchFamily="34" charset="-128"/>
                        </a:rPr>
                        <a:t>ネットワーク</a:t>
                      </a:r>
                      <a:endParaRPr lang="ja-JP" altLang="en-US" sz="900" b="0" i="0" u="none" strike="noStrike">
                        <a:solidFill>
                          <a:srgbClr val="000000"/>
                        </a:solidFill>
                        <a:effectLst/>
                        <a:latin typeface="Yu Gothic" panose="020B0400000000000000" pitchFamily="34" charset="-128"/>
                        <a:ea typeface="Yu Gothic" panose="020B0400000000000000" pitchFamily="34" charset="-128"/>
                      </a:endParaRPr>
                    </a:p>
                  </a:txBody>
                  <a:tcPr marL="90000" marR="9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10587221"/>
                  </a:ext>
                </a:extLst>
              </a:tr>
              <a:tr h="216000">
                <a:tc vMerge="1">
                  <a:txBody>
                    <a:bodyPr/>
                    <a:lstStyle/>
                    <a:p>
                      <a:endParaRPr kumimoji="1" lang="ja-JP" altLang="en-US"/>
                    </a:p>
                  </a:txBody>
                  <a:tcPr/>
                </a:tc>
                <a:tc>
                  <a:txBody>
                    <a:bodyPr/>
                    <a:lstStyle/>
                    <a:p>
                      <a:pPr algn="l" fontAlgn="ctr"/>
                      <a:r>
                        <a:rPr lang="ja-JP" altLang="en-US" sz="900" b="0" i="0" u="none" strike="noStrike">
                          <a:effectLst/>
                          <a:latin typeface="Yu Gothic" panose="020B0400000000000000" pitchFamily="34" charset="-128"/>
                          <a:ea typeface="Yu Gothic" panose="020B0400000000000000" pitchFamily="34" charset="-128"/>
                        </a:rPr>
                        <a:t>ソフト開発</a:t>
                      </a:r>
                      <a:endParaRPr lang="ja-JP" altLang="en-US" sz="900" b="0" i="0" u="none" strike="noStrike">
                        <a:solidFill>
                          <a:srgbClr val="000000"/>
                        </a:solidFill>
                        <a:effectLst/>
                        <a:latin typeface="Yu Gothic" panose="020B0400000000000000" pitchFamily="34" charset="-128"/>
                        <a:ea typeface="Yu Gothic" panose="020B0400000000000000" pitchFamily="34" charset="-128"/>
                      </a:endParaRPr>
                    </a:p>
                  </a:txBody>
                  <a:tcPr marL="90000" marR="9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704357"/>
                  </a:ext>
                </a:extLst>
              </a:tr>
              <a:tr h="216000">
                <a:tc vMerge="1">
                  <a:txBody>
                    <a:bodyPr/>
                    <a:lstStyle/>
                    <a:p>
                      <a:endParaRPr kumimoji="1" lang="ja-JP" altLang="en-US"/>
                    </a:p>
                  </a:txBody>
                  <a:tcPr/>
                </a:tc>
                <a:tc>
                  <a:txBody>
                    <a:bodyPr/>
                    <a:lstStyle/>
                    <a:p>
                      <a:pPr algn="l" fontAlgn="ctr"/>
                      <a:r>
                        <a:rPr lang="ja-JP" altLang="en-US" sz="900" b="0" i="0" u="none" strike="noStrike" dirty="0">
                          <a:effectLst/>
                          <a:latin typeface="Yu Gothic" panose="020B0400000000000000" pitchFamily="34" charset="-128"/>
                          <a:ea typeface="Yu Gothic" panose="020B0400000000000000" pitchFamily="34" charset="-128"/>
                        </a:rPr>
                        <a:t>モバイル</a:t>
                      </a:r>
                      <a:endParaRPr lang="ja-JP" altLang="en-US" sz="900" b="0" i="0" u="none" strike="noStrike" dirty="0">
                        <a:solidFill>
                          <a:srgbClr val="000000"/>
                        </a:solidFill>
                        <a:effectLst/>
                        <a:latin typeface="Yu Gothic" panose="020B0400000000000000" pitchFamily="34" charset="-128"/>
                        <a:ea typeface="Yu Gothic" panose="020B0400000000000000" pitchFamily="34" charset="-128"/>
                      </a:endParaRPr>
                    </a:p>
                  </a:txBody>
                  <a:tcPr marL="90000" marR="9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02856640"/>
                  </a:ext>
                </a:extLst>
              </a:tr>
              <a:tr h="216000">
                <a:tc vMerge="1">
                  <a:txBody>
                    <a:bodyPr/>
                    <a:lstStyle/>
                    <a:p>
                      <a:endParaRPr kumimoji="1" lang="ja-JP" altLang="en-US"/>
                    </a:p>
                  </a:txBody>
                  <a:tcPr/>
                </a:tc>
                <a:tc>
                  <a:txBody>
                    <a:bodyPr/>
                    <a:lstStyle/>
                    <a:p>
                      <a:pPr algn="l" fontAlgn="ctr"/>
                      <a:r>
                        <a:rPr lang="en-US" sz="900" b="0" i="0" u="none" strike="noStrike" dirty="0">
                          <a:effectLst/>
                          <a:latin typeface="Yu Gothic" panose="020B0400000000000000" pitchFamily="34" charset="-128"/>
                          <a:ea typeface="Yu Gothic" panose="020B0400000000000000" pitchFamily="34" charset="-128"/>
                        </a:rPr>
                        <a:t>PC</a:t>
                      </a:r>
                      <a:endParaRPr lang="en-US" sz="900" b="0" i="0" u="none" strike="noStrike" dirty="0">
                        <a:solidFill>
                          <a:srgbClr val="000000"/>
                        </a:solidFill>
                        <a:effectLst/>
                        <a:latin typeface="Yu Gothic" panose="020B0400000000000000" pitchFamily="34" charset="-128"/>
                        <a:ea typeface="Yu Gothic" panose="020B0400000000000000" pitchFamily="34" charset="-128"/>
                      </a:endParaRPr>
                    </a:p>
                  </a:txBody>
                  <a:tcPr marL="90000" marR="9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38588394"/>
                  </a:ext>
                </a:extLst>
              </a:tr>
              <a:tr h="216000">
                <a:tc vMerge="1">
                  <a:txBody>
                    <a:bodyPr/>
                    <a:lstStyle/>
                    <a:p>
                      <a:endParaRPr kumimoji="1" lang="ja-JP" altLang="en-US"/>
                    </a:p>
                  </a:txBody>
                  <a:tcPr/>
                </a:tc>
                <a:tc>
                  <a:txBody>
                    <a:bodyPr/>
                    <a:lstStyle/>
                    <a:p>
                      <a:pPr algn="l" fontAlgn="ctr"/>
                      <a:r>
                        <a:rPr lang="en-US" altLang="ja-JP" sz="900" b="0" i="0" u="none" strike="noStrike" dirty="0">
                          <a:effectLst/>
                          <a:latin typeface="Yu Gothic" panose="020B0400000000000000" pitchFamily="34" charset="-128"/>
                          <a:ea typeface="Yu Gothic" panose="020B0400000000000000" pitchFamily="34" charset="-128"/>
                        </a:rPr>
                        <a:t>IT</a:t>
                      </a:r>
                      <a:r>
                        <a:rPr lang="ja-JP" altLang="en-US" sz="900" b="0" i="0" u="none" strike="noStrike" dirty="0">
                          <a:effectLst/>
                          <a:latin typeface="Yu Gothic" panose="020B0400000000000000" pitchFamily="34" charset="-128"/>
                          <a:ea typeface="Yu Gothic" panose="020B0400000000000000" pitchFamily="34" charset="-128"/>
                        </a:rPr>
                        <a:t>キャリアアップ</a:t>
                      </a:r>
                      <a:endParaRPr lang="ja-JP" altLang="en-US" sz="900" b="0" i="0" u="none" strike="noStrike" dirty="0">
                        <a:solidFill>
                          <a:srgbClr val="000000"/>
                        </a:solidFill>
                        <a:effectLst/>
                        <a:latin typeface="Yu Gothic" panose="020B0400000000000000" pitchFamily="34" charset="-128"/>
                        <a:ea typeface="Yu Gothic" panose="020B0400000000000000" pitchFamily="34" charset="-128"/>
                      </a:endParaRPr>
                    </a:p>
                  </a:txBody>
                  <a:tcPr marL="90000" marR="9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71705217"/>
                  </a:ext>
                </a:extLst>
              </a:tr>
              <a:tr h="216000">
                <a:tc vMerge="1">
                  <a:txBody>
                    <a:bodyPr/>
                    <a:lstStyle/>
                    <a:p>
                      <a:endParaRPr kumimoji="1" lang="ja-JP" altLang="en-US"/>
                    </a:p>
                  </a:txBody>
                  <a:tcPr/>
                </a:tc>
                <a:tc>
                  <a:txBody>
                    <a:bodyPr/>
                    <a:lstStyle/>
                    <a:p>
                      <a:pPr algn="l" fontAlgn="ctr"/>
                      <a:r>
                        <a:rPr lang="ja-JP" altLang="en-US" sz="900" b="0" i="0" u="none" strike="noStrike">
                          <a:effectLst/>
                          <a:latin typeface="Yu Gothic" panose="020B0400000000000000" pitchFamily="34" charset="-128"/>
                          <a:ea typeface="Yu Gothic" panose="020B0400000000000000" pitchFamily="34" charset="-128"/>
                        </a:rPr>
                        <a:t>デジタルヘルス</a:t>
                      </a:r>
                      <a:endParaRPr lang="ja-JP" altLang="en-US" sz="900" b="0" i="0" u="none" strike="noStrike">
                        <a:solidFill>
                          <a:srgbClr val="000000"/>
                        </a:solidFill>
                        <a:effectLst/>
                        <a:latin typeface="Yu Gothic" panose="020B0400000000000000" pitchFamily="34" charset="-128"/>
                        <a:ea typeface="Yu Gothic" panose="020B0400000000000000" pitchFamily="34" charset="-128"/>
                      </a:endParaRPr>
                    </a:p>
                  </a:txBody>
                  <a:tcPr marL="90000" marR="9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666498"/>
                  </a:ext>
                </a:extLst>
              </a:tr>
              <a:tr h="216000">
                <a:tc rowSpan="8">
                  <a:txBody>
                    <a:bodyPr/>
                    <a:lstStyle/>
                    <a:p>
                      <a:pPr algn="ctr" fontAlgn="ctr"/>
                      <a:r>
                        <a:rPr lang="ja-JP" altLang="en-US" sz="900" b="0" i="0" u="none" strike="noStrike" dirty="0">
                          <a:effectLst/>
                          <a:latin typeface="Yu Gothic" panose="020B0400000000000000" pitchFamily="34" charset="-128"/>
                          <a:ea typeface="Yu Gothic" panose="020B0400000000000000" pitchFamily="34" charset="-128"/>
                        </a:rPr>
                        <a:t>電機</a:t>
                      </a:r>
                      <a:endParaRPr lang="ja-JP" altLang="en-US" sz="900" b="0" i="0" u="none" strike="noStrike" dirty="0">
                        <a:solidFill>
                          <a:srgbClr val="000000"/>
                        </a:solidFill>
                        <a:effectLst/>
                        <a:latin typeface="Yu Gothic" panose="020B0400000000000000" pitchFamily="34" charset="-128"/>
                        <a:ea typeface="Yu Gothic" panose="020B0400000000000000" pitchFamily="34" charset="-128"/>
                      </a:endParaRPr>
                    </a:p>
                  </a:txBody>
                  <a:tcPr marL="90000" marR="9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ja-JP" altLang="en-US" sz="900" b="0" i="0" u="none" strike="noStrike">
                          <a:effectLst/>
                          <a:latin typeface="Yu Gothic" panose="020B0400000000000000" pitchFamily="34" charset="-128"/>
                          <a:ea typeface="Yu Gothic" panose="020B0400000000000000" pitchFamily="34" charset="-128"/>
                        </a:rPr>
                        <a:t>エレクトロニクス機器</a:t>
                      </a:r>
                      <a:r>
                        <a:rPr lang="en-US" altLang="ja-JP" sz="900" b="0" i="0" u="none" strike="noStrike" dirty="0">
                          <a:effectLst/>
                          <a:latin typeface="Yu Gothic" panose="020B0400000000000000" pitchFamily="34" charset="-128"/>
                          <a:ea typeface="Yu Gothic" panose="020B0400000000000000" pitchFamily="34" charset="-128"/>
                        </a:rPr>
                        <a:t>/</a:t>
                      </a:r>
                      <a:r>
                        <a:rPr lang="ja-JP" altLang="en-US" sz="900" b="0" i="0" u="none" strike="noStrike">
                          <a:effectLst/>
                          <a:latin typeface="Yu Gothic" panose="020B0400000000000000" pitchFamily="34" charset="-128"/>
                          <a:ea typeface="Yu Gothic" panose="020B0400000000000000" pitchFamily="34" charset="-128"/>
                        </a:rPr>
                        <a:t>技術</a:t>
                      </a:r>
                      <a:endParaRPr lang="ja-JP" altLang="en-US" sz="900" b="0" i="0" u="none" strike="noStrike">
                        <a:solidFill>
                          <a:srgbClr val="000000"/>
                        </a:solidFill>
                        <a:effectLst/>
                        <a:latin typeface="Yu Gothic" panose="020B0400000000000000" pitchFamily="34" charset="-128"/>
                        <a:ea typeface="Yu Gothic" panose="020B0400000000000000" pitchFamily="34" charset="-128"/>
                      </a:endParaRPr>
                    </a:p>
                  </a:txBody>
                  <a:tcPr marL="90000" marR="9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30139588"/>
                  </a:ext>
                </a:extLst>
              </a:tr>
              <a:tr h="216000">
                <a:tc vMerge="1">
                  <a:txBody>
                    <a:bodyPr/>
                    <a:lstStyle/>
                    <a:p>
                      <a:endParaRPr kumimoji="1" lang="ja-JP" altLang="en-US"/>
                    </a:p>
                  </a:txBody>
                  <a:tcPr/>
                </a:tc>
                <a:tc>
                  <a:txBody>
                    <a:bodyPr/>
                    <a:lstStyle/>
                    <a:p>
                      <a:pPr algn="l" fontAlgn="ctr"/>
                      <a:r>
                        <a:rPr lang="ja-JP" altLang="en-US" sz="900" b="0" i="0" u="none" strike="noStrike">
                          <a:effectLst/>
                          <a:latin typeface="Yu Gothic" panose="020B0400000000000000" pitchFamily="34" charset="-128"/>
                          <a:ea typeface="Yu Gothic" panose="020B0400000000000000" pitchFamily="34" charset="-128"/>
                        </a:rPr>
                        <a:t>アナログ</a:t>
                      </a:r>
                      <a:endParaRPr lang="ja-JP" altLang="en-US" sz="900" b="0" i="0" u="none" strike="noStrike">
                        <a:solidFill>
                          <a:srgbClr val="000000"/>
                        </a:solidFill>
                        <a:effectLst/>
                        <a:latin typeface="Yu Gothic" panose="020B0400000000000000" pitchFamily="34" charset="-128"/>
                        <a:ea typeface="Yu Gothic" panose="020B0400000000000000" pitchFamily="34" charset="-128"/>
                      </a:endParaRPr>
                    </a:p>
                  </a:txBody>
                  <a:tcPr marL="90000" marR="9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30411666"/>
                  </a:ext>
                </a:extLst>
              </a:tr>
              <a:tr h="216000">
                <a:tc vMerge="1">
                  <a:txBody>
                    <a:bodyPr/>
                    <a:lstStyle/>
                    <a:p>
                      <a:endParaRPr kumimoji="1" lang="ja-JP" altLang="en-US"/>
                    </a:p>
                  </a:txBody>
                  <a:tcPr/>
                </a:tc>
                <a:tc>
                  <a:txBody>
                    <a:bodyPr/>
                    <a:lstStyle/>
                    <a:p>
                      <a:pPr algn="l" fontAlgn="ctr"/>
                      <a:r>
                        <a:rPr lang="ja-JP" altLang="en-US" sz="900" b="0" i="0" u="none" strike="noStrike">
                          <a:effectLst/>
                          <a:latin typeface="Yu Gothic" panose="020B0400000000000000" pitchFamily="34" charset="-128"/>
                          <a:ea typeface="Yu Gothic" panose="020B0400000000000000" pitchFamily="34" charset="-128"/>
                        </a:rPr>
                        <a:t>電子デバイス</a:t>
                      </a:r>
                      <a:r>
                        <a:rPr lang="en-US" altLang="ja-JP" sz="900" b="0" i="0" u="none" strike="noStrike" dirty="0">
                          <a:effectLst/>
                          <a:latin typeface="Yu Gothic" panose="020B0400000000000000" pitchFamily="34" charset="-128"/>
                          <a:ea typeface="Yu Gothic" panose="020B0400000000000000" pitchFamily="34" charset="-128"/>
                        </a:rPr>
                        <a:t>/</a:t>
                      </a:r>
                      <a:r>
                        <a:rPr lang="ja-JP" altLang="en-US" sz="900" b="0" i="0" u="none" strike="noStrike">
                          <a:effectLst/>
                          <a:latin typeface="Yu Gothic" panose="020B0400000000000000" pitchFamily="34" charset="-128"/>
                          <a:ea typeface="Yu Gothic" panose="020B0400000000000000" pitchFamily="34" charset="-128"/>
                        </a:rPr>
                        <a:t>電子設計</a:t>
                      </a:r>
                      <a:endParaRPr lang="ja-JP" altLang="en-US" sz="900" b="0" i="0" u="none" strike="noStrike">
                        <a:solidFill>
                          <a:srgbClr val="000000"/>
                        </a:solidFill>
                        <a:effectLst/>
                        <a:latin typeface="Yu Gothic" panose="020B0400000000000000" pitchFamily="34" charset="-128"/>
                        <a:ea typeface="Yu Gothic" panose="020B0400000000000000" pitchFamily="34" charset="-128"/>
                      </a:endParaRPr>
                    </a:p>
                  </a:txBody>
                  <a:tcPr marL="90000" marR="9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54721353"/>
                  </a:ext>
                </a:extLst>
              </a:tr>
              <a:tr h="216000">
                <a:tc vMerge="1">
                  <a:txBody>
                    <a:bodyPr/>
                    <a:lstStyle/>
                    <a:p>
                      <a:endParaRPr kumimoji="1" lang="ja-JP" altLang="en-US"/>
                    </a:p>
                  </a:txBody>
                  <a:tcPr/>
                </a:tc>
                <a:tc>
                  <a:txBody>
                    <a:bodyPr/>
                    <a:lstStyle/>
                    <a:p>
                      <a:pPr algn="l" fontAlgn="ctr"/>
                      <a:r>
                        <a:rPr lang="ja-JP" altLang="en-US" sz="900" b="0" i="0" u="none" strike="noStrike">
                          <a:effectLst/>
                          <a:latin typeface="Yu Gothic" panose="020B0400000000000000" pitchFamily="34" charset="-128"/>
                          <a:ea typeface="Yu Gothic" panose="020B0400000000000000" pitchFamily="34" charset="-128"/>
                        </a:rPr>
                        <a:t>パワーエレクトロニクス</a:t>
                      </a:r>
                      <a:endParaRPr lang="ja-JP" altLang="en-US" sz="900" b="0" i="0" u="none" strike="noStrike">
                        <a:solidFill>
                          <a:srgbClr val="000000"/>
                        </a:solidFill>
                        <a:effectLst/>
                        <a:latin typeface="Yu Gothic" panose="020B0400000000000000" pitchFamily="34" charset="-128"/>
                        <a:ea typeface="Yu Gothic" panose="020B0400000000000000" pitchFamily="34" charset="-128"/>
                      </a:endParaRPr>
                    </a:p>
                  </a:txBody>
                  <a:tcPr marL="90000" marR="9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80271866"/>
                  </a:ext>
                </a:extLst>
              </a:tr>
              <a:tr h="216000">
                <a:tc vMerge="1">
                  <a:txBody>
                    <a:bodyPr/>
                    <a:lstStyle/>
                    <a:p>
                      <a:endParaRPr kumimoji="1" lang="ja-JP" altLang="en-US"/>
                    </a:p>
                  </a:txBody>
                  <a:tcPr/>
                </a:tc>
                <a:tc>
                  <a:txBody>
                    <a:bodyPr/>
                    <a:lstStyle/>
                    <a:p>
                      <a:pPr algn="l" fontAlgn="ctr"/>
                      <a:r>
                        <a:rPr lang="en-US" sz="900" b="0" i="0" u="none" strike="noStrike" dirty="0">
                          <a:effectLst/>
                          <a:latin typeface="Yu Gothic" panose="020B0400000000000000" pitchFamily="34" charset="-128"/>
                          <a:ea typeface="Yu Gothic" panose="020B0400000000000000" pitchFamily="34" charset="-128"/>
                        </a:rPr>
                        <a:t>5G/</a:t>
                      </a:r>
                      <a:r>
                        <a:rPr lang="ja-JP" altLang="en-US" sz="900" b="0" i="0" u="none" strike="noStrike">
                          <a:effectLst/>
                          <a:latin typeface="Yu Gothic" panose="020B0400000000000000" pitchFamily="34" charset="-128"/>
                          <a:ea typeface="Yu Gothic" panose="020B0400000000000000" pitchFamily="34" charset="-128"/>
                        </a:rPr>
                        <a:t>通信</a:t>
                      </a:r>
                      <a:endParaRPr lang="ja-JP" altLang="en-US" sz="900" b="0" i="0" u="none" strike="noStrike">
                        <a:solidFill>
                          <a:srgbClr val="000000"/>
                        </a:solidFill>
                        <a:effectLst/>
                        <a:latin typeface="Yu Gothic" panose="020B0400000000000000" pitchFamily="34" charset="-128"/>
                        <a:ea typeface="Yu Gothic" panose="020B0400000000000000" pitchFamily="34" charset="-128"/>
                      </a:endParaRPr>
                    </a:p>
                  </a:txBody>
                  <a:tcPr marL="90000" marR="9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04094140"/>
                  </a:ext>
                </a:extLst>
              </a:tr>
              <a:tr h="216000">
                <a:tc vMerge="1">
                  <a:txBody>
                    <a:bodyPr/>
                    <a:lstStyle/>
                    <a:p>
                      <a:endParaRPr kumimoji="1" lang="ja-JP" altLang="en-US"/>
                    </a:p>
                  </a:txBody>
                  <a:tcPr/>
                </a:tc>
                <a:tc>
                  <a:txBody>
                    <a:bodyPr/>
                    <a:lstStyle/>
                    <a:p>
                      <a:pPr algn="l" fontAlgn="ctr"/>
                      <a:r>
                        <a:rPr lang="en-US" sz="900" b="0" i="0" u="none" strike="noStrike" dirty="0">
                          <a:effectLst/>
                          <a:latin typeface="Yu Gothic" panose="020B0400000000000000" pitchFamily="34" charset="-128"/>
                          <a:ea typeface="Yu Gothic" panose="020B0400000000000000" pitchFamily="34" charset="-128"/>
                        </a:rPr>
                        <a:t>IoT</a:t>
                      </a:r>
                      <a:r>
                        <a:rPr lang="ja-JP" altLang="en-US" sz="900" b="0" i="0" u="none" strike="noStrike">
                          <a:effectLst/>
                          <a:latin typeface="Yu Gothic" panose="020B0400000000000000" pitchFamily="34" charset="-128"/>
                          <a:ea typeface="Yu Gothic" panose="020B0400000000000000" pitchFamily="34" charset="-128"/>
                        </a:rPr>
                        <a:t>技術</a:t>
                      </a:r>
                      <a:endParaRPr lang="ja-JP" altLang="en-US" sz="900" b="0" i="0" u="none" strike="noStrike">
                        <a:solidFill>
                          <a:srgbClr val="000000"/>
                        </a:solidFill>
                        <a:effectLst/>
                        <a:latin typeface="Yu Gothic" panose="020B0400000000000000" pitchFamily="34" charset="-128"/>
                        <a:ea typeface="Yu Gothic" panose="020B0400000000000000" pitchFamily="34" charset="-128"/>
                      </a:endParaRPr>
                    </a:p>
                  </a:txBody>
                  <a:tcPr marL="90000" marR="9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91657260"/>
                  </a:ext>
                </a:extLst>
              </a:tr>
              <a:tr h="216000">
                <a:tc vMerge="1">
                  <a:txBody>
                    <a:bodyPr/>
                    <a:lstStyle/>
                    <a:p>
                      <a:endParaRPr kumimoji="1" lang="ja-JP" altLang="en-US"/>
                    </a:p>
                  </a:txBody>
                  <a:tcPr/>
                </a:tc>
                <a:tc>
                  <a:txBody>
                    <a:bodyPr/>
                    <a:lstStyle/>
                    <a:p>
                      <a:pPr algn="l" fontAlgn="ctr"/>
                      <a:r>
                        <a:rPr lang="ja-JP" altLang="en-US" sz="900" b="0" i="0" u="none" strike="noStrike">
                          <a:effectLst/>
                          <a:latin typeface="Yu Gothic" panose="020B0400000000000000" pitchFamily="34" charset="-128"/>
                          <a:ea typeface="Yu Gothic" panose="020B0400000000000000" pitchFamily="34" charset="-128"/>
                        </a:rPr>
                        <a:t>エネルギー</a:t>
                      </a:r>
                      <a:endParaRPr lang="ja-JP" altLang="en-US" sz="900" b="0" i="0" u="none" strike="noStrike">
                        <a:solidFill>
                          <a:srgbClr val="000000"/>
                        </a:solidFill>
                        <a:effectLst/>
                        <a:latin typeface="Yu Gothic" panose="020B0400000000000000" pitchFamily="34" charset="-128"/>
                        <a:ea typeface="Yu Gothic" panose="020B0400000000000000" pitchFamily="34" charset="-128"/>
                      </a:endParaRPr>
                    </a:p>
                  </a:txBody>
                  <a:tcPr marL="90000" marR="9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64423816"/>
                  </a:ext>
                </a:extLst>
              </a:tr>
              <a:tr h="216000">
                <a:tc vMerge="1">
                  <a:txBody>
                    <a:bodyPr/>
                    <a:lstStyle/>
                    <a:p>
                      <a:endParaRPr kumimoji="1" lang="ja-JP" altLang="en-US"/>
                    </a:p>
                  </a:txBody>
                  <a:tcPr/>
                </a:tc>
                <a:tc>
                  <a:txBody>
                    <a:bodyPr/>
                    <a:lstStyle/>
                    <a:p>
                      <a:pPr algn="l" fontAlgn="ctr"/>
                      <a:r>
                        <a:rPr lang="ja-JP" altLang="en-US" sz="900" b="0" i="0" u="none" strike="noStrike" dirty="0">
                          <a:effectLst/>
                          <a:latin typeface="Yu Gothic" panose="020B0400000000000000" pitchFamily="34" charset="-128"/>
                          <a:ea typeface="Yu Gothic" panose="020B0400000000000000" pitchFamily="34" charset="-128"/>
                        </a:rPr>
                        <a:t>メガソーラー</a:t>
                      </a:r>
                      <a:endParaRPr lang="ja-JP" altLang="en-US" sz="900" b="0" i="0" u="none" strike="noStrike" dirty="0">
                        <a:solidFill>
                          <a:srgbClr val="000000"/>
                        </a:solidFill>
                        <a:effectLst/>
                        <a:latin typeface="Yu Gothic" panose="020B0400000000000000" pitchFamily="34" charset="-128"/>
                        <a:ea typeface="Yu Gothic" panose="020B0400000000000000" pitchFamily="34" charset="-128"/>
                      </a:endParaRPr>
                    </a:p>
                  </a:txBody>
                  <a:tcPr marL="90000" marR="9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41225532"/>
                  </a:ext>
                </a:extLst>
              </a:tr>
            </a:tbl>
          </a:graphicData>
        </a:graphic>
      </p:graphicFrame>
      <p:graphicFrame>
        <p:nvGraphicFramePr>
          <p:cNvPr id="18" name="表 17">
            <a:extLst>
              <a:ext uri="{FF2B5EF4-FFF2-40B4-BE49-F238E27FC236}">
                <a16:creationId xmlns:a16="http://schemas.microsoft.com/office/drawing/2014/main" id="{ECFD530F-49A6-7348-8DD7-9C340F277624}"/>
              </a:ext>
            </a:extLst>
          </p:cNvPr>
          <p:cNvGraphicFramePr>
            <a:graphicFrameLocks noGrp="1"/>
          </p:cNvGraphicFramePr>
          <p:nvPr>
            <p:extLst>
              <p:ext uri="{D42A27DB-BD31-4B8C-83A1-F6EECF244321}">
                <p14:modId xmlns:p14="http://schemas.microsoft.com/office/powerpoint/2010/main" val="649916490"/>
              </p:ext>
            </p:extLst>
          </p:nvPr>
        </p:nvGraphicFramePr>
        <p:xfrm>
          <a:off x="4502084" y="910172"/>
          <a:ext cx="4114800" cy="2160000"/>
        </p:xfrm>
        <a:graphic>
          <a:graphicData uri="http://schemas.openxmlformats.org/drawingml/2006/table">
            <a:tbl>
              <a:tblPr>
                <a:tableStyleId>{5C22544A-7EE6-4342-B048-85BDC9FD1C3A}</a:tableStyleId>
              </a:tblPr>
              <a:tblGrid>
                <a:gridCol w="1473200">
                  <a:extLst>
                    <a:ext uri="{9D8B030D-6E8A-4147-A177-3AD203B41FA5}">
                      <a16:colId xmlns:a16="http://schemas.microsoft.com/office/drawing/2014/main" val="3710629997"/>
                    </a:ext>
                  </a:extLst>
                </a:gridCol>
                <a:gridCol w="2641600">
                  <a:extLst>
                    <a:ext uri="{9D8B030D-6E8A-4147-A177-3AD203B41FA5}">
                      <a16:colId xmlns:a16="http://schemas.microsoft.com/office/drawing/2014/main" val="3667994846"/>
                    </a:ext>
                  </a:extLst>
                </a:gridCol>
              </a:tblGrid>
              <a:tr h="216000">
                <a:tc>
                  <a:txBody>
                    <a:bodyPr/>
                    <a:lstStyle/>
                    <a:p>
                      <a:pPr algn="ctr" fontAlgn="ctr"/>
                      <a:r>
                        <a:rPr lang="ja-JP" altLang="en-US" sz="900" b="1" i="0" u="none" strike="noStrike" dirty="0">
                          <a:solidFill>
                            <a:schemeClr val="bg1"/>
                          </a:solidFill>
                          <a:effectLst/>
                          <a:latin typeface="Yu Gothic" panose="020B0400000000000000" pitchFamily="34" charset="-128"/>
                          <a:ea typeface="Yu Gothic" panose="020B0400000000000000" pitchFamily="34" charset="-128"/>
                        </a:rPr>
                        <a:t>カテゴリー（業種）</a:t>
                      </a:r>
                    </a:p>
                  </a:txBody>
                  <a:tcPr marL="90000" marR="9000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a:solidFill>
                            <a:schemeClr val="bg1"/>
                          </a:solidFill>
                          <a:effectLst/>
                          <a:latin typeface="Yu Gothic" panose="020B0400000000000000" pitchFamily="34" charset="-128"/>
                          <a:ea typeface="Yu Gothic" panose="020B0400000000000000" pitchFamily="34" charset="-128"/>
                        </a:rPr>
                        <a:t>ジャンル（専門領域）</a:t>
                      </a:r>
                    </a:p>
                  </a:txBody>
                  <a:tcPr marL="90000" marR="9000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61B0"/>
                    </a:solidFill>
                  </a:tcPr>
                </a:tc>
                <a:extLst>
                  <a:ext uri="{0D108BD9-81ED-4DB2-BD59-A6C34878D82A}">
                    <a16:rowId xmlns:a16="http://schemas.microsoft.com/office/drawing/2014/main" val="1268753113"/>
                  </a:ext>
                </a:extLst>
              </a:tr>
              <a:tr h="216000">
                <a:tc rowSpan="6">
                  <a:txBody>
                    <a:bodyPr/>
                    <a:lstStyle/>
                    <a:p>
                      <a:pPr algn="ctr" fontAlgn="ctr"/>
                      <a:r>
                        <a:rPr lang="ja-JP" altLang="en-US" sz="900" b="0" i="0" u="none" strike="noStrike" dirty="0">
                          <a:effectLst/>
                          <a:latin typeface="Yu Gothic" panose="020B0400000000000000" pitchFamily="34" charset="-128"/>
                          <a:ea typeface="Yu Gothic" panose="020B0400000000000000" pitchFamily="34" charset="-128"/>
                        </a:rPr>
                        <a:t>自動車</a:t>
                      </a:r>
                      <a:endParaRPr lang="ja-JP" altLang="en-US" sz="900" b="0" i="0" u="none" strike="noStrike" dirty="0">
                        <a:solidFill>
                          <a:srgbClr val="000000"/>
                        </a:solidFill>
                        <a:effectLst/>
                        <a:latin typeface="Yu Gothic" panose="020B0400000000000000" pitchFamily="34" charset="-128"/>
                        <a:ea typeface="Yu Gothic" panose="020B0400000000000000" pitchFamily="34" charset="-128"/>
                      </a:endParaRPr>
                    </a:p>
                  </a:txBody>
                  <a:tcPr marL="90000" marR="9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ja-JP" altLang="en-US" sz="900" b="0" i="0" u="none" strike="noStrike" dirty="0">
                          <a:effectLst/>
                          <a:latin typeface="Yu Gothic" panose="020B0400000000000000" pitchFamily="34" charset="-128"/>
                          <a:ea typeface="Yu Gothic" panose="020B0400000000000000" pitchFamily="34" charset="-128"/>
                        </a:rPr>
                        <a:t>クルマ技術</a:t>
                      </a:r>
                      <a:r>
                        <a:rPr lang="en-US" altLang="ja-JP" sz="900" b="0" i="0" u="none" strike="noStrike" dirty="0">
                          <a:effectLst/>
                          <a:latin typeface="Yu Gothic" panose="020B0400000000000000" pitchFamily="34" charset="-128"/>
                          <a:ea typeface="Yu Gothic" panose="020B0400000000000000" pitchFamily="34" charset="-128"/>
                        </a:rPr>
                        <a:t>/</a:t>
                      </a:r>
                      <a:r>
                        <a:rPr lang="ja-JP" altLang="en-US" sz="900" b="0" i="0" u="none" strike="noStrike" dirty="0">
                          <a:effectLst/>
                          <a:latin typeface="Yu Gothic" panose="020B0400000000000000" pitchFamily="34" charset="-128"/>
                          <a:ea typeface="Yu Gothic" panose="020B0400000000000000" pitchFamily="34" charset="-128"/>
                        </a:rPr>
                        <a:t>動向</a:t>
                      </a:r>
                      <a:endParaRPr lang="ja-JP" altLang="en-US" sz="900" b="0" i="0" u="none" strike="noStrike" dirty="0">
                        <a:solidFill>
                          <a:srgbClr val="000000"/>
                        </a:solidFill>
                        <a:effectLst/>
                        <a:latin typeface="Yu Gothic" panose="020B0400000000000000" pitchFamily="34" charset="-128"/>
                        <a:ea typeface="Yu Gothic" panose="020B0400000000000000" pitchFamily="34" charset="-128"/>
                      </a:endParaRPr>
                    </a:p>
                  </a:txBody>
                  <a:tcPr marL="90000" marR="9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05320800"/>
                  </a:ext>
                </a:extLst>
              </a:tr>
              <a:tr h="216000">
                <a:tc vMerge="1">
                  <a:txBody>
                    <a:bodyPr/>
                    <a:lstStyle/>
                    <a:p>
                      <a:endParaRPr kumimoji="1" lang="ja-JP" altLang="en-US"/>
                    </a:p>
                  </a:txBody>
                  <a:tcPr/>
                </a:tc>
                <a:tc>
                  <a:txBody>
                    <a:bodyPr/>
                    <a:lstStyle/>
                    <a:p>
                      <a:pPr algn="l" fontAlgn="ctr"/>
                      <a:r>
                        <a:rPr lang="ja-JP" altLang="en-US" sz="900" b="0" i="0" u="none" strike="noStrike">
                          <a:effectLst/>
                          <a:latin typeface="Yu Gothic" panose="020B0400000000000000" pitchFamily="34" charset="-128"/>
                          <a:ea typeface="Yu Gothic" panose="020B0400000000000000" pitchFamily="34" charset="-128"/>
                        </a:rPr>
                        <a:t>車載部品</a:t>
                      </a:r>
                      <a:endParaRPr lang="ja-JP" altLang="en-US" sz="900" b="0" i="0" u="none" strike="noStrike">
                        <a:solidFill>
                          <a:srgbClr val="000000"/>
                        </a:solidFill>
                        <a:effectLst/>
                        <a:latin typeface="Yu Gothic" panose="020B0400000000000000" pitchFamily="34" charset="-128"/>
                        <a:ea typeface="Yu Gothic" panose="020B0400000000000000" pitchFamily="34" charset="-128"/>
                      </a:endParaRPr>
                    </a:p>
                  </a:txBody>
                  <a:tcPr marL="90000" marR="9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22070642"/>
                  </a:ext>
                </a:extLst>
              </a:tr>
              <a:tr h="216000">
                <a:tc vMerge="1">
                  <a:txBody>
                    <a:bodyPr/>
                    <a:lstStyle/>
                    <a:p>
                      <a:endParaRPr kumimoji="1" lang="ja-JP" altLang="en-US"/>
                    </a:p>
                  </a:txBody>
                  <a:tcPr/>
                </a:tc>
                <a:tc>
                  <a:txBody>
                    <a:bodyPr/>
                    <a:lstStyle/>
                    <a:p>
                      <a:pPr algn="l" fontAlgn="ctr"/>
                      <a:r>
                        <a:rPr lang="ja-JP" altLang="en-US" sz="900" b="0" i="0" u="none" strike="noStrike" dirty="0">
                          <a:effectLst/>
                          <a:latin typeface="Yu Gothic" panose="020B0400000000000000" pitchFamily="34" charset="-128"/>
                          <a:ea typeface="Yu Gothic" panose="020B0400000000000000" pitchFamily="34" charset="-128"/>
                        </a:rPr>
                        <a:t>新車レポート</a:t>
                      </a:r>
                      <a:endParaRPr lang="ja-JP" altLang="en-US" sz="900" b="0" i="0" u="none" strike="noStrike" dirty="0">
                        <a:solidFill>
                          <a:srgbClr val="000000"/>
                        </a:solidFill>
                        <a:effectLst/>
                        <a:latin typeface="Yu Gothic" panose="020B0400000000000000" pitchFamily="34" charset="-128"/>
                        <a:ea typeface="Yu Gothic" panose="020B0400000000000000" pitchFamily="34" charset="-128"/>
                      </a:endParaRPr>
                    </a:p>
                  </a:txBody>
                  <a:tcPr marL="90000" marR="9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19254030"/>
                  </a:ext>
                </a:extLst>
              </a:tr>
              <a:tr h="216000">
                <a:tc vMerge="1">
                  <a:txBody>
                    <a:bodyPr/>
                    <a:lstStyle/>
                    <a:p>
                      <a:endParaRPr kumimoji="1" lang="ja-JP" altLang="en-US"/>
                    </a:p>
                  </a:txBody>
                  <a:tcPr/>
                </a:tc>
                <a:tc>
                  <a:txBody>
                    <a:bodyPr/>
                    <a:lstStyle/>
                    <a:p>
                      <a:pPr algn="l" fontAlgn="ctr"/>
                      <a:r>
                        <a:rPr lang="ja-JP" altLang="en-US" sz="900" b="0" i="0" u="none" strike="noStrike" dirty="0">
                          <a:effectLst/>
                          <a:latin typeface="Yu Gothic" panose="020B0400000000000000" pitchFamily="34" charset="-128"/>
                          <a:ea typeface="Yu Gothic" panose="020B0400000000000000" pitchFamily="34" charset="-128"/>
                        </a:rPr>
                        <a:t>設計・生産革新</a:t>
                      </a:r>
                      <a:endParaRPr lang="ja-JP" altLang="en-US" sz="900" b="0" i="0" u="none" strike="noStrike" dirty="0">
                        <a:solidFill>
                          <a:srgbClr val="000000"/>
                        </a:solidFill>
                        <a:effectLst/>
                        <a:latin typeface="Yu Gothic" panose="020B0400000000000000" pitchFamily="34" charset="-128"/>
                        <a:ea typeface="Yu Gothic" panose="020B0400000000000000" pitchFamily="34" charset="-128"/>
                      </a:endParaRPr>
                    </a:p>
                  </a:txBody>
                  <a:tcPr marL="90000" marR="9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702334389"/>
                  </a:ext>
                </a:extLst>
              </a:tr>
              <a:tr h="216000">
                <a:tc vMerge="1">
                  <a:txBody>
                    <a:bodyPr/>
                    <a:lstStyle/>
                    <a:p>
                      <a:endParaRPr kumimoji="1" lang="ja-JP" altLang="en-US"/>
                    </a:p>
                  </a:txBody>
                  <a:tcPr/>
                </a:tc>
                <a:tc>
                  <a:txBody>
                    <a:bodyPr/>
                    <a:lstStyle/>
                    <a:p>
                      <a:pPr algn="l" fontAlgn="ctr"/>
                      <a:r>
                        <a:rPr lang="ja-JP" altLang="en-US" sz="900" b="0" i="0" u="none" strike="noStrike">
                          <a:effectLst/>
                          <a:latin typeface="Yu Gothic" panose="020B0400000000000000" pitchFamily="34" charset="-128"/>
                          <a:ea typeface="Yu Gothic" panose="020B0400000000000000" pitchFamily="34" charset="-128"/>
                        </a:rPr>
                        <a:t>ロボット</a:t>
                      </a:r>
                      <a:endParaRPr lang="ja-JP" altLang="en-US" sz="900" b="0" i="0" u="none" strike="noStrike">
                        <a:solidFill>
                          <a:srgbClr val="000000"/>
                        </a:solidFill>
                        <a:effectLst/>
                        <a:latin typeface="Yu Gothic" panose="020B0400000000000000" pitchFamily="34" charset="-128"/>
                        <a:ea typeface="Yu Gothic" panose="020B0400000000000000" pitchFamily="34" charset="-128"/>
                      </a:endParaRPr>
                    </a:p>
                  </a:txBody>
                  <a:tcPr marL="90000" marR="9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80917647"/>
                  </a:ext>
                </a:extLst>
              </a:tr>
              <a:tr h="216000">
                <a:tc vMerge="1">
                  <a:txBody>
                    <a:bodyPr/>
                    <a:lstStyle/>
                    <a:p>
                      <a:endParaRPr kumimoji="1" lang="ja-JP" altLang="en-US"/>
                    </a:p>
                  </a:txBody>
                  <a:tcPr/>
                </a:tc>
                <a:tc>
                  <a:txBody>
                    <a:bodyPr/>
                    <a:lstStyle/>
                    <a:p>
                      <a:pPr algn="l" fontAlgn="ctr"/>
                      <a:r>
                        <a:rPr lang="ja-JP" altLang="en-US" sz="900" b="0" i="0" u="none" strike="noStrike" dirty="0">
                          <a:effectLst/>
                          <a:latin typeface="Yu Gothic" panose="020B0400000000000000" pitchFamily="34" charset="-128"/>
                          <a:ea typeface="Yu Gothic" panose="020B0400000000000000" pitchFamily="34" charset="-128"/>
                        </a:rPr>
                        <a:t>製造スキルアップ</a:t>
                      </a:r>
                      <a:r>
                        <a:rPr lang="en-US" altLang="ja-JP" sz="900" b="0" i="0" u="none" strike="noStrike" dirty="0">
                          <a:effectLst/>
                          <a:latin typeface="Yu Gothic" panose="020B0400000000000000" pitchFamily="34" charset="-128"/>
                          <a:ea typeface="Yu Gothic" panose="020B0400000000000000" pitchFamily="34" charset="-128"/>
                        </a:rPr>
                        <a:t>/</a:t>
                      </a:r>
                      <a:r>
                        <a:rPr lang="ja-JP" altLang="en-US" sz="900" b="0" i="0" u="none" strike="noStrike" dirty="0">
                          <a:effectLst/>
                          <a:latin typeface="Yu Gothic" panose="020B0400000000000000" pitchFamily="34" charset="-128"/>
                          <a:ea typeface="Yu Gothic" panose="020B0400000000000000" pitchFamily="34" charset="-128"/>
                        </a:rPr>
                        <a:t>マネジメント</a:t>
                      </a:r>
                      <a:endParaRPr lang="ja-JP" altLang="en-US" sz="900" b="0" i="0" u="none" strike="noStrike" dirty="0">
                        <a:solidFill>
                          <a:srgbClr val="000000"/>
                        </a:solidFill>
                        <a:effectLst/>
                        <a:latin typeface="Yu Gothic" panose="020B0400000000000000" pitchFamily="34" charset="-128"/>
                        <a:ea typeface="Yu Gothic" panose="020B0400000000000000" pitchFamily="34" charset="-128"/>
                      </a:endParaRPr>
                    </a:p>
                  </a:txBody>
                  <a:tcPr marL="90000" marR="9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37302158"/>
                  </a:ext>
                </a:extLst>
              </a:tr>
              <a:tr h="216000">
                <a:tc rowSpan="2">
                  <a:txBody>
                    <a:bodyPr/>
                    <a:lstStyle/>
                    <a:p>
                      <a:pPr algn="ctr" fontAlgn="ctr"/>
                      <a:r>
                        <a:rPr lang="ja-JP" altLang="en-US" sz="900" b="0" i="0" u="none" strike="noStrike" dirty="0">
                          <a:effectLst/>
                          <a:latin typeface="Yu Gothic" panose="020B0400000000000000" pitchFamily="34" charset="-128"/>
                          <a:ea typeface="Yu Gothic" panose="020B0400000000000000" pitchFamily="34" charset="-128"/>
                        </a:rPr>
                        <a:t>建築</a:t>
                      </a:r>
                      <a:endParaRPr lang="ja-JP" altLang="en-US" sz="900" b="0" i="0" u="none" strike="noStrike" dirty="0">
                        <a:solidFill>
                          <a:srgbClr val="000000"/>
                        </a:solidFill>
                        <a:effectLst/>
                        <a:latin typeface="Yu Gothic" panose="020B0400000000000000" pitchFamily="34" charset="-128"/>
                        <a:ea typeface="Yu Gothic" panose="020B0400000000000000" pitchFamily="34" charset="-128"/>
                      </a:endParaRPr>
                    </a:p>
                  </a:txBody>
                  <a:tcPr marL="90000" marR="9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ja-JP" altLang="en-US" sz="900" b="0" i="0" u="none" strike="noStrike">
                          <a:effectLst/>
                          <a:latin typeface="Yu Gothic" panose="020B0400000000000000" pitchFamily="34" charset="-128"/>
                          <a:ea typeface="Yu Gothic" panose="020B0400000000000000" pitchFamily="34" charset="-128"/>
                        </a:rPr>
                        <a:t>建築</a:t>
                      </a:r>
                      <a:endParaRPr lang="ja-JP" altLang="en-US" sz="900" b="0" i="0" u="none" strike="noStrike">
                        <a:solidFill>
                          <a:srgbClr val="000000"/>
                        </a:solidFill>
                        <a:effectLst/>
                        <a:latin typeface="Yu Gothic" panose="020B0400000000000000" pitchFamily="34" charset="-128"/>
                        <a:ea typeface="Yu Gothic" panose="020B0400000000000000" pitchFamily="34" charset="-128"/>
                      </a:endParaRPr>
                    </a:p>
                  </a:txBody>
                  <a:tcPr marL="90000" marR="9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30172759"/>
                  </a:ext>
                </a:extLst>
              </a:tr>
              <a:tr h="216000">
                <a:tc vMerge="1">
                  <a:txBody>
                    <a:bodyPr/>
                    <a:lstStyle/>
                    <a:p>
                      <a:endParaRPr kumimoji="1" lang="ja-JP" altLang="en-US"/>
                    </a:p>
                  </a:txBody>
                  <a:tcPr/>
                </a:tc>
                <a:tc>
                  <a:txBody>
                    <a:bodyPr/>
                    <a:lstStyle/>
                    <a:p>
                      <a:pPr algn="l" fontAlgn="ctr"/>
                      <a:r>
                        <a:rPr lang="ja-JP" altLang="en-US" sz="900" b="0" i="0" u="none" strike="noStrike">
                          <a:effectLst/>
                          <a:latin typeface="Yu Gothic" panose="020B0400000000000000" pitchFamily="34" charset="-128"/>
                          <a:ea typeface="Yu Gothic" panose="020B0400000000000000" pitchFamily="34" charset="-128"/>
                        </a:rPr>
                        <a:t>住宅</a:t>
                      </a:r>
                      <a:endParaRPr lang="ja-JP" altLang="en-US" sz="900" b="0" i="0" u="none" strike="noStrike">
                        <a:solidFill>
                          <a:srgbClr val="000000"/>
                        </a:solidFill>
                        <a:effectLst/>
                        <a:latin typeface="Yu Gothic" panose="020B0400000000000000" pitchFamily="34" charset="-128"/>
                        <a:ea typeface="Yu Gothic" panose="020B0400000000000000" pitchFamily="34" charset="-128"/>
                      </a:endParaRPr>
                    </a:p>
                  </a:txBody>
                  <a:tcPr marL="90000" marR="9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19541684"/>
                  </a:ext>
                </a:extLst>
              </a:tr>
              <a:tr h="216000">
                <a:tc>
                  <a:txBody>
                    <a:bodyPr/>
                    <a:lstStyle/>
                    <a:p>
                      <a:pPr algn="ctr" fontAlgn="ctr"/>
                      <a:r>
                        <a:rPr lang="ja-JP" altLang="en-US" sz="900" b="0" i="0" u="none" strike="noStrike" dirty="0">
                          <a:effectLst/>
                          <a:latin typeface="Yu Gothic" panose="020B0400000000000000" pitchFamily="34" charset="-128"/>
                          <a:ea typeface="Yu Gothic" panose="020B0400000000000000" pitchFamily="34" charset="-128"/>
                        </a:rPr>
                        <a:t>土木</a:t>
                      </a:r>
                      <a:endParaRPr lang="ja-JP" altLang="en-US" sz="900" b="0" i="0" u="none" strike="noStrike" dirty="0">
                        <a:solidFill>
                          <a:srgbClr val="000000"/>
                        </a:solidFill>
                        <a:effectLst/>
                        <a:latin typeface="Yu Gothic" panose="020B0400000000000000" pitchFamily="34" charset="-128"/>
                        <a:ea typeface="Yu Gothic" panose="020B0400000000000000" pitchFamily="34" charset="-128"/>
                      </a:endParaRPr>
                    </a:p>
                  </a:txBody>
                  <a:tcPr marL="90000" marR="9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ja-JP" altLang="en-US" sz="900" b="0" i="0" u="none" strike="noStrike" dirty="0">
                          <a:effectLst/>
                          <a:latin typeface="Yu Gothic" panose="020B0400000000000000" pitchFamily="34" charset="-128"/>
                          <a:ea typeface="Yu Gothic" panose="020B0400000000000000" pitchFamily="34" charset="-128"/>
                        </a:rPr>
                        <a:t>土木</a:t>
                      </a:r>
                      <a:endParaRPr lang="ja-JP" altLang="en-US" sz="900" b="0" i="0" u="none" strike="noStrike" dirty="0">
                        <a:solidFill>
                          <a:srgbClr val="000000"/>
                        </a:solidFill>
                        <a:effectLst/>
                        <a:latin typeface="Yu Gothic" panose="020B0400000000000000" pitchFamily="34" charset="-128"/>
                        <a:ea typeface="Yu Gothic" panose="020B0400000000000000" pitchFamily="34" charset="-128"/>
                      </a:endParaRPr>
                    </a:p>
                  </a:txBody>
                  <a:tcPr marL="90000" marR="9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6407781"/>
                  </a:ext>
                </a:extLst>
              </a:tr>
            </a:tbl>
          </a:graphicData>
        </a:graphic>
      </p:graphicFrame>
      <p:pic>
        <p:nvPicPr>
          <p:cNvPr id="19" name="bg object 16">
            <a:extLst>
              <a:ext uri="{FF2B5EF4-FFF2-40B4-BE49-F238E27FC236}">
                <a16:creationId xmlns:a16="http://schemas.microsoft.com/office/drawing/2014/main" id="{3FB8204C-CEB9-224A-AE1A-92417AB0F6C5}"/>
              </a:ext>
            </a:extLst>
          </p:cNvPr>
          <p:cNvPicPr/>
          <p:nvPr/>
        </p:nvPicPr>
        <p:blipFill>
          <a:blip r:embed="rId2" cstate="print"/>
          <a:stretch>
            <a:fillRect/>
          </a:stretch>
        </p:blipFill>
        <p:spPr>
          <a:xfrm>
            <a:off x="8112473" y="4657804"/>
            <a:ext cx="163220" cy="230931"/>
          </a:xfrm>
          <a:prstGeom prst="rect">
            <a:avLst/>
          </a:prstGeom>
        </p:spPr>
      </p:pic>
      <p:pic>
        <p:nvPicPr>
          <p:cNvPr id="20" name="bg object 17">
            <a:extLst>
              <a:ext uri="{FF2B5EF4-FFF2-40B4-BE49-F238E27FC236}">
                <a16:creationId xmlns:a16="http://schemas.microsoft.com/office/drawing/2014/main" id="{53F02D27-A6DA-0D4E-91C1-0815B80E45D1}"/>
              </a:ext>
            </a:extLst>
          </p:cNvPr>
          <p:cNvPicPr/>
          <p:nvPr/>
        </p:nvPicPr>
        <p:blipFill>
          <a:blip r:embed="rId3" cstate="print"/>
          <a:stretch>
            <a:fillRect/>
          </a:stretch>
        </p:blipFill>
        <p:spPr>
          <a:xfrm>
            <a:off x="8316555" y="4657805"/>
            <a:ext cx="147688" cy="230931"/>
          </a:xfrm>
          <a:prstGeom prst="rect">
            <a:avLst/>
          </a:prstGeom>
        </p:spPr>
      </p:pic>
      <p:pic>
        <p:nvPicPr>
          <p:cNvPr id="21" name="bg object 18">
            <a:extLst>
              <a:ext uri="{FF2B5EF4-FFF2-40B4-BE49-F238E27FC236}">
                <a16:creationId xmlns:a16="http://schemas.microsoft.com/office/drawing/2014/main" id="{1DCF523E-6882-2944-AF14-FD6257264E3B}"/>
              </a:ext>
            </a:extLst>
          </p:cNvPr>
          <p:cNvPicPr/>
          <p:nvPr/>
        </p:nvPicPr>
        <p:blipFill>
          <a:blip r:embed="rId4" cstate="print"/>
          <a:stretch>
            <a:fillRect/>
          </a:stretch>
        </p:blipFill>
        <p:spPr>
          <a:xfrm>
            <a:off x="8740027" y="4657805"/>
            <a:ext cx="170002" cy="230931"/>
          </a:xfrm>
          <a:prstGeom prst="rect">
            <a:avLst/>
          </a:prstGeom>
        </p:spPr>
      </p:pic>
      <p:pic>
        <p:nvPicPr>
          <p:cNvPr id="22" name="bg object 19">
            <a:extLst>
              <a:ext uri="{FF2B5EF4-FFF2-40B4-BE49-F238E27FC236}">
                <a16:creationId xmlns:a16="http://schemas.microsoft.com/office/drawing/2014/main" id="{0FA09253-2924-E14D-AEBF-2F953B8F85ED}"/>
              </a:ext>
            </a:extLst>
          </p:cNvPr>
          <p:cNvPicPr/>
          <p:nvPr/>
        </p:nvPicPr>
        <p:blipFill>
          <a:blip r:embed="rId5" cstate="print"/>
          <a:stretch>
            <a:fillRect/>
          </a:stretch>
        </p:blipFill>
        <p:spPr>
          <a:xfrm>
            <a:off x="8501777" y="4652797"/>
            <a:ext cx="196037" cy="238846"/>
          </a:xfrm>
          <a:prstGeom prst="rect">
            <a:avLst/>
          </a:prstGeom>
        </p:spPr>
      </p:pic>
      <p:pic>
        <p:nvPicPr>
          <p:cNvPr id="23" name="bg object 20">
            <a:extLst>
              <a:ext uri="{FF2B5EF4-FFF2-40B4-BE49-F238E27FC236}">
                <a16:creationId xmlns:a16="http://schemas.microsoft.com/office/drawing/2014/main" id="{8F95F5F8-2094-7F40-9EE3-BC350F830416}"/>
              </a:ext>
            </a:extLst>
          </p:cNvPr>
          <p:cNvPicPr/>
          <p:nvPr/>
        </p:nvPicPr>
        <p:blipFill>
          <a:blip r:embed="rId6" cstate="print"/>
          <a:stretch>
            <a:fillRect/>
          </a:stretch>
        </p:blipFill>
        <p:spPr>
          <a:xfrm>
            <a:off x="7825276" y="4656936"/>
            <a:ext cx="259861" cy="231025"/>
          </a:xfrm>
          <a:prstGeom prst="rect">
            <a:avLst/>
          </a:prstGeom>
        </p:spPr>
      </p:pic>
      <p:sp>
        <p:nvSpPr>
          <p:cNvPr id="24" name="bg object 21">
            <a:extLst>
              <a:ext uri="{FF2B5EF4-FFF2-40B4-BE49-F238E27FC236}">
                <a16:creationId xmlns:a16="http://schemas.microsoft.com/office/drawing/2014/main" id="{E35455A4-2FF4-F74D-AAF4-51E25CFA11FC}"/>
              </a:ext>
            </a:extLst>
          </p:cNvPr>
          <p:cNvSpPr/>
          <p:nvPr/>
        </p:nvSpPr>
        <p:spPr>
          <a:xfrm>
            <a:off x="7504939" y="4706790"/>
            <a:ext cx="100965" cy="130649"/>
          </a:xfrm>
          <a:custGeom>
            <a:avLst/>
            <a:gdLst/>
            <a:ahLst/>
            <a:cxnLst/>
            <a:rect l="l" t="t" r="r" b="b"/>
            <a:pathLst>
              <a:path w="100965" h="130810">
                <a:moveTo>
                  <a:pt x="100520" y="16840"/>
                </a:moveTo>
                <a:lnTo>
                  <a:pt x="82029" y="16840"/>
                </a:lnTo>
                <a:lnTo>
                  <a:pt x="82029" y="50304"/>
                </a:lnTo>
                <a:lnTo>
                  <a:pt x="100520" y="50304"/>
                </a:lnTo>
                <a:lnTo>
                  <a:pt x="100520" y="16840"/>
                </a:lnTo>
                <a:close/>
              </a:path>
              <a:path w="100965" h="130810">
                <a:moveTo>
                  <a:pt x="100736" y="0"/>
                </a:moveTo>
                <a:lnTo>
                  <a:pt x="0" y="0"/>
                </a:lnTo>
                <a:lnTo>
                  <a:pt x="0" y="2540"/>
                </a:lnTo>
                <a:lnTo>
                  <a:pt x="88" y="16510"/>
                </a:lnTo>
                <a:lnTo>
                  <a:pt x="101" y="50800"/>
                </a:lnTo>
                <a:lnTo>
                  <a:pt x="114" y="66040"/>
                </a:lnTo>
                <a:lnTo>
                  <a:pt x="127" y="102870"/>
                </a:lnTo>
                <a:lnTo>
                  <a:pt x="152" y="119380"/>
                </a:lnTo>
                <a:lnTo>
                  <a:pt x="152" y="125730"/>
                </a:lnTo>
                <a:lnTo>
                  <a:pt x="63" y="130810"/>
                </a:lnTo>
                <a:lnTo>
                  <a:pt x="18757" y="130810"/>
                </a:lnTo>
                <a:lnTo>
                  <a:pt x="18757" y="125730"/>
                </a:lnTo>
                <a:lnTo>
                  <a:pt x="18757" y="119380"/>
                </a:lnTo>
                <a:lnTo>
                  <a:pt x="100520" y="119380"/>
                </a:lnTo>
                <a:lnTo>
                  <a:pt x="100520" y="103174"/>
                </a:lnTo>
                <a:lnTo>
                  <a:pt x="100520" y="102870"/>
                </a:lnTo>
                <a:lnTo>
                  <a:pt x="100520" y="66649"/>
                </a:lnTo>
                <a:lnTo>
                  <a:pt x="82029" y="66649"/>
                </a:lnTo>
                <a:lnTo>
                  <a:pt x="82029" y="102870"/>
                </a:lnTo>
                <a:lnTo>
                  <a:pt x="18757" y="102870"/>
                </a:lnTo>
                <a:lnTo>
                  <a:pt x="18757" y="66040"/>
                </a:lnTo>
                <a:lnTo>
                  <a:pt x="100520" y="66040"/>
                </a:lnTo>
                <a:lnTo>
                  <a:pt x="100520" y="50800"/>
                </a:lnTo>
                <a:lnTo>
                  <a:pt x="18757" y="50800"/>
                </a:lnTo>
                <a:lnTo>
                  <a:pt x="18757" y="16510"/>
                </a:lnTo>
                <a:lnTo>
                  <a:pt x="100558" y="16510"/>
                </a:lnTo>
                <a:lnTo>
                  <a:pt x="100558" y="2540"/>
                </a:lnTo>
                <a:lnTo>
                  <a:pt x="100736" y="2540"/>
                </a:lnTo>
                <a:lnTo>
                  <a:pt x="100736" y="0"/>
                </a:lnTo>
                <a:close/>
              </a:path>
              <a:path w="100965" h="130810">
                <a:moveTo>
                  <a:pt x="100825" y="130378"/>
                </a:moveTo>
                <a:lnTo>
                  <a:pt x="100520" y="119684"/>
                </a:lnTo>
                <a:lnTo>
                  <a:pt x="82029" y="119684"/>
                </a:lnTo>
                <a:lnTo>
                  <a:pt x="82029" y="130378"/>
                </a:lnTo>
                <a:lnTo>
                  <a:pt x="100825" y="130378"/>
                </a:lnTo>
                <a:close/>
              </a:path>
            </a:pathLst>
          </a:custGeom>
          <a:solidFill>
            <a:srgbClr val="0061AF"/>
          </a:solidFill>
        </p:spPr>
        <p:txBody>
          <a:bodyPr wrap="square" lIns="0" tIns="0" rIns="0" bIns="0" rtlCol="0"/>
          <a:lstStyle/>
          <a:p>
            <a:endParaRPr sz="1798"/>
          </a:p>
        </p:txBody>
      </p:sp>
      <p:pic>
        <p:nvPicPr>
          <p:cNvPr id="25" name="bg object 22">
            <a:extLst>
              <a:ext uri="{FF2B5EF4-FFF2-40B4-BE49-F238E27FC236}">
                <a16:creationId xmlns:a16="http://schemas.microsoft.com/office/drawing/2014/main" id="{F5CAFEA1-5C43-CD46-A282-804AED15EFA8}"/>
              </a:ext>
            </a:extLst>
          </p:cNvPr>
          <p:cNvPicPr/>
          <p:nvPr/>
        </p:nvPicPr>
        <p:blipFill>
          <a:blip r:embed="rId7" cstate="print"/>
          <a:stretch>
            <a:fillRect/>
          </a:stretch>
        </p:blipFill>
        <p:spPr>
          <a:xfrm>
            <a:off x="7636173" y="4696906"/>
            <a:ext cx="143484" cy="140263"/>
          </a:xfrm>
          <a:prstGeom prst="rect">
            <a:avLst/>
          </a:prstGeom>
        </p:spPr>
      </p:pic>
      <p:sp>
        <p:nvSpPr>
          <p:cNvPr id="26" name="bg object 23">
            <a:extLst>
              <a:ext uri="{FF2B5EF4-FFF2-40B4-BE49-F238E27FC236}">
                <a16:creationId xmlns:a16="http://schemas.microsoft.com/office/drawing/2014/main" id="{68B222FA-59B9-BE4D-8E53-C93F46E6280A}"/>
              </a:ext>
            </a:extLst>
          </p:cNvPr>
          <p:cNvSpPr/>
          <p:nvPr/>
        </p:nvSpPr>
        <p:spPr>
          <a:xfrm>
            <a:off x="-2108" y="5042914"/>
            <a:ext cx="9146540" cy="104087"/>
          </a:xfrm>
          <a:custGeom>
            <a:avLst/>
            <a:gdLst/>
            <a:ahLst/>
            <a:cxnLst/>
            <a:rect l="l" t="t" r="r" b="b"/>
            <a:pathLst>
              <a:path w="9146540" h="95885">
                <a:moveTo>
                  <a:pt x="9146501" y="0"/>
                </a:moveTo>
                <a:lnTo>
                  <a:pt x="0" y="0"/>
                </a:lnTo>
                <a:lnTo>
                  <a:pt x="0" y="95262"/>
                </a:lnTo>
                <a:lnTo>
                  <a:pt x="9146501" y="95262"/>
                </a:lnTo>
                <a:lnTo>
                  <a:pt x="9146501" y="0"/>
                </a:lnTo>
                <a:close/>
              </a:path>
            </a:pathLst>
          </a:custGeom>
          <a:solidFill>
            <a:srgbClr val="0061AF"/>
          </a:solidFill>
        </p:spPr>
        <p:txBody>
          <a:bodyPr wrap="square" lIns="0" tIns="0" rIns="0" bIns="0" rtlCol="0"/>
          <a:lstStyle/>
          <a:p>
            <a:endParaRPr sz="1798"/>
          </a:p>
        </p:txBody>
      </p:sp>
      <p:sp>
        <p:nvSpPr>
          <p:cNvPr id="27" name="bg object 24">
            <a:extLst>
              <a:ext uri="{FF2B5EF4-FFF2-40B4-BE49-F238E27FC236}">
                <a16:creationId xmlns:a16="http://schemas.microsoft.com/office/drawing/2014/main" id="{52D20EC9-EFEC-A84D-908F-C301415A6D2C}"/>
              </a:ext>
            </a:extLst>
          </p:cNvPr>
          <p:cNvSpPr/>
          <p:nvPr/>
        </p:nvSpPr>
        <p:spPr>
          <a:xfrm>
            <a:off x="-2108" y="0"/>
            <a:ext cx="9146540" cy="95767"/>
          </a:xfrm>
          <a:custGeom>
            <a:avLst/>
            <a:gdLst/>
            <a:ahLst/>
            <a:cxnLst/>
            <a:rect l="l" t="t" r="r" b="b"/>
            <a:pathLst>
              <a:path w="9146540" h="95885">
                <a:moveTo>
                  <a:pt x="9146501" y="0"/>
                </a:moveTo>
                <a:lnTo>
                  <a:pt x="0" y="0"/>
                </a:lnTo>
                <a:lnTo>
                  <a:pt x="0" y="95262"/>
                </a:lnTo>
                <a:lnTo>
                  <a:pt x="9146501" y="95262"/>
                </a:lnTo>
                <a:lnTo>
                  <a:pt x="9146501" y="0"/>
                </a:lnTo>
                <a:close/>
              </a:path>
            </a:pathLst>
          </a:custGeom>
          <a:solidFill>
            <a:srgbClr val="0061AF"/>
          </a:solidFill>
        </p:spPr>
        <p:txBody>
          <a:bodyPr wrap="square" lIns="0" tIns="0" rIns="0" bIns="0" rtlCol="0"/>
          <a:lstStyle/>
          <a:p>
            <a:endParaRPr sz="1798"/>
          </a:p>
        </p:txBody>
      </p:sp>
      <p:sp>
        <p:nvSpPr>
          <p:cNvPr id="29" name="Holder 4">
            <a:extLst>
              <a:ext uri="{FF2B5EF4-FFF2-40B4-BE49-F238E27FC236}">
                <a16:creationId xmlns:a16="http://schemas.microsoft.com/office/drawing/2014/main" id="{07E068F2-03E6-C746-8517-7BC1D5CE7457}"/>
              </a:ext>
            </a:extLst>
          </p:cNvPr>
          <p:cNvSpPr>
            <a:spLocks noGrp="1"/>
          </p:cNvSpPr>
          <p:nvPr>
            <p:ph type="sldNum" sz="quarter" idx="7"/>
          </p:nvPr>
        </p:nvSpPr>
        <p:spPr>
          <a:xfrm>
            <a:off x="117050" y="4823612"/>
            <a:ext cx="407092" cy="153888"/>
          </a:xfrm>
        </p:spPr>
        <p:txBody>
          <a:bodyPr lIns="0" tIns="0" rIns="0" bIns="0"/>
          <a:lstStyle>
            <a:lvl1pPr algn="r">
              <a:defRPr>
                <a:solidFill>
                  <a:schemeClr val="tx1">
                    <a:tint val="75000"/>
                  </a:schemeClr>
                </a:solidFill>
              </a:defRPr>
            </a:lvl1pPr>
          </a:lstStyle>
          <a:p>
            <a:pPr algn="l"/>
            <a:fld id="{B6F15528-21DE-4FAA-801E-634DDDAF4B2B}" type="slidenum">
              <a:rPr sz="1000">
                <a:solidFill>
                  <a:schemeClr val="tx1"/>
                </a:solidFill>
              </a:rPr>
              <a:pPr algn="l"/>
              <a:t>2</a:t>
            </a:fld>
            <a:endParaRPr sz="1000" dirty="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g object 16">
            <a:extLst>
              <a:ext uri="{FF2B5EF4-FFF2-40B4-BE49-F238E27FC236}">
                <a16:creationId xmlns:a16="http://schemas.microsoft.com/office/drawing/2014/main" id="{776C28A3-500D-9046-9A88-80F5BC948260}"/>
              </a:ext>
            </a:extLst>
          </p:cNvPr>
          <p:cNvPicPr/>
          <p:nvPr/>
        </p:nvPicPr>
        <p:blipFill>
          <a:blip r:embed="rId3" cstate="print"/>
          <a:stretch>
            <a:fillRect/>
          </a:stretch>
        </p:blipFill>
        <p:spPr>
          <a:xfrm>
            <a:off x="8112473" y="4657804"/>
            <a:ext cx="163220" cy="230931"/>
          </a:xfrm>
          <a:prstGeom prst="rect">
            <a:avLst/>
          </a:prstGeom>
        </p:spPr>
      </p:pic>
      <p:pic>
        <p:nvPicPr>
          <p:cNvPr id="3" name="bg object 17">
            <a:extLst>
              <a:ext uri="{FF2B5EF4-FFF2-40B4-BE49-F238E27FC236}">
                <a16:creationId xmlns:a16="http://schemas.microsoft.com/office/drawing/2014/main" id="{55B41707-9D55-E74E-BF44-588920C60A99}"/>
              </a:ext>
            </a:extLst>
          </p:cNvPr>
          <p:cNvPicPr/>
          <p:nvPr/>
        </p:nvPicPr>
        <p:blipFill>
          <a:blip r:embed="rId4" cstate="print"/>
          <a:stretch>
            <a:fillRect/>
          </a:stretch>
        </p:blipFill>
        <p:spPr>
          <a:xfrm>
            <a:off x="8316555" y="4657805"/>
            <a:ext cx="147688" cy="230931"/>
          </a:xfrm>
          <a:prstGeom prst="rect">
            <a:avLst/>
          </a:prstGeom>
        </p:spPr>
      </p:pic>
      <p:pic>
        <p:nvPicPr>
          <p:cNvPr id="4" name="bg object 18">
            <a:extLst>
              <a:ext uri="{FF2B5EF4-FFF2-40B4-BE49-F238E27FC236}">
                <a16:creationId xmlns:a16="http://schemas.microsoft.com/office/drawing/2014/main" id="{EE1BAE3D-EA86-8144-9891-8F6E39DF015C}"/>
              </a:ext>
            </a:extLst>
          </p:cNvPr>
          <p:cNvPicPr/>
          <p:nvPr/>
        </p:nvPicPr>
        <p:blipFill>
          <a:blip r:embed="rId5" cstate="print"/>
          <a:stretch>
            <a:fillRect/>
          </a:stretch>
        </p:blipFill>
        <p:spPr>
          <a:xfrm>
            <a:off x="8740027" y="4657805"/>
            <a:ext cx="170002" cy="230931"/>
          </a:xfrm>
          <a:prstGeom prst="rect">
            <a:avLst/>
          </a:prstGeom>
        </p:spPr>
      </p:pic>
      <p:pic>
        <p:nvPicPr>
          <p:cNvPr id="5" name="bg object 19">
            <a:extLst>
              <a:ext uri="{FF2B5EF4-FFF2-40B4-BE49-F238E27FC236}">
                <a16:creationId xmlns:a16="http://schemas.microsoft.com/office/drawing/2014/main" id="{A621AD02-EF08-3B42-BAC4-B913C20FC51F}"/>
              </a:ext>
            </a:extLst>
          </p:cNvPr>
          <p:cNvPicPr/>
          <p:nvPr/>
        </p:nvPicPr>
        <p:blipFill>
          <a:blip r:embed="rId6" cstate="print"/>
          <a:stretch>
            <a:fillRect/>
          </a:stretch>
        </p:blipFill>
        <p:spPr>
          <a:xfrm>
            <a:off x="8501777" y="4652797"/>
            <a:ext cx="196037" cy="238846"/>
          </a:xfrm>
          <a:prstGeom prst="rect">
            <a:avLst/>
          </a:prstGeom>
        </p:spPr>
      </p:pic>
      <p:pic>
        <p:nvPicPr>
          <p:cNvPr id="6" name="bg object 20">
            <a:extLst>
              <a:ext uri="{FF2B5EF4-FFF2-40B4-BE49-F238E27FC236}">
                <a16:creationId xmlns:a16="http://schemas.microsoft.com/office/drawing/2014/main" id="{9216B8BF-1540-454E-B463-A6A7640F2EEE}"/>
              </a:ext>
            </a:extLst>
          </p:cNvPr>
          <p:cNvPicPr/>
          <p:nvPr/>
        </p:nvPicPr>
        <p:blipFill>
          <a:blip r:embed="rId7" cstate="print"/>
          <a:stretch>
            <a:fillRect/>
          </a:stretch>
        </p:blipFill>
        <p:spPr>
          <a:xfrm>
            <a:off x="7825276" y="4656936"/>
            <a:ext cx="259861" cy="231025"/>
          </a:xfrm>
          <a:prstGeom prst="rect">
            <a:avLst/>
          </a:prstGeom>
        </p:spPr>
      </p:pic>
      <p:sp>
        <p:nvSpPr>
          <p:cNvPr id="7" name="bg object 21">
            <a:extLst>
              <a:ext uri="{FF2B5EF4-FFF2-40B4-BE49-F238E27FC236}">
                <a16:creationId xmlns:a16="http://schemas.microsoft.com/office/drawing/2014/main" id="{0120C0CC-A15B-0B4D-92B2-0D758509BB2A}"/>
              </a:ext>
            </a:extLst>
          </p:cNvPr>
          <p:cNvSpPr/>
          <p:nvPr/>
        </p:nvSpPr>
        <p:spPr>
          <a:xfrm>
            <a:off x="7504939" y="4706790"/>
            <a:ext cx="100965" cy="130649"/>
          </a:xfrm>
          <a:custGeom>
            <a:avLst/>
            <a:gdLst/>
            <a:ahLst/>
            <a:cxnLst/>
            <a:rect l="l" t="t" r="r" b="b"/>
            <a:pathLst>
              <a:path w="100965" h="130810">
                <a:moveTo>
                  <a:pt x="100520" y="16840"/>
                </a:moveTo>
                <a:lnTo>
                  <a:pt x="82029" y="16840"/>
                </a:lnTo>
                <a:lnTo>
                  <a:pt x="82029" y="50304"/>
                </a:lnTo>
                <a:lnTo>
                  <a:pt x="100520" y="50304"/>
                </a:lnTo>
                <a:lnTo>
                  <a:pt x="100520" y="16840"/>
                </a:lnTo>
                <a:close/>
              </a:path>
              <a:path w="100965" h="130810">
                <a:moveTo>
                  <a:pt x="100736" y="0"/>
                </a:moveTo>
                <a:lnTo>
                  <a:pt x="0" y="0"/>
                </a:lnTo>
                <a:lnTo>
                  <a:pt x="0" y="2540"/>
                </a:lnTo>
                <a:lnTo>
                  <a:pt x="88" y="16510"/>
                </a:lnTo>
                <a:lnTo>
                  <a:pt x="101" y="50800"/>
                </a:lnTo>
                <a:lnTo>
                  <a:pt x="114" y="66040"/>
                </a:lnTo>
                <a:lnTo>
                  <a:pt x="127" y="102870"/>
                </a:lnTo>
                <a:lnTo>
                  <a:pt x="152" y="119380"/>
                </a:lnTo>
                <a:lnTo>
                  <a:pt x="152" y="125730"/>
                </a:lnTo>
                <a:lnTo>
                  <a:pt x="63" y="130810"/>
                </a:lnTo>
                <a:lnTo>
                  <a:pt x="18757" y="130810"/>
                </a:lnTo>
                <a:lnTo>
                  <a:pt x="18757" y="125730"/>
                </a:lnTo>
                <a:lnTo>
                  <a:pt x="18757" y="119380"/>
                </a:lnTo>
                <a:lnTo>
                  <a:pt x="100520" y="119380"/>
                </a:lnTo>
                <a:lnTo>
                  <a:pt x="100520" y="103174"/>
                </a:lnTo>
                <a:lnTo>
                  <a:pt x="100520" y="102870"/>
                </a:lnTo>
                <a:lnTo>
                  <a:pt x="100520" y="66649"/>
                </a:lnTo>
                <a:lnTo>
                  <a:pt x="82029" y="66649"/>
                </a:lnTo>
                <a:lnTo>
                  <a:pt x="82029" y="102870"/>
                </a:lnTo>
                <a:lnTo>
                  <a:pt x="18757" y="102870"/>
                </a:lnTo>
                <a:lnTo>
                  <a:pt x="18757" y="66040"/>
                </a:lnTo>
                <a:lnTo>
                  <a:pt x="100520" y="66040"/>
                </a:lnTo>
                <a:lnTo>
                  <a:pt x="100520" y="50800"/>
                </a:lnTo>
                <a:lnTo>
                  <a:pt x="18757" y="50800"/>
                </a:lnTo>
                <a:lnTo>
                  <a:pt x="18757" y="16510"/>
                </a:lnTo>
                <a:lnTo>
                  <a:pt x="100558" y="16510"/>
                </a:lnTo>
                <a:lnTo>
                  <a:pt x="100558" y="2540"/>
                </a:lnTo>
                <a:lnTo>
                  <a:pt x="100736" y="2540"/>
                </a:lnTo>
                <a:lnTo>
                  <a:pt x="100736" y="0"/>
                </a:lnTo>
                <a:close/>
              </a:path>
              <a:path w="100965" h="130810">
                <a:moveTo>
                  <a:pt x="100825" y="130378"/>
                </a:moveTo>
                <a:lnTo>
                  <a:pt x="100520" y="119684"/>
                </a:lnTo>
                <a:lnTo>
                  <a:pt x="82029" y="119684"/>
                </a:lnTo>
                <a:lnTo>
                  <a:pt x="82029" y="130378"/>
                </a:lnTo>
                <a:lnTo>
                  <a:pt x="100825" y="130378"/>
                </a:lnTo>
                <a:close/>
              </a:path>
            </a:pathLst>
          </a:custGeom>
          <a:solidFill>
            <a:srgbClr val="0061AF"/>
          </a:solidFill>
        </p:spPr>
        <p:txBody>
          <a:bodyPr wrap="square" lIns="0" tIns="0" rIns="0" bIns="0" rtlCol="0"/>
          <a:lstStyle/>
          <a:p>
            <a:endParaRPr sz="1798" dirty="0"/>
          </a:p>
        </p:txBody>
      </p:sp>
      <p:pic>
        <p:nvPicPr>
          <p:cNvPr id="8" name="bg object 22">
            <a:extLst>
              <a:ext uri="{FF2B5EF4-FFF2-40B4-BE49-F238E27FC236}">
                <a16:creationId xmlns:a16="http://schemas.microsoft.com/office/drawing/2014/main" id="{6015C85A-66F0-5946-93C7-AF4409D93DAD}"/>
              </a:ext>
            </a:extLst>
          </p:cNvPr>
          <p:cNvPicPr/>
          <p:nvPr/>
        </p:nvPicPr>
        <p:blipFill>
          <a:blip r:embed="rId8" cstate="print"/>
          <a:stretch>
            <a:fillRect/>
          </a:stretch>
        </p:blipFill>
        <p:spPr>
          <a:xfrm>
            <a:off x="7636173" y="4696906"/>
            <a:ext cx="143484" cy="140263"/>
          </a:xfrm>
          <a:prstGeom prst="rect">
            <a:avLst/>
          </a:prstGeom>
        </p:spPr>
      </p:pic>
      <p:sp>
        <p:nvSpPr>
          <p:cNvPr id="9" name="bg object 23">
            <a:extLst>
              <a:ext uri="{FF2B5EF4-FFF2-40B4-BE49-F238E27FC236}">
                <a16:creationId xmlns:a16="http://schemas.microsoft.com/office/drawing/2014/main" id="{E9F03840-12F1-CD45-9719-19E0E04C7576}"/>
              </a:ext>
            </a:extLst>
          </p:cNvPr>
          <p:cNvSpPr/>
          <p:nvPr/>
        </p:nvSpPr>
        <p:spPr>
          <a:xfrm>
            <a:off x="-2108" y="5042914"/>
            <a:ext cx="9146540" cy="104087"/>
          </a:xfrm>
          <a:custGeom>
            <a:avLst/>
            <a:gdLst/>
            <a:ahLst/>
            <a:cxnLst/>
            <a:rect l="l" t="t" r="r" b="b"/>
            <a:pathLst>
              <a:path w="9146540" h="95885">
                <a:moveTo>
                  <a:pt x="9146501" y="0"/>
                </a:moveTo>
                <a:lnTo>
                  <a:pt x="0" y="0"/>
                </a:lnTo>
                <a:lnTo>
                  <a:pt x="0" y="95262"/>
                </a:lnTo>
                <a:lnTo>
                  <a:pt x="9146501" y="95262"/>
                </a:lnTo>
                <a:lnTo>
                  <a:pt x="9146501" y="0"/>
                </a:lnTo>
                <a:close/>
              </a:path>
            </a:pathLst>
          </a:custGeom>
          <a:solidFill>
            <a:srgbClr val="0061AF"/>
          </a:solidFill>
        </p:spPr>
        <p:txBody>
          <a:bodyPr wrap="square" lIns="0" tIns="0" rIns="0" bIns="0" rtlCol="0"/>
          <a:lstStyle/>
          <a:p>
            <a:endParaRPr sz="1798" dirty="0"/>
          </a:p>
        </p:txBody>
      </p:sp>
      <p:sp>
        <p:nvSpPr>
          <p:cNvPr id="10" name="bg object 24">
            <a:extLst>
              <a:ext uri="{FF2B5EF4-FFF2-40B4-BE49-F238E27FC236}">
                <a16:creationId xmlns:a16="http://schemas.microsoft.com/office/drawing/2014/main" id="{AEB390C4-C4CA-6A42-9847-DB821BD02CB8}"/>
              </a:ext>
            </a:extLst>
          </p:cNvPr>
          <p:cNvSpPr/>
          <p:nvPr/>
        </p:nvSpPr>
        <p:spPr>
          <a:xfrm>
            <a:off x="-2108" y="0"/>
            <a:ext cx="9146540" cy="95767"/>
          </a:xfrm>
          <a:custGeom>
            <a:avLst/>
            <a:gdLst/>
            <a:ahLst/>
            <a:cxnLst/>
            <a:rect l="l" t="t" r="r" b="b"/>
            <a:pathLst>
              <a:path w="9146540" h="95885">
                <a:moveTo>
                  <a:pt x="9146501" y="0"/>
                </a:moveTo>
                <a:lnTo>
                  <a:pt x="0" y="0"/>
                </a:lnTo>
                <a:lnTo>
                  <a:pt x="0" y="95262"/>
                </a:lnTo>
                <a:lnTo>
                  <a:pt x="9146501" y="95262"/>
                </a:lnTo>
                <a:lnTo>
                  <a:pt x="9146501" y="0"/>
                </a:lnTo>
                <a:close/>
              </a:path>
            </a:pathLst>
          </a:custGeom>
          <a:solidFill>
            <a:srgbClr val="0061AF"/>
          </a:solidFill>
        </p:spPr>
        <p:txBody>
          <a:bodyPr wrap="square" lIns="0" tIns="0" rIns="0" bIns="0" rtlCol="0"/>
          <a:lstStyle/>
          <a:p>
            <a:endParaRPr sz="1798" dirty="0"/>
          </a:p>
        </p:txBody>
      </p:sp>
      <p:sp>
        <p:nvSpPr>
          <p:cNvPr id="11" name="bg object 25">
            <a:extLst>
              <a:ext uri="{FF2B5EF4-FFF2-40B4-BE49-F238E27FC236}">
                <a16:creationId xmlns:a16="http://schemas.microsoft.com/office/drawing/2014/main" id="{480CFC8E-CD2D-3942-8A9E-D0C13B90B749}"/>
              </a:ext>
            </a:extLst>
          </p:cNvPr>
          <p:cNvSpPr/>
          <p:nvPr/>
        </p:nvSpPr>
        <p:spPr>
          <a:xfrm>
            <a:off x="331331" y="409134"/>
            <a:ext cx="95885" cy="343111"/>
          </a:xfrm>
          <a:custGeom>
            <a:avLst/>
            <a:gdLst/>
            <a:ahLst/>
            <a:cxnLst/>
            <a:rect l="l" t="t" r="r" b="b"/>
            <a:pathLst>
              <a:path w="95884" h="343534">
                <a:moveTo>
                  <a:pt x="95262" y="0"/>
                </a:moveTo>
                <a:lnTo>
                  <a:pt x="0" y="0"/>
                </a:lnTo>
                <a:lnTo>
                  <a:pt x="0" y="342963"/>
                </a:lnTo>
                <a:lnTo>
                  <a:pt x="95262" y="342963"/>
                </a:lnTo>
                <a:lnTo>
                  <a:pt x="95262" y="0"/>
                </a:lnTo>
                <a:close/>
              </a:path>
            </a:pathLst>
          </a:custGeom>
          <a:solidFill>
            <a:srgbClr val="0061AF"/>
          </a:solidFill>
        </p:spPr>
        <p:txBody>
          <a:bodyPr wrap="square" lIns="0" tIns="0" rIns="0" bIns="0" rtlCol="0"/>
          <a:lstStyle/>
          <a:p>
            <a:endParaRPr sz="1798" dirty="0"/>
          </a:p>
        </p:txBody>
      </p:sp>
      <p:sp>
        <p:nvSpPr>
          <p:cNvPr id="12" name="object 11">
            <a:extLst>
              <a:ext uri="{FF2B5EF4-FFF2-40B4-BE49-F238E27FC236}">
                <a16:creationId xmlns:a16="http://schemas.microsoft.com/office/drawing/2014/main" id="{86FDBF14-392A-8844-8C63-D435593761B1}"/>
              </a:ext>
            </a:extLst>
          </p:cNvPr>
          <p:cNvSpPr/>
          <p:nvPr/>
        </p:nvSpPr>
        <p:spPr>
          <a:xfrm>
            <a:off x="524573" y="733552"/>
            <a:ext cx="8098155" cy="19050"/>
          </a:xfrm>
          <a:custGeom>
            <a:avLst/>
            <a:gdLst/>
            <a:ahLst/>
            <a:cxnLst/>
            <a:rect l="l" t="t" r="r" b="b"/>
            <a:pathLst>
              <a:path w="8098155" h="19050">
                <a:moveTo>
                  <a:pt x="8097672" y="0"/>
                </a:moveTo>
                <a:lnTo>
                  <a:pt x="0" y="0"/>
                </a:lnTo>
                <a:lnTo>
                  <a:pt x="0" y="19050"/>
                </a:lnTo>
                <a:lnTo>
                  <a:pt x="8097672" y="19050"/>
                </a:lnTo>
                <a:lnTo>
                  <a:pt x="8097672" y="0"/>
                </a:lnTo>
                <a:close/>
              </a:path>
            </a:pathLst>
          </a:custGeom>
          <a:solidFill>
            <a:srgbClr val="CCCCCC"/>
          </a:solidFill>
        </p:spPr>
        <p:txBody>
          <a:bodyPr wrap="square" lIns="0" tIns="0" rIns="0" bIns="0" rtlCol="0"/>
          <a:lstStyle/>
          <a:p>
            <a:endParaRPr dirty="0"/>
          </a:p>
        </p:txBody>
      </p:sp>
      <p:sp>
        <p:nvSpPr>
          <p:cNvPr id="13" name="object 4">
            <a:extLst>
              <a:ext uri="{FF2B5EF4-FFF2-40B4-BE49-F238E27FC236}">
                <a16:creationId xmlns:a16="http://schemas.microsoft.com/office/drawing/2014/main" id="{0E0FBD2A-2D3C-4C42-9BFC-89C8E213F3BC}"/>
              </a:ext>
            </a:extLst>
          </p:cNvPr>
          <p:cNvSpPr txBox="1"/>
          <p:nvPr/>
        </p:nvSpPr>
        <p:spPr>
          <a:xfrm>
            <a:off x="491590" y="386499"/>
            <a:ext cx="5452010" cy="252633"/>
          </a:xfrm>
          <a:prstGeom prst="rect">
            <a:avLst/>
          </a:prstGeom>
        </p:spPr>
        <p:txBody>
          <a:bodyPr vert="horz" wrap="square" lIns="0" tIns="13970" rIns="0" bIns="0" rtlCol="0">
            <a:spAutoFit/>
          </a:bodyPr>
          <a:lstStyle/>
          <a:p>
            <a:pPr marL="12700">
              <a:lnSpc>
                <a:spcPct val="100000"/>
              </a:lnSpc>
              <a:spcBef>
                <a:spcPts val="110"/>
              </a:spcBef>
            </a:pPr>
            <a:r>
              <a:rPr lang="ja-JP" altLang="en-US" sz="1550" b="1">
                <a:latin typeface="Yu Gothic" panose="020B0400000000000000" pitchFamily="34" charset="-128"/>
                <a:ea typeface="Yu Gothic" panose="020B0400000000000000" pitchFamily="34" charset="-128"/>
                <a:cs typeface="YuGothic"/>
              </a:rPr>
              <a:t>広告原稿規定④（ラージゲートバナーの画像について）</a:t>
            </a:r>
            <a:endParaRPr lang="ja-JP" altLang="en-US" sz="1550" b="1" dirty="0">
              <a:latin typeface="Yu Gothic" panose="020B0400000000000000" pitchFamily="34" charset="-128"/>
              <a:ea typeface="Yu Gothic" panose="020B0400000000000000" pitchFamily="34" charset="-128"/>
              <a:cs typeface="YuGothic"/>
            </a:endParaRPr>
          </a:p>
        </p:txBody>
      </p:sp>
      <p:sp>
        <p:nvSpPr>
          <p:cNvPr id="17" name="object 14">
            <a:extLst>
              <a:ext uri="{FF2B5EF4-FFF2-40B4-BE49-F238E27FC236}">
                <a16:creationId xmlns:a16="http://schemas.microsoft.com/office/drawing/2014/main" id="{6FB58FB9-1BAC-B54F-B99B-55D4DB99EB78}"/>
              </a:ext>
            </a:extLst>
          </p:cNvPr>
          <p:cNvSpPr txBox="1"/>
          <p:nvPr/>
        </p:nvSpPr>
        <p:spPr>
          <a:xfrm>
            <a:off x="484280" y="813933"/>
            <a:ext cx="8138448" cy="684996"/>
          </a:xfrm>
          <a:prstGeom prst="rect">
            <a:avLst/>
          </a:prstGeom>
        </p:spPr>
        <p:txBody>
          <a:bodyPr vert="horz" wrap="square" lIns="0" tIns="1397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50000"/>
              </a:lnSpc>
            </a:pPr>
            <a:r>
              <a:rPr lang="ja-JP" altLang="en-US" sz="1000">
                <a:latin typeface="Yu Gothic" panose="020B0400000000000000" pitchFamily="34" charset="-128"/>
                <a:ea typeface="Yu Gothic" panose="020B0400000000000000" pitchFamily="34" charset="-128"/>
              </a:rPr>
              <a:t>トップラージゲートバナー、ラージゲートバナーの画像クリエイティブ（</a:t>
            </a:r>
            <a:r>
              <a:rPr lang="en-US" altLang="ja-JP" sz="1000" dirty="0">
                <a:latin typeface="Yu Gothic" panose="020B0400000000000000" pitchFamily="34" charset="-128"/>
                <a:ea typeface="Yu Gothic" panose="020B0400000000000000" pitchFamily="34" charset="-128"/>
              </a:rPr>
              <a:t>1900×1000</a:t>
            </a:r>
            <a:r>
              <a:rPr lang="ja-JP" altLang="en-US" sz="1000">
                <a:latin typeface="Yu Gothic" panose="020B0400000000000000" pitchFamily="34" charset="-128"/>
                <a:ea typeface="Yu Gothic" panose="020B0400000000000000" pitchFamily="34" charset="-128"/>
              </a:rPr>
              <a:t>ピクセル）の作成にあたって、</a:t>
            </a:r>
            <a:br>
              <a:rPr lang="en-US" altLang="ja-JP" sz="1000" dirty="0">
                <a:latin typeface="Yu Gothic" panose="020B0400000000000000" pitchFamily="34" charset="-128"/>
                <a:ea typeface="Yu Gothic" panose="020B0400000000000000" pitchFamily="34" charset="-128"/>
              </a:rPr>
            </a:br>
            <a:r>
              <a:rPr lang="ja-JP" altLang="en-US" sz="1000">
                <a:latin typeface="Yu Gothic" panose="020B0400000000000000" pitchFamily="34" charset="-128"/>
                <a:ea typeface="Yu Gothic" panose="020B0400000000000000" pitchFamily="34" charset="-128"/>
              </a:rPr>
              <a:t>主要コンテンツは</a:t>
            </a:r>
            <a:r>
              <a:rPr lang="ja-JP" altLang="en-US" sz="1000" u="sng">
                <a:solidFill>
                  <a:srgbClr val="FF0000"/>
                </a:solidFill>
                <a:latin typeface="Yu Gothic" panose="020B0400000000000000" pitchFamily="34" charset="-128"/>
                <a:ea typeface="Yu Gothic" panose="020B0400000000000000" pitchFamily="34" charset="-128"/>
              </a:rPr>
              <a:t>内側の領域（</a:t>
            </a:r>
            <a:r>
              <a:rPr lang="en-US" altLang="ja-JP" sz="1000" u="sng" dirty="0">
                <a:solidFill>
                  <a:srgbClr val="FF0000"/>
                </a:solidFill>
                <a:latin typeface="Yu Gothic" panose="020B0400000000000000" pitchFamily="34" charset="-128"/>
                <a:ea typeface="Yu Gothic" panose="020B0400000000000000" pitchFamily="34" charset="-128"/>
              </a:rPr>
              <a:t>1349×657</a:t>
            </a:r>
            <a:r>
              <a:rPr lang="ja-JP" altLang="en-US" sz="1000" u="sng">
                <a:solidFill>
                  <a:srgbClr val="FF0000"/>
                </a:solidFill>
                <a:latin typeface="Yu Gothic" panose="020B0400000000000000" pitchFamily="34" charset="-128"/>
                <a:ea typeface="Yu Gothic" panose="020B0400000000000000" pitchFamily="34" charset="-128"/>
              </a:rPr>
              <a:t>ピクセル）</a:t>
            </a:r>
            <a:r>
              <a:rPr lang="ja-JP" altLang="en-US" sz="1000">
                <a:latin typeface="Yu Gothic" panose="020B0400000000000000" pitchFamily="34" charset="-128"/>
                <a:ea typeface="Yu Gothic" panose="020B0400000000000000" pitchFamily="34" charset="-128"/>
              </a:rPr>
              <a:t>に配置することをお勧めします。</a:t>
            </a:r>
            <a:endParaRPr lang="en-US" altLang="ja-JP" sz="1000" dirty="0">
              <a:latin typeface="Yu Gothic" panose="020B0400000000000000" pitchFamily="34" charset="-128"/>
              <a:ea typeface="Yu Gothic" panose="020B0400000000000000" pitchFamily="34" charset="-128"/>
            </a:endParaRPr>
          </a:p>
          <a:p>
            <a:pPr>
              <a:lnSpc>
                <a:spcPct val="150000"/>
              </a:lnSpc>
            </a:pPr>
            <a:r>
              <a:rPr lang="ja-JP" altLang="en-US" sz="1000">
                <a:latin typeface="Yu Gothic" panose="020B0400000000000000" pitchFamily="34" charset="-128"/>
                <a:ea typeface="Yu Gothic" panose="020B0400000000000000" pitchFamily="34" charset="-128"/>
              </a:rPr>
              <a:t>その外側に配置したコンテンツについては、ユーザーのアクセス環境（</a:t>
            </a:r>
            <a:r>
              <a:rPr lang="en-US" altLang="ja-JP" sz="1000" dirty="0">
                <a:latin typeface="Yu Gothic" panose="020B0400000000000000" pitchFamily="34" charset="-128"/>
                <a:ea typeface="Yu Gothic" panose="020B0400000000000000" pitchFamily="34" charset="-128"/>
              </a:rPr>
              <a:t>PC</a:t>
            </a:r>
            <a:r>
              <a:rPr lang="ja-JP" altLang="en-US" sz="1000">
                <a:latin typeface="Yu Gothic" panose="020B0400000000000000" pitchFamily="34" charset="-128"/>
                <a:ea typeface="Yu Gothic" panose="020B0400000000000000" pitchFamily="34" charset="-128"/>
              </a:rPr>
              <a:t>ブラウザの解像度）により表示されない場合があります。</a:t>
            </a:r>
            <a:endParaRPr lang="ja-JP" altLang="en-US" sz="1000" dirty="0">
              <a:latin typeface="Yu Gothic" panose="020B0400000000000000" pitchFamily="34" charset="-128"/>
              <a:ea typeface="Yu Gothic" panose="020B0400000000000000" pitchFamily="34" charset="-128"/>
            </a:endParaRPr>
          </a:p>
        </p:txBody>
      </p:sp>
      <p:grpSp>
        <p:nvGrpSpPr>
          <p:cNvPr id="74" name="object 2">
            <a:extLst>
              <a:ext uri="{FF2B5EF4-FFF2-40B4-BE49-F238E27FC236}">
                <a16:creationId xmlns:a16="http://schemas.microsoft.com/office/drawing/2014/main" id="{6438A3C2-1B13-1A42-9535-19903BF45081}"/>
              </a:ext>
            </a:extLst>
          </p:cNvPr>
          <p:cNvGrpSpPr/>
          <p:nvPr/>
        </p:nvGrpSpPr>
        <p:grpSpPr>
          <a:xfrm>
            <a:off x="1351851" y="1667752"/>
            <a:ext cx="6031230" cy="3174365"/>
            <a:chOff x="1351851" y="1563800"/>
            <a:chExt cx="6031230" cy="3174365"/>
          </a:xfrm>
        </p:grpSpPr>
        <p:sp>
          <p:nvSpPr>
            <p:cNvPr id="75" name="object 3">
              <a:extLst>
                <a:ext uri="{FF2B5EF4-FFF2-40B4-BE49-F238E27FC236}">
                  <a16:creationId xmlns:a16="http://schemas.microsoft.com/office/drawing/2014/main" id="{F4D48FF7-E31A-074C-A029-3A0641C09F82}"/>
                </a:ext>
              </a:extLst>
            </p:cNvPr>
            <p:cNvSpPr/>
            <p:nvPr/>
          </p:nvSpPr>
          <p:spPr>
            <a:xfrm>
              <a:off x="1351851" y="1563801"/>
              <a:ext cx="6031230" cy="3174365"/>
            </a:xfrm>
            <a:custGeom>
              <a:avLst/>
              <a:gdLst/>
              <a:ahLst/>
              <a:cxnLst/>
              <a:rect l="l" t="t" r="r" b="b"/>
              <a:pathLst>
                <a:path w="6031230" h="3174365">
                  <a:moveTo>
                    <a:pt x="6031052" y="0"/>
                  </a:moveTo>
                  <a:lnTo>
                    <a:pt x="0" y="0"/>
                  </a:lnTo>
                  <a:lnTo>
                    <a:pt x="0" y="3173755"/>
                  </a:lnTo>
                  <a:lnTo>
                    <a:pt x="6031052" y="3173755"/>
                  </a:lnTo>
                  <a:lnTo>
                    <a:pt x="6031052" y="0"/>
                  </a:lnTo>
                  <a:close/>
                </a:path>
              </a:pathLst>
            </a:custGeom>
            <a:solidFill>
              <a:srgbClr val="0061AF"/>
            </a:solidFill>
          </p:spPr>
          <p:txBody>
            <a:bodyPr wrap="square" lIns="0" tIns="0" rIns="0" bIns="0" rtlCol="0"/>
            <a:lstStyle/>
            <a:p>
              <a:endParaRPr dirty="0"/>
            </a:p>
          </p:txBody>
        </p:sp>
        <p:sp>
          <p:nvSpPr>
            <p:cNvPr id="76" name="object 4">
              <a:extLst>
                <a:ext uri="{FF2B5EF4-FFF2-40B4-BE49-F238E27FC236}">
                  <a16:creationId xmlns:a16="http://schemas.microsoft.com/office/drawing/2014/main" id="{B5FB2123-8909-F848-A693-66659CF60419}"/>
                </a:ext>
              </a:extLst>
            </p:cNvPr>
            <p:cNvSpPr/>
            <p:nvPr/>
          </p:nvSpPr>
          <p:spPr>
            <a:xfrm>
              <a:off x="2118893" y="1563801"/>
              <a:ext cx="4497070" cy="2059939"/>
            </a:xfrm>
            <a:custGeom>
              <a:avLst/>
              <a:gdLst/>
              <a:ahLst/>
              <a:cxnLst/>
              <a:rect l="l" t="t" r="r" b="b"/>
              <a:pathLst>
                <a:path w="4497070" h="2059939">
                  <a:moveTo>
                    <a:pt x="4496752" y="0"/>
                  </a:moveTo>
                  <a:lnTo>
                    <a:pt x="0" y="0"/>
                  </a:lnTo>
                  <a:lnTo>
                    <a:pt x="0" y="635520"/>
                  </a:lnTo>
                  <a:lnTo>
                    <a:pt x="0" y="2059876"/>
                  </a:lnTo>
                  <a:lnTo>
                    <a:pt x="4496752" y="2059876"/>
                  </a:lnTo>
                  <a:lnTo>
                    <a:pt x="4496752" y="635520"/>
                  </a:lnTo>
                  <a:lnTo>
                    <a:pt x="4496752" y="0"/>
                  </a:lnTo>
                  <a:close/>
                </a:path>
              </a:pathLst>
            </a:custGeom>
            <a:solidFill>
              <a:srgbClr val="0061AF">
                <a:alpha val="50000"/>
              </a:srgbClr>
            </a:solidFill>
          </p:spPr>
          <p:txBody>
            <a:bodyPr wrap="square" lIns="0" tIns="0" rIns="0" bIns="0" rtlCol="0"/>
            <a:lstStyle/>
            <a:p>
              <a:endParaRPr dirty="0"/>
            </a:p>
          </p:txBody>
        </p:sp>
        <p:sp>
          <p:nvSpPr>
            <p:cNvPr id="77" name="object 5">
              <a:extLst>
                <a:ext uri="{FF2B5EF4-FFF2-40B4-BE49-F238E27FC236}">
                  <a16:creationId xmlns:a16="http://schemas.microsoft.com/office/drawing/2014/main" id="{BECFF27E-C890-A640-9EE8-1A07B938B36B}"/>
                </a:ext>
              </a:extLst>
            </p:cNvPr>
            <p:cNvSpPr/>
            <p:nvPr/>
          </p:nvSpPr>
          <p:spPr>
            <a:xfrm>
              <a:off x="2229751" y="1563801"/>
              <a:ext cx="4275455" cy="2087880"/>
            </a:xfrm>
            <a:custGeom>
              <a:avLst/>
              <a:gdLst/>
              <a:ahLst/>
              <a:cxnLst/>
              <a:rect l="l" t="t" r="r" b="b"/>
              <a:pathLst>
                <a:path w="4275455" h="2087879">
                  <a:moveTo>
                    <a:pt x="4275252" y="0"/>
                  </a:moveTo>
                  <a:lnTo>
                    <a:pt x="0" y="0"/>
                  </a:lnTo>
                  <a:lnTo>
                    <a:pt x="0" y="635520"/>
                  </a:lnTo>
                  <a:lnTo>
                    <a:pt x="0" y="2087803"/>
                  </a:lnTo>
                  <a:lnTo>
                    <a:pt x="4275252" y="2087803"/>
                  </a:lnTo>
                  <a:lnTo>
                    <a:pt x="4275252" y="635520"/>
                  </a:lnTo>
                  <a:lnTo>
                    <a:pt x="4275252" y="0"/>
                  </a:lnTo>
                  <a:close/>
                </a:path>
              </a:pathLst>
            </a:custGeom>
            <a:solidFill>
              <a:srgbClr val="FFFFFF">
                <a:alpha val="75000"/>
              </a:srgbClr>
            </a:solidFill>
          </p:spPr>
          <p:txBody>
            <a:bodyPr wrap="square" lIns="0" tIns="0" rIns="0" bIns="0" rtlCol="0"/>
            <a:lstStyle/>
            <a:p>
              <a:endParaRPr dirty="0"/>
            </a:p>
          </p:txBody>
        </p:sp>
        <p:sp>
          <p:nvSpPr>
            <p:cNvPr id="78" name="object 6">
              <a:extLst>
                <a:ext uri="{FF2B5EF4-FFF2-40B4-BE49-F238E27FC236}">
                  <a16:creationId xmlns:a16="http://schemas.microsoft.com/office/drawing/2014/main" id="{8243B61E-EB0A-B040-88E1-F8FD0988FECF}"/>
                </a:ext>
              </a:extLst>
            </p:cNvPr>
            <p:cNvSpPr/>
            <p:nvPr/>
          </p:nvSpPr>
          <p:spPr>
            <a:xfrm>
              <a:off x="2560980" y="2199322"/>
              <a:ext cx="3613150" cy="2538730"/>
            </a:xfrm>
            <a:custGeom>
              <a:avLst/>
              <a:gdLst/>
              <a:ahLst/>
              <a:cxnLst/>
              <a:rect l="l" t="t" r="r" b="b"/>
              <a:pathLst>
                <a:path w="3613150" h="2538729">
                  <a:moveTo>
                    <a:pt x="3612807" y="0"/>
                  </a:moveTo>
                  <a:lnTo>
                    <a:pt x="0" y="0"/>
                  </a:lnTo>
                  <a:lnTo>
                    <a:pt x="0" y="2538234"/>
                  </a:lnTo>
                  <a:lnTo>
                    <a:pt x="3612807" y="2538234"/>
                  </a:lnTo>
                  <a:lnTo>
                    <a:pt x="3612807" y="0"/>
                  </a:lnTo>
                  <a:close/>
                </a:path>
              </a:pathLst>
            </a:custGeom>
            <a:solidFill>
              <a:srgbClr val="E6E6E6"/>
            </a:solidFill>
          </p:spPr>
          <p:txBody>
            <a:bodyPr wrap="square" lIns="0" tIns="0" rIns="0" bIns="0" rtlCol="0"/>
            <a:lstStyle/>
            <a:p>
              <a:endParaRPr dirty="0"/>
            </a:p>
          </p:txBody>
        </p:sp>
        <p:sp>
          <p:nvSpPr>
            <p:cNvPr id="79" name="object 7">
              <a:extLst>
                <a:ext uri="{FF2B5EF4-FFF2-40B4-BE49-F238E27FC236}">
                  <a16:creationId xmlns:a16="http://schemas.microsoft.com/office/drawing/2014/main" id="{2F8B2F2B-1A9A-CA44-B71C-B32834FF3ECE}"/>
                </a:ext>
              </a:extLst>
            </p:cNvPr>
            <p:cNvSpPr/>
            <p:nvPr/>
          </p:nvSpPr>
          <p:spPr>
            <a:xfrm>
              <a:off x="1365816" y="3623680"/>
              <a:ext cx="725170" cy="0"/>
            </a:xfrm>
            <a:custGeom>
              <a:avLst/>
              <a:gdLst/>
              <a:ahLst/>
              <a:cxnLst/>
              <a:rect l="l" t="t" r="r" b="b"/>
              <a:pathLst>
                <a:path w="725169">
                  <a:moveTo>
                    <a:pt x="0" y="0"/>
                  </a:moveTo>
                  <a:lnTo>
                    <a:pt x="725144" y="0"/>
                  </a:lnTo>
                </a:path>
              </a:pathLst>
            </a:custGeom>
            <a:ln w="9309">
              <a:solidFill>
                <a:srgbClr val="000000"/>
              </a:solidFill>
            </a:ln>
          </p:spPr>
          <p:txBody>
            <a:bodyPr wrap="square" lIns="0" tIns="0" rIns="0" bIns="0" rtlCol="0"/>
            <a:lstStyle/>
            <a:p>
              <a:endParaRPr dirty="0"/>
            </a:p>
          </p:txBody>
        </p:sp>
        <p:sp>
          <p:nvSpPr>
            <p:cNvPr id="80" name="object 8">
              <a:extLst>
                <a:ext uri="{FF2B5EF4-FFF2-40B4-BE49-F238E27FC236}">
                  <a16:creationId xmlns:a16="http://schemas.microsoft.com/office/drawing/2014/main" id="{361EED1A-D489-9A46-94A8-3BAA27AF14F8}"/>
                </a:ext>
              </a:extLst>
            </p:cNvPr>
            <p:cNvSpPr/>
            <p:nvPr/>
          </p:nvSpPr>
          <p:spPr>
            <a:xfrm>
              <a:off x="1351852" y="3595752"/>
              <a:ext cx="27940" cy="55880"/>
            </a:xfrm>
            <a:custGeom>
              <a:avLst/>
              <a:gdLst/>
              <a:ahLst/>
              <a:cxnLst/>
              <a:rect l="l" t="t" r="r" b="b"/>
              <a:pathLst>
                <a:path w="27940" h="55879">
                  <a:moveTo>
                    <a:pt x="27927" y="0"/>
                  </a:moveTo>
                  <a:lnTo>
                    <a:pt x="0" y="27927"/>
                  </a:lnTo>
                  <a:lnTo>
                    <a:pt x="27927" y="55854"/>
                  </a:lnTo>
                  <a:lnTo>
                    <a:pt x="27927" y="0"/>
                  </a:lnTo>
                  <a:close/>
                </a:path>
              </a:pathLst>
            </a:custGeom>
            <a:solidFill>
              <a:srgbClr val="000000"/>
            </a:solidFill>
          </p:spPr>
          <p:txBody>
            <a:bodyPr wrap="square" lIns="0" tIns="0" rIns="0" bIns="0" rtlCol="0"/>
            <a:lstStyle/>
            <a:p>
              <a:endParaRPr dirty="0"/>
            </a:p>
          </p:txBody>
        </p:sp>
        <p:sp>
          <p:nvSpPr>
            <p:cNvPr id="81" name="object 9">
              <a:extLst>
                <a:ext uri="{FF2B5EF4-FFF2-40B4-BE49-F238E27FC236}">
                  <a16:creationId xmlns:a16="http://schemas.microsoft.com/office/drawing/2014/main" id="{E0B90AB7-0DA4-4A4B-B719-B9781AE36165}"/>
                </a:ext>
              </a:extLst>
            </p:cNvPr>
            <p:cNvSpPr/>
            <p:nvPr/>
          </p:nvSpPr>
          <p:spPr>
            <a:xfrm>
              <a:off x="1365816" y="4448059"/>
              <a:ext cx="6003290" cy="0"/>
            </a:xfrm>
            <a:custGeom>
              <a:avLst/>
              <a:gdLst/>
              <a:ahLst/>
              <a:cxnLst/>
              <a:rect l="l" t="t" r="r" b="b"/>
              <a:pathLst>
                <a:path w="6003290">
                  <a:moveTo>
                    <a:pt x="0" y="0"/>
                  </a:moveTo>
                  <a:lnTo>
                    <a:pt x="6003124" y="0"/>
                  </a:lnTo>
                </a:path>
              </a:pathLst>
            </a:custGeom>
            <a:ln w="9309">
              <a:solidFill>
                <a:srgbClr val="FFFFFF"/>
              </a:solidFill>
            </a:ln>
          </p:spPr>
          <p:txBody>
            <a:bodyPr wrap="square" lIns="0" tIns="0" rIns="0" bIns="0" rtlCol="0"/>
            <a:lstStyle/>
            <a:p>
              <a:endParaRPr dirty="0"/>
            </a:p>
          </p:txBody>
        </p:sp>
        <p:sp>
          <p:nvSpPr>
            <p:cNvPr id="82" name="object 10">
              <a:extLst>
                <a:ext uri="{FF2B5EF4-FFF2-40B4-BE49-F238E27FC236}">
                  <a16:creationId xmlns:a16="http://schemas.microsoft.com/office/drawing/2014/main" id="{BE5C9409-4856-DA46-9290-4C605AD07331}"/>
                </a:ext>
              </a:extLst>
            </p:cNvPr>
            <p:cNvSpPr/>
            <p:nvPr/>
          </p:nvSpPr>
          <p:spPr>
            <a:xfrm>
              <a:off x="1351852" y="4420130"/>
              <a:ext cx="27940" cy="55880"/>
            </a:xfrm>
            <a:custGeom>
              <a:avLst/>
              <a:gdLst/>
              <a:ahLst/>
              <a:cxnLst/>
              <a:rect l="l" t="t" r="r" b="b"/>
              <a:pathLst>
                <a:path w="27940" h="55879">
                  <a:moveTo>
                    <a:pt x="27927" y="0"/>
                  </a:moveTo>
                  <a:lnTo>
                    <a:pt x="0" y="27927"/>
                  </a:lnTo>
                  <a:lnTo>
                    <a:pt x="27927" y="55854"/>
                  </a:lnTo>
                  <a:lnTo>
                    <a:pt x="27927" y="0"/>
                  </a:lnTo>
                  <a:close/>
                </a:path>
              </a:pathLst>
            </a:custGeom>
            <a:solidFill>
              <a:srgbClr val="FFFFFF"/>
            </a:solidFill>
          </p:spPr>
          <p:txBody>
            <a:bodyPr wrap="square" lIns="0" tIns="0" rIns="0" bIns="0" rtlCol="0"/>
            <a:lstStyle/>
            <a:p>
              <a:endParaRPr dirty="0"/>
            </a:p>
          </p:txBody>
        </p:sp>
        <p:sp>
          <p:nvSpPr>
            <p:cNvPr id="83" name="object 11">
              <a:extLst>
                <a:ext uri="{FF2B5EF4-FFF2-40B4-BE49-F238E27FC236}">
                  <a16:creationId xmlns:a16="http://schemas.microsoft.com/office/drawing/2014/main" id="{EEA63B02-110E-A34D-A118-3664C3BCCF55}"/>
                </a:ext>
              </a:extLst>
            </p:cNvPr>
            <p:cNvSpPr/>
            <p:nvPr/>
          </p:nvSpPr>
          <p:spPr>
            <a:xfrm>
              <a:off x="2118888" y="1577765"/>
              <a:ext cx="0" cy="2018030"/>
            </a:xfrm>
            <a:custGeom>
              <a:avLst/>
              <a:gdLst/>
              <a:ahLst/>
              <a:cxnLst/>
              <a:rect l="l" t="t" r="r" b="b"/>
              <a:pathLst>
                <a:path h="2018029">
                  <a:moveTo>
                    <a:pt x="0" y="0"/>
                  </a:moveTo>
                  <a:lnTo>
                    <a:pt x="0" y="2017991"/>
                  </a:lnTo>
                </a:path>
              </a:pathLst>
            </a:custGeom>
            <a:ln w="9309">
              <a:solidFill>
                <a:srgbClr val="000000"/>
              </a:solidFill>
            </a:ln>
          </p:spPr>
          <p:txBody>
            <a:bodyPr wrap="square" lIns="0" tIns="0" rIns="0" bIns="0" rtlCol="0"/>
            <a:lstStyle/>
            <a:p>
              <a:endParaRPr dirty="0"/>
            </a:p>
          </p:txBody>
        </p:sp>
        <p:sp>
          <p:nvSpPr>
            <p:cNvPr id="84" name="object 12">
              <a:extLst>
                <a:ext uri="{FF2B5EF4-FFF2-40B4-BE49-F238E27FC236}">
                  <a16:creationId xmlns:a16="http://schemas.microsoft.com/office/drawing/2014/main" id="{FBFAB00E-8BE8-8D4D-AE08-E64783F55E40}"/>
                </a:ext>
              </a:extLst>
            </p:cNvPr>
            <p:cNvSpPr/>
            <p:nvPr/>
          </p:nvSpPr>
          <p:spPr>
            <a:xfrm>
              <a:off x="2090962" y="1563800"/>
              <a:ext cx="55880" cy="27940"/>
            </a:xfrm>
            <a:custGeom>
              <a:avLst/>
              <a:gdLst/>
              <a:ahLst/>
              <a:cxnLst/>
              <a:rect l="l" t="t" r="r" b="b"/>
              <a:pathLst>
                <a:path w="55880" h="27940">
                  <a:moveTo>
                    <a:pt x="27927" y="0"/>
                  </a:moveTo>
                  <a:lnTo>
                    <a:pt x="0" y="27927"/>
                  </a:lnTo>
                  <a:lnTo>
                    <a:pt x="55854" y="27927"/>
                  </a:lnTo>
                  <a:lnTo>
                    <a:pt x="27927" y="0"/>
                  </a:lnTo>
                  <a:close/>
                </a:path>
              </a:pathLst>
            </a:custGeom>
            <a:solidFill>
              <a:srgbClr val="000000"/>
            </a:solidFill>
          </p:spPr>
          <p:txBody>
            <a:bodyPr wrap="square" lIns="0" tIns="0" rIns="0" bIns="0" rtlCol="0"/>
            <a:lstStyle/>
            <a:p>
              <a:endParaRPr dirty="0"/>
            </a:p>
          </p:txBody>
        </p:sp>
        <p:sp>
          <p:nvSpPr>
            <p:cNvPr id="85" name="object 13">
              <a:extLst>
                <a:ext uri="{FF2B5EF4-FFF2-40B4-BE49-F238E27FC236}">
                  <a16:creationId xmlns:a16="http://schemas.microsoft.com/office/drawing/2014/main" id="{DE7C57C1-8DA7-8F4B-818E-2A757A7D4796}"/>
                </a:ext>
              </a:extLst>
            </p:cNvPr>
            <p:cNvSpPr/>
            <p:nvPr/>
          </p:nvSpPr>
          <p:spPr>
            <a:xfrm>
              <a:off x="6615640" y="1577765"/>
              <a:ext cx="0" cy="2018030"/>
            </a:xfrm>
            <a:custGeom>
              <a:avLst/>
              <a:gdLst/>
              <a:ahLst/>
              <a:cxnLst/>
              <a:rect l="l" t="t" r="r" b="b"/>
              <a:pathLst>
                <a:path h="2018029">
                  <a:moveTo>
                    <a:pt x="0" y="0"/>
                  </a:moveTo>
                  <a:lnTo>
                    <a:pt x="0" y="2017991"/>
                  </a:lnTo>
                </a:path>
              </a:pathLst>
            </a:custGeom>
            <a:ln w="9309">
              <a:solidFill>
                <a:srgbClr val="000000"/>
              </a:solidFill>
            </a:ln>
          </p:spPr>
          <p:txBody>
            <a:bodyPr wrap="square" lIns="0" tIns="0" rIns="0" bIns="0" rtlCol="0"/>
            <a:lstStyle/>
            <a:p>
              <a:endParaRPr dirty="0"/>
            </a:p>
          </p:txBody>
        </p:sp>
        <p:sp>
          <p:nvSpPr>
            <p:cNvPr id="86" name="object 14">
              <a:extLst>
                <a:ext uri="{FF2B5EF4-FFF2-40B4-BE49-F238E27FC236}">
                  <a16:creationId xmlns:a16="http://schemas.microsoft.com/office/drawing/2014/main" id="{874CEF99-FE5E-AE49-81FD-B30C738FC3DA}"/>
                </a:ext>
              </a:extLst>
            </p:cNvPr>
            <p:cNvSpPr/>
            <p:nvPr/>
          </p:nvSpPr>
          <p:spPr>
            <a:xfrm>
              <a:off x="6587713" y="1563800"/>
              <a:ext cx="55880" cy="27940"/>
            </a:xfrm>
            <a:custGeom>
              <a:avLst/>
              <a:gdLst/>
              <a:ahLst/>
              <a:cxnLst/>
              <a:rect l="l" t="t" r="r" b="b"/>
              <a:pathLst>
                <a:path w="55879" h="27940">
                  <a:moveTo>
                    <a:pt x="27927" y="0"/>
                  </a:moveTo>
                  <a:lnTo>
                    <a:pt x="0" y="27927"/>
                  </a:lnTo>
                  <a:lnTo>
                    <a:pt x="55854" y="27927"/>
                  </a:lnTo>
                  <a:lnTo>
                    <a:pt x="27927" y="0"/>
                  </a:lnTo>
                  <a:close/>
                </a:path>
              </a:pathLst>
            </a:custGeom>
            <a:solidFill>
              <a:srgbClr val="000000"/>
            </a:solidFill>
          </p:spPr>
          <p:txBody>
            <a:bodyPr wrap="square" lIns="0" tIns="0" rIns="0" bIns="0" rtlCol="0"/>
            <a:lstStyle/>
            <a:p>
              <a:endParaRPr dirty="0"/>
            </a:p>
          </p:txBody>
        </p:sp>
        <p:sp>
          <p:nvSpPr>
            <p:cNvPr id="87" name="object 15">
              <a:extLst>
                <a:ext uri="{FF2B5EF4-FFF2-40B4-BE49-F238E27FC236}">
                  <a16:creationId xmlns:a16="http://schemas.microsoft.com/office/drawing/2014/main" id="{E944B6E8-50FF-9146-8B4C-710758D7F6ED}"/>
                </a:ext>
              </a:extLst>
            </p:cNvPr>
            <p:cNvSpPr/>
            <p:nvPr/>
          </p:nvSpPr>
          <p:spPr>
            <a:xfrm>
              <a:off x="2332564" y="1563800"/>
              <a:ext cx="55880" cy="27940"/>
            </a:xfrm>
            <a:custGeom>
              <a:avLst/>
              <a:gdLst/>
              <a:ahLst/>
              <a:cxnLst/>
              <a:rect l="l" t="t" r="r" b="b"/>
              <a:pathLst>
                <a:path w="55880" h="27940">
                  <a:moveTo>
                    <a:pt x="27927" y="0"/>
                  </a:moveTo>
                  <a:lnTo>
                    <a:pt x="0" y="27927"/>
                  </a:lnTo>
                  <a:lnTo>
                    <a:pt x="55854" y="27927"/>
                  </a:lnTo>
                  <a:lnTo>
                    <a:pt x="27927" y="0"/>
                  </a:lnTo>
                  <a:close/>
                </a:path>
              </a:pathLst>
            </a:custGeom>
            <a:solidFill>
              <a:srgbClr val="C1272C"/>
            </a:solidFill>
          </p:spPr>
          <p:txBody>
            <a:bodyPr wrap="square" lIns="0" tIns="0" rIns="0" bIns="0" rtlCol="0"/>
            <a:lstStyle/>
            <a:p>
              <a:endParaRPr dirty="0"/>
            </a:p>
          </p:txBody>
        </p:sp>
        <p:sp>
          <p:nvSpPr>
            <p:cNvPr id="88" name="object 16">
              <a:extLst>
                <a:ext uri="{FF2B5EF4-FFF2-40B4-BE49-F238E27FC236}">
                  <a16:creationId xmlns:a16="http://schemas.microsoft.com/office/drawing/2014/main" id="{7B2DA6E2-7998-974E-8ECA-5CF3CC00A549}"/>
                </a:ext>
              </a:extLst>
            </p:cNvPr>
            <p:cNvSpPr/>
            <p:nvPr/>
          </p:nvSpPr>
          <p:spPr>
            <a:xfrm>
              <a:off x="2090953" y="3579266"/>
              <a:ext cx="4552950" cy="27940"/>
            </a:xfrm>
            <a:custGeom>
              <a:avLst/>
              <a:gdLst/>
              <a:ahLst/>
              <a:cxnLst/>
              <a:rect l="l" t="t" r="r" b="b"/>
              <a:pathLst>
                <a:path w="4552950" h="27939">
                  <a:moveTo>
                    <a:pt x="55854" y="0"/>
                  </a:moveTo>
                  <a:lnTo>
                    <a:pt x="0" y="0"/>
                  </a:lnTo>
                  <a:lnTo>
                    <a:pt x="27927" y="27927"/>
                  </a:lnTo>
                  <a:lnTo>
                    <a:pt x="55854" y="0"/>
                  </a:lnTo>
                  <a:close/>
                </a:path>
                <a:path w="4552950" h="27939">
                  <a:moveTo>
                    <a:pt x="4552607" y="0"/>
                  </a:moveTo>
                  <a:lnTo>
                    <a:pt x="4496752" y="0"/>
                  </a:lnTo>
                  <a:lnTo>
                    <a:pt x="4524680" y="27927"/>
                  </a:lnTo>
                  <a:lnTo>
                    <a:pt x="4552607" y="0"/>
                  </a:lnTo>
                  <a:close/>
                </a:path>
              </a:pathLst>
            </a:custGeom>
            <a:solidFill>
              <a:srgbClr val="000000"/>
            </a:solidFill>
          </p:spPr>
          <p:txBody>
            <a:bodyPr wrap="square" lIns="0" tIns="0" rIns="0" bIns="0" rtlCol="0"/>
            <a:lstStyle/>
            <a:p>
              <a:endParaRPr dirty="0"/>
            </a:p>
          </p:txBody>
        </p:sp>
        <p:sp>
          <p:nvSpPr>
            <p:cNvPr id="89" name="object 17">
              <a:extLst>
                <a:ext uri="{FF2B5EF4-FFF2-40B4-BE49-F238E27FC236}">
                  <a16:creationId xmlns:a16="http://schemas.microsoft.com/office/drawing/2014/main" id="{01B8719D-5D05-0548-B48A-D25A6E48C0D5}"/>
                </a:ext>
              </a:extLst>
            </p:cNvPr>
            <p:cNvSpPr/>
            <p:nvPr/>
          </p:nvSpPr>
          <p:spPr>
            <a:xfrm>
              <a:off x="1785536" y="1577765"/>
              <a:ext cx="0" cy="3134995"/>
            </a:xfrm>
            <a:custGeom>
              <a:avLst/>
              <a:gdLst/>
              <a:ahLst/>
              <a:cxnLst/>
              <a:rect l="l" t="t" r="r" b="b"/>
              <a:pathLst>
                <a:path h="3134995">
                  <a:moveTo>
                    <a:pt x="0" y="0"/>
                  </a:moveTo>
                  <a:lnTo>
                    <a:pt x="0" y="3134448"/>
                  </a:lnTo>
                </a:path>
              </a:pathLst>
            </a:custGeom>
            <a:ln w="9309">
              <a:solidFill>
                <a:srgbClr val="FFFFFF"/>
              </a:solidFill>
            </a:ln>
          </p:spPr>
          <p:txBody>
            <a:bodyPr wrap="square" lIns="0" tIns="0" rIns="0" bIns="0" rtlCol="0"/>
            <a:lstStyle/>
            <a:p>
              <a:endParaRPr dirty="0"/>
            </a:p>
          </p:txBody>
        </p:sp>
        <p:sp>
          <p:nvSpPr>
            <p:cNvPr id="90" name="object 18">
              <a:extLst>
                <a:ext uri="{FF2B5EF4-FFF2-40B4-BE49-F238E27FC236}">
                  <a16:creationId xmlns:a16="http://schemas.microsoft.com/office/drawing/2014/main" id="{6C86D4CE-4808-F842-8171-0B420B182B62}"/>
                </a:ext>
              </a:extLst>
            </p:cNvPr>
            <p:cNvSpPr/>
            <p:nvPr/>
          </p:nvSpPr>
          <p:spPr>
            <a:xfrm>
              <a:off x="1757610" y="1563800"/>
              <a:ext cx="55880" cy="27940"/>
            </a:xfrm>
            <a:custGeom>
              <a:avLst/>
              <a:gdLst/>
              <a:ahLst/>
              <a:cxnLst/>
              <a:rect l="l" t="t" r="r" b="b"/>
              <a:pathLst>
                <a:path w="55880" h="27940">
                  <a:moveTo>
                    <a:pt x="27927" y="0"/>
                  </a:moveTo>
                  <a:lnTo>
                    <a:pt x="0" y="27927"/>
                  </a:lnTo>
                  <a:lnTo>
                    <a:pt x="55854" y="27927"/>
                  </a:lnTo>
                  <a:lnTo>
                    <a:pt x="27927" y="0"/>
                  </a:lnTo>
                  <a:close/>
                </a:path>
              </a:pathLst>
            </a:custGeom>
            <a:solidFill>
              <a:srgbClr val="FFFFFF"/>
            </a:solidFill>
          </p:spPr>
          <p:txBody>
            <a:bodyPr wrap="square" lIns="0" tIns="0" rIns="0" bIns="0" rtlCol="0"/>
            <a:lstStyle/>
            <a:p>
              <a:endParaRPr dirty="0"/>
            </a:p>
          </p:txBody>
        </p:sp>
        <p:sp>
          <p:nvSpPr>
            <p:cNvPr id="91" name="object 19">
              <a:extLst>
                <a:ext uri="{FF2B5EF4-FFF2-40B4-BE49-F238E27FC236}">
                  <a16:creationId xmlns:a16="http://schemas.microsoft.com/office/drawing/2014/main" id="{EBC4AC36-724F-CA40-9F15-C1024BAD8B0A}"/>
                </a:ext>
              </a:extLst>
            </p:cNvPr>
            <p:cNvSpPr/>
            <p:nvPr/>
          </p:nvSpPr>
          <p:spPr>
            <a:xfrm>
              <a:off x="6173785" y="1577765"/>
              <a:ext cx="0" cy="598805"/>
            </a:xfrm>
            <a:custGeom>
              <a:avLst/>
              <a:gdLst/>
              <a:ahLst/>
              <a:cxnLst/>
              <a:rect l="l" t="t" r="r" b="b"/>
              <a:pathLst>
                <a:path h="598805">
                  <a:moveTo>
                    <a:pt x="0" y="0"/>
                  </a:moveTo>
                  <a:lnTo>
                    <a:pt x="0" y="598512"/>
                  </a:lnTo>
                </a:path>
              </a:pathLst>
            </a:custGeom>
            <a:ln w="9309">
              <a:solidFill>
                <a:srgbClr val="FFFFFF"/>
              </a:solidFill>
            </a:ln>
          </p:spPr>
          <p:txBody>
            <a:bodyPr wrap="square" lIns="0" tIns="0" rIns="0" bIns="0" rtlCol="0"/>
            <a:lstStyle/>
            <a:p>
              <a:endParaRPr dirty="0"/>
            </a:p>
          </p:txBody>
        </p:sp>
        <p:sp>
          <p:nvSpPr>
            <p:cNvPr id="92" name="object 20">
              <a:extLst>
                <a:ext uri="{FF2B5EF4-FFF2-40B4-BE49-F238E27FC236}">
                  <a16:creationId xmlns:a16="http://schemas.microsoft.com/office/drawing/2014/main" id="{306C71ED-9AE9-C348-90DE-60CFE813B19C}"/>
                </a:ext>
              </a:extLst>
            </p:cNvPr>
            <p:cNvSpPr/>
            <p:nvPr/>
          </p:nvSpPr>
          <p:spPr>
            <a:xfrm>
              <a:off x="1757603" y="1563801"/>
              <a:ext cx="4444365" cy="3174365"/>
            </a:xfrm>
            <a:custGeom>
              <a:avLst/>
              <a:gdLst/>
              <a:ahLst/>
              <a:cxnLst/>
              <a:rect l="l" t="t" r="r" b="b"/>
              <a:pathLst>
                <a:path w="4444365" h="3174365">
                  <a:moveTo>
                    <a:pt x="55854" y="3145828"/>
                  </a:moveTo>
                  <a:lnTo>
                    <a:pt x="0" y="3145828"/>
                  </a:lnTo>
                  <a:lnTo>
                    <a:pt x="27927" y="3173755"/>
                  </a:lnTo>
                  <a:lnTo>
                    <a:pt x="55854" y="3145828"/>
                  </a:lnTo>
                  <a:close/>
                </a:path>
                <a:path w="4444365" h="3174365">
                  <a:moveTo>
                    <a:pt x="4444098" y="607593"/>
                  </a:moveTo>
                  <a:lnTo>
                    <a:pt x="4388243" y="607593"/>
                  </a:lnTo>
                  <a:lnTo>
                    <a:pt x="4416171" y="635520"/>
                  </a:lnTo>
                  <a:lnTo>
                    <a:pt x="4444098" y="607593"/>
                  </a:lnTo>
                  <a:close/>
                </a:path>
                <a:path w="4444365" h="3174365">
                  <a:moveTo>
                    <a:pt x="4444098" y="27927"/>
                  </a:moveTo>
                  <a:lnTo>
                    <a:pt x="4416171" y="0"/>
                  </a:lnTo>
                  <a:lnTo>
                    <a:pt x="4388243" y="27927"/>
                  </a:lnTo>
                  <a:lnTo>
                    <a:pt x="4444098" y="27927"/>
                  </a:lnTo>
                  <a:close/>
                </a:path>
              </a:pathLst>
            </a:custGeom>
            <a:solidFill>
              <a:srgbClr val="FFFFFF"/>
            </a:solidFill>
          </p:spPr>
          <p:txBody>
            <a:bodyPr wrap="square" lIns="0" tIns="0" rIns="0" bIns="0" rtlCol="0"/>
            <a:lstStyle/>
            <a:p>
              <a:endParaRPr dirty="0"/>
            </a:p>
          </p:txBody>
        </p:sp>
        <p:sp>
          <p:nvSpPr>
            <p:cNvPr id="93" name="object 21">
              <a:extLst>
                <a:ext uri="{FF2B5EF4-FFF2-40B4-BE49-F238E27FC236}">
                  <a16:creationId xmlns:a16="http://schemas.microsoft.com/office/drawing/2014/main" id="{7059229D-FA96-704D-B001-8CBCA823C294}"/>
                </a:ext>
              </a:extLst>
            </p:cNvPr>
            <p:cNvSpPr/>
            <p:nvPr/>
          </p:nvSpPr>
          <p:spPr>
            <a:xfrm>
              <a:off x="2132851" y="3623680"/>
              <a:ext cx="408940" cy="0"/>
            </a:xfrm>
            <a:custGeom>
              <a:avLst/>
              <a:gdLst/>
              <a:ahLst/>
              <a:cxnLst/>
              <a:rect l="l" t="t" r="r" b="b"/>
              <a:pathLst>
                <a:path w="408939">
                  <a:moveTo>
                    <a:pt x="0" y="0"/>
                  </a:moveTo>
                  <a:lnTo>
                    <a:pt x="408749" y="0"/>
                  </a:lnTo>
                </a:path>
              </a:pathLst>
            </a:custGeom>
            <a:ln w="9309">
              <a:solidFill>
                <a:srgbClr val="000000"/>
              </a:solidFill>
            </a:ln>
          </p:spPr>
          <p:txBody>
            <a:bodyPr wrap="square" lIns="0" tIns="0" rIns="0" bIns="0" rtlCol="0"/>
            <a:lstStyle/>
            <a:p>
              <a:endParaRPr dirty="0"/>
            </a:p>
          </p:txBody>
        </p:sp>
        <p:sp>
          <p:nvSpPr>
            <p:cNvPr id="94" name="object 22">
              <a:extLst>
                <a:ext uri="{FF2B5EF4-FFF2-40B4-BE49-F238E27FC236}">
                  <a16:creationId xmlns:a16="http://schemas.microsoft.com/office/drawing/2014/main" id="{19CF1DFD-C6EA-9A44-AA9C-F2D0622C9CD7}"/>
                </a:ext>
              </a:extLst>
            </p:cNvPr>
            <p:cNvSpPr/>
            <p:nvPr/>
          </p:nvSpPr>
          <p:spPr>
            <a:xfrm>
              <a:off x="2118887" y="3595752"/>
              <a:ext cx="27940" cy="55880"/>
            </a:xfrm>
            <a:custGeom>
              <a:avLst/>
              <a:gdLst/>
              <a:ahLst/>
              <a:cxnLst/>
              <a:rect l="l" t="t" r="r" b="b"/>
              <a:pathLst>
                <a:path w="27939" h="55879">
                  <a:moveTo>
                    <a:pt x="27927" y="0"/>
                  </a:moveTo>
                  <a:lnTo>
                    <a:pt x="0" y="27927"/>
                  </a:lnTo>
                  <a:lnTo>
                    <a:pt x="27927" y="55854"/>
                  </a:lnTo>
                  <a:lnTo>
                    <a:pt x="27927" y="0"/>
                  </a:lnTo>
                  <a:close/>
                </a:path>
              </a:pathLst>
            </a:custGeom>
            <a:solidFill>
              <a:srgbClr val="000000"/>
            </a:solidFill>
          </p:spPr>
          <p:txBody>
            <a:bodyPr wrap="square" lIns="0" tIns="0" rIns="0" bIns="0" rtlCol="0"/>
            <a:lstStyle/>
            <a:p>
              <a:endParaRPr dirty="0"/>
            </a:p>
          </p:txBody>
        </p:sp>
        <p:sp>
          <p:nvSpPr>
            <p:cNvPr id="95" name="object 23">
              <a:extLst>
                <a:ext uri="{FF2B5EF4-FFF2-40B4-BE49-F238E27FC236}">
                  <a16:creationId xmlns:a16="http://schemas.microsoft.com/office/drawing/2014/main" id="{F0269731-D1A7-AA43-9F17-8827B7BC86C7}"/>
                </a:ext>
              </a:extLst>
            </p:cNvPr>
            <p:cNvSpPr/>
            <p:nvPr/>
          </p:nvSpPr>
          <p:spPr>
            <a:xfrm>
              <a:off x="6193945" y="3623680"/>
              <a:ext cx="394335" cy="0"/>
            </a:xfrm>
            <a:custGeom>
              <a:avLst/>
              <a:gdLst/>
              <a:ahLst/>
              <a:cxnLst/>
              <a:rect l="l" t="t" r="r" b="b"/>
              <a:pathLst>
                <a:path w="394334">
                  <a:moveTo>
                    <a:pt x="0" y="0"/>
                  </a:moveTo>
                  <a:lnTo>
                    <a:pt x="393763" y="0"/>
                  </a:lnTo>
                </a:path>
              </a:pathLst>
            </a:custGeom>
            <a:ln w="9309">
              <a:solidFill>
                <a:srgbClr val="000000"/>
              </a:solidFill>
            </a:ln>
          </p:spPr>
          <p:txBody>
            <a:bodyPr wrap="square" lIns="0" tIns="0" rIns="0" bIns="0" rtlCol="0"/>
            <a:lstStyle/>
            <a:p>
              <a:endParaRPr dirty="0"/>
            </a:p>
          </p:txBody>
        </p:sp>
        <p:sp>
          <p:nvSpPr>
            <p:cNvPr id="96" name="object 24">
              <a:extLst>
                <a:ext uri="{FF2B5EF4-FFF2-40B4-BE49-F238E27FC236}">
                  <a16:creationId xmlns:a16="http://schemas.microsoft.com/office/drawing/2014/main" id="{B8FADBA2-8F5A-894B-9C90-45298A7DCC86}"/>
                </a:ext>
              </a:extLst>
            </p:cNvPr>
            <p:cNvSpPr/>
            <p:nvPr/>
          </p:nvSpPr>
          <p:spPr>
            <a:xfrm>
              <a:off x="6179981" y="3595752"/>
              <a:ext cx="27940" cy="55880"/>
            </a:xfrm>
            <a:custGeom>
              <a:avLst/>
              <a:gdLst/>
              <a:ahLst/>
              <a:cxnLst/>
              <a:rect l="l" t="t" r="r" b="b"/>
              <a:pathLst>
                <a:path w="27939" h="55879">
                  <a:moveTo>
                    <a:pt x="27927" y="0"/>
                  </a:moveTo>
                  <a:lnTo>
                    <a:pt x="0" y="27927"/>
                  </a:lnTo>
                  <a:lnTo>
                    <a:pt x="27927" y="55854"/>
                  </a:lnTo>
                  <a:lnTo>
                    <a:pt x="27927" y="0"/>
                  </a:lnTo>
                  <a:close/>
                </a:path>
              </a:pathLst>
            </a:custGeom>
            <a:solidFill>
              <a:srgbClr val="000000"/>
            </a:solidFill>
          </p:spPr>
          <p:txBody>
            <a:bodyPr wrap="square" lIns="0" tIns="0" rIns="0" bIns="0" rtlCol="0"/>
            <a:lstStyle/>
            <a:p>
              <a:endParaRPr dirty="0"/>
            </a:p>
          </p:txBody>
        </p:sp>
        <p:sp>
          <p:nvSpPr>
            <p:cNvPr id="97" name="object 25">
              <a:extLst>
                <a:ext uri="{FF2B5EF4-FFF2-40B4-BE49-F238E27FC236}">
                  <a16:creationId xmlns:a16="http://schemas.microsoft.com/office/drawing/2014/main" id="{9DC96D04-04B8-4C4F-95CE-3FA31C8E1844}"/>
                </a:ext>
              </a:extLst>
            </p:cNvPr>
            <p:cNvSpPr/>
            <p:nvPr/>
          </p:nvSpPr>
          <p:spPr>
            <a:xfrm>
              <a:off x="6629603" y="3623680"/>
              <a:ext cx="725805" cy="0"/>
            </a:xfrm>
            <a:custGeom>
              <a:avLst/>
              <a:gdLst/>
              <a:ahLst/>
              <a:cxnLst/>
              <a:rect l="l" t="t" r="r" b="b"/>
              <a:pathLst>
                <a:path w="725804">
                  <a:moveTo>
                    <a:pt x="0" y="0"/>
                  </a:moveTo>
                  <a:lnTo>
                    <a:pt x="725373" y="0"/>
                  </a:lnTo>
                </a:path>
              </a:pathLst>
            </a:custGeom>
            <a:ln w="9309">
              <a:solidFill>
                <a:srgbClr val="000000"/>
              </a:solidFill>
            </a:ln>
          </p:spPr>
          <p:txBody>
            <a:bodyPr wrap="square" lIns="0" tIns="0" rIns="0" bIns="0" rtlCol="0"/>
            <a:lstStyle/>
            <a:p>
              <a:endParaRPr dirty="0"/>
            </a:p>
          </p:txBody>
        </p:sp>
        <p:sp>
          <p:nvSpPr>
            <p:cNvPr id="98" name="object 26">
              <a:extLst>
                <a:ext uri="{FF2B5EF4-FFF2-40B4-BE49-F238E27FC236}">
                  <a16:creationId xmlns:a16="http://schemas.microsoft.com/office/drawing/2014/main" id="{40481D05-6150-FB4D-B7A1-020FA6D6450E}"/>
                </a:ext>
              </a:extLst>
            </p:cNvPr>
            <p:cNvSpPr/>
            <p:nvPr/>
          </p:nvSpPr>
          <p:spPr>
            <a:xfrm>
              <a:off x="6615633" y="3595763"/>
              <a:ext cx="767715" cy="55880"/>
            </a:xfrm>
            <a:custGeom>
              <a:avLst/>
              <a:gdLst/>
              <a:ahLst/>
              <a:cxnLst/>
              <a:rect l="l" t="t" r="r" b="b"/>
              <a:pathLst>
                <a:path w="767715" h="55879">
                  <a:moveTo>
                    <a:pt x="27927" y="0"/>
                  </a:moveTo>
                  <a:lnTo>
                    <a:pt x="0" y="27927"/>
                  </a:lnTo>
                  <a:lnTo>
                    <a:pt x="27927" y="55854"/>
                  </a:lnTo>
                  <a:lnTo>
                    <a:pt x="27927" y="0"/>
                  </a:lnTo>
                  <a:close/>
                </a:path>
                <a:path w="767715" h="55879">
                  <a:moveTo>
                    <a:pt x="767270" y="27927"/>
                  </a:moveTo>
                  <a:lnTo>
                    <a:pt x="739343" y="0"/>
                  </a:lnTo>
                  <a:lnTo>
                    <a:pt x="739343" y="55854"/>
                  </a:lnTo>
                  <a:lnTo>
                    <a:pt x="767270" y="27927"/>
                  </a:lnTo>
                  <a:close/>
                </a:path>
              </a:pathLst>
            </a:custGeom>
            <a:solidFill>
              <a:srgbClr val="000000"/>
            </a:solidFill>
          </p:spPr>
          <p:txBody>
            <a:bodyPr wrap="square" lIns="0" tIns="0" rIns="0" bIns="0" rtlCol="0"/>
            <a:lstStyle/>
            <a:p>
              <a:endParaRPr dirty="0"/>
            </a:p>
          </p:txBody>
        </p:sp>
        <p:sp>
          <p:nvSpPr>
            <p:cNvPr id="99" name="object 27">
              <a:extLst>
                <a:ext uri="{FF2B5EF4-FFF2-40B4-BE49-F238E27FC236}">
                  <a16:creationId xmlns:a16="http://schemas.microsoft.com/office/drawing/2014/main" id="{30F1359D-E0B5-B042-8698-7B6594D071C2}"/>
                </a:ext>
              </a:extLst>
            </p:cNvPr>
            <p:cNvSpPr/>
            <p:nvPr/>
          </p:nvSpPr>
          <p:spPr>
            <a:xfrm>
              <a:off x="7354981" y="4420133"/>
              <a:ext cx="27940" cy="55880"/>
            </a:xfrm>
            <a:custGeom>
              <a:avLst/>
              <a:gdLst/>
              <a:ahLst/>
              <a:cxnLst/>
              <a:rect l="l" t="t" r="r" b="b"/>
              <a:pathLst>
                <a:path w="27940" h="55879">
                  <a:moveTo>
                    <a:pt x="0" y="0"/>
                  </a:moveTo>
                  <a:lnTo>
                    <a:pt x="0" y="55854"/>
                  </a:lnTo>
                  <a:lnTo>
                    <a:pt x="27927" y="27927"/>
                  </a:lnTo>
                  <a:lnTo>
                    <a:pt x="0" y="0"/>
                  </a:lnTo>
                  <a:close/>
                </a:path>
              </a:pathLst>
            </a:custGeom>
            <a:solidFill>
              <a:srgbClr val="FFFFFF"/>
            </a:solidFill>
          </p:spPr>
          <p:txBody>
            <a:bodyPr wrap="square" lIns="0" tIns="0" rIns="0" bIns="0" rtlCol="0"/>
            <a:lstStyle/>
            <a:p>
              <a:endParaRPr dirty="0"/>
            </a:p>
          </p:txBody>
        </p:sp>
        <p:sp>
          <p:nvSpPr>
            <p:cNvPr id="100" name="object 28">
              <a:extLst>
                <a:ext uri="{FF2B5EF4-FFF2-40B4-BE49-F238E27FC236}">
                  <a16:creationId xmlns:a16="http://schemas.microsoft.com/office/drawing/2014/main" id="{FF8A5521-51AF-224C-BCC8-D8BEE0778AEA}"/>
                </a:ext>
              </a:extLst>
            </p:cNvPr>
            <p:cNvSpPr/>
            <p:nvPr/>
          </p:nvSpPr>
          <p:spPr>
            <a:xfrm>
              <a:off x="6587713" y="3595754"/>
              <a:ext cx="27940" cy="55880"/>
            </a:xfrm>
            <a:custGeom>
              <a:avLst/>
              <a:gdLst/>
              <a:ahLst/>
              <a:cxnLst/>
              <a:rect l="l" t="t" r="r" b="b"/>
              <a:pathLst>
                <a:path w="27940" h="55879">
                  <a:moveTo>
                    <a:pt x="0" y="0"/>
                  </a:moveTo>
                  <a:lnTo>
                    <a:pt x="0" y="55854"/>
                  </a:lnTo>
                  <a:lnTo>
                    <a:pt x="27927" y="27927"/>
                  </a:lnTo>
                  <a:lnTo>
                    <a:pt x="0" y="0"/>
                  </a:lnTo>
                  <a:close/>
                </a:path>
              </a:pathLst>
            </a:custGeom>
            <a:solidFill>
              <a:srgbClr val="000000"/>
            </a:solidFill>
          </p:spPr>
          <p:txBody>
            <a:bodyPr wrap="square" lIns="0" tIns="0" rIns="0" bIns="0" rtlCol="0"/>
            <a:lstStyle/>
            <a:p>
              <a:endParaRPr dirty="0"/>
            </a:p>
          </p:txBody>
        </p:sp>
        <p:sp>
          <p:nvSpPr>
            <p:cNvPr id="101" name="object 29">
              <a:extLst>
                <a:ext uri="{FF2B5EF4-FFF2-40B4-BE49-F238E27FC236}">
                  <a16:creationId xmlns:a16="http://schemas.microsoft.com/office/drawing/2014/main" id="{FC4928E0-BFCE-DA46-A03B-12F586417FBA}"/>
                </a:ext>
              </a:extLst>
            </p:cNvPr>
            <p:cNvSpPr/>
            <p:nvPr/>
          </p:nvSpPr>
          <p:spPr>
            <a:xfrm>
              <a:off x="2574940" y="3623680"/>
              <a:ext cx="3577590" cy="0"/>
            </a:xfrm>
            <a:custGeom>
              <a:avLst/>
              <a:gdLst/>
              <a:ahLst/>
              <a:cxnLst/>
              <a:rect l="l" t="t" r="r" b="b"/>
              <a:pathLst>
                <a:path w="3577590">
                  <a:moveTo>
                    <a:pt x="0" y="0"/>
                  </a:moveTo>
                  <a:lnTo>
                    <a:pt x="3577120" y="0"/>
                  </a:lnTo>
                </a:path>
              </a:pathLst>
            </a:custGeom>
            <a:ln w="9309">
              <a:solidFill>
                <a:srgbClr val="000000"/>
              </a:solidFill>
            </a:ln>
          </p:spPr>
          <p:txBody>
            <a:bodyPr wrap="square" lIns="0" tIns="0" rIns="0" bIns="0" rtlCol="0"/>
            <a:lstStyle/>
            <a:p>
              <a:endParaRPr dirty="0"/>
            </a:p>
          </p:txBody>
        </p:sp>
        <p:sp>
          <p:nvSpPr>
            <p:cNvPr id="102" name="object 30">
              <a:extLst>
                <a:ext uri="{FF2B5EF4-FFF2-40B4-BE49-F238E27FC236}">
                  <a16:creationId xmlns:a16="http://schemas.microsoft.com/office/drawing/2014/main" id="{22666EBE-4966-1442-9E75-345F92FE71E6}"/>
                </a:ext>
              </a:extLst>
            </p:cNvPr>
            <p:cNvSpPr/>
            <p:nvPr/>
          </p:nvSpPr>
          <p:spPr>
            <a:xfrm>
              <a:off x="2090953" y="3595763"/>
              <a:ext cx="4089400" cy="55880"/>
            </a:xfrm>
            <a:custGeom>
              <a:avLst/>
              <a:gdLst/>
              <a:ahLst/>
              <a:cxnLst/>
              <a:rect l="l" t="t" r="r" b="b"/>
              <a:pathLst>
                <a:path w="4089400" h="55879">
                  <a:moveTo>
                    <a:pt x="27927" y="27927"/>
                  </a:moveTo>
                  <a:lnTo>
                    <a:pt x="0" y="0"/>
                  </a:lnTo>
                  <a:lnTo>
                    <a:pt x="0" y="55854"/>
                  </a:lnTo>
                  <a:lnTo>
                    <a:pt x="27927" y="27927"/>
                  </a:lnTo>
                  <a:close/>
                </a:path>
                <a:path w="4089400" h="55879">
                  <a:moveTo>
                    <a:pt x="464604" y="27927"/>
                  </a:moveTo>
                  <a:lnTo>
                    <a:pt x="436676" y="0"/>
                  </a:lnTo>
                  <a:lnTo>
                    <a:pt x="436676" y="55854"/>
                  </a:lnTo>
                  <a:lnTo>
                    <a:pt x="464604" y="27927"/>
                  </a:lnTo>
                  <a:close/>
                </a:path>
                <a:path w="4089400" h="55879">
                  <a:moveTo>
                    <a:pt x="497941" y="0"/>
                  </a:moveTo>
                  <a:lnTo>
                    <a:pt x="470014" y="27927"/>
                  </a:lnTo>
                  <a:lnTo>
                    <a:pt x="497941" y="55854"/>
                  </a:lnTo>
                  <a:lnTo>
                    <a:pt x="497941" y="0"/>
                  </a:lnTo>
                  <a:close/>
                </a:path>
                <a:path w="4089400" h="55879">
                  <a:moveTo>
                    <a:pt x="4089019" y="27927"/>
                  </a:moveTo>
                  <a:lnTo>
                    <a:pt x="4061091" y="0"/>
                  </a:lnTo>
                  <a:lnTo>
                    <a:pt x="4061091" y="55854"/>
                  </a:lnTo>
                  <a:lnTo>
                    <a:pt x="4089019" y="27927"/>
                  </a:lnTo>
                  <a:close/>
                </a:path>
              </a:pathLst>
            </a:custGeom>
            <a:solidFill>
              <a:srgbClr val="000000"/>
            </a:solidFill>
          </p:spPr>
          <p:txBody>
            <a:bodyPr wrap="square" lIns="0" tIns="0" rIns="0" bIns="0" rtlCol="0"/>
            <a:lstStyle/>
            <a:p>
              <a:endParaRPr dirty="0"/>
            </a:p>
          </p:txBody>
        </p:sp>
        <p:sp>
          <p:nvSpPr>
            <p:cNvPr id="103" name="object 31">
              <a:extLst>
                <a:ext uri="{FF2B5EF4-FFF2-40B4-BE49-F238E27FC236}">
                  <a16:creationId xmlns:a16="http://schemas.microsoft.com/office/drawing/2014/main" id="{31327A73-AD6D-8F4D-B229-6B292F08D48C}"/>
                </a:ext>
              </a:extLst>
            </p:cNvPr>
            <p:cNvSpPr/>
            <p:nvPr/>
          </p:nvSpPr>
          <p:spPr>
            <a:xfrm>
              <a:off x="2332563" y="3623680"/>
              <a:ext cx="55880" cy="27940"/>
            </a:xfrm>
            <a:custGeom>
              <a:avLst/>
              <a:gdLst/>
              <a:ahLst/>
              <a:cxnLst/>
              <a:rect l="l" t="t" r="r" b="b"/>
              <a:pathLst>
                <a:path w="55880" h="27939">
                  <a:moveTo>
                    <a:pt x="55854" y="0"/>
                  </a:moveTo>
                  <a:lnTo>
                    <a:pt x="0" y="0"/>
                  </a:lnTo>
                  <a:lnTo>
                    <a:pt x="27927" y="27927"/>
                  </a:lnTo>
                  <a:lnTo>
                    <a:pt x="55854" y="0"/>
                  </a:lnTo>
                  <a:close/>
                </a:path>
              </a:pathLst>
            </a:custGeom>
            <a:solidFill>
              <a:srgbClr val="C1272C"/>
            </a:solidFill>
          </p:spPr>
          <p:txBody>
            <a:bodyPr wrap="square" lIns="0" tIns="0" rIns="0" bIns="0" rtlCol="0"/>
            <a:lstStyle/>
            <a:p>
              <a:endParaRPr dirty="0"/>
            </a:p>
          </p:txBody>
        </p:sp>
        <p:sp>
          <p:nvSpPr>
            <p:cNvPr id="104" name="object 32">
              <a:extLst>
                <a:ext uri="{FF2B5EF4-FFF2-40B4-BE49-F238E27FC236}">
                  <a16:creationId xmlns:a16="http://schemas.microsoft.com/office/drawing/2014/main" id="{48CAC497-EB97-5145-B0FB-A5D515E5C71D}"/>
                </a:ext>
              </a:extLst>
            </p:cNvPr>
            <p:cNvSpPr/>
            <p:nvPr/>
          </p:nvSpPr>
          <p:spPr>
            <a:xfrm>
              <a:off x="2360491" y="1577765"/>
              <a:ext cx="0" cy="2058035"/>
            </a:xfrm>
            <a:custGeom>
              <a:avLst/>
              <a:gdLst/>
              <a:ahLst/>
              <a:cxnLst/>
              <a:rect l="l" t="t" r="r" b="b"/>
              <a:pathLst>
                <a:path h="2058035">
                  <a:moveTo>
                    <a:pt x="0" y="0"/>
                  </a:moveTo>
                  <a:lnTo>
                    <a:pt x="0" y="2057742"/>
                  </a:lnTo>
                </a:path>
              </a:pathLst>
            </a:custGeom>
            <a:ln w="9309">
              <a:solidFill>
                <a:srgbClr val="C1272C"/>
              </a:solidFill>
            </a:ln>
          </p:spPr>
          <p:txBody>
            <a:bodyPr wrap="square" lIns="0" tIns="0" rIns="0" bIns="0" rtlCol="0"/>
            <a:lstStyle/>
            <a:p>
              <a:endParaRPr dirty="0"/>
            </a:p>
          </p:txBody>
        </p:sp>
        <p:sp>
          <p:nvSpPr>
            <p:cNvPr id="105" name="object 33">
              <a:extLst>
                <a:ext uri="{FF2B5EF4-FFF2-40B4-BE49-F238E27FC236}">
                  <a16:creationId xmlns:a16="http://schemas.microsoft.com/office/drawing/2014/main" id="{D41FDA7A-9BCD-0341-AC89-DF128A4DEDBD}"/>
                </a:ext>
              </a:extLst>
            </p:cNvPr>
            <p:cNvSpPr/>
            <p:nvPr/>
          </p:nvSpPr>
          <p:spPr>
            <a:xfrm>
              <a:off x="2229751" y="1673910"/>
              <a:ext cx="4270375" cy="55880"/>
            </a:xfrm>
            <a:custGeom>
              <a:avLst/>
              <a:gdLst/>
              <a:ahLst/>
              <a:cxnLst/>
              <a:rect l="l" t="t" r="r" b="b"/>
              <a:pathLst>
                <a:path w="4270375" h="55880">
                  <a:moveTo>
                    <a:pt x="27927" y="0"/>
                  </a:moveTo>
                  <a:lnTo>
                    <a:pt x="0" y="27927"/>
                  </a:lnTo>
                  <a:lnTo>
                    <a:pt x="27927" y="55854"/>
                  </a:lnTo>
                  <a:lnTo>
                    <a:pt x="27927" y="0"/>
                  </a:lnTo>
                  <a:close/>
                </a:path>
                <a:path w="4270375" h="55880">
                  <a:moveTo>
                    <a:pt x="4269943" y="27927"/>
                  </a:moveTo>
                  <a:lnTo>
                    <a:pt x="4242016" y="0"/>
                  </a:lnTo>
                  <a:lnTo>
                    <a:pt x="4242016" y="55854"/>
                  </a:lnTo>
                  <a:lnTo>
                    <a:pt x="4269943" y="27927"/>
                  </a:lnTo>
                  <a:close/>
                </a:path>
              </a:pathLst>
            </a:custGeom>
            <a:solidFill>
              <a:srgbClr val="C1272C"/>
            </a:solidFill>
          </p:spPr>
          <p:txBody>
            <a:bodyPr wrap="square" lIns="0" tIns="0" rIns="0" bIns="0" rtlCol="0"/>
            <a:lstStyle/>
            <a:p>
              <a:endParaRPr dirty="0"/>
            </a:p>
          </p:txBody>
        </p:sp>
        <p:sp>
          <p:nvSpPr>
            <p:cNvPr id="106" name="object 34">
              <a:extLst>
                <a:ext uri="{FF2B5EF4-FFF2-40B4-BE49-F238E27FC236}">
                  <a16:creationId xmlns:a16="http://schemas.microsoft.com/office/drawing/2014/main" id="{4EDF16C2-A72B-A54E-BA01-D62DFC88A018}"/>
                </a:ext>
              </a:extLst>
            </p:cNvPr>
            <p:cNvSpPr/>
            <p:nvPr/>
          </p:nvSpPr>
          <p:spPr>
            <a:xfrm>
              <a:off x="2243716" y="1701830"/>
              <a:ext cx="4228465" cy="0"/>
            </a:xfrm>
            <a:custGeom>
              <a:avLst/>
              <a:gdLst/>
              <a:ahLst/>
              <a:cxnLst/>
              <a:rect l="l" t="t" r="r" b="b"/>
              <a:pathLst>
                <a:path w="4228465">
                  <a:moveTo>
                    <a:pt x="0" y="0"/>
                  </a:moveTo>
                  <a:lnTo>
                    <a:pt x="4228058" y="0"/>
                  </a:lnTo>
                </a:path>
              </a:pathLst>
            </a:custGeom>
            <a:ln w="9309">
              <a:solidFill>
                <a:srgbClr val="C1272C"/>
              </a:solidFill>
            </a:ln>
          </p:spPr>
          <p:txBody>
            <a:bodyPr wrap="square" lIns="0" tIns="0" rIns="0" bIns="0" rtlCol="0"/>
            <a:lstStyle/>
            <a:p>
              <a:endParaRPr dirty="0"/>
            </a:p>
          </p:txBody>
        </p:sp>
      </p:grpSp>
      <p:sp>
        <p:nvSpPr>
          <p:cNvPr id="107" name="object 35">
            <a:extLst>
              <a:ext uri="{FF2B5EF4-FFF2-40B4-BE49-F238E27FC236}">
                <a16:creationId xmlns:a16="http://schemas.microsoft.com/office/drawing/2014/main" id="{A1808D94-33EF-964B-A5C9-56D08B86502E}"/>
              </a:ext>
            </a:extLst>
          </p:cNvPr>
          <p:cNvSpPr txBox="1"/>
          <p:nvPr/>
        </p:nvSpPr>
        <p:spPr>
          <a:xfrm>
            <a:off x="1824682" y="4102109"/>
            <a:ext cx="366607" cy="123111"/>
          </a:xfrm>
          <a:prstGeom prst="rect">
            <a:avLst/>
          </a:prstGeom>
        </p:spPr>
        <p:txBody>
          <a:bodyPr vert="horz" wrap="square" lIns="0" tIns="15240" rIns="0" bIns="0" rtlCol="0">
            <a:spAutoFit/>
          </a:bodyPr>
          <a:lstStyle/>
          <a:p>
            <a:pPr marL="12700">
              <a:lnSpc>
                <a:spcPct val="100000"/>
              </a:lnSpc>
              <a:spcBef>
                <a:spcPts val="120"/>
              </a:spcBef>
            </a:pPr>
            <a:r>
              <a:rPr sz="700" spc="10" dirty="0">
                <a:solidFill>
                  <a:srgbClr val="FFFFFF"/>
                </a:solidFill>
                <a:latin typeface="Yu Gothic" panose="020B0400000000000000" pitchFamily="34" charset="-128"/>
                <a:ea typeface="Yu Gothic" panose="020B0400000000000000" pitchFamily="34" charset="-128"/>
                <a:cs typeface="YuGothic"/>
              </a:rPr>
              <a:t>1000px</a:t>
            </a:r>
            <a:endParaRPr sz="700" dirty="0">
              <a:latin typeface="Yu Gothic" panose="020B0400000000000000" pitchFamily="34" charset="-128"/>
              <a:ea typeface="Yu Gothic" panose="020B0400000000000000" pitchFamily="34" charset="-128"/>
              <a:cs typeface="YuGothic"/>
            </a:endParaRPr>
          </a:p>
        </p:txBody>
      </p:sp>
      <p:sp>
        <p:nvSpPr>
          <p:cNvPr id="108" name="object 36">
            <a:extLst>
              <a:ext uri="{FF2B5EF4-FFF2-40B4-BE49-F238E27FC236}">
                <a16:creationId xmlns:a16="http://schemas.microsoft.com/office/drawing/2014/main" id="{B6EF7562-6E10-CA46-98D2-404E6EEB210F}"/>
              </a:ext>
            </a:extLst>
          </p:cNvPr>
          <p:cNvSpPr txBox="1"/>
          <p:nvPr/>
        </p:nvSpPr>
        <p:spPr>
          <a:xfrm>
            <a:off x="2090971" y="4572562"/>
            <a:ext cx="348151" cy="123111"/>
          </a:xfrm>
          <a:prstGeom prst="rect">
            <a:avLst/>
          </a:prstGeom>
        </p:spPr>
        <p:txBody>
          <a:bodyPr vert="horz" wrap="square" lIns="0" tIns="15240" rIns="0" bIns="0" rtlCol="0">
            <a:spAutoFit/>
          </a:bodyPr>
          <a:lstStyle/>
          <a:p>
            <a:pPr>
              <a:lnSpc>
                <a:spcPct val="100000"/>
              </a:lnSpc>
              <a:spcBef>
                <a:spcPts val="120"/>
              </a:spcBef>
            </a:pPr>
            <a:r>
              <a:rPr sz="700" spc="10" dirty="0">
                <a:solidFill>
                  <a:srgbClr val="FFFFFF"/>
                </a:solidFill>
                <a:latin typeface="Yu Gothic" panose="020B0400000000000000" pitchFamily="34" charset="-128"/>
                <a:ea typeface="Yu Gothic" panose="020B0400000000000000" pitchFamily="34" charset="-128"/>
                <a:cs typeface="YuGothic"/>
              </a:rPr>
              <a:t>1900px</a:t>
            </a:r>
            <a:endParaRPr sz="700" dirty="0">
              <a:latin typeface="Yu Gothic" panose="020B0400000000000000" pitchFamily="34" charset="-128"/>
              <a:ea typeface="Yu Gothic" panose="020B0400000000000000" pitchFamily="34" charset="-128"/>
              <a:cs typeface="YuGothic"/>
            </a:endParaRPr>
          </a:p>
        </p:txBody>
      </p:sp>
      <p:sp>
        <p:nvSpPr>
          <p:cNvPr id="109" name="object 37">
            <a:extLst>
              <a:ext uri="{FF2B5EF4-FFF2-40B4-BE49-F238E27FC236}">
                <a16:creationId xmlns:a16="http://schemas.microsoft.com/office/drawing/2014/main" id="{037CDF8D-12CD-804D-90C0-29F1D5047793}"/>
              </a:ext>
            </a:extLst>
          </p:cNvPr>
          <p:cNvSpPr txBox="1"/>
          <p:nvPr/>
        </p:nvSpPr>
        <p:spPr>
          <a:xfrm>
            <a:off x="6201743" y="1926656"/>
            <a:ext cx="282458" cy="123111"/>
          </a:xfrm>
          <a:prstGeom prst="rect">
            <a:avLst/>
          </a:prstGeom>
        </p:spPr>
        <p:txBody>
          <a:bodyPr vert="horz" wrap="square" lIns="0" tIns="15240" rIns="0" bIns="0" rtlCol="0">
            <a:spAutoFit/>
          </a:bodyPr>
          <a:lstStyle/>
          <a:p>
            <a:pPr>
              <a:lnSpc>
                <a:spcPct val="100000"/>
              </a:lnSpc>
              <a:spcBef>
                <a:spcPts val="120"/>
              </a:spcBef>
            </a:pPr>
            <a:r>
              <a:rPr sz="700" spc="10" dirty="0">
                <a:solidFill>
                  <a:srgbClr val="FFFFFF"/>
                </a:solidFill>
                <a:latin typeface="Yu Gothic" panose="020B0400000000000000" pitchFamily="34" charset="-128"/>
                <a:ea typeface="Yu Gothic" panose="020B0400000000000000" pitchFamily="34" charset="-128"/>
                <a:cs typeface="YuGothic"/>
              </a:rPr>
              <a:t>200px</a:t>
            </a:r>
            <a:endParaRPr sz="700" dirty="0">
              <a:latin typeface="Yu Gothic" panose="020B0400000000000000" pitchFamily="34" charset="-128"/>
              <a:ea typeface="Yu Gothic" panose="020B0400000000000000" pitchFamily="34" charset="-128"/>
              <a:cs typeface="YuGothic"/>
            </a:endParaRPr>
          </a:p>
        </p:txBody>
      </p:sp>
      <p:sp>
        <p:nvSpPr>
          <p:cNvPr id="110" name="object 38">
            <a:extLst>
              <a:ext uri="{FF2B5EF4-FFF2-40B4-BE49-F238E27FC236}">
                <a16:creationId xmlns:a16="http://schemas.microsoft.com/office/drawing/2014/main" id="{B43029AE-8819-0C47-BFC8-23FDF85DBF1C}"/>
              </a:ext>
            </a:extLst>
          </p:cNvPr>
          <p:cNvSpPr txBox="1"/>
          <p:nvPr/>
        </p:nvSpPr>
        <p:spPr>
          <a:xfrm>
            <a:off x="5148050" y="1824001"/>
            <a:ext cx="348894" cy="123111"/>
          </a:xfrm>
          <a:prstGeom prst="rect">
            <a:avLst/>
          </a:prstGeom>
        </p:spPr>
        <p:txBody>
          <a:bodyPr vert="horz" wrap="square" lIns="0" tIns="15240" rIns="0" bIns="0" rtlCol="0">
            <a:spAutoFit/>
          </a:bodyPr>
          <a:lstStyle/>
          <a:p>
            <a:pPr>
              <a:lnSpc>
                <a:spcPct val="100000"/>
              </a:lnSpc>
              <a:spcBef>
                <a:spcPts val="120"/>
              </a:spcBef>
            </a:pPr>
            <a:r>
              <a:rPr sz="700" spc="10" dirty="0">
                <a:solidFill>
                  <a:srgbClr val="C1272C"/>
                </a:solidFill>
                <a:latin typeface="Yu Gothic" panose="020B0400000000000000" pitchFamily="34" charset="-128"/>
                <a:ea typeface="Yu Gothic" panose="020B0400000000000000" pitchFamily="34" charset="-128"/>
                <a:cs typeface="YuGothic"/>
              </a:rPr>
              <a:t>1349px</a:t>
            </a:r>
            <a:endParaRPr sz="700" dirty="0">
              <a:latin typeface="Yu Gothic" panose="020B0400000000000000" pitchFamily="34" charset="-128"/>
              <a:ea typeface="Yu Gothic" panose="020B0400000000000000" pitchFamily="34" charset="-128"/>
              <a:cs typeface="YuGothic"/>
            </a:endParaRPr>
          </a:p>
        </p:txBody>
      </p:sp>
      <p:sp>
        <p:nvSpPr>
          <p:cNvPr id="111" name="object 39">
            <a:extLst>
              <a:ext uri="{FF2B5EF4-FFF2-40B4-BE49-F238E27FC236}">
                <a16:creationId xmlns:a16="http://schemas.microsoft.com/office/drawing/2014/main" id="{AB6A839D-DD69-9A43-901A-6107E309EA68}"/>
              </a:ext>
            </a:extLst>
          </p:cNvPr>
          <p:cNvSpPr txBox="1"/>
          <p:nvPr/>
        </p:nvSpPr>
        <p:spPr>
          <a:xfrm>
            <a:off x="2410095" y="2058120"/>
            <a:ext cx="328208" cy="123111"/>
          </a:xfrm>
          <a:prstGeom prst="rect">
            <a:avLst/>
          </a:prstGeom>
        </p:spPr>
        <p:txBody>
          <a:bodyPr vert="horz" wrap="square" lIns="0" tIns="15240" rIns="0" bIns="0" rtlCol="0">
            <a:spAutoFit/>
          </a:bodyPr>
          <a:lstStyle/>
          <a:p>
            <a:pPr>
              <a:lnSpc>
                <a:spcPct val="100000"/>
              </a:lnSpc>
              <a:spcBef>
                <a:spcPts val="120"/>
              </a:spcBef>
            </a:pPr>
            <a:r>
              <a:rPr sz="700" spc="10" dirty="0">
                <a:solidFill>
                  <a:srgbClr val="C1272C"/>
                </a:solidFill>
                <a:latin typeface="Yu Gothic" panose="020B0400000000000000" pitchFamily="34" charset="-128"/>
                <a:ea typeface="Yu Gothic" panose="020B0400000000000000" pitchFamily="34" charset="-128"/>
                <a:cs typeface="YuGothic"/>
              </a:rPr>
              <a:t>657px</a:t>
            </a:r>
            <a:endParaRPr sz="700" dirty="0">
              <a:latin typeface="Yu Gothic" panose="020B0400000000000000" pitchFamily="34" charset="-128"/>
              <a:ea typeface="Yu Gothic" panose="020B0400000000000000" pitchFamily="34" charset="-128"/>
              <a:cs typeface="YuGothic"/>
            </a:endParaRPr>
          </a:p>
        </p:txBody>
      </p:sp>
      <p:sp>
        <p:nvSpPr>
          <p:cNvPr id="112" name="object 40">
            <a:extLst>
              <a:ext uri="{FF2B5EF4-FFF2-40B4-BE49-F238E27FC236}">
                <a16:creationId xmlns:a16="http://schemas.microsoft.com/office/drawing/2014/main" id="{EAEDE009-BB7F-4840-9D64-9B1E7F44FAF7}"/>
              </a:ext>
            </a:extLst>
          </p:cNvPr>
          <p:cNvSpPr txBox="1"/>
          <p:nvPr/>
        </p:nvSpPr>
        <p:spPr>
          <a:xfrm>
            <a:off x="1293922" y="3734626"/>
            <a:ext cx="429259" cy="123111"/>
          </a:xfrm>
          <a:prstGeom prst="rect">
            <a:avLst/>
          </a:prstGeom>
        </p:spPr>
        <p:txBody>
          <a:bodyPr vert="horz" wrap="square" lIns="0" tIns="15240" rIns="0" bIns="0" rtlCol="0">
            <a:spAutoFit/>
          </a:bodyPr>
          <a:lstStyle/>
          <a:p>
            <a:pPr marL="141605">
              <a:lnSpc>
                <a:spcPct val="100000"/>
              </a:lnSpc>
              <a:spcBef>
                <a:spcPts val="120"/>
              </a:spcBef>
            </a:pPr>
            <a:r>
              <a:rPr sz="700" spc="10" dirty="0">
                <a:solidFill>
                  <a:srgbClr val="221714"/>
                </a:solidFill>
                <a:latin typeface="Yu Gothic" panose="020B0400000000000000" pitchFamily="34" charset="-128"/>
                <a:ea typeface="Yu Gothic" panose="020B0400000000000000" pitchFamily="34" charset="-128"/>
                <a:cs typeface="YuGothic"/>
              </a:rPr>
              <a:t>240px</a:t>
            </a:r>
            <a:endParaRPr sz="700" dirty="0">
              <a:latin typeface="Yu Gothic" panose="020B0400000000000000" pitchFamily="34" charset="-128"/>
              <a:ea typeface="Yu Gothic" panose="020B0400000000000000" pitchFamily="34" charset="-128"/>
              <a:cs typeface="YuGothic"/>
            </a:endParaRPr>
          </a:p>
        </p:txBody>
      </p:sp>
      <p:sp>
        <p:nvSpPr>
          <p:cNvPr id="113" name="object 41">
            <a:extLst>
              <a:ext uri="{FF2B5EF4-FFF2-40B4-BE49-F238E27FC236}">
                <a16:creationId xmlns:a16="http://schemas.microsoft.com/office/drawing/2014/main" id="{26B46825-50E3-3A4C-8C89-9B64C424CDD2}"/>
              </a:ext>
            </a:extLst>
          </p:cNvPr>
          <p:cNvSpPr txBox="1"/>
          <p:nvPr/>
        </p:nvSpPr>
        <p:spPr>
          <a:xfrm>
            <a:off x="1762723" y="2650106"/>
            <a:ext cx="324485" cy="123111"/>
          </a:xfrm>
          <a:prstGeom prst="rect">
            <a:avLst/>
          </a:prstGeom>
        </p:spPr>
        <p:txBody>
          <a:bodyPr vert="horz" wrap="square" lIns="0" tIns="15240" rIns="0" bIns="0" rtlCol="0">
            <a:spAutoFit/>
          </a:bodyPr>
          <a:lstStyle/>
          <a:p>
            <a:pPr marL="71755">
              <a:lnSpc>
                <a:spcPct val="100000"/>
              </a:lnSpc>
              <a:spcBef>
                <a:spcPts val="120"/>
              </a:spcBef>
            </a:pPr>
            <a:r>
              <a:rPr sz="700" spc="10" dirty="0">
                <a:solidFill>
                  <a:srgbClr val="221714"/>
                </a:solidFill>
                <a:latin typeface="Yu Gothic" panose="020B0400000000000000" pitchFamily="34" charset="-128"/>
                <a:ea typeface="Yu Gothic" panose="020B0400000000000000" pitchFamily="34" charset="-128"/>
                <a:cs typeface="YuGothic"/>
              </a:rPr>
              <a:t>650px</a:t>
            </a:r>
            <a:endParaRPr sz="700" dirty="0">
              <a:latin typeface="Yu Gothic" panose="020B0400000000000000" pitchFamily="34" charset="-128"/>
              <a:ea typeface="Yu Gothic" panose="020B0400000000000000" pitchFamily="34" charset="-128"/>
              <a:cs typeface="YuGothic"/>
            </a:endParaRPr>
          </a:p>
        </p:txBody>
      </p:sp>
      <p:sp>
        <p:nvSpPr>
          <p:cNvPr id="114" name="object 42">
            <a:extLst>
              <a:ext uri="{FF2B5EF4-FFF2-40B4-BE49-F238E27FC236}">
                <a16:creationId xmlns:a16="http://schemas.microsoft.com/office/drawing/2014/main" id="{F3905449-35D5-F94C-83B7-68140DA5BD2E}"/>
              </a:ext>
            </a:extLst>
          </p:cNvPr>
          <p:cNvSpPr txBox="1"/>
          <p:nvPr/>
        </p:nvSpPr>
        <p:spPr>
          <a:xfrm>
            <a:off x="6630845" y="2639618"/>
            <a:ext cx="316347" cy="123111"/>
          </a:xfrm>
          <a:prstGeom prst="rect">
            <a:avLst/>
          </a:prstGeom>
        </p:spPr>
        <p:txBody>
          <a:bodyPr vert="horz" wrap="square" lIns="0" tIns="15240" rIns="0" bIns="0" rtlCol="0">
            <a:spAutoFit/>
          </a:bodyPr>
          <a:lstStyle/>
          <a:p>
            <a:pPr marL="12700">
              <a:lnSpc>
                <a:spcPct val="100000"/>
              </a:lnSpc>
              <a:spcBef>
                <a:spcPts val="120"/>
              </a:spcBef>
            </a:pPr>
            <a:r>
              <a:rPr sz="700" spc="10" dirty="0">
                <a:solidFill>
                  <a:srgbClr val="221714"/>
                </a:solidFill>
                <a:latin typeface="Yu Gothic" panose="020B0400000000000000" pitchFamily="34" charset="-128"/>
                <a:ea typeface="Yu Gothic" panose="020B0400000000000000" pitchFamily="34" charset="-128"/>
                <a:cs typeface="YuGothic"/>
              </a:rPr>
              <a:t>650px</a:t>
            </a:r>
            <a:endParaRPr sz="700" dirty="0">
              <a:latin typeface="Yu Gothic" panose="020B0400000000000000" pitchFamily="34" charset="-128"/>
              <a:ea typeface="Yu Gothic" panose="020B0400000000000000" pitchFamily="34" charset="-128"/>
              <a:cs typeface="YuGothic"/>
            </a:endParaRPr>
          </a:p>
        </p:txBody>
      </p:sp>
      <p:sp>
        <p:nvSpPr>
          <p:cNvPr id="115" name="object 43">
            <a:extLst>
              <a:ext uri="{FF2B5EF4-FFF2-40B4-BE49-F238E27FC236}">
                <a16:creationId xmlns:a16="http://schemas.microsoft.com/office/drawing/2014/main" id="{D070D2E9-ECCC-424D-94E9-096203001617}"/>
              </a:ext>
            </a:extLst>
          </p:cNvPr>
          <p:cNvSpPr txBox="1"/>
          <p:nvPr/>
        </p:nvSpPr>
        <p:spPr>
          <a:xfrm>
            <a:off x="6877786" y="3734626"/>
            <a:ext cx="285014" cy="123111"/>
          </a:xfrm>
          <a:prstGeom prst="rect">
            <a:avLst/>
          </a:prstGeom>
        </p:spPr>
        <p:txBody>
          <a:bodyPr vert="horz" wrap="square" lIns="0" tIns="15240" rIns="0" bIns="0" rtlCol="0">
            <a:spAutoFit/>
          </a:bodyPr>
          <a:lstStyle/>
          <a:p>
            <a:pPr marL="12700">
              <a:lnSpc>
                <a:spcPct val="100000"/>
              </a:lnSpc>
              <a:spcBef>
                <a:spcPts val="120"/>
              </a:spcBef>
            </a:pPr>
            <a:r>
              <a:rPr sz="700" spc="10" dirty="0">
                <a:solidFill>
                  <a:srgbClr val="221714"/>
                </a:solidFill>
                <a:latin typeface="Yu Gothic" panose="020B0400000000000000" pitchFamily="34" charset="-128"/>
                <a:ea typeface="Yu Gothic" panose="020B0400000000000000" pitchFamily="34" charset="-128"/>
                <a:cs typeface="YuGothic"/>
              </a:rPr>
              <a:t>240px</a:t>
            </a:r>
            <a:endParaRPr sz="700" dirty="0">
              <a:latin typeface="Yu Gothic" panose="020B0400000000000000" pitchFamily="34" charset="-128"/>
              <a:ea typeface="Yu Gothic" panose="020B0400000000000000" pitchFamily="34" charset="-128"/>
              <a:cs typeface="YuGothic"/>
            </a:endParaRPr>
          </a:p>
        </p:txBody>
      </p:sp>
      <p:sp>
        <p:nvSpPr>
          <p:cNvPr id="116" name="object 44">
            <a:extLst>
              <a:ext uri="{FF2B5EF4-FFF2-40B4-BE49-F238E27FC236}">
                <a16:creationId xmlns:a16="http://schemas.microsoft.com/office/drawing/2014/main" id="{9B1EF9A7-9B86-9F47-853B-DFBCBFAF437F}"/>
              </a:ext>
            </a:extLst>
          </p:cNvPr>
          <p:cNvSpPr txBox="1"/>
          <p:nvPr/>
        </p:nvSpPr>
        <p:spPr>
          <a:xfrm>
            <a:off x="4220835" y="3762014"/>
            <a:ext cx="351165" cy="123111"/>
          </a:xfrm>
          <a:prstGeom prst="rect">
            <a:avLst/>
          </a:prstGeom>
        </p:spPr>
        <p:txBody>
          <a:bodyPr vert="horz" wrap="square" lIns="0" tIns="15240" rIns="0" bIns="0" rtlCol="0">
            <a:spAutoFit/>
          </a:bodyPr>
          <a:lstStyle/>
          <a:p>
            <a:pPr>
              <a:lnSpc>
                <a:spcPct val="100000"/>
              </a:lnSpc>
              <a:spcBef>
                <a:spcPts val="120"/>
              </a:spcBef>
            </a:pPr>
            <a:r>
              <a:rPr sz="700" spc="10" dirty="0">
                <a:solidFill>
                  <a:srgbClr val="221714"/>
                </a:solidFill>
                <a:latin typeface="Yu Gothic" panose="020B0400000000000000" pitchFamily="34" charset="-128"/>
                <a:ea typeface="Yu Gothic" panose="020B0400000000000000" pitchFamily="34" charset="-128"/>
                <a:cs typeface="YuGothic"/>
              </a:rPr>
              <a:t>1140px</a:t>
            </a:r>
            <a:endParaRPr sz="700" dirty="0">
              <a:latin typeface="Yu Gothic" panose="020B0400000000000000" pitchFamily="34" charset="-128"/>
              <a:ea typeface="Yu Gothic" panose="020B0400000000000000" pitchFamily="34" charset="-128"/>
              <a:cs typeface="YuGothic"/>
            </a:endParaRPr>
          </a:p>
        </p:txBody>
      </p:sp>
      <p:sp>
        <p:nvSpPr>
          <p:cNvPr id="117" name="object 45">
            <a:extLst>
              <a:ext uri="{FF2B5EF4-FFF2-40B4-BE49-F238E27FC236}">
                <a16:creationId xmlns:a16="http://schemas.microsoft.com/office/drawing/2014/main" id="{D3135945-9D5E-9141-841C-37B922234EFA}"/>
              </a:ext>
            </a:extLst>
          </p:cNvPr>
          <p:cNvSpPr txBox="1"/>
          <p:nvPr/>
        </p:nvSpPr>
        <p:spPr>
          <a:xfrm>
            <a:off x="6278066" y="4691236"/>
            <a:ext cx="1032510" cy="83996"/>
          </a:xfrm>
          <a:prstGeom prst="rect">
            <a:avLst/>
          </a:prstGeom>
        </p:spPr>
        <p:txBody>
          <a:bodyPr vert="horz" wrap="square" lIns="0" tIns="14604" rIns="0" bIns="0" rtlCol="0">
            <a:spAutoFit/>
          </a:bodyPr>
          <a:lstStyle/>
          <a:p>
            <a:pPr>
              <a:lnSpc>
                <a:spcPct val="100000"/>
              </a:lnSpc>
              <a:spcBef>
                <a:spcPts val="114"/>
              </a:spcBef>
            </a:pPr>
            <a:r>
              <a:rPr sz="450" spc="15" dirty="0">
                <a:solidFill>
                  <a:srgbClr val="FFFFFF"/>
                </a:solidFill>
                <a:latin typeface="Yu Gothic" panose="020B0400000000000000" pitchFamily="34" charset="-128"/>
                <a:ea typeface="Yu Gothic" panose="020B0400000000000000" pitchFamily="34" charset="-128"/>
                <a:cs typeface="YuGothic"/>
              </a:rPr>
              <a:t>※環</a:t>
            </a:r>
            <a:r>
              <a:rPr sz="450" dirty="0">
                <a:solidFill>
                  <a:srgbClr val="FFFFFF"/>
                </a:solidFill>
                <a:latin typeface="Yu Gothic" panose="020B0400000000000000" pitchFamily="34" charset="-128"/>
                <a:ea typeface="Yu Gothic" panose="020B0400000000000000" pitchFamily="34" charset="-128"/>
                <a:cs typeface="YuGothic"/>
              </a:rPr>
              <a:t>境</a:t>
            </a:r>
            <a:r>
              <a:rPr sz="450" spc="-40" dirty="0">
                <a:solidFill>
                  <a:srgbClr val="FFFFFF"/>
                </a:solidFill>
                <a:latin typeface="Yu Gothic" panose="020B0400000000000000" pitchFamily="34" charset="-128"/>
                <a:ea typeface="Yu Gothic" panose="020B0400000000000000" pitchFamily="34" charset="-128"/>
                <a:cs typeface="YuGothic"/>
              </a:rPr>
              <a:t>に</a:t>
            </a:r>
            <a:r>
              <a:rPr sz="450" spc="-70" dirty="0">
                <a:solidFill>
                  <a:srgbClr val="FFFFFF"/>
                </a:solidFill>
                <a:latin typeface="Yu Gothic" panose="020B0400000000000000" pitchFamily="34" charset="-128"/>
                <a:ea typeface="Yu Gothic" panose="020B0400000000000000" pitchFamily="34" charset="-128"/>
                <a:cs typeface="YuGothic"/>
              </a:rPr>
              <a:t>よ</a:t>
            </a:r>
            <a:r>
              <a:rPr sz="450" spc="-55" dirty="0">
                <a:solidFill>
                  <a:srgbClr val="FFFFFF"/>
                </a:solidFill>
                <a:latin typeface="Yu Gothic" panose="020B0400000000000000" pitchFamily="34" charset="-128"/>
                <a:ea typeface="Yu Gothic" panose="020B0400000000000000" pitchFamily="34" charset="-128"/>
                <a:cs typeface="YuGothic"/>
              </a:rPr>
              <a:t>り</a:t>
            </a:r>
            <a:r>
              <a:rPr sz="450" spc="25" dirty="0">
                <a:solidFill>
                  <a:srgbClr val="FFFFFF"/>
                </a:solidFill>
                <a:latin typeface="Yu Gothic" panose="020B0400000000000000" pitchFamily="34" charset="-128"/>
                <a:ea typeface="Yu Gothic" panose="020B0400000000000000" pitchFamily="34" charset="-128"/>
                <a:cs typeface="YuGothic"/>
              </a:rPr>
              <a:t>デ</a:t>
            </a:r>
            <a:r>
              <a:rPr sz="450" spc="-5" dirty="0">
                <a:solidFill>
                  <a:srgbClr val="FFFFFF"/>
                </a:solidFill>
                <a:latin typeface="Yu Gothic" panose="020B0400000000000000" pitchFamily="34" charset="-128"/>
                <a:ea typeface="Yu Gothic" panose="020B0400000000000000" pitchFamily="34" charset="-128"/>
                <a:cs typeface="YuGothic"/>
              </a:rPr>
              <a:t>ザ</a:t>
            </a:r>
            <a:r>
              <a:rPr sz="450" spc="-65" dirty="0">
                <a:solidFill>
                  <a:srgbClr val="FFFFFF"/>
                </a:solidFill>
                <a:latin typeface="Yu Gothic" panose="020B0400000000000000" pitchFamily="34" charset="-128"/>
                <a:ea typeface="Yu Gothic" panose="020B0400000000000000" pitchFamily="34" charset="-128"/>
                <a:cs typeface="YuGothic"/>
              </a:rPr>
              <a:t>イ</a:t>
            </a:r>
            <a:r>
              <a:rPr sz="450" spc="-15" dirty="0">
                <a:solidFill>
                  <a:srgbClr val="FFFFFF"/>
                </a:solidFill>
                <a:latin typeface="Yu Gothic" panose="020B0400000000000000" pitchFamily="34" charset="-128"/>
                <a:ea typeface="Yu Gothic" panose="020B0400000000000000" pitchFamily="34" charset="-128"/>
                <a:cs typeface="YuGothic"/>
              </a:rPr>
              <a:t>ン</a:t>
            </a:r>
            <a:r>
              <a:rPr sz="450" spc="20" dirty="0">
                <a:solidFill>
                  <a:srgbClr val="FFFFFF"/>
                </a:solidFill>
                <a:latin typeface="Yu Gothic" panose="020B0400000000000000" pitchFamily="34" charset="-128"/>
                <a:ea typeface="Yu Gothic" panose="020B0400000000000000" pitchFamily="34" charset="-128"/>
                <a:cs typeface="YuGothic"/>
              </a:rPr>
              <a:t>が</a:t>
            </a:r>
            <a:r>
              <a:rPr sz="450" spc="10" dirty="0">
                <a:solidFill>
                  <a:srgbClr val="FFFFFF"/>
                </a:solidFill>
                <a:latin typeface="Yu Gothic" panose="020B0400000000000000" pitchFamily="34" charset="-128"/>
                <a:ea typeface="Yu Gothic" panose="020B0400000000000000" pitchFamily="34" charset="-128"/>
                <a:cs typeface="YuGothic"/>
              </a:rPr>
              <a:t>切</a:t>
            </a:r>
            <a:r>
              <a:rPr sz="450" spc="-20" dirty="0">
                <a:solidFill>
                  <a:srgbClr val="FFFFFF"/>
                </a:solidFill>
                <a:latin typeface="Yu Gothic" panose="020B0400000000000000" pitchFamily="34" charset="-128"/>
                <a:ea typeface="Yu Gothic" panose="020B0400000000000000" pitchFamily="34" charset="-128"/>
                <a:cs typeface="YuGothic"/>
              </a:rPr>
              <a:t>れる</a:t>
            </a:r>
            <a:r>
              <a:rPr sz="450" spc="15" dirty="0">
                <a:solidFill>
                  <a:srgbClr val="FFFFFF"/>
                </a:solidFill>
                <a:latin typeface="Yu Gothic" panose="020B0400000000000000" pitchFamily="34" charset="-128"/>
                <a:ea typeface="Yu Gothic" panose="020B0400000000000000" pitchFamily="34" charset="-128"/>
                <a:cs typeface="YuGothic"/>
              </a:rPr>
              <a:t>可能性有</a:t>
            </a:r>
            <a:endParaRPr sz="450" dirty="0">
              <a:latin typeface="Yu Gothic" panose="020B0400000000000000" pitchFamily="34" charset="-128"/>
              <a:ea typeface="Yu Gothic" panose="020B0400000000000000" pitchFamily="34" charset="-128"/>
              <a:cs typeface="YuGothic"/>
            </a:endParaRPr>
          </a:p>
        </p:txBody>
      </p:sp>
      <p:sp>
        <p:nvSpPr>
          <p:cNvPr id="118" name="object 46">
            <a:extLst>
              <a:ext uri="{FF2B5EF4-FFF2-40B4-BE49-F238E27FC236}">
                <a16:creationId xmlns:a16="http://schemas.microsoft.com/office/drawing/2014/main" id="{8995B4AA-9A26-4E49-BF81-7E98234925D8}"/>
              </a:ext>
            </a:extLst>
          </p:cNvPr>
          <p:cNvSpPr txBox="1"/>
          <p:nvPr/>
        </p:nvSpPr>
        <p:spPr>
          <a:xfrm>
            <a:off x="2410098" y="1830641"/>
            <a:ext cx="1750695" cy="100027"/>
          </a:xfrm>
          <a:prstGeom prst="rect">
            <a:avLst/>
          </a:prstGeom>
        </p:spPr>
        <p:txBody>
          <a:bodyPr vert="horz" wrap="square" lIns="0" tIns="15240" rIns="0" bIns="0" rtlCol="0">
            <a:spAutoFit/>
          </a:bodyPr>
          <a:lstStyle/>
          <a:p>
            <a:pPr>
              <a:lnSpc>
                <a:spcPct val="100000"/>
              </a:lnSpc>
              <a:spcBef>
                <a:spcPts val="120"/>
              </a:spcBef>
            </a:pPr>
            <a:r>
              <a:rPr sz="550" spc="20" dirty="0">
                <a:solidFill>
                  <a:srgbClr val="C1272C"/>
                </a:solidFill>
                <a:latin typeface="Yu Gothic" panose="020B0400000000000000" pitchFamily="34" charset="-128"/>
                <a:ea typeface="Yu Gothic" panose="020B0400000000000000" pitchFamily="34" charset="-128"/>
                <a:cs typeface="YuGothic"/>
              </a:rPr>
              <a:t>※主要</a:t>
            </a:r>
            <a:r>
              <a:rPr sz="550" dirty="0">
                <a:solidFill>
                  <a:srgbClr val="C1272C"/>
                </a:solidFill>
                <a:latin typeface="Yu Gothic" panose="020B0400000000000000" pitchFamily="34" charset="-128"/>
                <a:ea typeface="Yu Gothic" panose="020B0400000000000000" pitchFamily="34" charset="-128"/>
                <a:cs typeface="YuGothic"/>
              </a:rPr>
              <a:t>パ</a:t>
            </a:r>
            <a:r>
              <a:rPr sz="550" spc="-25" dirty="0">
                <a:solidFill>
                  <a:srgbClr val="C1272C"/>
                </a:solidFill>
                <a:latin typeface="Yu Gothic" panose="020B0400000000000000" pitchFamily="34" charset="-128"/>
                <a:ea typeface="Yu Gothic" panose="020B0400000000000000" pitchFamily="34" charset="-128"/>
                <a:cs typeface="YuGothic"/>
              </a:rPr>
              <a:t>ー</a:t>
            </a:r>
            <a:r>
              <a:rPr sz="550" dirty="0">
                <a:solidFill>
                  <a:srgbClr val="C1272C"/>
                </a:solidFill>
                <a:latin typeface="Yu Gothic" panose="020B0400000000000000" pitchFamily="34" charset="-128"/>
                <a:ea typeface="Yu Gothic" panose="020B0400000000000000" pitchFamily="34" charset="-128"/>
                <a:cs typeface="YuGothic"/>
              </a:rPr>
              <a:t>ツ</a:t>
            </a:r>
            <a:r>
              <a:rPr sz="550" spc="-30" dirty="0">
                <a:solidFill>
                  <a:srgbClr val="C1272C"/>
                </a:solidFill>
                <a:latin typeface="Yu Gothic" panose="020B0400000000000000" pitchFamily="34" charset="-128"/>
                <a:ea typeface="Yu Gothic" panose="020B0400000000000000" pitchFamily="34" charset="-128"/>
                <a:cs typeface="YuGothic"/>
              </a:rPr>
              <a:t>は</a:t>
            </a:r>
            <a:r>
              <a:rPr sz="550" spc="-85" dirty="0">
                <a:solidFill>
                  <a:srgbClr val="C1272C"/>
                </a:solidFill>
                <a:latin typeface="Yu Gothic" panose="020B0400000000000000" pitchFamily="34" charset="-128"/>
                <a:ea typeface="Yu Gothic" panose="020B0400000000000000" pitchFamily="34" charset="-128"/>
                <a:cs typeface="YuGothic"/>
              </a:rPr>
              <a:t>よ</a:t>
            </a:r>
            <a:r>
              <a:rPr sz="550" spc="-50" dirty="0">
                <a:solidFill>
                  <a:srgbClr val="C1272C"/>
                </a:solidFill>
                <a:latin typeface="Yu Gothic" panose="020B0400000000000000" pitchFamily="34" charset="-128"/>
                <a:ea typeface="Yu Gothic" panose="020B0400000000000000" pitchFamily="34" charset="-128"/>
                <a:cs typeface="YuGothic"/>
              </a:rPr>
              <a:t>り</a:t>
            </a:r>
            <a:r>
              <a:rPr sz="550" spc="20" dirty="0">
                <a:solidFill>
                  <a:srgbClr val="C1272C"/>
                </a:solidFill>
                <a:latin typeface="Yu Gothic" panose="020B0400000000000000" pitchFamily="34" charset="-128"/>
                <a:ea typeface="Yu Gothic" panose="020B0400000000000000" pitchFamily="34" charset="-128"/>
                <a:cs typeface="YuGothic"/>
              </a:rPr>
              <a:t>内側領</a:t>
            </a:r>
            <a:r>
              <a:rPr sz="550" spc="15" dirty="0">
                <a:solidFill>
                  <a:srgbClr val="C1272C"/>
                </a:solidFill>
                <a:latin typeface="Yu Gothic" panose="020B0400000000000000" pitchFamily="34" charset="-128"/>
                <a:ea typeface="Yu Gothic" panose="020B0400000000000000" pitchFamily="34" charset="-128"/>
                <a:cs typeface="YuGothic"/>
              </a:rPr>
              <a:t>域</a:t>
            </a:r>
            <a:r>
              <a:rPr sz="550" spc="10" dirty="0">
                <a:solidFill>
                  <a:srgbClr val="C1272C"/>
                </a:solidFill>
                <a:latin typeface="Yu Gothic" panose="020B0400000000000000" pitchFamily="34" charset="-128"/>
                <a:ea typeface="Yu Gothic" panose="020B0400000000000000" pitchFamily="34" charset="-128"/>
                <a:cs typeface="YuGothic"/>
              </a:rPr>
              <a:t>へ</a:t>
            </a:r>
            <a:r>
              <a:rPr sz="550" spc="15" dirty="0">
                <a:solidFill>
                  <a:srgbClr val="C1272C"/>
                </a:solidFill>
                <a:latin typeface="Yu Gothic" panose="020B0400000000000000" pitchFamily="34" charset="-128"/>
                <a:ea typeface="Yu Gothic" panose="020B0400000000000000" pitchFamily="34" charset="-128"/>
                <a:cs typeface="YuGothic"/>
              </a:rPr>
              <a:t>の</a:t>
            </a:r>
            <a:r>
              <a:rPr sz="550" spc="20" dirty="0">
                <a:solidFill>
                  <a:srgbClr val="C1272C"/>
                </a:solidFill>
                <a:latin typeface="Yu Gothic" panose="020B0400000000000000" pitchFamily="34" charset="-128"/>
                <a:ea typeface="Yu Gothic" panose="020B0400000000000000" pitchFamily="34" charset="-128"/>
                <a:cs typeface="YuGothic"/>
              </a:rPr>
              <a:t>配</a:t>
            </a:r>
            <a:r>
              <a:rPr sz="550" spc="-10" dirty="0">
                <a:solidFill>
                  <a:srgbClr val="C1272C"/>
                </a:solidFill>
                <a:latin typeface="Yu Gothic" panose="020B0400000000000000" pitchFamily="34" charset="-128"/>
                <a:ea typeface="Yu Gothic" panose="020B0400000000000000" pitchFamily="34" charset="-128"/>
                <a:cs typeface="YuGothic"/>
              </a:rPr>
              <a:t>置</a:t>
            </a:r>
            <a:r>
              <a:rPr sz="550" dirty="0">
                <a:solidFill>
                  <a:srgbClr val="C1272C"/>
                </a:solidFill>
                <a:latin typeface="Yu Gothic" panose="020B0400000000000000" pitchFamily="34" charset="-128"/>
                <a:ea typeface="Yu Gothic" panose="020B0400000000000000" pitchFamily="34" charset="-128"/>
                <a:cs typeface="YuGothic"/>
              </a:rPr>
              <a:t>を</a:t>
            </a:r>
            <a:r>
              <a:rPr sz="550" spc="20" dirty="0">
                <a:solidFill>
                  <a:srgbClr val="C1272C"/>
                </a:solidFill>
                <a:latin typeface="Yu Gothic" panose="020B0400000000000000" pitchFamily="34" charset="-128"/>
                <a:ea typeface="Yu Gothic" panose="020B0400000000000000" pitchFamily="34" charset="-128"/>
                <a:cs typeface="YuGothic"/>
              </a:rPr>
              <a:t>お</a:t>
            </a:r>
            <a:r>
              <a:rPr sz="550" spc="10" dirty="0">
                <a:solidFill>
                  <a:srgbClr val="C1272C"/>
                </a:solidFill>
                <a:latin typeface="Yu Gothic" panose="020B0400000000000000" pitchFamily="34" charset="-128"/>
                <a:ea typeface="Yu Gothic" panose="020B0400000000000000" pitchFamily="34" charset="-128"/>
                <a:cs typeface="YuGothic"/>
              </a:rPr>
              <a:t>勧</a:t>
            </a:r>
            <a:r>
              <a:rPr sz="550" spc="-60" dirty="0">
                <a:solidFill>
                  <a:srgbClr val="C1272C"/>
                </a:solidFill>
                <a:latin typeface="Yu Gothic" panose="020B0400000000000000" pitchFamily="34" charset="-128"/>
                <a:ea typeface="Yu Gothic" panose="020B0400000000000000" pitchFamily="34" charset="-128"/>
                <a:cs typeface="YuGothic"/>
              </a:rPr>
              <a:t>め</a:t>
            </a:r>
            <a:r>
              <a:rPr sz="550" spc="-85" dirty="0">
                <a:solidFill>
                  <a:srgbClr val="C1272C"/>
                </a:solidFill>
                <a:latin typeface="Yu Gothic" panose="020B0400000000000000" pitchFamily="34" charset="-128"/>
                <a:ea typeface="Yu Gothic" panose="020B0400000000000000" pitchFamily="34" charset="-128"/>
                <a:cs typeface="YuGothic"/>
              </a:rPr>
              <a:t>し</a:t>
            </a:r>
            <a:r>
              <a:rPr sz="550" spc="-35" dirty="0">
                <a:solidFill>
                  <a:srgbClr val="C1272C"/>
                </a:solidFill>
                <a:latin typeface="Yu Gothic" panose="020B0400000000000000" pitchFamily="34" charset="-128"/>
                <a:ea typeface="Yu Gothic" panose="020B0400000000000000" pitchFamily="34" charset="-128"/>
                <a:cs typeface="YuGothic"/>
              </a:rPr>
              <a:t>ま</a:t>
            </a:r>
            <a:r>
              <a:rPr sz="550" spc="10" dirty="0">
                <a:solidFill>
                  <a:srgbClr val="C1272C"/>
                </a:solidFill>
                <a:latin typeface="Yu Gothic" panose="020B0400000000000000" pitchFamily="34" charset="-128"/>
                <a:ea typeface="Yu Gothic" panose="020B0400000000000000" pitchFamily="34" charset="-128"/>
                <a:cs typeface="YuGothic"/>
              </a:rPr>
              <a:t>す</a:t>
            </a:r>
            <a:r>
              <a:rPr sz="550" spc="20" dirty="0">
                <a:solidFill>
                  <a:srgbClr val="C1272C"/>
                </a:solidFill>
                <a:latin typeface="Yu Gothic" panose="020B0400000000000000" pitchFamily="34" charset="-128"/>
                <a:ea typeface="Yu Gothic" panose="020B0400000000000000" pitchFamily="34" charset="-128"/>
                <a:cs typeface="YuGothic"/>
              </a:rPr>
              <a:t>。</a:t>
            </a:r>
            <a:endParaRPr sz="550" dirty="0">
              <a:latin typeface="Yu Gothic" panose="020B0400000000000000" pitchFamily="34" charset="-128"/>
              <a:ea typeface="Yu Gothic" panose="020B0400000000000000" pitchFamily="34" charset="-128"/>
              <a:cs typeface="YuGothic"/>
            </a:endParaRPr>
          </a:p>
        </p:txBody>
      </p:sp>
      <p:sp>
        <p:nvSpPr>
          <p:cNvPr id="119" name="object 47">
            <a:extLst>
              <a:ext uri="{FF2B5EF4-FFF2-40B4-BE49-F238E27FC236}">
                <a16:creationId xmlns:a16="http://schemas.microsoft.com/office/drawing/2014/main" id="{706C9C75-E799-AE40-9A28-B1789A0B4ABC}"/>
              </a:ext>
            </a:extLst>
          </p:cNvPr>
          <p:cNvSpPr txBox="1"/>
          <p:nvPr/>
        </p:nvSpPr>
        <p:spPr>
          <a:xfrm>
            <a:off x="2217055" y="3762395"/>
            <a:ext cx="280566" cy="123111"/>
          </a:xfrm>
          <a:prstGeom prst="rect">
            <a:avLst/>
          </a:prstGeom>
        </p:spPr>
        <p:txBody>
          <a:bodyPr vert="horz" wrap="square" lIns="0" tIns="15240" rIns="0" bIns="0" rtlCol="0">
            <a:spAutoFit/>
          </a:bodyPr>
          <a:lstStyle/>
          <a:p>
            <a:pPr marL="12700">
              <a:lnSpc>
                <a:spcPct val="100000"/>
              </a:lnSpc>
              <a:spcBef>
                <a:spcPts val="120"/>
              </a:spcBef>
            </a:pPr>
            <a:r>
              <a:rPr sz="700" spc="10" dirty="0">
                <a:solidFill>
                  <a:srgbClr val="221714"/>
                </a:solidFill>
                <a:latin typeface="Yu Gothic" panose="020B0400000000000000" pitchFamily="34" charset="-128"/>
                <a:ea typeface="Yu Gothic" panose="020B0400000000000000" pitchFamily="34" charset="-128"/>
                <a:cs typeface="YuGothic"/>
              </a:rPr>
              <a:t>140px</a:t>
            </a:r>
            <a:endParaRPr sz="700" dirty="0">
              <a:latin typeface="Yu Gothic" panose="020B0400000000000000" pitchFamily="34" charset="-128"/>
              <a:ea typeface="Yu Gothic" panose="020B0400000000000000" pitchFamily="34" charset="-128"/>
              <a:cs typeface="YuGothic"/>
            </a:endParaRPr>
          </a:p>
        </p:txBody>
      </p:sp>
      <p:sp>
        <p:nvSpPr>
          <p:cNvPr id="120" name="object 48">
            <a:extLst>
              <a:ext uri="{FF2B5EF4-FFF2-40B4-BE49-F238E27FC236}">
                <a16:creationId xmlns:a16="http://schemas.microsoft.com/office/drawing/2014/main" id="{E50A5D91-6AAB-1949-BA23-6B1E8F811D8F}"/>
              </a:ext>
            </a:extLst>
          </p:cNvPr>
          <p:cNvSpPr txBox="1"/>
          <p:nvPr/>
        </p:nvSpPr>
        <p:spPr>
          <a:xfrm>
            <a:off x="6265327" y="3762395"/>
            <a:ext cx="285074" cy="123111"/>
          </a:xfrm>
          <a:prstGeom prst="rect">
            <a:avLst/>
          </a:prstGeom>
        </p:spPr>
        <p:txBody>
          <a:bodyPr vert="horz" wrap="square" lIns="0" tIns="15240" rIns="0" bIns="0" rtlCol="0">
            <a:spAutoFit/>
          </a:bodyPr>
          <a:lstStyle/>
          <a:p>
            <a:pPr marL="12700">
              <a:lnSpc>
                <a:spcPct val="100000"/>
              </a:lnSpc>
              <a:spcBef>
                <a:spcPts val="120"/>
              </a:spcBef>
            </a:pPr>
            <a:r>
              <a:rPr sz="700" spc="10" dirty="0">
                <a:solidFill>
                  <a:srgbClr val="221714"/>
                </a:solidFill>
                <a:latin typeface="Yu Gothic" panose="020B0400000000000000" pitchFamily="34" charset="-128"/>
                <a:ea typeface="Yu Gothic" panose="020B0400000000000000" pitchFamily="34" charset="-128"/>
                <a:cs typeface="YuGothic"/>
              </a:rPr>
              <a:t>140px</a:t>
            </a:r>
            <a:endParaRPr sz="700" dirty="0">
              <a:latin typeface="Yu Gothic" panose="020B0400000000000000" pitchFamily="34" charset="-128"/>
              <a:ea typeface="Yu Gothic" panose="020B0400000000000000" pitchFamily="34" charset="-128"/>
              <a:cs typeface="YuGothic"/>
            </a:endParaRPr>
          </a:p>
        </p:txBody>
      </p:sp>
      <p:sp>
        <p:nvSpPr>
          <p:cNvPr id="121" name="object 49">
            <a:extLst>
              <a:ext uri="{FF2B5EF4-FFF2-40B4-BE49-F238E27FC236}">
                <a16:creationId xmlns:a16="http://schemas.microsoft.com/office/drawing/2014/main" id="{4D7F478C-BD5B-A142-9551-0850E24745AF}"/>
              </a:ext>
            </a:extLst>
          </p:cNvPr>
          <p:cNvSpPr txBox="1"/>
          <p:nvPr/>
        </p:nvSpPr>
        <p:spPr>
          <a:xfrm>
            <a:off x="4087328" y="2948618"/>
            <a:ext cx="580390" cy="116057"/>
          </a:xfrm>
          <a:prstGeom prst="rect">
            <a:avLst/>
          </a:prstGeom>
        </p:spPr>
        <p:txBody>
          <a:bodyPr vert="horz" wrap="square" lIns="0" tIns="15875" rIns="0" bIns="0" rtlCol="0">
            <a:spAutoFit/>
          </a:bodyPr>
          <a:lstStyle/>
          <a:p>
            <a:pPr>
              <a:lnSpc>
                <a:spcPct val="100000"/>
              </a:lnSpc>
              <a:spcBef>
                <a:spcPts val="125"/>
              </a:spcBef>
            </a:pPr>
            <a:r>
              <a:rPr sz="650" b="1" spc="-55" dirty="0">
                <a:solidFill>
                  <a:srgbClr val="221714"/>
                </a:solidFill>
                <a:latin typeface="Yu Gothic" panose="020B0400000000000000" pitchFamily="34" charset="-128"/>
                <a:ea typeface="Yu Gothic" panose="020B0400000000000000" pitchFamily="34" charset="-128"/>
                <a:cs typeface="YuGothic"/>
              </a:rPr>
              <a:t>コ</a:t>
            </a:r>
            <a:r>
              <a:rPr sz="650" b="1" spc="-35" dirty="0">
                <a:solidFill>
                  <a:srgbClr val="221714"/>
                </a:solidFill>
                <a:latin typeface="Yu Gothic" panose="020B0400000000000000" pitchFamily="34" charset="-128"/>
                <a:ea typeface="Yu Gothic" panose="020B0400000000000000" pitchFamily="34" charset="-128"/>
                <a:cs typeface="YuGothic"/>
              </a:rPr>
              <a:t>ン</a:t>
            </a:r>
            <a:r>
              <a:rPr sz="650" b="1" spc="-45" dirty="0">
                <a:solidFill>
                  <a:srgbClr val="221714"/>
                </a:solidFill>
                <a:latin typeface="Yu Gothic" panose="020B0400000000000000" pitchFamily="34" charset="-128"/>
                <a:ea typeface="Yu Gothic" panose="020B0400000000000000" pitchFamily="34" charset="-128"/>
                <a:cs typeface="YuGothic"/>
              </a:rPr>
              <a:t>テ</a:t>
            </a:r>
            <a:r>
              <a:rPr sz="650" b="1" spc="-35" dirty="0">
                <a:solidFill>
                  <a:srgbClr val="221714"/>
                </a:solidFill>
                <a:latin typeface="Yu Gothic" panose="020B0400000000000000" pitchFamily="34" charset="-128"/>
                <a:ea typeface="Yu Gothic" panose="020B0400000000000000" pitchFamily="34" charset="-128"/>
                <a:cs typeface="YuGothic"/>
              </a:rPr>
              <a:t>ン</a:t>
            </a:r>
            <a:r>
              <a:rPr sz="650" b="1" spc="20" dirty="0">
                <a:solidFill>
                  <a:srgbClr val="221714"/>
                </a:solidFill>
                <a:latin typeface="Yu Gothic" panose="020B0400000000000000" pitchFamily="34" charset="-128"/>
                <a:ea typeface="Yu Gothic" panose="020B0400000000000000" pitchFamily="34" charset="-128"/>
                <a:cs typeface="YuGothic"/>
              </a:rPr>
              <a:t>ツ領</a:t>
            </a:r>
            <a:r>
              <a:rPr sz="650" b="1" spc="25" dirty="0">
                <a:solidFill>
                  <a:srgbClr val="221714"/>
                </a:solidFill>
                <a:latin typeface="Yu Gothic" panose="020B0400000000000000" pitchFamily="34" charset="-128"/>
                <a:ea typeface="Yu Gothic" panose="020B0400000000000000" pitchFamily="34" charset="-128"/>
                <a:cs typeface="YuGothic"/>
              </a:rPr>
              <a:t>域</a:t>
            </a:r>
            <a:endParaRPr sz="650" b="1" dirty="0">
              <a:latin typeface="Yu Gothic" panose="020B0400000000000000" pitchFamily="34" charset="-128"/>
              <a:ea typeface="Yu Gothic" panose="020B0400000000000000" pitchFamily="34" charset="-128"/>
              <a:cs typeface="YuGothic"/>
            </a:endParaRPr>
          </a:p>
        </p:txBody>
      </p:sp>
      <p:sp>
        <p:nvSpPr>
          <p:cNvPr id="122" name="object 50">
            <a:extLst>
              <a:ext uri="{FF2B5EF4-FFF2-40B4-BE49-F238E27FC236}">
                <a16:creationId xmlns:a16="http://schemas.microsoft.com/office/drawing/2014/main" id="{67919E91-3450-9640-B919-135DB606BBFE}"/>
              </a:ext>
            </a:extLst>
          </p:cNvPr>
          <p:cNvSpPr txBox="1"/>
          <p:nvPr/>
        </p:nvSpPr>
        <p:spPr>
          <a:xfrm>
            <a:off x="4125569" y="2013250"/>
            <a:ext cx="508000" cy="116057"/>
          </a:xfrm>
          <a:prstGeom prst="rect">
            <a:avLst/>
          </a:prstGeom>
        </p:spPr>
        <p:txBody>
          <a:bodyPr vert="horz" wrap="square" lIns="0" tIns="15875" rIns="0" bIns="0" rtlCol="0">
            <a:spAutoFit/>
          </a:bodyPr>
          <a:lstStyle/>
          <a:p>
            <a:pPr>
              <a:lnSpc>
                <a:spcPct val="100000"/>
              </a:lnSpc>
              <a:spcBef>
                <a:spcPts val="125"/>
              </a:spcBef>
            </a:pPr>
            <a:r>
              <a:rPr sz="650" b="1" spc="40" dirty="0">
                <a:solidFill>
                  <a:srgbClr val="221714"/>
                </a:solidFill>
                <a:latin typeface="Yu Gothic" panose="020B0400000000000000" pitchFamily="34" charset="-128"/>
                <a:ea typeface="Yu Gothic" panose="020B0400000000000000" pitchFamily="34" charset="-128"/>
                <a:cs typeface="YuGothic"/>
              </a:rPr>
              <a:t>デ</a:t>
            </a:r>
            <a:r>
              <a:rPr sz="650" b="1" dirty="0">
                <a:solidFill>
                  <a:srgbClr val="221714"/>
                </a:solidFill>
                <a:latin typeface="Yu Gothic" panose="020B0400000000000000" pitchFamily="34" charset="-128"/>
                <a:ea typeface="Yu Gothic" panose="020B0400000000000000" pitchFamily="34" charset="-128"/>
                <a:cs typeface="YuGothic"/>
              </a:rPr>
              <a:t>ザ</a:t>
            </a:r>
            <a:r>
              <a:rPr sz="650" b="1" spc="-90" dirty="0">
                <a:solidFill>
                  <a:srgbClr val="221714"/>
                </a:solidFill>
                <a:latin typeface="Yu Gothic" panose="020B0400000000000000" pitchFamily="34" charset="-128"/>
                <a:ea typeface="Yu Gothic" panose="020B0400000000000000" pitchFamily="34" charset="-128"/>
                <a:cs typeface="YuGothic"/>
              </a:rPr>
              <a:t>イ</a:t>
            </a:r>
            <a:r>
              <a:rPr sz="650" b="1" spc="-15" dirty="0">
                <a:solidFill>
                  <a:srgbClr val="221714"/>
                </a:solidFill>
                <a:latin typeface="Yu Gothic" panose="020B0400000000000000" pitchFamily="34" charset="-128"/>
                <a:ea typeface="Yu Gothic" panose="020B0400000000000000" pitchFamily="34" charset="-128"/>
                <a:cs typeface="YuGothic"/>
              </a:rPr>
              <a:t>ン</a:t>
            </a:r>
            <a:r>
              <a:rPr sz="650" b="1" spc="20" dirty="0">
                <a:solidFill>
                  <a:srgbClr val="221714"/>
                </a:solidFill>
                <a:latin typeface="Yu Gothic" panose="020B0400000000000000" pitchFamily="34" charset="-128"/>
                <a:ea typeface="Yu Gothic" panose="020B0400000000000000" pitchFamily="34" charset="-128"/>
                <a:cs typeface="YuGothic"/>
              </a:rPr>
              <a:t>領</a:t>
            </a:r>
            <a:r>
              <a:rPr sz="650" b="1" spc="25" dirty="0">
                <a:solidFill>
                  <a:srgbClr val="221714"/>
                </a:solidFill>
                <a:latin typeface="Yu Gothic" panose="020B0400000000000000" pitchFamily="34" charset="-128"/>
                <a:ea typeface="Yu Gothic" panose="020B0400000000000000" pitchFamily="34" charset="-128"/>
                <a:cs typeface="YuGothic"/>
              </a:rPr>
              <a:t>域</a:t>
            </a:r>
            <a:endParaRPr sz="650" b="1" dirty="0">
              <a:latin typeface="Yu Gothic" panose="020B0400000000000000" pitchFamily="34" charset="-128"/>
              <a:ea typeface="Yu Gothic" panose="020B0400000000000000" pitchFamily="34" charset="-128"/>
              <a:cs typeface="YuGothic"/>
            </a:endParaRPr>
          </a:p>
        </p:txBody>
      </p:sp>
      <p:sp>
        <p:nvSpPr>
          <p:cNvPr id="64" name="Holder 4">
            <a:extLst>
              <a:ext uri="{FF2B5EF4-FFF2-40B4-BE49-F238E27FC236}">
                <a16:creationId xmlns:a16="http://schemas.microsoft.com/office/drawing/2014/main" id="{6A8D01F0-34B4-B040-8882-E175BC465608}"/>
              </a:ext>
            </a:extLst>
          </p:cNvPr>
          <p:cNvSpPr>
            <a:spLocks noGrp="1"/>
          </p:cNvSpPr>
          <p:nvPr>
            <p:ph type="sldNum" sz="quarter" idx="7"/>
          </p:nvPr>
        </p:nvSpPr>
        <p:spPr>
          <a:xfrm>
            <a:off x="117050" y="4823612"/>
            <a:ext cx="407092" cy="153888"/>
          </a:xfrm>
        </p:spPr>
        <p:txBody>
          <a:bodyPr lIns="0" tIns="0" rIns="0" bIns="0"/>
          <a:lstStyle>
            <a:lvl1pPr algn="r">
              <a:defRPr>
                <a:solidFill>
                  <a:schemeClr val="tx1">
                    <a:tint val="75000"/>
                  </a:schemeClr>
                </a:solidFill>
              </a:defRPr>
            </a:lvl1pPr>
          </a:lstStyle>
          <a:p>
            <a:pPr algn="l"/>
            <a:fld id="{B6F15528-21DE-4FAA-801E-634DDDAF4B2B}" type="slidenum">
              <a:rPr sz="1000">
                <a:solidFill>
                  <a:schemeClr val="tx1"/>
                </a:solidFill>
              </a:rPr>
              <a:pPr algn="l"/>
              <a:t>29</a:t>
            </a:fld>
            <a:endParaRPr sz="1000" dirty="0">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AE3263E-45F4-484F-837B-D9B63CF4B990}"/>
              </a:ext>
            </a:extLst>
          </p:cNvPr>
          <p:cNvPicPr>
            <a:picLocks noChangeAspect="1"/>
          </p:cNvPicPr>
          <p:nvPr/>
        </p:nvPicPr>
        <p:blipFill>
          <a:blip r:embed="rId3"/>
          <a:stretch>
            <a:fillRect/>
          </a:stretch>
        </p:blipFill>
        <p:spPr>
          <a:xfrm>
            <a:off x="0" y="0"/>
            <a:ext cx="9144000" cy="5143500"/>
          </a:xfrm>
          <a:prstGeom prst="rect">
            <a:avLst/>
          </a:prstGeom>
        </p:spPr>
      </p:pic>
      <p:sp>
        <p:nvSpPr>
          <p:cNvPr id="7" name="object 12">
            <a:extLst>
              <a:ext uri="{FF2B5EF4-FFF2-40B4-BE49-F238E27FC236}">
                <a16:creationId xmlns:a16="http://schemas.microsoft.com/office/drawing/2014/main" id="{BB6CA071-33AC-1046-A661-45BB12FE094B}"/>
              </a:ext>
            </a:extLst>
          </p:cNvPr>
          <p:cNvSpPr txBox="1">
            <a:spLocks/>
          </p:cNvSpPr>
          <p:nvPr/>
        </p:nvSpPr>
        <p:spPr>
          <a:xfrm>
            <a:off x="1411014" y="1885950"/>
            <a:ext cx="3602907" cy="1086901"/>
          </a:xfrm>
          <a:prstGeom prst="rect">
            <a:avLst/>
          </a:prstGeom>
        </p:spPr>
        <p:txBody>
          <a:bodyPr vert="horz" wrap="square" lIns="0" tIns="13970" rIns="0" bIns="0" rtlCol="0">
            <a:spAutoFit/>
          </a:bodyPr>
          <a:lstStyle>
            <a:lvl1pPr>
              <a:defRPr>
                <a:latin typeface="+mj-lt"/>
                <a:ea typeface="+mj-ea"/>
                <a:cs typeface="+mj-cs"/>
              </a:defRPr>
            </a:lvl1pPr>
          </a:lstStyle>
          <a:p>
            <a:pPr>
              <a:lnSpc>
                <a:spcPct val="150000"/>
              </a:lnSpc>
            </a:pPr>
            <a:r>
              <a:rPr lang="ja-JP" altLang="en-US" sz="1600" b="1">
                <a:latin typeface="Yu Gothic" panose="020B0400000000000000" pitchFamily="34" charset="-128"/>
                <a:ea typeface="Yu Gothic" panose="020B0400000000000000" pitchFamily="34" charset="-128"/>
              </a:rPr>
              <a:t>お問い合わせ先：日経</a:t>
            </a:r>
            <a:r>
              <a:rPr lang="en-US" altLang="ja-JP" sz="1600" b="1" dirty="0">
                <a:latin typeface="Yu Gothic" panose="020B0400000000000000" pitchFamily="34" charset="-128"/>
                <a:ea typeface="Yu Gothic" panose="020B0400000000000000" pitchFamily="34" charset="-128"/>
              </a:rPr>
              <a:t>BP</a:t>
            </a:r>
            <a:r>
              <a:rPr lang="ja-JP" altLang="en-US" sz="1600" b="1">
                <a:latin typeface="Yu Gothic" panose="020B0400000000000000" pitchFamily="34" charset="-128"/>
                <a:ea typeface="Yu Gothic" panose="020B0400000000000000" pitchFamily="34" charset="-128"/>
              </a:rPr>
              <a:t> 広告局</a:t>
            </a:r>
            <a:endParaRPr lang="en-US" altLang="ja-JP" sz="1600" b="1" dirty="0">
              <a:latin typeface="Yu Gothic" panose="020B0400000000000000" pitchFamily="34" charset="-128"/>
              <a:ea typeface="Yu Gothic" panose="020B0400000000000000" pitchFamily="34" charset="-128"/>
            </a:endParaRPr>
          </a:p>
          <a:p>
            <a:pPr defTabSz="801688">
              <a:lnSpc>
                <a:spcPct val="150000"/>
              </a:lnSpc>
            </a:pPr>
            <a:r>
              <a:rPr lang="en-US" altLang="ja-JP" sz="1600" b="1" dirty="0">
                <a:latin typeface="Yu Gothic" panose="020B0400000000000000" pitchFamily="34" charset="-128"/>
                <a:ea typeface="Yu Gothic" panose="020B0400000000000000" pitchFamily="34" charset="-128"/>
              </a:rPr>
              <a:t>E-mail:</a:t>
            </a:r>
            <a:r>
              <a:rPr lang="ja-JP" altLang="en-US" sz="1600" b="1">
                <a:latin typeface="Yu Gothic" panose="020B0400000000000000" pitchFamily="34" charset="-128"/>
                <a:ea typeface="Yu Gothic" panose="020B0400000000000000" pitchFamily="34" charset="-128"/>
              </a:rPr>
              <a:t> </a:t>
            </a:r>
            <a:r>
              <a:rPr lang="en-US" altLang="ja-JP" sz="1600" b="1" dirty="0">
                <a:latin typeface="Yu Gothic" panose="020B0400000000000000" pitchFamily="34" charset="-128"/>
                <a:ea typeface="Yu Gothic" panose="020B0400000000000000" pitchFamily="34" charset="-128"/>
                <a:hlinkClick r:id="rId4"/>
              </a:rPr>
              <a:t>nxt-ad@nikkeibp.co.jp</a:t>
            </a:r>
            <a:endParaRPr lang="en-US" altLang="ja-JP" sz="1600" b="1" dirty="0">
              <a:latin typeface="Yu Gothic" panose="020B0400000000000000" pitchFamily="34" charset="-128"/>
              <a:ea typeface="Yu Gothic" panose="020B0400000000000000" pitchFamily="34" charset="-128"/>
            </a:endParaRPr>
          </a:p>
          <a:p>
            <a:pPr defTabSz="801688">
              <a:lnSpc>
                <a:spcPct val="150000"/>
              </a:lnSpc>
            </a:pPr>
            <a:endParaRPr lang="en-US" altLang="ja-JP" sz="1600" b="1" dirty="0">
              <a:latin typeface="Yu Gothic" panose="020B0400000000000000" pitchFamily="34" charset="-128"/>
              <a:ea typeface="Yu Gothic" panose="020B0400000000000000" pitchFamily="34" charset="-128"/>
            </a:endParaRPr>
          </a:p>
        </p:txBody>
      </p:sp>
      <p:sp>
        <p:nvSpPr>
          <p:cNvPr id="4" name="Holder 4">
            <a:extLst>
              <a:ext uri="{FF2B5EF4-FFF2-40B4-BE49-F238E27FC236}">
                <a16:creationId xmlns:a16="http://schemas.microsoft.com/office/drawing/2014/main" id="{0F962794-8393-6543-A156-961649EA1A8D}"/>
              </a:ext>
            </a:extLst>
          </p:cNvPr>
          <p:cNvSpPr>
            <a:spLocks noGrp="1"/>
          </p:cNvSpPr>
          <p:nvPr>
            <p:ph type="sldNum" sz="quarter" idx="7"/>
          </p:nvPr>
        </p:nvSpPr>
        <p:spPr>
          <a:xfrm>
            <a:off x="117050" y="4823612"/>
            <a:ext cx="407092" cy="153888"/>
          </a:xfrm>
        </p:spPr>
        <p:txBody>
          <a:bodyPr lIns="0" tIns="0" rIns="0" bIns="0"/>
          <a:lstStyle>
            <a:lvl1pPr algn="r">
              <a:defRPr>
                <a:solidFill>
                  <a:schemeClr val="tx1">
                    <a:tint val="75000"/>
                  </a:schemeClr>
                </a:solidFill>
              </a:defRPr>
            </a:lvl1pPr>
          </a:lstStyle>
          <a:p>
            <a:pPr algn="l"/>
            <a:fld id="{B6F15528-21DE-4FAA-801E-634DDDAF4B2B}" type="slidenum">
              <a:rPr sz="1000">
                <a:solidFill>
                  <a:schemeClr val="bg1"/>
                </a:solidFill>
              </a:rPr>
              <a:pPr algn="l"/>
              <a:t>30</a:t>
            </a:fld>
            <a:endParaRPr sz="10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2676" y="386011"/>
            <a:ext cx="2254641" cy="252002"/>
          </a:xfrm>
          <a:prstGeom prst="rect">
            <a:avLst/>
          </a:prstGeom>
        </p:spPr>
        <p:txBody>
          <a:bodyPr vert="horz" wrap="square" lIns="0" tIns="13953" rIns="0" bIns="0" rtlCol="0">
            <a:spAutoFit/>
          </a:bodyPr>
          <a:lstStyle/>
          <a:p>
            <a:pPr marL="12685">
              <a:spcBef>
                <a:spcPts val="110"/>
              </a:spcBef>
            </a:pPr>
            <a:r>
              <a:rPr lang="ja-JP" altLang="en-US" sz="1548" u="none" spc="-25">
                <a:solidFill>
                  <a:srgbClr val="000000"/>
                </a:solidFill>
                <a:latin typeface="Yu Gothic" panose="020B0400000000000000" pitchFamily="34" charset="-128"/>
                <a:ea typeface="Yu Gothic" panose="020B0400000000000000" pitchFamily="34" charset="-128"/>
                <a:cs typeface="YuGothic"/>
              </a:rPr>
              <a:t>日</a:t>
            </a:r>
            <a:r>
              <a:rPr lang="ja-JP" altLang="en-US" sz="1548" u="none" spc="-114">
                <a:solidFill>
                  <a:srgbClr val="000000"/>
                </a:solidFill>
                <a:latin typeface="Yu Gothic" panose="020B0400000000000000" pitchFamily="34" charset="-128"/>
                <a:ea typeface="Yu Gothic" panose="020B0400000000000000" pitchFamily="34" charset="-128"/>
                <a:cs typeface="YuGothic"/>
              </a:rPr>
              <a:t>経</a:t>
            </a:r>
            <a:r>
              <a:rPr lang="ja-JP" altLang="en-US" sz="1548" u="none" spc="-175">
                <a:solidFill>
                  <a:srgbClr val="000000"/>
                </a:solidFill>
                <a:latin typeface="Yu Gothic" panose="020B0400000000000000" pitchFamily="34" charset="-128"/>
                <a:ea typeface="Yu Gothic" panose="020B0400000000000000" pitchFamily="34" charset="-128"/>
                <a:cs typeface="YuGothic"/>
              </a:rPr>
              <a:t>ク</a:t>
            </a:r>
            <a:r>
              <a:rPr lang="ja-JP" altLang="en-US" sz="1548" u="none" spc="-135">
                <a:solidFill>
                  <a:srgbClr val="000000"/>
                </a:solidFill>
                <a:latin typeface="Yu Gothic" panose="020B0400000000000000" pitchFamily="34" charset="-128"/>
                <a:ea typeface="Yu Gothic" panose="020B0400000000000000" pitchFamily="34" charset="-128"/>
                <a:cs typeface="YuGothic"/>
              </a:rPr>
              <a:t>ロ</a:t>
            </a:r>
            <a:r>
              <a:rPr lang="ja-JP" altLang="en-US" sz="1548" u="none" spc="-85">
                <a:solidFill>
                  <a:srgbClr val="000000"/>
                </a:solidFill>
                <a:latin typeface="Yu Gothic" panose="020B0400000000000000" pitchFamily="34" charset="-128"/>
                <a:ea typeface="Yu Gothic" panose="020B0400000000000000" pitchFamily="34" charset="-128"/>
                <a:cs typeface="YuGothic"/>
              </a:rPr>
              <a:t>ス</a:t>
            </a:r>
            <a:r>
              <a:rPr lang="ja-JP" altLang="en-US" sz="1548" u="none" spc="-225">
                <a:solidFill>
                  <a:srgbClr val="000000"/>
                </a:solidFill>
                <a:latin typeface="Yu Gothic" panose="020B0400000000000000" pitchFamily="34" charset="-128"/>
                <a:ea typeface="Yu Gothic" panose="020B0400000000000000" pitchFamily="34" charset="-128"/>
                <a:cs typeface="YuGothic"/>
              </a:rPr>
              <a:t>テ</a:t>
            </a:r>
            <a:r>
              <a:rPr lang="ja-JP" altLang="en-US" sz="1548" u="none" spc="-240">
                <a:solidFill>
                  <a:srgbClr val="000000"/>
                </a:solidFill>
                <a:latin typeface="Yu Gothic" panose="020B0400000000000000" pitchFamily="34" charset="-128"/>
                <a:ea typeface="Yu Gothic" panose="020B0400000000000000" pitchFamily="34" charset="-128"/>
                <a:cs typeface="YuGothic"/>
              </a:rPr>
              <a:t>ッ</a:t>
            </a:r>
            <a:r>
              <a:rPr lang="ja-JP" altLang="en-US" sz="1548" u="none" spc="-110">
                <a:solidFill>
                  <a:srgbClr val="000000"/>
                </a:solidFill>
                <a:latin typeface="Yu Gothic" panose="020B0400000000000000" pitchFamily="34" charset="-128"/>
                <a:ea typeface="Yu Gothic" panose="020B0400000000000000" pitchFamily="34" charset="-128"/>
                <a:cs typeface="YuGothic"/>
              </a:rPr>
              <a:t>ク</a:t>
            </a:r>
            <a:r>
              <a:rPr lang="ja-JP" altLang="en-US" sz="1548" u="none" spc="-10">
                <a:solidFill>
                  <a:srgbClr val="000000"/>
                </a:solidFill>
                <a:latin typeface="Yu Gothic" panose="020B0400000000000000" pitchFamily="34" charset="-128"/>
                <a:ea typeface="Yu Gothic" panose="020B0400000000000000" pitchFamily="34" charset="-128"/>
                <a:cs typeface="YuGothic"/>
              </a:rPr>
              <a:t>の</a:t>
            </a:r>
            <a:r>
              <a:rPr lang="ja-JP" altLang="en-US" sz="1548" u="none" spc="5">
                <a:solidFill>
                  <a:srgbClr val="000000"/>
                </a:solidFill>
                <a:latin typeface="Yu Gothic" panose="020B0400000000000000" pitchFamily="34" charset="-128"/>
                <a:ea typeface="Yu Gothic" panose="020B0400000000000000" pitchFamily="34" charset="-128"/>
                <a:cs typeface="YuGothic"/>
              </a:rPr>
              <a:t>読者層</a:t>
            </a:r>
            <a:endParaRPr sz="1548" dirty="0">
              <a:latin typeface="Yu Gothic" panose="020B0400000000000000" pitchFamily="34" charset="-128"/>
              <a:ea typeface="Yu Gothic" panose="020B0400000000000000" pitchFamily="34" charset="-128"/>
              <a:cs typeface="YuGothic"/>
            </a:endParaRPr>
          </a:p>
        </p:txBody>
      </p:sp>
      <p:grpSp>
        <p:nvGrpSpPr>
          <p:cNvPr id="3" name="object 3"/>
          <p:cNvGrpSpPr/>
          <p:nvPr/>
        </p:nvGrpSpPr>
        <p:grpSpPr>
          <a:xfrm>
            <a:off x="933573" y="1618499"/>
            <a:ext cx="290471" cy="947520"/>
            <a:chOff x="929081" y="1620497"/>
            <a:chExt cx="290830" cy="948690"/>
          </a:xfrm>
        </p:grpSpPr>
        <p:pic>
          <p:nvPicPr>
            <p:cNvPr id="4" name="object 4"/>
            <p:cNvPicPr/>
            <p:nvPr/>
          </p:nvPicPr>
          <p:blipFill>
            <a:blip r:embed="rId3" cstate="print"/>
            <a:stretch>
              <a:fillRect/>
            </a:stretch>
          </p:blipFill>
          <p:spPr>
            <a:xfrm>
              <a:off x="929081" y="1620497"/>
              <a:ext cx="290305" cy="301713"/>
            </a:xfrm>
            <a:prstGeom prst="rect">
              <a:avLst/>
            </a:prstGeom>
          </p:spPr>
        </p:pic>
        <p:pic>
          <p:nvPicPr>
            <p:cNvPr id="5" name="object 5"/>
            <p:cNvPicPr/>
            <p:nvPr/>
          </p:nvPicPr>
          <p:blipFill>
            <a:blip r:embed="rId4" cstate="print"/>
            <a:stretch>
              <a:fillRect/>
            </a:stretch>
          </p:blipFill>
          <p:spPr>
            <a:xfrm>
              <a:off x="943670" y="2297541"/>
              <a:ext cx="260817" cy="271383"/>
            </a:xfrm>
            <a:prstGeom prst="rect">
              <a:avLst/>
            </a:prstGeom>
          </p:spPr>
        </p:pic>
        <p:pic>
          <p:nvPicPr>
            <p:cNvPr id="6" name="object 6"/>
            <p:cNvPicPr/>
            <p:nvPr/>
          </p:nvPicPr>
          <p:blipFill>
            <a:blip r:embed="rId5" cstate="print"/>
            <a:stretch>
              <a:fillRect/>
            </a:stretch>
          </p:blipFill>
          <p:spPr>
            <a:xfrm>
              <a:off x="1004964" y="2292170"/>
              <a:ext cx="135522" cy="134172"/>
            </a:xfrm>
            <a:prstGeom prst="rect">
              <a:avLst/>
            </a:prstGeom>
          </p:spPr>
        </p:pic>
      </p:grpSp>
      <p:sp>
        <p:nvSpPr>
          <p:cNvPr id="7" name="object 7"/>
          <p:cNvSpPr txBox="1"/>
          <p:nvPr/>
        </p:nvSpPr>
        <p:spPr>
          <a:xfrm>
            <a:off x="605927" y="1209104"/>
            <a:ext cx="589188" cy="407802"/>
          </a:xfrm>
          <a:prstGeom prst="rect">
            <a:avLst/>
          </a:prstGeom>
        </p:spPr>
        <p:txBody>
          <a:bodyPr vert="horz" wrap="square" lIns="0" tIns="74838" rIns="0" bIns="0" rtlCol="0">
            <a:spAutoFit/>
          </a:bodyPr>
          <a:lstStyle/>
          <a:p>
            <a:pPr marL="12685">
              <a:spcBef>
                <a:spcPts val="589"/>
              </a:spcBef>
            </a:pPr>
            <a:r>
              <a:rPr sz="999" b="1" spc="-10" dirty="0">
                <a:latin typeface="YuGothic"/>
                <a:cs typeface="YuGothic"/>
              </a:rPr>
              <a:t>会員ID</a:t>
            </a:r>
            <a:endParaRPr sz="999" dirty="0">
              <a:latin typeface="YuGothic"/>
              <a:cs typeface="YuGothic"/>
            </a:endParaRPr>
          </a:p>
          <a:p>
            <a:pPr marL="378006">
              <a:spcBef>
                <a:spcPts val="415"/>
              </a:spcBef>
            </a:pPr>
            <a:r>
              <a:rPr sz="749" b="1" spc="25" dirty="0">
                <a:latin typeface="YuGothic"/>
                <a:cs typeface="YuGothic"/>
              </a:rPr>
              <a:t>総数</a:t>
            </a:r>
            <a:endParaRPr sz="749" dirty="0">
              <a:latin typeface="YuGothic"/>
              <a:cs typeface="YuGothic"/>
            </a:endParaRPr>
          </a:p>
        </p:txBody>
      </p:sp>
      <p:sp>
        <p:nvSpPr>
          <p:cNvPr id="8" name="object 8"/>
          <p:cNvSpPr txBox="1"/>
          <p:nvPr/>
        </p:nvSpPr>
        <p:spPr>
          <a:xfrm>
            <a:off x="810251" y="1926511"/>
            <a:ext cx="534645" cy="343746"/>
          </a:xfrm>
          <a:prstGeom prst="rect">
            <a:avLst/>
          </a:prstGeom>
        </p:spPr>
        <p:txBody>
          <a:bodyPr vert="horz" wrap="square" lIns="0" tIns="12684" rIns="0" bIns="0" rtlCol="0">
            <a:spAutoFit/>
          </a:bodyPr>
          <a:lstStyle/>
          <a:p>
            <a:pPr marL="12685">
              <a:spcBef>
                <a:spcPts val="100"/>
              </a:spcBef>
            </a:pPr>
            <a:r>
              <a:rPr sz="849" b="1" dirty="0">
                <a:solidFill>
                  <a:srgbClr val="006FC0"/>
                </a:solidFill>
                <a:latin typeface="YuGothic"/>
                <a:cs typeface="YuGothic"/>
              </a:rPr>
              <a:t>約220万人</a:t>
            </a:r>
            <a:endParaRPr sz="849">
              <a:latin typeface="YuGothic"/>
              <a:cs typeface="YuGothic"/>
            </a:endParaRPr>
          </a:p>
          <a:p>
            <a:pPr marL="69132">
              <a:spcBef>
                <a:spcPts val="579"/>
              </a:spcBef>
            </a:pPr>
            <a:r>
              <a:rPr sz="749" b="1" spc="25" dirty="0">
                <a:latin typeface="YuGothic"/>
                <a:cs typeface="YuGothic"/>
              </a:rPr>
              <a:t>有料会員</a:t>
            </a:r>
            <a:endParaRPr sz="749">
              <a:latin typeface="YuGothic"/>
              <a:cs typeface="YuGothic"/>
            </a:endParaRPr>
          </a:p>
        </p:txBody>
      </p:sp>
      <p:grpSp>
        <p:nvGrpSpPr>
          <p:cNvPr id="9" name="object 9"/>
          <p:cNvGrpSpPr/>
          <p:nvPr/>
        </p:nvGrpSpPr>
        <p:grpSpPr>
          <a:xfrm>
            <a:off x="941773" y="3266360"/>
            <a:ext cx="273982" cy="301887"/>
            <a:chOff x="937291" y="3270392"/>
            <a:chExt cx="274320" cy="302260"/>
          </a:xfrm>
        </p:grpSpPr>
        <p:sp>
          <p:nvSpPr>
            <p:cNvPr id="10" name="object 10"/>
            <p:cNvSpPr/>
            <p:nvPr/>
          </p:nvSpPr>
          <p:spPr>
            <a:xfrm>
              <a:off x="937291" y="3436143"/>
              <a:ext cx="274320" cy="136525"/>
            </a:xfrm>
            <a:custGeom>
              <a:avLst/>
              <a:gdLst/>
              <a:ahLst/>
              <a:cxnLst/>
              <a:rect l="l" t="t" r="r" b="b"/>
              <a:pathLst>
                <a:path w="274319" h="136525">
                  <a:moveTo>
                    <a:pt x="136855" y="0"/>
                  </a:moveTo>
                  <a:lnTo>
                    <a:pt x="94278" y="4980"/>
                  </a:lnTo>
                  <a:lnTo>
                    <a:pt x="45666" y="21842"/>
                  </a:lnTo>
                  <a:lnTo>
                    <a:pt x="8026" y="46329"/>
                  </a:lnTo>
                  <a:lnTo>
                    <a:pt x="0" y="68008"/>
                  </a:lnTo>
                  <a:lnTo>
                    <a:pt x="0" y="136017"/>
                  </a:lnTo>
                  <a:lnTo>
                    <a:pt x="273697" y="136017"/>
                  </a:lnTo>
                  <a:lnTo>
                    <a:pt x="273697" y="68008"/>
                  </a:lnTo>
                  <a:lnTo>
                    <a:pt x="245016" y="30258"/>
                  </a:lnTo>
                  <a:lnTo>
                    <a:pt x="193306" y="8509"/>
                  </a:lnTo>
                  <a:lnTo>
                    <a:pt x="151171" y="577"/>
                  </a:lnTo>
                  <a:lnTo>
                    <a:pt x="136855" y="0"/>
                  </a:lnTo>
                  <a:close/>
                </a:path>
              </a:pathLst>
            </a:custGeom>
            <a:solidFill>
              <a:srgbClr val="000000"/>
            </a:solidFill>
          </p:spPr>
          <p:txBody>
            <a:bodyPr wrap="square" lIns="0" tIns="0" rIns="0" bIns="0" rtlCol="0"/>
            <a:lstStyle/>
            <a:p>
              <a:endParaRPr sz="1798"/>
            </a:p>
          </p:txBody>
        </p:sp>
        <p:pic>
          <p:nvPicPr>
            <p:cNvPr id="11" name="object 11"/>
            <p:cNvPicPr/>
            <p:nvPr/>
          </p:nvPicPr>
          <p:blipFill>
            <a:blip r:embed="rId6" cstate="print"/>
            <a:stretch>
              <a:fillRect/>
            </a:stretch>
          </p:blipFill>
          <p:spPr>
            <a:xfrm>
              <a:off x="995452" y="3270392"/>
              <a:ext cx="148753" cy="148249"/>
            </a:xfrm>
            <a:prstGeom prst="rect">
              <a:avLst/>
            </a:prstGeom>
          </p:spPr>
        </p:pic>
      </p:grpSp>
      <p:sp>
        <p:nvSpPr>
          <p:cNvPr id="12" name="object 12"/>
          <p:cNvSpPr txBox="1"/>
          <p:nvPr/>
        </p:nvSpPr>
        <p:spPr>
          <a:xfrm>
            <a:off x="965819" y="3103940"/>
            <a:ext cx="223244" cy="131796"/>
          </a:xfrm>
          <a:prstGeom prst="rect">
            <a:avLst/>
          </a:prstGeom>
        </p:spPr>
        <p:txBody>
          <a:bodyPr vert="horz" wrap="square" lIns="0" tIns="16490" rIns="0" bIns="0" rtlCol="0">
            <a:spAutoFit/>
          </a:bodyPr>
          <a:lstStyle/>
          <a:p>
            <a:pPr marL="12685">
              <a:spcBef>
                <a:spcPts val="130"/>
              </a:spcBef>
            </a:pPr>
            <a:r>
              <a:rPr sz="749" b="1" spc="25" dirty="0">
                <a:latin typeface="YuGothic"/>
                <a:cs typeface="YuGothic"/>
              </a:rPr>
              <a:t>男性</a:t>
            </a:r>
            <a:endParaRPr sz="749">
              <a:latin typeface="YuGothic"/>
              <a:cs typeface="YuGothic"/>
            </a:endParaRPr>
          </a:p>
        </p:txBody>
      </p:sp>
      <p:grpSp>
        <p:nvGrpSpPr>
          <p:cNvPr id="13" name="object 13"/>
          <p:cNvGrpSpPr/>
          <p:nvPr/>
        </p:nvGrpSpPr>
        <p:grpSpPr>
          <a:xfrm>
            <a:off x="937207" y="3910865"/>
            <a:ext cx="282861" cy="326622"/>
            <a:chOff x="932720" y="3915693"/>
            <a:chExt cx="283210" cy="327025"/>
          </a:xfrm>
        </p:grpSpPr>
        <p:sp>
          <p:nvSpPr>
            <p:cNvPr id="14" name="object 14"/>
            <p:cNvSpPr/>
            <p:nvPr/>
          </p:nvSpPr>
          <p:spPr>
            <a:xfrm>
              <a:off x="932720" y="4101957"/>
              <a:ext cx="283210" cy="140970"/>
            </a:xfrm>
            <a:custGeom>
              <a:avLst/>
              <a:gdLst/>
              <a:ahLst/>
              <a:cxnLst/>
              <a:rect l="l" t="t" r="r" b="b"/>
              <a:pathLst>
                <a:path w="283209" h="140970">
                  <a:moveTo>
                    <a:pt x="141478" y="0"/>
                  </a:moveTo>
                  <a:lnTo>
                    <a:pt x="97459" y="5138"/>
                  </a:lnTo>
                  <a:lnTo>
                    <a:pt x="47199" y="22552"/>
                  </a:lnTo>
                  <a:lnTo>
                    <a:pt x="14147" y="42138"/>
                  </a:lnTo>
                  <a:lnTo>
                    <a:pt x="0" y="70231"/>
                  </a:lnTo>
                  <a:lnTo>
                    <a:pt x="0" y="140462"/>
                  </a:lnTo>
                  <a:lnTo>
                    <a:pt x="282956" y="140462"/>
                  </a:lnTo>
                  <a:lnTo>
                    <a:pt x="282956" y="70231"/>
                  </a:lnTo>
                  <a:lnTo>
                    <a:pt x="253305" y="31248"/>
                  </a:lnTo>
                  <a:lnTo>
                    <a:pt x="218323" y="14729"/>
                  </a:lnTo>
                  <a:lnTo>
                    <a:pt x="170980" y="2263"/>
                  </a:lnTo>
                  <a:lnTo>
                    <a:pt x="141478" y="0"/>
                  </a:lnTo>
                  <a:close/>
                </a:path>
              </a:pathLst>
            </a:custGeom>
            <a:solidFill>
              <a:srgbClr val="000000"/>
            </a:solidFill>
          </p:spPr>
          <p:txBody>
            <a:bodyPr wrap="square" lIns="0" tIns="0" rIns="0" bIns="0" rtlCol="0"/>
            <a:lstStyle/>
            <a:p>
              <a:endParaRPr sz="1798"/>
            </a:p>
          </p:txBody>
        </p:sp>
        <p:pic>
          <p:nvPicPr>
            <p:cNvPr id="15" name="object 15"/>
            <p:cNvPicPr/>
            <p:nvPr/>
          </p:nvPicPr>
          <p:blipFill>
            <a:blip r:embed="rId7" cstate="print"/>
            <a:stretch>
              <a:fillRect/>
            </a:stretch>
          </p:blipFill>
          <p:spPr>
            <a:xfrm>
              <a:off x="983600" y="3915693"/>
              <a:ext cx="182994" cy="190143"/>
            </a:xfrm>
            <a:prstGeom prst="rect">
              <a:avLst/>
            </a:prstGeom>
          </p:spPr>
        </p:pic>
      </p:grpSp>
      <p:sp>
        <p:nvSpPr>
          <p:cNvPr id="16" name="object 16"/>
          <p:cNvSpPr txBox="1"/>
          <p:nvPr/>
        </p:nvSpPr>
        <p:spPr>
          <a:xfrm>
            <a:off x="4011547" y="3636284"/>
            <a:ext cx="998892" cy="165288"/>
          </a:xfrm>
          <a:prstGeom prst="rect">
            <a:avLst/>
          </a:prstGeom>
        </p:spPr>
        <p:txBody>
          <a:bodyPr vert="horz" wrap="square" lIns="0" tIns="11416" rIns="0" bIns="0" rtlCol="0">
            <a:spAutoFit/>
          </a:bodyPr>
          <a:lstStyle/>
          <a:p>
            <a:pPr marL="12685">
              <a:spcBef>
                <a:spcPts val="90"/>
              </a:spcBef>
            </a:pPr>
            <a:r>
              <a:rPr sz="999" b="1" spc="-10" dirty="0" err="1">
                <a:latin typeface="YuGothic"/>
                <a:cs typeface="YuGothic"/>
              </a:rPr>
              <a:t>役職者比率</a:t>
            </a:r>
            <a:endParaRPr sz="849" dirty="0">
              <a:latin typeface="YuGothic"/>
              <a:cs typeface="YuGothic"/>
            </a:endParaRPr>
          </a:p>
        </p:txBody>
      </p:sp>
      <p:sp>
        <p:nvSpPr>
          <p:cNvPr id="17" name="object 17"/>
          <p:cNvSpPr txBox="1"/>
          <p:nvPr/>
        </p:nvSpPr>
        <p:spPr>
          <a:xfrm>
            <a:off x="5349015" y="2737394"/>
            <a:ext cx="528937" cy="165098"/>
          </a:xfrm>
          <a:prstGeom prst="rect">
            <a:avLst/>
          </a:prstGeom>
        </p:spPr>
        <p:txBody>
          <a:bodyPr vert="horz" wrap="square" lIns="0" tIns="11416" rIns="0" bIns="0" rtlCol="0">
            <a:spAutoFit/>
          </a:bodyPr>
          <a:lstStyle/>
          <a:p>
            <a:pPr marL="12685">
              <a:spcBef>
                <a:spcPts val="90"/>
              </a:spcBef>
            </a:pPr>
            <a:r>
              <a:rPr sz="999" b="1" spc="-10" dirty="0">
                <a:latin typeface="YuGothic"/>
                <a:cs typeface="YuGothic"/>
              </a:rPr>
              <a:t>所属部門</a:t>
            </a:r>
            <a:endParaRPr sz="999">
              <a:latin typeface="YuGothic"/>
              <a:cs typeface="YuGothic"/>
            </a:endParaRPr>
          </a:p>
        </p:txBody>
      </p:sp>
      <p:sp>
        <p:nvSpPr>
          <p:cNvPr id="18" name="object 18"/>
          <p:cNvSpPr txBox="1"/>
          <p:nvPr/>
        </p:nvSpPr>
        <p:spPr>
          <a:xfrm>
            <a:off x="7573482" y="1221045"/>
            <a:ext cx="906296" cy="329159"/>
          </a:xfrm>
          <a:prstGeom prst="rect">
            <a:avLst/>
          </a:prstGeom>
        </p:spPr>
        <p:txBody>
          <a:bodyPr vert="horz" wrap="square" lIns="0" tIns="62787" rIns="0" bIns="0" rtlCol="0">
            <a:spAutoFit/>
          </a:bodyPr>
          <a:lstStyle/>
          <a:p>
            <a:pPr marL="36152">
              <a:spcBef>
                <a:spcPts val="494"/>
              </a:spcBef>
            </a:pPr>
            <a:r>
              <a:rPr sz="999" b="1" spc="-5" dirty="0">
                <a:latin typeface="YuGothic"/>
                <a:cs typeface="YuGothic"/>
              </a:rPr>
              <a:t>IT</a:t>
            </a:r>
            <a:r>
              <a:rPr sz="999" b="1" spc="-10" dirty="0">
                <a:latin typeface="YuGothic"/>
                <a:cs typeface="YuGothic"/>
              </a:rPr>
              <a:t>立場</a:t>
            </a:r>
            <a:endParaRPr sz="999">
              <a:latin typeface="YuGothic"/>
              <a:cs typeface="YuGothic"/>
            </a:endParaRPr>
          </a:p>
          <a:p>
            <a:pPr marL="12685">
              <a:spcBef>
                <a:spcPts val="195"/>
              </a:spcBef>
            </a:pPr>
            <a:r>
              <a:rPr sz="499" b="1" spc="-5" dirty="0">
                <a:latin typeface="YuGothic"/>
                <a:cs typeface="YuGothic"/>
              </a:rPr>
              <a:t>（ITカテゴリー読者での比率）</a:t>
            </a:r>
            <a:endParaRPr sz="499">
              <a:latin typeface="YuGothic"/>
              <a:cs typeface="YuGothic"/>
            </a:endParaRPr>
          </a:p>
        </p:txBody>
      </p:sp>
      <p:sp>
        <p:nvSpPr>
          <p:cNvPr id="19" name="object 19"/>
          <p:cNvSpPr txBox="1"/>
          <p:nvPr/>
        </p:nvSpPr>
        <p:spPr>
          <a:xfrm>
            <a:off x="7596955" y="2467727"/>
            <a:ext cx="277153" cy="165098"/>
          </a:xfrm>
          <a:prstGeom prst="rect">
            <a:avLst/>
          </a:prstGeom>
        </p:spPr>
        <p:txBody>
          <a:bodyPr vert="horz" wrap="square" lIns="0" tIns="11416" rIns="0" bIns="0" rtlCol="0">
            <a:spAutoFit/>
          </a:bodyPr>
          <a:lstStyle/>
          <a:p>
            <a:pPr marL="12685">
              <a:spcBef>
                <a:spcPts val="90"/>
              </a:spcBef>
            </a:pPr>
            <a:r>
              <a:rPr sz="999" b="1" spc="-10" dirty="0">
                <a:latin typeface="YuGothic"/>
                <a:cs typeface="YuGothic"/>
              </a:rPr>
              <a:t>地域</a:t>
            </a:r>
            <a:endParaRPr sz="999">
              <a:latin typeface="YuGothic"/>
              <a:cs typeface="YuGothic"/>
            </a:endParaRPr>
          </a:p>
        </p:txBody>
      </p:sp>
      <p:sp>
        <p:nvSpPr>
          <p:cNvPr id="20" name="object 20"/>
          <p:cNvSpPr txBox="1"/>
          <p:nvPr/>
        </p:nvSpPr>
        <p:spPr>
          <a:xfrm>
            <a:off x="7709318" y="1766732"/>
            <a:ext cx="717934" cy="131796"/>
          </a:xfrm>
          <a:prstGeom prst="rect">
            <a:avLst/>
          </a:prstGeom>
        </p:spPr>
        <p:txBody>
          <a:bodyPr vert="horz" wrap="square" lIns="0" tIns="16490" rIns="0" bIns="0" rtlCol="0">
            <a:spAutoFit/>
          </a:bodyPr>
          <a:lstStyle/>
          <a:p>
            <a:pPr marL="12685">
              <a:spcBef>
                <a:spcPts val="130"/>
              </a:spcBef>
            </a:pPr>
            <a:r>
              <a:rPr sz="749" b="1" spc="25" dirty="0">
                <a:latin typeface="YuGothic"/>
                <a:cs typeface="YuGothic"/>
              </a:rPr>
              <a:t>ユーザー立場率</a:t>
            </a:r>
            <a:endParaRPr sz="749">
              <a:latin typeface="YuGothic"/>
              <a:cs typeface="YuGothic"/>
            </a:endParaRPr>
          </a:p>
        </p:txBody>
      </p:sp>
      <p:sp>
        <p:nvSpPr>
          <p:cNvPr id="21" name="object 21"/>
          <p:cNvSpPr txBox="1"/>
          <p:nvPr/>
        </p:nvSpPr>
        <p:spPr>
          <a:xfrm>
            <a:off x="605927" y="3034040"/>
            <a:ext cx="277153" cy="165098"/>
          </a:xfrm>
          <a:prstGeom prst="rect">
            <a:avLst/>
          </a:prstGeom>
        </p:spPr>
        <p:txBody>
          <a:bodyPr vert="horz" wrap="square" lIns="0" tIns="11416" rIns="0" bIns="0" rtlCol="0">
            <a:spAutoFit/>
          </a:bodyPr>
          <a:lstStyle/>
          <a:p>
            <a:pPr marL="12685">
              <a:spcBef>
                <a:spcPts val="90"/>
              </a:spcBef>
            </a:pPr>
            <a:r>
              <a:rPr sz="999" b="1" spc="-10" dirty="0">
                <a:latin typeface="YuGothic"/>
                <a:cs typeface="YuGothic"/>
              </a:rPr>
              <a:t>性別</a:t>
            </a:r>
            <a:endParaRPr sz="999">
              <a:latin typeface="YuGothic"/>
              <a:cs typeface="YuGothic"/>
            </a:endParaRPr>
          </a:p>
        </p:txBody>
      </p:sp>
      <p:sp>
        <p:nvSpPr>
          <p:cNvPr id="22" name="object 22"/>
          <p:cNvSpPr txBox="1"/>
          <p:nvPr/>
        </p:nvSpPr>
        <p:spPr>
          <a:xfrm>
            <a:off x="903124" y="3503416"/>
            <a:ext cx="348819" cy="396386"/>
          </a:xfrm>
          <a:prstGeom prst="rect">
            <a:avLst/>
          </a:prstGeom>
        </p:spPr>
        <p:txBody>
          <a:bodyPr vert="horz" wrap="square" lIns="0" tIns="76106" rIns="0" bIns="0" rtlCol="0">
            <a:spAutoFit/>
          </a:bodyPr>
          <a:lstStyle/>
          <a:p>
            <a:pPr marL="12685">
              <a:spcBef>
                <a:spcPts val="599"/>
              </a:spcBef>
            </a:pPr>
            <a:r>
              <a:rPr sz="849" b="1" spc="-5" dirty="0">
                <a:solidFill>
                  <a:srgbClr val="006FC0"/>
                </a:solidFill>
                <a:latin typeface="YuGothic"/>
                <a:cs typeface="YuGothic"/>
              </a:rPr>
              <a:t>90.</a:t>
            </a:r>
            <a:r>
              <a:rPr sz="849" b="1" dirty="0">
                <a:solidFill>
                  <a:srgbClr val="006FC0"/>
                </a:solidFill>
                <a:latin typeface="YuGothic"/>
                <a:cs typeface="YuGothic"/>
              </a:rPr>
              <a:t>5％</a:t>
            </a:r>
            <a:endParaRPr sz="849">
              <a:latin typeface="YuGothic"/>
              <a:cs typeface="YuGothic"/>
            </a:endParaRPr>
          </a:p>
          <a:p>
            <a:pPr marL="74840">
              <a:spcBef>
                <a:spcPts val="494"/>
              </a:spcBef>
            </a:pPr>
            <a:r>
              <a:rPr sz="749" b="1" spc="25" dirty="0">
                <a:latin typeface="YuGothic"/>
                <a:cs typeface="YuGothic"/>
              </a:rPr>
              <a:t>女性</a:t>
            </a:r>
            <a:endParaRPr sz="749">
              <a:latin typeface="YuGothic"/>
              <a:cs typeface="YuGothic"/>
            </a:endParaRPr>
          </a:p>
        </p:txBody>
      </p:sp>
      <p:grpSp>
        <p:nvGrpSpPr>
          <p:cNvPr id="23" name="object 23"/>
          <p:cNvGrpSpPr/>
          <p:nvPr/>
        </p:nvGrpSpPr>
        <p:grpSpPr>
          <a:xfrm>
            <a:off x="2009219" y="1764339"/>
            <a:ext cx="678612" cy="386872"/>
            <a:chOff x="2006055" y="1808505"/>
            <a:chExt cx="679450" cy="387350"/>
          </a:xfrm>
        </p:grpSpPr>
        <p:sp>
          <p:nvSpPr>
            <p:cNvPr id="24" name="object 24"/>
            <p:cNvSpPr/>
            <p:nvPr/>
          </p:nvSpPr>
          <p:spPr>
            <a:xfrm>
              <a:off x="2006054" y="1808505"/>
              <a:ext cx="393700" cy="240665"/>
            </a:xfrm>
            <a:custGeom>
              <a:avLst/>
              <a:gdLst/>
              <a:ahLst/>
              <a:cxnLst/>
              <a:rect l="l" t="t" r="r" b="b"/>
              <a:pathLst>
                <a:path w="393700" h="240664">
                  <a:moveTo>
                    <a:pt x="342074" y="7683"/>
                  </a:moveTo>
                  <a:lnTo>
                    <a:pt x="334416" y="0"/>
                  </a:lnTo>
                  <a:lnTo>
                    <a:pt x="316420" y="0"/>
                  </a:lnTo>
                  <a:lnTo>
                    <a:pt x="316420" y="25730"/>
                  </a:lnTo>
                  <a:lnTo>
                    <a:pt x="316420" y="171551"/>
                  </a:lnTo>
                  <a:lnTo>
                    <a:pt x="76974" y="171551"/>
                  </a:lnTo>
                  <a:lnTo>
                    <a:pt x="76974" y="25730"/>
                  </a:lnTo>
                  <a:lnTo>
                    <a:pt x="316420" y="25730"/>
                  </a:lnTo>
                  <a:lnTo>
                    <a:pt x="316420" y="0"/>
                  </a:lnTo>
                  <a:lnTo>
                    <a:pt x="58978" y="0"/>
                  </a:lnTo>
                  <a:lnTo>
                    <a:pt x="51320" y="7683"/>
                  </a:lnTo>
                  <a:lnTo>
                    <a:pt x="51320" y="197281"/>
                  </a:lnTo>
                  <a:lnTo>
                    <a:pt x="342074" y="197281"/>
                  </a:lnTo>
                  <a:lnTo>
                    <a:pt x="342074" y="171551"/>
                  </a:lnTo>
                  <a:lnTo>
                    <a:pt x="342074" y="25730"/>
                  </a:lnTo>
                  <a:lnTo>
                    <a:pt x="342074" y="7683"/>
                  </a:lnTo>
                  <a:close/>
                </a:path>
                <a:path w="393700" h="240664">
                  <a:moveTo>
                    <a:pt x="393382" y="214439"/>
                  </a:moveTo>
                  <a:lnTo>
                    <a:pt x="222351" y="214439"/>
                  </a:lnTo>
                  <a:lnTo>
                    <a:pt x="222491" y="220954"/>
                  </a:lnTo>
                  <a:lnTo>
                    <a:pt x="220814" y="222872"/>
                  </a:lnTo>
                  <a:lnTo>
                    <a:pt x="218071" y="223012"/>
                  </a:lnTo>
                  <a:lnTo>
                    <a:pt x="175310" y="223012"/>
                  </a:lnTo>
                  <a:lnTo>
                    <a:pt x="173101" y="223164"/>
                  </a:lnTo>
                  <a:lnTo>
                    <a:pt x="171183" y="221488"/>
                  </a:lnTo>
                  <a:lnTo>
                    <a:pt x="171043" y="214439"/>
                  </a:lnTo>
                  <a:lnTo>
                    <a:pt x="0" y="214439"/>
                  </a:lnTo>
                  <a:lnTo>
                    <a:pt x="0" y="232486"/>
                  </a:lnTo>
                  <a:lnTo>
                    <a:pt x="7658" y="240169"/>
                  </a:lnTo>
                  <a:lnTo>
                    <a:pt x="385724" y="240169"/>
                  </a:lnTo>
                  <a:lnTo>
                    <a:pt x="393382" y="232486"/>
                  </a:lnTo>
                  <a:lnTo>
                    <a:pt x="393382" y="214439"/>
                  </a:lnTo>
                  <a:close/>
                </a:path>
              </a:pathLst>
            </a:custGeom>
            <a:solidFill>
              <a:srgbClr val="000000"/>
            </a:solidFill>
          </p:spPr>
          <p:txBody>
            <a:bodyPr wrap="square" lIns="0" tIns="0" rIns="0" bIns="0" rtlCol="0"/>
            <a:lstStyle/>
            <a:p>
              <a:endParaRPr sz="1798"/>
            </a:p>
          </p:txBody>
        </p:sp>
        <p:pic>
          <p:nvPicPr>
            <p:cNvPr id="25" name="object 25"/>
            <p:cNvPicPr/>
            <p:nvPr/>
          </p:nvPicPr>
          <p:blipFill>
            <a:blip r:embed="rId8" cstate="print"/>
            <a:stretch>
              <a:fillRect/>
            </a:stretch>
          </p:blipFill>
          <p:spPr>
            <a:xfrm>
              <a:off x="2142882" y="1847105"/>
              <a:ext cx="119735" cy="120078"/>
            </a:xfrm>
            <a:prstGeom prst="rect">
              <a:avLst/>
            </a:prstGeom>
          </p:spPr>
        </p:pic>
        <p:pic>
          <p:nvPicPr>
            <p:cNvPr id="26" name="object 26"/>
            <p:cNvPicPr/>
            <p:nvPr/>
          </p:nvPicPr>
          <p:blipFill>
            <a:blip r:embed="rId9" cstate="print"/>
            <a:stretch>
              <a:fillRect/>
            </a:stretch>
          </p:blipFill>
          <p:spPr>
            <a:xfrm>
              <a:off x="2479658" y="1867701"/>
              <a:ext cx="136829" cy="137236"/>
            </a:xfrm>
            <a:prstGeom prst="rect">
              <a:avLst/>
            </a:prstGeom>
          </p:spPr>
        </p:pic>
        <p:sp>
          <p:nvSpPr>
            <p:cNvPr id="27" name="object 27"/>
            <p:cNvSpPr/>
            <p:nvPr/>
          </p:nvSpPr>
          <p:spPr>
            <a:xfrm>
              <a:off x="2410480" y="2004975"/>
              <a:ext cx="274955" cy="160655"/>
            </a:xfrm>
            <a:custGeom>
              <a:avLst/>
              <a:gdLst/>
              <a:ahLst/>
              <a:cxnLst/>
              <a:rect l="l" t="t" r="r" b="b"/>
              <a:pathLst>
                <a:path w="274955" h="160655">
                  <a:moveTo>
                    <a:pt x="181330" y="0"/>
                  </a:moveTo>
                  <a:lnTo>
                    <a:pt x="160282" y="9586"/>
                  </a:lnTo>
                  <a:lnTo>
                    <a:pt x="137831" y="12782"/>
                  </a:lnTo>
                  <a:lnTo>
                    <a:pt x="115377" y="9586"/>
                  </a:lnTo>
                  <a:lnTo>
                    <a:pt x="94322" y="0"/>
                  </a:lnTo>
                  <a:lnTo>
                    <a:pt x="86626" y="1422"/>
                  </a:lnTo>
                  <a:lnTo>
                    <a:pt x="40245" y="19435"/>
                  </a:lnTo>
                  <a:lnTo>
                    <a:pt x="13588" y="51041"/>
                  </a:lnTo>
                  <a:lnTo>
                    <a:pt x="761" y="124764"/>
                  </a:lnTo>
                  <a:lnTo>
                    <a:pt x="0" y="130987"/>
                  </a:lnTo>
                  <a:lnTo>
                    <a:pt x="2565" y="137147"/>
                  </a:lnTo>
                  <a:lnTo>
                    <a:pt x="7518" y="140970"/>
                  </a:lnTo>
                  <a:lnTo>
                    <a:pt x="36804" y="160362"/>
                  </a:lnTo>
                  <a:lnTo>
                    <a:pt x="36804" y="67513"/>
                  </a:lnTo>
                  <a:lnTo>
                    <a:pt x="38331" y="59933"/>
                  </a:lnTo>
                  <a:lnTo>
                    <a:pt x="42494" y="53744"/>
                  </a:lnTo>
                  <a:lnTo>
                    <a:pt x="48666" y="49573"/>
                  </a:lnTo>
                  <a:lnTo>
                    <a:pt x="56222" y="48044"/>
                  </a:lnTo>
                  <a:lnTo>
                    <a:pt x="218833" y="48044"/>
                  </a:lnTo>
                  <a:lnTo>
                    <a:pt x="226389" y="49573"/>
                  </a:lnTo>
                  <a:lnTo>
                    <a:pt x="232562" y="53744"/>
                  </a:lnTo>
                  <a:lnTo>
                    <a:pt x="236725" y="59933"/>
                  </a:lnTo>
                  <a:lnTo>
                    <a:pt x="238251" y="67513"/>
                  </a:lnTo>
                  <a:lnTo>
                    <a:pt x="238251" y="158000"/>
                  </a:lnTo>
                  <a:lnTo>
                    <a:pt x="269125" y="138569"/>
                  </a:lnTo>
                  <a:lnTo>
                    <a:pt x="272770" y="136093"/>
                  </a:lnTo>
                  <a:lnTo>
                    <a:pt x="274802" y="131826"/>
                  </a:lnTo>
                  <a:lnTo>
                    <a:pt x="274421" y="127419"/>
                  </a:lnTo>
                  <a:lnTo>
                    <a:pt x="261594" y="51041"/>
                  </a:lnTo>
                  <a:lnTo>
                    <a:pt x="235102" y="19315"/>
                  </a:lnTo>
                  <a:lnTo>
                    <a:pt x="186461" y="952"/>
                  </a:lnTo>
                  <a:lnTo>
                    <a:pt x="181330" y="0"/>
                  </a:lnTo>
                  <a:close/>
                </a:path>
              </a:pathLst>
            </a:custGeom>
            <a:solidFill>
              <a:srgbClr val="000000"/>
            </a:solidFill>
          </p:spPr>
          <p:txBody>
            <a:bodyPr wrap="square" lIns="0" tIns="0" rIns="0" bIns="0" rtlCol="0"/>
            <a:lstStyle/>
            <a:p>
              <a:endParaRPr sz="1798"/>
            </a:p>
          </p:txBody>
        </p:sp>
        <p:pic>
          <p:nvPicPr>
            <p:cNvPr id="28" name="object 28"/>
            <p:cNvPicPr/>
            <p:nvPr/>
          </p:nvPicPr>
          <p:blipFill>
            <a:blip r:embed="rId10" cstate="print"/>
            <a:stretch>
              <a:fillRect/>
            </a:stretch>
          </p:blipFill>
          <p:spPr>
            <a:xfrm>
              <a:off x="2423262" y="2061592"/>
              <a:ext cx="249631" cy="134112"/>
            </a:xfrm>
            <a:prstGeom prst="rect">
              <a:avLst/>
            </a:prstGeom>
          </p:spPr>
        </p:pic>
      </p:grpSp>
      <p:sp>
        <p:nvSpPr>
          <p:cNvPr id="29" name="object 29"/>
          <p:cNvSpPr txBox="1"/>
          <p:nvPr/>
        </p:nvSpPr>
        <p:spPr>
          <a:xfrm>
            <a:off x="2215709" y="1561331"/>
            <a:ext cx="322182" cy="131796"/>
          </a:xfrm>
          <a:prstGeom prst="rect">
            <a:avLst/>
          </a:prstGeom>
        </p:spPr>
        <p:txBody>
          <a:bodyPr vert="horz" wrap="square" lIns="0" tIns="16490" rIns="0" bIns="0" rtlCol="0">
            <a:spAutoFit/>
          </a:bodyPr>
          <a:lstStyle/>
          <a:p>
            <a:pPr marL="12685">
              <a:spcBef>
                <a:spcPts val="130"/>
              </a:spcBef>
            </a:pPr>
            <a:r>
              <a:rPr sz="749" b="1" spc="25" dirty="0">
                <a:latin typeface="YuGothic"/>
                <a:cs typeface="YuGothic"/>
              </a:rPr>
              <a:t>情報系</a:t>
            </a:r>
            <a:endParaRPr sz="749">
              <a:latin typeface="YuGothic"/>
              <a:cs typeface="YuGothic"/>
            </a:endParaRPr>
          </a:p>
        </p:txBody>
      </p:sp>
      <p:grpSp>
        <p:nvGrpSpPr>
          <p:cNvPr id="30" name="object 30"/>
          <p:cNvGrpSpPr/>
          <p:nvPr/>
        </p:nvGrpSpPr>
        <p:grpSpPr>
          <a:xfrm>
            <a:off x="2032368" y="3683308"/>
            <a:ext cx="657443" cy="411122"/>
            <a:chOff x="2029233" y="3622758"/>
            <a:chExt cx="658255" cy="411630"/>
          </a:xfrm>
        </p:grpSpPr>
        <p:pic>
          <p:nvPicPr>
            <p:cNvPr id="33" name="object 33"/>
            <p:cNvPicPr/>
            <p:nvPr/>
          </p:nvPicPr>
          <p:blipFill>
            <a:blip r:embed="rId11" cstate="print"/>
            <a:stretch>
              <a:fillRect/>
            </a:stretch>
          </p:blipFill>
          <p:spPr>
            <a:xfrm>
              <a:off x="2029233" y="3622758"/>
              <a:ext cx="376283" cy="267456"/>
            </a:xfrm>
            <a:prstGeom prst="rect">
              <a:avLst/>
            </a:prstGeom>
          </p:spPr>
        </p:pic>
        <p:pic>
          <p:nvPicPr>
            <p:cNvPr id="34" name="object 34"/>
            <p:cNvPicPr/>
            <p:nvPr/>
          </p:nvPicPr>
          <p:blipFill>
            <a:blip r:embed="rId12" cstate="print"/>
            <a:stretch>
              <a:fillRect/>
            </a:stretch>
          </p:blipFill>
          <p:spPr>
            <a:xfrm>
              <a:off x="2452204" y="3703619"/>
              <a:ext cx="162483" cy="175816"/>
            </a:xfrm>
            <a:prstGeom prst="rect">
              <a:avLst/>
            </a:prstGeom>
          </p:spPr>
        </p:pic>
        <p:sp>
          <p:nvSpPr>
            <p:cNvPr id="35" name="object 35"/>
            <p:cNvSpPr/>
            <p:nvPr/>
          </p:nvSpPr>
          <p:spPr>
            <a:xfrm>
              <a:off x="2379513" y="3896593"/>
              <a:ext cx="307975" cy="137795"/>
            </a:xfrm>
            <a:custGeom>
              <a:avLst/>
              <a:gdLst/>
              <a:ahLst/>
              <a:cxnLst/>
              <a:rect l="l" t="t" r="r" b="b"/>
              <a:pathLst>
                <a:path w="307975" h="137795">
                  <a:moveTo>
                    <a:pt x="153936" y="0"/>
                  </a:moveTo>
                  <a:lnTo>
                    <a:pt x="144526" y="311"/>
                  </a:lnTo>
                  <a:lnTo>
                    <a:pt x="135148" y="1089"/>
                  </a:lnTo>
                  <a:lnTo>
                    <a:pt x="125820" y="2328"/>
                  </a:lnTo>
                  <a:lnTo>
                    <a:pt x="116560" y="4025"/>
                  </a:lnTo>
                  <a:lnTo>
                    <a:pt x="145389" y="72898"/>
                  </a:lnTo>
                  <a:lnTo>
                    <a:pt x="145389" y="102920"/>
                  </a:lnTo>
                  <a:lnTo>
                    <a:pt x="61493" y="102920"/>
                  </a:lnTo>
                  <a:lnTo>
                    <a:pt x="78333" y="15176"/>
                  </a:lnTo>
                  <a:lnTo>
                    <a:pt x="65866" y="20559"/>
                  </a:lnTo>
                  <a:lnTo>
                    <a:pt x="30797" y="41160"/>
                  </a:lnTo>
                  <a:lnTo>
                    <a:pt x="17106" y="68618"/>
                  </a:lnTo>
                  <a:lnTo>
                    <a:pt x="0" y="137236"/>
                  </a:lnTo>
                  <a:lnTo>
                    <a:pt x="59867" y="137236"/>
                  </a:lnTo>
                  <a:lnTo>
                    <a:pt x="59867" y="120078"/>
                  </a:lnTo>
                  <a:lnTo>
                    <a:pt x="145389" y="120078"/>
                  </a:lnTo>
                  <a:lnTo>
                    <a:pt x="145389" y="137236"/>
                  </a:lnTo>
                  <a:lnTo>
                    <a:pt x="162483" y="137236"/>
                  </a:lnTo>
                  <a:lnTo>
                    <a:pt x="162483" y="120078"/>
                  </a:lnTo>
                  <a:lnTo>
                    <a:pt x="248005" y="120078"/>
                  </a:lnTo>
                  <a:lnTo>
                    <a:pt x="248005" y="137236"/>
                  </a:lnTo>
                  <a:lnTo>
                    <a:pt x="307873" y="137236"/>
                  </a:lnTo>
                  <a:lnTo>
                    <a:pt x="290766" y="68618"/>
                  </a:lnTo>
                  <a:lnTo>
                    <a:pt x="289091" y="61002"/>
                  </a:lnTo>
                  <a:lnTo>
                    <a:pt x="254365" y="26058"/>
                  </a:lnTo>
                  <a:lnTo>
                    <a:pt x="229489" y="14871"/>
                  </a:lnTo>
                  <a:lnTo>
                    <a:pt x="246595" y="102920"/>
                  </a:lnTo>
                  <a:lnTo>
                    <a:pt x="162483" y="102920"/>
                  </a:lnTo>
                  <a:lnTo>
                    <a:pt x="162483" y="72898"/>
                  </a:lnTo>
                  <a:lnTo>
                    <a:pt x="191388" y="3810"/>
                  </a:lnTo>
                  <a:lnTo>
                    <a:pt x="182109" y="2148"/>
                  </a:lnTo>
                  <a:lnTo>
                    <a:pt x="172762" y="957"/>
                  </a:lnTo>
                  <a:lnTo>
                    <a:pt x="163365" y="239"/>
                  </a:lnTo>
                  <a:lnTo>
                    <a:pt x="153936" y="0"/>
                  </a:lnTo>
                  <a:close/>
                </a:path>
              </a:pathLst>
            </a:custGeom>
            <a:solidFill>
              <a:srgbClr val="000000"/>
            </a:solidFill>
          </p:spPr>
          <p:txBody>
            <a:bodyPr wrap="square" lIns="0" tIns="0" rIns="0" bIns="0" rtlCol="0"/>
            <a:lstStyle/>
            <a:p>
              <a:endParaRPr sz="1798"/>
            </a:p>
          </p:txBody>
        </p:sp>
      </p:grpSp>
      <p:sp>
        <p:nvSpPr>
          <p:cNvPr id="36" name="object 36"/>
          <p:cNvSpPr txBox="1"/>
          <p:nvPr/>
        </p:nvSpPr>
        <p:spPr>
          <a:xfrm>
            <a:off x="1853501" y="1272208"/>
            <a:ext cx="277153" cy="165098"/>
          </a:xfrm>
          <a:prstGeom prst="rect">
            <a:avLst/>
          </a:prstGeom>
        </p:spPr>
        <p:txBody>
          <a:bodyPr vert="horz" wrap="square" lIns="0" tIns="11416" rIns="0" bIns="0" rtlCol="0">
            <a:spAutoFit/>
          </a:bodyPr>
          <a:lstStyle/>
          <a:p>
            <a:pPr marL="12685">
              <a:spcBef>
                <a:spcPts val="90"/>
              </a:spcBef>
            </a:pPr>
            <a:r>
              <a:rPr sz="999" b="1" spc="-10" dirty="0">
                <a:latin typeface="YuGothic"/>
                <a:cs typeface="YuGothic"/>
              </a:rPr>
              <a:t>業種</a:t>
            </a:r>
            <a:endParaRPr sz="999">
              <a:latin typeface="YuGothic"/>
              <a:cs typeface="YuGothic"/>
            </a:endParaRPr>
          </a:p>
        </p:txBody>
      </p:sp>
      <p:grpSp>
        <p:nvGrpSpPr>
          <p:cNvPr id="37" name="object 37"/>
          <p:cNvGrpSpPr/>
          <p:nvPr/>
        </p:nvGrpSpPr>
        <p:grpSpPr>
          <a:xfrm>
            <a:off x="4060474" y="1573502"/>
            <a:ext cx="314572" cy="1682578"/>
            <a:chOff x="4059843" y="1575444"/>
            <a:chExt cx="314960" cy="1684655"/>
          </a:xfrm>
        </p:grpSpPr>
        <p:pic>
          <p:nvPicPr>
            <p:cNvPr id="38" name="object 38"/>
            <p:cNvPicPr/>
            <p:nvPr/>
          </p:nvPicPr>
          <p:blipFill>
            <a:blip r:embed="rId13" cstate="print"/>
            <a:stretch>
              <a:fillRect/>
            </a:stretch>
          </p:blipFill>
          <p:spPr>
            <a:xfrm>
              <a:off x="4059843" y="1575444"/>
              <a:ext cx="314515" cy="387096"/>
            </a:xfrm>
            <a:prstGeom prst="rect">
              <a:avLst/>
            </a:prstGeom>
          </p:spPr>
        </p:pic>
        <p:pic>
          <p:nvPicPr>
            <p:cNvPr id="39" name="object 39"/>
            <p:cNvPicPr/>
            <p:nvPr/>
          </p:nvPicPr>
          <p:blipFill>
            <a:blip r:embed="rId14" cstate="print"/>
            <a:stretch>
              <a:fillRect/>
            </a:stretch>
          </p:blipFill>
          <p:spPr>
            <a:xfrm>
              <a:off x="4071939" y="2230412"/>
              <a:ext cx="290320" cy="387086"/>
            </a:xfrm>
            <a:prstGeom prst="rect">
              <a:avLst/>
            </a:prstGeom>
          </p:spPr>
        </p:pic>
        <p:pic>
          <p:nvPicPr>
            <p:cNvPr id="40" name="object 40"/>
            <p:cNvPicPr/>
            <p:nvPr/>
          </p:nvPicPr>
          <p:blipFill>
            <a:blip r:embed="rId15" cstate="print"/>
            <a:stretch>
              <a:fillRect/>
            </a:stretch>
          </p:blipFill>
          <p:spPr>
            <a:xfrm>
              <a:off x="4059843" y="2872665"/>
              <a:ext cx="314515" cy="387096"/>
            </a:xfrm>
            <a:prstGeom prst="rect">
              <a:avLst/>
            </a:prstGeom>
          </p:spPr>
        </p:pic>
      </p:grpSp>
      <p:sp>
        <p:nvSpPr>
          <p:cNvPr id="42" name="object 42"/>
          <p:cNvSpPr txBox="1"/>
          <p:nvPr/>
        </p:nvSpPr>
        <p:spPr>
          <a:xfrm>
            <a:off x="2017950" y="3496845"/>
            <a:ext cx="717934" cy="128096"/>
          </a:xfrm>
          <a:prstGeom prst="rect">
            <a:avLst/>
          </a:prstGeom>
        </p:spPr>
        <p:txBody>
          <a:bodyPr vert="horz" wrap="square" lIns="0" tIns="12684" rIns="0" bIns="0" rtlCol="0">
            <a:spAutoFit/>
          </a:bodyPr>
          <a:lstStyle/>
          <a:p>
            <a:pPr algn="ctr">
              <a:spcBef>
                <a:spcPts val="45"/>
              </a:spcBef>
            </a:pPr>
            <a:r>
              <a:rPr sz="749" b="1" spc="25" dirty="0" err="1">
                <a:latin typeface="YuGothic"/>
                <a:cs typeface="YuGothic"/>
              </a:rPr>
              <a:t>建設・不動産系</a:t>
            </a:r>
            <a:endParaRPr sz="749" dirty="0">
              <a:latin typeface="YuGothic"/>
              <a:cs typeface="YuGothic"/>
            </a:endParaRPr>
          </a:p>
        </p:txBody>
      </p:sp>
      <p:sp>
        <p:nvSpPr>
          <p:cNvPr id="43" name="object 43"/>
          <p:cNvSpPr txBox="1"/>
          <p:nvPr/>
        </p:nvSpPr>
        <p:spPr>
          <a:xfrm>
            <a:off x="516033" y="4472173"/>
            <a:ext cx="1337468" cy="99240"/>
          </a:xfrm>
          <a:prstGeom prst="rect">
            <a:avLst/>
          </a:prstGeom>
        </p:spPr>
        <p:txBody>
          <a:bodyPr vert="horz" wrap="square" lIns="0" tIns="14587" rIns="0" bIns="0" rtlCol="0">
            <a:spAutoFit/>
          </a:bodyPr>
          <a:lstStyle/>
          <a:p>
            <a:pPr marL="12685">
              <a:spcBef>
                <a:spcPts val="115"/>
              </a:spcBef>
            </a:pPr>
            <a:r>
              <a:rPr lang="en-US" altLang="ja-JP" sz="549" spc="10" dirty="0">
                <a:latin typeface="メイリオ"/>
                <a:cs typeface="メイリオ"/>
              </a:rPr>
              <a:t>※</a:t>
            </a:r>
            <a:r>
              <a:rPr sz="549" spc="10" dirty="0" err="1">
                <a:latin typeface="メイリオ"/>
                <a:cs typeface="メイリオ"/>
              </a:rPr>
              <a:t>属性未登録者を除いた集計値</a:t>
            </a:r>
            <a:endParaRPr sz="549" dirty="0">
              <a:latin typeface="メイリオ"/>
              <a:cs typeface="メイリオ"/>
            </a:endParaRPr>
          </a:p>
        </p:txBody>
      </p:sp>
      <p:sp>
        <p:nvSpPr>
          <p:cNvPr id="44" name="object 44"/>
          <p:cNvSpPr txBox="1"/>
          <p:nvPr/>
        </p:nvSpPr>
        <p:spPr>
          <a:xfrm>
            <a:off x="826107" y="2564865"/>
            <a:ext cx="502934" cy="143324"/>
          </a:xfrm>
          <a:prstGeom prst="rect">
            <a:avLst/>
          </a:prstGeom>
        </p:spPr>
        <p:txBody>
          <a:bodyPr vert="horz" wrap="square" lIns="0" tIns="12684" rIns="0" bIns="0" rtlCol="0">
            <a:spAutoFit/>
          </a:bodyPr>
          <a:lstStyle/>
          <a:p>
            <a:pPr marL="12685">
              <a:spcBef>
                <a:spcPts val="100"/>
              </a:spcBef>
            </a:pPr>
            <a:r>
              <a:rPr sz="849" b="1" dirty="0">
                <a:solidFill>
                  <a:srgbClr val="006FC0"/>
                </a:solidFill>
                <a:latin typeface="YuGothic"/>
                <a:cs typeface="YuGothic"/>
              </a:rPr>
              <a:t>約2.8万人</a:t>
            </a:r>
            <a:endParaRPr sz="849">
              <a:latin typeface="YuGothic"/>
              <a:cs typeface="YuGothic"/>
            </a:endParaRPr>
          </a:p>
        </p:txBody>
      </p:sp>
      <p:sp>
        <p:nvSpPr>
          <p:cNvPr id="45" name="object 45"/>
          <p:cNvSpPr txBox="1"/>
          <p:nvPr/>
        </p:nvSpPr>
        <p:spPr>
          <a:xfrm>
            <a:off x="933866" y="4238950"/>
            <a:ext cx="286666" cy="143324"/>
          </a:xfrm>
          <a:prstGeom prst="rect">
            <a:avLst/>
          </a:prstGeom>
        </p:spPr>
        <p:txBody>
          <a:bodyPr vert="horz" wrap="square" lIns="0" tIns="12684" rIns="0" bIns="0" rtlCol="0">
            <a:spAutoFit/>
          </a:bodyPr>
          <a:lstStyle/>
          <a:p>
            <a:pPr marL="12685">
              <a:spcBef>
                <a:spcPts val="100"/>
              </a:spcBef>
            </a:pPr>
            <a:r>
              <a:rPr sz="849" b="1" spc="-5" dirty="0">
                <a:solidFill>
                  <a:srgbClr val="006FC0"/>
                </a:solidFill>
                <a:latin typeface="YuGothic"/>
                <a:cs typeface="YuGothic"/>
              </a:rPr>
              <a:t>9.</a:t>
            </a:r>
            <a:r>
              <a:rPr sz="849" b="1" dirty="0">
                <a:solidFill>
                  <a:srgbClr val="006FC0"/>
                </a:solidFill>
                <a:latin typeface="YuGothic"/>
                <a:cs typeface="YuGothic"/>
              </a:rPr>
              <a:t>5％</a:t>
            </a:r>
            <a:endParaRPr sz="849">
              <a:latin typeface="YuGothic"/>
              <a:cs typeface="YuGothic"/>
            </a:endParaRPr>
          </a:p>
        </p:txBody>
      </p:sp>
      <p:sp>
        <p:nvSpPr>
          <p:cNvPr id="46" name="object 46"/>
          <p:cNvSpPr txBox="1"/>
          <p:nvPr/>
        </p:nvSpPr>
        <p:spPr>
          <a:xfrm>
            <a:off x="2233331" y="4114772"/>
            <a:ext cx="286666" cy="143324"/>
          </a:xfrm>
          <a:prstGeom prst="rect">
            <a:avLst/>
          </a:prstGeom>
        </p:spPr>
        <p:txBody>
          <a:bodyPr vert="horz" wrap="square" lIns="0" tIns="12684" rIns="0" bIns="0" rtlCol="0">
            <a:spAutoFit/>
          </a:bodyPr>
          <a:lstStyle/>
          <a:p>
            <a:pPr marL="12685" algn="ctr">
              <a:spcBef>
                <a:spcPts val="100"/>
              </a:spcBef>
            </a:pPr>
            <a:r>
              <a:rPr sz="849" b="1" spc="-5" dirty="0">
                <a:solidFill>
                  <a:srgbClr val="006FC0"/>
                </a:solidFill>
                <a:latin typeface="YuGothic"/>
                <a:cs typeface="YuGothic"/>
              </a:rPr>
              <a:t>7.</a:t>
            </a:r>
            <a:r>
              <a:rPr sz="849" b="1" dirty="0">
                <a:solidFill>
                  <a:srgbClr val="006FC0"/>
                </a:solidFill>
                <a:latin typeface="YuGothic"/>
                <a:cs typeface="YuGothic"/>
              </a:rPr>
              <a:t>6％</a:t>
            </a:r>
            <a:endParaRPr sz="849">
              <a:latin typeface="YuGothic"/>
              <a:cs typeface="YuGothic"/>
            </a:endParaRPr>
          </a:p>
        </p:txBody>
      </p:sp>
      <p:sp>
        <p:nvSpPr>
          <p:cNvPr id="47" name="object 47"/>
          <p:cNvSpPr txBox="1"/>
          <p:nvPr/>
        </p:nvSpPr>
        <p:spPr>
          <a:xfrm>
            <a:off x="4389761" y="1617467"/>
            <a:ext cx="618996" cy="310132"/>
          </a:xfrm>
          <a:prstGeom prst="rect">
            <a:avLst/>
          </a:prstGeom>
        </p:spPr>
        <p:txBody>
          <a:bodyPr vert="horz" wrap="square" lIns="0" tIns="33614" rIns="0" bIns="0" rtlCol="0">
            <a:spAutoFit/>
          </a:bodyPr>
          <a:lstStyle/>
          <a:p>
            <a:pPr algn="ctr">
              <a:spcBef>
                <a:spcPts val="265"/>
              </a:spcBef>
            </a:pPr>
            <a:r>
              <a:rPr sz="749" b="1" spc="25" dirty="0">
                <a:latin typeface="YuGothic"/>
                <a:cs typeface="YuGothic"/>
              </a:rPr>
              <a:t>経営・管理職</a:t>
            </a:r>
            <a:endParaRPr sz="749">
              <a:latin typeface="YuGothic"/>
              <a:cs typeface="YuGothic"/>
            </a:endParaRPr>
          </a:p>
          <a:p>
            <a:pPr algn="ctr">
              <a:spcBef>
                <a:spcPts val="155"/>
              </a:spcBef>
            </a:pPr>
            <a:r>
              <a:rPr sz="849" b="1" spc="-5" dirty="0">
                <a:solidFill>
                  <a:srgbClr val="006FC0"/>
                </a:solidFill>
                <a:latin typeface="YuGothic"/>
                <a:cs typeface="YuGothic"/>
              </a:rPr>
              <a:t>14.5％</a:t>
            </a:r>
            <a:endParaRPr sz="849">
              <a:latin typeface="YuGothic"/>
              <a:cs typeface="YuGothic"/>
            </a:endParaRPr>
          </a:p>
        </p:txBody>
      </p:sp>
      <p:sp>
        <p:nvSpPr>
          <p:cNvPr id="48" name="object 48"/>
          <p:cNvSpPr txBox="1"/>
          <p:nvPr/>
        </p:nvSpPr>
        <p:spPr>
          <a:xfrm>
            <a:off x="4524844" y="2262339"/>
            <a:ext cx="348819" cy="310132"/>
          </a:xfrm>
          <a:prstGeom prst="rect">
            <a:avLst/>
          </a:prstGeom>
        </p:spPr>
        <p:txBody>
          <a:bodyPr vert="horz" wrap="square" lIns="0" tIns="33614" rIns="0" bIns="0" rtlCol="0">
            <a:spAutoFit/>
          </a:bodyPr>
          <a:lstStyle/>
          <a:p>
            <a:pPr marL="25370">
              <a:spcBef>
                <a:spcPts val="265"/>
              </a:spcBef>
            </a:pPr>
            <a:r>
              <a:rPr sz="749" b="1" spc="25" dirty="0">
                <a:latin typeface="YuGothic"/>
                <a:cs typeface="YuGothic"/>
              </a:rPr>
              <a:t>技術職</a:t>
            </a:r>
            <a:endParaRPr sz="749">
              <a:latin typeface="YuGothic"/>
              <a:cs typeface="YuGothic"/>
            </a:endParaRPr>
          </a:p>
          <a:p>
            <a:pPr marL="12685">
              <a:spcBef>
                <a:spcPts val="155"/>
              </a:spcBef>
            </a:pPr>
            <a:r>
              <a:rPr sz="849" b="1" spc="-5" dirty="0">
                <a:solidFill>
                  <a:srgbClr val="006FC0"/>
                </a:solidFill>
                <a:latin typeface="YuGothic"/>
                <a:cs typeface="YuGothic"/>
              </a:rPr>
              <a:t>37.</a:t>
            </a:r>
            <a:r>
              <a:rPr sz="849" b="1" dirty="0">
                <a:solidFill>
                  <a:srgbClr val="006FC0"/>
                </a:solidFill>
                <a:latin typeface="YuGothic"/>
                <a:cs typeface="YuGothic"/>
              </a:rPr>
              <a:t>9％</a:t>
            </a:r>
            <a:endParaRPr sz="849">
              <a:latin typeface="YuGothic"/>
              <a:cs typeface="YuGothic"/>
            </a:endParaRPr>
          </a:p>
        </p:txBody>
      </p:sp>
      <p:sp>
        <p:nvSpPr>
          <p:cNvPr id="49" name="object 49"/>
          <p:cNvSpPr txBox="1"/>
          <p:nvPr/>
        </p:nvSpPr>
        <p:spPr>
          <a:xfrm>
            <a:off x="4524844" y="2912902"/>
            <a:ext cx="348819" cy="310132"/>
          </a:xfrm>
          <a:prstGeom prst="rect">
            <a:avLst/>
          </a:prstGeom>
        </p:spPr>
        <p:txBody>
          <a:bodyPr vert="horz" wrap="square" lIns="0" tIns="33614" rIns="0" bIns="0" rtlCol="0">
            <a:spAutoFit/>
          </a:bodyPr>
          <a:lstStyle/>
          <a:p>
            <a:pPr marL="25370">
              <a:spcBef>
                <a:spcPts val="265"/>
              </a:spcBef>
            </a:pPr>
            <a:r>
              <a:rPr sz="749" b="1" spc="25" dirty="0">
                <a:latin typeface="YuGothic"/>
                <a:cs typeface="YuGothic"/>
              </a:rPr>
              <a:t>専門職</a:t>
            </a:r>
            <a:endParaRPr sz="749">
              <a:latin typeface="YuGothic"/>
              <a:cs typeface="YuGothic"/>
            </a:endParaRPr>
          </a:p>
          <a:p>
            <a:pPr marL="12685">
              <a:spcBef>
                <a:spcPts val="155"/>
              </a:spcBef>
            </a:pPr>
            <a:r>
              <a:rPr sz="849" b="1" spc="-5" dirty="0">
                <a:solidFill>
                  <a:srgbClr val="006FC0"/>
                </a:solidFill>
                <a:latin typeface="YuGothic"/>
                <a:cs typeface="YuGothic"/>
              </a:rPr>
              <a:t>33.</a:t>
            </a:r>
            <a:r>
              <a:rPr sz="849" b="1" dirty="0">
                <a:solidFill>
                  <a:srgbClr val="006FC0"/>
                </a:solidFill>
                <a:latin typeface="YuGothic"/>
                <a:cs typeface="YuGothic"/>
              </a:rPr>
              <a:t>0％</a:t>
            </a:r>
            <a:endParaRPr sz="849">
              <a:latin typeface="YuGothic"/>
              <a:cs typeface="YuGothic"/>
            </a:endParaRPr>
          </a:p>
        </p:txBody>
      </p:sp>
      <p:grpSp>
        <p:nvGrpSpPr>
          <p:cNvPr id="50" name="object 50"/>
          <p:cNvGrpSpPr/>
          <p:nvPr/>
        </p:nvGrpSpPr>
        <p:grpSpPr>
          <a:xfrm>
            <a:off x="5693830" y="3033218"/>
            <a:ext cx="419852" cy="1223405"/>
            <a:chOff x="5695215" y="3036962"/>
            <a:chExt cx="420370" cy="1224915"/>
          </a:xfrm>
        </p:grpSpPr>
        <p:sp>
          <p:nvSpPr>
            <p:cNvPr id="51" name="object 51"/>
            <p:cNvSpPr/>
            <p:nvPr/>
          </p:nvSpPr>
          <p:spPr>
            <a:xfrm>
              <a:off x="5695213" y="3475583"/>
              <a:ext cx="420370" cy="257175"/>
            </a:xfrm>
            <a:custGeom>
              <a:avLst/>
              <a:gdLst/>
              <a:ahLst/>
              <a:cxnLst/>
              <a:rect l="l" t="t" r="r" b="b"/>
              <a:pathLst>
                <a:path w="420370" h="257175">
                  <a:moveTo>
                    <a:pt x="365137" y="18338"/>
                  </a:moveTo>
                  <a:lnTo>
                    <a:pt x="363689" y="11214"/>
                  </a:lnTo>
                  <a:lnTo>
                    <a:pt x="359778" y="5384"/>
                  </a:lnTo>
                  <a:lnTo>
                    <a:pt x="353974" y="1447"/>
                  </a:lnTo>
                  <a:lnTo>
                    <a:pt x="346875" y="0"/>
                  </a:lnTo>
                  <a:lnTo>
                    <a:pt x="337743" y="0"/>
                  </a:lnTo>
                  <a:lnTo>
                    <a:pt x="337743" y="27508"/>
                  </a:lnTo>
                  <a:lnTo>
                    <a:pt x="337743" y="183337"/>
                  </a:lnTo>
                  <a:lnTo>
                    <a:pt x="82156" y="183337"/>
                  </a:lnTo>
                  <a:lnTo>
                    <a:pt x="82156" y="27508"/>
                  </a:lnTo>
                  <a:lnTo>
                    <a:pt x="337743" y="27508"/>
                  </a:lnTo>
                  <a:lnTo>
                    <a:pt x="337743" y="0"/>
                  </a:lnTo>
                  <a:lnTo>
                    <a:pt x="73025" y="0"/>
                  </a:lnTo>
                  <a:lnTo>
                    <a:pt x="65913" y="1447"/>
                  </a:lnTo>
                  <a:lnTo>
                    <a:pt x="60109" y="5384"/>
                  </a:lnTo>
                  <a:lnTo>
                    <a:pt x="56197" y="11214"/>
                  </a:lnTo>
                  <a:lnTo>
                    <a:pt x="54775" y="18338"/>
                  </a:lnTo>
                  <a:lnTo>
                    <a:pt x="54775" y="210832"/>
                  </a:lnTo>
                  <a:lnTo>
                    <a:pt x="365137" y="210832"/>
                  </a:lnTo>
                  <a:lnTo>
                    <a:pt x="365137" y="183337"/>
                  </a:lnTo>
                  <a:lnTo>
                    <a:pt x="365137" y="27508"/>
                  </a:lnTo>
                  <a:lnTo>
                    <a:pt x="365137" y="18338"/>
                  </a:lnTo>
                  <a:close/>
                </a:path>
                <a:path w="420370" h="257175">
                  <a:moveTo>
                    <a:pt x="419900" y="229184"/>
                  </a:moveTo>
                  <a:lnTo>
                    <a:pt x="237337" y="229184"/>
                  </a:lnTo>
                  <a:lnTo>
                    <a:pt x="237490" y="236143"/>
                  </a:lnTo>
                  <a:lnTo>
                    <a:pt x="235699" y="238201"/>
                  </a:lnTo>
                  <a:lnTo>
                    <a:pt x="232778" y="238353"/>
                  </a:lnTo>
                  <a:lnTo>
                    <a:pt x="187134" y="238353"/>
                  </a:lnTo>
                  <a:lnTo>
                    <a:pt x="184772" y="238506"/>
                  </a:lnTo>
                  <a:lnTo>
                    <a:pt x="182727" y="236715"/>
                  </a:lnTo>
                  <a:lnTo>
                    <a:pt x="182562" y="229184"/>
                  </a:lnTo>
                  <a:lnTo>
                    <a:pt x="0" y="229184"/>
                  </a:lnTo>
                  <a:lnTo>
                    <a:pt x="0" y="238353"/>
                  </a:lnTo>
                  <a:lnTo>
                    <a:pt x="1435" y="245478"/>
                  </a:lnTo>
                  <a:lnTo>
                    <a:pt x="5346" y="251307"/>
                  </a:lnTo>
                  <a:lnTo>
                    <a:pt x="11150" y="255231"/>
                  </a:lnTo>
                  <a:lnTo>
                    <a:pt x="18262" y="256679"/>
                  </a:lnTo>
                  <a:lnTo>
                    <a:pt x="401650" y="256679"/>
                  </a:lnTo>
                  <a:lnTo>
                    <a:pt x="408749" y="255231"/>
                  </a:lnTo>
                  <a:lnTo>
                    <a:pt x="414553" y="251307"/>
                  </a:lnTo>
                  <a:lnTo>
                    <a:pt x="418465" y="245478"/>
                  </a:lnTo>
                  <a:lnTo>
                    <a:pt x="419900" y="238353"/>
                  </a:lnTo>
                  <a:lnTo>
                    <a:pt x="419900" y="229184"/>
                  </a:lnTo>
                  <a:close/>
                </a:path>
              </a:pathLst>
            </a:custGeom>
            <a:solidFill>
              <a:srgbClr val="000000"/>
            </a:solidFill>
          </p:spPr>
          <p:txBody>
            <a:bodyPr wrap="square" lIns="0" tIns="0" rIns="0" bIns="0" rtlCol="0"/>
            <a:lstStyle/>
            <a:p>
              <a:endParaRPr sz="1798"/>
            </a:p>
          </p:txBody>
        </p:sp>
        <p:pic>
          <p:nvPicPr>
            <p:cNvPr id="52" name="object 52"/>
            <p:cNvPicPr/>
            <p:nvPr/>
          </p:nvPicPr>
          <p:blipFill>
            <a:blip r:embed="rId16" cstate="print"/>
            <a:stretch>
              <a:fillRect/>
            </a:stretch>
          </p:blipFill>
          <p:spPr>
            <a:xfrm>
              <a:off x="5841273" y="3516838"/>
              <a:ext cx="127787" cy="128333"/>
            </a:xfrm>
            <a:prstGeom prst="rect">
              <a:avLst/>
            </a:prstGeom>
          </p:spPr>
        </p:pic>
        <p:pic>
          <p:nvPicPr>
            <p:cNvPr id="53" name="object 53"/>
            <p:cNvPicPr/>
            <p:nvPr/>
          </p:nvPicPr>
          <p:blipFill>
            <a:blip r:embed="rId17" cstate="print"/>
            <a:stretch>
              <a:fillRect/>
            </a:stretch>
          </p:blipFill>
          <p:spPr>
            <a:xfrm>
              <a:off x="5884544" y="3036962"/>
              <a:ext cx="63893" cy="64084"/>
            </a:xfrm>
            <a:prstGeom prst="rect">
              <a:avLst/>
            </a:prstGeom>
          </p:spPr>
        </p:pic>
        <p:pic>
          <p:nvPicPr>
            <p:cNvPr id="54" name="object 54"/>
            <p:cNvPicPr/>
            <p:nvPr/>
          </p:nvPicPr>
          <p:blipFill>
            <a:blip r:embed="rId18" cstate="print"/>
            <a:stretch>
              <a:fillRect/>
            </a:stretch>
          </p:blipFill>
          <p:spPr>
            <a:xfrm>
              <a:off x="6012341" y="3055274"/>
              <a:ext cx="63893" cy="64084"/>
            </a:xfrm>
            <a:prstGeom prst="rect">
              <a:avLst/>
            </a:prstGeom>
          </p:spPr>
        </p:pic>
        <p:pic>
          <p:nvPicPr>
            <p:cNvPr id="55" name="object 55"/>
            <p:cNvPicPr/>
            <p:nvPr/>
          </p:nvPicPr>
          <p:blipFill>
            <a:blip r:embed="rId19" cstate="print"/>
            <a:stretch>
              <a:fillRect/>
            </a:stretch>
          </p:blipFill>
          <p:spPr>
            <a:xfrm>
              <a:off x="5756747" y="3055274"/>
              <a:ext cx="63893" cy="64084"/>
            </a:xfrm>
            <a:prstGeom prst="rect">
              <a:avLst/>
            </a:prstGeom>
          </p:spPr>
        </p:pic>
        <p:sp>
          <p:nvSpPr>
            <p:cNvPr id="56" name="object 56"/>
            <p:cNvSpPr/>
            <p:nvPr/>
          </p:nvSpPr>
          <p:spPr>
            <a:xfrm>
              <a:off x="5736659" y="3173381"/>
              <a:ext cx="360045" cy="121285"/>
            </a:xfrm>
            <a:custGeom>
              <a:avLst/>
              <a:gdLst/>
              <a:ahLst/>
              <a:cxnLst/>
              <a:rect l="l" t="t" r="r" b="b"/>
              <a:pathLst>
                <a:path w="360045" h="121285">
                  <a:moveTo>
                    <a:pt x="179832" y="0"/>
                  </a:moveTo>
                  <a:lnTo>
                    <a:pt x="122919" y="6152"/>
                  </a:lnTo>
                  <a:lnTo>
                    <a:pt x="73545" y="23290"/>
                  </a:lnTo>
                  <a:lnTo>
                    <a:pt x="34643" y="49437"/>
                  </a:lnTo>
                  <a:lnTo>
                    <a:pt x="9150" y="82617"/>
                  </a:lnTo>
                  <a:lnTo>
                    <a:pt x="0" y="120853"/>
                  </a:lnTo>
                  <a:lnTo>
                    <a:pt x="359651" y="120853"/>
                  </a:lnTo>
                  <a:lnTo>
                    <a:pt x="350457" y="82617"/>
                  </a:lnTo>
                  <a:lnTo>
                    <a:pt x="324876" y="49437"/>
                  </a:lnTo>
                  <a:lnTo>
                    <a:pt x="285911" y="23290"/>
                  </a:lnTo>
                  <a:lnTo>
                    <a:pt x="236562" y="6152"/>
                  </a:lnTo>
                  <a:lnTo>
                    <a:pt x="179832" y="0"/>
                  </a:lnTo>
                  <a:close/>
                </a:path>
              </a:pathLst>
            </a:custGeom>
            <a:solidFill>
              <a:srgbClr val="000000"/>
            </a:solidFill>
          </p:spPr>
          <p:txBody>
            <a:bodyPr wrap="square" lIns="0" tIns="0" rIns="0" bIns="0" rtlCol="0"/>
            <a:lstStyle/>
            <a:p>
              <a:endParaRPr sz="1798"/>
            </a:p>
          </p:txBody>
        </p:sp>
        <p:pic>
          <p:nvPicPr>
            <p:cNvPr id="57" name="object 57"/>
            <p:cNvPicPr/>
            <p:nvPr/>
          </p:nvPicPr>
          <p:blipFill>
            <a:blip r:embed="rId20" cstate="print"/>
            <a:stretch>
              <a:fillRect/>
            </a:stretch>
          </p:blipFill>
          <p:spPr>
            <a:xfrm>
              <a:off x="5733920" y="3110375"/>
              <a:ext cx="365130" cy="123431"/>
            </a:xfrm>
            <a:prstGeom prst="rect">
              <a:avLst/>
            </a:prstGeom>
          </p:spPr>
        </p:pic>
        <p:sp>
          <p:nvSpPr>
            <p:cNvPr id="58" name="object 58"/>
            <p:cNvSpPr/>
            <p:nvPr/>
          </p:nvSpPr>
          <p:spPr>
            <a:xfrm>
              <a:off x="5772626" y="3895600"/>
              <a:ext cx="310515" cy="365760"/>
            </a:xfrm>
            <a:custGeom>
              <a:avLst/>
              <a:gdLst/>
              <a:ahLst/>
              <a:cxnLst/>
              <a:rect l="l" t="t" r="r" b="b"/>
              <a:pathLst>
                <a:path w="310514" h="365760">
                  <a:moveTo>
                    <a:pt x="137153" y="0"/>
                  </a:moveTo>
                  <a:lnTo>
                    <a:pt x="67094" y="19050"/>
                  </a:lnTo>
                  <a:lnTo>
                    <a:pt x="16602" y="71120"/>
                  </a:lnTo>
                  <a:lnTo>
                    <a:pt x="0" y="142240"/>
                  </a:lnTo>
                  <a:lnTo>
                    <a:pt x="3602" y="173990"/>
                  </a:lnTo>
                  <a:lnTo>
                    <a:pt x="14095" y="203200"/>
                  </a:lnTo>
                  <a:lnTo>
                    <a:pt x="31005" y="229870"/>
                  </a:lnTo>
                  <a:lnTo>
                    <a:pt x="53860" y="251460"/>
                  </a:lnTo>
                  <a:lnTo>
                    <a:pt x="53860" y="365760"/>
                  </a:lnTo>
                  <a:lnTo>
                    <a:pt x="198081" y="365760"/>
                  </a:lnTo>
                  <a:lnTo>
                    <a:pt x="198081" y="312420"/>
                  </a:lnTo>
                  <a:lnTo>
                    <a:pt x="220446" y="312420"/>
                  </a:lnTo>
                  <a:lnTo>
                    <a:pt x="258787" y="295910"/>
                  </a:lnTo>
                  <a:lnTo>
                    <a:pt x="274307" y="257810"/>
                  </a:lnTo>
                  <a:lnTo>
                    <a:pt x="274307" y="229870"/>
                  </a:lnTo>
                  <a:lnTo>
                    <a:pt x="294385" y="229870"/>
                  </a:lnTo>
                  <a:lnTo>
                    <a:pt x="302718" y="227330"/>
                  </a:lnTo>
                  <a:lnTo>
                    <a:pt x="308652" y="219710"/>
                  </a:lnTo>
                  <a:lnTo>
                    <a:pt x="309362" y="215900"/>
                  </a:lnTo>
                  <a:lnTo>
                    <a:pt x="86715" y="215900"/>
                  </a:lnTo>
                  <a:lnTo>
                    <a:pt x="84121" y="195580"/>
                  </a:lnTo>
                  <a:lnTo>
                    <a:pt x="78276" y="184150"/>
                  </a:lnTo>
                  <a:lnTo>
                    <a:pt x="72088" y="180340"/>
                  </a:lnTo>
                  <a:lnTo>
                    <a:pt x="68465" y="179070"/>
                  </a:lnTo>
                  <a:lnTo>
                    <a:pt x="61662" y="175260"/>
                  </a:lnTo>
                  <a:lnTo>
                    <a:pt x="53060" y="170180"/>
                  </a:lnTo>
                  <a:lnTo>
                    <a:pt x="44973" y="161290"/>
                  </a:lnTo>
                  <a:lnTo>
                    <a:pt x="39712" y="148590"/>
                  </a:lnTo>
                  <a:lnTo>
                    <a:pt x="39255" y="147320"/>
                  </a:lnTo>
                  <a:lnTo>
                    <a:pt x="39255" y="144780"/>
                  </a:lnTo>
                  <a:lnTo>
                    <a:pt x="34976" y="135890"/>
                  </a:lnTo>
                  <a:lnTo>
                    <a:pt x="33778" y="125730"/>
                  </a:lnTo>
                  <a:lnTo>
                    <a:pt x="35662" y="116840"/>
                  </a:lnTo>
                  <a:lnTo>
                    <a:pt x="40627" y="107950"/>
                  </a:lnTo>
                  <a:lnTo>
                    <a:pt x="39712" y="105410"/>
                  </a:lnTo>
                  <a:lnTo>
                    <a:pt x="39255" y="101600"/>
                  </a:lnTo>
                  <a:lnTo>
                    <a:pt x="39255" y="99060"/>
                  </a:lnTo>
                  <a:lnTo>
                    <a:pt x="41123" y="87630"/>
                  </a:lnTo>
                  <a:lnTo>
                    <a:pt x="46328" y="78740"/>
                  </a:lnTo>
                  <a:lnTo>
                    <a:pt x="54273" y="72390"/>
                  </a:lnTo>
                  <a:lnTo>
                    <a:pt x="64363" y="68580"/>
                  </a:lnTo>
                  <a:lnTo>
                    <a:pt x="69059" y="59690"/>
                  </a:lnTo>
                  <a:lnTo>
                    <a:pt x="75938" y="53340"/>
                  </a:lnTo>
                  <a:lnTo>
                    <a:pt x="84442" y="48260"/>
                  </a:lnTo>
                  <a:lnTo>
                    <a:pt x="94018" y="46990"/>
                  </a:lnTo>
                  <a:lnTo>
                    <a:pt x="102428" y="46990"/>
                  </a:lnTo>
                  <a:lnTo>
                    <a:pt x="106806" y="41910"/>
                  </a:lnTo>
                  <a:lnTo>
                    <a:pt x="114566" y="38100"/>
                  </a:lnTo>
                  <a:lnTo>
                    <a:pt x="123240" y="36830"/>
                  </a:lnTo>
                  <a:lnTo>
                    <a:pt x="229793" y="36830"/>
                  </a:lnTo>
                  <a:lnTo>
                    <a:pt x="207213" y="19050"/>
                  </a:lnTo>
                  <a:lnTo>
                    <a:pt x="173125" y="5080"/>
                  </a:lnTo>
                  <a:lnTo>
                    <a:pt x="137153" y="0"/>
                  </a:lnTo>
                  <a:close/>
                </a:path>
                <a:path w="310514" h="365760">
                  <a:moveTo>
                    <a:pt x="99199" y="148590"/>
                  </a:moveTo>
                  <a:lnTo>
                    <a:pt x="83527" y="148590"/>
                  </a:lnTo>
                  <a:lnTo>
                    <a:pt x="86271" y="151130"/>
                  </a:lnTo>
                  <a:lnTo>
                    <a:pt x="91744" y="154940"/>
                  </a:lnTo>
                  <a:lnTo>
                    <a:pt x="96304" y="157480"/>
                  </a:lnTo>
                  <a:lnTo>
                    <a:pt x="103606" y="165100"/>
                  </a:lnTo>
                  <a:lnTo>
                    <a:pt x="107721" y="170180"/>
                  </a:lnTo>
                  <a:lnTo>
                    <a:pt x="107721" y="215900"/>
                  </a:lnTo>
                  <a:lnTo>
                    <a:pt x="115938" y="215900"/>
                  </a:lnTo>
                  <a:lnTo>
                    <a:pt x="115304" y="172720"/>
                  </a:lnTo>
                  <a:lnTo>
                    <a:pt x="100876" y="149860"/>
                  </a:lnTo>
                  <a:lnTo>
                    <a:pt x="99199" y="148590"/>
                  </a:lnTo>
                  <a:close/>
                </a:path>
                <a:path w="310514" h="365760">
                  <a:moveTo>
                    <a:pt x="234632" y="40640"/>
                  </a:moveTo>
                  <a:lnTo>
                    <a:pt x="166924" y="40640"/>
                  </a:lnTo>
                  <a:lnTo>
                    <a:pt x="173901" y="41910"/>
                  </a:lnTo>
                  <a:lnTo>
                    <a:pt x="180628" y="44450"/>
                  </a:lnTo>
                  <a:lnTo>
                    <a:pt x="186331" y="48260"/>
                  </a:lnTo>
                  <a:lnTo>
                    <a:pt x="190838" y="54610"/>
                  </a:lnTo>
                  <a:lnTo>
                    <a:pt x="193979" y="60960"/>
                  </a:lnTo>
                  <a:lnTo>
                    <a:pt x="195808" y="60960"/>
                  </a:lnTo>
                  <a:lnTo>
                    <a:pt x="207978" y="63500"/>
                  </a:lnTo>
                  <a:lnTo>
                    <a:pt x="217884" y="69850"/>
                  </a:lnTo>
                  <a:lnTo>
                    <a:pt x="224622" y="80010"/>
                  </a:lnTo>
                  <a:lnTo>
                    <a:pt x="227291" y="91440"/>
                  </a:lnTo>
                  <a:lnTo>
                    <a:pt x="227291" y="92710"/>
                  </a:lnTo>
                  <a:lnTo>
                    <a:pt x="234276" y="99060"/>
                  </a:lnTo>
                  <a:lnTo>
                    <a:pt x="239333" y="105410"/>
                  </a:lnTo>
                  <a:lnTo>
                    <a:pt x="242249" y="113030"/>
                  </a:lnTo>
                  <a:lnTo>
                    <a:pt x="242811" y="121920"/>
                  </a:lnTo>
                  <a:lnTo>
                    <a:pt x="238236" y="133350"/>
                  </a:lnTo>
                  <a:lnTo>
                    <a:pt x="230493" y="142240"/>
                  </a:lnTo>
                  <a:lnTo>
                    <a:pt x="220353" y="148590"/>
                  </a:lnTo>
                  <a:lnTo>
                    <a:pt x="208584" y="149860"/>
                  </a:lnTo>
                  <a:lnTo>
                    <a:pt x="167970" y="149860"/>
                  </a:lnTo>
                  <a:lnTo>
                    <a:pt x="155730" y="152400"/>
                  </a:lnTo>
                  <a:lnTo>
                    <a:pt x="145716" y="158750"/>
                  </a:lnTo>
                  <a:lnTo>
                    <a:pt x="138955" y="168910"/>
                  </a:lnTo>
                  <a:lnTo>
                    <a:pt x="136474" y="181610"/>
                  </a:lnTo>
                  <a:lnTo>
                    <a:pt x="136474" y="215900"/>
                  </a:lnTo>
                  <a:lnTo>
                    <a:pt x="309362" y="215900"/>
                  </a:lnTo>
                  <a:lnTo>
                    <a:pt x="310307" y="210820"/>
                  </a:lnTo>
                  <a:lnTo>
                    <a:pt x="305803" y="198120"/>
                  </a:lnTo>
                  <a:lnTo>
                    <a:pt x="274307" y="143510"/>
                  </a:lnTo>
                  <a:lnTo>
                    <a:pt x="274182" y="140970"/>
                  </a:lnTo>
                  <a:lnTo>
                    <a:pt x="270692" y="105410"/>
                  </a:lnTo>
                  <a:lnTo>
                    <a:pt x="257705" y="71120"/>
                  </a:lnTo>
                  <a:lnTo>
                    <a:pt x="236245" y="41910"/>
                  </a:lnTo>
                  <a:lnTo>
                    <a:pt x="234632" y="40640"/>
                  </a:lnTo>
                  <a:close/>
                </a:path>
                <a:path w="310514" h="365760">
                  <a:moveTo>
                    <a:pt x="60248" y="88900"/>
                  </a:moveTo>
                  <a:lnTo>
                    <a:pt x="58419" y="90170"/>
                  </a:lnTo>
                  <a:lnTo>
                    <a:pt x="55689" y="92710"/>
                  </a:lnTo>
                  <a:lnTo>
                    <a:pt x="54775" y="93980"/>
                  </a:lnTo>
                  <a:lnTo>
                    <a:pt x="55689" y="96520"/>
                  </a:lnTo>
                  <a:lnTo>
                    <a:pt x="56603" y="101600"/>
                  </a:lnTo>
                  <a:lnTo>
                    <a:pt x="57962" y="106680"/>
                  </a:lnTo>
                  <a:lnTo>
                    <a:pt x="63449" y="115570"/>
                  </a:lnTo>
                  <a:lnTo>
                    <a:pt x="67094" y="119380"/>
                  </a:lnTo>
                  <a:lnTo>
                    <a:pt x="72110" y="121920"/>
                  </a:lnTo>
                  <a:lnTo>
                    <a:pt x="72567" y="128270"/>
                  </a:lnTo>
                  <a:lnTo>
                    <a:pt x="74853" y="134620"/>
                  </a:lnTo>
                  <a:lnTo>
                    <a:pt x="78054" y="140970"/>
                  </a:lnTo>
                  <a:lnTo>
                    <a:pt x="74853" y="144780"/>
                  </a:lnTo>
                  <a:lnTo>
                    <a:pt x="70751" y="148590"/>
                  </a:lnTo>
                  <a:lnTo>
                    <a:pt x="66179" y="151130"/>
                  </a:lnTo>
                  <a:lnTo>
                    <a:pt x="64808" y="151130"/>
                  </a:lnTo>
                  <a:lnTo>
                    <a:pt x="63449" y="154940"/>
                  </a:lnTo>
                  <a:lnTo>
                    <a:pt x="63449" y="157480"/>
                  </a:lnTo>
                  <a:lnTo>
                    <a:pt x="64363" y="158750"/>
                  </a:lnTo>
                  <a:lnTo>
                    <a:pt x="68008" y="161290"/>
                  </a:lnTo>
                  <a:lnTo>
                    <a:pt x="69837" y="161290"/>
                  </a:lnTo>
                  <a:lnTo>
                    <a:pt x="71208" y="160020"/>
                  </a:lnTo>
                  <a:lnTo>
                    <a:pt x="75768" y="156210"/>
                  </a:lnTo>
                  <a:lnTo>
                    <a:pt x="79870" y="153670"/>
                  </a:lnTo>
                  <a:lnTo>
                    <a:pt x="83527" y="148590"/>
                  </a:lnTo>
                  <a:lnTo>
                    <a:pt x="99199" y="148590"/>
                  </a:lnTo>
                  <a:lnTo>
                    <a:pt x="95846" y="146050"/>
                  </a:lnTo>
                  <a:lnTo>
                    <a:pt x="92201" y="144780"/>
                  </a:lnTo>
                  <a:lnTo>
                    <a:pt x="88544" y="142240"/>
                  </a:lnTo>
                  <a:lnTo>
                    <a:pt x="84442" y="135890"/>
                  </a:lnTo>
                  <a:lnTo>
                    <a:pt x="82613" y="132080"/>
                  </a:lnTo>
                  <a:lnTo>
                    <a:pt x="88087" y="129540"/>
                  </a:lnTo>
                  <a:lnTo>
                    <a:pt x="94018" y="128270"/>
                  </a:lnTo>
                  <a:lnTo>
                    <a:pt x="103377" y="128270"/>
                  </a:lnTo>
                  <a:lnTo>
                    <a:pt x="104520" y="127000"/>
                  </a:lnTo>
                  <a:lnTo>
                    <a:pt x="104520" y="124460"/>
                  </a:lnTo>
                  <a:lnTo>
                    <a:pt x="104978" y="121920"/>
                  </a:lnTo>
                  <a:lnTo>
                    <a:pt x="104063" y="120650"/>
                  </a:lnTo>
                  <a:lnTo>
                    <a:pt x="79870" y="120650"/>
                  </a:lnTo>
                  <a:lnTo>
                    <a:pt x="79870" y="119380"/>
                  </a:lnTo>
                  <a:lnTo>
                    <a:pt x="79413" y="118110"/>
                  </a:lnTo>
                  <a:lnTo>
                    <a:pt x="78968" y="114300"/>
                  </a:lnTo>
                  <a:lnTo>
                    <a:pt x="79876" y="110490"/>
                  </a:lnTo>
                  <a:lnTo>
                    <a:pt x="71208" y="110490"/>
                  </a:lnTo>
                  <a:lnTo>
                    <a:pt x="69380" y="107950"/>
                  </a:lnTo>
                  <a:lnTo>
                    <a:pt x="68922" y="106680"/>
                  </a:lnTo>
                  <a:lnTo>
                    <a:pt x="67094" y="102870"/>
                  </a:lnTo>
                  <a:lnTo>
                    <a:pt x="65722" y="99060"/>
                  </a:lnTo>
                  <a:lnTo>
                    <a:pt x="65265" y="93980"/>
                  </a:lnTo>
                  <a:lnTo>
                    <a:pt x="64808" y="92710"/>
                  </a:lnTo>
                  <a:lnTo>
                    <a:pt x="63449" y="90170"/>
                  </a:lnTo>
                  <a:lnTo>
                    <a:pt x="62077" y="90170"/>
                  </a:lnTo>
                  <a:lnTo>
                    <a:pt x="60248" y="88900"/>
                  </a:lnTo>
                  <a:close/>
                </a:path>
                <a:path w="310514" h="365760">
                  <a:moveTo>
                    <a:pt x="168878" y="92710"/>
                  </a:moveTo>
                  <a:lnTo>
                    <a:pt x="154724" y="92710"/>
                  </a:lnTo>
                  <a:lnTo>
                    <a:pt x="159513" y="97790"/>
                  </a:lnTo>
                  <a:lnTo>
                    <a:pt x="164939" y="102870"/>
                  </a:lnTo>
                  <a:lnTo>
                    <a:pt x="170963" y="105410"/>
                  </a:lnTo>
                  <a:lnTo>
                    <a:pt x="177545" y="107950"/>
                  </a:lnTo>
                  <a:lnTo>
                    <a:pt x="186121" y="113030"/>
                  </a:lnTo>
                  <a:lnTo>
                    <a:pt x="193409" y="118110"/>
                  </a:lnTo>
                  <a:lnTo>
                    <a:pt x="198471" y="125730"/>
                  </a:lnTo>
                  <a:lnTo>
                    <a:pt x="200367" y="134620"/>
                  </a:lnTo>
                  <a:lnTo>
                    <a:pt x="200367" y="135890"/>
                  </a:lnTo>
                  <a:lnTo>
                    <a:pt x="201282" y="138430"/>
                  </a:lnTo>
                  <a:lnTo>
                    <a:pt x="202653" y="139700"/>
                  </a:lnTo>
                  <a:lnTo>
                    <a:pt x="206298" y="139700"/>
                  </a:lnTo>
                  <a:lnTo>
                    <a:pt x="209956" y="138430"/>
                  </a:lnTo>
                  <a:lnTo>
                    <a:pt x="210870" y="135890"/>
                  </a:lnTo>
                  <a:lnTo>
                    <a:pt x="210413" y="134620"/>
                  </a:lnTo>
                  <a:lnTo>
                    <a:pt x="209577" y="127000"/>
                  </a:lnTo>
                  <a:lnTo>
                    <a:pt x="207157" y="120650"/>
                  </a:lnTo>
                  <a:lnTo>
                    <a:pt x="203282" y="114300"/>
                  </a:lnTo>
                  <a:lnTo>
                    <a:pt x="198081" y="109220"/>
                  </a:lnTo>
                  <a:lnTo>
                    <a:pt x="204482" y="109220"/>
                  </a:lnTo>
                  <a:lnTo>
                    <a:pt x="209956" y="105410"/>
                  </a:lnTo>
                  <a:lnTo>
                    <a:pt x="214058" y="100330"/>
                  </a:lnTo>
                  <a:lnTo>
                    <a:pt x="215887" y="99060"/>
                  </a:lnTo>
                  <a:lnTo>
                    <a:pt x="180746" y="99060"/>
                  </a:lnTo>
                  <a:lnTo>
                    <a:pt x="172072" y="95250"/>
                  </a:lnTo>
                  <a:lnTo>
                    <a:pt x="168878" y="92710"/>
                  </a:lnTo>
                  <a:close/>
                </a:path>
                <a:path w="310514" h="365760">
                  <a:moveTo>
                    <a:pt x="170552" y="87630"/>
                  </a:moveTo>
                  <a:lnTo>
                    <a:pt x="111823" y="87630"/>
                  </a:lnTo>
                  <a:lnTo>
                    <a:pt x="115481" y="88900"/>
                  </a:lnTo>
                  <a:lnTo>
                    <a:pt x="117754" y="88900"/>
                  </a:lnTo>
                  <a:lnTo>
                    <a:pt x="120497" y="90170"/>
                  </a:lnTo>
                  <a:lnTo>
                    <a:pt x="125056" y="95250"/>
                  </a:lnTo>
                  <a:lnTo>
                    <a:pt x="127342" y="102870"/>
                  </a:lnTo>
                  <a:lnTo>
                    <a:pt x="126428" y="115570"/>
                  </a:lnTo>
                  <a:lnTo>
                    <a:pt x="123240" y="121920"/>
                  </a:lnTo>
                  <a:lnTo>
                    <a:pt x="117754" y="127000"/>
                  </a:lnTo>
                  <a:lnTo>
                    <a:pt x="115938" y="128270"/>
                  </a:lnTo>
                  <a:lnTo>
                    <a:pt x="115481" y="132080"/>
                  </a:lnTo>
                  <a:lnTo>
                    <a:pt x="117297" y="134620"/>
                  </a:lnTo>
                  <a:lnTo>
                    <a:pt x="119125" y="135890"/>
                  </a:lnTo>
                  <a:lnTo>
                    <a:pt x="121869" y="137160"/>
                  </a:lnTo>
                  <a:lnTo>
                    <a:pt x="124142" y="134620"/>
                  </a:lnTo>
                  <a:lnTo>
                    <a:pt x="127342" y="132080"/>
                  </a:lnTo>
                  <a:lnTo>
                    <a:pt x="131902" y="125730"/>
                  </a:lnTo>
                  <a:lnTo>
                    <a:pt x="132359" y="125730"/>
                  </a:lnTo>
                  <a:lnTo>
                    <a:pt x="140119" y="124460"/>
                  </a:lnTo>
                  <a:lnTo>
                    <a:pt x="147878" y="121920"/>
                  </a:lnTo>
                  <a:lnTo>
                    <a:pt x="154724" y="118110"/>
                  </a:lnTo>
                  <a:lnTo>
                    <a:pt x="156552" y="116840"/>
                  </a:lnTo>
                  <a:lnTo>
                    <a:pt x="157467" y="114300"/>
                  </a:lnTo>
                  <a:lnTo>
                    <a:pt x="136016" y="114300"/>
                  </a:lnTo>
                  <a:lnTo>
                    <a:pt x="136931" y="111760"/>
                  </a:lnTo>
                  <a:lnTo>
                    <a:pt x="137022" y="109220"/>
                  </a:lnTo>
                  <a:lnTo>
                    <a:pt x="137388" y="104140"/>
                  </a:lnTo>
                  <a:lnTo>
                    <a:pt x="136474" y="97790"/>
                  </a:lnTo>
                  <a:lnTo>
                    <a:pt x="134188" y="92710"/>
                  </a:lnTo>
                  <a:lnTo>
                    <a:pt x="168878" y="92710"/>
                  </a:lnTo>
                  <a:lnTo>
                    <a:pt x="165684" y="90170"/>
                  </a:lnTo>
                  <a:lnTo>
                    <a:pt x="170552" y="87630"/>
                  </a:lnTo>
                  <a:close/>
                </a:path>
                <a:path w="310514" h="365760">
                  <a:moveTo>
                    <a:pt x="103377" y="128270"/>
                  </a:moveTo>
                  <a:lnTo>
                    <a:pt x="94018" y="128270"/>
                  </a:lnTo>
                  <a:lnTo>
                    <a:pt x="99504" y="129540"/>
                  </a:lnTo>
                  <a:lnTo>
                    <a:pt x="102234" y="129540"/>
                  </a:lnTo>
                  <a:lnTo>
                    <a:pt x="103377" y="128270"/>
                  </a:lnTo>
                  <a:close/>
                </a:path>
                <a:path w="310514" h="365760">
                  <a:moveTo>
                    <a:pt x="100876" y="118110"/>
                  </a:moveTo>
                  <a:lnTo>
                    <a:pt x="86715" y="118110"/>
                  </a:lnTo>
                  <a:lnTo>
                    <a:pt x="79870" y="120650"/>
                  </a:lnTo>
                  <a:lnTo>
                    <a:pt x="104063" y="120650"/>
                  </a:lnTo>
                  <a:lnTo>
                    <a:pt x="103149" y="119380"/>
                  </a:lnTo>
                  <a:lnTo>
                    <a:pt x="100876" y="118110"/>
                  </a:lnTo>
                  <a:close/>
                </a:path>
                <a:path w="310514" h="365760">
                  <a:moveTo>
                    <a:pt x="154266" y="109220"/>
                  </a:moveTo>
                  <a:lnTo>
                    <a:pt x="151536" y="109220"/>
                  </a:lnTo>
                  <a:lnTo>
                    <a:pt x="149250" y="110490"/>
                  </a:lnTo>
                  <a:lnTo>
                    <a:pt x="145148" y="111760"/>
                  </a:lnTo>
                  <a:lnTo>
                    <a:pt x="141033" y="114300"/>
                  </a:lnTo>
                  <a:lnTo>
                    <a:pt x="157467" y="114300"/>
                  </a:lnTo>
                  <a:lnTo>
                    <a:pt x="157010" y="111760"/>
                  </a:lnTo>
                  <a:lnTo>
                    <a:pt x="156095" y="111760"/>
                  </a:lnTo>
                  <a:lnTo>
                    <a:pt x="154266" y="109220"/>
                  </a:lnTo>
                  <a:close/>
                </a:path>
                <a:path w="310514" h="365760">
                  <a:moveTo>
                    <a:pt x="85356" y="66040"/>
                  </a:moveTo>
                  <a:lnTo>
                    <a:pt x="81699" y="66040"/>
                  </a:lnTo>
                  <a:lnTo>
                    <a:pt x="78968" y="69850"/>
                  </a:lnTo>
                  <a:lnTo>
                    <a:pt x="78511" y="71120"/>
                  </a:lnTo>
                  <a:lnTo>
                    <a:pt x="78968" y="73660"/>
                  </a:lnTo>
                  <a:lnTo>
                    <a:pt x="79413" y="74930"/>
                  </a:lnTo>
                  <a:lnTo>
                    <a:pt x="80784" y="76200"/>
                  </a:lnTo>
                  <a:lnTo>
                    <a:pt x="83070" y="77470"/>
                  </a:lnTo>
                  <a:lnTo>
                    <a:pt x="86715" y="77470"/>
                  </a:lnTo>
                  <a:lnTo>
                    <a:pt x="91287" y="83820"/>
                  </a:lnTo>
                  <a:lnTo>
                    <a:pt x="71208" y="107950"/>
                  </a:lnTo>
                  <a:lnTo>
                    <a:pt x="71208" y="110490"/>
                  </a:lnTo>
                  <a:lnTo>
                    <a:pt x="79876" y="110490"/>
                  </a:lnTo>
                  <a:lnTo>
                    <a:pt x="80784" y="106680"/>
                  </a:lnTo>
                  <a:lnTo>
                    <a:pt x="84461" y="100330"/>
                  </a:lnTo>
                  <a:lnTo>
                    <a:pt x="89633" y="95250"/>
                  </a:lnTo>
                  <a:lnTo>
                    <a:pt x="95743" y="92710"/>
                  </a:lnTo>
                  <a:lnTo>
                    <a:pt x="102234" y="88900"/>
                  </a:lnTo>
                  <a:lnTo>
                    <a:pt x="105435" y="88900"/>
                  </a:lnTo>
                  <a:lnTo>
                    <a:pt x="107721" y="87630"/>
                  </a:lnTo>
                  <a:lnTo>
                    <a:pt x="170552" y="87630"/>
                  </a:lnTo>
                  <a:lnTo>
                    <a:pt x="172986" y="86360"/>
                  </a:lnTo>
                  <a:lnTo>
                    <a:pt x="176180" y="83820"/>
                  </a:lnTo>
                  <a:lnTo>
                    <a:pt x="142332" y="83820"/>
                  </a:lnTo>
                  <a:lnTo>
                    <a:pt x="124599" y="81280"/>
                  </a:lnTo>
                  <a:lnTo>
                    <a:pt x="126085" y="80010"/>
                  </a:lnTo>
                  <a:lnTo>
                    <a:pt x="100876" y="80010"/>
                  </a:lnTo>
                  <a:lnTo>
                    <a:pt x="98132" y="73660"/>
                  </a:lnTo>
                  <a:lnTo>
                    <a:pt x="92201" y="68580"/>
                  </a:lnTo>
                  <a:lnTo>
                    <a:pt x="85356" y="66040"/>
                  </a:lnTo>
                  <a:close/>
                </a:path>
                <a:path w="310514" h="365760">
                  <a:moveTo>
                    <a:pt x="211327" y="91440"/>
                  </a:moveTo>
                  <a:lnTo>
                    <a:pt x="208127" y="92710"/>
                  </a:lnTo>
                  <a:lnTo>
                    <a:pt x="206298" y="93980"/>
                  </a:lnTo>
                  <a:lnTo>
                    <a:pt x="204025" y="96520"/>
                  </a:lnTo>
                  <a:lnTo>
                    <a:pt x="198081" y="99060"/>
                  </a:lnTo>
                  <a:lnTo>
                    <a:pt x="215887" y="99060"/>
                  </a:lnTo>
                  <a:lnTo>
                    <a:pt x="215430" y="95250"/>
                  </a:lnTo>
                  <a:lnTo>
                    <a:pt x="213601" y="93980"/>
                  </a:lnTo>
                  <a:lnTo>
                    <a:pt x="211327" y="91440"/>
                  </a:lnTo>
                  <a:close/>
                </a:path>
                <a:path w="310514" h="365760">
                  <a:moveTo>
                    <a:pt x="154724" y="92710"/>
                  </a:moveTo>
                  <a:lnTo>
                    <a:pt x="134188" y="92710"/>
                  </a:lnTo>
                  <a:lnTo>
                    <a:pt x="141490" y="93980"/>
                  </a:lnTo>
                  <a:lnTo>
                    <a:pt x="148335" y="93980"/>
                  </a:lnTo>
                  <a:lnTo>
                    <a:pt x="154724" y="92710"/>
                  </a:lnTo>
                  <a:close/>
                </a:path>
                <a:path w="310514" h="365760">
                  <a:moveTo>
                    <a:pt x="179374" y="66040"/>
                  </a:moveTo>
                  <a:lnTo>
                    <a:pt x="176174" y="66040"/>
                  </a:lnTo>
                  <a:lnTo>
                    <a:pt x="174815" y="68580"/>
                  </a:lnTo>
                  <a:lnTo>
                    <a:pt x="167355" y="77470"/>
                  </a:lnTo>
                  <a:lnTo>
                    <a:pt x="156556" y="82550"/>
                  </a:lnTo>
                  <a:lnTo>
                    <a:pt x="142332" y="83820"/>
                  </a:lnTo>
                  <a:lnTo>
                    <a:pt x="176180" y="83820"/>
                  </a:lnTo>
                  <a:lnTo>
                    <a:pt x="179374" y="81280"/>
                  </a:lnTo>
                  <a:lnTo>
                    <a:pt x="184848" y="72390"/>
                  </a:lnTo>
                  <a:lnTo>
                    <a:pt x="183934" y="68580"/>
                  </a:lnTo>
                  <a:lnTo>
                    <a:pt x="179374" y="66040"/>
                  </a:lnTo>
                  <a:close/>
                </a:path>
                <a:path w="310514" h="365760">
                  <a:moveTo>
                    <a:pt x="127800" y="54610"/>
                  </a:moveTo>
                  <a:lnTo>
                    <a:pt x="125971" y="54610"/>
                  </a:lnTo>
                  <a:lnTo>
                    <a:pt x="122326" y="57150"/>
                  </a:lnTo>
                  <a:lnTo>
                    <a:pt x="122097" y="58420"/>
                  </a:lnTo>
                  <a:lnTo>
                    <a:pt x="121970" y="63500"/>
                  </a:lnTo>
                  <a:lnTo>
                    <a:pt x="122326" y="72390"/>
                  </a:lnTo>
                  <a:lnTo>
                    <a:pt x="115938" y="74930"/>
                  </a:lnTo>
                  <a:lnTo>
                    <a:pt x="105435" y="78740"/>
                  </a:lnTo>
                  <a:lnTo>
                    <a:pt x="102234" y="78740"/>
                  </a:lnTo>
                  <a:lnTo>
                    <a:pt x="100876" y="80010"/>
                  </a:lnTo>
                  <a:lnTo>
                    <a:pt x="126085" y="80010"/>
                  </a:lnTo>
                  <a:lnTo>
                    <a:pt x="130543" y="76200"/>
                  </a:lnTo>
                  <a:lnTo>
                    <a:pt x="133273" y="67310"/>
                  </a:lnTo>
                  <a:lnTo>
                    <a:pt x="132359" y="59690"/>
                  </a:lnTo>
                  <a:lnTo>
                    <a:pt x="132359" y="58420"/>
                  </a:lnTo>
                  <a:lnTo>
                    <a:pt x="131444" y="55880"/>
                  </a:lnTo>
                  <a:lnTo>
                    <a:pt x="127800" y="54610"/>
                  </a:lnTo>
                  <a:close/>
                </a:path>
                <a:path w="310514" h="365760">
                  <a:moveTo>
                    <a:pt x="102428" y="46990"/>
                  </a:moveTo>
                  <a:lnTo>
                    <a:pt x="96304" y="46990"/>
                  </a:lnTo>
                  <a:lnTo>
                    <a:pt x="99047" y="48260"/>
                  </a:lnTo>
                  <a:lnTo>
                    <a:pt x="101333" y="48260"/>
                  </a:lnTo>
                  <a:lnTo>
                    <a:pt x="102428" y="46990"/>
                  </a:lnTo>
                  <a:close/>
                </a:path>
                <a:path w="310514" h="365760">
                  <a:moveTo>
                    <a:pt x="229793" y="36830"/>
                  </a:moveTo>
                  <a:lnTo>
                    <a:pt x="131902" y="36830"/>
                  </a:lnTo>
                  <a:lnTo>
                    <a:pt x="140119" y="39370"/>
                  </a:lnTo>
                  <a:lnTo>
                    <a:pt x="146507" y="45720"/>
                  </a:lnTo>
                  <a:lnTo>
                    <a:pt x="152969" y="41910"/>
                  </a:lnTo>
                  <a:lnTo>
                    <a:pt x="159861" y="40640"/>
                  </a:lnTo>
                  <a:lnTo>
                    <a:pt x="234632" y="40640"/>
                  </a:lnTo>
                  <a:lnTo>
                    <a:pt x="229793" y="36830"/>
                  </a:lnTo>
                  <a:close/>
                </a:path>
              </a:pathLst>
            </a:custGeom>
            <a:solidFill>
              <a:srgbClr val="000000"/>
            </a:solidFill>
          </p:spPr>
          <p:txBody>
            <a:bodyPr wrap="square" lIns="0" tIns="0" rIns="0" bIns="0" rtlCol="0"/>
            <a:lstStyle/>
            <a:p>
              <a:endParaRPr sz="1798"/>
            </a:p>
          </p:txBody>
        </p:sp>
      </p:grpSp>
      <p:sp>
        <p:nvSpPr>
          <p:cNvPr id="59" name="object 59"/>
          <p:cNvSpPr txBox="1"/>
          <p:nvPr/>
        </p:nvSpPr>
        <p:spPr>
          <a:xfrm>
            <a:off x="6156762" y="3927072"/>
            <a:ext cx="816872" cy="310132"/>
          </a:xfrm>
          <a:prstGeom prst="rect">
            <a:avLst/>
          </a:prstGeom>
        </p:spPr>
        <p:txBody>
          <a:bodyPr vert="horz" wrap="square" lIns="0" tIns="33614" rIns="0" bIns="0" rtlCol="0">
            <a:spAutoFit/>
          </a:bodyPr>
          <a:lstStyle/>
          <a:p>
            <a:pPr algn="ctr">
              <a:spcBef>
                <a:spcPts val="265"/>
              </a:spcBef>
            </a:pPr>
            <a:r>
              <a:rPr sz="749" b="1" spc="25" dirty="0">
                <a:latin typeface="YuGothic"/>
                <a:cs typeface="YuGothic"/>
              </a:rPr>
              <a:t>研究・開発・設計</a:t>
            </a:r>
            <a:endParaRPr sz="749">
              <a:latin typeface="YuGothic"/>
              <a:cs typeface="YuGothic"/>
            </a:endParaRPr>
          </a:p>
          <a:p>
            <a:pPr algn="ctr">
              <a:spcBef>
                <a:spcPts val="155"/>
              </a:spcBef>
            </a:pPr>
            <a:r>
              <a:rPr sz="849" b="1" spc="-5" dirty="0">
                <a:solidFill>
                  <a:srgbClr val="006FC0"/>
                </a:solidFill>
                <a:latin typeface="YuGothic"/>
                <a:cs typeface="YuGothic"/>
              </a:rPr>
              <a:t>28.4％</a:t>
            </a:r>
            <a:endParaRPr sz="849">
              <a:latin typeface="YuGothic"/>
              <a:cs typeface="YuGothic"/>
            </a:endParaRPr>
          </a:p>
        </p:txBody>
      </p:sp>
      <p:sp>
        <p:nvSpPr>
          <p:cNvPr id="60" name="object 60"/>
          <p:cNvSpPr txBox="1"/>
          <p:nvPr/>
        </p:nvSpPr>
        <p:spPr>
          <a:xfrm>
            <a:off x="6206198" y="3009179"/>
            <a:ext cx="717934" cy="305555"/>
          </a:xfrm>
          <a:prstGeom prst="rect">
            <a:avLst/>
          </a:prstGeom>
        </p:spPr>
        <p:txBody>
          <a:bodyPr vert="horz" wrap="square" lIns="0" tIns="33614" rIns="0" bIns="0" rtlCol="0">
            <a:spAutoFit/>
          </a:bodyPr>
          <a:lstStyle/>
          <a:p>
            <a:pPr algn="ctr">
              <a:spcBef>
                <a:spcPts val="265"/>
              </a:spcBef>
            </a:pPr>
            <a:r>
              <a:rPr sz="749" b="1" spc="25" dirty="0">
                <a:latin typeface="YuGothic"/>
                <a:cs typeface="YuGothic"/>
              </a:rPr>
              <a:t>経営・経営企画</a:t>
            </a:r>
            <a:endParaRPr sz="749" dirty="0">
              <a:latin typeface="YuGothic"/>
              <a:cs typeface="YuGothic"/>
            </a:endParaRPr>
          </a:p>
          <a:p>
            <a:pPr algn="ctr">
              <a:spcBef>
                <a:spcPts val="155"/>
              </a:spcBef>
            </a:pPr>
            <a:r>
              <a:rPr sz="849" b="1" spc="-5" dirty="0">
                <a:solidFill>
                  <a:srgbClr val="006FC0"/>
                </a:solidFill>
                <a:latin typeface="YuGothic"/>
                <a:cs typeface="YuGothic"/>
              </a:rPr>
              <a:t>22.9％</a:t>
            </a:r>
            <a:endParaRPr sz="849" dirty="0">
              <a:latin typeface="YuGothic"/>
              <a:cs typeface="YuGothic"/>
            </a:endParaRPr>
          </a:p>
        </p:txBody>
      </p:sp>
      <p:sp>
        <p:nvSpPr>
          <p:cNvPr id="61" name="object 61"/>
          <p:cNvSpPr txBox="1"/>
          <p:nvPr/>
        </p:nvSpPr>
        <p:spPr>
          <a:xfrm>
            <a:off x="6471665" y="1483285"/>
            <a:ext cx="492151" cy="131796"/>
          </a:xfrm>
          <a:prstGeom prst="rect">
            <a:avLst/>
          </a:prstGeom>
        </p:spPr>
        <p:txBody>
          <a:bodyPr vert="horz" wrap="square" lIns="0" tIns="16490" rIns="0" bIns="0" rtlCol="0">
            <a:spAutoFit/>
          </a:bodyPr>
          <a:lstStyle/>
          <a:p>
            <a:pPr marL="12685">
              <a:spcBef>
                <a:spcPts val="130"/>
              </a:spcBef>
            </a:pPr>
            <a:r>
              <a:rPr sz="749" b="1" spc="20" dirty="0">
                <a:latin typeface="YuGothic"/>
                <a:cs typeface="YuGothic"/>
              </a:rPr>
              <a:t>100人未満</a:t>
            </a:r>
            <a:endParaRPr sz="749">
              <a:latin typeface="YuGothic"/>
              <a:cs typeface="YuGothic"/>
            </a:endParaRPr>
          </a:p>
        </p:txBody>
      </p:sp>
      <p:grpSp>
        <p:nvGrpSpPr>
          <p:cNvPr id="62" name="object 62"/>
          <p:cNvGrpSpPr/>
          <p:nvPr/>
        </p:nvGrpSpPr>
        <p:grpSpPr>
          <a:xfrm>
            <a:off x="5668454" y="1515826"/>
            <a:ext cx="672270" cy="855559"/>
            <a:chOff x="5669808" y="1517697"/>
            <a:chExt cx="673100" cy="856615"/>
          </a:xfrm>
        </p:grpSpPr>
        <p:pic>
          <p:nvPicPr>
            <p:cNvPr id="63" name="object 63"/>
            <p:cNvPicPr/>
            <p:nvPr/>
          </p:nvPicPr>
          <p:blipFill>
            <a:blip r:embed="rId21" cstate="print"/>
            <a:stretch>
              <a:fillRect/>
            </a:stretch>
          </p:blipFill>
          <p:spPr>
            <a:xfrm>
              <a:off x="5669808" y="1517697"/>
              <a:ext cx="213626" cy="192900"/>
            </a:xfrm>
            <a:prstGeom prst="rect">
              <a:avLst/>
            </a:prstGeom>
          </p:spPr>
        </p:pic>
        <p:pic>
          <p:nvPicPr>
            <p:cNvPr id="64" name="object 64"/>
            <p:cNvPicPr/>
            <p:nvPr/>
          </p:nvPicPr>
          <p:blipFill>
            <a:blip r:embed="rId22" cstate="print"/>
            <a:stretch>
              <a:fillRect/>
            </a:stretch>
          </p:blipFill>
          <p:spPr>
            <a:xfrm>
              <a:off x="5681215" y="1819042"/>
              <a:ext cx="434343" cy="192901"/>
            </a:xfrm>
            <a:prstGeom prst="rect">
              <a:avLst/>
            </a:prstGeom>
          </p:spPr>
        </p:pic>
        <p:sp>
          <p:nvSpPr>
            <p:cNvPr id="65" name="object 65"/>
            <p:cNvSpPr/>
            <p:nvPr/>
          </p:nvSpPr>
          <p:spPr>
            <a:xfrm>
              <a:off x="5681205" y="2181377"/>
              <a:ext cx="661670" cy="193040"/>
            </a:xfrm>
            <a:custGeom>
              <a:avLst/>
              <a:gdLst/>
              <a:ahLst/>
              <a:cxnLst/>
              <a:rect l="l" t="t" r="r" b="b"/>
              <a:pathLst>
                <a:path w="661670" h="193039">
                  <a:moveTo>
                    <a:pt x="62458" y="7772"/>
                  </a:moveTo>
                  <a:lnTo>
                    <a:pt x="54686" y="0"/>
                  </a:lnTo>
                  <a:lnTo>
                    <a:pt x="35534" y="0"/>
                  </a:lnTo>
                  <a:lnTo>
                    <a:pt x="27762" y="7772"/>
                  </a:lnTo>
                  <a:lnTo>
                    <a:pt x="27762" y="26949"/>
                  </a:lnTo>
                  <a:lnTo>
                    <a:pt x="35534" y="34721"/>
                  </a:lnTo>
                  <a:lnTo>
                    <a:pt x="54686" y="34721"/>
                  </a:lnTo>
                  <a:lnTo>
                    <a:pt x="62458" y="26949"/>
                  </a:lnTo>
                  <a:lnTo>
                    <a:pt x="62458" y="17360"/>
                  </a:lnTo>
                  <a:lnTo>
                    <a:pt x="62458" y="7772"/>
                  </a:lnTo>
                  <a:close/>
                </a:path>
                <a:path w="661670" h="193039">
                  <a:moveTo>
                    <a:pt x="72364" y="49847"/>
                  </a:moveTo>
                  <a:lnTo>
                    <a:pt x="68402" y="46380"/>
                  </a:lnTo>
                  <a:lnTo>
                    <a:pt x="63449" y="43649"/>
                  </a:lnTo>
                  <a:lnTo>
                    <a:pt x="54025" y="40424"/>
                  </a:lnTo>
                  <a:lnTo>
                    <a:pt x="49568" y="39674"/>
                  </a:lnTo>
                  <a:lnTo>
                    <a:pt x="40144" y="39674"/>
                  </a:lnTo>
                  <a:lnTo>
                    <a:pt x="0" y="102171"/>
                  </a:lnTo>
                  <a:lnTo>
                    <a:pt x="1981" y="106641"/>
                  </a:lnTo>
                  <a:lnTo>
                    <a:pt x="7429" y="107873"/>
                  </a:lnTo>
                  <a:lnTo>
                    <a:pt x="11404" y="107873"/>
                  </a:lnTo>
                  <a:lnTo>
                    <a:pt x="14376" y="105638"/>
                  </a:lnTo>
                  <a:lnTo>
                    <a:pt x="25285" y="66217"/>
                  </a:lnTo>
                  <a:lnTo>
                    <a:pt x="25285" y="192443"/>
                  </a:lnTo>
                  <a:lnTo>
                    <a:pt x="40144" y="192443"/>
                  </a:lnTo>
                  <a:lnTo>
                    <a:pt x="40144" y="121513"/>
                  </a:lnTo>
                  <a:lnTo>
                    <a:pt x="50063" y="121513"/>
                  </a:lnTo>
                  <a:lnTo>
                    <a:pt x="50063" y="192189"/>
                  </a:lnTo>
                  <a:lnTo>
                    <a:pt x="64935" y="192189"/>
                  </a:lnTo>
                  <a:lnTo>
                    <a:pt x="64935" y="111848"/>
                  </a:lnTo>
                  <a:lnTo>
                    <a:pt x="59728" y="109359"/>
                  </a:lnTo>
                  <a:lnTo>
                    <a:pt x="56756" y="103162"/>
                  </a:lnTo>
                  <a:lnTo>
                    <a:pt x="58242" y="96964"/>
                  </a:lnTo>
                  <a:lnTo>
                    <a:pt x="69888" y="53568"/>
                  </a:lnTo>
                  <a:lnTo>
                    <a:pt x="72364" y="49847"/>
                  </a:lnTo>
                  <a:close/>
                </a:path>
                <a:path w="661670" h="193039">
                  <a:moveTo>
                    <a:pt x="124421" y="7772"/>
                  </a:moveTo>
                  <a:lnTo>
                    <a:pt x="116649" y="0"/>
                  </a:lnTo>
                  <a:lnTo>
                    <a:pt x="97497" y="0"/>
                  </a:lnTo>
                  <a:lnTo>
                    <a:pt x="89725" y="7772"/>
                  </a:lnTo>
                  <a:lnTo>
                    <a:pt x="89725" y="26949"/>
                  </a:lnTo>
                  <a:lnTo>
                    <a:pt x="97497" y="34721"/>
                  </a:lnTo>
                  <a:lnTo>
                    <a:pt x="116649" y="34721"/>
                  </a:lnTo>
                  <a:lnTo>
                    <a:pt x="124421" y="26949"/>
                  </a:lnTo>
                  <a:lnTo>
                    <a:pt x="124421" y="17360"/>
                  </a:lnTo>
                  <a:lnTo>
                    <a:pt x="124421" y="7772"/>
                  </a:lnTo>
                  <a:close/>
                </a:path>
                <a:path w="661670" h="193039">
                  <a:moveTo>
                    <a:pt x="152171" y="102171"/>
                  </a:moveTo>
                  <a:lnTo>
                    <a:pt x="139534" y="55549"/>
                  </a:lnTo>
                  <a:lnTo>
                    <a:pt x="112026" y="39928"/>
                  </a:lnTo>
                  <a:lnTo>
                    <a:pt x="102603" y="39928"/>
                  </a:lnTo>
                  <a:lnTo>
                    <a:pt x="62458" y="102171"/>
                  </a:lnTo>
                  <a:lnTo>
                    <a:pt x="64439" y="106641"/>
                  </a:lnTo>
                  <a:lnTo>
                    <a:pt x="69888" y="107886"/>
                  </a:lnTo>
                  <a:lnTo>
                    <a:pt x="73850" y="107886"/>
                  </a:lnTo>
                  <a:lnTo>
                    <a:pt x="76835" y="105651"/>
                  </a:lnTo>
                  <a:lnTo>
                    <a:pt x="87731" y="66217"/>
                  </a:lnTo>
                  <a:lnTo>
                    <a:pt x="87731" y="192443"/>
                  </a:lnTo>
                  <a:lnTo>
                    <a:pt x="102603" y="192443"/>
                  </a:lnTo>
                  <a:lnTo>
                    <a:pt x="102603" y="121526"/>
                  </a:lnTo>
                  <a:lnTo>
                    <a:pt x="112522" y="121526"/>
                  </a:lnTo>
                  <a:lnTo>
                    <a:pt x="112522" y="192201"/>
                  </a:lnTo>
                  <a:lnTo>
                    <a:pt x="127393" y="192201"/>
                  </a:lnTo>
                  <a:lnTo>
                    <a:pt x="127393" y="66217"/>
                  </a:lnTo>
                  <a:lnTo>
                    <a:pt x="138290" y="105651"/>
                  </a:lnTo>
                  <a:lnTo>
                    <a:pt x="141262" y="107886"/>
                  </a:lnTo>
                  <a:lnTo>
                    <a:pt x="145732" y="107886"/>
                  </a:lnTo>
                  <a:lnTo>
                    <a:pt x="149936" y="106641"/>
                  </a:lnTo>
                  <a:lnTo>
                    <a:pt x="152171" y="102171"/>
                  </a:lnTo>
                  <a:close/>
                </a:path>
                <a:path w="661670" h="193039">
                  <a:moveTo>
                    <a:pt x="186385" y="7772"/>
                  </a:moveTo>
                  <a:lnTo>
                    <a:pt x="178612" y="0"/>
                  </a:lnTo>
                  <a:lnTo>
                    <a:pt x="159461" y="0"/>
                  </a:lnTo>
                  <a:lnTo>
                    <a:pt x="151688" y="7772"/>
                  </a:lnTo>
                  <a:lnTo>
                    <a:pt x="151688" y="26949"/>
                  </a:lnTo>
                  <a:lnTo>
                    <a:pt x="159461" y="34721"/>
                  </a:lnTo>
                  <a:lnTo>
                    <a:pt x="178612" y="34721"/>
                  </a:lnTo>
                  <a:lnTo>
                    <a:pt x="186385" y="26949"/>
                  </a:lnTo>
                  <a:lnTo>
                    <a:pt x="186385" y="17360"/>
                  </a:lnTo>
                  <a:lnTo>
                    <a:pt x="186385" y="7772"/>
                  </a:lnTo>
                  <a:close/>
                </a:path>
                <a:path w="661670" h="193039">
                  <a:moveTo>
                    <a:pt x="214134" y="102171"/>
                  </a:moveTo>
                  <a:lnTo>
                    <a:pt x="201244" y="55549"/>
                  </a:lnTo>
                  <a:lnTo>
                    <a:pt x="173736" y="39928"/>
                  </a:lnTo>
                  <a:lnTo>
                    <a:pt x="164325" y="39928"/>
                  </a:lnTo>
                  <a:lnTo>
                    <a:pt x="159854" y="40678"/>
                  </a:lnTo>
                  <a:lnTo>
                    <a:pt x="150444" y="43903"/>
                  </a:lnTo>
                  <a:lnTo>
                    <a:pt x="145732" y="46621"/>
                  </a:lnTo>
                  <a:lnTo>
                    <a:pt x="141516" y="50101"/>
                  </a:lnTo>
                  <a:lnTo>
                    <a:pt x="143002" y="51828"/>
                  </a:lnTo>
                  <a:lnTo>
                    <a:pt x="143992" y="53822"/>
                  </a:lnTo>
                  <a:lnTo>
                    <a:pt x="157378" y="103174"/>
                  </a:lnTo>
                  <a:lnTo>
                    <a:pt x="154152" y="109372"/>
                  </a:lnTo>
                  <a:lnTo>
                    <a:pt x="148958" y="111848"/>
                  </a:lnTo>
                  <a:lnTo>
                    <a:pt x="148958" y="192443"/>
                  </a:lnTo>
                  <a:lnTo>
                    <a:pt x="163830" y="192443"/>
                  </a:lnTo>
                  <a:lnTo>
                    <a:pt x="163830" y="121526"/>
                  </a:lnTo>
                  <a:lnTo>
                    <a:pt x="173736" y="121526"/>
                  </a:lnTo>
                  <a:lnTo>
                    <a:pt x="173736" y="192201"/>
                  </a:lnTo>
                  <a:lnTo>
                    <a:pt x="188607" y="192201"/>
                  </a:lnTo>
                  <a:lnTo>
                    <a:pt x="188607" y="66217"/>
                  </a:lnTo>
                  <a:lnTo>
                    <a:pt x="199517" y="105651"/>
                  </a:lnTo>
                  <a:lnTo>
                    <a:pt x="202488" y="107886"/>
                  </a:lnTo>
                  <a:lnTo>
                    <a:pt x="206946" y="107886"/>
                  </a:lnTo>
                  <a:lnTo>
                    <a:pt x="211899" y="106641"/>
                  </a:lnTo>
                  <a:lnTo>
                    <a:pt x="214134" y="102171"/>
                  </a:lnTo>
                  <a:close/>
                </a:path>
                <a:path w="661670" h="193039">
                  <a:moveTo>
                    <a:pt x="286435" y="7772"/>
                  </a:moveTo>
                  <a:lnTo>
                    <a:pt x="278688" y="0"/>
                  </a:lnTo>
                  <a:lnTo>
                    <a:pt x="259562" y="0"/>
                  </a:lnTo>
                  <a:lnTo>
                    <a:pt x="251815" y="7772"/>
                  </a:lnTo>
                  <a:lnTo>
                    <a:pt x="251815" y="26949"/>
                  </a:lnTo>
                  <a:lnTo>
                    <a:pt x="259562" y="34721"/>
                  </a:lnTo>
                  <a:lnTo>
                    <a:pt x="278688" y="34721"/>
                  </a:lnTo>
                  <a:lnTo>
                    <a:pt x="286435" y="26949"/>
                  </a:lnTo>
                  <a:lnTo>
                    <a:pt x="286435" y="17360"/>
                  </a:lnTo>
                  <a:lnTo>
                    <a:pt x="286435" y="7772"/>
                  </a:lnTo>
                  <a:close/>
                </a:path>
                <a:path w="661670" h="193039">
                  <a:moveTo>
                    <a:pt x="296329" y="49847"/>
                  </a:moveTo>
                  <a:lnTo>
                    <a:pt x="292366" y="46380"/>
                  </a:lnTo>
                  <a:lnTo>
                    <a:pt x="287426" y="43649"/>
                  </a:lnTo>
                  <a:lnTo>
                    <a:pt x="278028" y="40424"/>
                  </a:lnTo>
                  <a:lnTo>
                    <a:pt x="273583" y="39674"/>
                  </a:lnTo>
                  <a:lnTo>
                    <a:pt x="264185" y="39674"/>
                  </a:lnTo>
                  <a:lnTo>
                    <a:pt x="224129" y="102171"/>
                  </a:lnTo>
                  <a:lnTo>
                    <a:pt x="226110" y="106641"/>
                  </a:lnTo>
                  <a:lnTo>
                    <a:pt x="231546" y="107873"/>
                  </a:lnTo>
                  <a:lnTo>
                    <a:pt x="235496" y="107873"/>
                  </a:lnTo>
                  <a:lnTo>
                    <a:pt x="238467" y="105638"/>
                  </a:lnTo>
                  <a:lnTo>
                    <a:pt x="249351" y="66217"/>
                  </a:lnTo>
                  <a:lnTo>
                    <a:pt x="249351" y="192443"/>
                  </a:lnTo>
                  <a:lnTo>
                    <a:pt x="264185" y="192443"/>
                  </a:lnTo>
                  <a:lnTo>
                    <a:pt x="264185" y="121513"/>
                  </a:lnTo>
                  <a:lnTo>
                    <a:pt x="274078" y="121513"/>
                  </a:lnTo>
                  <a:lnTo>
                    <a:pt x="274078" y="192189"/>
                  </a:lnTo>
                  <a:lnTo>
                    <a:pt x="288912" y="192189"/>
                  </a:lnTo>
                  <a:lnTo>
                    <a:pt x="288912" y="111848"/>
                  </a:lnTo>
                  <a:lnTo>
                    <a:pt x="283718" y="109359"/>
                  </a:lnTo>
                  <a:lnTo>
                    <a:pt x="280746" y="103162"/>
                  </a:lnTo>
                  <a:lnTo>
                    <a:pt x="282232" y="96964"/>
                  </a:lnTo>
                  <a:lnTo>
                    <a:pt x="293852" y="53568"/>
                  </a:lnTo>
                  <a:lnTo>
                    <a:pt x="296329" y="49847"/>
                  </a:lnTo>
                  <a:close/>
                </a:path>
                <a:path w="661670" h="193039">
                  <a:moveTo>
                    <a:pt x="348259" y="7772"/>
                  </a:moveTo>
                  <a:lnTo>
                    <a:pt x="340512" y="0"/>
                  </a:lnTo>
                  <a:lnTo>
                    <a:pt x="321398" y="0"/>
                  </a:lnTo>
                  <a:lnTo>
                    <a:pt x="313639" y="7772"/>
                  </a:lnTo>
                  <a:lnTo>
                    <a:pt x="313639" y="26949"/>
                  </a:lnTo>
                  <a:lnTo>
                    <a:pt x="321398" y="34721"/>
                  </a:lnTo>
                  <a:lnTo>
                    <a:pt x="340512" y="34721"/>
                  </a:lnTo>
                  <a:lnTo>
                    <a:pt x="348259" y="26949"/>
                  </a:lnTo>
                  <a:lnTo>
                    <a:pt x="348259" y="17360"/>
                  </a:lnTo>
                  <a:lnTo>
                    <a:pt x="348259" y="7772"/>
                  </a:lnTo>
                  <a:close/>
                </a:path>
                <a:path w="661670" h="193039">
                  <a:moveTo>
                    <a:pt x="375945" y="102171"/>
                  </a:moveTo>
                  <a:lnTo>
                    <a:pt x="363334" y="55549"/>
                  </a:lnTo>
                  <a:lnTo>
                    <a:pt x="335889" y="39928"/>
                  </a:lnTo>
                  <a:lnTo>
                    <a:pt x="326491" y="39928"/>
                  </a:lnTo>
                  <a:lnTo>
                    <a:pt x="286435" y="102171"/>
                  </a:lnTo>
                  <a:lnTo>
                    <a:pt x="288417" y="106641"/>
                  </a:lnTo>
                  <a:lnTo>
                    <a:pt x="293852" y="107886"/>
                  </a:lnTo>
                  <a:lnTo>
                    <a:pt x="297815" y="107886"/>
                  </a:lnTo>
                  <a:lnTo>
                    <a:pt x="300774" y="105651"/>
                  </a:lnTo>
                  <a:lnTo>
                    <a:pt x="311658" y="66217"/>
                  </a:lnTo>
                  <a:lnTo>
                    <a:pt x="311658" y="192443"/>
                  </a:lnTo>
                  <a:lnTo>
                    <a:pt x="326491" y="192443"/>
                  </a:lnTo>
                  <a:lnTo>
                    <a:pt x="326491" y="121526"/>
                  </a:lnTo>
                  <a:lnTo>
                    <a:pt x="336384" y="121526"/>
                  </a:lnTo>
                  <a:lnTo>
                    <a:pt x="336384" y="192201"/>
                  </a:lnTo>
                  <a:lnTo>
                    <a:pt x="351218" y="192201"/>
                  </a:lnTo>
                  <a:lnTo>
                    <a:pt x="351218" y="66217"/>
                  </a:lnTo>
                  <a:lnTo>
                    <a:pt x="362102" y="105651"/>
                  </a:lnTo>
                  <a:lnTo>
                    <a:pt x="365061" y="107886"/>
                  </a:lnTo>
                  <a:lnTo>
                    <a:pt x="369519" y="107886"/>
                  </a:lnTo>
                  <a:lnTo>
                    <a:pt x="373722" y="106641"/>
                  </a:lnTo>
                  <a:lnTo>
                    <a:pt x="375945" y="102171"/>
                  </a:lnTo>
                  <a:close/>
                </a:path>
                <a:path w="661670" h="193039">
                  <a:moveTo>
                    <a:pt x="410070" y="7772"/>
                  </a:moveTo>
                  <a:lnTo>
                    <a:pt x="402323" y="0"/>
                  </a:lnTo>
                  <a:lnTo>
                    <a:pt x="383209" y="0"/>
                  </a:lnTo>
                  <a:lnTo>
                    <a:pt x="375450" y="7772"/>
                  </a:lnTo>
                  <a:lnTo>
                    <a:pt x="375450" y="26949"/>
                  </a:lnTo>
                  <a:lnTo>
                    <a:pt x="383209" y="34721"/>
                  </a:lnTo>
                  <a:lnTo>
                    <a:pt x="402323" y="34721"/>
                  </a:lnTo>
                  <a:lnTo>
                    <a:pt x="410070" y="26949"/>
                  </a:lnTo>
                  <a:lnTo>
                    <a:pt x="410070" y="17360"/>
                  </a:lnTo>
                  <a:lnTo>
                    <a:pt x="410070" y="7772"/>
                  </a:lnTo>
                  <a:close/>
                </a:path>
                <a:path w="661670" h="193039">
                  <a:moveTo>
                    <a:pt x="437756" y="102171"/>
                  </a:moveTo>
                  <a:lnTo>
                    <a:pt x="424891" y="55549"/>
                  </a:lnTo>
                  <a:lnTo>
                    <a:pt x="397446" y="39928"/>
                  </a:lnTo>
                  <a:lnTo>
                    <a:pt x="388061" y="39928"/>
                  </a:lnTo>
                  <a:lnTo>
                    <a:pt x="383603" y="40678"/>
                  </a:lnTo>
                  <a:lnTo>
                    <a:pt x="374205" y="43903"/>
                  </a:lnTo>
                  <a:lnTo>
                    <a:pt x="369506" y="46621"/>
                  </a:lnTo>
                  <a:lnTo>
                    <a:pt x="365315" y="50101"/>
                  </a:lnTo>
                  <a:lnTo>
                    <a:pt x="366788" y="51828"/>
                  </a:lnTo>
                  <a:lnTo>
                    <a:pt x="367779" y="53822"/>
                  </a:lnTo>
                  <a:lnTo>
                    <a:pt x="381139" y="103174"/>
                  </a:lnTo>
                  <a:lnTo>
                    <a:pt x="377913" y="109372"/>
                  </a:lnTo>
                  <a:lnTo>
                    <a:pt x="372732" y="111848"/>
                  </a:lnTo>
                  <a:lnTo>
                    <a:pt x="372732" y="192443"/>
                  </a:lnTo>
                  <a:lnTo>
                    <a:pt x="387565" y="192443"/>
                  </a:lnTo>
                  <a:lnTo>
                    <a:pt x="387565" y="121526"/>
                  </a:lnTo>
                  <a:lnTo>
                    <a:pt x="397446" y="121526"/>
                  </a:lnTo>
                  <a:lnTo>
                    <a:pt x="397446" y="192201"/>
                  </a:lnTo>
                  <a:lnTo>
                    <a:pt x="412292" y="192201"/>
                  </a:lnTo>
                  <a:lnTo>
                    <a:pt x="412292" y="66217"/>
                  </a:lnTo>
                  <a:lnTo>
                    <a:pt x="423164" y="105651"/>
                  </a:lnTo>
                  <a:lnTo>
                    <a:pt x="426135" y="107886"/>
                  </a:lnTo>
                  <a:lnTo>
                    <a:pt x="430580" y="107886"/>
                  </a:lnTo>
                  <a:lnTo>
                    <a:pt x="435533" y="106641"/>
                  </a:lnTo>
                  <a:lnTo>
                    <a:pt x="437756" y="102171"/>
                  </a:lnTo>
                  <a:close/>
                </a:path>
                <a:path w="661670" h="193039">
                  <a:moveTo>
                    <a:pt x="510032" y="7772"/>
                  </a:moveTo>
                  <a:lnTo>
                    <a:pt x="502285" y="0"/>
                  </a:lnTo>
                  <a:lnTo>
                    <a:pt x="483158" y="0"/>
                  </a:lnTo>
                  <a:lnTo>
                    <a:pt x="475411" y="7772"/>
                  </a:lnTo>
                  <a:lnTo>
                    <a:pt x="475411" y="26949"/>
                  </a:lnTo>
                  <a:lnTo>
                    <a:pt x="483158" y="34721"/>
                  </a:lnTo>
                  <a:lnTo>
                    <a:pt x="502285" y="34721"/>
                  </a:lnTo>
                  <a:lnTo>
                    <a:pt x="510032" y="26949"/>
                  </a:lnTo>
                  <a:lnTo>
                    <a:pt x="510032" y="17360"/>
                  </a:lnTo>
                  <a:lnTo>
                    <a:pt x="510032" y="7772"/>
                  </a:lnTo>
                  <a:close/>
                </a:path>
                <a:path w="661670" h="193039">
                  <a:moveTo>
                    <a:pt x="519925" y="49847"/>
                  </a:moveTo>
                  <a:lnTo>
                    <a:pt x="515962" y="46380"/>
                  </a:lnTo>
                  <a:lnTo>
                    <a:pt x="511022" y="43649"/>
                  </a:lnTo>
                  <a:lnTo>
                    <a:pt x="501624" y="40424"/>
                  </a:lnTo>
                  <a:lnTo>
                    <a:pt x="497179" y="39674"/>
                  </a:lnTo>
                  <a:lnTo>
                    <a:pt x="487781" y="39674"/>
                  </a:lnTo>
                  <a:lnTo>
                    <a:pt x="447725" y="102171"/>
                  </a:lnTo>
                  <a:lnTo>
                    <a:pt x="449707" y="106641"/>
                  </a:lnTo>
                  <a:lnTo>
                    <a:pt x="455142" y="107873"/>
                  </a:lnTo>
                  <a:lnTo>
                    <a:pt x="459092" y="107873"/>
                  </a:lnTo>
                  <a:lnTo>
                    <a:pt x="462064" y="105638"/>
                  </a:lnTo>
                  <a:lnTo>
                    <a:pt x="472948" y="66217"/>
                  </a:lnTo>
                  <a:lnTo>
                    <a:pt x="472948" y="192443"/>
                  </a:lnTo>
                  <a:lnTo>
                    <a:pt x="487781" y="192443"/>
                  </a:lnTo>
                  <a:lnTo>
                    <a:pt x="487781" y="121513"/>
                  </a:lnTo>
                  <a:lnTo>
                    <a:pt x="497674" y="121513"/>
                  </a:lnTo>
                  <a:lnTo>
                    <a:pt x="497674" y="192189"/>
                  </a:lnTo>
                  <a:lnTo>
                    <a:pt x="512508" y="192189"/>
                  </a:lnTo>
                  <a:lnTo>
                    <a:pt x="512508" y="111848"/>
                  </a:lnTo>
                  <a:lnTo>
                    <a:pt x="507314" y="109359"/>
                  </a:lnTo>
                  <a:lnTo>
                    <a:pt x="504342" y="103162"/>
                  </a:lnTo>
                  <a:lnTo>
                    <a:pt x="505828" y="96964"/>
                  </a:lnTo>
                  <a:lnTo>
                    <a:pt x="517448" y="53568"/>
                  </a:lnTo>
                  <a:lnTo>
                    <a:pt x="519925" y="49847"/>
                  </a:lnTo>
                  <a:close/>
                </a:path>
                <a:path w="661670" h="193039">
                  <a:moveTo>
                    <a:pt x="571842" y="7772"/>
                  </a:moveTo>
                  <a:lnTo>
                    <a:pt x="564095" y="0"/>
                  </a:lnTo>
                  <a:lnTo>
                    <a:pt x="544982" y="0"/>
                  </a:lnTo>
                  <a:lnTo>
                    <a:pt x="537222" y="7772"/>
                  </a:lnTo>
                  <a:lnTo>
                    <a:pt x="537222" y="26949"/>
                  </a:lnTo>
                  <a:lnTo>
                    <a:pt x="544982" y="34721"/>
                  </a:lnTo>
                  <a:lnTo>
                    <a:pt x="564095" y="34721"/>
                  </a:lnTo>
                  <a:lnTo>
                    <a:pt x="571842" y="26949"/>
                  </a:lnTo>
                  <a:lnTo>
                    <a:pt x="571842" y="17360"/>
                  </a:lnTo>
                  <a:lnTo>
                    <a:pt x="571842" y="7772"/>
                  </a:lnTo>
                  <a:close/>
                </a:path>
                <a:path w="661670" h="193039">
                  <a:moveTo>
                    <a:pt x="599541" y="102171"/>
                  </a:moveTo>
                  <a:lnTo>
                    <a:pt x="586930" y="55549"/>
                  </a:lnTo>
                  <a:lnTo>
                    <a:pt x="559485" y="39928"/>
                  </a:lnTo>
                  <a:lnTo>
                    <a:pt x="550087" y="39928"/>
                  </a:lnTo>
                  <a:lnTo>
                    <a:pt x="510032" y="102171"/>
                  </a:lnTo>
                  <a:lnTo>
                    <a:pt x="512013" y="106641"/>
                  </a:lnTo>
                  <a:lnTo>
                    <a:pt x="517448" y="107886"/>
                  </a:lnTo>
                  <a:lnTo>
                    <a:pt x="521411" y="107886"/>
                  </a:lnTo>
                  <a:lnTo>
                    <a:pt x="524370" y="105651"/>
                  </a:lnTo>
                  <a:lnTo>
                    <a:pt x="535254" y="66217"/>
                  </a:lnTo>
                  <a:lnTo>
                    <a:pt x="535254" y="192443"/>
                  </a:lnTo>
                  <a:lnTo>
                    <a:pt x="550087" y="192443"/>
                  </a:lnTo>
                  <a:lnTo>
                    <a:pt x="550087" y="121526"/>
                  </a:lnTo>
                  <a:lnTo>
                    <a:pt x="559981" y="121526"/>
                  </a:lnTo>
                  <a:lnTo>
                    <a:pt x="559981" y="192201"/>
                  </a:lnTo>
                  <a:lnTo>
                    <a:pt x="574814" y="192201"/>
                  </a:lnTo>
                  <a:lnTo>
                    <a:pt x="574814" y="66217"/>
                  </a:lnTo>
                  <a:lnTo>
                    <a:pt x="585698" y="105651"/>
                  </a:lnTo>
                  <a:lnTo>
                    <a:pt x="588657" y="107886"/>
                  </a:lnTo>
                  <a:lnTo>
                    <a:pt x="593115" y="107886"/>
                  </a:lnTo>
                  <a:lnTo>
                    <a:pt x="597319" y="106641"/>
                  </a:lnTo>
                  <a:lnTo>
                    <a:pt x="599541" y="102171"/>
                  </a:lnTo>
                  <a:close/>
                </a:path>
                <a:path w="661670" h="193039">
                  <a:moveTo>
                    <a:pt x="633653" y="7772"/>
                  </a:moveTo>
                  <a:lnTo>
                    <a:pt x="625906" y="0"/>
                  </a:lnTo>
                  <a:lnTo>
                    <a:pt x="606780" y="0"/>
                  </a:lnTo>
                  <a:lnTo>
                    <a:pt x="599033" y="7772"/>
                  </a:lnTo>
                  <a:lnTo>
                    <a:pt x="599033" y="26949"/>
                  </a:lnTo>
                  <a:lnTo>
                    <a:pt x="606780" y="34721"/>
                  </a:lnTo>
                  <a:lnTo>
                    <a:pt x="625906" y="34721"/>
                  </a:lnTo>
                  <a:lnTo>
                    <a:pt x="633653" y="26949"/>
                  </a:lnTo>
                  <a:lnTo>
                    <a:pt x="633653" y="17360"/>
                  </a:lnTo>
                  <a:lnTo>
                    <a:pt x="633653" y="7772"/>
                  </a:lnTo>
                  <a:close/>
                </a:path>
                <a:path w="661670" h="193039">
                  <a:moveTo>
                    <a:pt x="661352" y="102171"/>
                  </a:moveTo>
                  <a:lnTo>
                    <a:pt x="648487" y="55549"/>
                  </a:lnTo>
                  <a:lnTo>
                    <a:pt x="621042" y="39928"/>
                  </a:lnTo>
                  <a:lnTo>
                    <a:pt x="611657" y="39928"/>
                  </a:lnTo>
                  <a:lnTo>
                    <a:pt x="607199" y="40678"/>
                  </a:lnTo>
                  <a:lnTo>
                    <a:pt x="597801" y="43903"/>
                  </a:lnTo>
                  <a:lnTo>
                    <a:pt x="593102" y="46621"/>
                  </a:lnTo>
                  <a:lnTo>
                    <a:pt x="588911" y="50101"/>
                  </a:lnTo>
                  <a:lnTo>
                    <a:pt x="590384" y="51828"/>
                  </a:lnTo>
                  <a:lnTo>
                    <a:pt x="591375" y="53822"/>
                  </a:lnTo>
                  <a:lnTo>
                    <a:pt x="604735" y="103174"/>
                  </a:lnTo>
                  <a:lnTo>
                    <a:pt x="601510" y="109372"/>
                  </a:lnTo>
                  <a:lnTo>
                    <a:pt x="596328" y="111848"/>
                  </a:lnTo>
                  <a:lnTo>
                    <a:pt x="596328" y="192443"/>
                  </a:lnTo>
                  <a:lnTo>
                    <a:pt x="611162" y="192443"/>
                  </a:lnTo>
                  <a:lnTo>
                    <a:pt x="611162" y="121526"/>
                  </a:lnTo>
                  <a:lnTo>
                    <a:pt x="621042" y="121526"/>
                  </a:lnTo>
                  <a:lnTo>
                    <a:pt x="621042" y="192201"/>
                  </a:lnTo>
                  <a:lnTo>
                    <a:pt x="635889" y="192201"/>
                  </a:lnTo>
                  <a:lnTo>
                    <a:pt x="635889" y="66217"/>
                  </a:lnTo>
                  <a:lnTo>
                    <a:pt x="646760" y="105651"/>
                  </a:lnTo>
                  <a:lnTo>
                    <a:pt x="649732" y="107886"/>
                  </a:lnTo>
                  <a:lnTo>
                    <a:pt x="654177" y="107886"/>
                  </a:lnTo>
                  <a:lnTo>
                    <a:pt x="659130" y="106641"/>
                  </a:lnTo>
                  <a:lnTo>
                    <a:pt x="661352" y="102171"/>
                  </a:lnTo>
                  <a:close/>
                </a:path>
              </a:pathLst>
            </a:custGeom>
            <a:solidFill>
              <a:srgbClr val="000000"/>
            </a:solidFill>
          </p:spPr>
          <p:txBody>
            <a:bodyPr wrap="square" lIns="0" tIns="0" rIns="0" bIns="0" rtlCol="0"/>
            <a:lstStyle/>
            <a:p>
              <a:endParaRPr sz="1798"/>
            </a:p>
          </p:txBody>
        </p:sp>
      </p:grpSp>
      <p:sp>
        <p:nvSpPr>
          <p:cNvPr id="66" name="object 66"/>
          <p:cNvSpPr txBox="1"/>
          <p:nvPr/>
        </p:nvSpPr>
        <p:spPr>
          <a:xfrm>
            <a:off x="6436126" y="1777782"/>
            <a:ext cx="563185" cy="131796"/>
          </a:xfrm>
          <a:prstGeom prst="rect">
            <a:avLst/>
          </a:prstGeom>
        </p:spPr>
        <p:txBody>
          <a:bodyPr vert="horz" wrap="square" lIns="0" tIns="16490" rIns="0" bIns="0" rtlCol="0">
            <a:spAutoFit/>
          </a:bodyPr>
          <a:lstStyle/>
          <a:p>
            <a:pPr marL="12685">
              <a:spcBef>
                <a:spcPts val="130"/>
              </a:spcBef>
            </a:pPr>
            <a:r>
              <a:rPr sz="749" b="1" spc="20" dirty="0">
                <a:latin typeface="YuGothic"/>
                <a:cs typeface="YuGothic"/>
              </a:rPr>
              <a:t>100～999人</a:t>
            </a:r>
            <a:endParaRPr sz="749">
              <a:latin typeface="YuGothic"/>
              <a:cs typeface="YuGothic"/>
            </a:endParaRPr>
          </a:p>
        </p:txBody>
      </p:sp>
      <p:sp>
        <p:nvSpPr>
          <p:cNvPr id="67" name="object 67"/>
          <p:cNvSpPr txBox="1"/>
          <p:nvPr/>
        </p:nvSpPr>
        <p:spPr>
          <a:xfrm>
            <a:off x="6443345" y="2141357"/>
            <a:ext cx="549232" cy="131796"/>
          </a:xfrm>
          <a:prstGeom prst="rect">
            <a:avLst/>
          </a:prstGeom>
        </p:spPr>
        <p:txBody>
          <a:bodyPr vert="horz" wrap="square" lIns="0" tIns="16490" rIns="0" bIns="0" rtlCol="0">
            <a:spAutoFit/>
          </a:bodyPr>
          <a:lstStyle/>
          <a:p>
            <a:pPr marL="12685">
              <a:spcBef>
                <a:spcPts val="130"/>
              </a:spcBef>
            </a:pPr>
            <a:r>
              <a:rPr sz="749" b="1" spc="20" dirty="0">
                <a:latin typeface="YuGothic"/>
                <a:cs typeface="YuGothic"/>
              </a:rPr>
              <a:t>1000人以上</a:t>
            </a:r>
            <a:endParaRPr sz="749">
              <a:latin typeface="YuGothic"/>
              <a:cs typeface="YuGothic"/>
            </a:endParaRPr>
          </a:p>
        </p:txBody>
      </p:sp>
      <p:sp>
        <p:nvSpPr>
          <p:cNvPr id="68" name="object 68"/>
          <p:cNvSpPr txBox="1"/>
          <p:nvPr/>
        </p:nvSpPr>
        <p:spPr>
          <a:xfrm>
            <a:off x="6543497" y="1597604"/>
            <a:ext cx="348819" cy="143324"/>
          </a:xfrm>
          <a:prstGeom prst="rect">
            <a:avLst/>
          </a:prstGeom>
        </p:spPr>
        <p:txBody>
          <a:bodyPr vert="horz" wrap="square" lIns="0" tIns="12684" rIns="0" bIns="0" rtlCol="0">
            <a:spAutoFit/>
          </a:bodyPr>
          <a:lstStyle/>
          <a:p>
            <a:pPr marL="12685">
              <a:spcBef>
                <a:spcPts val="100"/>
              </a:spcBef>
            </a:pPr>
            <a:r>
              <a:rPr sz="849" b="1" spc="-5" dirty="0">
                <a:solidFill>
                  <a:srgbClr val="006FC0"/>
                </a:solidFill>
                <a:latin typeface="YuGothic"/>
                <a:cs typeface="YuGothic"/>
              </a:rPr>
              <a:t>31.</a:t>
            </a:r>
            <a:r>
              <a:rPr sz="849" b="1" dirty="0">
                <a:solidFill>
                  <a:srgbClr val="006FC0"/>
                </a:solidFill>
                <a:latin typeface="YuGothic"/>
                <a:cs typeface="YuGothic"/>
              </a:rPr>
              <a:t>5％</a:t>
            </a:r>
            <a:endParaRPr sz="849">
              <a:latin typeface="YuGothic"/>
              <a:cs typeface="YuGothic"/>
            </a:endParaRPr>
          </a:p>
        </p:txBody>
      </p:sp>
      <p:sp>
        <p:nvSpPr>
          <p:cNvPr id="69" name="object 69"/>
          <p:cNvSpPr txBox="1"/>
          <p:nvPr/>
        </p:nvSpPr>
        <p:spPr>
          <a:xfrm>
            <a:off x="6543497" y="1892080"/>
            <a:ext cx="348819" cy="143324"/>
          </a:xfrm>
          <a:prstGeom prst="rect">
            <a:avLst/>
          </a:prstGeom>
        </p:spPr>
        <p:txBody>
          <a:bodyPr vert="horz" wrap="square" lIns="0" tIns="12684" rIns="0" bIns="0" rtlCol="0">
            <a:spAutoFit/>
          </a:bodyPr>
          <a:lstStyle/>
          <a:p>
            <a:pPr marL="12685">
              <a:spcBef>
                <a:spcPts val="100"/>
              </a:spcBef>
            </a:pPr>
            <a:r>
              <a:rPr sz="849" b="1" spc="-5" dirty="0">
                <a:solidFill>
                  <a:srgbClr val="006FC0"/>
                </a:solidFill>
                <a:latin typeface="YuGothic"/>
                <a:cs typeface="YuGothic"/>
              </a:rPr>
              <a:t>24.</a:t>
            </a:r>
            <a:r>
              <a:rPr sz="849" b="1" dirty="0">
                <a:solidFill>
                  <a:srgbClr val="006FC0"/>
                </a:solidFill>
                <a:latin typeface="YuGothic"/>
                <a:cs typeface="YuGothic"/>
              </a:rPr>
              <a:t>3％</a:t>
            </a:r>
            <a:endParaRPr sz="849">
              <a:latin typeface="YuGothic"/>
              <a:cs typeface="YuGothic"/>
            </a:endParaRPr>
          </a:p>
        </p:txBody>
      </p:sp>
      <p:sp>
        <p:nvSpPr>
          <p:cNvPr id="70" name="object 70"/>
          <p:cNvSpPr txBox="1"/>
          <p:nvPr/>
        </p:nvSpPr>
        <p:spPr>
          <a:xfrm>
            <a:off x="6543497" y="2255697"/>
            <a:ext cx="348819" cy="143324"/>
          </a:xfrm>
          <a:prstGeom prst="rect">
            <a:avLst/>
          </a:prstGeom>
        </p:spPr>
        <p:txBody>
          <a:bodyPr vert="horz" wrap="square" lIns="0" tIns="12684" rIns="0" bIns="0" rtlCol="0">
            <a:spAutoFit/>
          </a:bodyPr>
          <a:lstStyle/>
          <a:p>
            <a:pPr marL="12685">
              <a:spcBef>
                <a:spcPts val="100"/>
              </a:spcBef>
            </a:pPr>
            <a:r>
              <a:rPr sz="849" b="1" spc="-5" dirty="0">
                <a:solidFill>
                  <a:srgbClr val="006FC0"/>
                </a:solidFill>
                <a:latin typeface="YuGothic"/>
                <a:cs typeface="YuGothic"/>
              </a:rPr>
              <a:t>44.</a:t>
            </a:r>
            <a:r>
              <a:rPr sz="849" b="1" dirty="0">
                <a:solidFill>
                  <a:srgbClr val="006FC0"/>
                </a:solidFill>
                <a:latin typeface="YuGothic"/>
                <a:cs typeface="YuGothic"/>
              </a:rPr>
              <a:t>2％</a:t>
            </a:r>
            <a:endParaRPr sz="849">
              <a:latin typeface="YuGothic"/>
              <a:cs typeface="YuGothic"/>
            </a:endParaRPr>
          </a:p>
        </p:txBody>
      </p:sp>
      <p:sp>
        <p:nvSpPr>
          <p:cNvPr id="71" name="object 71"/>
          <p:cNvSpPr txBox="1"/>
          <p:nvPr/>
        </p:nvSpPr>
        <p:spPr>
          <a:xfrm>
            <a:off x="7808204" y="2783487"/>
            <a:ext cx="520058" cy="1331285"/>
          </a:xfrm>
          <a:prstGeom prst="rect">
            <a:avLst/>
          </a:prstGeom>
        </p:spPr>
        <p:txBody>
          <a:bodyPr vert="horz" wrap="square" lIns="0" tIns="28540" rIns="0" bIns="0" rtlCol="0">
            <a:spAutoFit/>
          </a:bodyPr>
          <a:lstStyle/>
          <a:p>
            <a:pPr algn="ctr">
              <a:spcBef>
                <a:spcPts val="225"/>
              </a:spcBef>
            </a:pPr>
            <a:r>
              <a:rPr sz="749" b="1" spc="25" dirty="0">
                <a:latin typeface="YuGothic"/>
                <a:cs typeface="YuGothic"/>
              </a:rPr>
              <a:t>関東</a:t>
            </a:r>
            <a:endParaRPr sz="749" dirty="0">
              <a:latin typeface="YuGothic"/>
              <a:cs typeface="YuGothic"/>
            </a:endParaRPr>
          </a:p>
          <a:p>
            <a:pPr algn="ctr">
              <a:spcBef>
                <a:spcPts val="114"/>
              </a:spcBef>
            </a:pPr>
            <a:r>
              <a:rPr sz="849" b="1" spc="-5" dirty="0">
                <a:solidFill>
                  <a:srgbClr val="006FC0"/>
                </a:solidFill>
                <a:latin typeface="YuGothic"/>
                <a:cs typeface="YuGothic"/>
              </a:rPr>
              <a:t>64.1％</a:t>
            </a:r>
            <a:endParaRPr sz="849" dirty="0">
              <a:latin typeface="YuGothic"/>
              <a:cs typeface="YuGothic"/>
            </a:endParaRPr>
          </a:p>
          <a:p>
            <a:pPr>
              <a:spcBef>
                <a:spcPts val="75"/>
              </a:spcBef>
            </a:pPr>
            <a:endParaRPr sz="499" dirty="0">
              <a:latin typeface="YuGothic"/>
              <a:cs typeface="YuGothic"/>
            </a:endParaRPr>
          </a:p>
          <a:p>
            <a:pPr algn="ctr">
              <a:lnSpc>
                <a:spcPct val="100000"/>
              </a:lnSpc>
            </a:pPr>
            <a:r>
              <a:rPr sz="749" b="1" spc="25" dirty="0">
                <a:latin typeface="YuGothic"/>
                <a:cs typeface="YuGothic"/>
              </a:rPr>
              <a:t>中部</a:t>
            </a:r>
            <a:endParaRPr sz="749" dirty="0">
              <a:latin typeface="YuGothic"/>
              <a:cs typeface="YuGothic"/>
            </a:endParaRPr>
          </a:p>
          <a:p>
            <a:pPr algn="ctr">
              <a:spcBef>
                <a:spcPts val="115"/>
              </a:spcBef>
            </a:pPr>
            <a:r>
              <a:rPr sz="849" b="1" spc="-5" dirty="0">
                <a:solidFill>
                  <a:srgbClr val="006FC0"/>
                </a:solidFill>
                <a:latin typeface="YuGothic"/>
                <a:cs typeface="YuGothic"/>
              </a:rPr>
              <a:t>10.9％</a:t>
            </a:r>
            <a:endParaRPr sz="849" dirty="0">
              <a:latin typeface="YuGothic"/>
              <a:cs typeface="YuGothic"/>
            </a:endParaRPr>
          </a:p>
          <a:p>
            <a:pPr>
              <a:spcBef>
                <a:spcPts val="70"/>
              </a:spcBef>
            </a:pPr>
            <a:endParaRPr sz="499" dirty="0">
              <a:latin typeface="YuGothic"/>
              <a:cs typeface="YuGothic"/>
            </a:endParaRPr>
          </a:p>
          <a:p>
            <a:pPr algn="ctr">
              <a:lnSpc>
                <a:spcPct val="100000"/>
              </a:lnSpc>
            </a:pPr>
            <a:r>
              <a:rPr sz="749" b="1" spc="25" dirty="0">
                <a:latin typeface="YuGothic"/>
                <a:cs typeface="YuGothic"/>
              </a:rPr>
              <a:t>近畿</a:t>
            </a:r>
            <a:endParaRPr sz="749" dirty="0">
              <a:latin typeface="YuGothic"/>
              <a:cs typeface="YuGothic"/>
            </a:endParaRPr>
          </a:p>
          <a:p>
            <a:pPr algn="ctr">
              <a:spcBef>
                <a:spcPts val="114"/>
              </a:spcBef>
            </a:pPr>
            <a:r>
              <a:rPr sz="849" b="1" spc="-5" dirty="0">
                <a:solidFill>
                  <a:srgbClr val="006FC0"/>
                </a:solidFill>
                <a:latin typeface="YuGothic"/>
                <a:cs typeface="YuGothic"/>
              </a:rPr>
              <a:t>13.2％</a:t>
            </a:r>
            <a:endParaRPr sz="849" dirty="0">
              <a:latin typeface="YuGothic"/>
              <a:cs typeface="YuGothic"/>
            </a:endParaRPr>
          </a:p>
          <a:p>
            <a:pPr>
              <a:spcBef>
                <a:spcPts val="75"/>
              </a:spcBef>
            </a:pPr>
            <a:endParaRPr sz="499" dirty="0">
              <a:latin typeface="YuGothic"/>
              <a:cs typeface="YuGothic"/>
            </a:endParaRPr>
          </a:p>
          <a:p>
            <a:pPr algn="ctr">
              <a:lnSpc>
                <a:spcPct val="100000"/>
              </a:lnSpc>
            </a:pPr>
            <a:r>
              <a:rPr sz="749" b="1" spc="25" dirty="0">
                <a:latin typeface="YuGothic"/>
                <a:cs typeface="YuGothic"/>
              </a:rPr>
              <a:t>九州・沖縄</a:t>
            </a:r>
            <a:endParaRPr sz="749" dirty="0">
              <a:latin typeface="YuGothic"/>
              <a:cs typeface="YuGothic"/>
            </a:endParaRPr>
          </a:p>
          <a:p>
            <a:pPr algn="ctr">
              <a:spcBef>
                <a:spcPts val="115"/>
              </a:spcBef>
            </a:pPr>
            <a:r>
              <a:rPr sz="849" b="1" spc="-5" dirty="0">
                <a:solidFill>
                  <a:srgbClr val="006FC0"/>
                </a:solidFill>
                <a:latin typeface="YuGothic"/>
                <a:cs typeface="YuGothic"/>
              </a:rPr>
              <a:t>4.0％</a:t>
            </a:r>
            <a:endParaRPr sz="849" dirty="0">
              <a:latin typeface="YuGothic"/>
              <a:cs typeface="YuGothic"/>
            </a:endParaRPr>
          </a:p>
        </p:txBody>
      </p:sp>
      <p:sp>
        <p:nvSpPr>
          <p:cNvPr id="72" name="object 72"/>
          <p:cNvSpPr txBox="1"/>
          <p:nvPr/>
        </p:nvSpPr>
        <p:spPr>
          <a:xfrm>
            <a:off x="7893916" y="1881071"/>
            <a:ext cx="348819" cy="143324"/>
          </a:xfrm>
          <a:prstGeom prst="rect">
            <a:avLst/>
          </a:prstGeom>
        </p:spPr>
        <p:txBody>
          <a:bodyPr vert="horz" wrap="square" lIns="0" tIns="12684" rIns="0" bIns="0" rtlCol="0">
            <a:spAutoFit/>
          </a:bodyPr>
          <a:lstStyle/>
          <a:p>
            <a:pPr marL="12685">
              <a:spcBef>
                <a:spcPts val="100"/>
              </a:spcBef>
            </a:pPr>
            <a:r>
              <a:rPr sz="849" b="1" spc="-5" dirty="0">
                <a:solidFill>
                  <a:srgbClr val="006FC0"/>
                </a:solidFill>
                <a:latin typeface="YuGothic"/>
                <a:cs typeface="YuGothic"/>
              </a:rPr>
              <a:t>67.</a:t>
            </a:r>
            <a:r>
              <a:rPr sz="849" b="1" dirty="0">
                <a:solidFill>
                  <a:srgbClr val="006FC0"/>
                </a:solidFill>
                <a:latin typeface="YuGothic"/>
                <a:cs typeface="YuGothic"/>
              </a:rPr>
              <a:t>1％</a:t>
            </a:r>
            <a:endParaRPr sz="849">
              <a:latin typeface="YuGothic"/>
              <a:cs typeface="YuGothic"/>
            </a:endParaRPr>
          </a:p>
        </p:txBody>
      </p:sp>
      <p:sp>
        <p:nvSpPr>
          <p:cNvPr id="73" name="object 73"/>
          <p:cNvSpPr txBox="1"/>
          <p:nvPr/>
        </p:nvSpPr>
        <p:spPr>
          <a:xfrm>
            <a:off x="2769288" y="3599808"/>
            <a:ext cx="788332" cy="528937"/>
          </a:xfrm>
          <a:prstGeom prst="rect">
            <a:avLst/>
          </a:prstGeom>
        </p:spPr>
        <p:txBody>
          <a:bodyPr vert="horz" wrap="square" lIns="0" tIns="12050" rIns="0" bIns="0" rtlCol="0">
            <a:spAutoFit/>
          </a:bodyPr>
          <a:lstStyle/>
          <a:p>
            <a:pPr marL="12685" marR="5074" algn="ctr">
              <a:lnSpc>
                <a:spcPct val="118100"/>
              </a:lnSpc>
              <a:spcBef>
                <a:spcPts val="95"/>
              </a:spcBef>
            </a:pPr>
            <a:r>
              <a:rPr lang="ja-JP" altLang="en-US" sz="699" spc="5">
                <a:latin typeface="YuGo-Medium"/>
                <a:cs typeface="YuGo-Medium"/>
              </a:rPr>
              <a:t>ゼネコン</a:t>
            </a:r>
            <a:r>
              <a:rPr lang="en-US" altLang="ja-JP" sz="699" spc="5" dirty="0">
                <a:latin typeface="YuGo-Medium"/>
                <a:cs typeface="YuGo-Medium"/>
              </a:rPr>
              <a:t>/</a:t>
            </a:r>
            <a:r>
              <a:rPr lang="ja-JP" altLang="en-US" sz="699" spc="5">
                <a:latin typeface="YuGo-Medium"/>
                <a:cs typeface="YuGo-Medium"/>
              </a:rPr>
              <a:t>サブコン 設計事務所</a:t>
            </a:r>
            <a:endParaRPr lang="ja-JP" altLang="en-US" sz="699">
              <a:latin typeface="YuGo-Medium"/>
              <a:cs typeface="YuGo-Medium"/>
            </a:endParaRPr>
          </a:p>
          <a:p>
            <a:pPr marL="123676" marR="116066" algn="ctr">
              <a:lnSpc>
                <a:spcPct val="118100"/>
              </a:lnSpc>
            </a:pPr>
            <a:r>
              <a:rPr lang="ja-JP" altLang="en-US" sz="699" spc="5">
                <a:latin typeface="YuGo-Medium"/>
                <a:cs typeface="YuGo-Medium"/>
              </a:rPr>
              <a:t>建設コンサル 工務店など</a:t>
            </a:r>
            <a:endParaRPr lang="ja-JP" altLang="en-US" sz="699" dirty="0">
              <a:latin typeface="YuGo-Medium"/>
              <a:cs typeface="YuGo-Medium"/>
            </a:endParaRPr>
          </a:p>
        </p:txBody>
      </p:sp>
      <p:sp>
        <p:nvSpPr>
          <p:cNvPr id="74" name="object 74"/>
          <p:cNvSpPr txBox="1"/>
          <p:nvPr/>
        </p:nvSpPr>
        <p:spPr>
          <a:xfrm>
            <a:off x="2880750" y="2595233"/>
            <a:ext cx="565087" cy="382773"/>
          </a:xfrm>
          <a:prstGeom prst="rect">
            <a:avLst/>
          </a:prstGeom>
        </p:spPr>
        <p:txBody>
          <a:bodyPr vert="horz" wrap="square" lIns="0" tIns="12050" rIns="0" bIns="0" rtlCol="0">
            <a:spAutoFit/>
          </a:bodyPr>
          <a:lstStyle/>
          <a:p>
            <a:pPr marL="12685" marR="5074" algn="just">
              <a:lnSpc>
                <a:spcPct val="118100"/>
              </a:lnSpc>
              <a:spcBef>
                <a:spcPts val="95"/>
              </a:spcBef>
            </a:pPr>
            <a:r>
              <a:rPr lang="ja-JP" altLang="en-US" sz="699" spc="5">
                <a:latin typeface="YuGo-Medium"/>
                <a:cs typeface="YuGo-Medium"/>
              </a:rPr>
              <a:t>電気機器製造 電子機器製造 機械製造など</a:t>
            </a:r>
            <a:endParaRPr lang="ja-JP" altLang="en-US" sz="699" dirty="0">
              <a:latin typeface="YuGo-Medium"/>
              <a:cs typeface="YuGo-Medium"/>
            </a:endParaRPr>
          </a:p>
        </p:txBody>
      </p:sp>
      <p:sp>
        <p:nvSpPr>
          <p:cNvPr id="75" name="object 75"/>
          <p:cNvSpPr txBox="1"/>
          <p:nvPr/>
        </p:nvSpPr>
        <p:spPr>
          <a:xfrm>
            <a:off x="2794186" y="1622715"/>
            <a:ext cx="738229" cy="382773"/>
          </a:xfrm>
          <a:prstGeom prst="rect">
            <a:avLst/>
          </a:prstGeom>
        </p:spPr>
        <p:txBody>
          <a:bodyPr vert="horz" wrap="square" lIns="0" tIns="12050" rIns="0" bIns="0" rtlCol="0">
            <a:spAutoFit/>
          </a:bodyPr>
          <a:lstStyle/>
          <a:p>
            <a:pPr marL="12051" marR="5074" algn="ctr">
              <a:lnSpc>
                <a:spcPct val="118100"/>
              </a:lnSpc>
              <a:spcBef>
                <a:spcPts val="95"/>
              </a:spcBef>
            </a:pPr>
            <a:r>
              <a:rPr lang="ja-JP" altLang="en-US" sz="699" spc="5">
                <a:latin typeface="YuGo-Medium"/>
                <a:cs typeface="YuGo-Medium"/>
              </a:rPr>
              <a:t>情報処理・通信 ソフトウエア   </a:t>
            </a:r>
            <a:r>
              <a:rPr lang="ja-JP" altLang="en-US" sz="699" spc="145">
                <a:latin typeface="YuGo-Medium"/>
                <a:cs typeface="YuGo-Medium"/>
              </a:rPr>
              <a:t> </a:t>
            </a:r>
            <a:r>
              <a:rPr lang="en" altLang="ja-JP" sz="699" spc="5" dirty="0">
                <a:latin typeface="YuGo-Medium"/>
                <a:cs typeface="YuGo-Medium"/>
              </a:rPr>
              <a:t>SI</a:t>
            </a:r>
            <a:r>
              <a:rPr lang="ja-JP" altLang="en" sz="699" spc="5">
                <a:latin typeface="YuGo-Medium"/>
                <a:cs typeface="YuGo-Medium"/>
              </a:rPr>
              <a:t>・</a:t>
            </a:r>
            <a:r>
              <a:rPr lang="ja-JP" altLang="en-US" sz="699" spc="5">
                <a:latin typeface="YuGo-Medium"/>
                <a:cs typeface="YuGo-Medium"/>
              </a:rPr>
              <a:t>コンサルなど</a:t>
            </a:r>
            <a:endParaRPr lang="ja-JP" altLang="en-US" sz="699" dirty="0">
              <a:latin typeface="YuGo-Medium"/>
              <a:cs typeface="YuGo-Medium"/>
            </a:endParaRPr>
          </a:p>
        </p:txBody>
      </p:sp>
      <p:sp>
        <p:nvSpPr>
          <p:cNvPr id="76" name="object 76"/>
          <p:cNvSpPr/>
          <p:nvPr/>
        </p:nvSpPr>
        <p:spPr>
          <a:xfrm>
            <a:off x="528710" y="1210115"/>
            <a:ext cx="1097195" cy="1591250"/>
          </a:xfrm>
          <a:custGeom>
            <a:avLst/>
            <a:gdLst/>
            <a:ahLst/>
            <a:cxnLst/>
            <a:rect l="l" t="t" r="r" b="b"/>
            <a:pathLst>
              <a:path w="1098550" h="1593214">
                <a:moveTo>
                  <a:pt x="1098003" y="1556994"/>
                </a:moveTo>
                <a:lnTo>
                  <a:pt x="1095162" y="1570973"/>
                </a:lnTo>
                <a:lnTo>
                  <a:pt x="1087426" y="1582421"/>
                </a:lnTo>
                <a:lnTo>
                  <a:pt x="1075977" y="1590157"/>
                </a:lnTo>
                <a:lnTo>
                  <a:pt x="1061999" y="1592999"/>
                </a:lnTo>
                <a:lnTo>
                  <a:pt x="36004" y="1592999"/>
                </a:lnTo>
                <a:lnTo>
                  <a:pt x="22025" y="1590157"/>
                </a:lnTo>
                <a:lnTo>
                  <a:pt x="10577" y="1582421"/>
                </a:lnTo>
                <a:lnTo>
                  <a:pt x="2841" y="1570973"/>
                </a:lnTo>
                <a:lnTo>
                  <a:pt x="0" y="1556994"/>
                </a:lnTo>
                <a:lnTo>
                  <a:pt x="0" y="35991"/>
                </a:lnTo>
                <a:lnTo>
                  <a:pt x="2841" y="22015"/>
                </a:lnTo>
                <a:lnTo>
                  <a:pt x="10577" y="10571"/>
                </a:lnTo>
                <a:lnTo>
                  <a:pt x="22025" y="2839"/>
                </a:lnTo>
                <a:lnTo>
                  <a:pt x="36004" y="0"/>
                </a:lnTo>
                <a:lnTo>
                  <a:pt x="1061999" y="0"/>
                </a:lnTo>
                <a:lnTo>
                  <a:pt x="1075977" y="2839"/>
                </a:lnTo>
                <a:lnTo>
                  <a:pt x="1087426" y="10571"/>
                </a:lnTo>
                <a:lnTo>
                  <a:pt x="1095162" y="22015"/>
                </a:lnTo>
                <a:lnTo>
                  <a:pt x="1098003" y="35991"/>
                </a:lnTo>
                <a:lnTo>
                  <a:pt x="1098003" y="1556994"/>
                </a:lnTo>
                <a:close/>
              </a:path>
            </a:pathLst>
          </a:custGeom>
          <a:ln w="17995">
            <a:solidFill>
              <a:srgbClr val="385D89"/>
            </a:solidFill>
          </a:ln>
        </p:spPr>
        <p:txBody>
          <a:bodyPr wrap="square" lIns="0" tIns="0" rIns="0" bIns="0" rtlCol="0"/>
          <a:lstStyle/>
          <a:p>
            <a:endParaRPr sz="1798"/>
          </a:p>
        </p:txBody>
      </p:sp>
      <p:sp>
        <p:nvSpPr>
          <p:cNvPr id="77" name="object 77"/>
          <p:cNvSpPr/>
          <p:nvPr/>
        </p:nvSpPr>
        <p:spPr>
          <a:xfrm>
            <a:off x="3934346" y="1210105"/>
            <a:ext cx="1186620" cy="2193757"/>
          </a:xfrm>
          <a:custGeom>
            <a:avLst/>
            <a:gdLst/>
            <a:ahLst/>
            <a:cxnLst/>
            <a:rect l="l" t="t" r="r" b="b"/>
            <a:pathLst>
              <a:path w="1188085" h="2196465">
                <a:moveTo>
                  <a:pt x="1187996" y="2160003"/>
                </a:moveTo>
                <a:lnTo>
                  <a:pt x="1185154" y="2173981"/>
                </a:lnTo>
                <a:lnTo>
                  <a:pt x="1177418" y="2185430"/>
                </a:lnTo>
                <a:lnTo>
                  <a:pt x="1165970" y="2193166"/>
                </a:lnTo>
                <a:lnTo>
                  <a:pt x="1151991" y="2196007"/>
                </a:lnTo>
                <a:lnTo>
                  <a:pt x="35991" y="2196007"/>
                </a:lnTo>
                <a:lnTo>
                  <a:pt x="22015" y="2193166"/>
                </a:lnTo>
                <a:lnTo>
                  <a:pt x="10571" y="2185430"/>
                </a:lnTo>
                <a:lnTo>
                  <a:pt x="2839" y="2173981"/>
                </a:lnTo>
                <a:lnTo>
                  <a:pt x="0" y="2160003"/>
                </a:lnTo>
                <a:lnTo>
                  <a:pt x="0" y="36004"/>
                </a:lnTo>
                <a:lnTo>
                  <a:pt x="2839" y="22025"/>
                </a:lnTo>
                <a:lnTo>
                  <a:pt x="10571" y="10577"/>
                </a:lnTo>
                <a:lnTo>
                  <a:pt x="22015" y="2841"/>
                </a:lnTo>
                <a:lnTo>
                  <a:pt x="35991" y="0"/>
                </a:lnTo>
                <a:lnTo>
                  <a:pt x="1151991" y="0"/>
                </a:lnTo>
                <a:lnTo>
                  <a:pt x="1165970" y="2841"/>
                </a:lnTo>
                <a:lnTo>
                  <a:pt x="1177418" y="10577"/>
                </a:lnTo>
                <a:lnTo>
                  <a:pt x="1185154" y="22025"/>
                </a:lnTo>
                <a:lnTo>
                  <a:pt x="1187996" y="36004"/>
                </a:lnTo>
                <a:lnTo>
                  <a:pt x="1187996" y="2160003"/>
                </a:lnTo>
                <a:close/>
              </a:path>
            </a:pathLst>
          </a:custGeom>
          <a:ln w="17995">
            <a:solidFill>
              <a:srgbClr val="385D89"/>
            </a:solidFill>
          </a:ln>
        </p:spPr>
        <p:txBody>
          <a:bodyPr wrap="square" lIns="0" tIns="0" rIns="0" bIns="0" rtlCol="0"/>
          <a:lstStyle/>
          <a:p>
            <a:endParaRPr sz="1798"/>
          </a:p>
        </p:txBody>
      </p:sp>
      <p:grpSp>
        <p:nvGrpSpPr>
          <p:cNvPr id="78" name="object 78"/>
          <p:cNvGrpSpPr/>
          <p:nvPr/>
        </p:nvGrpSpPr>
        <p:grpSpPr>
          <a:xfrm>
            <a:off x="7429410" y="1201119"/>
            <a:ext cx="1277947" cy="1043287"/>
            <a:chOff x="7432937" y="1202601"/>
            <a:chExt cx="1279525" cy="1044575"/>
          </a:xfrm>
        </p:grpSpPr>
        <p:sp>
          <p:nvSpPr>
            <p:cNvPr id="79" name="object 79"/>
            <p:cNvSpPr/>
            <p:nvPr/>
          </p:nvSpPr>
          <p:spPr>
            <a:xfrm>
              <a:off x="7523385" y="1211599"/>
              <a:ext cx="1098550" cy="1026160"/>
            </a:xfrm>
            <a:custGeom>
              <a:avLst/>
              <a:gdLst/>
              <a:ahLst/>
              <a:cxnLst/>
              <a:rect l="l" t="t" r="r" b="b"/>
              <a:pathLst>
                <a:path w="1098550" h="1026160">
                  <a:moveTo>
                    <a:pt x="1098003" y="990003"/>
                  </a:moveTo>
                  <a:lnTo>
                    <a:pt x="1095162" y="1003981"/>
                  </a:lnTo>
                  <a:lnTo>
                    <a:pt x="1087426" y="1015430"/>
                  </a:lnTo>
                  <a:lnTo>
                    <a:pt x="1075977" y="1023166"/>
                  </a:lnTo>
                  <a:lnTo>
                    <a:pt x="1061999" y="1026007"/>
                  </a:lnTo>
                  <a:lnTo>
                    <a:pt x="36004" y="1026007"/>
                  </a:lnTo>
                  <a:lnTo>
                    <a:pt x="22025" y="1023166"/>
                  </a:lnTo>
                  <a:lnTo>
                    <a:pt x="10577" y="1015430"/>
                  </a:lnTo>
                  <a:lnTo>
                    <a:pt x="2841" y="1003981"/>
                  </a:lnTo>
                  <a:lnTo>
                    <a:pt x="0" y="990003"/>
                  </a:lnTo>
                  <a:lnTo>
                    <a:pt x="0" y="36004"/>
                  </a:lnTo>
                  <a:lnTo>
                    <a:pt x="2841" y="22025"/>
                  </a:lnTo>
                  <a:lnTo>
                    <a:pt x="10577" y="10577"/>
                  </a:lnTo>
                  <a:lnTo>
                    <a:pt x="22025" y="2841"/>
                  </a:lnTo>
                  <a:lnTo>
                    <a:pt x="36004" y="0"/>
                  </a:lnTo>
                  <a:lnTo>
                    <a:pt x="1061999" y="0"/>
                  </a:lnTo>
                  <a:lnTo>
                    <a:pt x="1075977" y="2841"/>
                  </a:lnTo>
                  <a:lnTo>
                    <a:pt x="1087426" y="10577"/>
                  </a:lnTo>
                  <a:lnTo>
                    <a:pt x="1095162" y="22025"/>
                  </a:lnTo>
                  <a:lnTo>
                    <a:pt x="1098003" y="36004"/>
                  </a:lnTo>
                  <a:lnTo>
                    <a:pt x="1098003" y="990003"/>
                  </a:lnTo>
                  <a:close/>
                </a:path>
              </a:pathLst>
            </a:custGeom>
            <a:ln w="17995">
              <a:solidFill>
                <a:srgbClr val="385D89"/>
              </a:solidFill>
            </a:ln>
          </p:spPr>
          <p:txBody>
            <a:bodyPr wrap="square" lIns="0" tIns="0" rIns="0" bIns="0" rtlCol="0"/>
            <a:lstStyle/>
            <a:p>
              <a:endParaRPr sz="1798"/>
            </a:p>
          </p:txBody>
        </p:sp>
        <p:sp>
          <p:nvSpPr>
            <p:cNvPr id="80" name="object 80"/>
            <p:cNvSpPr/>
            <p:nvPr/>
          </p:nvSpPr>
          <p:spPr>
            <a:xfrm>
              <a:off x="7441935" y="1645257"/>
              <a:ext cx="1261110" cy="493395"/>
            </a:xfrm>
            <a:custGeom>
              <a:avLst/>
              <a:gdLst/>
              <a:ahLst/>
              <a:cxnLst/>
              <a:rect l="l" t="t" r="r" b="b"/>
              <a:pathLst>
                <a:path w="1261109" h="493394">
                  <a:moveTo>
                    <a:pt x="1260906" y="246430"/>
                  </a:moveTo>
                  <a:lnTo>
                    <a:pt x="1246365" y="299293"/>
                  </a:lnTo>
                  <a:lnTo>
                    <a:pt x="1204793" y="348206"/>
                  </a:lnTo>
                  <a:lnTo>
                    <a:pt x="1139267" y="391966"/>
                  </a:lnTo>
                  <a:lnTo>
                    <a:pt x="1098482" y="411538"/>
                  </a:lnTo>
                  <a:lnTo>
                    <a:pt x="1052863" y="429370"/>
                  </a:lnTo>
                  <a:lnTo>
                    <a:pt x="1002793" y="445312"/>
                  </a:lnTo>
                  <a:lnTo>
                    <a:pt x="948658" y="459215"/>
                  </a:lnTo>
                  <a:lnTo>
                    <a:pt x="890841" y="470926"/>
                  </a:lnTo>
                  <a:lnTo>
                    <a:pt x="829727" y="480297"/>
                  </a:lnTo>
                  <a:lnTo>
                    <a:pt x="765702" y="487177"/>
                  </a:lnTo>
                  <a:lnTo>
                    <a:pt x="699149" y="491415"/>
                  </a:lnTo>
                  <a:lnTo>
                    <a:pt x="630453" y="492861"/>
                  </a:lnTo>
                  <a:lnTo>
                    <a:pt x="561759" y="491415"/>
                  </a:lnTo>
                  <a:lnTo>
                    <a:pt x="495208" y="487177"/>
                  </a:lnTo>
                  <a:lnTo>
                    <a:pt x="431183" y="480297"/>
                  </a:lnTo>
                  <a:lnTo>
                    <a:pt x="370071" y="470926"/>
                  </a:lnTo>
                  <a:lnTo>
                    <a:pt x="312254" y="459215"/>
                  </a:lnTo>
                  <a:lnTo>
                    <a:pt x="258118" y="445312"/>
                  </a:lnTo>
                  <a:lnTo>
                    <a:pt x="208048" y="429370"/>
                  </a:lnTo>
                  <a:lnTo>
                    <a:pt x="162428" y="411538"/>
                  </a:lnTo>
                  <a:lnTo>
                    <a:pt x="121642" y="391966"/>
                  </a:lnTo>
                  <a:lnTo>
                    <a:pt x="86076" y="370806"/>
                  </a:lnTo>
                  <a:lnTo>
                    <a:pt x="32141" y="324319"/>
                  </a:lnTo>
                  <a:lnTo>
                    <a:pt x="3699" y="273280"/>
                  </a:lnTo>
                  <a:lnTo>
                    <a:pt x="0" y="246430"/>
                  </a:lnTo>
                  <a:lnTo>
                    <a:pt x="3699" y="219580"/>
                  </a:lnTo>
                  <a:lnTo>
                    <a:pt x="32141" y="168542"/>
                  </a:lnTo>
                  <a:lnTo>
                    <a:pt x="86076" y="122055"/>
                  </a:lnTo>
                  <a:lnTo>
                    <a:pt x="121642" y="100894"/>
                  </a:lnTo>
                  <a:lnTo>
                    <a:pt x="162428" y="81323"/>
                  </a:lnTo>
                  <a:lnTo>
                    <a:pt x="208048" y="63491"/>
                  </a:lnTo>
                  <a:lnTo>
                    <a:pt x="258118" y="47548"/>
                  </a:lnTo>
                  <a:lnTo>
                    <a:pt x="312254" y="33646"/>
                  </a:lnTo>
                  <a:lnTo>
                    <a:pt x="370071" y="21934"/>
                  </a:lnTo>
                  <a:lnTo>
                    <a:pt x="431183" y="12563"/>
                  </a:lnTo>
                  <a:lnTo>
                    <a:pt x="495208" y="5684"/>
                  </a:lnTo>
                  <a:lnTo>
                    <a:pt x="561759" y="1446"/>
                  </a:lnTo>
                  <a:lnTo>
                    <a:pt x="630453" y="0"/>
                  </a:lnTo>
                  <a:lnTo>
                    <a:pt x="699149" y="1446"/>
                  </a:lnTo>
                  <a:lnTo>
                    <a:pt x="765702" y="5684"/>
                  </a:lnTo>
                  <a:lnTo>
                    <a:pt x="829727" y="12563"/>
                  </a:lnTo>
                  <a:lnTo>
                    <a:pt x="890841" y="21934"/>
                  </a:lnTo>
                  <a:lnTo>
                    <a:pt x="948658" y="33646"/>
                  </a:lnTo>
                  <a:lnTo>
                    <a:pt x="1002793" y="47548"/>
                  </a:lnTo>
                  <a:lnTo>
                    <a:pt x="1052863" y="63491"/>
                  </a:lnTo>
                  <a:lnTo>
                    <a:pt x="1098482" y="81323"/>
                  </a:lnTo>
                  <a:lnTo>
                    <a:pt x="1139267" y="100894"/>
                  </a:lnTo>
                  <a:lnTo>
                    <a:pt x="1174832" y="122055"/>
                  </a:lnTo>
                  <a:lnTo>
                    <a:pt x="1228766" y="168542"/>
                  </a:lnTo>
                  <a:lnTo>
                    <a:pt x="1257207" y="219580"/>
                  </a:lnTo>
                  <a:lnTo>
                    <a:pt x="1260906" y="246430"/>
                  </a:lnTo>
                  <a:close/>
                </a:path>
              </a:pathLst>
            </a:custGeom>
            <a:ln w="17995">
              <a:solidFill>
                <a:srgbClr val="E9536B"/>
              </a:solidFill>
              <a:prstDash val="sysDash"/>
            </a:ln>
          </p:spPr>
          <p:txBody>
            <a:bodyPr wrap="square" lIns="0" tIns="0" rIns="0" bIns="0" rtlCol="0"/>
            <a:lstStyle/>
            <a:p>
              <a:endParaRPr sz="1798"/>
            </a:p>
          </p:txBody>
        </p:sp>
      </p:grpSp>
      <p:sp>
        <p:nvSpPr>
          <p:cNvPr id="81" name="object 81"/>
          <p:cNvSpPr/>
          <p:nvPr/>
        </p:nvSpPr>
        <p:spPr>
          <a:xfrm>
            <a:off x="528710" y="2971925"/>
            <a:ext cx="1097195" cy="1447283"/>
          </a:xfrm>
          <a:custGeom>
            <a:avLst/>
            <a:gdLst/>
            <a:ahLst/>
            <a:cxnLst/>
            <a:rect l="l" t="t" r="r" b="b"/>
            <a:pathLst>
              <a:path w="1098550" h="1449070">
                <a:moveTo>
                  <a:pt x="1098003" y="1413002"/>
                </a:moveTo>
                <a:lnTo>
                  <a:pt x="1095162" y="1426980"/>
                </a:lnTo>
                <a:lnTo>
                  <a:pt x="1087426" y="1438428"/>
                </a:lnTo>
                <a:lnTo>
                  <a:pt x="1075977" y="1446165"/>
                </a:lnTo>
                <a:lnTo>
                  <a:pt x="1061999" y="1449006"/>
                </a:lnTo>
                <a:lnTo>
                  <a:pt x="36004" y="1449006"/>
                </a:lnTo>
                <a:lnTo>
                  <a:pt x="22025" y="1446165"/>
                </a:lnTo>
                <a:lnTo>
                  <a:pt x="10577" y="1438428"/>
                </a:lnTo>
                <a:lnTo>
                  <a:pt x="2841" y="1426980"/>
                </a:lnTo>
                <a:lnTo>
                  <a:pt x="0" y="1413002"/>
                </a:lnTo>
                <a:lnTo>
                  <a:pt x="0" y="36004"/>
                </a:lnTo>
                <a:lnTo>
                  <a:pt x="2841" y="22025"/>
                </a:lnTo>
                <a:lnTo>
                  <a:pt x="10577" y="10577"/>
                </a:lnTo>
                <a:lnTo>
                  <a:pt x="22025" y="2841"/>
                </a:lnTo>
                <a:lnTo>
                  <a:pt x="36004" y="0"/>
                </a:lnTo>
                <a:lnTo>
                  <a:pt x="1061999" y="0"/>
                </a:lnTo>
                <a:lnTo>
                  <a:pt x="1075977" y="2841"/>
                </a:lnTo>
                <a:lnTo>
                  <a:pt x="1087426" y="10577"/>
                </a:lnTo>
                <a:lnTo>
                  <a:pt x="1095162" y="22025"/>
                </a:lnTo>
                <a:lnTo>
                  <a:pt x="1098003" y="36004"/>
                </a:lnTo>
                <a:lnTo>
                  <a:pt x="1098003" y="1413002"/>
                </a:lnTo>
                <a:close/>
              </a:path>
            </a:pathLst>
          </a:custGeom>
          <a:ln w="17995">
            <a:solidFill>
              <a:srgbClr val="385D89"/>
            </a:solidFill>
          </a:ln>
        </p:spPr>
        <p:txBody>
          <a:bodyPr wrap="square" lIns="0" tIns="0" rIns="0" bIns="0" rtlCol="0"/>
          <a:lstStyle/>
          <a:p>
            <a:endParaRPr sz="1798"/>
          </a:p>
        </p:txBody>
      </p:sp>
      <p:sp>
        <p:nvSpPr>
          <p:cNvPr id="82" name="object 82"/>
          <p:cNvSpPr/>
          <p:nvPr/>
        </p:nvSpPr>
        <p:spPr>
          <a:xfrm>
            <a:off x="1776290" y="1210109"/>
            <a:ext cx="2007297" cy="3209138"/>
          </a:xfrm>
          <a:custGeom>
            <a:avLst/>
            <a:gdLst/>
            <a:ahLst/>
            <a:cxnLst/>
            <a:rect l="l" t="t" r="r" b="b"/>
            <a:pathLst>
              <a:path w="2009775" h="3213100">
                <a:moveTo>
                  <a:pt x="1043990" y="0"/>
                </a:moveTo>
                <a:lnTo>
                  <a:pt x="971994" y="0"/>
                </a:lnTo>
                <a:lnTo>
                  <a:pt x="734326" y="0"/>
                </a:lnTo>
                <a:lnTo>
                  <a:pt x="662330" y="0"/>
                </a:lnTo>
                <a:lnTo>
                  <a:pt x="35991" y="0"/>
                </a:lnTo>
                <a:lnTo>
                  <a:pt x="22015" y="2841"/>
                </a:lnTo>
                <a:lnTo>
                  <a:pt x="10571" y="10577"/>
                </a:lnTo>
                <a:lnTo>
                  <a:pt x="2839" y="22025"/>
                </a:lnTo>
                <a:lnTo>
                  <a:pt x="0" y="36004"/>
                </a:lnTo>
                <a:lnTo>
                  <a:pt x="0" y="1468374"/>
                </a:lnTo>
                <a:lnTo>
                  <a:pt x="0" y="1540370"/>
                </a:lnTo>
                <a:lnTo>
                  <a:pt x="0" y="1619999"/>
                </a:lnTo>
                <a:lnTo>
                  <a:pt x="0" y="1691995"/>
                </a:lnTo>
                <a:lnTo>
                  <a:pt x="0" y="3176993"/>
                </a:lnTo>
                <a:lnTo>
                  <a:pt x="2839" y="3190972"/>
                </a:lnTo>
                <a:lnTo>
                  <a:pt x="10571" y="3202420"/>
                </a:lnTo>
                <a:lnTo>
                  <a:pt x="22015" y="3210156"/>
                </a:lnTo>
                <a:lnTo>
                  <a:pt x="35991" y="3212998"/>
                </a:lnTo>
                <a:lnTo>
                  <a:pt x="662330" y="3212998"/>
                </a:lnTo>
                <a:lnTo>
                  <a:pt x="734326" y="3212998"/>
                </a:lnTo>
                <a:lnTo>
                  <a:pt x="971994" y="3212998"/>
                </a:lnTo>
                <a:lnTo>
                  <a:pt x="1043990" y="3212998"/>
                </a:lnTo>
                <a:lnTo>
                  <a:pt x="1973605" y="3212998"/>
                </a:lnTo>
                <a:lnTo>
                  <a:pt x="1987583" y="3210156"/>
                </a:lnTo>
                <a:lnTo>
                  <a:pt x="1999032" y="3202420"/>
                </a:lnTo>
                <a:lnTo>
                  <a:pt x="2006768" y="3190972"/>
                </a:lnTo>
                <a:lnTo>
                  <a:pt x="2009609" y="3176993"/>
                </a:lnTo>
                <a:lnTo>
                  <a:pt x="2009609" y="1691995"/>
                </a:lnTo>
                <a:lnTo>
                  <a:pt x="2009609" y="1619999"/>
                </a:lnTo>
                <a:lnTo>
                  <a:pt x="2009609" y="1540370"/>
                </a:lnTo>
                <a:lnTo>
                  <a:pt x="2009609" y="1468374"/>
                </a:lnTo>
                <a:lnTo>
                  <a:pt x="2009609" y="36004"/>
                </a:lnTo>
                <a:lnTo>
                  <a:pt x="2006768" y="22025"/>
                </a:lnTo>
                <a:lnTo>
                  <a:pt x="1999032" y="10577"/>
                </a:lnTo>
                <a:lnTo>
                  <a:pt x="1987583" y="2841"/>
                </a:lnTo>
                <a:lnTo>
                  <a:pt x="1973605" y="0"/>
                </a:lnTo>
                <a:lnTo>
                  <a:pt x="1043990" y="0"/>
                </a:lnTo>
                <a:close/>
              </a:path>
            </a:pathLst>
          </a:custGeom>
          <a:ln w="17995">
            <a:solidFill>
              <a:srgbClr val="385D89"/>
            </a:solidFill>
          </a:ln>
        </p:spPr>
        <p:txBody>
          <a:bodyPr wrap="square" lIns="0" tIns="0" rIns="0" bIns="0" rtlCol="0"/>
          <a:lstStyle/>
          <a:p>
            <a:endParaRPr sz="1798"/>
          </a:p>
        </p:txBody>
      </p:sp>
      <p:grpSp>
        <p:nvGrpSpPr>
          <p:cNvPr id="83" name="object 83"/>
          <p:cNvGrpSpPr/>
          <p:nvPr/>
        </p:nvGrpSpPr>
        <p:grpSpPr>
          <a:xfrm>
            <a:off x="5262812" y="1201122"/>
            <a:ext cx="2115114" cy="1312829"/>
            <a:chOff x="5263664" y="1202605"/>
            <a:chExt cx="2117725" cy="1314450"/>
          </a:xfrm>
        </p:grpSpPr>
        <p:sp>
          <p:nvSpPr>
            <p:cNvPr id="84" name="object 84"/>
            <p:cNvSpPr/>
            <p:nvPr/>
          </p:nvSpPr>
          <p:spPr>
            <a:xfrm>
              <a:off x="5272662" y="1211603"/>
              <a:ext cx="2099945" cy="1296035"/>
            </a:xfrm>
            <a:custGeom>
              <a:avLst/>
              <a:gdLst/>
              <a:ahLst/>
              <a:cxnLst/>
              <a:rect l="l" t="t" r="r" b="b"/>
              <a:pathLst>
                <a:path w="2099945" h="1296035">
                  <a:moveTo>
                    <a:pt x="1044003" y="0"/>
                  </a:moveTo>
                  <a:lnTo>
                    <a:pt x="972007" y="0"/>
                  </a:lnTo>
                  <a:lnTo>
                    <a:pt x="913917" y="0"/>
                  </a:lnTo>
                  <a:lnTo>
                    <a:pt x="841921" y="0"/>
                  </a:lnTo>
                  <a:lnTo>
                    <a:pt x="36004" y="0"/>
                  </a:lnTo>
                  <a:lnTo>
                    <a:pt x="22025" y="2841"/>
                  </a:lnTo>
                  <a:lnTo>
                    <a:pt x="10577" y="10577"/>
                  </a:lnTo>
                  <a:lnTo>
                    <a:pt x="2841" y="22025"/>
                  </a:lnTo>
                  <a:lnTo>
                    <a:pt x="0" y="36004"/>
                  </a:lnTo>
                  <a:lnTo>
                    <a:pt x="0" y="1260005"/>
                  </a:lnTo>
                  <a:lnTo>
                    <a:pt x="2841" y="1273981"/>
                  </a:lnTo>
                  <a:lnTo>
                    <a:pt x="10577" y="1285425"/>
                  </a:lnTo>
                  <a:lnTo>
                    <a:pt x="22025" y="1293157"/>
                  </a:lnTo>
                  <a:lnTo>
                    <a:pt x="36004" y="1295996"/>
                  </a:lnTo>
                  <a:lnTo>
                    <a:pt x="841921" y="1295996"/>
                  </a:lnTo>
                  <a:lnTo>
                    <a:pt x="913917" y="1295996"/>
                  </a:lnTo>
                  <a:lnTo>
                    <a:pt x="972007" y="1295996"/>
                  </a:lnTo>
                  <a:lnTo>
                    <a:pt x="1044003" y="1295996"/>
                  </a:lnTo>
                  <a:lnTo>
                    <a:pt x="2063610" y="1295996"/>
                  </a:lnTo>
                  <a:lnTo>
                    <a:pt x="2077588" y="1293157"/>
                  </a:lnTo>
                  <a:lnTo>
                    <a:pt x="2089037" y="1285425"/>
                  </a:lnTo>
                  <a:lnTo>
                    <a:pt x="2096773" y="1273981"/>
                  </a:lnTo>
                  <a:lnTo>
                    <a:pt x="2099614" y="1260005"/>
                  </a:lnTo>
                  <a:lnTo>
                    <a:pt x="2099614" y="36004"/>
                  </a:lnTo>
                  <a:lnTo>
                    <a:pt x="2096773" y="22025"/>
                  </a:lnTo>
                  <a:lnTo>
                    <a:pt x="2089037" y="10577"/>
                  </a:lnTo>
                  <a:lnTo>
                    <a:pt x="2077588" y="2841"/>
                  </a:lnTo>
                  <a:lnTo>
                    <a:pt x="2063610" y="0"/>
                  </a:lnTo>
                  <a:lnTo>
                    <a:pt x="1044003" y="0"/>
                  </a:lnTo>
                  <a:close/>
                </a:path>
              </a:pathLst>
            </a:custGeom>
            <a:ln w="17995">
              <a:solidFill>
                <a:srgbClr val="385D89"/>
              </a:solidFill>
            </a:ln>
          </p:spPr>
          <p:txBody>
            <a:bodyPr wrap="square" lIns="0" tIns="0" rIns="0" bIns="0" rtlCol="0"/>
            <a:lstStyle/>
            <a:p>
              <a:endParaRPr sz="1798"/>
            </a:p>
          </p:txBody>
        </p:sp>
        <p:sp>
          <p:nvSpPr>
            <p:cNvPr id="85" name="object 85"/>
            <p:cNvSpPr/>
            <p:nvPr/>
          </p:nvSpPr>
          <p:spPr>
            <a:xfrm>
              <a:off x="5424122" y="2075097"/>
              <a:ext cx="1797050" cy="394335"/>
            </a:xfrm>
            <a:custGeom>
              <a:avLst/>
              <a:gdLst/>
              <a:ahLst/>
              <a:cxnLst/>
              <a:rect l="l" t="t" r="r" b="b"/>
              <a:pathLst>
                <a:path w="1797050" h="394335">
                  <a:moveTo>
                    <a:pt x="1796694" y="196926"/>
                  </a:moveTo>
                  <a:lnTo>
                    <a:pt x="1770586" y="244250"/>
                  </a:lnTo>
                  <a:lnTo>
                    <a:pt x="1726098" y="273580"/>
                  </a:lnTo>
                  <a:lnTo>
                    <a:pt x="1662103" y="300660"/>
                  </a:lnTo>
                  <a:lnTo>
                    <a:pt x="1623367" y="313229"/>
                  </a:lnTo>
                  <a:lnTo>
                    <a:pt x="1580448" y="325085"/>
                  </a:lnTo>
                  <a:lnTo>
                    <a:pt x="1533577" y="336175"/>
                  </a:lnTo>
                  <a:lnTo>
                    <a:pt x="1482984" y="346449"/>
                  </a:lnTo>
                  <a:lnTo>
                    <a:pt x="1428902" y="355858"/>
                  </a:lnTo>
                  <a:lnTo>
                    <a:pt x="1371561" y="364349"/>
                  </a:lnTo>
                  <a:lnTo>
                    <a:pt x="1311192" y="371872"/>
                  </a:lnTo>
                  <a:lnTo>
                    <a:pt x="1248027" y="378377"/>
                  </a:lnTo>
                  <a:lnTo>
                    <a:pt x="1182297" y="383813"/>
                  </a:lnTo>
                  <a:lnTo>
                    <a:pt x="1114232" y="388129"/>
                  </a:lnTo>
                  <a:lnTo>
                    <a:pt x="1044065" y="391275"/>
                  </a:lnTo>
                  <a:lnTo>
                    <a:pt x="972026" y="393199"/>
                  </a:lnTo>
                  <a:lnTo>
                    <a:pt x="898347" y="393852"/>
                  </a:lnTo>
                  <a:lnTo>
                    <a:pt x="824669" y="393199"/>
                  </a:lnTo>
                  <a:lnTo>
                    <a:pt x="752631" y="391275"/>
                  </a:lnTo>
                  <a:lnTo>
                    <a:pt x="682465" y="388129"/>
                  </a:lnTo>
                  <a:lnTo>
                    <a:pt x="614402" y="383813"/>
                  </a:lnTo>
                  <a:lnTo>
                    <a:pt x="548672" y="378377"/>
                  </a:lnTo>
                  <a:lnTo>
                    <a:pt x="485507" y="371872"/>
                  </a:lnTo>
                  <a:lnTo>
                    <a:pt x="425138" y="364349"/>
                  </a:lnTo>
                  <a:lnTo>
                    <a:pt x="367797" y="355858"/>
                  </a:lnTo>
                  <a:lnTo>
                    <a:pt x="313714" y="346449"/>
                  </a:lnTo>
                  <a:lnTo>
                    <a:pt x="263121" y="336175"/>
                  </a:lnTo>
                  <a:lnTo>
                    <a:pt x="216249" y="325085"/>
                  </a:lnTo>
                  <a:lnTo>
                    <a:pt x="173330" y="313229"/>
                  </a:lnTo>
                  <a:lnTo>
                    <a:pt x="134594" y="300660"/>
                  </a:lnTo>
                  <a:lnTo>
                    <a:pt x="70597" y="273580"/>
                  </a:lnTo>
                  <a:lnTo>
                    <a:pt x="26108" y="244250"/>
                  </a:lnTo>
                  <a:lnTo>
                    <a:pt x="2978" y="213077"/>
                  </a:lnTo>
                  <a:lnTo>
                    <a:pt x="0" y="196926"/>
                  </a:lnTo>
                  <a:lnTo>
                    <a:pt x="2978" y="180774"/>
                  </a:lnTo>
                  <a:lnTo>
                    <a:pt x="26108" y="149601"/>
                  </a:lnTo>
                  <a:lnTo>
                    <a:pt x="70597" y="120272"/>
                  </a:lnTo>
                  <a:lnTo>
                    <a:pt x="134594" y="93192"/>
                  </a:lnTo>
                  <a:lnTo>
                    <a:pt x="173330" y="80622"/>
                  </a:lnTo>
                  <a:lnTo>
                    <a:pt x="216249" y="68767"/>
                  </a:lnTo>
                  <a:lnTo>
                    <a:pt x="263121" y="57677"/>
                  </a:lnTo>
                  <a:lnTo>
                    <a:pt x="313714" y="47402"/>
                  </a:lnTo>
                  <a:lnTo>
                    <a:pt x="367797" y="37994"/>
                  </a:lnTo>
                  <a:lnTo>
                    <a:pt x="425138" y="29503"/>
                  </a:lnTo>
                  <a:lnTo>
                    <a:pt x="485507" y="21979"/>
                  </a:lnTo>
                  <a:lnTo>
                    <a:pt x="548672" y="15474"/>
                  </a:lnTo>
                  <a:lnTo>
                    <a:pt x="614402" y="10039"/>
                  </a:lnTo>
                  <a:lnTo>
                    <a:pt x="682465" y="5723"/>
                  </a:lnTo>
                  <a:lnTo>
                    <a:pt x="752631" y="2577"/>
                  </a:lnTo>
                  <a:lnTo>
                    <a:pt x="824669" y="652"/>
                  </a:lnTo>
                  <a:lnTo>
                    <a:pt x="898347" y="0"/>
                  </a:lnTo>
                  <a:lnTo>
                    <a:pt x="972026" y="652"/>
                  </a:lnTo>
                  <a:lnTo>
                    <a:pt x="1044065" y="2577"/>
                  </a:lnTo>
                  <a:lnTo>
                    <a:pt x="1114232" y="5723"/>
                  </a:lnTo>
                  <a:lnTo>
                    <a:pt x="1182297" y="10039"/>
                  </a:lnTo>
                  <a:lnTo>
                    <a:pt x="1248027" y="15474"/>
                  </a:lnTo>
                  <a:lnTo>
                    <a:pt x="1311192" y="21979"/>
                  </a:lnTo>
                  <a:lnTo>
                    <a:pt x="1371561" y="29503"/>
                  </a:lnTo>
                  <a:lnTo>
                    <a:pt x="1428902" y="37994"/>
                  </a:lnTo>
                  <a:lnTo>
                    <a:pt x="1482984" y="47402"/>
                  </a:lnTo>
                  <a:lnTo>
                    <a:pt x="1533577" y="57677"/>
                  </a:lnTo>
                  <a:lnTo>
                    <a:pt x="1580448" y="68767"/>
                  </a:lnTo>
                  <a:lnTo>
                    <a:pt x="1623367" y="80622"/>
                  </a:lnTo>
                  <a:lnTo>
                    <a:pt x="1662103" y="93192"/>
                  </a:lnTo>
                  <a:lnTo>
                    <a:pt x="1726098" y="120272"/>
                  </a:lnTo>
                  <a:lnTo>
                    <a:pt x="1770586" y="149601"/>
                  </a:lnTo>
                  <a:lnTo>
                    <a:pt x="1793716" y="180774"/>
                  </a:lnTo>
                  <a:lnTo>
                    <a:pt x="1796694" y="196926"/>
                  </a:lnTo>
                  <a:close/>
                </a:path>
              </a:pathLst>
            </a:custGeom>
            <a:ln w="17995">
              <a:solidFill>
                <a:srgbClr val="E9536B"/>
              </a:solidFill>
              <a:prstDash val="sysDash"/>
            </a:ln>
          </p:spPr>
          <p:txBody>
            <a:bodyPr wrap="square" lIns="0" tIns="0" rIns="0" bIns="0" rtlCol="0"/>
            <a:lstStyle/>
            <a:p>
              <a:endParaRPr sz="1798"/>
            </a:p>
          </p:txBody>
        </p:sp>
      </p:grpSp>
      <p:sp>
        <p:nvSpPr>
          <p:cNvPr id="86" name="object 86"/>
          <p:cNvSpPr txBox="1"/>
          <p:nvPr/>
        </p:nvSpPr>
        <p:spPr>
          <a:xfrm>
            <a:off x="3045060" y="894666"/>
            <a:ext cx="3138106" cy="554306"/>
          </a:xfrm>
          <a:prstGeom prst="rect">
            <a:avLst/>
          </a:prstGeom>
        </p:spPr>
        <p:txBody>
          <a:bodyPr vert="horz" wrap="square" lIns="0" tIns="16490" rIns="0" bIns="0" rtlCol="0">
            <a:spAutoFit/>
          </a:bodyPr>
          <a:lstStyle/>
          <a:p>
            <a:pPr marL="12685">
              <a:spcBef>
                <a:spcPts val="130"/>
              </a:spcBef>
            </a:pPr>
            <a:r>
              <a:rPr lang="ja-JP" altLang="en-US" sz="1099" b="1" spc="30">
                <a:solidFill>
                  <a:srgbClr val="0061AF"/>
                </a:solidFill>
                <a:latin typeface="YuGothic"/>
                <a:cs typeface="YuGothic"/>
              </a:rPr>
              <a:t>専門技術分</a:t>
            </a:r>
            <a:r>
              <a:rPr lang="ja-JP" altLang="en-US" sz="1099" b="1" spc="5">
                <a:solidFill>
                  <a:srgbClr val="0061AF"/>
                </a:solidFill>
                <a:latin typeface="YuGothic"/>
                <a:cs typeface="YuGothic"/>
              </a:rPr>
              <a:t>野</a:t>
            </a:r>
            <a:r>
              <a:rPr lang="ja-JP" altLang="en-US" sz="1099" b="1" spc="-25">
                <a:solidFill>
                  <a:srgbClr val="0061AF"/>
                </a:solidFill>
                <a:latin typeface="YuGothic"/>
                <a:cs typeface="YuGothic"/>
              </a:rPr>
              <a:t>に</a:t>
            </a:r>
            <a:r>
              <a:rPr lang="ja-JP" altLang="en-US" sz="1099" b="1" spc="30">
                <a:solidFill>
                  <a:srgbClr val="0061AF"/>
                </a:solidFill>
                <a:latin typeface="YuGothic"/>
                <a:cs typeface="YuGothic"/>
              </a:rPr>
              <a:t>携</a:t>
            </a:r>
            <a:r>
              <a:rPr lang="ja-JP" altLang="en-US" sz="1099" b="1" spc="-45">
                <a:solidFill>
                  <a:srgbClr val="0061AF"/>
                </a:solidFill>
                <a:latin typeface="YuGothic"/>
                <a:cs typeface="YuGothic"/>
              </a:rPr>
              <a:t>わ</a:t>
            </a:r>
            <a:r>
              <a:rPr lang="ja-JP" altLang="en-US" sz="1099" b="1" spc="-110">
                <a:solidFill>
                  <a:srgbClr val="0061AF"/>
                </a:solidFill>
                <a:latin typeface="YuGothic"/>
                <a:cs typeface="YuGothic"/>
              </a:rPr>
              <a:t>る</a:t>
            </a:r>
            <a:r>
              <a:rPr lang="ja-JP" altLang="en-US" sz="1099" b="1" spc="-75">
                <a:solidFill>
                  <a:srgbClr val="0061AF"/>
                </a:solidFill>
                <a:latin typeface="YuGothic"/>
                <a:cs typeface="YuGothic"/>
              </a:rPr>
              <a:t>キ</a:t>
            </a:r>
            <a:r>
              <a:rPr lang="ja-JP" altLang="en-US" sz="1099" b="1" spc="-15">
                <a:solidFill>
                  <a:srgbClr val="0061AF"/>
                </a:solidFill>
                <a:latin typeface="YuGothic"/>
                <a:cs typeface="YuGothic"/>
              </a:rPr>
              <a:t>ー</a:t>
            </a:r>
            <a:r>
              <a:rPr lang="ja-JP" altLang="en-US" sz="1099" b="1" spc="-10">
                <a:solidFill>
                  <a:srgbClr val="0061AF"/>
                </a:solidFill>
                <a:latin typeface="YuGothic"/>
                <a:cs typeface="YuGothic"/>
              </a:rPr>
              <a:t>パ</a:t>
            </a:r>
            <a:r>
              <a:rPr lang="ja-JP" altLang="en-US" sz="1099" b="1" spc="-95">
                <a:solidFill>
                  <a:srgbClr val="0061AF"/>
                </a:solidFill>
                <a:latin typeface="YuGothic"/>
                <a:cs typeface="YuGothic"/>
              </a:rPr>
              <a:t>ー</a:t>
            </a:r>
            <a:r>
              <a:rPr lang="ja-JP" altLang="en-US" sz="1099" b="1" spc="-100">
                <a:solidFill>
                  <a:srgbClr val="0061AF"/>
                </a:solidFill>
                <a:latin typeface="YuGothic"/>
                <a:cs typeface="YuGothic"/>
              </a:rPr>
              <a:t>ソ</a:t>
            </a:r>
            <a:r>
              <a:rPr lang="ja-JP" altLang="en-US" sz="1099" b="1" spc="-55">
                <a:solidFill>
                  <a:srgbClr val="0061AF"/>
                </a:solidFill>
                <a:latin typeface="YuGothic"/>
                <a:cs typeface="YuGothic"/>
              </a:rPr>
              <a:t>ン</a:t>
            </a:r>
            <a:r>
              <a:rPr lang="ja-JP" altLang="en-US" sz="1099" b="1" spc="-25">
                <a:solidFill>
                  <a:srgbClr val="0061AF"/>
                </a:solidFill>
                <a:latin typeface="YuGothic"/>
                <a:cs typeface="YuGothic"/>
              </a:rPr>
              <a:t>に</a:t>
            </a:r>
            <a:r>
              <a:rPr lang="ja-JP" altLang="en-US" sz="1099" b="1" spc="30">
                <a:solidFill>
                  <a:srgbClr val="0061AF"/>
                </a:solidFill>
                <a:latin typeface="YuGothic"/>
                <a:cs typeface="YuGothic"/>
              </a:rPr>
              <a:t>幅</a:t>
            </a:r>
            <a:r>
              <a:rPr lang="ja-JP" altLang="en-US" sz="1099" b="1" spc="-105">
                <a:solidFill>
                  <a:srgbClr val="0061AF"/>
                </a:solidFill>
                <a:latin typeface="YuGothic"/>
                <a:cs typeface="YuGothic"/>
              </a:rPr>
              <a:t>広</a:t>
            </a:r>
            <a:r>
              <a:rPr lang="ja-JP" altLang="en-US" sz="1099" b="1" spc="-290">
                <a:solidFill>
                  <a:srgbClr val="0061AF"/>
                </a:solidFill>
                <a:latin typeface="YuGothic"/>
                <a:cs typeface="YuGothic"/>
              </a:rPr>
              <a:t>く</a:t>
            </a:r>
            <a:r>
              <a:rPr lang="ja-JP" altLang="en-US" sz="1099" b="1" spc="-135">
                <a:solidFill>
                  <a:srgbClr val="0061AF"/>
                </a:solidFill>
                <a:latin typeface="YuGothic"/>
                <a:cs typeface="YuGothic"/>
              </a:rPr>
              <a:t>リ</a:t>
            </a:r>
            <a:r>
              <a:rPr lang="ja-JP" altLang="en-US" sz="1099" b="1" spc="-55">
                <a:solidFill>
                  <a:srgbClr val="0061AF"/>
                </a:solidFill>
                <a:latin typeface="YuGothic"/>
                <a:cs typeface="YuGothic"/>
              </a:rPr>
              <a:t>ー</a:t>
            </a:r>
            <a:r>
              <a:rPr lang="ja-JP" altLang="en-US" sz="1099" b="1" spc="30">
                <a:solidFill>
                  <a:srgbClr val="0061AF"/>
                </a:solidFill>
                <a:latin typeface="YuGothic"/>
                <a:cs typeface="YuGothic"/>
              </a:rPr>
              <a:t>チ</a:t>
            </a:r>
            <a:endParaRPr lang="ja-JP" altLang="en-US" sz="1099">
              <a:latin typeface="YuGothic"/>
              <a:cs typeface="YuGothic"/>
            </a:endParaRPr>
          </a:p>
          <a:p>
            <a:pPr marL="978629">
              <a:spcBef>
                <a:spcPts val="1612"/>
              </a:spcBef>
              <a:tabLst>
                <a:tab pos="2316237" algn="l"/>
              </a:tabLst>
            </a:pPr>
            <a:r>
              <a:rPr lang="ja-JP" altLang="en-US" sz="999" b="1" spc="-10">
                <a:latin typeface="YuGothic"/>
                <a:cs typeface="YuGothic"/>
              </a:rPr>
              <a:t>職種	企業規模</a:t>
            </a:r>
            <a:endParaRPr lang="ja-JP" altLang="en-US" sz="999" dirty="0">
              <a:latin typeface="YuGothic"/>
              <a:cs typeface="YuGothic"/>
            </a:endParaRPr>
          </a:p>
        </p:txBody>
      </p:sp>
      <p:grpSp>
        <p:nvGrpSpPr>
          <p:cNvPr id="87" name="object 87"/>
          <p:cNvGrpSpPr/>
          <p:nvPr/>
        </p:nvGrpSpPr>
        <p:grpSpPr>
          <a:xfrm>
            <a:off x="3888947" y="3565204"/>
            <a:ext cx="1277947" cy="863169"/>
            <a:chOff x="3888103" y="3569605"/>
            <a:chExt cx="1279525" cy="864235"/>
          </a:xfrm>
        </p:grpSpPr>
        <p:sp>
          <p:nvSpPr>
            <p:cNvPr id="88" name="object 88"/>
            <p:cNvSpPr/>
            <p:nvPr/>
          </p:nvSpPr>
          <p:spPr>
            <a:xfrm>
              <a:off x="3933558" y="3578603"/>
              <a:ext cx="1188085" cy="846455"/>
            </a:xfrm>
            <a:custGeom>
              <a:avLst/>
              <a:gdLst/>
              <a:ahLst/>
              <a:cxnLst/>
              <a:rect l="l" t="t" r="r" b="b"/>
              <a:pathLst>
                <a:path w="1188085" h="846454">
                  <a:moveTo>
                    <a:pt x="1187996" y="809993"/>
                  </a:moveTo>
                  <a:lnTo>
                    <a:pt x="1185154" y="823971"/>
                  </a:lnTo>
                  <a:lnTo>
                    <a:pt x="1177418" y="835420"/>
                  </a:lnTo>
                  <a:lnTo>
                    <a:pt x="1165970" y="843156"/>
                  </a:lnTo>
                  <a:lnTo>
                    <a:pt x="1151991" y="845997"/>
                  </a:lnTo>
                  <a:lnTo>
                    <a:pt x="35991" y="845997"/>
                  </a:lnTo>
                  <a:lnTo>
                    <a:pt x="22015" y="843156"/>
                  </a:lnTo>
                  <a:lnTo>
                    <a:pt x="10571" y="835420"/>
                  </a:lnTo>
                  <a:lnTo>
                    <a:pt x="2839" y="823971"/>
                  </a:lnTo>
                  <a:lnTo>
                    <a:pt x="0" y="809993"/>
                  </a:lnTo>
                  <a:lnTo>
                    <a:pt x="0" y="35991"/>
                  </a:lnTo>
                  <a:lnTo>
                    <a:pt x="2839" y="22015"/>
                  </a:lnTo>
                  <a:lnTo>
                    <a:pt x="10571" y="10571"/>
                  </a:lnTo>
                  <a:lnTo>
                    <a:pt x="22015" y="2839"/>
                  </a:lnTo>
                  <a:lnTo>
                    <a:pt x="35991" y="0"/>
                  </a:lnTo>
                  <a:lnTo>
                    <a:pt x="1151991" y="0"/>
                  </a:lnTo>
                  <a:lnTo>
                    <a:pt x="1165970" y="2839"/>
                  </a:lnTo>
                  <a:lnTo>
                    <a:pt x="1177418" y="10571"/>
                  </a:lnTo>
                  <a:lnTo>
                    <a:pt x="1185154" y="22015"/>
                  </a:lnTo>
                  <a:lnTo>
                    <a:pt x="1187996" y="35991"/>
                  </a:lnTo>
                  <a:lnTo>
                    <a:pt x="1187996" y="809993"/>
                  </a:lnTo>
                  <a:close/>
                </a:path>
              </a:pathLst>
            </a:custGeom>
            <a:ln w="17995">
              <a:solidFill>
                <a:srgbClr val="385D89"/>
              </a:solidFill>
            </a:ln>
          </p:spPr>
          <p:txBody>
            <a:bodyPr wrap="square" lIns="0" tIns="0" rIns="0" bIns="0" rtlCol="0"/>
            <a:lstStyle/>
            <a:p>
              <a:endParaRPr sz="1798"/>
            </a:p>
          </p:txBody>
        </p:sp>
        <p:sp>
          <p:nvSpPr>
            <p:cNvPr id="89" name="object 89"/>
            <p:cNvSpPr/>
            <p:nvPr/>
          </p:nvSpPr>
          <p:spPr>
            <a:xfrm>
              <a:off x="3897101" y="3853925"/>
              <a:ext cx="1261110" cy="493395"/>
            </a:xfrm>
            <a:custGeom>
              <a:avLst/>
              <a:gdLst/>
              <a:ahLst/>
              <a:cxnLst/>
              <a:rect l="l" t="t" r="r" b="b"/>
              <a:pathLst>
                <a:path w="1261110" h="493395">
                  <a:moveTo>
                    <a:pt x="1260906" y="246430"/>
                  </a:moveTo>
                  <a:lnTo>
                    <a:pt x="1246365" y="299293"/>
                  </a:lnTo>
                  <a:lnTo>
                    <a:pt x="1204793" y="348206"/>
                  </a:lnTo>
                  <a:lnTo>
                    <a:pt x="1139267" y="391966"/>
                  </a:lnTo>
                  <a:lnTo>
                    <a:pt x="1098482" y="411538"/>
                  </a:lnTo>
                  <a:lnTo>
                    <a:pt x="1052863" y="429370"/>
                  </a:lnTo>
                  <a:lnTo>
                    <a:pt x="1002793" y="445312"/>
                  </a:lnTo>
                  <a:lnTo>
                    <a:pt x="948658" y="459215"/>
                  </a:lnTo>
                  <a:lnTo>
                    <a:pt x="890841" y="470926"/>
                  </a:lnTo>
                  <a:lnTo>
                    <a:pt x="829727" y="480297"/>
                  </a:lnTo>
                  <a:lnTo>
                    <a:pt x="765702" y="487177"/>
                  </a:lnTo>
                  <a:lnTo>
                    <a:pt x="699149" y="491415"/>
                  </a:lnTo>
                  <a:lnTo>
                    <a:pt x="630453" y="492861"/>
                  </a:lnTo>
                  <a:lnTo>
                    <a:pt x="561757" y="491415"/>
                  </a:lnTo>
                  <a:lnTo>
                    <a:pt x="495204" y="487177"/>
                  </a:lnTo>
                  <a:lnTo>
                    <a:pt x="431179" y="480297"/>
                  </a:lnTo>
                  <a:lnTo>
                    <a:pt x="370065" y="470926"/>
                  </a:lnTo>
                  <a:lnTo>
                    <a:pt x="312248" y="459215"/>
                  </a:lnTo>
                  <a:lnTo>
                    <a:pt x="258113" y="445312"/>
                  </a:lnTo>
                  <a:lnTo>
                    <a:pt x="208043" y="429370"/>
                  </a:lnTo>
                  <a:lnTo>
                    <a:pt x="162423" y="411538"/>
                  </a:lnTo>
                  <a:lnTo>
                    <a:pt x="121639" y="391966"/>
                  </a:lnTo>
                  <a:lnTo>
                    <a:pt x="86074" y="370806"/>
                  </a:lnTo>
                  <a:lnTo>
                    <a:pt x="32140" y="324319"/>
                  </a:lnTo>
                  <a:lnTo>
                    <a:pt x="3699" y="273280"/>
                  </a:lnTo>
                  <a:lnTo>
                    <a:pt x="0" y="246430"/>
                  </a:lnTo>
                  <a:lnTo>
                    <a:pt x="3699" y="219580"/>
                  </a:lnTo>
                  <a:lnTo>
                    <a:pt x="32140" y="168542"/>
                  </a:lnTo>
                  <a:lnTo>
                    <a:pt x="86074" y="122055"/>
                  </a:lnTo>
                  <a:lnTo>
                    <a:pt x="121639" y="100894"/>
                  </a:lnTo>
                  <a:lnTo>
                    <a:pt x="162423" y="81323"/>
                  </a:lnTo>
                  <a:lnTo>
                    <a:pt x="208043" y="63491"/>
                  </a:lnTo>
                  <a:lnTo>
                    <a:pt x="258113" y="47548"/>
                  </a:lnTo>
                  <a:lnTo>
                    <a:pt x="312248" y="33646"/>
                  </a:lnTo>
                  <a:lnTo>
                    <a:pt x="370065" y="21934"/>
                  </a:lnTo>
                  <a:lnTo>
                    <a:pt x="431179" y="12563"/>
                  </a:lnTo>
                  <a:lnTo>
                    <a:pt x="495204" y="5684"/>
                  </a:lnTo>
                  <a:lnTo>
                    <a:pt x="561757" y="1446"/>
                  </a:lnTo>
                  <a:lnTo>
                    <a:pt x="630453" y="0"/>
                  </a:lnTo>
                  <a:lnTo>
                    <a:pt x="699149" y="1446"/>
                  </a:lnTo>
                  <a:lnTo>
                    <a:pt x="765702" y="5684"/>
                  </a:lnTo>
                  <a:lnTo>
                    <a:pt x="829727" y="12563"/>
                  </a:lnTo>
                  <a:lnTo>
                    <a:pt x="890841" y="21934"/>
                  </a:lnTo>
                  <a:lnTo>
                    <a:pt x="948658" y="33646"/>
                  </a:lnTo>
                  <a:lnTo>
                    <a:pt x="1002793" y="47548"/>
                  </a:lnTo>
                  <a:lnTo>
                    <a:pt x="1052863" y="63491"/>
                  </a:lnTo>
                  <a:lnTo>
                    <a:pt x="1098482" y="81323"/>
                  </a:lnTo>
                  <a:lnTo>
                    <a:pt x="1139267" y="100894"/>
                  </a:lnTo>
                  <a:lnTo>
                    <a:pt x="1174832" y="122055"/>
                  </a:lnTo>
                  <a:lnTo>
                    <a:pt x="1228766" y="168542"/>
                  </a:lnTo>
                  <a:lnTo>
                    <a:pt x="1257207" y="219580"/>
                  </a:lnTo>
                  <a:lnTo>
                    <a:pt x="1260906" y="246430"/>
                  </a:lnTo>
                  <a:close/>
                </a:path>
              </a:pathLst>
            </a:custGeom>
            <a:ln w="17995">
              <a:solidFill>
                <a:srgbClr val="E9536B"/>
              </a:solidFill>
              <a:prstDash val="sysDash"/>
            </a:ln>
          </p:spPr>
          <p:txBody>
            <a:bodyPr wrap="square" lIns="0" tIns="0" rIns="0" bIns="0" rtlCol="0"/>
            <a:lstStyle/>
            <a:p>
              <a:endParaRPr sz="1798"/>
            </a:p>
          </p:txBody>
        </p:sp>
      </p:grpSp>
      <p:sp>
        <p:nvSpPr>
          <p:cNvPr id="90" name="object 90"/>
          <p:cNvSpPr/>
          <p:nvPr/>
        </p:nvSpPr>
        <p:spPr>
          <a:xfrm>
            <a:off x="5271798" y="2675294"/>
            <a:ext cx="2097356" cy="1744097"/>
          </a:xfrm>
          <a:custGeom>
            <a:avLst/>
            <a:gdLst/>
            <a:ahLst/>
            <a:cxnLst/>
            <a:rect l="l" t="t" r="r" b="b"/>
            <a:pathLst>
              <a:path w="2099945" h="1746250">
                <a:moveTo>
                  <a:pt x="1044003" y="0"/>
                </a:moveTo>
                <a:lnTo>
                  <a:pt x="972007" y="0"/>
                </a:lnTo>
                <a:lnTo>
                  <a:pt x="913917" y="0"/>
                </a:lnTo>
                <a:lnTo>
                  <a:pt x="841921" y="0"/>
                </a:lnTo>
                <a:lnTo>
                  <a:pt x="36004" y="0"/>
                </a:lnTo>
                <a:lnTo>
                  <a:pt x="22025" y="2841"/>
                </a:lnTo>
                <a:lnTo>
                  <a:pt x="10577" y="10577"/>
                </a:lnTo>
                <a:lnTo>
                  <a:pt x="2841" y="22025"/>
                </a:lnTo>
                <a:lnTo>
                  <a:pt x="0" y="36004"/>
                </a:lnTo>
                <a:lnTo>
                  <a:pt x="0" y="1710004"/>
                </a:lnTo>
                <a:lnTo>
                  <a:pt x="2841" y="1723980"/>
                </a:lnTo>
                <a:lnTo>
                  <a:pt x="10577" y="1735424"/>
                </a:lnTo>
                <a:lnTo>
                  <a:pt x="22025" y="1743156"/>
                </a:lnTo>
                <a:lnTo>
                  <a:pt x="36004" y="1745995"/>
                </a:lnTo>
                <a:lnTo>
                  <a:pt x="841921" y="1745995"/>
                </a:lnTo>
                <a:lnTo>
                  <a:pt x="913917" y="1745995"/>
                </a:lnTo>
                <a:lnTo>
                  <a:pt x="972007" y="1745995"/>
                </a:lnTo>
                <a:lnTo>
                  <a:pt x="1044003" y="1745995"/>
                </a:lnTo>
                <a:lnTo>
                  <a:pt x="2063610" y="1745995"/>
                </a:lnTo>
                <a:lnTo>
                  <a:pt x="2077588" y="1743156"/>
                </a:lnTo>
                <a:lnTo>
                  <a:pt x="2089037" y="1735424"/>
                </a:lnTo>
                <a:lnTo>
                  <a:pt x="2096773" y="1723980"/>
                </a:lnTo>
                <a:lnTo>
                  <a:pt x="2099614" y="1710004"/>
                </a:lnTo>
                <a:lnTo>
                  <a:pt x="2099614" y="36004"/>
                </a:lnTo>
                <a:lnTo>
                  <a:pt x="2096773" y="22025"/>
                </a:lnTo>
                <a:lnTo>
                  <a:pt x="2089037" y="10577"/>
                </a:lnTo>
                <a:lnTo>
                  <a:pt x="2077588" y="2841"/>
                </a:lnTo>
                <a:lnTo>
                  <a:pt x="2063610" y="0"/>
                </a:lnTo>
                <a:lnTo>
                  <a:pt x="1044003" y="0"/>
                </a:lnTo>
                <a:close/>
              </a:path>
            </a:pathLst>
          </a:custGeom>
          <a:ln w="17995">
            <a:solidFill>
              <a:srgbClr val="385D89"/>
            </a:solidFill>
          </a:ln>
        </p:spPr>
        <p:txBody>
          <a:bodyPr wrap="square" lIns="0" tIns="0" rIns="0" bIns="0" rtlCol="0"/>
          <a:lstStyle/>
          <a:p>
            <a:endParaRPr sz="1798"/>
          </a:p>
        </p:txBody>
      </p:sp>
      <p:sp>
        <p:nvSpPr>
          <p:cNvPr id="91" name="object 91"/>
          <p:cNvSpPr/>
          <p:nvPr/>
        </p:nvSpPr>
        <p:spPr>
          <a:xfrm>
            <a:off x="7519746" y="2405634"/>
            <a:ext cx="1097195" cy="2013639"/>
          </a:xfrm>
          <a:custGeom>
            <a:avLst/>
            <a:gdLst/>
            <a:ahLst/>
            <a:cxnLst/>
            <a:rect l="l" t="t" r="r" b="b"/>
            <a:pathLst>
              <a:path w="1098550" h="2016125">
                <a:moveTo>
                  <a:pt x="1098003" y="1979993"/>
                </a:moveTo>
                <a:lnTo>
                  <a:pt x="1095162" y="1993972"/>
                </a:lnTo>
                <a:lnTo>
                  <a:pt x="1087426" y="2005420"/>
                </a:lnTo>
                <a:lnTo>
                  <a:pt x="1075977" y="2013156"/>
                </a:lnTo>
                <a:lnTo>
                  <a:pt x="1061999" y="2015998"/>
                </a:lnTo>
                <a:lnTo>
                  <a:pt x="36004" y="2015998"/>
                </a:lnTo>
                <a:lnTo>
                  <a:pt x="22025" y="2013156"/>
                </a:lnTo>
                <a:lnTo>
                  <a:pt x="10577" y="2005420"/>
                </a:lnTo>
                <a:lnTo>
                  <a:pt x="2841" y="1993972"/>
                </a:lnTo>
                <a:lnTo>
                  <a:pt x="0" y="1979993"/>
                </a:lnTo>
                <a:lnTo>
                  <a:pt x="0" y="35991"/>
                </a:lnTo>
                <a:lnTo>
                  <a:pt x="2841" y="22015"/>
                </a:lnTo>
                <a:lnTo>
                  <a:pt x="10577" y="10571"/>
                </a:lnTo>
                <a:lnTo>
                  <a:pt x="22025" y="2839"/>
                </a:lnTo>
                <a:lnTo>
                  <a:pt x="36004" y="0"/>
                </a:lnTo>
                <a:lnTo>
                  <a:pt x="1061999" y="0"/>
                </a:lnTo>
                <a:lnTo>
                  <a:pt x="1075977" y="2839"/>
                </a:lnTo>
                <a:lnTo>
                  <a:pt x="1087426" y="10571"/>
                </a:lnTo>
                <a:lnTo>
                  <a:pt x="1095162" y="22015"/>
                </a:lnTo>
                <a:lnTo>
                  <a:pt x="1098003" y="35991"/>
                </a:lnTo>
                <a:lnTo>
                  <a:pt x="1098003" y="1979993"/>
                </a:lnTo>
                <a:close/>
              </a:path>
            </a:pathLst>
          </a:custGeom>
          <a:ln w="17995">
            <a:solidFill>
              <a:srgbClr val="385D89"/>
            </a:solidFill>
          </a:ln>
        </p:spPr>
        <p:txBody>
          <a:bodyPr wrap="square" lIns="0" tIns="0" rIns="0" bIns="0" rtlCol="0"/>
          <a:lstStyle/>
          <a:p>
            <a:endParaRPr sz="1798"/>
          </a:p>
        </p:txBody>
      </p:sp>
      <p:sp>
        <p:nvSpPr>
          <p:cNvPr id="92" name="object 41">
            <a:extLst>
              <a:ext uri="{FF2B5EF4-FFF2-40B4-BE49-F238E27FC236}">
                <a16:creationId xmlns:a16="http://schemas.microsoft.com/office/drawing/2014/main" id="{4B2BA6AC-86C9-4146-BAD6-0DB540D4C9EB}"/>
              </a:ext>
            </a:extLst>
          </p:cNvPr>
          <p:cNvSpPr txBox="1"/>
          <p:nvPr/>
        </p:nvSpPr>
        <p:spPr>
          <a:xfrm>
            <a:off x="2202482" y="2195433"/>
            <a:ext cx="348819" cy="143485"/>
          </a:xfrm>
          <a:prstGeom prst="rect">
            <a:avLst/>
          </a:prstGeom>
        </p:spPr>
        <p:txBody>
          <a:bodyPr vert="horz" wrap="square" lIns="0" tIns="12684" rIns="0" bIns="0" rtlCol="0">
            <a:spAutoFit/>
          </a:bodyPr>
          <a:lstStyle/>
          <a:p>
            <a:pPr marL="12685" algn="ctr">
              <a:spcBef>
                <a:spcPts val="100"/>
              </a:spcBef>
            </a:pPr>
            <a:r>
              <a:rPr sz="849" b="1" spc="-5" dirty="0">
                <a:solidFill>
                  <a:srgbClr val="006FC0"/>
                </a:solidFill>
                <a:latin typeface="YuGothic"/>
                <a:cs typeface="YuGothic"/>
              </a:rPr>
              <a:t>27.</a:t>
            </a:r>
            <a:r>
              <a:rPr sz="849" b="1" dirty="0">
                <a:solidFill>
                  <a:srgbClr val="006FC0"/>
                </a:solidFill>
                <a:latin typeface="YuGothic"/>
                <a:cs typeface="YuGothic"/>
              </a:rPr>
              <a:t>1％</a:t>
            </a:r>
            <a:endParaRPr lang="ja-JP" altLang="en-US" sz="749" dirty="0">
              <a:latin typeface="YuGothic"/>
              <a:cs typeface="YuGothic"/>
            </a:endParaRPr>
          </a:p>
        </p:txBody>
      </p:sp>
      <p:sp>
        <p:nvSpPr>
          <p:cNvPr id="97" name="object 41">
            <a:extLst>
              <a:ext uri="{FF2B5EF4-FFF2-40B4-BE49-F238E27FC236}">
                <a16:creationId xmlns:a16="http://schemas.microsoft.com/office/drawing/2014/main" id="{40A7A17F-A2DC-754E-AB1F-5322A52D5E57}"/>
              </a:ext>
            </a:extLst>
          </p:cNvPr>
          <p:cNvSpPr txBox="1"/>
          <p:nvPr/>
        </p:nvSpPr>
        <p:spPr>
          <a:xfrm>
            <a:off x="2202482" y="2527428"/>
            <a:ext cx="348819" cy="128096"/>
          </a:xfrm>
          <a:prstGeom prst="rect">
            <a:avLst/>
          </a:prstGeom>
        </p:spPr>
        <p:txBody>
          <a:bodyPr vert="horz" wrap="square" lIns="0" tIns="12684" rIns="0" bIns="0" rtlCol="0">
            <a:spAutoFit/>
          </a:bodyPr>
          <a:lstStyle/>
          <a:p>
            <a:pPr marL="25370" algn="ctr"/>
            <a:r>
              <a:rPr lang="ja-JP" altLang="en-US" sz="749" b="1" spc="25">
                <a:latin typeface="YuGothic"/>
                <a:cs typeface="YuGothic"/>
              </a:rPr>
              <a:t>製造系</a:t>
            </a:r>
            <a:endParaRPr lang="ja-JP" altLang="en-US" sz="749" dirty="0">
              <a:latin typeface="YuGothic"/>
              <a:cs typeface="YuGothic"/>
            </a:endParaRPr>
          </a:p>
        </p:txBody>
      </p:sp>
      <p:sp>
        <p:nvSpPr>
          <p:cNvPr id="98" name="object 42">
            <a:extLst>
              <a:ext uri="{FF2B5EF4-FFF2-40B4-BE49-F238E27FC236}">
                <a16:creationId xmlns:a16="http://schemas.microsoft.com/office/drawing/2014/main" id="{66F7AAA1-CE6C-024A-986F-59843EF17181}"/>
              </a:ext>
            </a:extLst>
          </p:cNvPr>
          <p:cNvSpPr txBox="1"/>
          <p:nvPr/>
        </p:nvSpPr>
        <p:spPr>
          <a:xfrm>
            <a:off x="2017950" y="3165281"/>
            <a:ext cx="717934" cy="143485"/>
          </a:xfrm>
          <a:prstGeom prst="rect">
            <a:avLst/>
          </a:prstGeom>
        </p:spPr>
        <p:txBody>
          <a:bodyPr vert="horz" wrap="square" lIns="0" tIns="12684" rIns="0" bIns="0" rtlCol="0">
            <a:spAutoFit/>
          </a:bodyPr>
          <a:lstStyle/>
          <a:p>
            <a:pPr algn="ctr">
              <a:spcBef>
                <a:spcPts val="100"/>
              </a:spcBef>
            </a:pPr>
            <a:r>
              <a:rPr sz="849" b="1" spc="-5" dirty="0">
                <a:solidFill>
                  <a:srgbClr val="006FC0"/>
                </a:solidFill>
                <a:latin typeface="YuGothic"/>
                <a:cs typeface="YuGothic"/>
              </a:rPr>
              <a:t>32.7％</a:t>
            </a:r>
            <a:endParaRPr sz="749" dirty="0">
              <a:latin typeface="YuGothic"/>
              <a:cs typeface="YuGothic"/>
            </a:endParaRPr>
          </a:p>
        </p:txBody>
      </p:sp>
      <p:sp>
        <p:nvSpPr>
          <p:cNvPr id="99" name="object 31">
            <a:extLst>
              <a:ext uri="{FF2B5EF4-FFF2-40B4-BE49-F238E27FC236}">
                <a16:creationId xmlns:a16="http://schemas.microsoft.com/office/drawing/2014/main" id="{4638BCDA-A334-6D40-BD77-CFE002D84A3D}"/>
              </a:ext>
            </a:extLst>
          </p:cNvPr>
          <p:cNvSpPr/>
          <p:nvPr/>
        </p:nvSpPr>
        <p:spPr>
          <a:xfrm>
            <a:off x="2051752" y="2651843"/>
            <a:ext cx="290471" cy="291740"/>
          </a:xfrm>
          <a:custGeom>
            <a:avLst/>
            <a:gdLst/>
            <a:ahLst/>
            <a:cxnLst/>
            <a:rect l="l" t="t" r="r" b="b"/>
            <a:pathLst>
              <a:path w="290830" h="292100">
                <a:moveTo>
                  <a:pt x="47040" y="0"/>
                </a:moveTo>
                <a:lnTo>
                  <a:pt x="12827" y="0"/>
                </a:lnTo>
                <a:lnTo>
                  <a:pt x="0" y="175831"/>
                </a:lnTo>
                <a:lnTo>
                  <a:pt x="0" y="291630"/>
                </a:lnTo>
                <a:lnTo>
                  <a:pt x="290753" y="291630"/>
                </a:lnTo>
                <a:lnTo>
                  <a:pt x="290753" y="261607"/>
                </a:lnTo>
                <a:lnTo>
                  <a:pt x="34201" y="261607"/>
                </a:lnTo>
                <a:lnTo>
                  <a:pt x="34201" y="223011"/>
                </a:lnTo>
                <a:lnTo>
                  <a:pt x="290753" y="223011"/>
                </a:lnTo>
                <a:lnTo>
                  <a:pt x="290753" y="175831"/>
                </a:lnTo>
                <a:lnTo>
                  <a:pt x="59855" y="175831"/>
                </a:lnTo>
                <a:lnTo>
                  <a:pt x="47040" y="0"/>
                </a:lnTo>
                <a:close/>
              </a:path>
              <a:path w="290830" h="292100">
                <a:moveTo>
                  <a:pt x="119722" y="223011"/>
                </a:moveTo>
                <a:lnTo>
                  <a:pt x="85509" y="223011"/>
                </a:lnTo>
                <a:lnTo>
                  <a:pt x="85509" y="261607"/>
                </a:lnTo>
                <a:lnTo>
                  <a:pt x="119722" y="261607"/>
                </a:lnTo>
                <a:lnTo>
                  <a:pt x="119722" y="223011"/>
                </a:lnTo>
                <a:close/>
              </a:path>
              <a:path w="290830" h="292100">
                <a:moveTo>
                  <a:pt x="205244" y="223011"/>
                </a:moveTo>
                <a:lnTo>
                  <a:pt x="171030" y="223011"/>
                </a:lnTo>
                <a:lnTo>
                  <a:pt x="171030" y="261607"/>
                </a:lnTo>
                <a:lnTo>
                  <a:pt x="205244" y="261607"/>
                </a:lnTo>
                <a:lnTo>
                  <a:pt x="205244" y="223011"/>
                </a:lnTo>
                <a:close/>
              </a:path>
              <a:path w="290830" h="292100">
                <a:moveTo>
                  <a:pt x="290753" y="223011"/>
                </a:moveTo>
                <a:lnTo>
                  <a:pt x="256565" y="223011"/>
                </a:lnTo>
                <a:lnTo>
                  <a:pt x="256565" y="261607"/>
                </a:lnTo>
                <a:lnTo>
                  <a:pt x="290753" y="261607"/>
                </a:lnTo>
                <a:lnTo>
                  <a:pt x="290753" y="223011"/>
                </a:lnTo>
                <a:close/>
              </a:path>
              <a:path w="290830" h="292100">
                <a:moveTo>
                  <a:pt x="175310" y="115798"/>
                </a:moveTo>
                <a:lnTo>
                  <a:pt x="59855" y="175831"/>
                </a:lnTo>
                <a:lnTo>
                  <a:pt x="175310" y="175831"/>
                </a:lnTo>
                <a:lnTo>
                  <a:pt x="175310" y="115798"/>
                </a:lnTo>
                <a:close/>
              </a:path>
              <a:path w="290830" h="292100">
                <a:moveTo>
                  <a:pt x="290753" y="115798"/>
                </a:moveTo>
                <a:lnTo>
                  <a:pt x="175310" y="175831"/>
                </a:lnTo>
                <a:lnTo>
                  <a:pt x="290753" y="175831"/>
                </a:lnTo>
                <a:lnTo>
                  <a:pt x="290753" y="115798"/>
                </a:lnTo>
                <a:close/>
              </a:path>
            </a:pathLst>
          </a:custGeom>
          <a:solidFill>
            <a:srgbClr val="000000"/>
          </a:solidFill>
        </p:spPr>
        <p:txBody>
          <a:bodyPr wrap="square" lIns="0" tIns="0" rIns="0" bIns="0" rtlCol="0"/>
          <a:lstStyle/>
          <a:p>
            <a:endParaRPr sz="1798"/>
          </a:p>
        </p:txBody>
      </p:sp>
      <p:pic>
        <p:nvPicPr>
          <p:cNvPr id="100" name="object 32">
            <a:extLst>
              <a:ext uri="{FF2B5EF4-FFF2-40B4-BE49-F238E27FC236}">
                <a16:creationId xmlns:a16="http://schemas.microsoft.com/office/drawing/2014/main" id="{2186FFD7-F3E2-3241-A100-660B5A94ED58}"/>
              </a:ext>
            </a:extLst>
          </p:cNvPr>
          <p:cNvPicPr/>
          <p:nvPr/>
        </p:nvPicPr>
        <p:blipFill>
          <a:blip r:embed="rId23" cstate="print"/>
          <a:stretch>
            <a:fillRect/>
          </a:stretch>
        </p:blipFill>
        <p:spPr>
          <a:xfrm>
            <a:off x="2358571" y="2754841"/>
            <a:ext cx="273313" cy="366790"/>
          </a:xfrm>
          <a:prstGeom prst="rect">
            <a:avLst/>
          </a:prstGeom>
        </p:spPr>
      </p:pic>
      <p:sp>
        <p:nvSpPr>
          <p:cNvPr id="101" name="object 60">
            <a:extLst>
              <a:ext uri="{FF2B5EF4-FFF2-40B4-BE49-F238E27FC236}">
                <a16:creationId xmlns:a16="http://schemas.microsoft.com/office/drawing/2014/main" id="{9AA41A6A-CC2E-9C42-BC0A-ED1F7AD9E766}"/>
              </a:ext>
            </a:extLst>
          </p:cNvPr>
          <p:cNvSpPr txBox="1"/>
          <p:nvPr/>
        </p:nvSpPr>
        <p:spPr>
          <a:xfrm>
            <a:off x="6206198" y="3439330"/>
            <a:ext cx="717934" cy="305555"/>
          </a:xfrm>
          <a:prstGeom prst="rect">
            <a:avLst/>
          </a:prstGeom>
        </p:spPr>
        <p:txBody>
          <a:bodyPr vert="horz" wrap="square" lIns="0" tIns="33614" rIns="0" bIns="0" rtlCol="0">
            <a:spAutoFit/>
          </a:bodyPr>
          <a:lstStyle/>
          <a:p>
            <a:pPr algn="ctr">
              <a:lnSpc>
                <a:spcPct val="100000"/>
              </a:lnSpc>
            </a:pPr>
            <a:r>
              <a:rPr sz="749" b="1" spc="25" dirty="0" err="1">
                <a:latin typeface="YuGothic"/>
                <a:cs typeface="YuGothic"/>
              </a:rPr>
              <a:t>情報システム</a:t>
            </a:r>
            <a:endParaRPr sz="749" dirty="0">
              <a:latin typeface="YuGothic"/>
              <a:cs typeface="YuGothic"/>
            </a:endParaRPr>
          </a:p>
          <a:p>
            <a:pPr algn="ctr">
              <a:spcBef>
                <a:spcPts val="155"/>
              </a:spcBef>
            </a:pPr>
            <a:r>
              <a:rPr sz="849" b="1" spc="-5" dirty="0">
                <a:solidFill>
                  <a:srgbClr val="006FC0"/>
                </a:solidFill>
                <a:latin typeface="YuGothic"/>
                <a:cs typeface="YuGothic"/>
              </a:rPr>
              <a:t>18.6％</a:t>
            </a:r>
            <a:endParaRPr sz="849" dirty="0">
              <a:latin typeface="YuGothic"/>
              <a:cs typeface="YuGothic"/>
            </a:endParaRPr>
          </a:p>
        </p:txBody>
      </p:sp>
      <p:sp>
        <p:nvSpPr>
          <p:cNvPr id="102" name="object 16">
            <a:extLst>
              <a:ext uri="{FF2B5EF4-FFF2-40B4-BE49-F238E27FC236}">
                <a16:creationId xmlns:a16="http://schemas.microsoft.com/office/drawing/2014/main" id="{D9B7BB9E-2DCE-5843-95DC-80ECA4404A56}"/>
              </a:ext>
            </a:extLst>
          </p:cNvPr>
          <p:cNvSpPr txBox="1"/>
          <p:nvPr/>
        </p:nvSpPr>
        <p:spPr>
          <a:xfrm>
            <a:off x="4011547" y="3985791"/>
            <a:ext cx="998892" cy="270316"/>
          </a:xfrm>
          <a:prstGeom prst="rect">
            <a:avLst/>
          </a:prstGeom>
        </p:spPr>
        <p:txBody>
          <a:bodyPr vert="horz" wrap="square" lIns="0" tIns="11416" rIns="0" bIns="0" rtlCol="0">
            <a:spAutoFit/>
          </a:bodyPr>
          <a:lstStyle/>
          <a:p>
            <a:pPr marL="33615" algn="ctr"/>
            <a:r>
              <a:rPr sz="749" b="1" spc="25" dirty="0" err="1">
                <a:latin typeface="YuGothic"/>
                <a:cs typeface="YuGothic"/>
              </a:rPr>
              <a:t>係長</a:t>
            </a:r>
            <a:r>
              <a:rPr sz="749" b="1" spc="25" dirty="0">
                <a:latin typeface="YuGothic"/>
                <a:cs typeface="YuGothic"/>
              </a:rPr>
              <a:t>/主任クラス以上</a:t>
            </a:r>
            <a:endParaRPr sz="749" dirty="0">
              <a:latin typeface="YuGothic"/>
              <a:cs typeface="YuGothic"/>
            </a:endParaRPr>
          </a:p>
          <a:p>
            <a:pPr marL="32980" algn="ctr">
              <a:spcBef>
                <a:spcPts val="115"/>
              </a:spcBef>
            </a:pPr>
            <a:r>
              <a:rPr sz="849" b="1" spc="-5" dirty="0">
                <a:solidFill>
                  <a:srgbClr val="006FC0"/>
                </a:solidFill>
                <a:latin typeface="YuGothic"/>
                <a:cs typeface="YuGothic"/>
              </a:rPr>
              <a:t>60.4％</a:t>
            </a:r>
            <a:endParaRPr sz="849" dirty="0">
              <a:latin typeface="YuGothic"/>
              <a:cs typeface="YuGothic"/>
            </a:endParaRPr>
          </a:p>
        </p:txBody>
      </p:sp>
      <p:sp>
        <p:nvSpPr>
          <p:cNvPr id="103" name="Holder 4">
            <a:extLst>
              <a:ext uri="{FF2B5EF4-FFF2-40B4-BE49-F238E27FC236}">
                <a16:creationId xmlns:a16="http://schemas.microsoft.com/office/drawing/2014/main" id="{2BBC6EDD-0A19-7A41-8485-A88D1B97125A}"/>
              </a:ext>
            </a:extLst>
          </p:cNvPr>
          <p:cNvSpPr>
            <a:spLocks noGrp="1"/>
          </p:cNvSpPr>
          <p:nvPr>
            <p:ph type="sldNum" sz="quarter" idx="7"/>
          </p:nvPr>
        </p:nvSpPr>
        <p:spPr>
          <a:xfrm>
            <a:off x="117050" y="4823612"/>
            <a:ext cx="407092" cy="153888"/>
          </a:xfrm>
        </p:spPr>
        <p:txBody>
          <a:bodyPr lIns="0" tIns="0" rIns="0" bIns="0"/>
          <a:lstStyle>
            <a:lvl1pPr algn="r">
              <a:defRPr>
                <a:solidFill>
                  <a:schemeClr val="tx1">
                    <a:tint val="75000"/>
                  </a:schemeClr>
                </a:solidFill>
              </a:defRPr>
            </a:lvl1pPr>
          </a:lstStyle>
          <a:p>
            <a:pPr algn="l"/>
            <a:fld id="{B6F15528-21DE-4FAA-801E-634DDDAF4B2B}" type="slidenum">
              <a:rPr sz="1000">
                <a:solidFill>
                  <a:schemeClr val="tx1"/>
                </a:solidFill>
              </a:rPr>
              <a:pPr algn="l"/>
              <a:t>3</a:t>
            </a:fld>
            <a:endParaRPr sz="1000"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27A100A7-7C04-574B-B19B-300BC683664E}"/>
              </a:ext>
            </a:extLst>
          </p:cNvPr>
          <p:cNvPicPr>
            <a:picLocks noChangeAspect="1"/>
          </p:cNvPicPr>
          <p:nvPr/>
        </p:nvPicPr>
        <p:blipFill>
          <a:blip r:embed="rId2"/>
          <a:stretch>
            <a:fillRect/>
          </a:stretch>
        </p:blipFill>
        <p:spPr>
          <a:xfrm>
            <a:off x="0" y="0"/>
            <a:ext cx="9144000" cy="5143500"/>
          </a:xfrm>
          <a:prstGeom prst="rect">
            <a:avLst/>
          </a:prstGeom>
        </p:spPr>
      </p:pic>
      <p:sp>
        <p:nvSpPr>
          <p:cNvPr id="7" name="object 7"/>
          <p:cNvSpPr txBox="1">
            <a:spLocks noGrp="1"/>
          </p:cNvSpPr>
          <p:nvPr>
            <p:ph type="title"/>
          </p:nvPr>
        </p:nvSpPr>
        <p:spPr>
          <a:xfrm>
            <a:off x="514856" y="1134985"/>
            <a:ext cx="8114286" cy="447199"/>
          </a:xfrm>
          <a:prstGeom prst="rect">
            <a:avLst/>
          </a:prstGeom>
        </p:spPr>
        <p:txBody>
          <a:bodyPr vert="horz" wrap="square" lIns="0" tIns="17124" rIns="0" bIns="0" rtlCol="0">
            <a:spAutoFit/>
          </a:bodyPr>
          <a:lstStyle/>
          <a:p>
            <a:pPr marL="912668">
              <a:spcBef>
                <a:spcPts val="135"/>
              </a:spcBef>
              <a:tabLst>
                <a:tab pos="8101122" algn="l"/>
              </a:tabLst>
            </a:pPr>
            <a:r>
              <a:rPr lang="en" altLang="ja-JP" u="none" spc="20" dirty="0">
                <a:latin typeface="Yu Gothic" panose="020B0400000000000000" pitchFamily="34" charset="-128"/>
                <a:ea typeface="Yu Gothic" panose="020B0400000000000000" pitchFamily="34" charset="-128"/>
              </a:rPr>
              <a:t>Contents </a:t>
            </a:r>
            <a:r>
              <a:rPr u="none" spc="20" dirty="0">
                <a:latin typeface="Yu Gothic" panose="020B0400000000000000" pitchFamily="34" charset="-128"/>
                <a:ea typeface="Yu Gothic" panose="020B0400000000000000" pitchFamily="34" charset="-128"/>
              </a:rPr>
              <a:t>	</a:t>
            </a:r>
          </a:p>
        </p:txBody>
      </p:sp>
      <p:sp>
        <p:nvSpPr>
          <p:cNvPr id="8" name="object 8"/>
          <p:cNvSpPr txBox="1"/>
          <p:nvPr/>
        </p:nvSpPr>
        <p:spPr>
          <a:xfrm>
            <a:off x="1369976" y="1884631"/>
            <a:ext cx="6021424" cy="2281375"/>
          </a:xfrm>
          <a:prstGeom prst="rect">
            <a:avLst/>
          </a:prstGeom>
        </p:spPr>
        <p:txBody>
          <a:bodyPr vert="horz" wrap="square" lIns="0" tIns="14586" rIns="0" bIns="0" rtlCol="0">
            <a:spAutoFit/>
          </a:bodyPr>
          <a:lstStyle/>
          <a:p>
            <a:pPr marL="12685">
              <a:spcBef>
                <a:spcPts val="114"/>
              </a:spcBef>
            </a:pPr>
            <a:r>
              <a:rPr lang="en-US" altLang="ja-JP" sz="1398" b="1" dirty="0">
                <a:solidFill>
                  <a:srgbClr val="221714"/>
                </a:solidFill>
                <a:latin typeface="Yu Gothic" panose="020B0400000000000000" pitchFamily="34" charset="-128"/>
                <a:ea typeface="Yu Gothic" panose="020B0400000000000000" pitchFamily="34" charset="-128"/>
                <a:cs typeface="HiraKakuProN-W6"/>
                <a:hlinkClick r:id="rId3" action="ppaction://hlinksldjump"/>
              </a:rPr>
              <a:t>•</a:t>
            </a:r>
            <a:r>
              <a:rPr lang="ja-JP" altLang="en-US" sz="1398" b="1">
                <a:solidFill>
                  <a:srgbClr val="221714"/>
                </a:solidFill>
                <a:latin typeface="Yu Gothic" panose="020B0400000000000000" pitchFamily="34" charset="-128"/>
                <a:ea typeface="Yu Gothic" panose="020B0400000000000000" pitchFamily="34" charset="-128"/>
                <a:cs typeface="HiraKakuProN-W6"/>
                <a:hlinkClick r:id="rId3" action="ppaction://hlinksldjump"/>
              </a:rPr>
              <a:t>トップページ 広告メニュー：</a:t>
            </a:r>
            <a:r>
              <a:rPr lang="en-US" altLang="ja-JP" sz="1398" b="1" dirty="0">
                <a:solidFill>
                  <a:srgbClr val="221714"/>
                </a:solidFill>
                <a:latin typeface="Yu Gothic" panose="020B0400000000000000" pitchFamily="34" charset="-128"/>
                <a:ea typeface="Yu Gothic" panose="020B0400000000000000" pitchFamily="34" charset="-128"/>
                <a:cs typeface="HiraKakuProN-W6"/>
                <a:hlinkClick r:id="rId3" action="ppaction://hlinksldjump"/>
              </a:rPr>
              <a:t>P05~P10</a:t>
            </a:r>
            <a:endParaRPr lang="en-US" altLang="ja-JP" sz="1398" b="1" dirty="0">
              <a:solidFill>
                <a:srgbClr val="221714"/>
              </a:solidFill>
              <a:latin typeface="Yu Gothic" panose="020B0400000000000000" pitchFamily="34" charset="-128"/>
              <a:ea typeface="Yu Gothic" panose="020B0400000000000000" pitchFamily="34" charset="-128"/>
              <a:cs typeface="HiraKakuProN-W6"/>
            </a:endParaRPr>
          </a:p>
          <a:p>
            <a:pPr marL="12685">
              <a:spcBef>
                <a:spcPts val="114"/>
              </a:spcBef>
            </a:pPr>
            <a:endParaRPr lang="en-US" altLang="ja-JP" sz="1398" b="1" dirty="0">
              <a:solidFill>
                <a:srgbClr val="221714"/>
              </a:solidFill>
              <a:latin typeface="Yu Gothic" panose="020B0400000000000000" pitchFamily="34" charset="-128"/>
              <a:ea typeface="Yu Gothic" panose="020B0400000000000000" pitchFamily="34" charset="-128"/>
              <a:cs typeface="HiraKakuProN-W6"/>
            </a:endParaRPr>
          </a:p>
          <a:p>
            <a:pPr marL="12685">
              <a:spcBef>
                <a:spcPts val="114"/>
              </a:spcBef>
            </a:pPr>
            <a:r>
              <a:rPr lang="en-US" altLang="ja-JP" sz="1398" b="1" dirty="0">
                <a:solidFill>
                  <a:srgbClr val="221714"/>
                </a:solidFill>
                <a:latin typeface="Yu Gothic" panose="020B0400000000000000" pitchFamily="34" charset="-128"/>
                <a:ea typeface="Yu Gothic" panose="020B0400000000000000" pitchFamily="34" charset="-128"/>
                <a:cs typeface="HiraKakuProN-W6"/>
                <a:hlinkClick r:id="rId4" action="ppaction://hlinksldjump"/>
              </a:rPr>
              <a:t>•</a:t>
            </a:r>
            <a:r>
              <a:rPr lang="ja-JP" altLang="en-US" sz="1398" b="1">
                <a:solidFill>
                  <a:srgbClr val="221714"/>
                </a:solidFill>
                <a:latin typeface="Yu Gothic" panose="020B0400000000000000" pitchFamily="34" charset="-128"/>
                <a:ea typeface="Yu Gothic" panose="020B0400000000000000" pitchFamily="34" charset="-128"/>
                <a:cs typeface="HiraKakuProN-W6"/>
                <a:hlinkClick r:id="rId4" action="ppaction://hlinksldjump"/>
              </a:rPr>
              <a:t>記事ページ 広告メニュー：</a:t>
            </a:r>
            <a:r>
              <a:rPr lang="en-US" altLang="ja-JP" sz="1398" b="1" dirty="0">
                <a:solidFill>
                  <a:srgbClr val="221714"/>
                </a:solidFill>
                <a:latin typeface="Yu Gothic" panose="020B0400000000000000" pitchFamily="34" charset="-128"/>
                <a:ea typeface="Yu Gothic" panose="020B0400000000000000" pitchFamily="34" charset="-128"/>
                <a:cs typeface="HiraKakuProN-W6"/>
                <a:hlinkClick r:id="rId4" action="ppaction://hlinksldjump"/>
              </a:rPr>
              <a:t>P11~P16</a:t>
            </a:r>
            <a:endParaRPr lang="en-US" altLang="ja-JP" sz="1398" b="1" dirty="0">
              <a:solidFill>
                <a:srgbClr val="221714"/>
              </a:solidFill>
              <a:latin typeface="Yu Gothic" panose="020B0400000000000000" pitchFamily="34" charset="-128"/>
              <a:ea typeface="Yu Gothic" panose="020B0400000000000000" pitchFamily="34" charset="-128"/>
              <a:cs typeface="HiraKakuProN-W6"/>
            </a:endParaRPr>
          </a:p>
          <a:p>
            <a:pPr marL="12685">
              <a:spcBef>
                <a:spcPts val="114"/>
              </a:spcBef>
            </a:pPr>
            <a:endParaRPr lang="en-US" altLang="ja-JP" sz="1398" b="1" dirty="0">
              <a:solidFill>
                <a:srgbClr val="221714"/>
              </a:solidFill>
              <a:latin typeface="Yu Gothic" panose="020B0400000000000000" pitchFamily="34" charset="-128"/>
              <a:ea typeface="Yu Gothic" panose="020B0400000000000000" pitchFamily="34" charset="-128"/>
              <a:cs typeface="HiraKakuProN-W6"/>
            </a:endParaRPr>
          </a:p>
          <a:p>
            <a:pPr marL="12685">
              <a:spcBef>
                <a:spcPts val="114"/>
              </a:spcBef>
            </a:pPr>
            <a:r>
              <a:rPr lang="en-US" altLang="ja-JP" sz="1398" b="1" dirty="0">
                <a:solidFill>
                  <a:srgbClr val="221714"/>
                </a:solidFill>
                <a:latin typeface="Yu Gothic" panose="020B0400000000000000" pitchFamily="34" charset="-128"/>
                <a:ea typeface="Yu Gothic" panose="020B0400000000000000" pitchFamily="34" charset="-128"/>
                <a:cs typeface="HiraKakuProN-W6"/>
                <a:hlinkClick r:id="rId5" action="ppaction://hlinksldjump"/>
              </a:rPr>
              <a:t>•</a:t>
            </a:r>
            <a:r>
              <a:rPr lang="ja-JP" altLang="en-US" sz="1398" b="1">
                <a:solidFill>
                  <a:srgbClr val="221714"/>
                </a:solidFill>
                <a:latin typeface="Yu Gothic" panose="020B0400000000000000" pitchFamily="34" charset="-128"/>
                <a:ea typeface="Yu Gothic" panose="020B0400000000000000" pitchFamily="34" charset="-128"/>
                <a:cs typeface="HiraKakuProN-W6"/>
                <a:hlinkClick r:id="rId5" action="ppaction://hlinksldjump"/>
              </a:rPr>
              <a:t>スマートフォン</a:t>
            </a:r>
            <a:r>
              <a:rPr lang="en-US" altLang="ja-JP" sz="1398" b="1" dirty="0">
                <a:solidFill>
                  <a:srgbClr val="221714"/>
                </a:solidFill>
                <a:latin typeface="Yu Gothic" panose="020B0400000000000000" pitchFamily="34" charset="-128"/>
                <a:ea typeface="Yu Gothic" panose="020B0400000000000000" pitchFamily="34" charset="-128"/>
                <a:cs typeface="HiraKakuProN-W6"/>
                <a:hlinkClick r:id="rId5" action="ppaction://hlinksldjump"/>
              </a:rPr>
              <a:t>/</a:t>
            </a:r>
            <a:r>
              <a:rPr lang="ja-JP" altLang="en-US" sz="1398" b="1">
                <a:solidFill>
                  <a:srgbClr val="221714"/>
                </a:solidFill>
                <a:latin typeface="Yu Gothic" panose="020B0400000000000000" pitchFamily="34" charset="-128"/>
                <a:ea typeface="Yu Gothic" panose="020B0400000000000000" pitchFamily="34" charset="-128"/>
                <a:cs typeface="HiraKakuProN-W6"/>
                <a:hlinkClick r:id="rId5" action="ppaction://hlinksldjump"/>
              </a:rPr>
              <a:t>メールマガジン 広告メニュー：</a:t>
            </a:r>
            <a:r>
              <a:rPr lang="en-US" altLang="ja-JP" sz="1398" b="1" dirty="0">
                <a:solidFill>
                  <a:srgbClr val="221714"/>
                </a:solidFill>
                <a:latin typeface="Yu Gothic" panose="020B0400000000000000" pitchFamily="34" charset="-128"/>
                <a:ea typeface="Yu Gothic" panose="020B0400000000000000" pitchFamily="34" charset="-128"/>
                <a:cs typeface="HiraKakuProN-W6"/>
                <a:hlinkClick r:id="rId5" action="ppaction://hlinksldjump"/>
              </a:rPr>
              <a:t>P17~P20</a:t>
            </a:r>
            <a:endParaRPr lang="en-US" altLang="ja-JP" sz="1398" b="1" dirty="0">
              <a:solidFill>
                <a:srgbClr val="221714"/>
              </a:solidFill>
              <a:latin typeface="Yu Gothic" panose="020B0400000000000000" pitchFamily="34" charset="-128"/>
              <a:ea typeface="Yu Gothic" panose="020B0400000000000000" pitchFamily="34" charset="-128"/>
              <a:cs typeface="HiraKakuProN-W6"/>
            </a:endParaRPr>
          </a:p>
          <a:p>
            <a:pPr marL="12685">
              <a:spcBef>
                <a:spcPts val="114"/>
              </a:spcBef>
            </a:pPr>
            <a:endParaRPr lang="en-US" altLang="ja-JP" sz="1398" b="1" dirty="0">
              <a:solidFill>
                <a:srgbClr val="221714"/>
              </a:solidFill>
              <a:latin typeface="Yu Gothic" panose="020B0400000000000000" pitchFamily="34" charset="-128"/>
              <a:ea typeface="Yu Gothic" panose="020B0400000000000000" pitchFamily="34" charset="-128"/>
              <a:cs typeface="HiraKakuProN-W6"/>
            </a:endParaRPr>
          </a:p>
          <a:p>
            <a:pPr marL="12685">
              <a:spcBef>
                <a:spcPts val="114"/>
              </a:spcBef>
            </a:pPr>
            <a:r>
              <a:rPr lang="en-US" altLang="ja-JP" sz="1398" b="1" dirty="0">
                <a:solidFill>
                  <a:srgbClr val="221714"/>
                </a:solidFill>
                <a:latin typeface="Yu Gothic" panose="020B0400000000000000" pitchFamily="34" charset="-128"/>
                <a:ea typeface="Yu Gothic" panose="020B0400000000000000" pitchFamily="34" charset="-128"/>
                <a:cs typeface="HiraKakuProN-W6"/>
                <a:hlinkClick r:id="rId6" action="ppaction://hlinksldjump"/>
              </a:rPr>
              <a:t>•</a:t>
            </a:r>
            <a:r>
              <a:rPr lang="ja-JP" altLang="en-US" sz="1398" b="1">
                <a:solidFill>
                  <a:srgbClr val="221714"/>
                </a:solidFill>
                <a:latin typeface="Yu Gothic" panose="020B0400000000000000" pitchFamily="34" charset="-128"/>
                <a:ea typeface="Yu Gothic" panose="020B0400000000000000" pitchFamily="34" charset="-128"/>
                <a:cs typeface="HiraKakuProN-W6"/>
                <a:hlinkClick r:id="rId6" action="ppaction://hlinksldjump"/>
              </a:rPr>
              <a:t>タイアップ広告メニュー：</a:t>
            </a:r>
            <a:r>
              <a:rPr lang="en-US" altLang="ja-JP" sz="1398" b="1" dirty="0">
                <a:solidFill>
                  <a:srgbClr val="221714"/>
                </a:solidFill>
                <a:latin typeface="Yu Gothic" panose="020B0400000000000000" pitchFamily="34" charset="-128"/>
                <a:ea typeface="Yu Gothic" panose="020B0400000000000000" pitchFamily="34" charset="-128"/>
                <a:cs typeface="HiraKakuProN-W6"/>
                <a:hlinkClick r:id="rId6" action="ppaction://hlinksldjump"/>
              </a:rPr>
              <a:t>P21~P24</a:t>
            </a:r>
            <a:endParaRPr lang="en-US" altLang="ja-JP" sz="1398" b="1" dirty="0">
              <a:solidFill>
                <a:srgbClr val="221714"/>
              </a:solidFill>
              <a:latin typeface="Yu Gothic" panose="020B0400000000000000" pitchFamily="34" charset="-128"/>
              <a:ea typeface="Yu Gothic" panose="020B0400000000000000" pitchFamily="34" charset="-128"/>
              <a:cs typeface="HiraKakuProN-W6"/>
            </a:endParaRPr>
          </a:p>
          <a:p>
            <a:pPr marL="12685">
              <a:spcBef>
                <a:spcPts val="114"/>
              </a:spcBef>
            </a:pPr>
            <a:endParaRPr lang="en-US" altLang="ja-JP" sz="1398" b="1" dirty="0">
              <a:solidFill>
                <a:srgbClr val="221714"/>
              </a:solidFill>
              <a:latin typeface="Yu Gothic" panose="020B0400000000000000" pitchFamily="34" charset="-128"/>
              <a:ea typeface="Yu Gothic" panose="020B0400000000000000" pitchFamily="34" charset="-128"/>
              <a:cs typeface="HiraKakuProN-W6"/>
            </a:endParaRPr>
          </a:p>
          <a:p>
            <a:pPr marL="12685">
              <a:spcBef>
                <a:spcPts val="114"/>
              </a:spcBef>
            </a:pPr>
            <a:r>
              <a:rPr lang="en-US" altLang="ja-JP" sz="1398" b="1" dirty="0">
                <a:solidFill>
                  <a:srgbClr val="221714"/>
                </a:solidFill>
                <a:latin typeface="Yu Gothic" panose="020B0400000000000000" pitchFamily="34" charset="-128"/>
                <a:ea typeface="Yu Gothic" panose="020B0400000000000000" pitchFamily="34" charset="-128"/>
                <a:cs typeface="HiraKakuProN-W6"/>
                <a:hlinkClick r:id="rId7" action="ppaction://hlinksldjump"/>
              </a:rPr>
              <a:t>•</a:t>
            </a:r>
            <a:r>
              <a:rPr lang="ja-JP" altLang="en-US" sz="1398" b="1">
                <a:solidFill>
                  <a:srgbClr val="221714"/>
                </a:solidFill>
                <a:latin typeface="Yu Gothic" panose="020B0400000000000000" pitchFamily="34" charset="-128"/>
                <a:ea typeface="Yu Gothic" panose="020B0400000000000000" pitchFamily="34" charset="-128"/>
                <a:cs typeface="HiraKakuProN-W6"/>
                <a:hlinkClick r:id="rId7" action="ppaction://hlinksldjump"/>
              </a:rPr>
              <a:t>広告原稿規定：</a:t>
            </a:r>
            <a:r>
              <a:rPr lang="en-US" altLang="ja-JP" sz="1398" b="1" dirty="0">
                <a:solidFill>
                  <a:srgbClr val="221714"/>
                </a:solidFill>
                <a:latin typeface="Yu Gothic" panose="020B0400000000000000" pitchFamily="34" charset="-128"/>
                <a:ea typeface="Yu Gothic" panose="020B0400000000000000" pitchFamily="34" charset="-128"/>
                <a:cs typeface="HiraKakuProN-W6"/>
                <a:hlinkClick r:id="rId7" action="ppaction://hlinksldjump"/>
              </a:rPr>
              <a:t>P25~29</a:t>
            </a:r>
            <a:endParaRPr lang="en-US" altLang="ja-JP" sz="1398" b="1" dirty="0">
              <a:solidFill>
                <a:srgbClr val="221714"/>
              </a:solidFill>
              <a:latin typeface="Yu Gothic" panose="020B0400000000000000" pitchFamily="34" charset="-128"/>
              <a:ea typeface="Yu Gothic" panose="020B0400000000000000" pitchFamily="34" charset="-128"/>
              <a:cs typeface="HiraKakuProN-W6"/>
            </a:endParaRPr>
          </a:p>
          <a:p>
            <a:pPr marL="12685">
              <a:spcBef>
                <a:spcPts val="114"/>
              </a:spcBef>
            </a:pPr>
            <a:endParaRPr lang="en-US" altLang="ja-JP" sz="1398" b="1" dirty="0">
              <a:solidFill>
                <a:srgbClr val="221714"/>
              </a:solidFill>
              <a:latin typeface="Yu Gothic" panose="020B0400000000000000" pitchFamily="34" charset="-128"/>
              <a:ea typeface="Yu Gothic" panose="020B0400000000000000" pitchFamily="34" charset="-128"/>
              <a:cs typeface="HiraKakuProN-W6"/>
            </a:endParaRPr>
          </a:p>
        </p:txBody>
      </p:sp>
      <p:pic>
        <p:nvPicPr>
          <p:cNvPr id="17" name="図 16">
            <a:extLst>
              <a:ext uri="{FF2B5EF4-FFF2-40B4-BE49-F238E27FC236}">
                <a16:creationId xmlns:a16="http://schemas.microsoft.com/office/drawing/2014/main" id="{0FFC5298-8ABC-7647-936D-61699D2B0A47}"/>
              </a:ext>
            </a:extLst>
          </p:cNvPr>
          <p:cNvPicPr>
            <a:picLocks noChangeAspect="1"/>
          </p:cNvPicPr>
          <p:nvPr/>
        </p:nvPicPr>
        <p:blipFill>
          <a:blip r:embed="rId8"/>
          <a:stretch>
            <a:fillRect/>
          </a:stretch>
        </p:blipFill>
        <p:spPr>
          <a:xfrm>
            <a:off x="1428242" y="1582184"/>
            <a:ext cx="7200900" cy="38100"/>
          </a:xfrm>
          <a:prstGeom prst="rect">
            <a:avLst/>
          </a:prstGeom>
        </p:spPr>
      </p:pic>
      <p:sp>
        <p:nvSpPr>
          <p:cNvPr id="9" name="Holder 4">
            <a:extLst>
              <a:ext uri="{FF2B5EF4-FFF2-40B4-BE49-F238E27FC236}">
                <a16:creationId xmlns:a16="http://schemas.microsoft.com/office/drawing/2014/main" id="{0319E023-5689-FE46-B8A9-4D6B01EFF406}"/>
              </a:ext>
            </a:extLst>
          </p:cNvPr>
          <p:cNvSpPr>
            <a:spLocks noGrp="1"/>
          </p:cNvSpPr>
          <p:nvPr>
            <p:ph type="sldNum" sz="quarter" idx="7"/>
          </p:nvPr>
        </p:nvSpPr>
        <p:spPr>
          <a:xfrm>
            <a:off x="117050" y="4823612"/>
            <a:ext cx="407092" cy="153888"/>
          </a:xfrm>
        </p:spPr>
        <p:txBody>
          <a:bodyPr lIns="0" tIns="0" rIns="0" bIns="0"/>
          <a:lstStyle>
            <a:lvl1pPr algn="r">
              <a:defRPr>
                <a:solidFill>
                  <a:schemeClr val="tx1">
                    <a:tint val="75000"/>
                  </a:schemeClr>
                </a:solidFill>
              </a:defRPr>
            </a:lvl1pPr>
          </a:lstStyle>
          <a:p>
            <a:pPr algn="l"/>
            <a:fld id="{B6F15528-21DE-4FAA-801E-634DDDAF4B2B}" type="slidenum">
              <a:rPr sz="1000">
                <a:solidFill>
                  <a:schemeClr val="bg1"/>
                </a:solidFill>
              </a:rPr>
              <a:pPr algn="l"/>
              <a:t>4</a:t>
            </a:fld>
            <a:endParaRPr sz="10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0D0934D7-9A37-5949-B150-1FD22552449C}"/>
              </a:ext>
            </a:extLst>
          </p:cNvPr>
          <p:cNvPicPr>
            <a:picLocks noChangeAspect="1"/>
          </p:cNvPicPr>
          <p:nvPr/>
        </p:nvPicPr>
        <p:blipFill>
          <a:blip r:embed="rId2"/>
          <a:stretch>
            <a:fillRect/>
          </a:stretch>
        </p:blipFill>
        <p:spPr>
          <a:xfrm>
            <a:off x="0" y="0"/>
            <a:ext cx="9144000" cy="5143500"/>
          </a:xfrm>
          <a:prstGeom prst="rect">
            <a:avLst/>
          </a:prstGeom>
        </p:spPr>
      </p:pic>
      <p:sp>
        <p:nvSpPr>
          <p:cNvPr id="12" name="object 12"/>
          <p:cNvSpPr txBox="1">
            <a:spLocks noGrp="1"/>
          </p:cNvSpPr>
          <p:nvPr>
            <p:ph type="title"/>
          </p:nvPr>
        </p:nvSpPr>
        <p:spPr>
          <a:xfrm>
            <a:off x="1363140" y="1396689"/>
            <a:ext cx="3152059" cy="1581380"/>
          </a:xfrm>
          <a:prstGeom prst="rect">
            <a:avLst/>
          </a:prstGeom>
        </p:spPr>
        <p:txBody>
          <a:bodyPr vert="horz" wrap="square" lIns="0" tIns="12050" rIns="0" bIns="0" rtlCol="0">
            <a:spAutoFit/>
          </a:bodyPr>
          <a:lstStyle/>
          <a:p>
            <a:pPr marL="64058" marR="5074" indent="-52007">
              <a:lnSpc>
                <a:spcPct val="124100"/>
              </a:lnSpc>
              <a:spcBef>
                <a:spcPts val="95"/>
              </a:spcBef>
            </a:pPr>
            <a:r>
              <a:rPr lang="ja-JP" altLang="en-US" sz="4245" u="none" spc="-654">
                <a:solidFill>
                  <a:schemeClr val="tx1"/>
                </a:solidFill>
                <a:latin typeface="Yu Gothic" panose="020B0400000000000000" pitchFamily="34" charset="-128"/>
                <a:ea typeface="Yu Gothic" panose="020B0400000000000000" pitchFamily="34" charset="-128"/>
              </a:rPr>
              <a:t>ト</a:t>
            </a:r>
            <a:r>
              <a:rPr lang="ja-JP" altLang="en-US" sz="4245" u="none" spc="-574">
                <a:solidFill>
                  <a:schemeClr val="tx1"/>
                </a:solidFill>
                <a:latin typeface="Yu Gothic" panose="020B0400000000000000" pitchFamily="34" charset="-128"/>
                <a:ea typeface="Yu Gothic" panose="020B0400000000000000" pitchFamily="34" charset="-128"/>
              </a:rPr>
              <a:t>ッ</a:t>
            </a:r>
            <a:r>
              <a:rPr lang="ja-JP" altLang="en-US" sz="4245" u="none" spc="-140">
                <a:solidFill>
                  <a:schemeClr val="tx1"/>
                </a:solidFill>
                <a:latin typeface="Yu Gothic" panose="020B0400000000000000" pitchFamily="34" charset="-128"/>
                <a:ea typeface="Yu Gothic" panose="020B0400000000000000" pitchFamily="34" charset="-128"/>
              </a:rPr>
              <a:t>プ</a:t>
            </a:r>
            <a:r>
              <a:rPr lang="ja-JP" altLang="en-US" sz="4245" u="none" spc="-55">
                <a:solidFill>
                  <a:schemeClr val="tx1"/>
                </a:solidFill>
                <a:latin typeface="Yu Gothic" panose="020B0400000000000000" pitchFamily="34" charset="-128"/>
                <a:ea typeface="Yu Gothic" panose="020B0400000000000000" pitchFamily="34" charset="-128"/>
              </a:rPr>
              <a:t>ペ</a:t>
            </a:r>
            <a:r>
              <a:rPr lang="ja-JP" altLang="en-US" sz="4245" u="none" spc="-150">
                <a:solidFill>
                  <a:schemeClr val="tx1"/>
                </a:solidFill>
                <a:latin typeface="Yu Gothic" panose="020B0400000000000000" pitchFamily="34" charset="-128"/>
                <a:ea typeface="Yu Gothic" panose="020B0400000000000000" pitchFamily="34" charset="-128"/>
              </a:rPr>
              <a:t>ー</a:t>
            </a:r>
            <a:r>
              <a:rPr lang="ja-JP" altLang="en-US" sz="4245" u="none">
                <a:solidFill>
                  <a:schemeClr val="tx1"/>
                </a:solidFill>
                <a:latin typeface="Yu Gothic" panose="020B0400000000000000" pitchFamily="34" charset="-128"/>
                <a:ea typeface="Yu Gothic" panose="020B0400000000000000" pitchFamily="34" charset="-128"/>
              </a:rPr>
              <a:t>ジ 広</a:t>
            </a:r>
            <a:r>
              <a:rPr lang="ja-JP" altLang="en-US" sz="4245" u="none" spc="-160">
                <a:solidFill>
                  <a:schemeClr val="tx1"/>
                </a:solidFill>
                <a:latin typeface="Yu Gothic" panose="020B0400000000000000" pitchFamily="34" charset="-128"/>
                <a:ea typeface="Yu Gothic" panose="020B0400000000000000" pitchFamily="34" charset="-128"/>
              </a:rPr>
              <a:t>告</a:t>
            </a:r>
            <a:r>
              <a:rPr lang="ja-JP" altLang="en-US" sz="4245" u="none" spc="-429">
                <a:solidFill>
                  <a:schemeClr val="tx1"/>
                </a:solidFill>
                <a:latin typeface="Yu Gothic" panose="020B0400000000000000" pitchFamily="34" charset="-128"/>
                <a:ea typeface="Yu Gothic" panose="020B0400000000000000" pitchFamily="34" charset="-128"/>
              </a:rPr>
              <a:t>メ</a:t>
            </a:r>
            <a:r>
              <a:rPr lang="ja-JP" altLang="en-US" sz="4245" u="none" spc="-400">
                <a:solidFill>
                  <a:schemeClr val="tx1"/>
                </a:solidFill>
                <a:latin typeface="Yu Gothic" panose="020B0400000000000000" pitchFamily="34" charset="-128"/>
                <a:ea typeface="Yu Gothic" panose="020B0400000000000000" pitchFamily="34" charset="-128"/>
              </a:rPr>
              <a:t>ニ</a:t>
            </a:r>
            <a:r>
              <a:rPr lang="ja-JP" altLang="en-US" sz="4245" u="none" spc="-295">
                <a:solidFill>
                  <a:schemeClr val="tx1"/>
                </a:solidFill>
                <a:latin typeface="Yu Gothic" panose="020B0400000000000000" pitchFamily="34" charset="-128"/>
                <a:ea typeface="Yu Gothic" panose="020B0400000000000000" pitchFamily="34" charset="-128"/>
              </a:rPr>
              <a:t>ュ</a:t>
            </a:r>
            <a:r>
              <a:rPr lang="ja-JP" altLang="en-US" sz="4245" u="none">
                <a:solidFill>
                  <a:schemeClr val="tx1"/>
                </a:solidFill>
                <a:latin typeface="Yu Gothic" panose="020B0400000000000000" pitchFamily="34" charset="-128"/>
                <a:ea typeface="Yu Gothic" panose="020B0400000000000000" pitchFamily="34" charset="-128"/>
              </a:rPr>
              <a:t>ー</a:t>
            </a:r>
            <a:endParaRPr sz="4245" dirty="0">
              <a:solidFill>
                <a:schemeClr val="tx1"/>
              </a:solidFill>
              <a:latin typeface="Yu Gothic" panose="020B0400000000000000" pitchFamily="34" charset="-128"/>
              <a:ea typeface="Yu Gothic" panose="020B0400000000000000" pitchFamily="34" charset="-128"/>
            </a:endParaRPr>
          </a:p>
        </p:txBody>
      </p:sp>
      <p:pic>
        <p:nvPicPr>
          <p:cNvPr id="15" name="図 14">
            <a:extLst>
              <a:ext uri="{FF2B5EF4-FFF2-40B4-BE49-F238E27FC236}">
                <a16:creationId xmlns:a16="http://schemas.microsoft.com/office/drawing/2014/main" id="{2F227B50-E784-CE48-B131-B005B8D34E2C}"/>
              </a:ext>
            </a:extLst>
          </p:cNvPr>
          <p:cNvPicPr>
            <a:picLocks noChangeAspect="1"/>
          </p:cNvPicPr>
          <p:nvPr/>
        </p:nvPicPr>
        <p:blipFill>
          <a:blip r:embed="rId3"/>
          <a:stretch>
            <a:fillRect/>
          </a:stretch>
        </p:blipFill>
        <p:spPr>
          <a:xfrm>
            <a:off x="1453817" y="3181350"/>
            <a:ext cx="1060783" cy="243858"/>
          </a:xfrm>
          <a:prstGeom prst="rect">
            <a:avLst/>
          </a:prstGeom>
        </p:spPr>
      </p:pic>
      <p:sp>
        <p:nvSpPr>
          <p:cNvPr id="13" name="object 13"/>
          <p:cNvSpPr txBox="1"/>
          <p:nvPr/>
        </p:nvSpPr>
        <p:spPr>
          <a:xfrm>
            <a:off x="1576268" y="3193725"/>
            <a:ext cx="859998" cy="224655"/>
          </a:xfrm>
          <a:prstGeom prst="rect">
            <a:avLst/>
          </a:prstGeom>
          <a:solidFill>
            <a:srgbClr val="0061AF"/>
          </a:solidFill>
        </p:spPr>
        <p:txBody>
          <a:bodyPr vert="horz" wrap="square" lIns="0" tIns="32344" rIns="0" bIns="0" rtlCol="0">
            <a:spAutoFit/>
          </a:bodyPr>
          <a:lstStyle/>
          <a:p>
            <a:pPr>
              <a:spcBef>
                <a:spcPts val="254"/>
              </a:spcBef>
            </a:pPr>
            <a:r>
              <a:rPr sz="1249" b="1" spc="15" dirty="0">
                <a:solidFill>
                  <a:srgbClr val="FFFFFF"/>
                </a:solidFill>
                <a:latin typeface="HiraKakuProN-W6"/>
                <a:cs typeface="HiraKakuProN-W6"/>
              </a:rPr>
              <a:t>P0</a:t>
            </a:r>
            <a:r>
              <a:rPr lang="en-US" altLang="ja-JP" sz="1249" b="1" spc="15" dirty="0">
                <a:solidFill>
                  <a:srgbClr val="FFFFFF"/>
                </a:solidFill>
                <a:latin typeface="HiraKakuProN-W6"/>
                <a:cs typeface="HiraKakuProN-W6"/>
              </a:rPr>
              <a:t>5</a:t>
            </a:r>
            <a:r>
              <a:rPr sz="1249" b="1" spc="15" dirty="0">
                <a:solidFill>
                  <a:srgbClr val="FFFFFF"/>
                </a:solidFill>
                <a:latin typeface="HiraKakuProN-W6"/>
                <a:cs typeface="HiraKakuProN-W6"/>
              </a:rPr>
              <a:t>～P</a:t>
            </a:r>
            <a:r>
              <a:rPr lang="en-US" altLang="ja-JP" sz="1249" b="1" spc="15" dirty="0">
                <a:solidFill>
                  <a:srgbClr val="FFFFFF"/>
                </a:solidFill>
                <a:latin typeface="HiraKakuProN-W6"/>
                <a:cs typeface="HiraKakuProN-W6"/>
              </a:rPr>
              <a:t>10</a:t>
            </a:r>
            <a:endParaRPr sz="1249" dirty="0">
              <a:latin typeface="HiraKakuProN-W6"/>
              <a:cs typeface="HiraKakuProN-W6"/>
            </a:endParaRPr>
          </a:p>
        </p:txBody>
      </p:sp>
      <p:sp>
        <p:nvSpPr>
          <p:cNvPr id="7" name="Holder 4">
            <a:extLst>
              <a:ext uri="{FF2B5EF4-FFF2-40B4-BE49-F238E27FC236}">
                <a16:creationId xmlns:a16="http://schemas.microsoft.com/office/drawing/2014/main" id="{A0DF9C76-B915-DF40-A7B0-633AEDBE3F20}"/>
              </a:ext>
            </a:extLst>
          </p:cNvPr>
          <p:cNvSpPr>
            <a:spLocks noGrp="1"/>
          </p:cNvSpPr>
          <p:nvPr>
            <p:ph type="sldNum" sz="quarter" idx="7"/>
          </p:nvPr>
        </p:nvSpPr>
        <p:spPr>
          <a:xfrm>
            <a:off x="117050" y="4823612"/>
            <a:ext cx="407092" cy="153888"/>
          </a:xfrm>
        </p:spPr>
        <p:txBody>
          <a:bodyPr lIns="0" tIns="0" rIns="0" bIns="0"/>
          <a:lstStyle>
            <a:lvl1pPr algn="r">
              <a:defRPr>
                <a:solidFill>
                  <a:schemeClr val="tx1">
                    <a:tint val="75000"/>
                  </a:schemeClr>
                </a:solidFill>
              </a:defRPr>
            </a:lvl1pPr>
          </a:lstStyle>
          <a:p>
            <a:pPr algn="l"/>
            <a:fld id="{B6F15528-21DE-4FAA-801E-634DDDAF4B2B}" type="slidenum">
              <a:rPr sz="1000">
                <a:solidFill>
                  <a:schemeClr val="bg1"/>
                </a:solidFill>
              </a:rPr>
              <a:pPr algn="l"/>
              <a:t>5</a:t>
            </a:fld>
            <a:endParaRPr sz="10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953152" y="1189360"/>
            <a:ext cx="3663872" cy="1713020"/>
          </a:xfrm>
          <a:custGeom>
            <a:avLst/>
            <a:gdLst/>
            <a:ahLst/>
            <a:cxnLst/>
            <a:rect l="l" t="t" r="r" b="b"/>
            <a:pathLst>
              <a:path w="3668395" h="1715135">
                <a:moveTo>
                  <a:pt x="3667772" y="0"/>
                </a:moveTo>
                <a:lnTo>
                  <a:pt x="0" y="0"/>
                </a:lnTo>
                <a:lnTo>
                  <a:pt x="0" y="1714804"/>
                </a:lnTo>
                <a:lnTo>
                  <a:pt x="3667772" y="1714804"/>
                </a:lnTo>
                <a:lnTo>
                  <a:pt x="3667772" y="0"/>
                </a:lnTo>
                <a:close/>
              </a:path>
            </a:pathLst>
          </a:custGeom>
          <a:solidFill>
            <a:srgbClr val="F1F1F1"/>
          </a:solidFill>
        </p:spPr>
        <p:txBody>
          <a:bodyPr wrap="square" lIns="0" tIns="0" rIns="0" bIns="0" rtlCol="0"/>
          <a:lstStyle/>
          <a:p>
            <a:endParaRPr sz="1798"/>
          </a:p>
        </p:txBody>
      </p:sp>
      <p:sp>
        <p:nvSpPr>
          <p:cNvPr id="3" name="object 3"/>
          <p:cNvSpPr txBox="1">
            <a:spLocks noGrp="1"/>
          </p:cNvSpPr>
          <p:nvPr>
            <p:ph type="title"/>
          </p:nvPr>
        </p:nvSpPr>
        <p:spPr>
          <a:xfrm>
            <a:off x="516034" y="386023"/>
            <a:ext cx="3458975" cy="252002"/>
          </a:xfrm>
          <a:prstGeom prst="rect">
            <a:avLst/>
          </a:prstGeom>
        </p:spPr>
        <p:txBody>
          <a:bodyPr vert="horz" wrap="square" lIns="0" tIns="13953" rIns="0" bIns="0" rtlCol="0">
            <a:spAutoFit/>
          </a:bodyPr>
          <a:lstStyle/>
          <a:p>
            <a:pPr marL="12685">
              <a:spcBef>
                <a:spcPts val="110"/>
              </a:spcBef>
            </a:pPr>
            <a:r>
              <a:rPr lang="ja-JP" altLang="en-US" sz="1548" u="none">
                <a:solidFill>
                  <a:srgbClr val="000000"/>
                </a:solidFill>
                <a:latin typeface="Yu Gothic" panose="020B0400000000000000" pitchFamily="34" charset="-128"/>
                <a:ea typeface="Yu Gothic" panose="020B0400000000000000" pitchFamily="34" charset="-128"/>
                <a:cs typeface="YuGothic"/>
              </a:rPr>
              <a:t>広告メニュー①（トップページ）</a:t>
            </a:r>
            <a:endParaRPr sz="1548" dirty="0">
              <a:latin typeface="Yu Gothic" panose="020B0400000000000000" pitchFamily="34" charset="-128"/>
              <a:ea typeface="Yu Gothic" panose="020B0400000000000000" pitchFamily="34" charset="-128"/>
              <a:cs typeface="YuGothic"/>
            </a:endParaRPr>
          </a:p>
        </p:txBody>
      </p:sp>
      <p:sp>
        <p:nvSpPr>
          <p:cNvPr id="4" name="object 4"/>
          <p:cNvSpPr txBox="1">
            <a:spLocks noGrp="1"/>
          </p:cNvSpPr>
          <p:nvPr>
            <p:ph type="body" idx="1"/>
          </p:nvPr>
        </p:nvSpPr>
        <p:spPr>
          <a:xfrm>
            <a:off x="526976" y="1187893"/>
            <a:ext cx="8090046" cy="1538331"/>
          </a:xfrm>
          <a:prstGeom prst="rect">
            <a:avLst/>
          </a:prstGeom>
        </p:spPr>
        <p:txBody>
          <a:bodyPr vert="horz" wrap="square" lIns="0" tIns="127478" rIns="0" bIns="0" rtlCol="0">
            <a:spAutoFit/>
          </a:bodyPr>
          <a:lstStyle/>
          <a:p>
            <a:pPr marL="4803084" marR="198516">
              <a:lnSpc>
                <a:spcPct val="144300"/>
              </a:lnSpc>
              <a:spcBef>
                <a:spcPts val="1004"/>
              </a:spcBef>
            </a:pPr>
            <a:r>
              <a:rPr lang="en" altLang="ja-JP" spc="-45" dirty="0">
                <a:latin typeface="Yu Gothic" panose="020B0400000000000000" pitchFamily="34" charset="-128"/>
                <a:ea typeface="Yu Gothic" panose="020B0400000000000000" pitchFamily="34" charset="-128"/>
              </a:rPr>
              <a:t>1900×1000px</a:t>
            </a:r>
            <a:r>
              <a:rPr lang="ja-JP" altLang="en" spc="-45">
                <a:latin typeface="Yu Gothic" panose="020B0400000000000000" pitchFamily="34" charset="-128"/>
                <a:ea typeface="Yu Gothic" panose="020B0400000000000000" pitchFamily="34" charset="-128"/>
              </a:rPr>
              <a:t>（</a:t>
            </a:r>
            <a:r>
              <a:rPr lang="ja-JP" altLang="en-US" spc="40">
                <a:latin typeface="Yu Gothic" panose="020B0400000000000000" pitchFamily="34" charset="-128"/>
                <a:ea typeface="Yu Gothic" panose="020B0400000000000000" pitchFamily="34" charset="-128"/>
              </a:rPr>
              <a:t>編</a:t>
            </a:r>
            <a:r>
              <a:rPr lang="ja-JP" altLang="en-US" spc="-15">
                <a:latin typeface="Yu Gothic" panose="020B0400000000000000" pitchFamily="34" charset="-128"/>
                <a:ea typeface="Yu Gothic" panose="020B0400000000000000" pitchFamily="34" charset="-128"/>
              </a:rPr>
              <a:t>集</a:t>
            </a:r>
            <a:r>
              <a:rPr lang="ja-JP" altLang="en-US" spc="-55">
                <a:latin typeface="Yu Gothic" panose="020B0400000000000000" pitchFamily="34" charset="-128"/>
                <a:ea typeface="Yu Gothic" panose="020B0400000000000000" pitchFamily="34" charset="-128"/>
              </a:rPr>
              <a:t>コ</a:t>
            </a:r>
            <a:r>
              <a:rPr lang="ja-JP" altLang="en-US" spc="-25">
                <a:latin typeface="Yu Gothic" panose="020B0400000000000000" pitchFamily="34" charset="-128"/>
                <a:ea typeface="Yu Gothic" panose="020B0400000000000000" pitchFamily="34" charset="-128"/>
              </a:rPr>
              <a:t>ン</a:t>
            </a:r>
            <a:r>
              <a:rPr lang="ja-JP" altLang="en-US" spc="-55">
                <a:latin typeface="Yu Gothic" panose="020B0400000000000000" pitchFamily="34" charset="-128"/>
                <a:ea typeface="Yu Gothic" panose="020B0400000000000000" pitchFamily="34" charset="-128"/>
              </a:rPr>
              <a:t>テ</a:t>
            </a:r>
            <a:r>
              <a:rPr lang="ja-JP" altLang="en-US" spc="-35">
                <a:latin typeface="Yu Gothic" panose="020B0400000000000000" pitchFamily="34" charset="-128"/>
                <a:ea typeface="Yu Gothic" panose="020B0400000000000000" pitchFamily="34" charset="-128"/>
              </a:rPr>
              <a:t>ン</a:t>
            </a:r>
            <a:r>
              <a:rPr lang="ja-JP" altLang="en-US" spc="30">
                <a:latin typeface="Yu Gothic" panose="020B0400000000000000" pitchFamily="34" charset="-128"/>
                <a:ea typeface="Yu Gothic" panose="020B0400000000000000" pitchFamily="34" charset="-128"/>
              </a:rPr>
              <a:t>ツ</a:t>
            </a:r>
            <a:r>
              <a:rPr lang="ja-JP" altLang="en-US" spc="40">
                <a:latin typeface="Yu Gothic" panose="020B0400000000000000" pitchFamily="34" charset="-128"/>
                <a:ea typeface="Yu Gothic" panose="020B0400000000000000" pitchFamily="34" charset="-128"/>
              </a:rPr>
              <a:t>領域</a:t>
            </a:r>
            <a:r>
              <a:rPr lang="ja-JP" altLang="en-US" spc="-55">
                <a:latin typeface="Yu Gothic" panose="020B0400000000000000" pitchFamily="34" charset="-128"/>
                <a:ea typeface="Yu Gothic" panose="020B0400000000000000" pitchFamily="34" charset="-128"/>
              </a:rPr>
              <a:t>除</a:t>
            </a:r>
            <a:r>
              <a:rPr lang="ja-JP" altLang="en-US" spc="-105">
                <a:latin typeface="Yu Gothic" panose="020B0400000000000000" pitchFamily="34" charset="-128"/>
                <a:ea typeface="Yu Gothic" panose="020B0400000000000000" pitchFamily="34" charset="-128"/>
              </a:rPr>
              <a:t>く</a:t>
            </a:r>
            <a:r>
              <a:rPr lang="ja-JP" altLang="en-US" spc="-479">
                <a:latin typeface="Yu Gothic" panose="020B0400000000000000" pitchFamily="34" charset="-128"/>
                <a:ea typeface="Yu Gothic" panose="020B0400000000000000" pitchFamily="34" charset="-128"/>
              </a:rPr>
              <a:t>）</a:t>
            </a:r>
            <a:r>
              <a:rPr lang="ja-JP" altLang="en-US" spc="-55">
                <a:latin typeface="Yu Gothic" panose="020B0400000000000000" pitchFamily="34" charset="-128"/>
                <a:ea typeface="Yu Gothic" panose="020B0400000000000000" pitchFamily="34" charset="-128"/>
              </a:rPr>
              <a:t>と</a:t>
            </a:r>
            <a:r>
              <a:rPr lang="en-US" altLang="ja-JP" spc="-25" dirty="0">
                <a:latin typeface="Yu Gothic" panose="020B0400000000000000" pitchFamily="34" charset="-128"/>
                <a:ea typeface="Yu Gothic" panose="020B0400000000000000" pitchFamily="34" charset="-128"/>
              </a:rPr>
              <a:t>300×250</a:t>
            </a:r>
            <a:r>
              <a:rPr lang="en" altLang="ja-JP" spc="-25" dirty="0" err="1">
                <a:latin typeface="Yu Gothic" panose="020B0400000000000000" pitchFamily="34" charset="-128"/>
                <a:ea typeface="Yu Gothic" panose="020B0400000000000000" pitchFamily="34" charset="-128"/>
              </a:rPr>
              <a:t>px</a:t>
            </a:r>
            <a:r>
              <a:rPr lang="ja-JP" altLang="en-US" spc="20">
                <a:latin typeface="Yu Gothic" panose="020B0400000000000000" pitchFamily="34" charset="-128"/>
                <a:ea typeface="Yu Gothic" panose="020B0400000000000000" pitchFamily="34" charset="-128"/>
              </a:rPr>
              <a:t>を</a:t>
            </a:r>
            <a:r>
              <a:rPr lang="ja-JP" altLang="en-US" spc="30">
                <a:latin typeface="Yu Gothic" panose="020B0400000000000000" pitchFamily="34" charset="-128"/>
                <a:ea typeface="Yu Gothic" panose="020B0400000000000000" pitchFamily="34" charset="-128"/>
              </a:rPr>
              <a:t>組</a:t>
            </a:r>
            <a:r>
              <a:rPr lang="ja-JP" altLang="en-US" spc="5">
                <a:latin typeface="Yu Gothic" panose="020B0400000000000000" pitchFamily="34" charset="-128"/>
                <a:ea typeface="Yu Gothic" panose="020B0400000000000000" pitchFamily="34" charset="-128"/>
              </a:rPr>
              <a:t>み</a:t>
            </a:r>
            <a:r>
              <a:rPr lang="ja-JP" altLang="en-US" spc="20">
                <a:latin typeface="Yu Gothic" panose="020B0400000000000000" pitchFamily="34" charset="-128"/>
                <a:ea typeface="Yu Gothic" panose="020B0400000000000000" pitchFamily="34" charset="-128"/>
              </a:rPr>
              <a:t>合</a:t>
            </a:r>
            <a:r>
              <a:rPr lang="ja-JP" altLang="en-US" spc="55">
                <a:latin typeface="Yu Gothic" panose="020B0400000000000000" pitchFamily="34" charset="-128"/>
                <a:ea typeface="Yu Gothic" panose="020B0400000000000000" pitchFamily="34" charset="-128"/>
              </a:rPr>
              <a:t>わ</a:t>
            </a:r>
            <a:r>
              <a:rPr lang="ja-JP" altLang="en-US" spc="15">
                <a:latin typeface="Yu Gothic" panose="020B0400000000000000" pitchFamily="34" charset="-128"/>
                <a:ea typeface="Yu Gothic" panose="020B0400000000000000" pitchFamily="34" charset="-128"/>
              </a:rPr>
              <a:t>せ</a:t>
            </a:r>
            <a:r>
              <a:rPr lang="ja-JP" altLang="en-US">
                <a:latin typeface="Yu Gothic" panose="020B0400000000000000" pitchFamily="34" charset="-128"/>
                <a:ea typeface="Yu Gothic" panose="020B0400000000000000" pitchFamily="34" charset="-128"/>
              </a:rPr>
              <a:t>た</a:t>
            </a:r>
            <a:r>
              <a:rPr lang="ja-JP" altLang="en-US" spc="20">
                <a:latin typeface="Yu Gothic" panose="020B0400000000000000" pitchFamily="34" charset="-128"/>
                <a:ea typeface="Yu Gothic" panose="020B0400000000000000" pitchFamily="34" charset="-128"/>
              </a:rPr>
              <a:t>広</a:t>
            </a:r>
            <a:r>
              <a:rPr lang="ja-JP" altLang="en-US" spc="-10">
                <a:latin typeface="Yu Gothic" panose="020B0400000000000000" pitchFamily="34" charset="-128"/>
                <a:ea typeface="Yu Gothic" panose="020B0400000000000000" pitchFamily="34" charset="-128"/>
              </a:rPr>
              <a:t>大な</a:t>
            </a:r>
            <a:r>
              <a:rPr lang="ja-JP" altLang="en-US" spc="20">
                <a:latin typeface="Yu Gothic" panose="020B0400000000000000" pitchFamily="34" charset="-128"/>
                <a:ea typeface="Yu Gothic" panose="020B0400000000000000" pitchFamily="34" charset="-128"/>
              </a:rPr>
              <a:t>表示面積</a:t>
            </a:r>
          </a:p>
          <a:p>
            <a:pPr marL="4803084">
              <a:spcBef>
                <a:spcPts val="1079"/>
              </a:spcBef>
            </a:pPr>
            <a:r>
              <a:rPr lang="ja-JP" altLang="en-US" spc="20">
                <a:latin typeface="Yu Gothic" panose="020B0400000000000000" pitchFamily="34" charset="-128"/>
                <a:ea typeface="Yu Gothic" panose="020B0400000000000000" pitchFamily="34" charset="-128"/>
              </a:rPr>
              <a:t>高</a:t>
            </a:r>
            <a:r>
              <a:rPr lang="ja-JP" altLang="en-US" spc="-40">
                <a:latin typeface="Yu Gothic" panose="020B0400000000000000" pitchFamily="34" charset="-128"/>
                <a:ea typeface="Yu Gothic" panose="020B0400000000000000" pitchFamily="34" charset="-128"/>
              </a:rPr>
              <a:t>い</a:t>
            </a:r>
            <a:r>
              <a:rPr lang="ja-JP" altLang="en-US" spc="-80">
                <a:latin typeface="Yu Gothic" panose="020B0400000000000000" pitchFamily="34" charset="-128"/>
                <a:ea typeface="Yu Gothic" panose="020B0400000000000000" pitchFamily="34" charset="-128"/>
              </a:rPr>
              <a:t>ビ</a:t>
            </a:r>
            <a:r>
              <a:rPr lang="ja-JP" altLang="en-US" spc="-100">
                <a:latin typeface="Yu Gothic" panose="020B0400000000000000" pitchFamily="34" charset="-128"/>
                <a:ea typeface="Yu Gothic" panose="020B0400000000000000" pitchFamily="34" charset="-128"/>
              </a:rPr>
              <a:t>ュ</a:t>
            </a:r>
            <a:r>
              <a:rPr lang="ja-JP" altLang="en-US" spc="-60">
                <a:latin typeface="Yu Gothic" panose="020B0400000000000000" pitchFamily="34" charset="-128"/>
                <a:ea typeface="Yu Gothic" panose="020B0400000000000000" pitchFamily="34" charset="-128"/>
              </a:rPr>
              <a:t>ーア</a:t>
            </a:r>
            <a:r>
              <a:rPr lang="ja-JP" altLang="en-US" spc="-80">
                <a:latin typeface="Yu Gothic" panose="020B0400000000000000" pitchFamily="34" charset="-128"/>
                <a:ea typeface="Yu Gothic" panose="020B0400000000000000" pitchFamily="34" charset="-128"/>
              </a:rPr>
              <a:t>ビ</a:t>
            </a:r>
            <a:r>
              <a:rPr lang="ja-JP" altLang="en-US" spc="-85">
                <a:latin typeface="Yu Gothic" panose="020B0400000000000000" pitchFamily="34" charset="-128"/>
                <a:ea typeface="Yu Gothic" panose="020B0400000000000000" pitchFamily="34" charset="-128"/>
              </a:rPr>
              <a:t>リ</a:t>
            </a:r>
            <a:r>
              <a:rPr lang="ja-JP" altLang="en-US" spc="-130">
                <a:latin typeface="Yu Gothic" panose="020B0400000000000000" pitchFamily="34" charset="-128"/>
                <a:ea typeface="Yu Gothic" panose="020B0400000000000000" pitchFamily="34" charset="-128"/>
              </a:rPr>
              <a:t>テ</a:t>
            </a:r>
            <a:r>
              <a:rPr lang="ja-JP" altLang="en-US" spc="-170">
                <a:latin typeface="Yu Gothic" panose="020B0400000000000000" pitchFamily="34" charset="-128"/>
                <a:ea typeface="Yu Gothic" panose="020B0400000000000000" pitchFamily="34" charset="-128"/>
              </a:rPr>
              <a:t>ィ</a:t>
            </a:r>
            <a:r>
              <a:rPr lang="ja-JP" altLang="en-US" spc="-25">
                <a:latin typeface="Yu Gothic" panose="020B0400000000000000" pitchFamily="34" charset="-128"/>
                <a:ea typeface="Yu Gothic" panose="020B0400000000000000" pitchFamily="34" charset="-128"/>
              </a:rPr>
              <a:t>を</a:t>
            </a:r>
            <a:r>
              <a:rPr lang="ja-JP" altLang="en-US" spc="20">
                <a:latin typeface="Yu Gothic" panose="020B0400000000000000" pitchFamily="34" charset="-128"/>
                <a:ea typeface="Yu Gothic" panose="020B0400000000000000" pitchFamily="34" charset="-128"/>
              </a:rPr>
              <a:t>実現</a:t>
            </a:r>
          </a:p>
          <a:p>
            <a:pPr marL="4803084">
              <a:spcBef>
                <a:spcPts val="1079"/>
              </a:spcBef>
            </a:pPr>
            <a:r>
              <a:rPr lang="ja-JP" altLang="en-US" spc="20">
                <a:latin typeface="Yu Gothic" panose="020B0400000000000000" pitchFamily="34" charset="-128"/>
                <a:ea typeface="Yu Gothic" panose="020B0400000000000000" pitchFamily="34" charset="-128"/>
              </a:rPr>
              <a:t>動</a:t>
            </a:r>
            <a:r>
              <a:rPr lang="ja-JP" altLang="en-US" spc="-40">
                <a:latin typeface="Yu Gothic" panose="020B0400000000000000" pitchFamily="34" charset="-128"/>
                <a:ea typeface="Yu Gothic" panose="020B0400000000000000" pitchFamily="34" charset="-128"/>
              </a:rPr>
              <a:t>画</a:t>
            </a:r>
            <a:r>
              <a:rPr lang="ja-JP" altLang="en-US" spc="-80">
                <a:latin typeface="Yu Gothic" panose="020B0400000000000000" pitchFamily="34" charset="-128"/>
                <a:ea typeface="Yu Gothic" panose="020B0400000000000000" pitchFamily="34" charset="-128"/>
              </a:rPr>
              <a:t>と</a:t>
            </a:r>
            <a:r>
              <a:rPr lang="ja-JP" altLang="en-US" spc="15">
                <a:latin typeface="Yu Gothic" panose="020B0400000000000000" pitchFamily="34" charset="-128"/>
                <a:ea typeface="Yu Gothic" panose="020B0400000000000000" pitchFamily="34" charset="-128"/>
              </a:rPr>
              <a:t>の</a:t>
            </a:r>
            <a:r>
              <a:rPr lang="ja-JP" altLang="en-US" spc="20">
                <a:latin typeface="Yu Gothic" panose="020B0400000000000000" pitchFamily="34" charset="-128"/>
                <a:ea typeface="Yu Gothic" panose="020B0400000000000000" pitchFamily="34" charset="-128"/>
              </a:rPr>
              <a:t>組</a:t>
            </a:r>
            <a:r>
              <a:rPr lang="ja-JP" altLang="en-US" spc="40">
                <a:latin typeface="Yu Gothic" panose="020B0400000000000000" pitchFamily="34" charset="-128"/>
                <a:ea typeface="Yu Gothic" panose="020B0400000000000000" pitchFamily="34" charset="-128"/>
              </a:rPr>
              <a:t>合</a:t>
            </a:r>
            <a:r>
              <a:rPr lang="ja-JP" altLang="en-US" spc="-45">
                <a:latin typeface="Yu Gothic" panose="020B0400000000000000" pitchFamily="34" charset="-128"/>
                <a:ea typeface="Yu Gothic" panose="020B0400000000000000" pitchFamily="34" charset="-128"/>
              </a:rPr>
              <a:t>せ</a:t>
            </a:r>
            <a:r>
              <a:rPr lang="ja-JP" altLang="en-US" spc="-50">
                <a:latin typeface="Yu Gothic" panose="020B0400000000000000" pitchFamily="34" charset="-128"/>
                <a:ea typeface="Yu Gothic" panose="020B0400000000000000" pitchFamily="34" charset="-128"/>
              </a:rPr>
              <a:t>も</a:t>
            </a:r>
            <a:r>
              <a:rPr lang="ja-JP" altLang="en-US" spc="20">
                <a:latin typeface="Yu Gothic" panose="020B0400000000000000" pitchFamily="34" charset="-128"/>
                <a:ea typeface="Yu Gothic" panose="020B0400000000000000" pitchFamily="34" charset="-128"/>
              </a:rPr>
              <a:t>可</a:t>
            </a:r>
            <a:r>
              <a:rPr lang="ja-JP" altLang="en-US" spc="-10">
                <a:latin typeface="Yu Gothic" panose="020B0400000000000000" pitchFamily="34" charset="-128"/>
                <a:ea typeface="Yu Gothic" panose="020B0400000000000000" pitchFamily="34" charset="-128"/>
              </a:rPr>
              <a:t>能な</a:t>
            </a:r>
            <a:r>
              <a:rPr lang="ja-JP" altLang="en-US" spc="-55">
                <a:latin typeface="Yu Gothic" panose="020B0400000000000000" pitchFamily="34" charset="-128"/>
                <a:ea typeface="Yu Gothic" panose="020B0400000000000000" pitchFamily="34" charset="-128"/>
              </a:rPr>
              <a:t>高</a:t>
            </a:r>
            <a:r>
              <a:rPr lang="ja-JP" altLang="en-US" spc="-145">
                <a:latin typeface="Yu Gothic" panose="020B0400000000000000" pitchFamily="34" charset="-128"/>
                <a:ea typeface="Yu Gothic" panose="020B0400000000000000" pitchFamily="34" charset="-128"/>
              </a:rPr>
              <a:t>イ</a:t>
            </a:r>
            <a:r>
              <a:rPr lang="ja-JP" altLang="en-US" spc="-10">
                <a:latin typeface="Yu Gothic" panose="020B0400000000000000" pitchFamily="34" charset="-128"/>
                <a:ea typeface="Yu Gothic" panose="020B0400000000000000" pitchFamily="34" charset="-128"/>
              </a:rPr>
              <a:t>ン</a:t>
            </a:r>
            <a:r>
              <a:rPr lang="ja-JP" altLang="en-US" spc="-85">
                <a:latin typeface="Yu Gothic" panose="020B0400000000000000" pitchFamily="34" charset="-128"/>
                <a:ea typeface="Yu Gothic" panose="020B0400000000000000" pitchFamily="34" charset="-128"/>
              </a:rPr>
              <a:t>パ</a:t>
            </a:r>
            <a:r>
              <a:rPr lang="ja-JP" altLang="en-US" spc="-150">
                <a:latin typeface="Yu Gothic" panose="020B0400000000000000" pitchFamily="34" charset="-128"/>
                <a:ea typeface="Yu Gothic" panose="020B0400000000000000" pitchFamily="34" charset="-128"/>
              </a:rPr>
              <a:t>ク</a:t>
            </a:r>
            <a:r>
              <a:rPr lang="ja-JP" altLang="en-US" spc="-145">
                <a:latin typeface="Yu Gothic" panose="020B0400000000000000" pitchFamily="34" charset="-128"/>
                <a:ea typeface="Yu Gothic" panose="020B0400000000000000" pitchFamily="34" charset="-128"/>
              </a:rPr>
              <a:t>ト</a:t>
            </a:r>
            <a:r>
              <a:rPr lang="ja-JP" altLang="en-US" spc="-75">
                <a:latin typeface="Yu Gothic" panose="020B0400000000000000" pitchFamily="34" charset="-128"/>
                <a:ea typeface="Yu Gothic" panose="020B0400000000000000" pitchFamily="34" charset="-128"/>
              </a:rPr>
              <a:t>メ</a:t>
            </a:r>
            <a:r>
              <a:rPr lang="ja-JP" altLang="en-US" spc="-100">
                <a:latin typeface="Yu Gothic" panose="020B0400000000000000" pitchFamily="34" charset="-128"/>
                <a:ea typeface="Yu Gothic" panose="020B0400000000000000" pitchFamily="34" charset="-128"/>
              </a:rPr>
              <a:t>ニュ</a:t>
            </a:r>
            <a:r>
              <a:rPr lang="ja-JP" altLang="en-US" spc="20">
                <a:latin typeface="Yu Gothic" panose="020B0400000000000000" pitchFamily="34" charset="-128"/>
                <a:ea typeface="Yu Gothic" panose="020B0400000000000000" pitchFamily="34" charset="-128"/>
              </a:rPr>
              <a:t>ー</a:t>
            </a:r>
          </a:p>
          <a:p>
            <a:pPr marL="4803084" marR="203590">
              <a:lnSpc>
                <a:spcPct val="144300"/>
              </a:lnSpc>
              <a:spcBef>
                <a:spcPts val="599"/>
              </a:spcBef>
            </a:pPr>
            <a:r>
              <a:rPr lang="ja-JP" altLang="en-US" spc="30">
                <a:latin typeface="Yu Gothic" panose="020B0400000000000000" pitchFamily="34" charset="-128"/>
                <a:ea typeface="Yu Gothic" panose="020B0400000000000000" pitchFamily="34" charset="-128"/>
              </a:rPr>
              <a:t>他</a:t>
            </a:r>
            <a:r>
              <a:rPr lang="ja-JP" altLang="en-US" spc="25">
                <a:latin typeface="Yu Gothic" panose="020B0400000000000000" pitchFamily="34" charset="-128"/>
                <a:ea typeface="Yu Gothic" panose="020B0400000000000000" pitchFamily="34" charset="-128"/>
              </a:rPr>
              <a:t>社</a:t>
            </a:r>
            <a:r>
              <a:rPr lang="ja-JP" altLang="en-US" spc="-30">
                <a:latin typeface="Yu Gothic" panose="020B0400000000000000" pitchFamily="34" charset="-128"/>
                <a:ea typeface="Yu Gothic" panose="020B0400000000000000" pitchFamily="34" charset="-128"/>
              </a:rPr>
              <a:t>の</a:t>
            </a:r>
            <a:r>
              <a:rPr lang="ja-JP" altLang="en-US" spc="20">
                <a:latin typeface="Yu Gothic" panose="020B0400000000000000" pitchFamily="34" charset="-128"/>
                <a:ea typeface="Yu Gothic" panose="020B0400000000000000" pitchFamily="34" charset="-128"/>
              </a:rPr>
              <a:t>ビ</a:t>
            </a:r>
            <a:r>
              <a:rPr lang="ja-JP" altLang="en-US" spc="25">
                <a:latin typeface="Yu Gothic" panose="020B0400000000000000" pitchFamily="34" charset="-128"/>
                <a:ea typeface="Yu Gothic" panose="020B0400000000000000" pitchFamily="34" charset="-128"/>
              </a:rPr>
              <a:t>ル</a:t>
            </a:r>
            <a:r>
              <a:rPr lang="ja-JP" altLang="en-US" spc="-15">
                <a:latin typeface="Yu Gothic" panose="020B0400000000000000" pitchFamily="34" charset="-128"/>
                <a:ea typeface="Yu Gothic" panose="020B0400000000000000" pitchFamily="34" charset="-128"/>
              </a:rPr>
              <a:t>ボ</a:t>
            </a:r>
            <a:r>
              <a:rPr lang="ja-JP" altLang="en-US" spc="-90">
                <a:latin typeface="Yu Gothic" panose="020B0400000000000000" pitchFamily="34" charset="-128"/>
                <a:ea typeface="Yu Gothic" panose="020B0400000000000000" pitchFamily="34" charset="-128"/>
              </a:rPr>
              <a:t>ー</a:t>
            </a:r>
            <a:r>
              <a:rPr lang="ja-JP" altLang="en-US" spc="-40">
                <a:latin typeface="Yu Gothic" panose="020B0400000000000000" pitchFamily="34" charset="-128"/>
                <a:ea typeface="Yu Gothic" panose="020B0400000000000000" pitchFamily="34" charset="-128"/>
              </a:rPr>
              <a:t>ド</a:t>
            </a:r>
            <a:r>
              <a:rPr lang="ja-JP" altLang="en-US" spc="5">
                <a:latin typeface="Yu Gothic" panose="020B0400000000000000" pitchFamily="34" charset="-128"/>
                <a:ea typeface="Yu Gothic" panose="020B0400000000000000" pitchFamily="34" charset="-128"/>
              </a:rPr>
              <a:t>や</a:t>
            </a:r>
            <a:r>
              <a:rPr lang="ja-JP" altLang="en-US" spc="-20">
                <a:latin typeface="Yu Gothic" panose="020B0400000000000000" pitchFamily="34" charset="-128"/>
                <a:ea typeface="Yu Gothic" panose="020B0400000000000000" pitchFamily="34" charset="-128"/>
              </a:rPr>
              <a:t>ス</a:t>
            </a:r>
            <a:r>
              <a:rPr lang="ja-JP" altLang="en-US" spc="10">
                <a:latin typeface="Yu Gothic" panose="020B0400000000000000" pitchFamily="34" charset="-128"/>
                <a:ea typeface="Yu Gothic" panose="020B0400000000000000" pitchFamily="34" charset="-128"/>
              </a:rPr>
              <a:t>ー</a:t>
            </a:r>
            <a:r>
              <a:rPr lang="ja-JP" altLang="en-US" spc="-15">
                <a:latin typeface="Yu Gothic" panose="020B0400000000000000" pitchFamily="34" charset="-128"/>
                <a:ea typeface="Yu Gothic" panose="020B0400000000000000" pitchFamily="34" charset="-128"/>
              </a:rPr>
              <a:t>パ</a:t>
            </a:r>
            <a:r>
              <a:rPr lang="ja-JP" altLang="en-US" spc="15">
                <a:latin typeface="Yu Gothic" panose="020B0400000000000000" pitchFamily="34" charset="-128"/>
                <a:ea typeface="Yu Gothic" panose="020B0400000000000000" pitchFamily="34" charset="-128"/>
              </a:rPr>
              <a:t>ー</a:t>
            </a:r>
            <a:r>
              <a:rPr lang="ja-JP" altLang="en-US" spc="-20">
                <a:latin typeface="Yu Gothic" panose="020B0400000000000000" pitchFamily="34" charset="-128"/>
                <a:ea typeface="Yu Gothic" panose="020B0400000000000000" pitchFamily="34" charset="-128"/>
              </a:rPr>
              <a:t>バ</a:t>
            </a:r>
            <a:r>
              <a:rPr lang="ja-JP" altLang="en-US" spc="-25">
                <a:latin typeface="Yu Gothic" panose="020B0400000000000000" pitchFamily="34" charset="-128"/>
                <a:ea typeface="Yu Gothic" panose="020B0400000000000000" pitchFamily="34" charset="-128"/>
              </a:rPr>
              <a:t>ナ</a:t>
            </a:r>
            <a:r>
              <a:rPr lang="ja-JP" altLang="en-US" spc="-55">
                <a:latin typeface="Yu Gothic" panose="020B0400000000000000" pitchFamily="34" charset="-128"/>
                <a:ea typeface="Yu Gothic" panose="020B0400000000000000" pitchFamily="34" charset="-128"/>
              </a:rPr>
              <a:t>ー</a:t>
            </a:r>
            <a:r>
              <a:rPr lang="ja-JP" altLang="en-US" spc="-65">
                <a:latin typeface="Yu Gothic" panose="020B0400000000000000" pitchFamily="34" charset="-128"/>
                <a:ea typeface="Yu Gothic" panose="020B0400000000000000" pitchFamily="34" charset="-128"/>
              </a:rPr>
              <a:t>と</a:t>
            </a:r>
            <a:r>
              <a:rPr lang="ja-JP" altLang="en-US" spc="25">
                <a:latin typeface="Yu Gothic" panose="020B0400000000000000" pitchFamily="34" charset="-128"/>
                <a:ea typeface="Yu Gothic" panose="020B0400000000000000" pitchFamily="34" charset="-128"/>
              </a:rPr>
              <a:t>の</a:t>
            </a:r>
            <a:r>
              <a:rPr lang="ja-JP" altLang="en-US" spc="30">
                <a:latin typeface="Yu Gothic" panose="020B0400000000000000" pitchFamily="34" charset="-128"/>
                <a:ea typeface="Yu Gothic" panose="020B0400000000000000" pitchFamily="34" charset="-128"/>
              </a:rPr>
              <a:t>同時掲</a:t>
            </a:r>
            <a:r>
              <a:rPr lang="ja-JP" altLang="en-US">
                <a:latin typeface="Yu Gothic" panose="020B0400000000000000" pitchFamily="34" charset="-128"/>
                <a:ea typeface="Yu Gothic" panose="020B0400000000000000" pitchFamily="34" charset="-128"/>
              </a:rPr>
              <a:t>載</a:t>
            </a:r>
            <a:r>
              <a:rPr lang="ja-JP" altLang="en-US" spc="-80">
                <a:latin typeface="Yu Gothic" panose="020B0400000000000000" pitchFamily="34" charset="-128"/>
                <a:ea typeface="Yu Gothic" panose="020B0400000000000000" pitchFamily="34" charset="-128"/>
              </a:rPr>
              <a:t>な</a:t>
            </a:r>
            <a:r>
              <a:rPr lang="ja-JP" altLang="en-US" spc="-60">
                <a:latin typeface="Yu Gothic" panose="020B0400000000000000" pitchFamily="34" charset="-128"/>
                <a:ea typeface="Yu Gothic" panose="020B0400000000000000" pitchFamily="34" charset="-128"/>
              </a:rPr>
              <a:t>し</a:t>
            </a:r>
            <a:r>
              <a:rPr lang="ja-JP" altLang="en-US" spc="-429">
                <a:latin typeface="Yu Gothic" panose="020B0400000000000000" pitchFamily="34" charset="-128"/>
                <a:ea typeface="Yu Gothic" panose="020B0400000000000000" pitchFamily="34" charset="-128"/>
              </a:rPr>
              <a:t>。</a:t>
            </a:r>
            <a:r>
              <a:rPr lang="en-US" altLang="ja-JP" spc="20" dirty="0">
                <a:latin typeface="Yu Gothic" panose="020B0400000000000000" pitchFamily="34" charset="-128"/>
                <a:ea typeface="Yu Gothic" panose="020B0400000000000000" pitchFamily="34" charset="-128"/>
              </a:rPr>
              <a:t>1</a:t>
            </a:r>
            <a:r>
              <a:rPr lang="ja-JP" altLang="en-US" spc="5">
                <a:latin typeface="Yu Gothic" panose="020B0400000000000000" pitchFamily="34" charset="-128"/>
                <a:ea typeface="Yu Gothic" panose="020B0400000000000000" pitchFamily="34" charset="-128"/>
              </a:rPr>
              <a:t>社</a:t>
            </a:r>
            <a:r>
              <a:rPr lang="ja-JP" altLang="en-US" spc="10">
                <a:latin typeface="Yu Gothic" panose="020B0400000000000000" pitchFamily="34" charset="-128"/>
                <a:ea typeface="Yu Gothic" panose="020B0400000000000000" pitchFamily="34" charset="-128"/>
              </a:rPr>
              <a:t>で </a:t>
            </a:r>
            <a:r>
              <a:rPr lang="ja-JP" altLang="en-US" spc="15">
                <a:latin typeface="Yu Gothic" panose="020B0400000000000000" pitchFamily="34" charset="-128"/>
                <a:ea typeface="Yu Gothic" panose="020B0400000000000000" pitchFamily="34" charset="-128"/>
              </a:rPr>
              <a:t>の</a:t>
            </a:r>
            <a:r>
              <a:rPr lang="ja-JP" altLang="en-US" spc="20">
                <a:latin typeface="Yu Gothic" panose="020B0400000000000000" pitchFamily="34" charset="-128"/>
                <a:ea typeface="Yu Gothic" panose="020B0400000000000000" pitchFamily="34" charset="-128"/>
              </a:rPr>
              <a:t>占有</a:t>
            </a:r>
            <a:r>
              <a:rPr lang="ja-JP" altLang="en-US" spc="15">
                <a:latin typeface="Yu Gothic" panose="020B0400000000000000" pitchFamily="34" charset="-128"/>
                <a:ea typeface="Yu Gothic" panose="020B0400000000000000" pitchFamily="34" charset="-128"/>
              </a:rPr>
              <a:t>度</a:t>
            </a:r>
            <a:r>
              <a:rPr lang="ja-JP" altLang="en-US" spc="20">
                <a:latin typeface="Yu Gothic" panose="020B0400000000000000" pitchFamily="34" charset="-128"/>
                <a:ea typeface="Yu Gothic" panose="020B0400000000000000" pitchFamily="34" charset="-128"/>
              </a:rPr>
              <a:t>が高い</a:t>
            </a:r>
            <a:endParaRPr lang="ja-JP" altLang="en-US" spc="20" dirty="0">
              <a:latin typeface="Yu Gothic" panose="020B0400000000000000" pitchFamily="34" charset="-128"/>
              <a:ea typeface="Yu Gothic" panose="020B0400000000000000" pitchFamily="34" charset="-128"/>
            </a:endParaRPr>
          </a:p>
        </p:txBody>
      </p:sp>
      <p:sp>
        <p:nvSpPr>
          <p:cNvPr id="5" name="object 5"/>
          <p:cNvSpPr txBox="1"/>
          <p:nvPr/>
        </p:nvSpPr>
        <p:spPr>
          <a:xfrm>
            <a:off x="3670411" y="3456263"/>
            <a:ext cx="4974164" cy="131939"/>
          </a:xfrm>
          <a:prstGeom prst="rect">
            <a:avLst/>
          </a:prstGeom>
        </p:spPr>
        <p:txBody>
          <a:bodyPr vert="horz" wrap="square" lIns="0" tIns="16490" rIns="0" bIns="0" rtlCol="0">
            <a:spAutoFit/>
          </a:bodyPr>
          <a:lstStyle/>
          <a:p>
            <a:pPr marL="299995">
              <a:spcBef>
                <a:spcPts val="130"/>
              </a:spcBef>
            </a:pPr>
            <a:r>
              <a:rPr lang="en-US" altLang="ja-JP" sz="749" spc="25" dirty="0">
                <a:latin typeface="YuGo-Medium"/>
                <a:cs typeface="YuGo-Medium"/>
              </a:rPr>
              <a:t>※</a:t>
            </a:r>
            <a:r>
              <a:rPr lang="ja-JP" altLang="en-US" sz="749" spc="25">
                <a:latin typeface="YuGo-Medium"/>
                <a:cs typeface="YuGo-Medium"/>
              </a:rPr>
              <a:t>画</a:t>
            </a:r>
            <a:r>
              <a:rPr lang="ja-JP" altLang="en-US" sz="749" spc="20">
                <a:latin typeface="YuGo-Medium"/>
                <a:cs typeface="YuGo-Medium"/>
              </a:rPr>
              <a:t>面</a:t>
            </a:r>
            <a:r>
              <a:rPr lang="ja-JP" altLang="en-US" sz="749" spc="-50">
                <a:latin typeface="YuGo-Medium"/>
                <a:cs typeface="YuGo-Medium"/>
              </a:rPr>
              <a:t>は</a:t>
            </a:r>
            <a:r>
              <a:rPr lang="ja-JP" altLang="en-US" sz="749" spc="-95">
                <a:latin typeface="YuGo-Medium"/>
                <a:cs typeface="YuGo-Medium"/>
              </a:rPr>
              <a:t>イ</a:t>
            </a:r>
            <a:r>
              <a:rPr lang="ja-JP" altLang="en-US" sz="749" spc="-55">
                <a:latin typeface="YuGo-Medium"/>
                <a:cs typeface="YuGo-Medium"/>
              </a:rPr>
              <a:t>メ</a:t>
            </a:r>
            <a:r>
              <a:rPr lang="ja-JP" altLang="en-US" sz="749" spc="-25">
                <a:latin typeface="YuGo-Medium"/>
                <a:cs typeface="YuGo-Medium"/>
              </a:rPr>
              <a:t>ー</a:t>
            </a:r>
            <a:r>
              <a:rPr lang="ja-JP" altLang="en-US" sz="749" spc="-20">
                <a:latin typeface="YuGo-Medium"/>
                <a:cs typeface="YuGo-Medium"/>
              </a:rPr>
              <a:t>ジ</a:t>
            </a:r>
            <a:r>
              <a:rPr lang="ja-JP" altLang="en-US" sz="749" spc="20">
                <a:latin typeface="YuGo-Medium"/>
                <a:cs typeface="YuGo-Medium"/>
              </a:rPr>
              <a:t>です</a:t>
            </a:r>
            <a:r>
              <a:rPr lang="ja-JP" altLang="en-US" sz="749" spc="25">
                <a:latin typeface="YuGo-Medium"/>
                <a:cs typeface="YuGo-Medium"/>
              </a:rPr>
              <a:t>。</a:t>
            </a:r>
            <a:endParaRPr lang="ja-JP" altLang="en-US" sz="749" dirty="0">
              <a:latin typeface="YuGo-Medium"/>
              <a:cs typeface="YuGo-Medium"/>
            </a:endParaRPr>
          </a:p>
        </p:txBody>
      </p:sp>
      <p:sp>
        <p:nvSpPr>
          <p:cNvPr id="6" name="object 6"/>
          <p:cNvSpPr txBox="1"/>
          <p:nvPr/>
        </p:nvSpPr>
        <p:spPr>
          <a:xfrm>
            <a:off x="471253" y="893610"/>
            <a:ext cx="6863497" cy="175345"/>
          </a:xfrm>
          <a:prstGeom prst="rect">
            <a:avLst/>
          </a:prstGeom>
        </p:spPr>
        <p:txBody>
          <a:bodyPr vert="horz" wrap="square" lIns="0" tIns="13953" rIns="0" bIns="0" rtlCol="0">
            <a:spAutoFit/>
          </a:bodyPr>
          <a:lstStyle/>
          <a:p>
            <a:pPr marL="38054">
              <a:spcBef>
                <a:spcPts val="110"/>
              </a:spcBef>
            </a:pPr>
            <a:r>
              <a:rPr lang="ja-JP" altLang="en-US" sz="1049" b="1" spc="-260">
                <a:latin typeface="YuGothic"/>
                <a:cs typeface="YuGothic"/>
              </a:rPr>
              <a:t>ト</a:t>
            </a:r>
            <a:r>
              <a:rPr lang="ja-JP" altLang="en-US" sz="1049" b="1" spc="-120">
                <a:latin typeface="YuGothic"/>
                <a:cs typeface="YuGothic"/>
              </a:rPr>
              <a:t>ッ</a:t>
            </a:r>
            <a:r>
              <a:rPr lang="ja-JP" altLang="en-US" sz="1049" b="1" spc="-50">
                <a:latin typeface="YuGothic"/>
                <a:cs typeface="YuGothic"/>
              </a:rPr>
              <a:t>プ</a:t>
            </a:r>
            <a:r>
              <a:rPr lang="ja-JP" altLang="en-US" sz="1049" b="1" spc="-100">
                <a:latin typeface="YuGothic"/>
                <a:cs typeface="YuGothic"/>
              </a:rPr>
              <a:t>ラ</a:t>
            </a:r>
            <a:r>
              <a:rPr lang="ja-JP" altLang="en-US" sz="1049" b="1" spc="-70">
                <a:latin typeface="YuGothic"/>
                <a:cs typeface="YuGothic"/>
              </a:rPr>
              <a:t>ー</a:t>
            </a:r>
            <a:r>
              <a:rPr lang="ja-JP" altLang="en-US" sz="1049" b="1" spc="-35">
                <a:latin typeface="YuGothic"/>
                <a:cs typeface="YuGothic"/>
              </a:rPr>
              <a:t>ジ</a:t>
            </a:r>
            <a:r>
              <a:rPr lang="ja-JP" altLang="en-US" sz="1049" b="1" spc="-40">
                <a:latin typeface="YuGothic"/>
                <a:cs typeface="YuGothic"/>
              </a:rPr>
              <a:t>ゲ</a:t>
            </a:r>
            <a:r>
              <a:rPr lang="ja-JP" altLang="en-US" sz="1049" b="1" spc="-190">
                <a:latin typeface="YuGothic"/>
                <a:cs typeface="YuGothic"/>
              </a:rPr>
              <a:t>ー</a:t>
            </a:r>
            <a:r>
              <a:rPr lang="ja-JP" altLang="en-US" sz="1049" b="1" spc="-125">
                <a:latin typeface="YuGothic"/>
                <a:cs typeface="YuGothic"/>
              </a:rPr>
              <a:t>ト</a:t>
            </a:r>
            <a:r>
              <a:rPr lang="ja-JP" altLang="en-US" sz="1049" b="1" spc="-40">
                <a:latin typeface="YuGothic"/>
                <a:cs typeface="YuGothic"/>
              </a:rPr>
              <a:t>バ</a:t>
            </a:r>
            <a:r>
              <a:rPr lang="ja-JP" altLang="en-US" sz="1049" b="1" spc="-70">
                <a:latin typeface="YuGothic"/>
                <a:cs typeface="YuGothic"/>
              </a:rPr>
              <a:t>ナ</a:t>
            </a:r>
            <a:r>
              <a:rPr lang="ja-JP" altLang="en-US" sz="1049" b="1" spc="-569">
                <a:latin typeface="YuGothic"/>
                <a:cs typeface="YuGothic"/>
              </a:rPr>
              <a:t>ー</a:t>
            </a:r>
            <a:r>
              <a:rPr lang="ja-JP" altLang="en-US" sz="1049" b="1" spc="10">
                <a:latin typeface="YuGothic"/>
                <a:cs typeface="YuGothic"/>
              </a:rPr>
              <a:t>（動画可</a:t>
            </a:r>
            <a:r>
              <a:rPr lang="ja-JP" altLang="en-US" sz="1049" b="1" spc="-20">
                <a:latin typeface="YuGothic"/>
                <a:cs typeface="YuGothic"/>
              </a:rPr>
              <a:t>）</a:t>
            </a:r>
            <a:r>
              <a:rPr lang="en-US" altLang="ja-JP" sz="1124" spc="-30" baseline="7407" dirty="0">
                <a:solidFill>
                  <a:srgbClr val="C1272C"/>
                </a:solidFill>
                <a:latin typeface="YuGo-Medium"/>
                <a:cs typeface="YuGo-Medium"/>
              </a:rPr>
              <a:t>※</a:t>
            </a:r>
            <a:r>
              <a:rPr lang="ja-JP" altLang="en-US" sz="1124" spc="-150" baseline="7407">
                <a:solidFill>
                  <a:srgbClr val="C1272C"/>
                </a:solidFill>
                <a:latin typeface="YuGo-Medium"/>
                <a:cs typeface="YuGo-Medium"/>
              </a:rPr>
              <a:t>ク</a:t>
            </a:r>
            <a:r>
              <a:rPr lang="ja-JP" altLang="en-US" sz="1124" spc="-89" baseline="7407">
                <a:solidFill>
                  <a:srgbClr val="C1272C"/>
                </a:solidFill>
                <a:latin typeface="YuGo-Medium"/>
                <a:cs typeface="YuGo-Medium"/>
              </a:rPr>
              <a:t>リ</a:t>
            </a:r>
            <a:r>
              <a:rPr lang="ja-JP" altLang="en-US" sz="1124" spc="-82" baseline="7407">
                <a:solidFill>
                  <a:srgbClr val="C1272C"/>
                </a:solidFill>
                <a:latin typeface="YuGo-Medium"/>
                <a:cs typeface="YuGo-Medium"/>
              </a:rPr>
              <a:t>エ</a:t>
            </a:r>
            <a:r>
              <a:rPr lang="ja-JP" altLang="en-US" sz="1124" spc="-112" baseline="7407">
                <a:solidFill>
                  <a:srgbClr val="C1272C"/>
                </a:solidFill>
                <a:latin typeface="YuGo-Medium"/>
                <a:cs typeface="YuGo-Medium"/>
              </a:rPr>
              <a:t>イ</a:t>
            </a:r>
            <a:r>
              <a:rPr lang="ja-JP" altLang="en-US" sz="1124" spc="-150" baseline="7407">
                <a:solidFill>
                  <a:srgbClr val="C1272C"/>
                </a:solidFill>
                <a:latin typeface="YuGo-Medium"/>
                <a:cs typeface="YuGo-Medium"/>
              </a:rPr>
              <a:t>テ</a:t>
            </a:r>
            <a:r>
              <a:rPr lang="ja-JP" altLang="en-US" sz="1124" spc="-209" baseline="7407">
                <a:solidFill>
                  <a:srgbClr val="C1272C"/>
                </a:solidFill>
                <a:latin typeface="YuGo-Medium"/>
                <a:cs typeface="YuGo-Medium"/>
              </a:rPr>
              <a:t>ィ</a:t>
            </a:r>
            <a:r>
              <a:rPr lang="ja-JP" altLang="en-US" sz="1124" spc="60" baseline="7407">
                <a:solidFill>
                  <a:srgbClr val="C1272C"/>
                </a:solidFill>
                <a:latin typeface="YuGo-Medium"/>
                <a:cs typeface="YuGo-Medium"/>
              </a:rPr>
              <a:t>ブ</a:t>
            </a:r>
            <a:r>
              <a:rPr lang="ja-JP" altLang="en-US" sz="1124" spc="30" baseline="7407">
                <a:solidFill>
                  <a:srgbClr val="C1272C"/>
                </a:solidFill>
                <a:latin typeface="YuGo-Medium"/>
                <a:cs typeface="YuGo-Medium"/>
              </a:rPr>
              <a:t>の</a:t>
            </a:r>
            <a:r>
              <a:rPr lang="ja-JP" altLang="en-US" sz="1124" spc="37" baseline="7407">
                <a:solidFill>
                  <a:srgbClr val="C1272C"/>
                </a:solidFill>
                <a:latin typeface="YuGo-Medium"/>
                <a:cs typeface="YuGo-Medium"/>
              </a:rPr>
              <a:t>制</a:t>
            </a:r>
            <a:r>
              <a:rPr lang="ja-JP" altLang="en-US" sz="1124" spc="30" baseline="7407">
                <a:solidFill>
                  <a:srgbClr val="C1272C"/>
                </a:solidFill>
                <a:latin typeface="YuGo-Medium"/>
                <a:cs typeface="YuGo-Medium"/>
              </a:rPr>
              <a:t>作</a:t>
            </a:r>
            <a:r>
              <a:rPr lang="ja-JP" altLang="en-US" sz="1124" spc="-15" baseline="7407">
                <a:solidFill>
                  <a:srgbClr val="C1272C"/>
                </a:solidFill>
                <a:latin typeface="YuGo-Medium"/>
                <a:cs typeface="YuGo-Medium"/>
              </a:rPr>
              <a:t>に</a:t>
            </a:r>
            <a:r>
              <a:rPr lang="ja-JP" altLang="en-US" sz="1124" spc="15" baseline="7407">
                <a:solidFill>
                  <a:srgbClr val="C1272C"/>
                </a:solidFill>
                <a:latin typeface="YuGo-Medium"/>
                <a:cs typeface="YuGo-Medium"/>
              </a:rPr>
              <a:t>あ</a:t>
            </a:r>
            <a:r>
              <a:rPr lang="ja-JP" altLang="en-US" sz="1124" spc="-104" baseline="7407">
                <a:solidFill>
                  <a:srgbClr val="C1272C"/>
                </a:solidFill>
                <a:latin typeface="YuGo-Medium"/>
                <a:cs typeface="YuGo-Medium"/>
              </a:rPr>
              <a:t>た</a:t>
            </a:r>
            <a:r>
              <a:rPr lang="ja-JP" altLang="en-US" sz="1124" spc="-89" baseline="7407">
                <a:solidFill>
                  <a:srgbClr val="C1272C"/>
                </a:solidFill>
                <a:latin typeface="YuGo-Medium"/>
                <a:cs typeface="YuGo-Medium"/>
              </a:rPr>
              <a:t>り</a:t>
            </a:r>
            <a:r>
              <a:rPr lang="ja-JP" altLang="en-US" sz="1124" spc="37" baseline="7407">
                <a:solidFill>
                  <a:srgbClr val="C1272C"/>
                </a:solidFill>
                <a:latin typeface="YuGo-Medium"/>
                <a:cs typeface="YuGo-Medium"/>
              </a:rPr>
              <a:t>主</a:t>
            </a:r>
            <a:r>
              <a:rPr lang="ja-JP" altLang="en-US" sz="1124" spc="-37" baseline="7407">
                <a:solidFill>
                  <a:srgbClr val="C1272C"/>
                </a:solidFill>
                <a:latin typeface="YuGo-Medium"/>
                <a:cs typeface="YuGo-Medium"/>
              </a:rPr>
              <a:t>要</a:t>
            </a:r>
            <a:r>
              <a:rPr lang="ja-JP" altLang="en-US" sz="1124" spc="-89" baseline="7407">
                <a:solidFill>
                  <a:srgbClr val="C1272C"/>
                </a:solidFill>
                <a:latin typeface="YuGo-Medium"/>
                <a:cs typeface="YuGo-Medium"/>
              </a:rPr>
              <a:t>コ</a:t>
            </a:r>
            <a:r>
              <a:rPr lang="ja-JP" altLang="en-US" sz="1124" spc="-44" baseline="7407">
                <a:solidFill>
                  <a:srgbClr val="C1272C"/>
                </a:solidFill>
                <a:latin typeface="YuGo-Medium"/>
                <a:cs typeface="YuGo-Medium"/>
              </a:rPr>
              <a:t>ン</a:t>
            </a:r>
            <a:r>
              <a:rPr lang="ja-JP" altLang="en-US" sz="1124" spc="-82" baseline="7407">
                <a:solidFill>
                  <a:srgbClr val="C1272C"/>
                </a:solidFill>
                <a:latin typeface="YuGo-Medium"/>
                <a:cs typeface="YuGo-Medium"/>
              </a:rPr>
              <a:t>テ</a:t>
            </a:r>
            <a:r>
              <a:rPr lang="ja-JP" altLang="en-US" sz="1124" spc="-60" baseline="7407">
                <a:solidFill>
                  <a:srgbClr val="C1272C"/>
                </a:solidFill>
                <a:latin typeface="YuGo-Medium"/>
                <a:cs typeface="YuGo-Medium"/>
              </a:rPr>
              <a:t>ン</a:t>
            </a:r>
            <a:r>
              <a:rPr lang="ja-JP" altLang="en-US" sz="1124" spc="-15" baseline="7407">
                <a:solidFill>
                  <a:srgbClr val="C1272C"/>
                </a:solidFill>
                <a:latin typeface="YuGo-Medium"/>
                <a:cs typeface="YuGo-Medium"/>
              </a:rPr>
              <a:t>ツ</a:t>
            </a:r>
            <a:r>
              <a:rPr lang="ja-JP" altLang="en-US" sz="1124" spc="-22" baseline="7407">
                <a:solidFill>
                  <a:srgbClr val="C1272C"/>
                </a:solidFill>
                <a:latin typeface="YuGo-Medium"/>
                <a:cs typeface="YuGo-Medium"/>
              </a:rPr>
              <a:t>を</a:t>
            </a:r>
            <a:r>
              <a:rPr lang="ja-JP" altLang="en-US" sz="1124" spc="37" baseline="7407">
                <a:solidFill>
                  <a:srgbClr val="C1272C"/>
                </a:solidFill>
                <a:latin typeface="YuGo-Medium"/>
                <a:cs typeface="YuGo-Medium"/>
              </a:rPr>
              <a:t>配置</a:t>
            </a:r>
            <a:r>
              <a:rPr lang="ja-JP" altLang="en-US" sz="1124" spc="-52" baseline="7407">
                <a:solidFill>
                  <a:srgbClr val="C1272C"/>
                </a:solidFill>
                <a:latin typeface="YuGo-Medium"/>
                <a:cs typeface="YuGo-Medium"/>
              </a:rPr>
              <a:t>す</a:t>
            </a:r>
            <a:r>
              <a:rPr lang="ja-JP" altLang="en-US" sz="1124" spc="-44" baseline="7407">
                <a:solidFill>
                  <a:srgbClr val="C1272C"/>
                </a:solidFill>
                <a:latin typeface="YuGo-Medium"/>
                <a:cs typeface="YuGo-Medium"/>
              </a:rPr>
              <a:t>る</a:t>
            </a:r>
            <a:r>
              <a:rPr lang="ja-JP" altLang="en-US" sz="1124" spc="37" baseline="7407">
                <a:solidFill>
                  <a:srgbClr val="C1272C"/>
                </a:solidFill>
                <a:latin typeface="YuGo-Medium"/>
                <a:cs typeface="YuGo-Medium"/>
              </a:rPr>
              <a:t>推奨領</a:t>
            </a:r>
            <a:r>
              <a:rPr lang="ja-JP" altLang="en-US" sz="1124" spc="30" baseline="7407">
                <a:solidFill>
                  <a:srgbClr val="C1272C"/>
                </a:solidFill>
                <a:latin typeface="YuGo-Medium"/>
                <a:cs typeface="YuGo-Medium"/>
              </a:rPr>
              <a:t>域</a:t>
            </a:r>
            <a:r>
              <a:rPr lang="ja-JP" altLang="en-US" sz="1124" spc="22" baseline="7407">
                <a:solidFill>
                  <a:srgbClr val="C1272C"/>
                </a:solidFill>
                <a:latin typeface="YuGo-Medium"/>
                <a:cs typeface="YuGo-Medium"/>
              </a:rPr>
              <a:t>が</a:t>
            </a:r>
            <a:r>
              <a:rPr lang="ja-JP" altLang="en-US" sz="1124" spc="-89" baseline="7407">
                <a:solidFill>
                  <a:srgbClr val="C1272C"/>
                </a:solidFill>
                <a:latin typeface="YuGo-Medium"/>
                <a:cs typeface="YuGo-Medium"/>
              </a:rPr>
              <a:t>あ</a:t>
            </a:r>
            <a:r>
              <a:rPr lang="ja-JP" altLang="en-US" sz="1124" spc="-172" baseline="7407">
                <a:solidFill>
                  <a:srgbClr val="C1272C"/>
                </a:solidFill>
                <a:latin typeface="YuGo-Medium"/>
                <a:cs typeface="YuGo-Medium"/>
              </a:rPr>
              <a:t>り</a:t>
            </a:r>
            <a:r>
              <a:rPr lang="ja-JP" altLang="en-US" sz="1124" spc="-60" baseline="7407">
                <a:solidFill>
                  <a:srgbClr val="C1272C"/>
                </a:solidFill>
                <a:latin typeface="YuGo-Medium"/>
                <a:cs typeface="YuGo-Medium"/>
              </a:rPr>
              <a:t>ま</a:t>
            </a:r>
            <a:r>
              <a:rPr lang="ja-JP" altLang="en-US" sz="1124" spc="30" baseline="7407">
                <a:solidFill>
                  <a:srgbClr val="C1272C"/>
                </a:solidFill>
                <a:latin typeface="YuGo-Medium"/>
                <a:cs typeface="YuGo-Medium"/>
              </a:rPr>
              <a:t>す</a:t>
            </a:r>
            <a:r>
              <a:rPr lang="ja-JP" altLang="en-US" sz="1124" spc="-546" baseline="7407">
                <a:solidFill>
                  <a:srgbClr val="C1272C"/>
                </a:solidFill>
                <a:latin typeface="YuGo-Medium"/>
                <a:cs typeface="YuGo-Medium"/>
              </a:rPr>
              <a:t>。</a:t>
            </a:r>
            <a:r>
              <a:rPr lang="ja-JP" altLang="en-US" sz="1124" spc="37" baseline="7407">
                <a:solidFill>
                  <a:srgbClr val="C1272C"/>
                </a:solidFill>
                <a:latin typeface="YuGo-Medium"/>
                <a:cs typeface="YuGo-Medium"/>
              </a:rPr>
              <a:t>詳</a:t>
            </a:r>
            <a:r>
              <a:rPr lang="ja-JP" altLang="en-US" sz="1124" spc="30" baseline="7407">
                <a:solidFill>
                  <a:srgbClr val="C1272C"/>
                </a:solidFill>
                <a:latin typeface="YuGo-Medium"/>
                <a:cs typeface="YuGo-Medium"/>
              </a:rPr>
              <a:t>細</a:t>
            </a:r>
            <a:r>
              <a:rPr lang="ja-JP" altLang="en-US" sz="1124" spc="15" baseline="7407">
                <a:solidFill>
                  <a:srgbClr val="C1272C"/>
                </a:solidFill>
                <a:latin typeface="YuGo-Medium"/>
                <a:cs typeface="YuGo-Medium"/>
              </a:rPr>
              <a:t>は</a:t>
            </a:r>
            <a:r>
              <a:rPr lang="en" altLang="ja-JP" sz="1124" spc="7" baseline="7407" dirty="0">
                <a:solidFill>
                  <a:srgbClr val="C1272C"/>
                </a:solidFill>
                <a:latin typeface="YuGo-Medium"/>
                <a:cs typeface="YuGo-Medium"/>
              </a:rPr>
              <a:t>P.23</a:t>
            </a:r>
            <a:r>
              <a:rPr lang="ja-JP" altLang="en-US" sz="1124" spc="-82" baseline="7407">
                <a:solidFill>
                  <a:srgbClr val="C1272C"/>
                </a:solidFill>
                <a:latin typeface="YuGo-Medium"/>
                <a:cs typeface="YuGo-Medium"/>
              </a:rPr>
              <a:t>を</a:t>
            </a:r>
            <a:r>
              <a:rPr lang="ja-JP" altLang="en-US" sz="1124" spc="37" baseline="7407">
                <a:solidFill>
                  <a:srgbClr val="C1272C"/>
                </a:solidFill>
                <a:latin typeface="YuGo-Medium"/>
                <a:cs typeface="YuGo-Medium"/>
              </a:rPr>
              <a:t>ご参</a:t>
            </a:r>
            <a:r>
              <a:rPr lang="ja-JP" altLang="en-US" sz="1124" spc="-82" baseline="7407">
                <a:solidFill>
                  <a:srgbClr val="C1272C"/>
                </a:solidFill>
                <a:latin typeface="YuGo-Medium"/>
                <a:cs typeface="YuGo-Medium"/>
              </a:rPr>
              <a:t>照</a:t>
            </a:r>
            <a:r>
              <a:rPr lang="ja-JP" altLang="en-US" sz="1124" spc="-150" baseline="7407">
                <a:solidFill>
                  <a:srgbClr val="C1272C"/>
                </a:solidFill>
                <a:latin typeface="YuGo-Medium"/>
                <a:cs typeface="YuGo-Medium"/>
              </a:rPr>
              <a:t>く</a:t>
            </a:r>
            <a:r>
              <a:rPr lang="ja-JP" altLang="en-US" sz="1124" spc="-60" baseline="7407">
                <a:solidFill>
                  <a:srgbClr val="C1272C"/>
                </a:solidFill>
                <a:latin typeface="YuGo-Medium"/>
                <a:cs typeface="YuGo-Medium"/>
              </a:rPr>
              <a:t>だ</a:t>
            </a:r>
            <a:r>
              <a:rPr lang="ja-JP" altLang="en-US" sz="1124" spc="-82" baseline="7407">
                <a:solidFill>
                  <a:srgbClr val="C1272C"/>
                </a:solidFill>
                <a:latin typeface="YuGo-Medium"/>
                <a:cs typeface="YuGo-Medium"/>
              </a:rPr>
              <a:t>さ</a:t>
            </a:r>
            <a:r>
              <a:rPr lang="ja-JP" altLang="en-US" sz="1124" spc="30" baseline="7407">
                <a:solidFill>
                  <a:srgbClr val="C1272C"/>
                </a:solidFill>
                <a:latin typeface="YuGo-Medium"/>
                <a:cs typeface="YuGo-Medium"/>
              </a:rPr>
              <a:t>い</a:t>
            </a:r>
            <a:r>
              <a:rPr lang="ja-JP" altLang="en-US" sz="1124" spc="37" baseline="7407">
                <a:solidFill>
                  <a:srgbClr val="C1272C"/>
                </a:solidFill>
                <a:latin typeface="YuGo-Medium"/>
                <a:cs typeface="YuGo-Medium"/>
              </a:rPr>
              <a:t>。</a:t>
            </a:r>
            <a:endParaRPr lang="ja-JP" altLang="en-US" sz="1124" baseline="7407" dirty="0">
              <a:latin typeface="YuGo-Medium"/>
              <a:cs typeface="YuGo-Medium"/>
            </a:endParaRPr>
          </a:p>
        </p:txBody>
      </p:sp>
      <p:sp>
        <p:nvSpPr>
          <p:cNvPr id="7" name="object 7"/>
          <p:cNvSpPr txBox="1"/>
          <p:nvPr/>
        </p:nvSpPr>
        <p:spPr>
          <a:xfrm>
            <a:off x="4947720" y="2952479"/>
            <a:ext cx="3020141" cy="260051"/>
          </a:xfrm>
          <a:prstGeom prst="rect">
            <a:avLst/>
          </a:prstGeom>
        </p:spPr>
        <p:txBody>
          <a:bodyPr vert="horz" wrap="square" lIns="0" tIns="16490" rIns="0" bIns="0" rtlCol="0">
            <a:spAutoFit/>
          </a:bodyPr>
          <a:lstStyle/>
          <a:p>
            <a:pPr marL="12685">
              <a:spcBef>
                <a:spcPts val="130"/>
              </a:spcBef>
            </a:pPr>
            <a:r>
              <a:rPr lang="ja-JP" altLang="en-US" sz="749" spc="40" dirty="0">
                <a:latin typeface="YuGo-Medium"/>
                <a:cs typeface="YuGo-Medium"/>
              </a:rPr>
              <a:t>読</a:t>
            </a:r>
            <a:r>
              <a:rPr lang="ja-JP" altLang="en-US" sz="749" spc="35" dirty="0">
                <a:latin typeface="YuGo-Medium"/>
                <a:cs typeface="YuGo-Medium"/>
              </a:rPr>
              <a:t>者</a:t>
            </a:r>
            <a:r>
              <a:rPr lang="ja-JP" altLang="en-US" sz="749" spc="-5" dirty="0">
                <a:latin typeface="YuGo-Medium"/>
                <a:cs typeface="YuGo-Medium"/>
              </a:rPr>
              <a:t>の</a:t>
            </a:r>
            <a:r>
              <a:rPr lang="ja-JP" altLang="en-US" sz="749" spc="-55" dirty="0">
                <a:latin typeface="YuGo-Medium"/>
                <a:cs typeface="YuGo-Medium"/>
              </a:rPr>
              <a:t>ス</a:t>
            </a:r>
            <a:r>
              <a:rPr lang="ja-JP" altLang="en-US" sz="749" spc="-35" dirty="0">
                <a:latin typeface="YuGo-Medium"/>
                <a:cs typeface="YuGo-Medium"/>
              </a:rPr>
              <a:t>ク</a:t>
            </a:r>
            <a:r>
              <a:rPr lang="ja-JP" altLang="en-US" sz="749" spc="-10" dirty="0">
                <a:latin typeface="YuGo-Medium"/>
                <a:cs typeface="YuGo-Medium"/>
              </a:rPr>
              <a:t>ロ</a:t>
            </a:r>
            <a:r>
              <a:rPr lang="ja-JP" altLang="en-US" sz="749" spc="10" dirty="0">
                <a:latin typeface="YuGo-Medium"/>
                <a:cs typeface="YuGo-Medium"/>
              </a:rPr>
              <a:t>ー</a:t>
            </a:r>
            <a:r>
              <a:rPr lang="ja-JP" altLang="en-US" sz="749" spc="50" dirty="0">
                <a:latin typeface="YuGo-Medium"/>
                <a:cs typeface="YuGo-Medium"/>
              </a:rPr>
              <a:t>ル</a:t>
            </a:r>
            <a:r>
              <a:rPr lang="ja-JP" altLang="en-US" sz="749" spc="10" dirty="0">
                <a:latin typeface="YuGo-Medium"/>
                <a:cs typeface="YuGo-Medium"/>
              </a:rPr>
              <a:t>に</a:t>
            </a:r>
            <a:r>
              <a:rPr lang="ja-JP" altLang="en-US" sz="749" spc="40" dirty="0">
                <a:latin typeface="YuGo-Medium"/>
                <a:cs typeface="YuGo-Medium"/>
              </a:rPr>
              <a:t>合</a:t>
            </a:r>
            <a:r>
              <a:rPr lang="ja-JP" altLang="en-US" sz="749" spc="70" dirty="0">
                <a:latin typeface="YuGo-Medium"/>
                <a:cs typeface="YuGo-Medium"/>
              </a:rPr>
              <a:t>わ</a:t>
            </a:r>
            <a:r>
              <a:rPr lang="ja-JP" altLang="en-US" sz="749" spc="15" dirty="0">
                <a:latin typeface="YuGo-Medium"/>
                <a:cs typeface="YuGo-Medium"/>
              </a:rPr>
              <a:t>せ</a:t>
            </a:r>
            <a:r>
              <a:rPr lang="ja-JP" altLang="en-US" sz="749" spc="-5" dirty="0">
                <a:latin typeface="YuGo-Medium"/>
                <a:cs typeface="YuGo-Medium"/>
              </a:rPr>
              <a:t>て</a:t>
            </a:r>
            <a:r>
              <a:rPr lang="ja-JP" altLang="en-US" sz="749" spc="40" dirty="0">
                <a:latin typeface="YuGo-Medium"/>
                <a:cs typeface="YuGo-Medium"/>
              </a:rPr>
              <a:t>動</a:t>
            </a:r>
            <a:r>
              <a:rPr lang="ja-JP" altLang="en-US" sz="749" spc="35" dirty="0">
                <a:latin typeface="YuGo-Medium"/>
                <a:cs typeface="YuGo-Medium"/>
              </a:rPr>
              <a:t>画</a:t>
            </a:r>
            <a:r>
              <a:rPr lang="ja-JP" altLang="en-US" sz="749" spc="25" dirty="0">
                <a:latin typeface="YuGo-Medium"/>
                <a:cs typeface="YuGo-Medium"/>
              </a:rPr>
              <a:t>は</a:t>
            </a:r>
            <a:r>
              <a:rPr lang="ja-JP" altLang="en-US" sz="749" spc="40" dirty="0">
                <a:latin typeface="YuGo-Medium"/>
                <a:cs typeface="YuGo-Medium"/>
              </a:rPr>
              <a:t>①→②</a:t>
            </a:r>
            <a:r>
              <a:rPr lang="ja-JP" altLang="en-US" sz="749" spc="35" dirty="0">
                <a:latin typeface="YuGo-Medium"/>
                <a:cs typeface="YuGo-Medium"/>
              </a:rPr>
              <a:t>の</a:t>
            </a:r>
            <a:r>
              <a:rPr lang="ja-JP" altLang="en-US" sz="749" spc="40" dirty="0">
                <a:latin typeface="YuGo-Medium"/>
                <a:cs typeface="YuGo-Medium"/>
              </a:rPr>
              <a:t>位</a:t>
            </a:r>
            <a:r>
              <a:rPr lang="ja-JP" altLang="en-US" sz="749" spc="30" dirty="0">
                <a:latin typeface="YuGo-Medium"/>
                <a:cs typeface="YuGo-Medium"/>
              </a:rPr>
              <a:t>置</a:t>
            </a:r>
            <a:r>
              <a:rPr lang="ja-JP" altLang="en-US" sz="749" dirty="0">
                <a:latin typeface="YuGo-Medium"/>
                <a:cs typeface="YuGo-Medium"/>
              </a:rPr>
              <a:t>へ</a:t>
            </a:r>
            <a:r>
              <a:rPr lang="ja-JP" altLang="en-US" sz="749" spc="-45" dirty="0">
                <a:latin typeface="YuGo-Medium"/>
                <a:cs typeface="YuGo-Medium"/>
              </a:rPr>
              <a:t>ス</a:t>
            </a:r>
            <a:r>
              <a:rPr lang="ja-JP" altLang="en-US" sz="749" spc="-130" dirty="0">
                <a:latin typeface="YuGo-Medium"/>
                <a:cs typeface="YuGo-Medium"/>
              </a:rPr>
              <a:t>イ</a:t>
            </a:r>
            <a:r>
              <a:rPr lang="ja-JP" altLang="en-US" sz="749" spc="-50" dirty="0">
                <a:latin typeface="YuGo-Medium"/>
                <a:cs typeface="YuGo-Medium"/>
              </a:rPr>
              <a:t>ッ</a:t>
            </a:r>
            <a:r>
              <a:rPr lang="ja-JP" altLang="en-US" sz="749" spc="-60" dirty="0">
                <a:latin typeface="YuGo-Medium"/>
                <a:cs typeface="YuGo-Medium"/>
              </a:rPr>
              <a:t>チ</a:t>
            </a:r>
            <a:r>
              <a:rPr lang="ja-JP" altLang="en-US" sz="749" spc="-95" dirty="0">
                <a:latin typeface="YuGo-Medium"/>
                <a:cs typeface="YuGo-Medium"/>
              </a:rPr>
              <a:t>し</a:t>
            </a:r>
            <a:r>
              <a:rPr lang="ja-JP" altLang="en-US" sz="749" spc="-25" dirty="0">
                <a:latin typeface="YuGo-Medium"/>
                <a:cs typeface="YuGo-Medium"/>
              </a:rPr>
              <a:t>ま</a:t>
            </a:r>
            <a:r>
              <a:rPr lang="ja-JP" altLang="en-US" sz="749" spc="35" dirty="0">
                <a:latin typeface="YuGo-Medium"/>
                <a:cs typeface="YuGo-Medium"/>
              </a:rPr>
              <a:t>す</a:t>
            </a:r>
            <a:r>
              <a:rPr lang="ja-JP" altLang="en-US" sz="749" spc="25" dirty="0">
                <a:latin typeface="YuGo-Medium"/>
                <a:cs typeface="YuGo-Medium"/>
              </a:rPr>
              <a:t>。</a:t>
            </a:r>
            <a:endParaRPr lang="ja-JP" altLang="en-US" sz="749" dirty="0">
              <a:latin typeface="YuGo-Medium"/>
              <a:cs typeface="YuGo-Medium"/>
            </a:endParaRPr>
          </a:p>
          <a:p>
            <a:pPr marL="12685">
              <a:spcBef>
                <a:spcPts val="130"/>
              </a:spcBef>
            </a:pPr>
            <a:endParaRPr sz="749" dirty="0">
              <a:latin typeface="YuGo-Medium"/>
              <a:cs typeface="YuGo-Medium"/>
            </a:endParaRPr>
          </a:p>
        </p:txBody>
      </p:sp>
      <p:grpSp>
        <p:nvGrpSpPr>
          <p:cNvPr id="8" name="object 8"/>
          <p:cNvGrpSpPr/>
          <p:nvPr/>
        </p:nvGrpSpPr>
        <p:grpSpPr>
          <a:xfrm>
            <a:off x="5135857" y="1384419"/>
            <a:ext cx="147773" cy="1146664"/>
            <a:chOff x="5136553" y="1386128"/>
            <a:chExt cx="147955" cy="1148080"/>
          </a:xfrm>
        </p:grpSpPr>
        <p:sp>
          <p:nvSpPr>
            <p:cNvPr id="9" name="object 9"/>
            <p:cNvSpPr/>
            <p:nvPr/>
          </p:nvSpPr>
          <p:spPr>
            <a:xfrm>
              <a:off x="5136553" y="1386128"/>
              <a:ext cx="143510" cy="143510"/>
            </a:xfrm>
            <a:custGeom>
              <a:avLst/>
              <a:gdLst/>
              <a:ahLst/>
              <a:cxnLst/>
              <a:rect l="l" t="t" r="r" b="b"/>
              <a:pathLst>
                <a:path w="143510" h="143509">
                  <a:moveTo>
                    <a:pt x="142900" y="0"/>
                  </a:moveTo>
                  <a:lnTo>
                    <a:pt x="0" y="0"/>
                  </a:lnTo>
                  <a:lnTo>
                    <a:pt x="0" y="142900"/>
                  </a:lnTo>
                  <a:lnTo>
                    <a:pt x="142900" y="142900"/>
                  </a:lnTo>
                  <a:lnTo>
                    <a:pt x="142900" y="0"/>
                  </a:lnTo>
                  <a:close/>
                </a:path>
              </a:pathLst>
            </a:custGeom>
            <a:solidFill>
              <a:srgbClr val="0061AF"/>
            </a:solidFill>
          </p:spPr>
          <p:txBody>
            <a:bodyPr wrap="square" lIns="0" tIns="0" rIns="0" bIns="0" rtlCol="0"/>
            <a:lstStyle/>
            <a:p>
              <a:endParaRPr sz="1798"/>
            </a:p>
          </p:txBody>
        </p:sp>
        <p:sp>
          <p:nvSpPr>
            <p:cNvPr id="10" name="object 10"/>
            <p:cNvSpPr/>
            <p:nvPr/>
          </p:nvSpPr>
          <p:spPr>
            <a:xfrm>
              <a:off x="5158754" y="1418670"/>
              <a:ext cx="99060" cy="78105"/>
            </a:xfrm>
            <a:custGeom>
              <a:avLst/>
              <a:gdLst/>
              <a:ahLst/>
              <a:cxnLst/>
              <a:rect l="l" t="t" r="r" b="b"/>
              <a:pathLst>
                <a:path w="99060" h="78105">
                  <a:moveTo>
                    <a:pt x="84493" y="0"/>
                  </a:moveTo>
                  <a:lnTo>
                    <a:pt x="34709" y="49784"/>
                  </a:lnTo>
                  <a:lnTo>
                    <a:pt x="14008" y="29095"/>
                  </a:lnTo>
                  <a:lnTo>
                    <a:pt x="0" y="43116"/>
                  </a:lnTo>
                  <a:lnTo>
                    <a:pt x="34709" y="77825"/>
                  </a:lnTo>
                  <a:lnTo>
                    <a:pt x="98513" y="14020"/>
                  </a:lnTo>
                  <a:lnTo>
                    <a:pt x="84493" y="0"/>
                  </a:lnTo>
                  <a:close/>
                </a:path>
              </a:pathLst>
            </a:custGeom>
            <a:solidFill>
              <a:srgbClr val="FFFFFF"/>
            </a:solidFill>
          </p:spPr>
          <p:txBody>
            <a:bodyPr wrap="square" lIns="0" tIns="0" rIns="0" bIns="0" rtlCol="0"/>
            <a:lstStyle/>
            <a:p>
              <a:endParaRPr sz="1798"/>
            </a:p>
          </p:txBody>
        </p:sp>
        <p:sp>
          <p:nvSpPr>
            <p:cNvPr id="11" name="object 11"/>
            <p:cNvSpPr/>
            <p:nvPr/>
          </p:nvSpPr>
          <p:spPr>
            <a:xfrm>
              <a:off x="5141315" y="1848180"/>
              <a:ext cx="143510" cy="143510"/>
            </a:xfrm>
            <a:custGeom>
              <a:avLst/>
              <a:gdLst/>
              <a:ahLst/>
              <a:cxnLst/>
              <a:rect l="l" t="t" r="r" b="b"/>
              <a:pathLst>
                <a:path w="143510" h="143510">
                  <a:moveTo>
                    <a:pt x="142900" y="0"/>
                  </a:moveTo>
                  <a:lnTo>
                    <a:pt x="0" y="0"/>
                  </a:lnTo>
                  <a:lnTo>
                    <a:pt x="0" y="142900"/>
                  </a:lnTo>
                  <a:lnTo>
                    <a:pt x="142900" y="142900"/>
                  </a:lnTo>
                  <a:lnTo>
                    <a:pt x="142900" y="0"/>
                  </a:lnTo>
                  <a:close/>
                </a:path>
              </a:pathLst>
            </a:custGeom>
            <a:solidFill>
              <a:srgbClr val="0061AF"/>
            </a:solidFill>
          </p:spPr>
          <p:txBody>
            <a:bodyPr wrap="square" lIns="0" tIns="0" rIns="0" bIns="0" rtlCol="0"/>
            <a:lstStyle/>
            <a:p>
              <a:endParaRPr sz="1798"/>
            </a:p>
          </p:txBody>
        </p:sp>
        <p:sp>
          <p:nvSpPr>
            <p:cNvPr id="12" name="object 12"/>
            <p:cNvSpPr/>
            <p:nvPr/>
          </p:nvSpPr>
          <p:spPr>
            <a:xfrm>
              <a:off x="5163516" y="1880713"/>
              <a:ext cx="99060" cy="78105"/>
            </a:xfrm>
            <a:custGeom>
              <a:avLst/>
              <a:gdLst/>
              <a:ahLst/>
              <a:cxnLst/>
              <a:rect l="l" t="t" r="r" b="b"/>
              <a:pathLst>
                <a:path w="99060" h="78105">
                  <a:moveTo>
                    <a:pt x="84493" y="0"/>
                  </a:moveTo>
                  <a:lnTo>
                    <a:pt x="34709" y="49784"/>
                  </a:lnTo>
                  <a:lnTo>
                    <a:pt x="14008" y="29095"/>
                  </a:lnTo>
                  <a:lnTo>
                    <a:pt x="0" y="43116"/>
                  </a:lnTo>
                  <a:lnTo>
                    <a:pt x="34709" y="77825"/>
                  </a:lnTo>
                  <a:lnTo>
                    <a:pt x="98513" y="14020"/>
                  </a:lnTo>
                  <a:lnTo>
                    <a:pt x="84493" y="0"/>
                  </a:lnTo>
                  <a:close/>
                </a:path>
              </a:pathLst>
            </a:custGeom>
            <a:solidFill>
              <a:srgbClr val="FFFFFF"/>
            </a:solidFill>
          </p:spPr>
          <p:txBody>
            <a:bodyPr wrap="square" lIns="0" tIns="0" rIns="0" bIns="0" rtlCol="0"/>
            <a:lstStyle/>
            <a:p>
              <a:endParaRPr sz="1798"/>
            </a:p>
          </p:txBody>
        </p:sp>
        <p:sp>
          <p:nvSpPr>
            <p:cNvPr id="13" name="object 13"/>
            <p:cNvSpPr/>
            <p:nvPr/>
          </p:nvSpPr>
          <p:spPr>
            <a:xfrm>
              <a:off x="5141315" y="2124443"/>
              <a:ext cx="143510" cy="143510"/>
            </a:xfrm>
            <a:custGeom>
              <a:avLst/>
              <a:gdLst/>
              <a:ahLst/>
              <a:cxnLst/>
              <a:rect l="l" t="t" r="r" b="b"/>
              <a:pathLst>
                <a:path w="143510" h="143510">
                  <a:moveTo>
                    <a:pt x="142900" y="0"/>
                  </a:moveTo>
                  <a:lnTo>
                    <a:pt x="0" y="0"/>
                  </a:lnTo>
                  <a:lnTo>
                    <a:pt x="0" y="142900"/>
                  </a:lnTo>
                  <a:lnTo>
                    <a:pt x="142900" y="142900"/>
                  </a:lnTo>
                  <a:lnTo>
                    <a:pt x="142900" y="0"/>
                  </a:lnTo>
                  <a:close/>
                </a:path>
              </a:pathLst>
            </a:custGeom>
            <a:solidFill>
              <a:srgbClr val="0061AF"/>
            </a:solidFill>
          </p:spPr>
          <p:txBody>
            <a:bodyPr wrap="square" lIns="0" tIns="0" rIns="0" bIns="0" rtlCol="0"/>
            <a:lstStyle/>
            <a:p>
              <a:endParaRPr sz="1798"/>
            </a:p>
          </p:txBody>
        </p:sp>
        <p:sp>
          <p:nvSpPr>
            <p:cNvPr id="14" name="object 14"/>
            <p:cNvSpPr/>
            <p:nvPr/>
          </p:nvSpPr>
          <p:spPr>
            <a:xfrm>
              <a:off x="5163516" y="2156987"/>
              <a:ext cx="99060" cy="78105"/>
            </a:xfrm>
            <a:custGeom>
              <a:avLst/>
              <a:gdLst/>
              <a:ahLst/>
              <a:cxnLst/>
              <a:rect l="l" t="t" r="r" b="b"/>
              <a:pathLst>
                <a:path w="99060" h="78105">
                  <a:moveTo>
                    <a:pt x="84493" y="0"/>
                  </a:moveTo>
                  <a:lnTo>
                    <a:pt x="34709" y="49784"/>
                  </a:lnTo>
                  <a:lnTo>
                    <a:pt x="14008" y="29095"/>
                  </a:lnTo>
                  <a:lnTo>
                    <a:pt x="0" y="43116"/>
                  </a:lnTo>
                  <a:lnTo>
                    <a:pt x="34709" y="77825"/>
                  </a:lnTo>
                  <a:lnTo>
                    <a:pt x="98513" y="14020"/>
                  </a:lnTo>
                  <a:lnTo>
                    <a:pt x="84493" y="0"/>
                  </a:lnTo>
                  <a:close/>
                </a:path>
              </a:pathLst>
            </a:custGeom>
            <a:solidFill>
              <a:srgbClr val="FFFFFF"/>
            </a:solidFill>
          </p:spPr>
          <p:txBody>
            <a:bodyPr wrap="square" lIns="0" tIns="0" rIns="0" bIns="0" rtlCol="0"/>
            <a:lstStyle/>
            <a:p>
              <a:endParaRPr sz="1798"/>
            </a:p>
          </p:txBody>
        </p:sp>
        <p:sp>
          <p:nvSpPr>
            <p:cNvPr id="15" name="object 15"/>
            <p:cNvSpPr/>
            <p:nvPr/>
          </p:nvSpPr>
          <p:spPr>
            <a:xfrm>
              <a:off x="5141315" y="2391194"/>
              <a:ext cx="143510" cy="143510"/>
            </a:xfrm>
            <a:custGeom>
              <a:avLst/>
              <a:gdLst/>
              <a:ahLst/>
              <a:cxnLst/>
              <a:rect l="l" t="t" r="r" b="b"/>
              <a:pathLst>
                <a:path w="143510" h="143510">
                  <a:moveTo>
                    <a:pt x="142900" y="0"/>
                  </a:moveTo>
                  <a:lnTo>
                    <a:pt x="0" y="0"/>
                  </a:lnTo>
                  <a:lnTo>
                    <a:pt x="0" y="142900"/>
                  </a:lnTo>
                  <a:lnTo>
                    <a:pt x="142900" y="142900"/>
                  </a:lnTo>
                  <a:lnTo>
                    <a:pt x="142900" y="0"/>
                  </a:lnTo>
                  <a:close/>
                </a:path>
              </a:pathLst>
            </a:custGeom>
            <a:solidFill>
              <a:srgbClr val="0061AF"/>
            </a:solidFill>
          </p:spPr>
          <p:txBody>
            <a:bodyPr wrap="square" lIns="0" tIns="0" rIns="0" bIns="0" rtlCol="0"/>
            <a:lstStyle/>
            <a:p>
              <a:endParaRPr sz="1798"/>
            </a:p>
          </p:txBody>
        </p:sp>
        <p:sp>
          <p:nvSpPr>
            <p:cNvPr id="16" name="object 16"/>
            <p:cNvSpPr/>
            <p:nvPr/>
          </p:nvSpPr>
          <p:spPr>
            <a:xfrm>
              <a:off x="5163516" y="2423734"/>
              <a:ext cx="99060" cy="78105"/>
            </a:xfrm>
            <a:custGeom>
              <a:avLst/>
              <a:gdLst/>
              <a:ahLst/>
              <a:cxnLst/>
              <a:rect l="l" t="t" r="r" b="b"/>
              <a:pathLst>
                <a:path w="99060" h="78105">
                  <a:moveTo>
                    <a:pt x="84493" y="0"/>
                  </a:moveTo>
                  <a:lnTo>
                    <a:pt x="34709" y="49784"/>
                  </a:lnTo>
                  <a:lnTo>
                    <a:pt x="14008" y="29095"/>
                  </a:lnTo>
                  <a:lnTo>
                    <a:pt x="0" y="43116"/>
                  </a:lnTo>
                  <a:lnTo>
                    <a:pt x="34709" y="77825"/>
                  </a:lnTo>
                  <a:lnTo>
                    <a:pt x="98513" y="14020"/>
                  </a:lnTo>
                  <a:lnTo>
                    <a:pt x="84493" y="0"/>
                  </a:lnTo>
                  <a:close/>
                </a:path>
              </a:pathLst>
            </a:custGeom>
            <a:solidFill>
              <a:srgbClr val="FFFFFF"/>
            </a:solidFill>
          </p:spPr>
          <p:txBody>
            <a:bodyPr wrap="square" lIns="0" tIns="0" rIns="0" bIns="0" rtlCol="0"/>
            <a:lstStyle/>
            <a:p>
              <a:endParaRPr sz="1798"/>
            </a:p>
          </p:txBody>
        </p:sp>
      </p:grpSp>
      <p:grpSp>
        <p:nvGrpSpPr>
          <p:cNvPr id="17" name="object 17"/>
          <p:cNvGrpSpPr/>
          <p:nvPr/>
        </p:nvGrpSpPr>
        <p:grpSpPr>
          <a:xfrm>
            <a:off x="528727" y="1187939"/>
            <a:ext cx="4287941" cy="2399243"/>
            <a:chOff x="523735" y="1189405"/>
            <a:chExt cx="4293235" cy="2402205"/>
          </a:xfrm>
        </p:grpSpPr>
        <p:sp>
          <p:nvSpPr>
            <p:cNvPr id="18" name="object 18"/>
            <p:cNvSpPr/>
            <p:nvPr/>
          </p:nvSpPr>
          <p:spPr>
            <a:xfrm>
              <a:off x="523722" y="1189418"/>
              <a:ext cx="4293235" cy="2259965"/>
            </a:xfrm>
            <a:custGeom>
              <a:avLst/>
              <a:gdLst/>
              <a:ahLst/>
              <a:cxnLst/>
              <a:rect l="l" t="t" r="r" b="b"/>
              <a:pathLst>
                <a:path w="4293235" h="2259965">
                  <a:moveTo>
                    <a:pt x="4292981" y="0"/>
                  </a:moveTo>
                  <a:lnTo>
                    <a:pt x="2623489" y="0"/>
                  </a:lnTo>
                  <a:lnTo>
                    <a:pt x="2623489" y="451891"/>
                  </a:lnTo>
                  <a:lnTo>
                    <a:pt x="1669491" y="451891"/>
                  </a:lnTo>
                  <a:lnTo>
                    <a:pt x="1669491" y="0"/>
                  </a:lnTo>
                  <a:lnTo>
                    <a:pt x="0" y="0"/>
                  </a:lnTo>
                  <a:lnTo>
                    <a:pt x="0" y="451891"/>
                  </a:lnTo>
                  <a:lnTo>
                    <a:pt x="0" y="2259457"/>
                  </a:lnTo>
                  <a:lnTo>
                    <a:pt x="4292981" y="2259457"/>
                  </a:lnTo>
                  <a:lnTo>
                    <a:pt x="4292981" y="451891"/>
                  </a:lnTo>
                  <a:lnTo>
                    <a:pt x="4292981" y="0"/>
                  </a:lnTo>
                  <a:close/>
                </a:path>
              </a:pathLst>
            </a:custGeom>
            <a:solidFill>
              <a:srgbClr val="E6E6E6"/>
            </a:solidFill>
          </p:spPr>
          <p:txBody>
            <a:bodyPr wrap="square" lIns="0" tIns="0" rIns="0" bIns="0" rtlCol="0"/>
            <a:lstStyle/>
            <a:p>
              <a:endParaRPr sz="1798"/>
            </a:p>
          </p:txBody>
        </p:sp>
        <p:pic>
          <p:nvPicPr>
            <p:cNvPr id="19" name="object 19"/>
            <p:cNvPicPr/>
            <p:nvPr/>
          </p:nvPicPr>
          <p:blipFill>
            <a:blip r:embed="rId3" cstate="print"/>
            <a:stretch>
              <a:fillRect/>
            </a:stretch>
          </p:blipFill>
          <p:spPr>
            <a:xfrm>
              <a:off x="1382318" y="1641297"/>
              <a:ext cx="2575788" cy="1950262"/>
            </a:xfrm>
            <a:prstGeom prst="rect">
              <a:avLst/>
            </a:prstGeom>
          </p:spPr>
        </p:pic>
        <p:sp>
          <p:nvSpPr>
            <p:cNvPr id="20" name="object 20"/>
            <p:cNvSpPr/>
            <p:nvPr/>
          </p:nvSpPr>
          <p:spPr>
            <a:xfrm>
              <a:off x="3226041" y="1654861"/>
              <a:ext cx="341630" cy="45720"/>
            </a:xfrm>
            <a:custGeom>
              <a:avLst/>
              <a:gdLst/>
              <a:ahLst/>
              <a:cxnLst/>
              <a:rect l="l" t="t" r="r" b="b"/>
              <a:pathLst>
                <a:path w="341629" h="45719">
                  <a:moveTo>
                    <a:pt x="341172" y="0"/>
                  </a:moveTo>
                  <a:lnTo>
                    <a:pt x="0" y="0"/>
                  </a:lnTo>
                  <a:lnTo>
                    <a:pt x="0" y="45186"/>
                  </a:lnTo>
                  <a:lnTo>
                    <a:pt x="341172" y="45186"/>
                  </a:lnTo>
                  <a:lnTo>
                    <a:pt x="341172" y="0"/>
                  </a:lnTo>
                  <a:close/>
                </a:path>
              </a:pathLst>
            </a:custGeom>
            <a:solidFill>
              <a:srgbClr val="FFFFFF"/>
            </a:solidFill>
          </p:spPr>
          <p:txBody>
            <a:bodyPr wrap="square" lIns="0" tIns="0" rIns="0" bIns="0" rtlCol="0"/>
            <a:lstStyle/>
            <a:p>
              <a:endParaRPr sz="1798"/>
            </a:p>
          </p:txBody>
        </p:sp>
        <p:sp>
          <p:nvSpPr>
            <p:cNvPr id="21" name="object 21"/>
            <p:cNvSpPr/>
            <p:nvPr/>
          </p:nvSpPr>
          <p:spPr>
            <a:xfrm>
              <a:off x="2193213" y="1189405"/>
              <a:ext cx="1741170" cy="1654810"/>
            </a:xfrm>
            <a:custGeom>
              <a:avLst/>
              <a:gdLst/>
              <a:ahLst/>
              <a:cxnLst/>
              <a:rect l="l" t="t" r="r" b="b"/>
              <a:pathLst>
                <a:path w="1741170" h="1654810">
                  <a:moveTo>
                    <a:pt x="953998" y="0"/>
                  </a:moveTo>
                  <a:lnTo>
                    <a:pt x="0" y="0"/>
                  </a:lnTo>
                  <a:lnTo>
                    <a:pt x="0" y="451891"/>
                  </a:lnTo>
                  <a:lnTo>
                    <a:pt x="953998" y="451891"/>
                  </a:lnTo>
                  <a:lnTo>
                    <a:pt x="953998" y="0"/>
                  </a:lnTo>
                  <a:close/>
                </a:path>
                <a:path w="1741170" h="1654810">
                  <a:moveTo>
                    <a:pt x="1741043" y="1089393"/>
                  </a:moveTo>
                  <a:lnTo>
                    <a:pt x="1063205" y="1089393"/>
                  </a:lnTo>
                  <a:lnTo>
                    <a:pt x="1063205" y="1654263"/>
                  </a:lnTo>
                  <a:lnTo>
                    <a:pt x="1741043" y="1654263"/>
                  </a:lnTo>
                  <a:lnTo>
                    <a:pt x="1741043" y="1089393"/>
                  </a:lnTo>
                  <a:close/>
                </a:path>
              </a:pathLst>
            </a:custGeom>
            <a:solidFill>
              <a:srgbClr val="0061AF"/>
            </a:solidFill>
          </p:spPr>
          <p:txBody>
            <a:bodyPr wrap="square" lIns="0" tIns="0" rIns="0" bIns="0" rtlCol="0"/>
            <a:lstStyle/>
            <a:p>
              <a:endParaRPr sz="1798" dirty="0"/>
            </a:p>
          </p:txBody>
        </p:sp>
      </p:grpSp>
      <p:sp>
        <p:nvSpPr>
          <p:cNvPr id="22" name="object 22"/>
          <p:cNvSpPr txBox="1"/>
          <p:nvPr/>
        </p:nvSpPr>
        <p:spPr>
          <a:xfrm>
            <a:off x="608936" y="2359087"/>
            <a:ext cx="984939" cy="252002"/>
          </a:xfrm>
          <a:prstGeom prst="rect">
            <a:avLst/>
          </a:prstGeom>
        </p:spPr>
        <p:txBody>
          <a:bodyPr vert="horz" wrap="square" lIns="0" tIns="13953" rIns="0" bIns="0" rtlCol="0">
            <a:spAutoFit/>
          </a:bodyPr>
          <a:lstStyle/>
          <a:p>
            <a:pPr marL="25370">
              <a:spcBef>
                <a:spcPts val="110"/>
              </a:spcBef>
            </a:pPr>
            <a:r>
              <a:rPr lang="en-US" sz="1548" b="1" spc="5" dirty="0">
                <a:latin typeface="YuGothic"/>
                <a:cs typeface="YuGothic"/>
              </a:rPr>
              <a:t>H</a:t>
            </a:r>
            <a:r>
              <a:rPr sz="2322" b="1" spc="7" baseline="7168" dirty="0">
                <a:latin typeface="YuGothic"/>
                <a:cs typeface="YuGothic"/>
              </a:rPr>
              <a:t>:</a:t>
            </a:r>
            <a:r>
              <a:rPr sz="1548" b="1" spc="5" dirty="0">
                <a:latin typeface="YuGothic"/>
                <a:cs typeface="YuGothic"/>
              </a:rPr>
              <a:t>1000px</a:t>
            </a:r>
            <a:endParaRPr sz="1548" dirty="0">
              <a:latin typeface="YuGothic"/>
              <a:cs typeface="YuGothic"/>
            </a:endParaRPr>
          </a:p>
        </p:txBody>
      </p:sp>
      <p:sp>
        <p:nvSpPr>
          <p:cNvPr id="23" name="object 23"/>
          <p:cNvSpPr txBox="1"/>
          <p:nvPr/>
        </p:nvSpPr>
        <p:spPr>
          <a:xfrm>
            <a:off x="1037079" y="1251329"/>
            <a:ext cx="957668" cy="252002"/>
          </a:xfrm>
          <a:prstGeom prst="rect">
            <a:avLst/>
          </a:prstGeom>
        </p:spPr>
        <p:txBody>
          <a:bodyPr vert="horz" wrap="square" lIns="0" tIns="13953" rIns="0" bIns="0" rtlCol="0">
            <a:spAutoFit/>
          </a:bodyPr>
          <a:lstStyle/>
          <a:p>
            <a:pPr marL="25370">
              <a:spcBef>
                <a:spcPts val="110"/>
              </a:spcBef>
            </a:pPr>
            <a:r>
              <a:rPr lang="en-US" sz="1548" b="1" spc="5" dirty="0">
                <a:latin typeface="YuGothic"/>
                <a:cs typeface="YuGothic"/>
              </a:rPr>
              <a:t>W</a:t>
            </a:r>
            <a:r>
              <a:rPr sz="2322" b="1" spc="7" baseline="7168" dirty="0">
                <a:latin typeface="YuGothic"/>
                <a:cs typeface="YuGothic"/>
              </a:rPr>
              <a:t>:</a:t>
            </a:r>
            <a:r>
              <a:rPr sz="1548" b="1" spc="5" dirty="0">
                <a:latin typeface="YuGothic"/>
                <a:cs typeface="YuGothic"/>
              </a:rPr>
              <a:t>1900px</a:t>
            </a:r>
            <a:endParaRPr sz="1548" dirty="0">
              <a:latin typeface="YuGothic"/>
              <a:cs typeface="YuGothic"/>
            </a:endParaRPr>
          </a:p>
        </p:txBody>
      </p:sp>
      <p:sp>
        <p:nvSpPr>
          <p:cNvPr id="24" name="object 24"/>
          <p:cNvSpPr txBox="1"/>
          <p:nvPr/>
        </p:nvSpPr>
        <p:spPr>
          <a:xfrm>
            <a:off x="3273112" y="1298988"/>
            <a:ext cx="844143" cy="252002"/>
          </a:xfrm>
          <a:prstGeom prst="rect">
            <a:avLst/>
          </a:prstGeom>
        </p:spPr>
        <p:txBody>
          <a:bodyPr vert="horz" wrap="square" lIns="0" tIns="13953" rIns="0" bIns="0" rtlCol="0">
            <a:spAutoFit/>
          </a:bodyPr>
          <a:lstStyle/>
          <a:p>
            <a:pPr marL="25370">
              <a:spcBef>
                <a:spcPts val="110"/>
              </a:spcBef>
            </a:pPr>
            <a:r>
              <a:rPr sz="1548" b="1" spc="5" dirty="0">
                <a:latin typeface="YuGothic"/>
                <a:cs typeface="YuGothic"/>
              </a:rPr>
              <a:t>H</a:t>
            </a:r>
            <a:r>
              <a:rPr sz="2322" b="1" spc="7" baseline="7168" dirty="0">
                <a:latin typeface="YuGothic"/>
                <a:cs typeface="YuGothic"/>
              </a:rPr>
              <a:t>:</a:t>
            </a:r>
            <a:r>
              <a:rPr sz="1548" b="1" spc="5" dirty="0">
                <a:latin typeface="YuGothic"/>
                <a:cs typeface="YuGothic"/>
              </a:rPr>
              <a:t>200px</a:t>
            </a:r>
            <a:endParaRPr sz="1548">
              <a:latin typeface="YuGothic"/>
              <a:cs typeface="YuGothic"/>
            </a:endParaRPr>
          </a:p>
        </p:txBody>
      </p:sp>
      <p:sp>
        <p:nvSpPr>
          <p:cNvPr id="25" name="object 25"/>
          <p:cNvSpPr txBox="1"/>
          <p:nvPr/>
        </p:nvSpPr>
        <p:spPr>
          <a:xfrm>
            <a:off x="3328497" y="2301634"/>
            <a:ext cx="585382" cy="200676"/>
          </a:xfrm>
          <a:prstGeom prst="rect">
            <a:avLst/>
          </a:prstGeom>
        </p:spPr>
        <p:txBody>
          <a:bodyPr vert="horz" wrap="square" lIns="0" tIns="15855" rIns="0" bIns="0" rtlCol="0">
            <a:spAutoFit/>
          </a:bodyPr>
          <a:lstStyle/>
          <a:p>
            <a:pPr>
              <a:spcBef>
                <a:spcPts val="125"/>
              </a:spcBef>
            </a:pPr>
            <a:r>
              <a:rPr sz="1200" b="1" spc="10" dirty="0">
                <a:solidFill>
                  <a:srgbClr val="FFFFFF"/>
                </a:solidFill>
                <a:latin typeface="Yu Gothic" panose="020B0400000000000000" pitchFamily="34" charset="-128"/>
                <a:ea typeface="Yu Gothic" panose="020B0400000000000000" pitchFamily="34" charset="-128"/>
                <a:cs typeface="YuGothic"/>
              </a:rPr>
              <a:t>300px</a:t>
            </a:r>
            <a:endParaRPr sz="1200" b="1" dirty="0">
              <a:latin typeface="Yu Gothic" panose="020B0400000000000000" pitchFamily="34" charset="-128"/>
              <a:ea typeface="Yu Gothic" panose="020B0400000000000000" pitchFamily="34" charset="-128"/>
              <a:cs typeface="YuGothic"/>
            </a:endParaRPr>
          </a:p>
        </p:txBody>
      </p:sp>
      <p:sp>
        <p:nvSpPr>
          <p:cNvPr id="26" name="object 26"/>
          <p:cNvSpPr txBox="1"/>
          <p:nvPr/>
        </p:nvSpPr>
        <p:spPr>
          <a:xfrm>
            <a:off x="3502608" y="2538588"/>
            <a:ext cx="309552" cy="262231"/>
          </a:xfrm>
          <a:prstGeom prst="rect">
            <a:avLst/>
          </a:prstGeom>
        </p:spPr>
        <p:txBody>
          <a:bodyPr vert="horz" wrap="square" lIns="0" tIns="15855" rIns="0" bIns="0" rtlCol="0">
            <a:spAutoFit/>
          </a:bodyPr>
          <a:lstStyle/>
          <a:p>
            <a:pPr marL="25370">
              <a:spcBef>
                <a:spcPts val="125"/>
              </a:spcBef>
            </a:pPr>
            <a:r>
              <a:rPr lang="en" altLang="ja-JP" sz="1600" spc="-284" baseline="60185" dirty="0">
                <a:solidFill>
                  <a:srgbClr val="FFFFFF"/>
                </a:solidFill>
                <a:latin typeface="YuGo-Medium"/>
                <a:cs typeface="YuGo-Medium"/>
              </a:rPr>
              <a:t>×</a:t>
            </a:r>
            <a:endParaRPr sz="1548" dirty="0">
              <a:latin typeface="YuGothic"/>
              <a:cs typeface="YuGothic"/>
            </a:endParaRPr>
          </a:p>
        </p:txBody>
      </p:sp>
      <p:grpSp>
        <p:nvGrpSpPr>
          <p:cNvPr id="27" name="object 27"/>
          <p:cNvGrpSpPr/>
          <p:nvPr/>
        </p:nvGrpSpPr>
        <p:grpSpPr>
          <a:xfrm>
            <a:off x="525875" y="1189360"/>
            <a:ext cx="4282233" cy="2255276"/>
            <a:chOff x="520880" y="1190828"/>
            <a:chExt cx="4287520" cy="2258060"/>
          </a:xfrm>
        </p:grpSpPr>
        <p:sp>
          <p:nvSpPr>
            <p:cNvPr id="28" name="object 28"/>
            <p:cNvSpPr/>
            <p:nvPr/>
          </p:nvSpPr>
          <p:spPr>
            <a:xfrm>
              <a:off x="587573" y="1190834"/>
              <a:ext cx="0" cy="2258060"/>
            </a:xfrm>
            <a:custGeom>
              <a:avLst/>
              <a:gdLst/>
              <a:ahLst/>
              <a:cxnLst/>
              <a:rect l="l" t="t" r="r" b="b"/>
              <a:pathLst>
                <a:path h="2258060">
                  <a:moveTo>
                    <a:pt x="0" y="0"/>
                  </a:moveTo>
                  <a:lnTo>
                    <a:pt x="0" y="2257818"/>
                  </a:lnTo>
                </a:path>
              </a:pathLst>
            </a:custGeom>
            <a:ln w="12700">
              <a:solidFill>
                <a:srgbClr val="000000"/>
              </a:solidFill>
            </a:ln>
          </p:spPr>
          <p:txBody>
            <a:bodyPr wrap="square" lIns="0" tIns="0" rIns="0" bIns="0" rtlCol="0"/>
            <a:lstStyle/>
            <a:p>
              <a:endParaRPr sz="1798"/>
            </a:p>
          </p:txBody>
        </p:sp>
        <p:sp>
          <p:nvSpPr>
            <p:cNvPr id="29" name="object 29"/>
            <p:cNvSpPr/>
            <p:nvPr/>
          </p:nvSpPr>
          <p:spPr>
            <a:xfrm>
              <a:off x="549466" y="1190828"/>
              <a:ext cx="76835" cy="38735"/>
            </a:xfrm>
            <a:custGeom>
              <a:avLst/>
              <a:gdLst/>
              <a:ahLst/>
              <a:cxnLst/>
              <a:rect l="l" t="t" r="r" b="b"/>
              <a:pathLst>
                <a:path w="76834" h="38734">
                  <a:moveTo>
                    <a:pt x="38112" y="0"/>
                  </a:moveTo>
                  <a:lnTo>
                    <a:pt x="0" y="38112"/>
                  </a:lnTo>
                  <a:lnTo>
                    <a:pt x="76212" y="38112"/>
                  </a:lnTo>
                  <a:lnTo>
                    <a:pt x="38112" y="0"/>
                  </a:lnTo>
                  <a:close/>
                </a:path>
              </a:pathLst>
            </a:custGeom>
            <a:solidFill>
              <a:srgbClr val="000000"/>
            </a:solidFill>
          </p:spPr>
          <p:txBody>
            <a:bodyPr wrap="square" lIns="0" tIns="0" rIns="0" bIns="0" rtlCol="0"/>
            <a:lstStyle/>
            <a:p>
              <a:endParaRPr sz="1798"/>
            </a:p>
          </p:txBody>
        </p:sp>
        <p:sp>
          <p:nvSpPr>
            <p:cNvPr id="30" name="object 30"/>
            <p:cNvSpPr/>
            <p:nvPr/>
          </p:nvSpPr>
          <p:spPr>
            <a:xfrm>
              <a:off x="3250276" y="1190834"/>
              <a:ext cx="0" cy="443230"/>
            </a:xfrm>
            <a:custGeom>
              <a:avLst/>
              <a:gdLst/>
              <a:ahLst/>
              <a:cxnLst/>
              <a:rect l="l" t="t" r="r" b="b"/>
              <a:pathLst>
                <a:path h="443230">
                  <a:moveTo>
                    <a:pt x="0" y="0"/>
                  </a:moveTo>
                  <a:lnTo>
                    <a:pt x="0" y="442988"/>
                  </a:lnTo>
                </a:path>
              </a:pathLst>
            </a:custGeom>
            <a:ln w="12700">
              <a:solidFill>
                <a:srgbClr val="000000"/>
              </a:solidFill>
            </a:ln>
          </p:spPr>
          <p:txBody>
            <a:bodyPr wrap="square" lIns="0" tIns="0" rIns="0" bIns="0" rtlCol="0"/>
            <a:lstStyle/>
            <a:p>
              <a:endParaRPr sz="1798"/>
            </a:p>
          </p:txBody>
        </p:sp>
        <p:sp>
          <p:nvSpPr>
            <p:cNvPr id="31" name="object 31"/>
            <p:cNvSpPr/>
            <p:nvPr/>
          </p:nvSpPr>
          <p:spPr>
            <a:xfrm>
              <a:off x="549465" y="1190828"/>
              <a:ext cx="2739390" cy="2258060"/>
            </a:xfrm>
            <a:custGeom>
              <a:avLst/>
              <a:gdLst/>
              <a:ahLst/>
              <a:cxnLst/>
              <a:rect l="l" t="t" r="r" b="b"/>
              <a:pathLst>
                <a:path w="2739390" h="2258060">
                  <a:moveTo>
                    <a:pt x="76212" y="2219731"/>
                  </a:moveTo>
                  <a:lnTo>
                    <a:pt x="0" y="2219731"/>
                  </a:lnTo>
                  <a:lnTo>
                    <a:pt x="38100" y="2257844"/>
                  </a:lnTo>
                  <a:lnTo>
                    <a:pt x="76212" y="2219731"/>
                  </a:lnTo>
                  <a:close/>
                </a:path>
                <a:path w="2739390" h="2258060">
                  <a:moveTo>
                    <a:pt x="2738907" y="409663"/>
                  </a:moveTo>
                  <a:lnTo>
                    <a:pt x="2662694" y="409663"/>
                  </a:lnTo>
                  <a:lnTo>
                    <a:pt x="2700794" y="447776"/>
                  </a:lnTo>
                  <a:lnTo>
                    <a:pt x="2738907" y="409663"/>
                  </a:lnTo>
                  <a:close/>
                </a:path>
                <a:path w="2739390" h="2258060">
                  <a:moveTo>
                    <a:pt x="2738907" y="38112"/>
                  </a:moveTo>
                  <a:lnTo>
                    <a:pt x="2700807" y="0"/>
                  </a:lnTo>
                  <a:lnTo>
                    <a:pt x="2662694" y="38112"/>
                  </a:lnTo>
                  <a:lnTo>
                    <a:pt x="2738907" y="38112"/>
                  </a:lnTo>
                  <a:close/>
                </a:path>
              </a:pathLst>
            </a:custGeom>
            <a:solidFill>
              <a:srgbClr val="000000"/>
            </a:solidFill>
          </p:spPr>
          <p:txBody>
            <a:bodyPr wrap="square" lIns="0" tIns="0" rIns="0" bIns="0" rtlCol="0"/>
            <a:lstStyle/>
            <a:p>
              <a:endParaRPr sz="1798"/>
            </a:p>
          </p:txBody>
        </p:sp>
        <p:sp>
          <p:nvSpPr>
            <p:cNvPr id="32" name="object 32"/>
            <p:cNvSpPr/>
            <p:nvPr/>
          </p:nvSpPr>
          <p:spPr>
            <a:xfrm>
              <a:off x="520886" y="1262284"/>
              <a:ext cx="4258945" cy="0"/>
            </a:xfrm>
            <a:custGeom>
              <a:avLst/>
              <a:gdLst/>
              <a:ahLst/>
              <a:cxnLst/>
              <a:rect l="l" t="t" r="r" b="b"/>
              <a:pathLst>
                <a:path w="4258945">
                  <a:moveTo>
                    <a:pt x="0" y="0"/>
                  </a:moveTo>
                  <a:lnTo>
                    <a:pt x="4258424" y="0"/>
                  </a:lnTo>
                </a:path>
              </a:pathLst>
            </a:custGeom>
            <a:ln w="12700">
              <a:solidFill>
                <a:srgbClr val="000000"/>
              </a:solidFill>
            </a:ln>
          </p:spPr>
          <p:txBody>
            <a:bodyPr wrap="square" lIns="0" tIns="0" rIns="0" bIns="0" rtlCol="0"/>
            <a:lstStyle/>
            <a:p>
              <a:endParaRPr sz="1798"/>
            </a:p>
          </p:txBody>
        </p:sp>
        <p:sp>
          <p:nvSpPr>
            <p:cNvPr id="33" name="object 33"/>
            <p:cNvSpPr/>
            <p:nvPr/>
          </p:nvSpPr>
          <p:spPr>
            <a:xfrm>
              <a:off x="520877" y="1224178"/>
              <a:ext cx="4287520" cy="76835"/>
            </a:xfrm>
            <a:custGeom>
              <a:avLst/>
              <a:gdLst/>
              <a:ahLst/>
              <a:cxnLst/>
              <a:rect l="l" t="t" r="r" b="b"/>
              <a:pathLst>
                <a:path w="4287520" h="76834">
                  <a:moveTo>
                    <a:pt x="38112" y="0"/>
                  </a:moveTo>
                  <a:lnTo>
                    <a:pt x="0" y="38100"/>
                  </a:lnTo>
                  <a:lnTo>
                    <a:pt x="38112" y="76212"/>
                  </a:lnTo>
                  <a:lnTo>
                    <a:pt x="38112" y="0"/>
                  </a:lnTo>
                  <a:close/>
                </a:path>
                <a:path w="4287520" h="76834">
                  <a:moveTo>
                    <a:pt x="4287012" y="38112"/>
                  </a:moveTo>
                  <a:lnTo>
                    <a:pt x="4248899" y="0"/>
                  </a:lnTo>
                  <a:lnTo>
                    <a:pt x="4248899" y="76212"/>
                  </a:lnTo>
                  <a:lnTo>
                    <a:pt x="4287012" y="38112"/>
                  </a:lnTo>
                  <a:close/>
                </a:path>
              </a:pathLst>
            </a:custGeom>
            <a:solidFill>
              <a:srgbClr val="000000"/>
            </a:solidFill>
          </p:spPr>
          <p:txBody>
            <a:bodyPr wrap="square" lIns="0" tIns="0" rIns="0" bIns="0" rtlCol="0"/>
            <a:lstStyle/>
            <a:p>
              <a:endParaRPr sz="1798"/>
            </a:p>
          </p:txBody>
        </p:sp>
      </p:grpSp>
      <p:sp>
        <p:nvSpPr>
          <p:cNvPr id="34" name="object 34"/>
          <p:cNvSpPr txBox="1"/>
          <p:nvPr/>
        </p:nvSpPr>
        <p:spPr>
          <a:xfrm>
            <a:off x="2261657" y="1352111"/>
            <a:ext cx="892335" cy="151179"/>
          </a:xfrm>
          <a:prstGeom prst="rect">
            <a:avLst/>
          </a:prstGeom>
        </p:spPr>
        <p:txBody>
          <a:bodyPr vert="horz" wrap="square" lIns="0" tIns="12684" rIns="0" bIns="0" rtlCol="0">
            <a:spAutoFit/>
          </a:bodyPr>
          <a:lstStyle/>
          <a:p>
            <a:pPr>
              <a:spcBef>
                <a:spcPts val="100"/>
              </a:spcBef>
            </a:pPr>
            <a:r>
              <a:rPr sz="899" b="1" dirty="0">
                <a:solidFill>
                  <a:srgbClr val="FFFFFF"/>
                </a:solidFill>
                <a:latin typeface="YuGothic"/>
                <a:cs typeface="YuGothic"/>
              </a:rPr>
              <a:t>動</a:t>
            </a:r>
            <a:r>
              <a:rPr sz="899" b="1" spc="-40" dirty="0">
                <a:solidFill>
                  <a:srgbClr val="FFFFFF"/>
                </a:solidFill>
                <a:latin typeface="YuGothic"/>
                <a:cs typeface="YuGothic"/>
              </a:rPr>
              <a:t>画</a:t>
            </a:r>
            <a:r>
              <a:rPr sz="899" b="1" spc="-45" dirty="0">
                <a:solidFill>
                  <a:srgbClr val="FFFFFF"/>
                </a:solidFill>
                <a:latin typeface="YuGothic"/>
                <a:cs typeface="YuGothic"/>
              </a:rPr>
              <a:t>スペ</a:t>
            </a:r>
            <a:r>
              <a:rPr sz="899" b="1" spc="-75" dirty="0">
                <a:solidFill>
                  <a:srgbClr val="FFFFFF"/>
                </a:solidFill>
                <a:latin typeface="YuGothic"/>
                <a:cs typeface="YuGothic"/>
              </a:rPr>
              <a:t>ー</a:t>
            </a:r>
            <a:r>
              <a:rPr sz="899" b="1" spc="-25" dirty="0">
                <a:solidFill>
                  <a:srgbClr val="FFFFFF"/>
                </a:solidFill>
                <a:latin typeface="YuGothic"/>
                <a:cs typeface="YuGothic"/>
              </a:rPr>
              <a:t>ス</a:t>
            </a:r>
            <a:r>
              <a:rPr sz="899" b="1" dirty="0">
                <a:solidFill>
                  <a:srgbClr val="FFFFFF"/>
                </a:solidFill>
                <a:latin typeface="YuGothic"/>
                <a:cs typeface="YuGothic"/>
              </a:rPr>
              <a:t>①</a:t>
            </a:r>
            <a:endParaRPr sz="899" dirty="0">
              <a:latin typeface="YuGothic"/>
              <a:cs typeface="YuGothic"/>
            </a:endParaRPr>
          </a:p>
        </p:txBody>
      </p:sp>
      <p:graphicFrame>
        <p:nvGraphicFramePr>
          <p:cNvPr id="36" name="object 36"/>
          <p:cNvGraphicFramePr>
            <a:graphicFrameLocks noGrp="1"/>
          </p:cNvGraphicFramePr>
          <p:nvPr>
            <p:extLst>
              <p:ext uri="{D42A27DB-BD31-4B8C-83A1-F6EECF244321}">
                <p14:modId xmlns:p14="http://schemas.microsoft.com/office/powerpoint/2010/main" val="2371690197"/>
              </p:ext>
            </p:extLst>
          </p:nvPr>
        </p:nvGraphicFramePr>
        <p:xfrm>
          <a:off x="519542" y="3704475"/>
          <a:ext cx="4428177" cy="876489"/>
        </p:xfrm>
        <a:graphic>
          <a:graphicData uri="http://schemas.openxmlformats.org/drawingml/2006/table">
            <a:tbl>
              <a:tblPr firstRow="1" bandRow="1">
                <a:tableStyleId>{2D5ABB26-0587-4C30-8999-92F81FD0307C}</a:tableStyleId>
              </a:tblPr>
              <a:tblGrid>
                <a:gridCol w="2045014">
                  <a:extLst>
                    <a:ext uri="{9D8B030D-6E8A-4147-A177-3AD203B41FA5}">
                      <a16:colId xmlns:a16="http://schemas.microsoft.com/office/drawing/2014/main" val="20000"/>
                    </a:ext>
                  </a:extLst>
                </a:gridCol>
                <a:gridCol w="676546">
                  <a:extLst>
                    <a:ext uri="{9D8B030D-6E8A-4147-A177-3AD203B41FA5}">
                      <a16:colId xmlns:a16="http://schemas.microsoft.com/office/drawing/2014/main" val="20001"/>
                    </a:ext>
                  </a:extLst>
                </a:gridCol>
                <a:gridCol w="845682">
                  <a:extLst>
                    <a:ext uri="{9D8B030D-6E8A-4147-A177-3AD203B41FA5}">
                      <a16:colId xmlns:a16="http://schemas.microsoft.com/office/drawing/2014/main" val="20002"/>
                    </a:ext>
                  </a:extLst>
                </a:gridCol>
                <a:gridCol w="860935">
                  <a:extLst>
                    <a:ext uri="{9D8B030D-6E8A-4147-A177-3AD203B41FA5}">
                      <a16:colId xmlns:a16="http://schemas.microsoft.com/office/drawing/2014/main" val="3124650347"/>
                    </a:ext>
                  </a:extLst>
                </a:gridCol>
              </a:tblGrid>
              <a:tr h="292163">
                <a:tc>
                  <a:txBody>
                    <a:bodyPr/>
                    <a:lstStyle/>
                    <a:p>
                      <a:pPr marR="6985" algn="ctr">
                        <a:lnSpc>
                          <a:spcPct val="100000"/>
                        </a:lnSpc>
                        <a:spcBef>
                          <a:spcPts val="570"/>
                        </a:spcBef>
                      </a:pPr>
                      <a:r>
                        <a:rPr sz="800" b="1" i="0" spc="-100" dirty="0">
                          <a:solidFill>
                            <a:srgbClr val="FFFFFF"/>
                          </a:solidFill>
                          <a:latin typeface="Yu Gothic" panose="020B0400000000000000" pitchFamily="34" charset="-128"/>
                          <a:ea typeface="Yu Gothic" panose="020B0400000000000000" pitchFamily="34" charset="-128"/>
                          <a:cs typeface="YuGothic"/>
                        </a:rPr>
                        <a:t>メ</a:t>
                      </a:r>
                      <a:r>
                        <a:rPr sz="800" b="1" i="0" spc="-130" dirty="0">
                          <a:solidFill>
                            <a:srgbClr val="FFFFFF"/>
                          </a:solidFill>
                          <a:latin typeface="Yu Gothic" panose="020B0400000000000000" pitchFamily="34" charset="-128"/>
                          <a:ea typeface="Yu Gothic" panose="020B0400000000000000" pitchFamily="34" charset="-128"/>
                          <a:cs typeface="YuGothic"/>
                        </a:rPr>
                        <a:t>ニュ</a:t>
                      </a:r>
                      <a:r>
                        <a:rPr sz="800" b="1" i="0" spc="-40" dirty="0">
                          <a:solidFill>
                            <a:srgbClr val="FFFFFF"/>
                          </a:solidFill>
                          <a:latin typeface="Yu Gothic" panose="020B0400000000000000" pitchFamily="34" charset="-128"/>
                          <a:ea typeface="Yu Gothic" panose="020B0400000000000000" pitchFamily="34" charset="-128"/>
                          <a:cs typeface="YuGothic"/>
                        </a:rPr>
                        <a:t>ー</a:t>
                      </a:r>
                      <a:r>
                        <a:rPr sz="800" b="1" i="0" dirty="0">
                          <a:solidFill>
                            <a:srgbClr val="FFFFFF"/>
                          </a:solidFill>
                          <a:latin typeface="Yu Gothic" panose="020B0400000000000000" pitchFamily="34" charset="-128"/>
                          <a:ea typeface="Yu Gothic" panose="020B0400000000000000" pitchFamily="34" charset="-128"/>
                          <a:cs typeface="YuGothic"/>
                        </a:rPr>
                        <a:t>名</a:t>
                      </a:r>
                      <a:endParaRPr sz="800" b="1" i="0" dirty="0">
                        <a:latin typeface="Yu Gothic" panose="020B0400000000000000" pitchFamily="34" charset="-128"/>
                        <a:ea typeface="Yu Gothic" panose="020B0400000000000000" pitchFamily="34" charset="-128"/>
                        <a:cs typeface="YuGothic"/>
                      </a:endParaRPr>
                    </a:p>
                  </a:txBody>
                  <a:tcPr marL="0" marR="0" marT="0" marB="0" anchor="ctr">
                    <a:lnL w="12700" cap="flat" cmpd="sng" algn="ctr">
                      <a:solidFill>
                        <a:schemeClr val="tx1"/>
                      </a:solidFill>
                      <a:prstDash val="solid"/>
                      <a:round/>
                      <a:headEnd type="none" w="med" len="med"/>
                      <a:tailEnd type="none" w="med" len="med"/>
                    </a:lnL>
                    <a:lnR w="9525">
                      <a:solidFill>
                        <a:srgbClr val="FFFFFF"/>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marL="116839" algn="l">
                        <a:lnSpc>
                          <a:spcPct val="100000"/>
                        </a:lnSpc>
                        <a:spcBef>
                          <a:spcPts val="570"/>
                        </a:spcBef>
                      </a:pPr>
                      <a:r>
                        <a:rPr lang="ja-JP" altLang="en-US" sz="800" b="1" i="0">
                          <a:solidFill>
                            <a:srgbClr val="FFFFFF"/>
                          </a:solidFill>
                          <a:latin typeface="Yu Gothic" panose="020B0400000000000000" pitchFamily="34" charset="-128"/>
                          <a:ea typeface="Yu Gothic" panose="020B0400000000000000" pitchFamily="34" charset="-128"/>
                          <a:cs typeface="YuGothic"/>
                        </a:rPr>
                        <a:t>販売単位</a:t>
                      </a:r>
                      <a:endParaRPr sz="800" b="1" i="0" dirty="0">
                        <a:latin typeface="Yu Gothic" panose="020B0400000000000000" pitchFamily="34" charset="-128"/>
                        <a:ea typeface="Yu Gothic" panose="020B0400000000000000" pitchFamily="34" charset="-128"/>
                        <a:cs typeface="YuGothic"/>
                      </a:endParaRPr>
                    </a:p>
                  </a:txBody>
                  <a:tcPr marL="0" marR="0" marT="0" marB="0" anchor="ctr">
                    <a:lnL w="9525">
                      <a:solidFill>
                        <a:srgbClr val="FFFFFF"/>
                      </a:solidFill>
                      <a:prstDash val="solid"/>
                    </a:lnL>
                    <a:lnR w="9525">
                      <a:solidFill>
                        <a:srgbClr val="FFFFFF"/>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marL="221615" marR="0" lvl="0" indent="0" algn="l" defTabSz="914400" eaLnBrk="1" fontAlgn="auto" latinLnBrk="0" hangingPunct="1">
                        <a:lnSpc>
                          <a:spcPct val="100000"/>
                        </a:lnSpc>
                        <a:spcBef>
                          <a:spcPts val="570"/>
                        </a:spcBef>
                        <a:spcAft>
                          <a:spcPts val="0"/>
                        </a:spcAft>
                        <a:buClrTx/>
                        <a:buSzTx/>
                        <a:buFontTx/>
                        <a:buNone/>
                        <a:tabLst/>
                        <a:defRPr/>
                      </a:pPr>
                      <a:r>
                        <a:rPr lang="ja-JP" altLang="en-US" sz="800" b="1" i="0">
                          <a:solidFill>
                            <a:schemeClr val="bg1"/>
                          </a:solidFill>
                          <a:latin typeface="Yu Gothic" panose="020B0400000000000000" pitchFamily="34" charset="-128"/>
                          <a:ea typeface="Yu Gothic" panose="020B0400000000000000" pitchFamily="34" charset="-128"/>
                          <a:cs typeface="YuGothic"/>
                        </a:rPr>
                        <a:t>想定</a:t>
                      </a:r>
                      <a:r>
                        <a:rPr lang="en-US" altLang="ja-JP" sz="800" b="1" i="0" dirty="0">
                          <a:solidFill>
                            <a:schemeClr val="bg1"/>
                          </a:solidFill>
                          <a:latin typeface="Yu Gothic" panose="020B0400000000000000" pitchFamily="34" charset="-128"/>
                          <a:ea typeface="Yu Gothic" panose="020B0400000000000000" pitchFamily="34" charset="-128"/>
                          <a:cs typeface="YuGothic"/>
                        </a:rPr>
                        <a:t>imp</a:t>
                      </a:r>
                      <a:endParaRPr lang="en" altLang="ja-JP" sz="800" b="1" i="0" dirty="0">
                        <a:solidFill>
                          <a:schemeClr val="bg1"/>
                        </a:solidFill>
                        <a:latin typeface="Yu Gothic" panose="020B0400000000000000" pitchFamily="34" charset="-128"/>
                        <a:ea typeface="Yu Gothic" panose="020B0400000000000000" pitchFamily="34" charset="-128"/>
                        <a:cs typeface="YuGothic"/>
                      </a:endParaRPr>
                    </a:p>
                  </a:txBody>
                  <a:tcPr marL="0" marR="0" marT="0" marB="0" anchor="ctr">
                    <a:lnL w="9525">
                      <a:solidFill>
                        <a:srgbClr val="FFFFFF"/>
                      </a:solidFill>
                      <a:prstDash val="solid"/>
                    </a:lnL>
                    <a:lnR w="9525">
                      <a:solidFill>
                        <a:srgbClr val="FFFFFF"/>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marR="13335" algn="ctr">
                        <a:lnSpc>
                          <a:spcPct val="100000"/>
                        </a:lnSpc>
                        <a:spcBef>
                          <a:spcPts val="570"/>
                        </a:spcBef>
                      </a:pPr>
                      <a:r>
                        <a:rPr sz="800" b="1" i="0" dirty="0">
                          <a:solidFill>
                            <a:srgbClr val="FFFFFF"/>
                          </a:solidFill>
                          <a:latin typeface="Yu Gothic" panose="020B0400000000000000" pitchFamily="34" charset="-128"/>
                          <a:ea typeface="Yu Gothic" panose="020B0400000000000000" pitchFamily="34" charset="-128"/>
                          <a:cs typeface="YuGothic"/>
                        </a:rPr>
                        <a:t>料金</a:t>
                      </a:r>
                      <a:endParaRPr sz="800" b="1" i="0" dirty="0">
                        <a:latin typeface="Yu Gothic" panose="020B0400000000000000" pitchFamily="34" charset="-128"/>
                        <a:ea typeface="Yu Gothic" panose="020B0400000000000000" pitchFamily="34" charset="-128"/>
                        <a:cs typeface="YuGothic"/>
                      </a:endParaRPr>
                    </a:p>
                  </a:txBody>
                  <a:tcPr marL="0" marR="0" marT="0" marB="0" anchor="ctr">
                    <a:lnL w="9525"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292163">
                <a:tc>
                  <a:txBody>
                    <a:bodyPr/>
                    <a:lstStyle/>
                    <a:p>
                      <a:pPr marL="137795" algn="ctr">
                        <a:lnSpc>
                          <a:spcPct val="100000"/>
                        </a:lnSpc>
                        <a:spcBef>
                          <a:spcPts val="475"/>
                        </a:spcBef>
                      </a:pPr>
                      <a:r>
                        <a:rPr sz="800" b="0" i="0" spc="-220" dirty="0">
                          <a:solidFill>
                            <a:sysClr val="windowText" lastClr="000000"/>
                          </a:solidFill>
                          <a:latin typeface="Yu Gothic" panose="020B0400000000000000" pitchFamily="34" charset="-128"/>
                          <a:ea typeface="Yu Gothic" panose="020B0400000000000000" pitchFamily="34" charset="-128"/>
                          <a:cs typeface="YuGo-Medium"/>
                        </a:rPr>
                        <a:t>ト</a:t>
                      </a:r>
                      <a:r>
                        <a:rPr sz="800" b="0" i="0" spc="-114" dirty="0">
                          <a:solidFill>
                            <a:sysClr val="windowText" lastClr="000000"/>
                          </a:solidFill>
                          <a:latin typeface="Yu Gothic" panose="020B0400000000000000" pitchFamily="34" charset="-128"/>
                          <a:ea typeface="Yu Gothic" panose="020B0400000000000000" pitchFamily="34" charset="-128"/>
                          <a:cs typeface="YuGo-Medium"/>
                        </a:rPr>
                        <a:t>ッ</a:t>
                      </a:r>
                      <a:r>
                        <a:rPr sz="800" b="0" i="0" spc="-50" dirty="0">
                          <a:solidFill>
                            <a:sysClr val="windowText" lastClr="000000"/>
                          </a:solidFill>
                          <a:latin typeface="Yu Gothic" panose="020B0400000000000000" pitchFamily="34" charset="-128"/>
                          <a:ea typeface="Yu Gothic" panose="020B0400000000000000" pitchFamily="34" charset="-128"/>
                          <a:cs typeface="YuGo-Medium"/>
                        </a:rPr>
                        <a:t>プ</a:t>
                      </a:r>
                      <a:r>
                        <a:rPr sz="800" b="0" i="0" spc="-80" dirty="0">
                          <a:solidFill>
                            <a:sysClr val="windowText" lastClr="000000"/>
                          </a:solidFill>
                          <a:latin typeface="Yu Gothic" panose="020B0400000000000000" pitchFamily="34" charset="-128"/>
                          <a:ea typeface="Yu Gothic" panose="020B0400000000000000" pitchFamily="34" charset="-128"/>
                          <a:cs typeface="YuGo-Medium"/>
                        </a:rPr>
                        <a:t>ラ</a:t>
                      </a:r>
                      <a:r>
                        <a:rPr sz="800" b="0" i="0" spc="-60" dirty="0">
                          <a:solidFill>
                            <a:sysClr val="windowText" lastClr="000000"/>
                          </a:solidFill>
                          <a:latin typeface="Yu Gothic" panose="020B0400000000000000" pitchFamily="34" charset="-128"/>
                          <a:ea typeface="Yu Gothic" panose="020B0400000000000000" pitchFamily="34" charset="-128"/>
                          <a:cs typeface="YuGo-Medium"/>
                        </a:rPr>
                        <a:t>ー</a:t>
                      </a:r>
                      <a:r>
                        <a:rPr sz="800" b="0" i="0" spc="-35" dirty="0">
                          <a:solidFill>
                            <a:sysClr val="windowText" lastClr="000000"/>
                          </a:solidFill>
                          <a:latin typeface="Yu Gothic" panose="020B0400000000000000" pitchFamily="34" charset="-128"/>
                          <a:ea typeface="Yu Gothic" panose="020B0400000000000000" pitchFamily="34" charset="-128"/>
                          <a:cs typeface="YuGo-Medium"/>
                        </a:rPr>
                        <a:t>ジ</a:t>
                      </a:r>
                      <a:r>
                        <a:rPr sz="800" b="0" i="0" spc="-45" dirty="0">
                          <a:solidFill>
                            <a:sysClr val="windowText" lastClr="000000"/>
                          </a:solidFill>
                          <a:latin typeface="Yu Gothic" panose="020B0400000000000000" pitchFamily="34" charset="-128"/>
                          <a:ea typeface="Yu Gothic" panose="020B0400000000000000" pitchFamily="34" charset="-128"/>
                          <a:cs typeface="YuGo-Medium"/>
                        </a:rPr>
                        <a:t>ゲ</a:t>
                      </a:r>
                      <a:r>
                        <a:rPr sz="800" b="0" i="0" spc="-135" dirty="0">
                          <a:solidFill>
                            <a:sysClr val="windowText" lastClr="000000"/>
                          </a:solidFill>
                          <a:latin typeface="Yu Gothic" panose="020B0400000000000000" pitchFamily="34" charset="-128"/>
                          <a:ea typeface="Yu Gothic" panose="020B0400000000000000" pitchFamily="34" charset="-128"/>
                          <a:cs typeface="YuGo-Medium"/>
                        </a:rPr>
                        <a:t>ー</a:t>
                      </a:r>
                      <a:r>
                        <a:rPr sz="800" b="0" i="0" spc="-100" dirty="0">
                          <a:solidFill>
                            <a:sysClr val="windowText" lastClr="000000"/>
                          </a:solidFill>
                          <a:latin typeface="Yu Gothic" panose="020B0400000000000000" pitchFamily="34" charset="-128"/>
                          <a:ea typeface="Yu Gothic" panose="020B0400000000000000" pitchFamily="34" charset="-128"/>
                          <a:cs typeface="YuGo-Medium"/>
                        </a:rPr>
                        <a:t>ト</a:t>
                      </a:r>
                      <a:r>
                        <a:rPr sz="800" b="0" i="0" spc="-50" dirty="0">
                          <a:solidFill>
                            <a:sysClr val="windowText" lastClr="000000"/>
                          </a:solidFill>
                          <a:latin typeface="Yu Gothic" panose="020B0400000000000000" pitchFamily="34" charset="-128"/>
                          <a:ea typeface="Yu Gothic" panose="020B0400000000000000" pitchFamily="34" charset="-128"/>
                          <a:cs typeface="YuGo-Medium"/>
                        </a:rPr>
                        <a:t>バ</a:t>
                      </a:r>
                      <a:r>
                        <a:rPr sz="800" b="0" i="0" spc="-55" dirty="0">
                          <a:solidFill>
                            <a:sysClr val="windowText" lastClr="000000"/>
                          </a:solidFill>
                          <a:latin typeface="Yu Gothic" panose="020B0400000000000000" pitchFamily="34" charset="-128"/>
                          <a:ea typeface="Yu Gothic" panose="020B0400000000000000" pitchFamily="34" charset="-128"/>
                          <a:cs typeface="YuGo-Medium"/>
                        </a:rPr>
                        <a:t>ナ</a:t>
                      </a:r>
                      <a:r>
                        <a:rPr sz="800" b="0" i="0" spc="-480" dirty="0">
                          <a:solidFill>
                            <a:sysClr val="windowText" lastClr="000000"/>
                          </a:solidFill>
                          <a:latin typeface="Yu Gothic" panose="020B0400000000000000" pitchFamily="34" charset="-128"/>
                          <a:ea typeface="Yu Gothic" panose="020B0400000000000000" pitchFamily="34" charset="-128"/>
                          <a:cs typeface="YuGo-Medium"/>
                        </a:rPr>
                        <a:t>ー</a:t>
                      </a:r>
                      <a:r>
                        <a:rPr sz="800" b="0" i="0" dirty="0">
                          <a:solidFill>
                            <a:sysClr val="windowText" lastClr="000000"/>
                          </a:solidFill>
                          <a:latin typeface="Yu Gothic" panose="020B0400000000000000" pitchFamily="34" charset="-128"/>
                          <a:ea typeface="Yu Gothic" panose="020B0400000000000000" pitchFamily="34" charset="-128"/>
                          <a:cs typeface="YuGo-Medium"/>
                        </a:rPr>
                        <a:t>（動</a:t>
                      </a:r>
                      <a:r>
                        <a:rPr sz="800" b="0" i="0" spc="-10" dirty="0">
                          <a:solidFill>
                            <a:sysClr val="windowText" lastClr="000000"/>
                          </a:solidFill>
                          <a:latin typeface="Yu Gothic" panose="020B0400000000000000" pitchFamily="34" charset="-128"/>
                          <a:ea typeface="Yu Gothic" panose="020B0400000000000000" pitchFamily="34" charset="-128"/>
                          <a:cs typeface="YuGo-Medium"/>
                        </a:rPr>
                        <a:t>画</a:t>
                      </a:r>
                      <a:r>
                        <a:rPr sz="800" b="0" i="0" spc="-95" dirty="0">
                          <a:solidFill>
                            <a:sysClr val="windowText" lastClr="000000"/>
                          </a:solidFill>
                          <a:latin typeface="Yu Gothic" panose="020B0400000000000000" pitchFamily="34" charset="-128"/>
                          <a:ea typeface="Yu Gothic" panose="020B0400000000000000" pitchFamily="34" charset="-128"/>
                          <a:cs typeface="YuGo-Medium"/>
                        </a:rPr>
                        <a:t>あ</a:t>
                      </a:r>
                      <a:r>
                        <a:rPr sz="800" b="0" i="0" spc="-100" dirty="0">
                          <a:solidFill>
                            <a:sysClr val="windowText" lastClr="000000"/>
                          </a:solidFill>
                          <a:latin typeface="Yu Gothic" panose="020B0400000000000000" pitchFamily="34" charset="-128"/>
                          <a:ea typeface="Yu Gothic" panose="020B0400000000000000" pitchFamily="34" charset="-128"/>
                          <a:cs typeface="YuGo-Medium"/>
                        </a:rPr>
                        <a:t>り</a:t>
                      </a:r>
                      <a:r>
                        <a:rPr sz="800" b="0" i="0" dirty="0">
                          <a:solidFill>
                            <a:sysClr val="windowText" lastClr="000000"/>
                          </a:solidFill>
                          <a:latin typeface="Yu Gothic" panose="020B0400000000000000" pitchFamily="34" charset="-128"/>
                          <a:ea typeface="Yu Gothic" panose="020B0400000000000000" pitchFamily="34" charset="-128"/>
                          <a:cs typeface="YuGo-Medium"/>
                        </a:rPr>
                        <a:t>）</a:t>
                      </a:r>
                    </a:p>
                  </a:txBody>
                  <a:tcPr marL="0" marR="0" marT="0" marB="0" anchor="ctr">
                    <a:lnL w="12700">
                      <a:solidFill>
                        <a:srgbClr val="000000"/>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rowSpan="2">
                  <a:txBody>
                    <a:bodyPr/>
                    <a:lstStyle/>
                    <a:p>
                      <a:pPr marR="24765" algn="ctr">
                        <a:lnSpc>
                          <a:spcPct val="100000"/>
                        </a:lnSpc>
                        <a:spcBef>
                          <a:spcPts val="1000"/>
                        </a:spcBef>
                      </a:pPr>
                      <a:r>
                        <a:rPr sz="800" b="0" i="0" dirty="0">
                          <a:solidFill>
                            <a:sysClr val="windowText" lastClr="000000"/>
                          </a:solidFill>
                          <a:latin typeface="Yu Gothic" panose="020B0400000000000000" pitchFamily="34" charset="-128"/>
                          <a:ea typeface="Yu Gothic" panose="020B0400000000000000" pitchFamily="34" charset="-128"/>
                          <a:cs typeface="YuGo-Medium"/>
                        </a:rPr>
                        <a:t>期間</a:t>
                      </a:r>
                    </a:p>
                    <a:p>
                      <a:pPr algn="ctr">
                        <a:lnSpc>
                          <a:spcPct val="100000"/>
                        </a:lnSpc>
                        <a:spcBef>
                          <a:spcPts val="85"/>
                        </a:spcBef>
                      </a:pPr>
                      <a:r>
                        <a:rPr sz="800" b="0" i="0" dirty="0">
                          <a:solidFill>
                            <a:sysClr val="windowText" lastClr="000000"/>
                          </a:solidFill>
                          <a:latin typeface="Yu Gothic" panose="020B0400000000000000" pitchFamily="34" charset="-128"/>
                          <a:ea typeface="Yu Gothic" panose="020B0400000000000000" pitchFamily="34" charset="-128"/>
                          <a:cs typeface="YuGo-Medium"/>
                        </a:rPr>
                        <a:t>（1週間）</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rgbClr val="000000"/>
                      </a:solidFill>
                      <a:prstDash val="solid"/>
                    </a:lnB>
                    <a:solidFill>
                      <a:srgbClr val="E6E6E6"/>
                    </a:solidFill>
                  </a:tcPr>
                </a:tc>
                <a:tc rowSpan="2">
                  <a:txBody>
                    <a:bodyPr/>
                    <a:lstStyle/>
                    <a:p>
                      <a:pPr algn="ctr">
                        <a:lnSpc>
                          <a:spcPct val="100000"/>
                        </a:lnSpc>
                        <a:spcBef>
                          <a:spcPts val="1000"/>
                        </a:spcBef>
                      </a:pPr>
                      <a:r>
                        <a:rPr lang="en-US" altLang="ja-JP" sz="800" b="0" i="0" dirty="0">
                          <a:solidFill>
                            <a:sysClr val="windowText" lastClr="000000"/>
                          </a:solidFill>
                          <a:latin typeface="Yu Gothic" panose="020B0400000000000000" pitchFamily="34" charset="-128"/>
                          <a:ea typeface="Yu Gothic" panose="020B0400000000000000" pitchFamily="34" charset="-128"/>
                          <a:cs typeface="YuGo-Medium"/>
                        </a:rPr>
                        <a:t>2</a:t>
                      </a:r>
                      <a:r>
                        <a:rPr sz="800" b="0" i="0" dirty="0">
                          <a:solidFill>
                            <a:sysClr val="windowText" lastClr="000000"/>
                          </a:solidFill>
                          <a:latin typeface="Yu Gothic" panose="020B0400000000000000" pitchFamily="34" charset="-128"/>
                          <a:ea typeface="Yu Gothic" panose="020B0400000000000000" pitchFamily="34" charset="-128"/>
                          <a:cs typeface="YuGo-Medium"/>
                        </a:rPr>
                        <a:t>0,000imp</a:t>
                      </a:r>
                    </a:p>
                    <a:p>
                      <a:pPr algn="ctr">
                        <a:lnSpc>
                          <a:spcPct val="100000"/>
                        </a:lnSpc>
                        <a:spcBef>
                          <a:spcPts val="85"/>
                        </a:spcBef>
                      </a:pPr>
                      <a:r>
                        <a:rPr sz="800" b="0" i="0" dirty="0">
                          <a:solidFill>
                            <a:sysClr val="windowText" lastClr="000000"/>
                          </a:solidFill>
                          <a:latin typeface="Yu Gothic" panose="020B0400000000000000" pitchFamily="34" charset="-128"/>
                          <a:ea typeface="Yu Gothic" panose="020B0400000000000000" pitchFamily="34" charset="-128"/>
                          <a:cs typeface="YuGo-Medium"/>
                        </a:rPr>
                        <a:t>/週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rgbClr val="000000"/>
                      </a:solidFill>
                      <a:prstDash val="solid"/>
                    </a:lnB>
                    <a:solidFill>
                      <a:srgbClr val="E6E6E6"/>
                    </a:solidFill>
                  </a:tcPr>
                </a:tc>
                <a:tc>
                  <a:txBody>
                    <a:bodyPr/>
                    <a:lstStyle/>
                    <a:p>
                      <a:pPr algn="ctr"/>
                      <a:r>
                        <a:rPr lang="en-US" altLang="ja-JP" sz="800" dirty="0">
                          <a:solidFill>
                            <a:sysClr val="windowText" lastClr="000000"/>
                          </a:solidFill>
                          <a:effectLst/>
                          <a:latin typeface="+mn-lt"/>
                          <a:ea typeface="+mn-ea"/>
                          <a:cs typeface="+mn-cs"/>
                        </a:rPr>
                        <a:t>¥850,000/</a:t>
                      </a:r>
                      <a:r>
                        <a:rPr lang="ja-JP" altLang="en-US" sz="800">
                          <a:solidFill>
                            <a:sysClr val="windowText" lastClr="000000"/>
                          </a:solidFill>
                          <a:effectLst/>
                          <a:latin typeface="+mn-lt"/>
                          <a:ea typeface="+mn-ea"/>
                          <a:cs typeface="+mn-cs"/>
                        </a:rPr>
                        <a:t>週</a:t>
                      </a:r>
                    </a:p>
                  </a:txBody>
                  <a:tcPr marL="0" marR="0" marT="0" marB="0" anchor="ctr">
                    <a:lnL w="12700" cap="flat" cmpd="sng" algn="ctr">
                      <a:solidFill>
                        <a:schemeClr val="tx1"/>
                      </a:solidFill>
                      <a:prstDash val="solid"/>
                      <a:round/>
                      <a:headEnd type="none" w="med" len="med"/>
                      <a:tailEnd type="none" w="med" len="med"/>
                    </a:lnL>
                    <a:lnR w="12700">
                      <a:solidFill>
                        <a:srgbClr val="000000"/>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1"/>
                  </a:ext>
                </a:extLst>
              </a:tr>
              <a:tr h="292163">
                <a:tc>
                  <a:txBody>
                    <a:bodyPr/>
                    <a:lstStyle/>
                    <a:p>
                      <a:pPr marL="116205" algn="ctr">
                        <a:lnSpc>
                          <a:spcPct val="100000"/>
                        </a:lnSpc>
                        <a:spcBef>
                          <a:spcPts val="575"/>
                        </a:spcBef>
                      </a:pPr>
                      <a:r>
                        <a:rPr sz="800" b="0" i="0" spc="-220" dirty="0">
                          <a:solidFill>
                            <a:sysClr val="windowText" lastClr="000000"/>
                          </a:solidFill>
                          <a:latin typeface="Yu Gothic" panose="020B0400000000000000" pitchFamily="34" charset="-128"/>
                          <a:ea typeface="Yu Gothic" panose="020B0400000000000000" pitchFamily="34" charset="-128"/>
                          <a:cs typeface="YuGo-Medium"/>
                        </a:rPr>
                        <a:t>ト</a:t>
                      </a:r>
                      <a:r>
                        <a:rPr sz="800" b="0" i="0" spc="-114" dirty="0">
                          <a:solidFill>
                            <a:sysClr val="windowText" lastClr="000000"/>
                          </a:solidFill>
                          <a:latin typeface="Yu Gothic" panose="020B0400000000000000" pitchFamily="34" charset="-128"/>
                          <a:ea typeface="Yu Gothic" panose="020B0400000000000000" pitchFamily="34" charset="-128"/>
                          <a:cs typeface="YuGo-Medium"/>
                        </a:rPr>
                        <a:t>ッ</a:t>
                      </a:r>
                      <a:r>
                        <a:rPr sz="800" b="0" i="0" spc="-50" dirty="0">
                          <a:solidFill>
                            <a:sysClr val="windowText" lastClr="000000"/>
                          </a:solidFill>
                          <a:latin typeface="Yu Gothic" panose="020B0400000000000000" pitchFamily="34" charset="-128"/>
                          <a:ea typeface="Yu Gothic" panose="020B0400000000000000" pitchFamily="34" charset="-128"/>
                          <a:cs typeface="YuGo-Medium"/>
                        </a:rPr>
                        <a:t>プ</a:t>
                      </a:r>
                      <a:r>
                        <a:rPr sz="800" b="0" i="0" spc="-80" dirty="0">
                          <a:solidFill>
                            <a:sysClr val="windowText" lastClr="000000"/>
                          </a:solidFill>
                          <a:latin typeface="Yu Gothic" panose="020B0400000000000000" pitchFamily="34" charset="-128"/>
                          <a:ea typeface="Yu Gothic" panose="020B0400000000000000" pitchFamily="34" charset="-128"/>
                          <a:cs typeface="YuGo-Medium"/>
                        </a:rPr>
                        <a:t>ラ</a:t>
                      </a:r>
                      <a:r>
                        <a:rPr sz="800" b="0" i="0" spc="-60" dirty="0">
                          <a:solidFill>
                            <a:sysClr val="windowText" lastClr="000000"/>
                          </a:solidFill>
                          <a:latin typeface="Yu Gothic" panose="020B0400000000000000" pitchFamily="34" charset="-128"/>
                          <a:ea typeface="Yu Gothic" panose="020B0400000000000000" pitchFamily="34" charset="-128"/>
                          <a:cs typeface="YuGo-Medium"/>
                        </a:rPr>
                        <a:t>ー</a:t>
                      </a:r>
                      <a:r>
                        <a:rPr sz="800" b="0" i="0" spc="-35" dirty="0">
                          <a:solidFill>
                            <a:sysClr val="windowText" lastClr="000000"/>
                          </a:solidFill>
                          <a:latin typeface="Yu Gothic" panose="020B0400000000000000" pitchFamily="34" charset="-128"/>
                          <a:ea typeface="Yu Gothic" panose="020B0400000000000000" pitchFamily="34" charset="-128"/>
                          <a:cs typeface="YuGo-Medium"/>
                        </a:rPr>
                        <a:t>ジ</a:t>
                      </a:r>
                      <a:r>
                        <a:rPr sz="800" b="0" i="0" spc="-45" dirty="0">
                          <a:solidFill>
                            <a:sysClr val="windowText" lastClr="000000"/>
                          </a:solidFill>
                          <a:latin typeface="Yu Gothic" panose="020B0400000000000000" pitchFamily="34" charset="-128"/>
                          <a:ea typeface="Yu Gothic" panose="020B0400000000000000" pitchFamily="34" charset="-128"/>
                          <a:cs typeface="YuGo-Medium"/>
                        </a:rPr>
                        <a:t>ゲ</a:t>
                      </a:r>
                      <a:r>
                        <a:rPr sz="800" b="0" i="0" spc="-135" dirty="0">
                          <a:solidFill>
                            <a:sysClr val="windowText" lastClr="000000"/>
                          </a:solidFill>
                          <a:latin typeface="Yu Gothic" panose="020B0400000000000000" pitchFamily="34" charset="-128"/>
                          <a:ea typeface="Yu Gothic" panose="020B0400000000000000" pitchFamily="34" charset="-128"/>
                          <a:cs typeface="YuGo-Medium"/>
                        </a:rPr>
                        <a:t>ー</a:t>
                      </a:r>
                      <a:r>
                        <a:rPr sz="800" b="0" i="0" spc="-100" dirty="0">
                          <a:solidFill>
                            <a:sysClr val="windowText" lastClr="000000"/>
                          </a:solidFill>
                          <a:latin typeface="Yu Gothic" panose="020B0400000000000000" pitchFamily="34" charset="-128"/>
                          <a:ea typeface="Yu Gothic" panose="020B0400000000000000" pitchFamily="34" charset="-128"/>
                          <a:cs typeface="YuGo-Medium"/>
                        </a:rPr>
                        <a:t>ト</a:t>
                      </a:r>
                      <a:r>
                        <a:rPr sz="800" b="0" i="0" spc="-50" dirty="0">
                          <a:solidFill>
                            <a:sysClr val="windowText" lastClr="000000"/>
                          </a:solidFill>
                          <a:latin typeface="Yu Gothic" panose="020B0400000000000000" pitchFamily="34" charset="-128"/>
                          <a:ea typeface="Yu Gothic" panose="020B0400000000000000" pitchFamily="34" charset="-128"/>
                          <a:cs typeface="YuGo-Medium"/>
                        </a:rPr>
                        <a:t>バ</a:t>
                      </a:r>
                      <a:r>
                        <a:rPr sz="800" b="0" i="0" spc="-55" dirty="0">
                          <a:solidFill>
                            <a:sysClr val="windowText" lastClr="000000"/>
                          </a:solidFill>
                          <a:latin typeface="Yu Gothic" panose="020B0400000000000000" pitchFamily="34" charset="-128"/>
                          <a:ea typeface="Yu Gothic" panose="020B0400000000000000" pitchFamily="34" charset="-128"/>
                          <a:cs typeface="YuGo-Medium"/>
                        </a:rPr>
                        <a:t>ナ</a:t>
                      </a:r>
                      <a:r>
                        <a:rPr sz="800" b="0" i="0" spc="-480" dirty="0">
                          <a:solidFill>
                            <a:sysClr val="windowText" lastClr="000000"/>
                          </a:solidFill>
                          <a:latin typeface="Yu Gothic" panose="020B0400000000000000" pitchFamily="34" charset="-128"/>
                          <a:ea typeface="Yu Gothic" panose="020B0400000000000000" pitchFamily="34" charset="-128"/>
                          <a:cs typeface="YuGo-Medium"/>
                        </a:rPr>
                        <a:t>ー</a:t>
                      </a:r>
                      <a:r>
                        <a:rPr sz="800" b="0" i="0" dirty="0">
                          <a:solidFill>
                            <a:sysClr val="windowText" lastClr="000000"/>
                          </a:solidFill>
                          <a:latin typeface="Yu Gothic" panose="020B0400000000000000" pitchFamily="34" charset="-128"/>
                          <a:ea typeface="Yu Gothic" panose="020B0400000000000000" pitchFamily="34" charset="-128"/>
                          <a:cs typeface="YuGo-Medium"/>
                        </a:rPr>
                        <a:t>（動</a:t>
                      </a:r>
                      <a:r>
                        <a:rPr sz="800" b="0" i="0" spc="-30" dirty="0">
                          <a:solidFill>
                            <a:sysClr val="windowText" lastClr="000000"/>
                          </a:solidFill>
                          <a:latin typeface="Yu Gothic" panose="020B0400000000000000" pitchFamily="34" charset="-128"/>
                          <a:ea typeface="Yu Gothic" panose="020B0400000000000000" pitchFamily="34" charset="-128"/>
                          <a:cs typeface="YuGo-Medium"/>
                        </a:rPr>
                        <a:t>画</a:t>
                      </a:r>
                      <a:r>
                        <a:rPr sz="800" b="0" i="0" spc="-110" dirty="0">
                          <a:solidFill>
                            <a:sysClr val="windowText" lastClr="000000"/>
                          </a:solidFill>
                          <a:latin typeface="Yu Gothic" panose="020B0400000000000000" pitchFamily="34" charset="-128"/>
                          <a:ea typeface="Yu Gothic" panose="020B0400000000000000" pitchFamily="34" charset="-128"/>
                          <a:cs typeface="YuGo-Medium"/>
                        </a:rPr>
                        <a:t>な</a:t>
                      </a:r>
                      <a:r>
                        <a:rPr sz="800" b="0" i="0" spc="-90" dirty="0">
                          <a:solidFill>
                            <a:sysClr val="windowText" lastClr="000000"/>
                          </a:solidFill>
                          <a:latin typeface="Yu Gothic" panose="020B0400000000000000" pitchFamily="34" charset="-128"/>
                          <a:ea typeface="Yu Gothic" panose="020B0400000000000000" pitchFamily="34" charset="-128"/>
                          <a:cs typeface="YuGo-Medium"/>
                        </a:rPr>
                        <a:t>し</a:t>
                      </a:r>
                      <a:r>
                        <a:rPr sz="800" b="0" i="0" dirty="0">
                          <a:solidFill>
                            <a:sysClr val="windowText" lastClr="000000"/>
                          </a:solidFill>
                          <a:latin typeface="Yu Gothic" panose="020B0400000000000000" pitchFamily="34" charset="-128"/>
                          <a:ea typeface="Yu Gothic" panose="020B0400000000000000" pitchFamily="34" charset="-128"/>
                          <a:cs typeface="YuGo-Medium"/>
                        </a:rPr>
                        <a:t>）</a:t>
                      </a:r>
                    </a:p>
                  </a:txBody>
                  <a:tcPr marL="0" marR="0" marT="0" marB="0" anchor="ctr">
                    <a:lnL w="12700">
                      <a:solidFill>
                        <a:srgbClr val="000000"/>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rgbClr val="000000"/>
                      </a:solidFill>
                      <a:prstDash val="solid"/>
                    </a:lnB>
                    <a:solidFill>
                      <a:srgbClr val="E6E6E6"/>
                    </a:solidFill>
                  </a:tcPr>
                </a:tc>
                <a:tc vMerge="1">
                  <a:txBody>
                    <a:bodyPr/>
                    <a:lstStyle/>
                    <a:p>
                      <a:endParaRPr/>
                    </a:p>
                  </a:txBody>
                  <a:tcPr marL="0" marR="0" marT="127000" marB="0">
                    <a:lnL w="9525">
                      <a:solidFill>
                        <a:srgbClr val="FFFFFF"/>
                      </a:solidFill>
                      <a:prstDash val="solid"/>
                    </a:lnL>
                    <a:lnR w="9525">
                      <a:solidFill>
                        <a:srgbClr val="FFFFFF"/>
                      </a:solidFill>
                      <a:prstDash val="solid"/>
                    </a:lnR>
                    <a:lnB w="12700">
                      <a:solidFill>
                        <a:srgbClr val="000000"/>
                      </a:solidFill>
                      <a:prstDash val="solid"/>
                    </a:lnB>
                    <a:solidFill>
                      <a:srgbClr val="E6E6E6"/>
                    </a:solidFill>
                  </a:tcPr>
                </a:tc>
                <a:tc vMerge="1">
                  <a:txBody>
                    <a:bodyPr/>
                    <a:lstStyle/>
                    <a:p>
                      <a:endParaRPr/>
                    </a:p>
                  </a:txBody>
                  <a:tcPr marL="0" marR="0" marT="127000" marB="0">
                    <a:lnL w="9525">
                      <a:solidFill>
                        <a:srgbClr val="FFFFFF"/>
                      </a:solidFill>
                      <a:prstDash val="solid"/>
                    </a:lnL>
                    <a:lnR w="9525">
                      <a:solidFill>
                        <a:srgbClr val="FFFFFF"/>
                      </a:solidFill>
                      <a:prstDash val="solid"/>
                    </a:lnR>
                    <a:lnB w="12700">
                      <a:solidFill>
                        <a:srgbClr val="000000"/>
                      </a:solidFill>
                      <a:prstDash val="solid"/>
                    </a:lnB>
                    <a:solidFill>
                      <a:srgbClr val="E6E6E6"/>
                    </a:solidFill>
                  </a:tcPr>
                </a:tc>
                <a:tc>
                  <a:txBody>
                    <a:bodyPr/>
                    <a:lstStyle/>
                    <a:p>
                      <a:pPr algn="ctr"/>
                      <a:r>
                        <a:rPr lang="en-US" altLang="ja-JP" sz="800">
                          <a:solidFill>
                            <a:sysClr val="windowText" lastClr="000000"/>
                          </a:solidFill>
                          <a:effectLst/>
                          <a:latin typeface="+mn-lt"/>
                          <a:ea typeface="+mn-ea"/>
                          <a:cs typeface="+mn-cs"/>
                        </a:rPr>
                        <a:t>¥700,000</a:t>
                      </a:r>
                      <a:r>
                        <a:rPr lang="en-US" altLang="ja-JP" sz="800" dirty="0">
                          <a:solidFill>
                            <a:sysClr val="windowText" lastClr="000000"/>
                          </a:solidFill>
                          <a:effectLst/>
                          <a:latin typeface="+mn-lt"/>
                          <a:ea typeface="+mn-ea"/>
                          <a:cs typeface="+mn-cs"/>
                        </a:rPr>
                        <a:t>/</a:t>
                      </a:r>
                      <a:r>
                        <a:rPr lang="ja-JP" altLang="en-US" sz="800" dirty="0">
                          <a:solidFill>
                            <a:sysClr val="windowText" lastClr="000000"/>
                          </a:solidFill>
                          <a:effectLst/>
                          <a:latin typeface="+mn-lt"/>
                          <a:ea typeface="+mn-ea"/>
                          <a:cs typeface="+mn-cs"/>
                        </a:rPr>
                        <a:t>週</a:t>
                      </a:r>
                    </a:p>
                  </a:txBody>
                  <a:tcPr marL="0" marR="0" marT="0" marB="0" anchor="ctr">
                    <a:lnL w="12700" cap="flat" cmpd="sng" algn="ctr">
                      <a:solidFill>
                        <a:schemeClr val="tx1"/>
                      </a:solidFill>
                      <a:prstDash val="solid"/>
                      <a:round/>
                      <a:headEnd type="none" w="med" len="med"/>
                      <a:tailEnd type="none" w="med" len="med"/>
                    </a:lnL>
                    <a:lnR w="12700">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E6E6E6"/>
                    </a:solidFill>
                  </a:tcPr>
                </a:tc>
                <a:extLst>
                  <a:ext uri="{0D108BD9-81ED-4DB2-BD59-A6C34878D82A}">
                    <a16:rowId xmlns:a16="http://schemas.microsoft.com/office/drawing/2014/main" val="10002"/>
                  </a:ext>
                </a:extLst>
              </a:tr>
            </a:tbl>
          </a:graphicData>
        </a:graphic>
      </p:graphicFrame>
      <p:pic>
        <p:nvPicPr>
          <p:cNvPr id="38" name="図 37">
            <a:extLst>
              <a:ext uri="{FF2B5EF4-FFF2-40B4-BE49-F238E27FC236}">
                <a16:creationId xmlns:a16="http://schemas.microsoft.com/office/drawing/2014/main" id="{DDC79A7A-D728-FE4B-B4C8-CF78C7183DC4}"/>
              </a:ext>
            </a:extLst>
          </p:cNvPr>
          <p:cNvPicPr>
            <a:picLocks noChangeAspect="1"/>
          </p:cNvPicPr>
          <p:nvPr/>
        </p:nvPicPr>
        <p:blipFill>
          <a:blip r:embed="rId4"/>
          <a:stretch>
            <a:fillRect/>
          </a:stretch>
        </p:blipFill>
        <p:spPr>
          <a:xfrm>
            <a:off x="3975009" y="3032238"/>
            <a:ext cx="825500" cy="393700"/>
          </a:xfrm>
          <a:prstGeom prst="rect">
            <a:avLst/>
          </a:prstGeom>
        </p:spPr>
      </p:pic>
      <p:sp>
        <p:nvSpPr>
          <p:cNvPr id="41" name="object 25">
            <a:extLst>
              <a:ext uri="{FF2B5EF4-FFF2-40B4-BE49-F238E27FC236}">
                <a16:creationId xmlns:a16="http://schemas.microsoft.com/office/drawing/2014/main" id="{D36CA3E9-F18C-F949-BD57-4B9078B7947F}"/>
              </a:ext>
            </a:extLst>
          </p:cNvPr>
          <p:cNvSpPr txBox="1"/>
          <p:nvPr/>
        </p:nvSpPr>
        <p:spPr>
          <a:xfrm>
            <a:off x="3328497" y="2610174"/>
            <a:ext cx="585382" cy="200676"/>
          </a:xfrm>
          <a:prstGeom prst="rect">
            <a:avLst/>
          </a:prstGeom>
        </p:spPr>
        <p:txBody>
          <a:bodyPr vert="horz" wrap="square" lIns="0" tIns="15855" rIns="0" bIns="0" rtlCol="0">
            <a:spAutoFit/>
          </a:bodyPr>
          <a:lstStyle/>
          <a:p>
            <a:pPr>
              <a:spcBef>
                <a:spcPts val="125"/>
              </a:spcBef>
            </a:pPr>
            <a:r>
              <a:rPr lang="en-US" altLang="ja-JP" sz="1200" b="1" spc="10" dirty="0">
                <a:solidFill>
                  <a:srgbClr val="FFFFFF"/>
                </a:solidFill>
                <a:latin typeface="Yu Gothic" panose="020B0400000000000000" pitchFamily="34" charset="-128"/>
                <a:ea typeface="Yu Gothic" panose="020B0400000000000000" pitchFamily="34" charset="-128"/>
                <a:cs typeface="YuGothic"/>
              </a:rPr>
              <a:t>250</a:t>
            </a:r>
            <a:r>
              <a:rPr sz="1200" b="1" spc="10" dirty="0">
                <a:solidFill>
                  <a:srgbClr val="FFFFFF"/>
                </a:solidFill>
                <a:latin typeface="Yu Gothic" panose="020B0400000000000000" pitchFamily="34" charset="-128"/>
                <a:ea typeface="Yu Gothic" panose="020B0400000000000000" pitchFamily="34" charset="-128"/>
                <a:cs typeface="YuGothic"/>
              </a:rPr>
              <a:t>px</a:t>
            </a:r>
            <a:endParaRPr sz="1200" b="1" dirty="0">
              <a:latin typeface="Yu Gothic" panose="020B0400000000000000" pitchFamily="34" charset="-128"/>
              <a:ea typeface="Yu Gothic" panose="020B0400000000000000" pitchFamily="34" charset="-128"/>
              <a:cs typeface="YuGothic"/>
            </a:endParaRPr>
          </a:p>
        </p:txBody>
      </p:sp>
      <p:sp>
        <p:nvSpPr>
          <p:cNvPr id="42" name="object 5">
            <a:extLst>
              <a:ext uri="{FF2B5EF4-FFF2-40B4-BE49-F238E27FC236}">
                <a16:creationId xmlns:a16="http://schemas.microsoft.com/office/drawing/2014/main" id="{38B6C529-ED69-684E-8982-457771E2845F}"/>
              </a:ext>
            </a:extLst>
          </p:cNvPr>
          <p:cNvSpPr txBox="1"/>
          <p:nvPr/>
        </p:nvSpPr>
        <p:spPr>
          <a:xfrm>
            <a:off x="3670411" y="4634251"/>
            <a:ext cx="4974164" cy="131939"/>
          </a:xfrm>
          <a:prstGeom prst="rect">
            <a:avLst/>
          </a:prstGeom>
        </p:spPr>
        <p:txBody>
          <a:bodyPr vert="horz" wrap="square" lIns="0" tIns="16490" rIns="0" bIns="0" rtlCol="0">
            <a:spAutoFit/>
          </a:bodyPr>
          <a:lstStyle/>
          <a:p>
            <a:pPr marL="12685">
              <a:spcBef>
                <a:spcPts val="664"/>
              </a:spcBef>
            </a:pPr>
            <a:r>
              <a:rPr lang="en-US" altLang="ja-JP" sz="749" spc="-35" dirty="0">
                <a:solidFill>
                  <a:srgbClr val="C1272C"/>
                </a:solidFill>
                <a:latin typeface="YuGo-Medium"/>
                <a:cs typeface="YuGo-Medium"/>
              </a:rPr>
              <a:t>※</a:t>
            </a:r>
            <a:r>
              <a:rPr lang="ja-JP" altLang="en-US" sz="749" spc="-80">
                <a:solidFill>
                  <a:srgbClr val="C1272C"/>
                </a:solidFill>
                <a:latin typeface="YuGo-Medium"/>
                <a:cs typeface="YuGo-Medium"/>
              </a:rPr>
              <a:t>フ</a:t>
            </a:r>
            <a:r>
              <a:rPr lang="ja-JP" altLang="en-US" sz="749" spc="-70">
                <a:solidFill>
                  <a:srgbClr val="C1272C"/>
                </a:solidFill>
                <a:latin typeface="YuGo-Medium"/>
                <a:cs typeface="YuGo-Medium"/>
              </a:rPr>
              <a:t>リー</a:t>
            </a:r>
            <a:r>
              <a:rPr lang="ja-JP" altLang="en-US" sz="749" spc="-40">
                <a:solidFill>
                  <a:srgbClr val="C1272C"/>
                </a:solidFill>
                <a:latin typeface="YuGo-Medium"/>
                <a:cs typeface="YuGo-Medium"/>
              </a:rPr>
              <a:t>ク</a:t>
            </a:r>
            <a:r>
              <a:rPr lang="ja-JP" altLang="en-US" sz="749" spc="-55">
                <a:solidFill>
                  <a:srgbClr val="C1272C"/>
                </a:solidFill>
                <a:latin typeface="YuGo-Medium"/>
                <a:cs typeface="YuGo-Medium"/>
              </a:rPr>
              <a:t>エ</a:t>
            </a:r>
            <a:r>
              <a:rPr lang="ja-JP" altLang="en-US" sz="749" spc="-35">
                <a:solidFill>
                  <a:srgbClr val="C1272C"/>
                </a:solidFill>
                <a:latin typeface="YuGo-Medium"/>
                <a:cs typeface="YuGo-Medium"/>
              </a:rPr>
              <a:t>ン</a:t>
            </a:r>
            <a:r>
              <a:rPr lang="ja-JP" altLang="en-US" sz="749" spc="-20">
                <a:solidFill>
                  <a:srgbClr val="C1272C"/>
                </a:solidFill>
                <a:latin typeface="YuGo-Medium"/>
                <a:cs typeface="YuGo-Medium"/>
              </a:rPr>
              <a:t>シ</a:t>
            </a:r>
            <a:r>
              <a:rPr lang="ja-JP" altLang="en-US" sz="749" spc="-50">
                <a:solidFill>
                  <a:srgbClr val="C1272C"/>
                </a:solidFill>
                <a:latin typeface="YuGo-Medium"/>
                <a:cs typeface="YuGo-Medium"/>
              </a:rPr>
              <a:t>ー</a:t>
            </a:r>
            <a:r>
              <a:rPr lang="ja-JP" altLang="en-US" sz="749" spc="-60">
                <a:solidFill>
                  <a:srgbClr val="C1272C"/>
                </a:solidFill>
                <a:latin typeface="YuGo-Medium"/>
                <a:cs typeface="YuGo-Medium"/>
              </a:rPr>
              <a:t>コ</a:t>
            </a:r>
            <a:r>
              <a:rPr lang="ja-JP" altLang="en-US" sz="749" spc="-100">
                <a:solidFill>
                  <a:srgbClr val="C1272C"/>
                </a:solidFill>
                <a:latin typeface="YuGo-Medium"/>
                <a:cs typeface="YuGo-Medium"/>
              </a:rPr>
              <a:t>ント</a:t>
            </a:r>
            <a:r>
              <a:rPr lang="ja-JP" altLang="en-US" sz="749" spc="-25">
                <a:solidFill>
                  <a:srgbClr val="C1272C"/>
                </a:solidFill>
                <a:latin typeface="YuGo-Medium"/>
                <a:cs typeface="YuGo-Medium"/>
              </a:rPr>
              <a:t>ロ</a:t>
            </a:r>
            <a:r>
              <a:rPr lang="ja-JP" altLang="en-US" sz="749" spc="-5">
                <a:solidFill>
                  <a:srgbClr val="C1272C"/>
                </a:solidFill>
                <a:latin typeface="YuGo-Medium"/>
                <a:cs typeface="YuGo-Medium"/>
              </a:rPr>
              <a:t>ー</a:t>
            </a:r>
            <a:r>
              <a:rPr lang="ja-JP" altLang="en-US" sz="749" spc="35">
                <a:solidFill>
                  <a:srgbClr val="C1272C"/>
                </a:solidFill>
                <a:latin typeface="YuGo-Medium"/>
                <a:cs typeface="YuGo-Medium"/>
              </a:rPr>
              <a:t>ル</a:t>
            </a:r>
            <a:r>
              <a:rPr lang="ja-JP" altLang="en-US" sz="749" spc="-60">
                <a:solidFill>
                  <a:srgbClr val="C1272C"/>
                </a:solidFill>
                <a:latin typeface="YuGo-Medium"/>
                <a:cs typeface="YuGo-Medium"/>
              </a:rPr>
              <a:t>あ</a:t>
            </a:r>
            <a:r>
              <a:rPr lang="ja-JP" altLang="en-US" sz="749" spc="25">
                <a:solidFill>
                  <a:srgbClr val="C1272C"/>
                </a:solidFill>
                <a:latin typeface="YuGo-Medium"/>
                <a:cs typeface="YuGo-Medium"/>
              </a:rPr>
              <a:t>り</a:t>
            </a:r>
            <a:endParaRPr lang="ja-JP" altLang="en-US" sz="749" dirty="0">
              <a:latin typeface="YuGo-Medium"/>
              <a:cs typeface="YuGo-Medium"/>
            </a:endParaRPr>
          </a:p>
        </p:txBody>
      </p:sp>
      <p:sp>
        <p:nvSpPr>
          <p:cNvPr id="44" name="テキスト ボックス 43">
            <a:extLst>
              <a:ext uri="{FF2B5EF4-FFF2-40B4-BE49-F238E27FC236}">
                <a16:creationId xmlns:a16="http://schemas.microsoft.com/office/drawing/2014/main" id="{A98F748E-1223-7040-B3CE-F64F80D4357E}"/>
              </a:ext>
            </a:extLst>
          </p:cNvPr>
          <p:cNvSpPr txBox="1"/>
          <p:nvPr/>
        </p:nvSpPr>
        <p:spPr>
          <a:xfrm>
            <a:off x="5135857" y="3514546"/>
            <a:ext cx="3594433" cy="1239763"/>
          </a:xfrm>
          <a:prstGeom prst="rect">
            <a:avLst/>
          </a:prstGeom>
          <a:noFill/>
        </p:spPr>
        <p:txBody>
          <a:bodyPr wrap="square" rtlCol="0">
            <a:spAutoFit/>
          </a:bodyPr>
          <a:lstStyle/>
          <a:p>
            <a:pPr>
              <a:lnSpc>
                <a:spcPts val="1040"/>
              </a:lnSpc>
            </a:pPr>
            <a:r>
              <a:rPr lang="en-US" altLang="ja-JP" sz="700" dirty="0">
                <a:latin typeface="Yu Gothic" panose="020B0400000000000000" pitchFamily="34" charset="-128"/>
                <a:ea typeface="Yu Gothic" panose="020B0400000000000000" pitchFamily="34" charset="-128"/>
              </a:rPr>
              <a:t>※</a:t>
            </a:r>
            <a:r>
              <a:rPr lang="ja-JP" altLang="en-US" sz="700">
                <a:latin typeface="Yu Gothic" panose="020B0400000000000000" pitchFamily="34" charset="-128"/>
                <a:ea typeface="Yu Gothic" panose="020B0400000000000000" pitchFamily="34" charset="-128"/>
              </a:rPr>
              <a:t>ラージゲートバナーは</a:t>
            </a:r>
            <a:r>
              <a:rPr lang="en-US" altLang="ja-JP" sz="700" dirty="0">
                <a:latin typeface="Yu Gothic" panose="020B0400000000000000" pitchFamily="34" charset="-128"/>
                <a:ea typeface="Yu Gothic" panose="020B0400000000000000" pitchFamily="34" charset="-128"/>
              </a:rPr>
              <a:t>12</a:t>
            </a:r>
            <a:r>
              <a:rPr lang="ja-JP" altLang="en-US" sz="700">
                <a:latin typeface="Yu Gothic" panose="020B0400000000000000" pitchFamily="34" charset="-128"/>
                <a:ea typeface="Yu Gothic" panose="020B0400000000000000" pitchFamily="34" charset="-128"/>
              </a:rPr>
              <a:t>営業日前までに原稿案をお送りください。媒体判断によりお断りまたは修正をお願いする場合があります。　</a:t>
            </a:r>
            <a:r>
              <a:rPr lang="en-US" altLang="ja-JP" sz="700" dirty="0">
                <a:latin typeface="Yu Gothic" panose="020B0400000000000000" pitchFamily="34" charset="-128"/>
                <a:ea typeface="Yu Gothic" panose="020B0400000000000000" pitchFamily="34" charset="-128"/>
              </a:rPr>
              <a:t>※</a:t>
            </a:r>
            <a:r>
              <a:rPr lang="ja-JP" altLang="en-US" sz="700">
                <a:latin typeface="Yu Gothic" panose="020B0400000000000000" pitchFamily="34" charset="-128"/>
                <a:ea typeface="Yu Gothic" panose="020B0400000000000000" pitchFamily="34" charset="-128"/>
              </a:rPr>
              <a:t>期間保証メニューは原則火曜開始・月曜終了です。</a:t>
            </a:r>
            <a:r>
              <a:rPr lang="ja-JP" altLang="en-US" sz="700" dirty="0">
                <a:latin typeface="Yu Gothic" panose="020B0400000000000000" pitchFamily="34" charset="-128"/>
                <a:ea typeface="Yu Gothic" panose="020B0400000000000000" pitchFamily="34" charset="-128"/>
              </a:rPr>
              <a:t>　</a:t>
            </a:r>
            <a:r>
              <a:rPr lang="en-US" altLang="ja-JP" sz="700" dirty="0">
                <a:latin typeface="Yu Gothic" panose="020B0400000000000000" pitchFamily="34" charset="-128"/>
                <a:ea typeface="Yu Gothic" panose="020B0400000000000000" pitchFamily="34" charset="-128"/>
              </a:rPr>
              <a:t>※</a:t>
            </a:r>
            <a:r>
              <a:rPr lang="ja-JP" altLang="en-US" sz="700">
                <a:latin typeface="Yu Gothic" panose="020B0400000000000000" pitchFamily="34" charset="-128"/>
                <a:ea typeface="Yu Gothic" panose="020B0400000000000000" pitchFamily="34" charset="-128"/>
              </a:rPr>
              <a:t>料金・枠数・位置・仕様などは、予告なく変更する場合がございます。</a:t>
            </a:r>
            <a:r>
              <a:rPr lang="ja-JP" altLang="en-US" sz="700" dirty="0">
                <a:latin typeface="Yu Gothic" panose="020B0400000000000000" pitchFamily="34" charset="-128"/>
                <a:ea typeface="Yu Gothic" panose="020B0400000000000000" pitchFamily="34" charset="-128"/>
              </a:rPr>
              <a:t>　</a:t>
            </a:r>
            <a:r>
              <a:rPr lang="en-US" altLang="ja-JP" sz="700" dirty="0">
                <a:latin typeface="Yu Gothic" panose="020B0400000000000000" pitchFamily="34" charset="-128"/>
                <a:ea typeface="Yu Gothic" panose="020B0400000000000000" pitchFamily="34" charset="-128"/>
              </a:rPr>
              <a:t>※</a:t>
            </a:r>
            <a:r>
              <a:rPr lang="ja-JP" altLang="en-US" sz="700">
                <a:latin typeface="Yu Gothic" panose="020B0400000000000000" pitchFamily="34" charset="-128"/>
                <a:ea typeface="Yu Gothic" panose="020B0400000000000000" pitchFamily="34" charset="-128"/>
              </a:rPr>
              <a:t>表示回数・配信数は目安であり、それらを保証するものではございません。</a:t>
            </a:r>
            <a:r>
              <a:rPr lang="ja-JP" altLang="en-US" sz="700" dirty="0">
                <a:latin typeface="Yu Gothic" panose="020B0400000000000000" pitchFamily="34" charset="-128"/>
                <a:ea typeface="Yu Gothic" panose="020B0400000000000000" pitchFamily="34" charset="-128"/>
              </a:rPr>
              <a:t>　</a:t>
            </a:r>
            <a:r>
              <a:rPr lang="en-US" altLang="ja-JP" sz="700" dirty="0">
                <a:latin typeface="Yu Gothic" panose="020B0400000000000000" pitchFamily="34" charset="-128"/>
                <a:ea typeface="Yu Gothic" panose="020B0400000000000000" pitchFamily="34" charset="-128"/>
              </a:rPr>
              <a:t>※</a:t>
            </a:r>
            <a:r>
              <a:rPr lang="ja-JP" altLang="en-US" sz="700">
                <a:latin typeface="Yu Gothic" panose="020B0400000000000000" pitchFamily="34" charset="-128"/>
                <a:ea typeface="Yu Gothic" panose="020B0400000000000000" pitchFamily="34" charset="-128"/>
              </a:rPr>
              <a:t>料金はグロス金額・外税となります。</a:t>
            </a:r>
            <a:r>
              <a:rPr lang="ja-JP" altLang="en-US" sz="700" dirty="0">
                <a:latin typeface="Yu Gothic" panose="020B0400000000000000" pitchFamily="34" charset="-128"/>
                <a:ea typeface="Yu Gothic" panose="020B0400000000000000" pitchFamily="34" charset="-128"/>
              </a:rPr>
              <a:t>　</a:t>
            </a:r>
            <a:r>
              <a:rPr lang="en-US" altLang="ja-JP" sz="700" dirty="0">
                <a:latin typeface="Yu Gothic" panose="020B0400000000000000" pitchFamily="34" charset="-128"/>
                <a:ea typeface="Yu Gothic" panose="020B0400000000000000" pitchFamily="34" charset="-128"/>
              </a:rPr>
              <a:t>※</a:t>
            </a:r>
            <a:r>
              <a:rPr lang="ja-JP" altLang="en-US" sz="700">
                <a:latin typeface="Yu Gothic" panose="020B0400000000000000" pitchFamily="34" charset="-128"/>
                <a:ea typeface="Yu Gothic" panose="020B0400000000000000" pitchFamily="34" charset="-128"/>
              </a:rPr>
              <a:t>申込み、入稿については別途ご確認ください。 </a:t>
            </a:r>
            <a:r>
              <a:rPr lang="ja-JP" altLang="en-US" sz="700" dirty="0">
                <a:latin typeface="Yu Gothic" panose="020B0400000000000000" pitchFamily="34" charset="-128"/>
                <a:ea typeface="Yu Gothic" panose="020B0400000000000000" pitchFamily="34" charset="-128"/>
              </a:rPr>
              <a:t>　</a:t>
            </a:r>
            <a:r>
              <a:rPr lang="en-US" altLang="ja-JP" sz="700" dirty="0">
                <a:latin typeface="Yu Gothic" panose="020B0400000000000000" pitchFamily="34" charset="-128"/>
                <a:ea typeface="Yu Gothic" panose="020B0400000000000000" pitchFamily="34" charset="-128"/>
              </a:rPr>
              <a:t>※</a:t>
            </a:r>
            <a:r>
              <a:rPr lang="ja-JP" altLang="en-US" sz="700">
                <a:latin typeface="Yu Gothic" panose="020B0400000000000000" pitchFamily="34" charset="-128"/>
                <a:ea typeface="Yu Gothic" panose="020B0400000000000000" pitchFamily="34" charset="-128"/>
              </a:rPr>
              <a:t>表⽰回数・配信数は目安であり、それらを保証するものではございません。</a:t>
            </a:r>
            <a:r>
              <a:rPr lang="en-US" altLang="ja-JP" sz="700" dirty="0">
                <a:latin typeface="Yu Gothic" panose="020B0400000000000000" pitchFamily="34" charset="-128"/>
                <a:ea typeface="Yu Gothic" panose="020B0400000000000000" pitchFamily="34" charset="-128"/>
              </a:rPr>
              <a:t>(</a:t>
            </a:r>
            <a:r>
              <a:rPr lang="ja-JP" altLang="en-US" sz="700">
                <a:latin typeface="Yu Gothic" panose="020B0400000000000000" pitchFamily="34" charset="-128"/>
                <a:ea typeface="Yu Gothic" panose="020B0400000000000000" pitchFamily="34" charset="-128"/>
              </a:rPr>
              <a:t>保証の表記があるものは除く</a:t>
            </a:r>
            <a:r>
              <a:rPr lang="en-US" altLang="ja-JP" sz="700" dirty="0">
                <a:latin typeface="Yu Gothic" panose="020B0400000000000000" pitchFamily="34" charset="-128"/>
                <a:ea typeface="Yu Gothic" panose="020B0400000000000000" pitchFamily="34" charset="-128"/>
              </a:rPr>
              <a:t>) </a:t>
            </a:r>
            <a:r>
              <a:rPr lang="ja-JP" altLang="en-US" sz="700">
                <a:latin typeface="Yu Gothic" panose="020B0400000000000000" pitchFamily="34" charset="-128"/>
                <a:ea typeface="Yu Gothic" panose="020B0400000000000000" pitchFamily="34" charset="-128"/>
              </a:rPr>
              <a:t>　</a:t>
            </a:r>
            <a:r>
              <a:rPr lang="en-US" altLang="ja-JP" sz="700" dirty="0">
                <a:latin typeface="Yu Gothic" panose="020B0400000000000000" pitchFamily="34" charset="-128"/>
                <a:ea typeface="Yu Gothic" panose="020B0400000000000000" pitchFamily="34" charset="-128"/>
              </a:rPr>
              <a:t>※</a:t>
            </a:r>
            <a:r>
              <a:rPr lang="ja-JP" altLang="en-US" sz="700">
                <a:latin typeface="Yu Gothic" panose="020B0400000000000000" pitchFamily="34" charset="-128"/>
                <a:ea typeface="Yu Gothic" panose="020B0400000000000000" pitchFamily="34" charset="-128"/>
              </a:rPr>
              <a:t>料金、枠数、仕様等は、予告なく変更する場合がございます。</a:t>
            </a:r>
            <a:endParaRPr lang="en-US" altLang="ja-JP" sz="700" dirty="0">
              <a:latin typeface="Yu Gothic" panose="020B0400000000000000" pitchFamily="34" charset="-128"/>
              <a:ea typeface="Yu Gothic" panose="020B0400000000000000" pitchFamily="34" charset="-128"/>
            </a:endParaRPr>
          </a:p>
          <a:p>
            <a:pPr>
              <a:lnSpc>
                <a:spcPts val="1040"/>
              </a:lnSpc>
            </a:pPr>
            <a:endParaRPr lang="en-US" altLang="ja-JP" sz="700" dirty="0">
              <a:latin typeface="Yu Gothic" panose="020B0400000000000000" pitchFamily="34" charset="-128"/>
              <a:ea typeface="Yu Gothic" panose="020B0400000000000000" pitchFamily="34" charset="-128"/>
            </a:endParaRPr>
          </a:p>
        </p:txBody>
      </p:sp>
      <p:sp>
        <p:nvSpPr>
          <p:cNvPr id="45" name="object 35">
            <a:extLst>
              <a:ext uri="{FF2B5EF4-FFF2-40B4-BE49-F238E27FC236}">
                <a16:creationId xmlns:a16="http://schemas.microsoft.com/office/drawing/2014/main" id="{D2D36831-26DA-EB4D-8899-58EE3083787B}"/>
              </a:ext>
            </a:extLst>
          </p:cNvPr>
          <p:cNvSpPr txBox="1"/>
          <p:nvPr/>
        </p:nvSpPr>
        <p:spPr>
          <a:xfrm>
            <a:off x="3709771" y="3042176"/>
            <a:ext cx="1282348" cy="360111"/>
          </a:xfrm>
          <a:prstGeom prst="rect">
            <a:avLst/>
          </a:prstGeom>
          <a:noFill/>
        </p:spPr>
        <p:txBody>
          <a:bodyPr vert="horz" wrap="square" lIns="0" tIns="41858" rIns="0" bIns="0" rtlCol="0">
            <a:spAutoFit/>
          </a:bodyPr>
          <a:lstStyle/>
          <a:p>
            <a:pPr marL="130653" marR="173147" indent="152851" algn="ctr">
              <a:lnSpc>
                <a:spcPct val="110300"/>
              </a:lnSpc>
              <a:spcBef>
                <a:spcPts val="330"/>
              </a:spcBef>
            </a:pPr>
            <a:r>
              <a:rPr sz="849" b="1" dirty="0" err="1">
                <a:solidFill>
                  <a:srgbClr val="FFFFFF"/>
                </a:solidFill>
                <a:latin typeface="YuGothic"/>
                <a:cs typeface="YuGothic"/>
              </a:rPr>
              <a:t>動画</a:t>
            </a:r>
            <a:r>
              <a:rPr sz="849" b="1" dirty="0">
                <a:solidFill>
                  <a:srgbClr val="FFFFFF"/>
                </a:solidFill>
                <a:latin typeface="YuGothic"/>
                <a:cs typeface="YuGothic"/>
              </a:rPr>
              <a:t> </a:t>
            </a:r>
            <a:r>
              <a:rPr sz="849" b="1" spc="140" dirty="0">
                <a:solidFill>
                  <a:srgbClr val="FFFFFF"/>
                </a:solidFill>
                <a:latin typeface="YuGothic"/>
                <a:cs typeface="YuGothic"/>
              </a:rPr>
              <a:t> </a:t>
            </a:r>
            <a:endParaRPr lang="en-US" altLang="ja-JP" sz="849" b="1" spc="140" dirty="0">
              <a:solidFill>
                <a:srgbClr val="FFFFFF"/>
              </a:solidFill>
              <a:latin typeface="YuGothic"/>
              <a:cs typeface="YuGothic"/>
            </a:endParaRPr>
          </a:p>
          <a:p>
            <a:pPr marL="130653" marR="173147" indent="152851" algn="ctr">
              <a:lnSpc>
                <a:spcPct val="110300"/>
              </a:lnSpc>
              <a:spcBef>
                <a:spcPts val="330"/>
              </a:spcBef>
            </a:pPr>
            <a:r>
              <a:rPr sz="849" b="1" spc="-40" dirty="0" err="1">
                <a:solidFill>
                  <a:srgbClr val="FFFFFF"/>
                </a:solidFill>
                <a:latin typeface="YuGothic"/>
                <a:cs typeface="YuGothic"/>
              </a:rPr>
              <a:t>ス</a:t>
            </a:r>
            <a:r>
              <a:rPr sz="849" b="1" spc="-45" dirty="0" err="1">
                <a:solidFill>
                  <a:srgbClr val="FFFFFF"/>
                </a:solidFill>
                <a:latin typeface="YuGothic"/>
                <a:cs typeface="YuGothic"/>
              </a:rPr>
              <a:t>ペ</a:t>
            </a:r>
            <a:r>
              <a:rPr sz="849" b="1" spc="-70" dirty="0">
                <a:solidFill>
                  <a:srgbClr val="FFFFFF"/>
                </a:solidFill>
                <a:latin typeface="YuGothic"/>
                <a:cs typeface="YuGothic"/>
              </a:rPr>
              <a:t>ー</a:t>
            </a:r>
            <a:r>
              <a:rPr lang="ja-JP" altLang="en-US" sz="849" b="1" spc="-70">
                <a:solidFill>
                  <a:srgbClr val="FFFFFF"/>
                </a:solidFill>
                <a:latin typeface="YuGothic"/>
                <a:cs typeface="YuGothic"/>
              </a:rPr>
              <a:t>ス</a:t>
            </a:r>
            <a:r>
              <a:rPr sz="849" b="1" dirty="0">
                <a:solidFill>
                  <a:srgbClr val="FFFFFF"/>
                </a:solidFill>
                <a:latin typeface="YuGothic"/>
                <a:cs typeface="YuGothic"/>
              </a:rPr>
              <a:t>②</a:t>
            </a:r>
            <a:endParaRPr sz="849" dirty="0">
              <a:latin typeface="YuGothic"/>
              <a:cs typeface="YuGothic"/>
            </a:endParaRPr>
          </a:p>
        </p:txBody>
      </p:sp>
      <p:sp>
        <p:nvSpPr>
          <p:cNvPr id="55" name="object 31">
            <a:extLst>
              <a:ext uri="{FF2B5EF4-FFF2-40B4-BE49-F238E27FC236}">
                <a16:creationId xmlns:a16="http://schemas.microsoft.com/office/drawing/2014/main" id="{6C3F5D20-A880-084C-9C14-21DE3FE1AC95}"/>
              </a:ext>
            </a:extLst>
          </p:cNvPr>
          <p:cNvSpPr txBox="1"/>
          <p:nvPr/>
        </p:nvSpPr>
        <p:spPr>
          <a:xfrm>
            <a:off x="1697635" y="1909544"/>
            <a:ext cx="1768475" cy="464679"/>
          </a:xfrm>
          <a:prstGeom prst="rect">
            <a:avLst/>
          </a:prstGeom>
        </p:spPr>
        <p:txBody>
          <a:bodyPr vert="horz" wrap="square" lIns="0" tIns="12065"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422909" marR="30480" indent="-385445" algn="ctr">
              <a:lnSpc>
                <a:spcPct val="150000"/>
              </a:lnSpc>
              <a:spcBef>
                <a:spcPts val="95"/>
              </a:spcBef>
            </a:pPr>
            <a:r>
              <a:rPr sz="1000" b="1" spc="5" dirty="0" err="1">
                <a:latin typeface="Yu Gothic" panose="020B0400000000000000" pitchFamily="34" charset="-128"/>
                <a:ea typeface="Yu Gothic" panose="020B0400000000000000" pitchFamily="34" charset="-128"/>
                <a:cs typeface="YuGothic"/>
              </a:rPr>
              <a:t>編</a:t>
            </a:r>
            <a:r>
              <a:rPr sz="1000" b="1" spc="-110" dirty="0" err="1">
                <a:latin typeface="Yu Gothic" panose="020B0400000000000000" pitchFamily="34" charset="-128"/>
                <a:ea typeface="Yu Gothic" panose="020B0400000000000000" pitchFamily="34" charset="-128"/>
                <a:cs typeface="YuGothic"/>
              </a:rPr>
              <a:t>集</a:t>
            </a:r>
            <a:r>
              <a:rPr sz="1000" b="1" spc="-175" dirty="0" err="1">
                <a:latin typeface="Yu Gothic" panose="020B0400000000000000" pitchFamily="34" charset="-128"/>
                <a:ea typeface="Yu Gothic" panose="020B0400000000000000" pitchFamily="34" charset="-128"/>
                <a:cs typeface="YuGothic"/>
              </a:rPr>
              <a:t>コ</a:t>
            </a:r>
            <a:r>
              <a:rPr sz="1000" b="1" spc="-125" dirty="0" err="1">
                <a:latin typeface="Yu Gothic" panose="020B0400000000000000" pitchFamily="34" charset="-128"/>
                <a:ea typeface="Yu Gothic" panose="020B0400000000000000" pitchFamily="34" charset="-128"/>
                <a:cs typeface="YuGothic"/>
              </a:rPr>
              <a:t>ン</a:t>
            </a:r>
            <a:r>
              <a:rPr sz="1000" b="1" spc="-150" dirty="0" err="1">
                <a:latin typeface="Yu Gothic" panose="020B0400000000000000" pitchFamily="34" charset="-128"/>
                <a:ea typeface="Yu Gothic" panose="020B0400000000000000" pitchFamily="34" charset="-128"/>
                <a:cs typeface="YuGothic"/>
              </a:rPr>
              <a:t>テ</a:t>
            </a:r>
            <a:r>
              <a:rPr sz="1000" b="1" spc="-135" dirty="0" err="1">
                <a:latin typeface="Yu Gothic" panose="020B0400000000000000" pitchFamily="34" charset="-128"/>
                <a:ea typeface="Yu Gothic" panose="020B0400000000000000" pitchFamily="34" charset="-128"/>
                <a:cs typeface="YuGothic"/>
              </a:rPr>
              <a:t>ン</a:t>
            </a:r>
            <a:r>
              <a:rPr sz="1000" b="1" spc="-5" dirty="0" err="1">
                <a:latin typeface="Yu Gothic" panose="020B0400000000000000" pitchFamily="34" charset="-128"/>
                <a:ea typeface="Yu Gothic" panose="020B0400000000000000" pitchFamily="34" charset="-128"/>
                <a:cs typeface="YuGothic"/>
              </a:rPr>
              <a:t>ツ</a:t>
            </a:r>
            <a:r>
              <a:rPr sz="1000" b="1" spc="5" dirty="0" err="1">
                <a:latin typeface="Yu Gothic" panose="020B0400000000000000" pitchFamily="34" charset="-128"/>
                <a:ea typeface="Yu Gothic" panose="020B0400000000000000" pitchFamily="34" charset="-128"/>
                <a:cs typeface="YuGothic"/>
              </a:rPr>
              <a:t>領域</a:t>
            </a:r>
            <a:r>
              <a:rPr sz="1000" b="1" spc="5" dirty="0">
                <a:latin typeface="Yu Gothic" panose="020B0400000000000000" pitchFamily="34" charset="-128"/>
                <a:ea typeface="Yu Gothic" panose="020B0400000000000000" pitchFamily="34" charset="-128"/>
                <a:cs typeface="YuGothic"/>
              </a:rPr>
              <a:t> </a:t>
            </a:r>
            <a:endParaRPr lang="en-US" altLang="ja-JP" sz="1000" b="1" spc="5" dirty="0">
              <a:latin typeface="Yu Gothic" panose="020B0400000000000000" pitchFamily="34" charset="-128"/>
              <a:ea typeface="Yu Gothic" panose="020B0400000000000000" pitchFamily="34" charset="-128"/>
              <a:cs typeface="YuGothic"/>
            </a:endParaRPr>
          </a:p>
          <a:p>
            <a:pPr marL="422909" marR="30480" indent="-385445" algn="ctr">
              <a:lnSpc>
                <a:spcPct val="150000"/>
              </a:lnSpc>
              <a:spcBef>
                <a:spcPts val="95"/>
              </a:spcBef>
            </a:pPr>
            <a:r>
              <a:rPr sz="1000" b="1" spc="5" dirty="0">
                <a:latin typeface="Yu Gothic" panose="020B0400000000000000" pitchFamily="34" charset="-128"/>
                <a:ea typeface="Yu Gothic" panose="020B0400000000000000" pitchFamily="34" charset="-128"/>
                <a:cs typeface="YuGothic"/>
              </a:rPr>
              <a:t>W</a:t>
            </a:r>
            <a:r>
              <a:rPr sz="1000" b="1" spc="7" baseline="7168" dirty="0">
                <a:latin typeface="Yu Gothic" panose="020B0400000000000000" pitchFamily="34" charset="-128"/>
                <a:ea typeface="Yu Gothic" panose="020B0400000000000000" pitchFamily="34" charset="-128"/>
                <a:cs typeface="YuGothic"/>
              </a:rPr>
              <a:t>:</a:t>
            </a:r>
            <a:r>
              <a:rPr sz="1000" b="1" spc="5" dirty="0">
                <a:latin typeface="Yu Gothic" panose="020B0400000000000000" pitchFamily="34" charset="-128"/>
                <a:ea typeface="Yu Gothic" panose="020B0400000000000000" pitchFamily="34" charset="-128"/>
                <a:cs typeface="YuGothic"/>
              </a:rPr>
              <a:t>1140px</a:t>
            </a:r>
            <a:endParaRPr sz="1000" b="1" dirty="0">
              <a:latin typeface="Yu Gothic" panose="020B0400000000000000" pitchFamily="34" charset="-128"/>
              <a:ea typeface="Yu Gothic" panose="020B0400000000000000" pitchFamily="34" charset="-128"/>
              <a:cs typeface="YuGothic"/>
            </a:endParaRPr>
          </a:p>
        </p:txBody>
      </p:sp>
      <p:grpSp>
        <p:nvGrpSpPr>
          <p:cNvPr id="56" name="object 35">
            <a:extLst>
              <a:ext uri="{FF2B5EF4-FFF2-40B4-BE49-F238E27FC236}">
                <a16:creationId xmlns:a16="http://schemas.microsoft.com/office/drawing/2014/main" id="{5543D182-E2A8-2447-AFEF-EB58469BBB84}"/>
              </a:ext>
            </a:extLst>
          </p:cNvPr>
          <p:cNvGrpSpPr/>
          <p:nvPr/>
        </p:nvGrpSpPr>
        <p:grpSpPr>
          <a:xfrm>
            <a:off x="1390828" y="2158106"/>
            <a:ext cx="2576195" cy="76835"/>
            <a:chOff x="1382306" y="2897365"/>
            <a:chExt cx="2576195" cy="76835"/>
          </a:xfrm>
        </p:grpSpPr>
        <p:sp>
          <p:nvSpPr>
            <p:cNvPr id="63" name="object 42">
              <a:extLst>
                <a:ext uri="{FF2B5EF4-FFF2-40B4-BE49-F238E27FC236}">
                  <a16:creationId xmlns:a16="http://schemas.microsoft.com/office/drawing/2014/main" id="{02020CAE-76BE-7843-ACB3-D79451CFD0DB}"/>
                </a:ext>
              </a:extLst>
            </p:cNvPr>
            <p:cNvSpPr/>
            <p:nvPr/>
          </p:nvSpPr>
          <p:spPr>
            <a:xfrm>
              <a:off x="1417746" y="2935461"/>
              <a:ext cx="2512060" cy="0"/>
            </a:xfrm>
            <a:custGeom>
              <a:avLst/>
              <a:gdLst/>
              <a:ahLst/>
              <a:cxnLst/>
              <a:rect l="l" t="t" r="r" b="b"/>
              <a:pathLst>
                <a:path w="2512060">
                  <a:moveTo>
                    <a:pt x="0" y="0"/>
                  </a:moveTo>
                  <a:lnTo>
                    <a:pt x="2511780" y="0"/>
                  </a:lnTo>
                </a:path>
              </a:pathLst>
            </a:custGeom>
            <a:ln w="12700">
              <a:solidFill>
                <a:srgbClr val="000000"/>
              </a:solidFill>
            </a:ln>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b="1">
                <a:latin typeface="Yu Gothic" panose="020B0400000000000000" pitchFamily="34" charset="-128"/>
                <a:ea typeface="Yu Gothic" panose="020B0400000000000000" pitchFamily="34" charset="-128"/>
              </a:endParaRPr>
            </a:p>
          </p:txBody>
        </p:sp>
        <p:sp>
          <p:nvSpPr>
            <p:cNvPr id="64" name="object 43">
              <a:extLst>
                <a:ext uri="{FF2B5EF4-FFF2-40B4-BE49-F238E27FC236}">
                  <a16:creationId xmlns:a16="http://schemas.microsoft.com/office/drawing/2014/main" id="{B952AC67-71DA-B747-AE29-61152CB51D78}"/>
                </a:ext>
              </a:extLst>
            </p:cNvPr>
            <p:cNvSpPr/>
            <p:nvPr/>
          </p:nvSpPr>
          <p:spPr>
            <a:xfrm>
              <a:off x="1382306" y="2897365"/>
              <a:ext cx="2576195" cy="76835"/>
            </a:xfrm>
            <a:custGeom>
              <a:avLst/>
              <a:gdLst/>
              <a:ahLst/>
              <a:cxnLst/>
              <a:rect l="l" t="t" r="r" b="b"/>
              <a:pathLst>
                <a:path w="2576195" h="76835">
                  <a:moveTo>
                    <a:pt x="38112" y="0"/>
                  </a:moveTo>
                  <a:lnTo>
                    <a:pt x="0" y="38100"/>
                  </a:lnTo>
                  <a:lnTo>
                    <a:pt x="38112" y="76212"/>
                  </a:lnTo>
                  <a:lnTo>
                    <a:pt x="38112" y="0"/>
                  </a:lnTo>
                  <a:close/>
                </a:path>
                <a:path w="2576195" h="76835">
                  <a:moveTo>
                    <a:pt x="2575801" y="38112"/>
                  </a:moveTo>
                  <a:lnTo>
                    <a:pt x="2537688" y="0"/>
                  </a:lnTo>
                  <a:lnTo>
                    <a:pt x="2537688" y="76212"/>
                  </a:lnTo>
                  <a:lnTo>
                    <a:pt x="2575801" y="38112"/>
                  </a:lnTo>
                  <a:close/>
                </a:path>
              </a:pathLst>
            </a:custGeom>
            <a:solidFill>
              <a:srgbClr val="000000"/>
            </a:solidFill>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b="1">
                <a:latin typeface="Yu Gothic" panose="020B0400000000000000" pitchFamily="34" charset="-128"/>
                <a:ea typeface="Yu Gothic" panose="020B0400000000000000" pitchFamily="34" charset="-128"/>
              </a:endParaRPr>
            </a:p>
          </p:txBody>
        </p:sp>
      </p:grpSp>
      <p:sp>
        <p:nvSpPr>
          <p:cNvPr id="47" name="Holder 4">
            <a:extLst>
              <a:ext uri="{FF2B5EF4-FFF2-40B4-BE49-F238E27FC236}">
                <a16:creationId xmlns:a16="http://schemas.microsoft.com/office/drawing/2014/main" id="{CF3CDEDC-FB24-DE46-AC32-DDF1447B0978}"/>
              </a:ext>
            </a:extLst>
          </p:cNvPr>
          <p:cNvSpPr>
            <a:spLocks noGrp="1"/>
          </p:cNvSpPr>
          <p:nvPr>
            <p:ph type="sldNum" sz="quarter" idx="7"/>
          </p:nvPr>
        </p:nvSpPr>
        <p:spPr>
          <a:xfrm>
            <a:off x="117050" y="4823612"/>
            <a:ext cx="407092" cy="153888"/>
          </a:xfrm>
        </p:spPr>
        <p:txBody>
          <a:bodyPr lIns="0" tIns="0" rIns="0" bIns="0"/>
          <a:lstStyle>
            <a:lvl1pPr algn="r">
              <a:defRPr>
                <a:solidFill>
                  <a:schemeClr val="tx1">
                    <a:tint val="75000"/>
                  </a:schemeClr>
                </a:solidFill>
              </a:defRPr>
            </a:lvl1pPr>
          </a:lstStyle>
          <a:p>
            <a:pPr algn="l"/>
            <a:fld id="{B6F15528-21DE-4FAA-801E-634DDDAF4B2B}" type="slidenum">
              <a:rPr sz="1000">
                <a:solidFill>
                  <a:schemeClr val="tx1"/>
                </a:solidFill>
              </a:rPr>
              <a:pPr algn="l"/>
              <a:t>6</a:t>
            </a:fld>
            <a:endParaRPr sz="1000" dirty="0">
              <a:solidFill>
                <a:schemeClr val="tx1"/>
              </a:solidFill>
            </a:endParaRPr>
          </a:p>
        </p:txBody>
      </p:sp>
      <p:sp>
        <p:nvSpPr>
          <p:cNvPr id="46" name="テキスト ボックス 45">
            <a:extLst>
              <a:ext uri="{FF2B5EF4-FFF2-40B4-BE49-F238E27FC236}">
                <a16:creationId xmlns:a16="http://schemas.microsoft.com/office/drawing/2014/main" id="{0E4F4FBC-5A36-6046-AFE4-C28337FFEC13}"/>
              </a:ext>
            </a:extLst>
          </p:cNvPr>
          <p:cNvSpPr txBox="1"/>
          <p:nvPr/>
        </p:nvSpPr>
        <p:spPr>
          <a:xfrm>
            <a:off x="5135857" y="3349342"/>
            <a:ext cx="2106667" cy="213520"/>
          </a:xfrm>
          <a:prstGeom prst="rect">
            <a:avLst/>
          </a:prstGeom>
          <a:noFill/>
        </p:spPr>
        <p:txBody>
          <a:bodyPr wrap="none" rtlCol="0">
            <a:spAutoFit/>
          </a:bodyPr>
          <a:lstStyle/>
          <a:p>
            <a:pPr>
              <a:lnSpc>
                <a:spcPts val="1040"/>
              </a:lnSpc>
            </a:pPr>
            <a:r>
              <a:rPr lang="en-US" altLang="ja-JP" sz="700" b="1" dirty="0">
                <a:latin typeface="Yu Gothic" panose="020B0400000000000000" pitchFamily="34" charset="-128"/>
                <a:ea typeface="Yu Gothic" panose="020B0400000000000000" pitchFamily="34" charset="-128"/>
                <a:hlinkClick r:id="rId5" action="ppaction://hlinksldjump"/>
              </a:rPr>
              <a:t>※</a:t>
            </a:r>
            <a:r>
              <a:rPr lang="ja-JP" altLang="en-US" sz="700" b="1" dirty="0">
                <a:latin typeface="Yu Gothic" panose="020B0400000000000000" pitchFamily="34" charset="-128"/>
                <a:ea typeface="Yu Gothic" panose="020B0400000000000000" pitchFamily="34" charset="-128"/>
                <a:hlinkClick r:id="rId5" action="ppaction://hlinksldjump"/>
              </a:rPr>
              <a:t>原稿規定詳細は</a:t>
            </a:r>
            <a:r>
              <a:rPr lang="en-US" altLang="ja-JP" sz="700" b="1" dirty="0">
                <a:latin typeface="Yu Gothic" panose="020B0400000000000000" pitchFamily="34" charset="-128"/>
                <a:ea typeface="Yu Gothic" panose="020B0400000000000000" pitchFamily="34" charset="-128"/>
                <a:hlinkClick r:id="rId5" action="ppaction://hlinksldjump"/>
              </a:rPr>
              <a:t>P25</a:t>
            </a:r>
            <a:r>
              <a:rPr lang="ja-JP" altLang="en-US" sz="700" b="1" dirty="0">
                <a:latin typeface="Yu Gothic" panose="020B0400000000000000" pitchFamily="34" charset="-128"/>
                <a:ea typeface="Yu Gothic" panose="020B0400000000000000" pitchFamily="34" charset="-128"/>
                <a:hlinkClick r:id="rId5" action="ppaction://hlinksldjump"/>
              </a:rPr>
              <a:t>～</a:t>
            </a:r>
            <a:r>
              <a:rPr lang="en-US" altLang="ja-JP" sz="700" b="1" dirty="0">
                <a:latin typeface="Yu Gothic" panose="020B0400000000000000" pitchFamily="34" charset="-128"/>
                <a:ea typeface="Yu Gothic" panose="020B0400000000000000" pitchFamily="34" charset="-128"/>
                <a:hlinkClick r:id="rId5" action="ppaction://hlinksldjump"/>
              </a:rPr>
              <a:t>29</a:t>
            </a:r>
            <a:r>
              <a:rPr lang="ja-JP" altLang="en-US" sz="700" b="1" dirty="0">
                <a:latin typeface="Yu Gothic" panose="020B0400000000000000" pitchFamily="34" charset="-128"/>
                <a:ea typeface="Yu Gothic" panose="020B0400000000000000" pitchFamily="34" charset="-128"/>
                <a:hlinkClick r:id="rId5" action="ppaction://hlinksldjump"/>
              </a:rPr>
              <a:t>をご確認ください。</a:t>
            </a:r>
            <a:endParaRPr lang="en-US" altLang="ja-JP" sz="700" b="1" dirty="0">
              <a:latin typeface="Yu Gothic" panose="020B0400000000000000" pitchFamily="34" charset="-128"/>
              <a:ea typeface="Yu Gothic" panose="020B0400000000000000" pitchFamily="34"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txBox="1"/>
          <p:nvPr/>
        </p:nvSpPr>
        <p:spPr>
          <a:xfrm>
            <a:off x="2393154" y="4123059"/>
            <a:ext cx="6304660" cy="764902"/>
          </a:xfrm>
          <a:prstGeom prst="rect">
            <a:avLst/>
          </a:prstGeom>
        </p:spPr>
        <p:txBody>
          <a:bodyPr vert="horz" wrap="square" lIns="0" tIns="41224" rIns="0" bIns="0" rtlCol="0">
            <a:spAutoFit/>
          </a:bodyPr>
          <a:lstStyle/>
          <a:p>
            <a:pPr marL="12685">
              <a:spcBef>
                <a:spcPts val="325"/>
              </a:spcBef>
            </a:pPr>
            <a:r>
              <a:rPr lang="en-US" altLang="ja-JP" sz="700" spc="25" dirty="0">
                <a:latin typeface="+mn-ea"/>
                <a:cs typeface="YuGo-Medium"/>
              </a:rPr>
              <a:t>※</a:t>
            </a:r>
            <a:r>
              <a:rPr lang="ja-JP" altLang="en-US" sz="700" spc="25">
                <a:latin typeface="+mn-ea"/>
                <a:cs typeface="YuGo-Medium"/>
              </a:rPr>
              <a:t>期間保証メニューは原則火曜開始・月曜終了です。　</a:t>
            </a:r>
            <a:r>
              <a:rPr lang="en-US" altLang="ja-JP" sz="700" spc="25" dirty="0">
                <a:latin typeface="+mn-ea"/>
                <a:cs typeface="YuGo-Medium"/>
              </a:rPr>
              <a:t>※</a:t>
            </a:r>
            <a:r>
              <a:rPr lang="ja-JP" altLang="en-US" sz="700" spc="25">
                <a:latin typeface="+mn-ea"/>
                <a:cs typeface="YuGo-Medium"/>
              </a:rPr>
              <a:t>料金・枠数・位置・仕様などは、予告なく変更する場合がございます。　</a:t>
            </a:r>
            <a:r>
              <a:rPr lang="en-US" altLang="ja-JP" sz="700" spc="25" dirty="0">
                <a:latin typeface="+mn-ea"/>
                <a:cs typeface="YuGo-Medium"/>
              </a:rPr>
              <a:t>※</a:t>
            </a:r>
            <a:r>
              <a:rPr lang="ja-JP" altLang="en-US" sz="700" spc="25">
                <a:latin typeface="+mn-ea"/>
                <a:cs typeface="YuGo-Medium"/>
              </a:rPr>
              <a:t>表示回数・配信数は目安であり、それらを保証するものではございません。　</a:t>
            </a:r>
            <a:r>
              <a:rPr lang="en-US" altLang="ja-JP" sz="700" spc="25" dirty="0">
                <a:latin typeface="+mn-ea"/>
                <a:cs typeface="YuGo-Medium"/>
              </a:rPr>
              <a:t>※</a:t>
            </a:r>
            <a:r>
              <a:rPr lang="ja-JP" altLang="en-US" sz="700" spc="25">
                <a:latin typeface="+mn-ea"/>
                <a:cs typeface="YuGo-Medium"/>
              </a:rPr>
              <a:t>料金はグロス金額・外税となります。　</a:t>
            </a:r>
            <a:r>
              <a:rPr lang="en-US" altLang="ja-JP" sz="700" spc="25" dirty="0">
                <a:latin typeface="+mn-ea"/>
                <a:cs typeface="YuGo-Medium"/>
              </a:rPr>
              <a:t>※</a:t>
            </a:r>
            <a:r>
              <a:rPr lang="ja-JP" altLang="en-US" sz="700" spc="25">
                <a:latin typeface="+mn-ea"/>
                <a:cs typeface="YuGo-Medium"/>
              </a:rPr>
              <a:t>申込み、入稿については別途ご確認ください。</a:t>
            </a:r>
            <a:r>
              <a:rPr lang="en-US" altLang="ja-JP" sz="700" spc="25" dirty="0">
                <a:latin typeface="+mn-ea"/>
                <a:cs typeface="YuGo-Medium"/>
              </a:rPr>
              <a:t>※</a:t>
            </a:r>
            <a:r>
              <a:rPr lang="ja-JP" altLang="en-US" sz="700" spc="25">
                <a:latin typeface="+mn-ea"/>
                <a:cs typeface="YuGo-Medium"/>
              </a:rPr>
              <a:t>表⽰回数・配信数は目安であり、それらを保証するものではございません。</a:t>
            </a:r>
            <a:r>
              <a:rPr lang="en-US" altLang="ja-JP" sz="700" spc="25" dirty="0">
                <a:latin typeface="+mn-ea"/>
                <a:cs typeface="YuGo-Medium"/>
              </a:rPr>
              <a:t>(</a:t>
            </a:r>
            <a:r>
              <a:rPr lang="ja-JP" altLang="en-US" sz="700" spc="25">
                <a:latin typeface="+mn-ea"/>
                <a:cs typeface="YuGo-Medium"/>
              </a:rPr>
              <a:t>保証の表記があるものは除く</a:t>
            </a:r>
            <a:r>
              <a:rPr lang="en-US" altLang="ja-JP" sz="700" spc="25" dirty="0">
                <a:latin typeface="+mn-ea"/>
                <a:cs typeface="YuGo-Medium"/>
              </a:rPr>
              <a:t>) </a:t>
            </a:r>
            <a:r>
              <a:rPr lang="ja-JP" altLang="en-US" sz="700" spc="25" dirty="0">
                <a:latin typeface="+mn-ea"/>
                <a:cs typeface="YuGo-Medium"/>
              </a:rPr>
              <a:t>　</a:t>
            </a:r>
            <a:r>
              <a:rPr lang="en-US" altLang="ja-JP" sz="700" spc="25" dirty="0">
                <a:latin typeface="+mn-ea"/>
                <a:cs typeface="YuGo-Medium"/>
              </a:rPr>
              <a:t>※</a:t>
            </a:r>
            <a:r>
              <a:rPr lang="ja-JP" altLang="en-US" sz="700" spc="25">
                <a:latin typeface="+mn-ea"/>
                <a:cs typeface="YuGo-Medium"/>
              </a:rPr>
              <a:t>料金、枠数、仕様等は、予告なく変更する場合がございます。</a:t>
            </a:r>
          </a:p>
          <a:p>
            <a:pPr marL="12685">
              <a:spcBef>
                <a:spcPts val="325"/>
              </a:spcBef>
            </a:pPr>
            <a:endParaRPr lang="ja-JP" altLang="en-US" sz="700" spc="25">
              <a:latin typeface="+mn-ea"/>
              <a:cs typeface="YuGo-Medium"/>
            </a:endParaRPr>
          </a:p>
          <a:p>
            <a:pPr marL="12685">
              <a:spcBef>
                <a:spcPts val="325"/>
              </a:spcBef>
            </a:pPr>
            <a:endParaRPr lang="en-US" altLang="ja-JP" sz="700" spc="25" dirty="0">
              <a:latin typeface="+mn-ea"/>
              <a:cs typeface="YuGo-Medium"/>
            </a:endParaRPr>
          </a:p>
        </p:txBody>
      </p:sp>
      <p:sp>
        <p:nvSpPr>
          <p:cNvPr id="21" name="object 21"/>
          <p:cNvSpPr/>
          <p:nvPr/>
        </p:nvSpPr>
        <p:spPr>
          <a:xfrm>
            <a:off x="336559" y="409134"/>
            <a:ext cx="95767" cy="343111"/>
          </a:xfrm>
          <a:custGeom>
            <a:avLst/>
            <a:gdLst/>
            <a:ahLst/>
            <a:cxnLst/>
            <a:rect l="l" t="t" r="r" b="b"/>
            <a:pathLst>
              <a:path w="95884" h="343534">
                <a:moveTo>
                  <a:pt x="95262" y="0"/>
                </a:moveTo>
                <a:lnTo>
                  <a:pt x="0" y="0"/>
                </a:lnTo>
                <a:lnTo>
                  <a:pt x="0" y="342963"/>
                </a:lnTo>
                <a:lnTo>
                  <a:pt x="95262" y="342963"/>
                </a:lnTo>
                <a:lnTo>
                  <a:pt x="95262" y="0"/>
                </a:lnTo>
                <a:close/>
              </a:path>
            </a:pathLst>
          </a:custGeom>
          <a:solidFill>
            <a:srgbClr val="0061AF"/>
          </a:solidFill>
        </p:spPr>
        <p:txBody>
          <a:bodyPr wrap="square" lIns="0" tIns="0" rIns="0" bIns="0" rtlCol="0"/>
          <a:lstStyle/>
          <a:p>
            <a:endParaRPr sz="1798"/>
          </a:p>
        </p:txBody>
      </p:sp>
      <p:sp>
        <p:nvSpPr>
          <p:cNvPr id="22" name="object 22"/>
          <p:cNvSpPr/>
          <p:nvPr/>
        </p:nvSpPr>
        <p:spPr>
          <a:xfrm>
            <a:off x="528714" y="732647"/>
            <a:ext cx="8088170" cy="19027"/>
          </a:xfrm>
          <a:custGeom>
            <a:avLst/>
            <a:gdLst/>
            <a:ahLst/>
            <a:cxnLst/>
            <a:rect l="l" t="t" r="r" b="b"/>
            <a:pathLst>
              <a:path w="8098155" h="19050">
                <a:moveTo>
                  <a:pt x="8097672" y="0"/>
                </a:moveTo>
                <a:lnTo>
                  <a:pt x="0" y="0"/>
                </a:lnTo>
                <a:lnTo>
                  <a:pt x="0" y="19050"/>
                </a:lnTo>
                <a:lnTo>
                  <a:pt x="8097672" y="19050"/>
                </a:lnTo>
                <a:lnTo>
                  <a:pt x="8097672" y="0"/>
                </a:lnTo>
                <a:close/>
              </a:path>
            </a:pathLst>
          </a:custGeom>
          <a:solidFill>
            <a:srgbClr val="CCCCCC"/>
          </a:solidFill>
        </p:spPr>
        <p:txBody>
          <a:bodyPr wrap="square" lIns="0" tIns="0" rIns="0" bIns="0" rtlCol="0"/>
          <a:lstStyle/>
          <a:p>
            <a:endParaRPr sz="1798"/>
          </a:p>
        </p:txBody>
      </p:sp>
      <p:sp>
        <p:nvSpPr>
          <p:cNvPr id="23" name="object 23"/>
          <p:cNvSpPr txBox="1">
            <a:spLocks noGrp="1"/>
          </p:cNvSpPr>
          <p:nvPr>
            <p:ph type="title"/>
          </p:nvPr>
        </p:nvSpPr>
        <p:spPr>
          <a:xfrm>
            <a:off x="516034" y="386023"/>
            <a:ext cx="3446366" cy="252002"/>
          </a:xfrm>
          <a:prstGeom prst="rect">
            <a:avLst/>
          </a:prstGeom>
        </p:spPr>
        <p:txBody>
          <a:bodyPr vert="horz" wrap="square" lIns="0" tIns="13953" rIns="0" bIns="0" rtlCol="0">
            <a:spAutoFit/>
          </a:bodyPr>
          <a:lstStyle/>
          <a:p>
            <a:pPr marL="12685">
              <a:spcBef>
                <a:spcPts val="110"/>
              </a:spcBef>
            </a:pPr>
            <a:r>
              <a:rPr lang="ja-JP" altLang="en-US" sz="1548" u="none">
                <a:solidFill>
                  <a:srgbClr val="000000"/>
                </a:solidFill>
                <a:latin typeface="Yu Gothic" panose="020B0400000000000000" pitchFamily="34" charset="-128"/>
                <a:ea typeface="Yu Gothic" panose="020B0400000000000000" pitchFamily="34" charset="-128"/>
                <a:cs typeface="YuGothic"/>
              </a:rPr>
              <a:t>広告メニュー②（トップページ）</a:t>
            </a:r>
            <a:endParaRPr sz="1548" dirty="0">
              <a:latin typeface="Yu Gothic" panose="020B0400000000000000" pitchFamily="34" charset="-128"/>
              <a:ea typeface="Yu Gothic" panose="020B0400000000000000" pitchFamily="34" charset="-128"/>
              <a:cs typeface="YuGothic"/>
            </a:endParaRPr>
          </a:p>
        </p:txBody>
      </p:sp>
      <p:sp>
        <p:nvSpPr>
          <p:cNvPr id="31" name="object 31"/>
          <p:cNvSpPr txBox="1"/>
          <p:nvPr/>
        </p:nvSpPr>
        <p:spPr>
          <a:xfrm>
            <a:off x="2405832" y="925195"/>
            <a:ext cx="6210887" cy="198755"/>
          </a:xfrm>
          <a:prstGeom prst="rect">
            <a:avLst/>
          </a:prstGeom>
        </p:spPr>
        <p:txBody>
          <a:bodyPr vert="horz" wrap="square" lIns="0" tIns="13953" rIns="0" bIns="0" rtlCol="0">
            <a:spAutoFit/>
          </a:bodyPr>
          <a:lstStyle/>
          <a:p>
            <a:pPr marL="12685" algn="ctr">
              <a:spcBef>
                <a:spcPts val="110"/>
              </a:spcBef>
            </a:pPr>
            <a:r>
              <a:rPr lang="ja-JP" altLang="en-US" sz="1200" b="1" spc="-10">
                <a:latin typeface="Yu Gothic" panose="020B0400000000000000" pitchFamily="34" charset="-128"/>
                <a:ea typeface="Yu Gothic" panose="020B0400000000000000" pitchFamily="34" charset="-128"/>
                <a:cs typeface="YuGothic"/>
              </a:rPr>
              <a:t>日</a:t>
            </a:r>
            <a:r>
              <a:rPr lang="ja-JP" altLang="en-US" sz="1200" b="1" spc="-70">
                <a:latin typeface="Yu Gothic" panose="020B0400000000000000" pitchFamily="34" charset="-128"/>
                <a:ea typeface="Yu Gothic" panose="020B0400000000000000" pitchFamily="34" charset="-128"/>
                <a:cs typeface="YuGothic"/>
              </a:rPr>
              <a:t>経</a:t>
            </a:r>
            <a:r>
              <a:rPr lang="ja-JP" altLang="en-US" sz="1200" b="1" spc="-114">
                <a:latin typeface="Yu Gothic" panose="020B0400000000000000" pitchFamily="34" charset="-128"/>
                <a:ea typeface="Yu Gothic" panose="020B0400000000000000" pitchFamily="34" charset="-128"/>
                <a:cs typeface="YuGothic"/>
              </a:rPr>
              <a:t>ク</a:t>
            </a:r>
            <a:r>
              <a:rPr lang="ja-JP" altLang="en-US" sz="1200" b="1" spc="-85">
                <a:latin typeface="Yu Gothic" panose="020B0400000000000000" pitchFamily="34" charset="-128"/>
                <a:ea typeface="Yu Gothic" panose="020B0400000000000000" pitchFamily="34" charset="-128"/>
                <a:cs typeface="YuGothic"/>
              </a:rPr>
              <a:t>ロ</a:t>
            </a:r>
            <a:r>
              <a:rPr lang="ja-JP" altLang="en-US" sz="1200" b="1" spc="-50">
                <a:latin typeface="Yu Gothic" panose="020B0400000000000000" pitchFamily="34" charset="-128"/>
                <a:ea typeface="Yu Gothic" panose="020B0400000000000000" pitchFamily="34" charset="-128"/>
                <a:cs typeface="YuGothic"/>
              </a:rPr>
              <a:t>ス</a:t>
            </a:r>
            <a:r>
              <a:rPr lang="ja-JP" altLang="en-US" sz="1200" b="1" spc="-150">
                <a:latin typeface="Yu Gothic" panose="020B0400000000000000" pitchFamily="34" charset="-128"/>
                <a:ea typeface="Yu Gothic" panose="020B0400000000000000" pitchFamily="34" charset="-128"/>
                <a:cs typeface="YuGothic"/>
              </a:rPr>
              <a:t>テ</a:t>
            </a:r>
            <a:r>
              <a:rPr lang="ja-JP" altLang="en-US" sz="1200" b="1" spc="-155">
                <a:latin typeface="Yu Gothic" panose="020B0400000000000000" pitchFamily="34" charset="-128"/>
                <a:ea typeface="Yu Gothic" panose="020B0400000000000000" pitchFamily="34" charset="-128"/>
                <a:cs typeface="YuGothic"/>
              </a:rPr>
              <a:t>ッ</a:t>
            </a:r>
            <a:r>
              <a:rPr lang="ja-JP" altLang="en-US" sz="1200" b="1" spc="-589">
                <a:latin typeface="Yu Gothic" panose="020B0400000000000000" pitchFamily="34" charset="-128"/>
                <a:ea typeface="Yu Gothic" panose="020B0400000000000000" pitchFamily="34" charset="-128"/>
                <a:cs typeface="YuGothic"/>
              </a:rPr>
              <a:t>ク</a:t>
            </a:r>
            <a:r>
              <a:rPr lang="ja-JP" altLang="en-US" sz="1200" b="1" spc="10">
                <a:latin typeface="Yu Gothic" panose="020B0400000000000000" pitchFamily="34" charset="-128"/>
                <a:ea typeface="Yu Gothic" panose="020B0400000000000000" pitchFamily="34" charset="-128"/>
                <a:cs typeface="YuGothic"/>
              </a:rPr>
              <a:t>「総</a:t>
            </a:r>
            <a:r>
              <a:rPr lang="ja-JP" altLang="en-US" sz="1200" b="1" spc="-145">
                <a:latin typeface="Yu Gothic" panose="020B0400000000000000" pitchFamily="34" charset="-128"/>
                <a:ea typeface="Yu Gothic" panose="020B0400000000000000" pitchFamily="34" charset="-128"/>
                <a:cs typeface="YuGothic"/>
              </a:rPr>
              <a:t>合</a:t>
            </a:r>
            <a:r>
              <a:rPr lang="ja-JP" altLang="en-US" sz="1200" b="1" spc="-260">
                <a:latin typeface="Yu Gothic" panose="020B0400000000000000" pitchFamily="34" charset="-128"/>
                <a:ea typeface="Yu Gothic" panose="020B0400000000000000" pitchFamily="34" charset="-128"/>
                <a:cs typeface="YuGothic"/>
              </a:rPr>
              <a:t>ト</a:t>
            </a:r>
            <a:r>
              <a:rPr lang="ja-JP" altLang="en-US" sz="1200" b="1" spc="-120">
                <a:latin typeface="Yu Gothic" panose="020B0400000000000000" pitchFamily="34" charset="-128"/>
                <a:ea typeface="Yu Gothic" panose="020B0400000000000000" pitchFamily="34" charset="-128"/>
                <a:cs typeface="YuGothic"/>
              </a:rPr>
              <a:t>ッ</a:t>
            </a:r>
            <a:r>
              <a:rPr lang="ja-JP" altLang="en-US" sz="1200" b="1" spc="40">
                <a:latin typeface="Yu Gothic" panose="020B0400000000000000" pitchFamily="34" charset="-128"/>
                <a:ea typeface="Yu Gothic" panose="020B0400000000000000" pitchFamily="34" charset="-128"/>
                <a:cs typeface="YuGothic"/>
              </a:rPr>
              <a:t>プ</a:t>
            </a:r>
            <a:r>
              <a:rPr lang="ja-JP" altLang="en-US" sz="1200" b="1" spc="10">
                <a:latin typeface="Yu Gothic" panose="020B0400000000000000" pitchFamily="34" charset="-128"/>
                <a:ea typeface="Yu Gothic" panose="020B0400000000000000" pitchFamily="34" charset="-128"/>
                <a:cs typeface="YuGothic"/>
              </a:rPr>
              <a:t>面</a:t>
            </a:r>
            <a:r>
              <a:rPr lang="ja-JP" altLang="en-US" sz="1200" b="1" spc="-544">
                <a:latin typeface="Yu Gothic" panose="020B0400000000000000" pitchFamily="34" charset="-128"/>
                <a:ea typeface="Yu Gothic" panose="020B0400000000000000" pitchFamily="34" charset="-128"/>
                <a:cs typeface="YuGothic"/>
              </a:rPr>
              <a:t>」</a:t>
            </a:r>
            <a:r>
              <a:rPr lang="ja-JP" altLang="en-US" sz="1200" b="1" spc="-40">
                <a:latin typeface="Yu Gothic" panose="020B0400000000000000" pitchFamily="34" charset="-128"/>
                <a:ea typeface="Yu Gothic" panose="020B0400000000000000" pitchFamily="34" charset="-128"/>
                <a:cs typeface="YuGothic"/>
              </a:rPr>
              <a:t>に</a:t>
            </a:r>
            <a:r>
              <a:rPr lang="ja-JP" altLang="en-US" sz="1200" b="1" spc="10">
                <a:latin typeface="Yu Gothic" panose="020B0400000000000000" pitchFamily="34" charset="-128"/>
                <a:ea typeface="Yu Gothic" panose="020B0400000000000000" pitchFamily="34" charset="-128"/>
                <a:cs typeface="YuGothic"/>
              </a:rPr>
              <a:t>掲</a:t>
            </a:r>
            <a:r>
              <a:rPr lang="ja-JP" altLang="en-US" sz="1200" b="1" spc="-80">
                <a:latin typeface="Yu Gothic" panose="020B0400000000000000" pitchFamily="34" charset="-128"/>
                <a:ea typeface="Yu Gothic" panose="020B0400000000000000" pitchFamily="34" charset="-128"/>
                <a:cs typeface="YuGothic"/>
              </a:rPr>
              <a:t>載</a:t>
            </a:r>
            <a:r>
              <a:rPr lang="ja-JP" altLang="en-US" sz="1200" b="1" spc="-110">
                <a:latin typeface="Yu Gothic" panose="020B0400000000000000" pitchFamily="34" charset="-128"/>
                <a:ea typeface="Yu Gothic" panose="020B0400000000000000" pitchFamily="34" charset="-128"/>
                <a:cs typeface="YuGothic"/>
              </a:rPr>
              <a:t>さ</a:t>
            </a:r>
            <a:r>
              <a:rPr lang="ja-JP" altLang="en-US" sz="1200" b="1" spc="-65">
                <a:latin typeface="Yu Gothic" panose="020B0400000000000000" pitchFamily="34" charset="-128"/>
                <a:ea typeface="Yu Gothic" panose="020B0400000000000000" pitchFamily="34" charset="-128"/>
                <a:cs typeface="YuGothic"/>
              </a:rPr>
              <a:t>れ</a:t>
            </a:r>
            <a:r>
              <a:rPr lang="ja-JP" altLang="en-US" sz="1200" b="1" spc="-70">
                <a:latin typeface="Yu Gothic" panose="020B0400000000000000" pitchFamily="34" charset="-128"/>
                <a:ea typeface="Yu Gothic" panose="020B0400000000000000" pitchFamily="34" charset="-128"/>
                <a:cs typeface="YuGothic"/>
              </a:rPr>
              <a:t>る</a:t>
            </a:r>
            <a:r>
              <a:rPr lang="ja-JP" altLang="en-US" sz="1200" b="1" spc="10">
                <a:latin typeface="Yu Gothic" panose="020B0400000000000000" pitchFamily="34" charset="-128"/>
                <a:ea typeface="Yu Gothic" panose="020B0400000000000000" pitchFamily="34" charset="-128"/>
                <a:cs typeface="YuGothic"/>
              </a:rPr>
              <a:t>各種広</a:t>
            </a:r>
            <a:r>
              <a:rPr lang="ja-JP" altLang="en-US" sz="1200" b="1" spc="-40">
                <a:latin typeface="Yu Gothic" panose="020B0400000000000000" pitchFamily="34" charset="-128"/>
                <a:ea typeface="Yu Gothic" panose="020B0400000000000000" pitchFamily="34" charset="-128"/>
                <a:cs typeface="YuGothic"/>
              </a:rPr>
              <a:t>告</a:t>
            </a:r>
            <a:r>
              <a:rPr lang="ja-JP" altLang="en-US" sz="1200" b="1" spc="-105">
                <a:latin typeface="Yu Gothic" panose="020B0400000000000000" pitchFamily="34" charset="-128"/>
                <a:ea typeface="Yu Gothic" panose="020B0400000000000000" pitchFamily="34" charset="-128"/>
                <a:cs typeface="YuGothic"/>
              </a:rPr>
              <a:t>メ</a:t>
            </a:r>
            <a:r>
              <a:rPr lang="ja-JP" altLang="en-US" sz="1200" b="1" spc="-140">
                <a:latin typeface="Yu Gothic" panose="020B0400000000000000" pitchFamily="34" charset="-128"/>
                <a:ea typeface="Yu Gothic" panose="020B0400000000000000" pitchFamily="34" charset="-128"/>
                <a:cs typeface="YuGothic"/>
              </a:rPr>
              <a:t>ニュ</a:t>
            </a:r>
            <a:r>
              <a:rPr lang="ja-JP" altLang="en-US" sz="1200" b="1" spc="-70">
                <a:latin typeface="Yu Gothic" panose="020B0400000000000000" pitchFamily="34" charset="-128"/>
                <a:ea typeface="Yu Gothic" panose="020B0400000000000000" pitchFamily="34" charset="-128"/>
                <a:cs typeface="YuGothic"/>
              </a:rPr>
              <a:t>ー</a:t>
            </a:r>
            <a:r>
              <a:rPr lang="ja-JP" altLang="en-US" sz="1200" b="1" spc="-5">
                <a:latin typeface="Yu Gothic" panose="020B0400000000000000" pitchFamily="34" charset="-128"/>
                <a:ea typeface="Yu Gothic" panose="020B0400000000000000" pitchFamily="34" charset="-128"/>
                <a:cs typeface="YuGothic"/>
              </a:rPr>
              <a:t>で</a:t>
            </a:r>
            <a:r>
              <a:rPr lang="ja-JP" altLang="en-US" sz="1200" b="1" spc="10">
                <a:latin typeface="Yu Gothic" panose="020B0400000000000000" pitchFamily="34" charset="-128"/>
                <a:ea typeface="Yu Gothic" panose="020B0400000000000000" pitchFamily="34" charset="-128"/>
                <a:cs typeface="YuGothic"/>
              </a:rPr>
              <a:t>す</a:t>
            </a:r>
            <a:endParaRPr lang="ja-JP" altLang="en-US" sz="1200" b="1" dirty="0">
              <a:latin typeface="Yu Gothic" panose="020B0400000000000000" pitchFamily="34" charset="-128"/>
              <a:ea typeface="Yu Gothic" panose="020B0400000000000000" pitchFamily="34" charset="-128"/>
              <a:cs typeface="YuGothic"/>
            </a:endParaRPr>
          </a:p>
        </p:txBody>
      </p:sp>
      <p:graphicFrame>
        <p:nvGraphicFramePr>
          <p:cNvPr id="37" name="表 36">
            <a:extLst>
              <a:ext uri="{FF2B5EF4-FFF2-40B4-BE49-F238E27FC236}">
                <a16:creationId xmlns:a16="http://schemas.microsoft.com/office/drawing/2014/main" id="{53F73C8C-F423-AC43-AE5C-04F44137EFC1}"/>
              </a:ext>
            </a:extLst>
          </p:cNvPr>
          <p:cNvGraphicFramePr>
            <a:graphicFrameLocks noGrp="1"/>
          </p:cNvGraphicFramePr>
          <p:nvPr>
            <p:extLst>
              <p:ext uri="{D42A27DB-BD31-4B8C-83A1-F6EECF244321}">
                <p14:modId xmlns:p14="http://schemas.microsoft.com/office/powerpoint/2010/main" val="4075849675"/>
              </p:ext>
            </p:extLst>
          </p:nvPr>
        </p:nvGraphicFramePr>
        <p:xfrm>
          <a:off x="2405831" y="1242731"/>
          <a:ext cx="6210887" cy="2670777"/>
        </p:xfrm>
        <a:graphic>
          <a:graphicData uri="http://schemas.openxmlformats.org/drawingml/2006/table">
            <a:tbl>
              <a:tblPr>
                <a:tableStyleId>{5C22544A-7EE6-4342-B048-85BDC9FD1C3A}</a:tableStyleId>
              </a:tblPr>
              <a:tblGrid>
                <a:gridCol w="325356">
                  <a:extLst>
                    <a:ext uri="{9D8B030D-6E8A-4147-A177-3AD203B41FA5}">
                      <a16:colId xmlns:a16="http://schemas.microsoft.com/office/drawing/2014/main" val="3771922403"/>
                    </a:ext>
                  </a:extLst>
                </a:gridCol>
                <a:gridCol w="1993213">
                  <a:extLst>
                    <a:ext uri="{9D8B030D-6E8A-4147-A177-3AD203B41FA5}">
                      <a16:colId xmlns:a16="http://schemas.microsoft.com/office/drawing/2014/main" val="1004918894"/>
                    </a:ext>
                  </a:extLst>
                </a:gridCol>
                <a:gridCol w="1066800">
                  <a:extLst>
                    <a:ext uri="{9D8B030D-6E8A-4147-A177-3AD203B41FA5}">
                      <a16:colId xmlns:a16="http://schemas.microsoft.com/office/drawing/2014/main" val="1773932054"/>
                    </a:ext>
                  </a:extLst>
                </a:gridCol>
                <a:gridCol w="1066800">
                  <a:extLst>
                    <a:ext uri="{9D8B030D-6E8A-4147-A177-3AD203B41FA5}">
                      <a16:colId xmlns:a16="http://schemas.microsoft.com/office/drawing/2014/main" val="2519344811"/>
                    </a:ext>
                  </a:extLst>
                </a:gridCol>
                <a:gridCol w="1758718">
                  <a:extLst>
                    <a:ext uri="{9D8B030D-6E8A-4147-A177-3AD203B41FA5}">
                      <a16:colId xmlns:a16="http://schemas.microsoft.com/office/drawing/2014/main" val="3054880243"/>
                    </a:ext>
                  </a:extLst>
                </a:gridCol>
              </a:tblGrid>
              <a:tr h="209106">
                <a:tc gridSpan="2">
                  <a:txBody>
                    <a:bodyPr/>
                    <a:lstStyle/>
                    <a:p>
                      <a:pPr algn="ctr" fontAlgn="ctr"/>
                      <a:r>
                        <a:rPr lang="ja-JP" altLang="en-US" sz="800" b="1" i="0" u="none" strike="noStrike" dirty="0">
                          <a:solidFill>
                            <a:schemeClr val="bg1"/>
                          </a:solidFill>
                          <a:effectLst/>
                          <a:latin typeface="Yu Gothic" panose="020B0400000000000000" pitchFamily="34" charset="-128"/>
                          <a:ea typeface="Yu Gothic" panose="020B0400000000000000" pitchFamily="34" charset="-128"/>
                        </a:rPr>
                        <a:t>メニュー名</a:t>
                      </a:r>
                    </a:p>
                  </a:txBody>
                  <a:tcPr marL="36000" marR="92885" marT="46443" marB="46443"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kumimoji="1" lang="ja-JP" altLang="en-US"/>
                    </a:p>
                  </a:txBody>
                  <a:tcPr/>
                </a:tc>
                <a:tc>
                  <a:txBody>
                    <a:bodyPr/>
                    <a:lstStyle/>
                    <a:p>
                      <a:pPr algn="ctr" fontAlgn="ctr"/>
                      <a:r>
                        <a:rPr lang="ja-JP" altLang="en-US" sz="800" b="1" i="0" u="none" strike="noStrike" dirty="0">
                          <a:solidFill>
                            <a:schemeClr val="bg1"/>
                          </a:solidFill>
                          <a:effectLst/>
                          <a:latin typeface="Yu Gothic" panose="020B0400000000000000" pitchFamily="34" charset="-128"/>
                          <a:ea typeface="Yu Gothic" panose="020B0400000000000000" pitchFamily="34" charset="-128"/>
                        </a:rPr>
                        <a:t>販売単位</a:t>
                      </a:r>
                    </a:p>
                  </a:txBody>
                  <a:tcPr marL="36000" marR="7177" marT="717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800" b="1" i="0" u="none" strike="noStrike" dirty="0">
                          <a:solidFill>
                            <a:schemeClr val="bg1"/>
                          </a:solidFill>
                          <a:effectLst/>
                          <a:latin typeface="Yu Gothic" panose="020B0400000000000000" pitchFamily="34" charset="-128"/>
                          <a:ea typeface="Yu Gothic" panose="020B0400000000000000" pitchFamily="34" charset="-128"/>
                        </a:rPr>
                        <a:t>想定</a:t>
                      </a:r>
                      <a:r>
                        <a:rPr lang="en-US" sz="800" b="1" i="0" u="none" strike="noStrike" dirty="0">
                          <a:solidFill>
                            <a:schemeClr val="bg1"/>
                          </a:solidFill>
                          <a:effectLst/>
                          <a:latin typeface="Yu Gothic" panose="020B0400000000000000" pitchFamily="34" charset="-128"/>
                          <a:ea typeface="Yu Gothic" panose="020B0400000000000000" pitchFamily="34" charset="-128"/>
                        </a:rPr>
                        <a:t>imp</a:t>
                      </a:r>
                    </a:p>
                  </a:txBody>
                  <a:tcPr marL="36000" marR="7177" marT="717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800" b="1" i="0" u="none" strike="noStrike" dirty="0">
                          <a:solidFill>
                            <a:schemeClr val="bg1"/>
                          </a:solidFill>
                          <a:effectLst/>
                          <a:latin typeface="Yu Gothic" panose="020B0400000000000000" pitchFamily="34" charset="-128"/>
                          <a:ea typeface="Yu Gothic" panose="020B0400000000000000" pitchFamily="34" charset="-128"/>
                        </a:rPr>
                        <a:t>料金</a:t>
                      </a:r>
                    </a:p>
                  </a:txBody>
                  <a:tcPr marL="36000" marR="7177" marT="7177"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573029452"/>
                  </a:ext>
                </a:extLst>
              </a:tr>
              <a:tr h="722343">
                <a:tc>
                  <a:txBody>
                    <a:bodyPr/>
                    <a:lstStyle/>
                    <a:p>
                      <a:pPr algn="ctr" fontAlgn="ctr"/>
                      <a:r>
                        <a:rPr lang="ja-JP" altLang="en-US" sz="800" b="0" i="0" u="none" strike="noStrike">
                          <a:effectLst/>
                          <a:latin typeface="Yu Gothic" panose="020B0400000000000000" pitchFamily="34" charset="-128"/>
                          <a:ea typeface="Yu Gothic" panose="020B0400000000000000" pitchFamily="34" charset="-128"/>
                        </a:rPr>
                        <a:t>①</a:t>
                      </a:r>
                      <a:endParaRPr lang="ja-JP" altLang="en-US" sz="800" b="0" i="0" u="none" strike="noStrike">
                        <a:solidFill>
                          <a:srgbClr val="000000"/>
                        </a:solidFill>
                        <a:effectLst/>
                        <a:latin typeface="Yu Gothic" panose="020B0400000000000000" pitchFamily="34" charset="-128"/>
                        <a:ea typeface="Yu Gothic" panose="020B0400000000000000" pitchFamily="34" charset="-128"/>
                      </a:endParaRPr>
                    </a:p>
                  </a:txBody>
                  <a:tcPr marL="36000" marR="7177" marT="71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ja-JP" altLang="en-US" sz="800" b="0" i="0" u="none" strike="noStrike" dirty="0">
                          <a:effectLst/>
                          <a:latin typeface="Yu Gothic" panose="020B0400000000000000" pitchFamily="34" charset="-128"/>
                          <a:ea typeface="Yu Gothic" panose="020B0400000000000000" pitchFamily="34" charset="-128"/>
                        </a:rPr>
                        <a:t>トップスーパーバナー</a:t>
                      </a:r>
                      <a:br>
                        <a:rPr lang="ja-JP" altLang="en-US" sz="800" b="0" i="0" u="none" strike="noStrike" dirty="0">
                          <a:effectLst/>
                          <a:latin typeface="Yu Gothic" panose="020B0400000000000000" pitchFamily="34" charset="-128"/>
                          <a:ea typeface="Yu Gothic" panose="020B0400000000000000" pitchFamily="34" charset="-128"/>
                        </a:rPr>
                      </a:br>
                      <a:r>
                        <a:rPr lang="ja-JP" altLang="en-US" sz="800" b="0" i="0" u="none" strike="noStrike" dirty="0">
                          <a:effectLst/>
                          <a:latin typeface="Yu Gothic" panose="020B0400000000000000" pitchFamily="34" charset="-128"/>
                          <a:ea typeface="Yu Gothic" panose="020B0400000000000000" pitchFamily="34" charset="-128"/>
                        </a:rPr>
                        <a:t>（ダブルスーパーバナー</a:t>
                      </a:r>
                      <a:r>
                        <a:rPr lang="en-US" altLang="ja-JP" sz="800" b="0" i="0" u="none" strike="noStrike" dirty="0">
                          <a:effectLst/>
                          <a:latin typeface="Yu Gothic" panose="020B0400000000000000" pitchFamily="34" charset="-128"/>
                          <a:ea typeface="Yu Gothic" panose="020B0400000000000000" pitchFamily="34" charset="-128"/>
                        </a:rPr>
                        <a:t>/</a:t>
                      </a:r>
                      <a:r>
                        <a:rPr lang="ja-JP" altLang="en-US" sz="800" b="0" i="0" u="none" strike="noStrike" dirty="0">
                          <a:effectLst/>
                          <a:latin typeface="Yu Gothic" panose="020B0400000000000000" pitchFamily="34" charset="-128"/>
                          <a:ea typeface="Yu Gothic" panose="020B0400000000000000" pitchFamily="34" charset="-128"/>
                        </a:rPr>
                        <a:t>ビルボード）</a:t>
                      </a:r>
                      <a:endParaRPr lang="ja-JP" alt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36000" marR="7177" marT="71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TW" altLang="en-US" sz="800" b="0" i="0" u="none" strike="noStrike" dirty="0">
                          <a:effectLst/>
                          <a:latin typeface="Yu Gothic" panose="020B0400000000000000" pitchFamily="34" charset="-128"/>
                          <a:ea typeface="Yu Gothic" panose="020B0400000000000000" pitchFamily="34" charset="-128"/>
                        </a:rPr>
                        <a:t>期間</a:t>
                      </a:r>
                      <a:br>
                        <a:rPr lang="zh-TW" altLang="en-US" sz="800" b="0" i="0" u="none" strike="noStrike" dirty="0">
                          <a:effectLst/>
                          <a:latin typeface="Yu Gothic" panose="020B0400000000000000" pitchFamily="34" charset="-128"/>
                          <a:ea typeface="Yu Gothic" panose="020B0400000000000000" pitchFamily="34" charset="-128"/>
                        </a:rPr>
                      </a:br>
                      <a:r>
                        <a:rPr lang="zh-TW" altLang="en-US" sz="800" b="0" i="0" u="none" strike="noStrike" dirty="0">
                          <a:effectLst/>
                          <a:latin typeface="Yu Gothic" panose="020B0400000000000000" pitchFamily="34" charset="-128"/>
                          <a:ea typeface="Yu Gothic" panose="020B0400000000000000" pitchFamily="34" charset="-128"/>
                        </a:rPr>
                        <a:t>（</a:t>
                      </a:r>
                      <a:r>
                        <a:rPr lang="en-US" altLang="zh-TW" sz="800" b="0" i="0" u="none" strike="noStrike" dirty="0">
                          <a:effectLst/>
                          <a:latin typeface="Yu Gothic" panose="020B0400000000000000" pitchFamily="34" charset="-128"/>
                          <a:ea typeface="Yu Gothic" panose="020B0400000000000000" pitchFamily="34" charset="-128"/>
                        </a:rPr>
                        <a:t>1</a:t>
                      </a:r>
                      <a:r>
                        <a:rPr lang="zh-TW" altLang="en-US" sz="800" b="0" i="0" u="none" strike="noStrike" dirty="0">
                          <a:effectLst/>
                          <a:latin typeface="Yu Gothic" panose="020B0400000000000000" pitchFamily="34" charset="-128"/>
                          <a:ea typeface="Yu Gothic" panose="020B0400000000000000" pitchFamily="34" charset="-128"/>
                        </a:rPr>
                        <a:t>週間）</a:t>
                      </a:r>
                      <a:endParaRPr lang="zh-TW" alt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36000" marR="7177" marT="71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800" b="0" i="0" u="none" strike="noStrike" dirty="0">
                          <a:effectLst/>
                          <a:latin typeface="Yu Gothic" panose="020B0400000000000000" pitchFamily="34" charset="-128"/>
                          <a:ea typeface="Yu Gothic" panose="020B0400000000000000" pitchFamily="34" charset="-128"/>
                        </a:rPr>
                        <a:t>55,000imp/</a:t>
                      </a:r>
                      <a:r>
                        <a:rPr lang="ja-JP" altLang="en-US" sz="800" b="0" i="0" u="none" strike="noStrike" dirty="0">
                          <a:effectLst/>
                          <a:latin typeface="Yu Gothic" panose="020B0400000000000000" pitchFamily="34" charset="-128"/>
                          <a:ea typeface="Yu Gothic" panose="020B0400000000000000" pitchFamily="34" charset="-128"/>
                        </a:rPr>
                        <a:t>週</a:t>
                      </a:r>
                      <a:endParaRPr lang="ja-JP" alt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36000" marR="7177" marT="71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800" b="0" i="0" u="none" strike="noStrike" dirty="0">
                          <a:effectLst/>
                          <a:latin typeface="Yu Gothic" panose="020B0400000000000000" pitchFamily="34" charset="-128"/>
                          <a:ea typeface="Yu Gothic" panose="020B0400000000000000" pitchFamily="34" charset="-128"/>
                        </a:rPr>
                        <a:t>\800,000/</a:t>
                      </a:r>
                      <a:r>
                        <a:rPr lang="ja-JP" altLang="en-US" sz="800" b="0" i="0" u="none" strike="noStrike">
                          <a:effectLst/>
                          <a:latin typeface="Yu Gothic" panose="020B0400000000000000" pitchFamily="34" charset="-128"/>
                          <a:ea typeface="Yu Gothic" panose="020B0400000000000000" pitchFamily="34" charset="-128"/>
                        </a:rPr>
                        <a:t>週</a:t>
                      </a:r>
                      <a:br>
                        <a:rPr lang="ja-JP" altLang="en-US" sz="800" b="0" i="0" u="none" strike="noStrike">
                          <a:effectLst/>
                          <a:latin typeface="Yu Gothic" panose="020B0400000000000000" pitchFamily="34" charset="-128"/>
                          <a:ea typeface="Yu Gothic" panose="020B0400000000000000" pitchFamily="34" charset="-128"/>
                        </a:rPr>
                      </a:br>
                      <a:r>
                        <a:rPr lang="en-US" altLang="ja-JP" sz="800" b="0" i="0" u="none" strike="noStrike" dirty="0">
                          <a:effectLst/>
                          <a:latin typeface="Yu Gothic" panose="020B0400000000000000" pitchFamily="34" charset="-128"/>
                          <a:ea typeface="Yu Gothic" panose="020B0400000000000000" pitchFamily="34" charset="-128"/>
                        </a:rPr>
                        <a:t>\1,000,000/</a:t>
                      </a:r>
                      <a:r>
                        <a:rPr lang="ja-JP" altLang="en-US" sz="800" b="0" i="0" u="none" strike="noStrike" dirty="0">
                          <a:effectLst/>
                          <a:latin typeface="Yu Gothic" panose="020B0400000000000000" pitchFamily="34" charset="-128"/>
                          <a:ea typeface="Yu Gothic" panose="020B0400000000000000" pitchFamily="34" charset="-128"/>
                        </a:rPr>
                        <a:t>週</a:t>
                      </a:r>
                      <a:br>
                        <a:rPr lang="ja-JP" altLang="en-US" sz="800" b="0" i="0" u="none" strike="noStrike" dirty="0">
                          <a:effectLst/>
                          <a:latin typeface="Yu Gothic" panose="020B0400000000000000" pitchFamily="34" charset="-128"/>
                          <a:ea typeface="Yu Gothic" panose="020B0400000000000000" pitchFamily="34" charset="-128"/>
                        </a:rPr>
                      </a:br>
                      <a:r>
                        <a:rPr lang="ja-JP" altLang="en-US" sz="800" b="0" i="0" u="none" strike="noStrike" dirty="0">
                          <a:effectLst/>
                          <a:latin typeface="Yu Gothic" panose="020B0400000000000000" pitchFamily="34" charset="-128"/>
                          <a:ea typeface="Yu Gothic" panose="020B0400000000000000" pitchFamily="34" charset="-128"/>
                        </a:rPr>
                        <a:t>（ダブルスーパーバナー）</a:t>
                      </a:r>
                      <a:br>
                        <a:rPr lang="ja-JP" altLang="en-US" sz="800" b="0" i="0" u="none" strike="noStrike" dirty="0">
                          <a:effectLst/>
                          <a:latin typeface="Yu Gothic" panose="020B0400000000000000" pitchFamily="34" charset="-128"/>
                          <a:ea typeface="Yu Gothic" panose="020B0400000000000000" pitchFamily="34" charset="-128"/>
                        </a:rPr>
                      </a:br>
                      <a:r>
                        <a:rPr lang="en-US" altLang="ja-JP" sz="800" b="0" i="0" u="none" strike="noStrike" dirty="0">
                          <a:effectLst/>
                          <a:latin typeface="Yu Gothic" panose="020B0400000000000000" pitchFamily="34" charset="-128"/>
                          <a:ea typeface="Yu Gothic" panose="020B0400000000000000" pitchFamily="34" charset="-128"/>
                        </a:rPr>
                        <a:t>\1,500,000/</a:t>
                      </a:r>
                      <a:r>
                        <a:rPr lang="ja-JP" altLang="en-US" sz="800" b="0" i="0" u="none" strike="noStrike">
                          <a:effectLst/>
                          <a:latin typeface="Yu Gothic" panose="020B0400000000000000" pitchFamily="34" charset="-128"/>
                          <a:ea typeface="Yu Gothic" panose="020B0400000000000000" pitchFamily="34" charset="-128"/>
                        </a:rPr>
                        <a:t>週</a:t>
                      </a:r>
                      <a:br>
                        <a:rPr lang="ja-JP" altLang="en-US" sz="800" b="0" i="0" u="none" strike="noStrike">
                          <a:effectLst/>
                          <a:latin typeface="Yu Gothic" panose="020B0400000000000000" pitchFamily="34" charset="-128"/>
                          <a:ea typeface="Yu Gothic" panose="020B0400000000000000" pitchFamily="34" charset="-128"/>
                        </a:rPr>
                      </a:br>
                      <a:r>
                        <a:rPr lang="ja-JP" altLang="en-US" sz="800" b="0" i="0" u="none" strike="noStrike">
                          <a:effectLst/>
                          <a:latin typeface="Yu Gothic" panose="020B0400000000000000" pitchFamily="34" charset="-128"/>
                          <a:ea typeface="Yu Gothic" panose="020B0400000000000000" pitchFamily="34" charset="-128"/>
                        </a:rPr>
                        <a:t>（</a:t>
                      </a:r>
                      <a:r>
                        <a:rPr lang="ja-JP" altLang="en-US" sz="800" b="0" i="0" u="none" strike="noStrike" dirty="0">
                          <a:effectLst/>
                          <a:latin typeface="Yu Gothic" panose="020B0400000000000000" pitchFamily="34" charset="-128"/>
                          <a:ea typeface="Yu Gothic" panose="020B0400000000000000" pitchFamily="34" charset="-128"/>
                        </a:rPr>
                        <a:t>ビルボード）</a:t>
                      </a:r>
                      <a:endParaRPr lang="ja-JP" alt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36000" marR="7177" marT="71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38929587"/>
                  </a:ext>
                </a:extLst>
              </a:tr>
              <a:tr h="433407">
                <a:tc>
                  <a:txBody>
                    <a:bodyPr/>
                    <a:lstStyle/>
                    <a:p>
                      <a:pPr algn="ctr" fontAlgn="ctr"/>
                      <a:r>
                        <a:rPr lang="ja-JP" altLang="en-US" sz="800" b="0" i="0" u="none" strike="noStrike">
                          <a:effectLst/>
                          <a:latin typeface="Yu Gothic" panose="020B0400000000000000" pitchFamily="34" charset="-128"/>
                          <a:ea typeface="Yu Gothic" panose="020B0400000000000000" pitchFamily="34" charset="-128"/>
                        </a:rPr>
                        <a:t>②</a:t>
                      </a:r>
                      <a:endParaRPr lang="ja-JP" altLang="en-US" sz="800" b="0" i="0" u="none" strike="noStrike">
                        <a:solidFill>
                          <a:srgbClr val="000000"/>
                        </a:solidFill>
                        <a:effectLst/>
                        <a:latin typeface="Yu Gothic" panose="020B0400000000000000" pitchFamily="34" charset="-128"/>
                        <a:ea typeface="Yu Gothic" panose="020B0400000000000000" pitchFamily="34" charset="-128"/>
                      </a:endParaRPr>
                    </a:p>
                  </a:txBody>
                  <a:tcPr marL="36000" marR="7177" marT="71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ja-JP" altLang="en-US" sz="800" b="0" i="0" u="none" strike="noStrike" dirty="0">
                          <a:effectLst/>
                          <a:latin typeface="Yu Gothic" panose="020B0400000000000000" pitchFamily="34" charset="-128"/>
                          <a:ea typeface="Yu Gothic" panose="020B0400000000000000" pitchFamily="34" charset="-128"/>
                        </a:rPr>
                        <a:t>トップレクタングル</a:t>
                      </a:r>
                      <a:br>
                        <a:rPr lang="ja-JP" altLang="en-US" sz="800" b="0" i="0" u="none" strike="noStrike" dirty="0">
                          <a:effectLst/>
                          <a:latin typeface="Yu Gothic" panose="020B0400000000000000" pitchFamily="34" charset="-128"/>
                          <a:ea typeface="Yu Gothic" panose="020B0400000000000000" pitchFamily="34" charset="-128"/>
                        </a:rPr>
                      </a:br>
                      <a:r>
                        <a:rPr lang="ja-JP" altLang="en-US" sz="800" b="0" i="0" u="none" strike="noStrike" dirty="0">
                          <a:effectLst/>
                          <a:latin typeface="Yu Gothic" panose="020B0400000000000000" pitchFamily="34" charset="-128"/>
                          <a:ea typeface="Yu Gothic" panose="020B0400000000000000" pitchFamily="34" charset="-128"/>
                        </a:rPr>
                        <a:t>（ダブルレクタングル）</a:t>
                      </a:r>
                      <a:endParaRPr lang="ja-JP" alt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36000" marR="7177" marT="71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TW" altLang="en-US" sz="800" b="0" i="0" u="none" strike="noStrike" dirty="0">
                          <a:effectLst/>
                          <a:latin typeface="Yu Gothic" panose="020B0400000000000000" pitchFamily="34" charset="-128"/>
                          <a:ea typeface="Yu Gothic" panose="020B0400000000000000" pitchFamily="34" charset="-128"/>
                        </a:rPr>
                        <a:t>期間</a:t>
                      </a:r>
                      <a:br>
                        <a:rPr lang="zh-TW" altLang="en-US" sz="800" b="0" i="0" u="none" strike="noStrike" dirty="0">
                          <a:effectLst/>
                          <a:latin typeface="Yu Gothic" panose="020B0400000000000000" pitchFamily="34" charset="-128"/>
                          <a:ea typeface="Yu Gothic" panose="020B0400000000000000" pitchFamily="34" charset="-128"/>
                        </a:rPr>
                      </a:br>
                      <a:r>
                        <a:rPr lang="zh-TW" altLang="en-US" sz="800" b="0" i="0" u="none" strike="noStrike" dirty="0">
                          <a:effectLst/>
                          <a:latin typeface="Yu Gothic" panose="020B0400000000000000" pitchFamily="34" charset="-128"/>
                          <a:ea typeface="Yu Gothic" panose="020B0400000000000000" pitchFamily="34" charset="-128"/>
                        </a:rPr>
                        <a:t>（</a:t>
                      </a:r>
                      <a:r>
                        <a:rPr lang="en-US" altLang="zh-TW" sz="800" b="0" i="0" u="none" strike="noStrike" dirty="0">
                          <a:effectLst/>
                          <a:latin typeface="Yu Gothic" panose="020B0400000000000000" pitchFamily="34" charset="-128"/>
                          <a:ea typeface="Yu Gothic" panose="020B0400000000000000" pitchFamily="34" charset="-128"/>
                        </a:rPr>
                        <a:t>1</a:t>
                      </a:r>
                      <a:r>
                        <a:rPr lang="zh-TW" altLang="en-US" sz="800" b="0" i="0" u="none" strike="noStrike" dirty="0">
                          <a:effectLst/>
                          <a:latin typeface="Yu Gothic" panose="020B0400000000000000" pitchFamily="34" charset="-128"/>
                          <a:ea typeface="Yu Gothic" panose="020B0400000000000000" pitchFamily="34" charset="-128"/>
                        </a:rPr>
                        <a:t>週間）</a:t>
                      </a:r>
                      <a:endParaRPr lang="zh-TW" alt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36000" marR="7177" marT="71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800" b="0" i="0" u="none" strike="noStrike" dirty="0">
                          <a:effectLst/>
                          <a:latin typeface="Yu Gothic" panose="020B0400000000000000" pitchFamily="34" charset="-128"/>
                          <a:ea typeface="Yu Gothic" panose="020B0400000000000000" pitchFamily="34" charset="-128"/>
                        </a:rPr>
                        <a:t>100,000imp/</a:t>
                      </a:r>
                      <a:r>
                        <a:rPr lang="ja-JP" altLang="en-US" sz="800" b="0" i="0" u="none" strike="noStrike" dirty="0">
                          <a:effectLst/>
                          <a:latin typeface="Yu Gothic" panose="020B0400000000000000" pitchFamily="34" charset="-128"/>
                          <a:ea typeface="Yu Gothic" panose="020B0400000000000000" pitchFamily="34" charset="-128"/>
                        </a:rPr>
                        <a:t>週</a:t>
                      </a:r>
                      <a:endParaRPr lang="ja-JP" alt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36000" marR="7177" marT="71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800" b="0" i="0" u="none" strike="noStrike" dirty="0">
                          <a:effectLst/>
                          <a:latin typeface="Yu Gothic" panose="020B0400000000000000" pitchFamily="34" charset="-128"/>
                          <a:ea typeface="Yu Gothic" panose="020B0400000000000000" pitchFamily="34" charset="-128"/>
                        </a:rPr>
                        <a:t>\800,000/ </a:t>
                      </a:r>
                      <a:r>
                        <a:rPr lang="ja-JP" altLang="en-US" sz="800" b="0" i="0" u="none" strike="noStrike">
                          <a:effectLst/>
                          <a:latin typeface="Yu Gothic" panose="020B0400000000000000" pitchFamily="34" charset="-128"/>
                          <a:ea typeface="Yu Gothic" panose="020B0400000000000000" pitchFamily="34" charset="-128"/>
                        </a:rPr>
                        <a:t>週</a:t>
                      </a:r>
                      <a:br>
                        <a:rPr lang="ja-JP" altLang="en-US" sz="800" b="0" i="0" u="none" strike="noStrike">
                          <a:effectLst/>
                          <a:latin typeface="Yu Gothic" panose="020B0400000000000000" pitchFamily="34" charset="-128"/>
                          <a:ea typeface="Yu Gothic" panose="020B0400000000000000" pitchFamily="34" charset="-128"/>
                        </a:rPr>
                      </a:br>
                      <a:r>
                        <a:rPr lang="en-US" altLang="ja-JP" sz="800" b="0" i="0" u="none" strike="noStrike" dirty="0">
                          <a:effectLst/>
                          <a:latin typeface="Yu Gothic" panose="020B0400000000000000" pitchFamily="34" charset="-128"/>
                          <a:ea typeface="Yu Gothic" panose="020B0400000000000000" pitchFamily="34" charset="-128"/>
                        </a:rPr>
                        <a:t>\1,000,000/</a:t>
                      </a:r>
                      <a:r>
                        <a:rPr lang="ja-JP" altLang="en-US" sz="800" b="0" i="0" u="none" strike="noStrike">
                          <a:effectLst/>
                          <a:latin typeface="Yu Gothic" panose="020B0400000000000000" pitchFamily="34" charset="-128"/>
                          <a:ea typeface="Yu Gothic" panose="020B0400000000000000" pitchFamily="34" charset="-128"/>
                        </a:rPr>
                        <a:t>週</a:t>
                      </a:r>
                      <a:br>
                        <a:rPr lang="ja-JP" altLang="en-US" sz="800" b="0" i="0" u="none" strike="noStrike">
                          <a:effectLst/>
                          <a:latin typeface="Yu Gothic" panose="020B0400000000000000" pitchFamily="34" charset="-128"/>
                          <a:ea typeface="Yu Gothic" panose="020B0400000000000000" pitchFamily="34" charset="-128"/>
                        </a:rPr>
                      </a:br>
                      <a:r>
                        <a:rPr lang="ja-JP" altLang="en-US" sz="800" b="0" i="0" u="none" strike="noStrike">
                          <a:effectLst/>
                          <a:latin typeface="Yu Gothic" panose="020B0400000000000000" pitchFamily="34" charset="-128"/>
                          <a:ea typeface="Yu Gothic" panose="020B0400000000000000" pitchFamily="34" charset="-128"/>
                        </a:rPr>
                        <a:t>（ダブルレクタングル）</a:t>
                      </a:r>
                      <a:endParaRPr lang="ja-JP" altLang="en-US" sz="800" b="0" i="0" u="none" strike="noStrike">
                        <a:solidFill>
                          <a:srgbClr val="000000"/>
                        </a:solidFill>
                        <a:effectLst/>
                        <a:latin typeface="Yu Gothic" panose="020B0400000000000000" pitchFamily="34" charset="-128"/>
                        <a:ea typeface="Yu Gothic" panose="020B0400000000000000" pitchFamily="34" charset="-128"/>
                      </a:endParaRPr>
                    </a:p>
                  </a:txBody>
                  <a:tcPr marL="36000" marR="7177" marT="71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724348"/>
                  </a:ext>
                </a:extLst>
              </a:tr>
              <a:tr h="433407">
                <a:tc>
                  <a:txBody>
                    <a:bodyPr/>
                    <a:lstStyle/>
                    <a:p>
                      <a:pPr algn="ctr" fontAlgn="ctr"/>
                      <a:r>
                        <a:rPr lang="ja-JP" altLang="en-US" sz="800" b="0" i="0" u="none" strike="noStrike">
                          <a:effectLst/>
                          <a:latin typeface="Yu Gothic" panose="020B0400000000000000" pitchFamily="34" charset="-128"/>
                          <a:ea typeface="Yu Gothic" panose="020B0400000000000000" pitchFamily="34" charset="-128"/>
                        </a:rPr>
                        <a:t>③</a:t>
                      </a:r>
                      <a:endParaRPr lang="ja-JP" altLang="en-US" sz="800" b="0" i="0" u="none" strike="noStrike">
                        <a:solidFill>
                          <a:srgbClr val="000000"/>
                        </a:solidFill>
                        <a:effectLst/>
                        <a:latin typeface="Yu Gothic" panose="020B0400000000000000" pitchFamily="34" charset="-128"/>
                        <a:ea typeface="Yu Gothic" panose="020B0400000000000000" pitchFamily="34" charset="-128"/>
                      </a:endParaRPr>
                    </a:p>
                  </a:txBody>
                  <a:tcPr marL="36000" marR="7177" marT="71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ja-JP" altLang="en-US" sz="800" b="0" i="0" u="none" strike="noStrike" dirty="0">
                          <a:effectLst/>
                          <a:latin typeface="Yu Gothic" panose="020B0400000000000000" pitchFamily="34" charset="-128"/>
                          <a:ea typeface="Yu Gothic" panose="020B0400000000000000" pitchFamily="34" charset="-128"/>
                        </a:rPr>
                        <a:t>トップ第</a:t>
                      </a:r>
                      <a:r>
                        <a:rPr lang="en-US" altLang="ja-JP" sz="800" b="0" i="0" u="none" strike="noStrike" dirty="0">
                          <a:effectLst/>
                          <a:latin typeface="Yu Gothic" panose="020B0400000000000000" pitchFamily="34" charset="-128"/>
                          <a:ea typeface="Yu Gothic" panose="020B0400000000000000" pitchFamily="34" charset="-128"/>
                        </a:rPr>
                        <a:t>2</a:t>
                      </a:r>
                      <a:r>
                        <a:rPr lang="ja-JP" altLang="en-US" sz="800" b="0" i="0" u="none" strike="noStrike" dirty="0">
                          <a:effectLst/>
                          <a:latin typeface="Yu Gothic" panose="020B0400000000000000" pitchFamily="34" charset="-128"/>
                          <a:ea typeface="Yu Gothic" panose="020B0400000000000000" pitchFamily="34" charset="-128"/>
                        </a:rPr>
                        <a:t>レクタングル</a:t>
                      </a:r>
                      <a:br>
                        <a:rPr lang="ja-JP" altLang="en-US" sz="800" b="0" i="0" u="none" strike="noStrike" dirty="0">
                          <a:effectLst/>
                          <a:latin typeface="Yu Gothic" panose="020B0400000000000000" pitchFamily="34" charset="-128"/>
                          <a:ea typeface="Yu Gothic" panose="020B0400000000000000" pitchFamily="34" charset="-128"/>
                        </a:rPr>
                      </a:br>
                      <a:r>
                        <a:rPr lang="ja-JP" altLang="en-US" sz="800" b="0" i="0" u="none" strike="noStrike" dirty="0">
                          <a:effectLst/>
                          <a:latin typeface="Yu Gothic" panose="020B0400000000000000" pitchFamily="34" charset="-128"/>
                          <a:ea typeface="Yu Gothic" panose="020B0400000000000000" pitchFamily="34" charset="-128"/>
                        </a:rPr>
                        <a:t>（ダブルレクタングル）</a:t>
                      </a:r>
                      <a:endParaRPr lang="ja-JP" alt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36000" marR="7177" marT="71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TW" altLang="en-US" sz="800" b="0" i="0" u="none" strike="noStrike">
                          <a:effectLst/>
                          <a:latin typeface="Yu Gothic" panose="020B0400000000000000" pitchFamily="34" charset="-128"/>
                          <a:ea typeface="Yu Gothic" panose="020B0400000000000000" pitchFamily="34" charset="-128"/>
                        </a:rPr>
                        <a:t>期間</a:t>
                      </a:r>
                      <a:br>
                        <a:rPr lang="zh-TW" altLang="en-US" sz="800" b="0" i="0" u="none" strike="noStrike">
                          <a:effectLst/>
                          <a:latin typeface="Yu Gothic" panose="020B0400000000000000" pitchFamily="34" charset="-128"/>
                          <a:ea typeface="Yu Gothic" panose="020B0400000000000000" pitchFamily="34" charset="-128"/>
                        </a:rPr>
                      </a:br>
                      <a:r>
                        <a:rPr lang="zh-TW" altLang="en-US" sz="800" b="0" i="0" u="none" strike="noStrike">
                          <a:effectLst/>
                          <a:latin typeface="Yu Gothic" panose="020B0400000000000000" pitchFamily="34" charset="-128"/>
                          <a:ea typeface="Yu Gothic" panose="020B0400000000000000" pitchFamily="34" charset="-128"/>
                        </a:rPr>
                        <a:t>（</a:t>
                      </a:r>
                      <a:r>
                        <a:rPr lang="en-US" altLang="zh-TW" sz="800" b="0" i="0" u="none" strike="noStrike">
                          <a:effectLst/>
                          <a:latin typeface="Yu Gothic" panose="020B0400000000000000" pitchFamily="34" charset="-128"/>
                          <a:ea typeface="Yu Gothic" panose="020B0400000000000000" pitchFamily="34" charset="-128"/>
                        </a:rPr>
                        <a:t>1</a:t>
                      </a:r>
                      <a:r>
                        <a:rPr lang="zh-TW" altLang="en-US" sz="800" b="0" i="0" u="none" strike="noStrike">
                          <a:effectLst/>
                          <a:latin typeface="Yu Gothic" panose="020B0400000000000000" pitchFamily="34" charset="-128"/>
                          <a:ea typeface="Yu Gothic" panose="020B0400000000000000" pitchFamily="34" charset="-128"/>
                        </a:rPr>
                        <a:t>週間）</a:t>
                      </a:r>
                      <a:endParaRPr lang="zh-TW" altLang="en-US" sz="800" b="0" i="0" u="none" strike="noStrike">
                        <a:solidFill>
                          <a:srgbClr val="000000"/>
                        </a:solidFill>
                        <a:effectLst/>
                        <a:latin typeface="Yu Gothic" panose="020B0400000000000000" pitchFamily="34" charset="-128"/>
                        <a:ea typeface="Yu Gothic" panose="020B0400000000000000" pitchFamily="34" charset="-128"/>
                      </a:endParaRPr>
                    </a:p>
                  </a:txBody>
                  <a:tcPr marL="36000" marR="7177" marT="71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800" b="0" i="0" u="none" strike="noStrike" dirty="0">
                          <a:effectLst/>
                          <a:latin typeface="Yu Gothic" panose="020B0400000000000000" pitchFamily="34" charset="-128"/>
                          <a:ea typeface="Yu Gothic" panose="020B0400000000000000" pitchFamily="34" charset="-128"/>
                        </a:rPr>
                        <a:t>100,000imp/</a:t>
                      </a:r>
                      <a:r>
                        <a:rPr lang="ja-JP" altLang="en-US" sz="800" b="0" i="0" u="none" strike="noStrike" dirty="0">
                          <a:effectLst/>
                          <a:latin typeface="Yu Gothic" panose="020B0400000000000000" pitchFamily="34" charset="-128"/>
                          <a:ea typeface="Yu Gothic" panose="020B0400000000000000" pitchFamily="34" charset="-128"/>
                        </a:rPr>
                        <a:t>週</a:t>
                      </a:r>
                      <a:endParaRPr lang="ja-JP" alt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36000" marR="7177" marT="71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800" b="0" i="0" u="none" strike="noStrike" dirty="0">
                          <a:effectLst/>
                          <a:latin typeface="Yu Gothic" panose="020B0400000000000000" pitchFamily="34" charset="-128"/>
                          <a:ea typeface="Yu Gothic" panose="020B0400000000000000" pitchFamily="34" charset="-128"/>
                        </a:rPr>
                        <a:t>\400,000/</a:t>
                      </a:r>
                      <a:r>
                        <a:rPr lang="ja-JP" altLang="en-US" sz="800" b="0" i="0" u="none" strike="noStrike">
                          <a:effectLst/>
                          <a:latin typeface="Yu Gothic" panose="020B0400000000000000" pitchFamily="34" charset="-128"/>
                          <a:ea typeface="Yu Gothic" panose="020B0400000000000000" pitchFamily="34" charset="-128"/>
                        </a:rPr>
                        <a:t>週</a:t>
                      </a:r>
                      <a:br>
                        <a:rPr lang="ja-JP" altLang="en-US" sz="800" b="0" i="0" u="none" strike="noStrike">
                          <a:effectLst/>
                          <a:latin typeface="Yu Gothic" panose="020B0400000000000000" pitchFamily="34" charset="-128"/>
                          <a:ea typeface="Yu Gothic" panose="020B0400000000000000" pitchFamily="34" charset="-128"/>
                        </a:rPr>
                      </a:br>
                      <a:r>
                        <a:rPr lang="en-US" altLang="ja-JP" sz="800" b="0" i="0" u="none" strike="noStrike" dirty="0">
                          <a:effectLst/>
                          <a:latin typeface="Yu Gothic" panose="020B0400000000000000" pitchFamily="34" charset="-128"/>
                          <a:ea typeface="Yu Gothic" panose="020B0400000000000000" pitchFamily="34" charset="-128"/>
                        </a:rPr>
                        <a:t>\500,000/</a:t>
                      </a:r>
                      <a:r>
                        <a:rPr lang="ja-JP" altLang="en-US" sz="800" b="0" i="0" u="none" strike="noStrike">
                          <a:effectLst/>
                          <a:latin typeface="Yu Gothic" panose="020B0400000000000000" pitchFamily="34" charset="-128"/>
                          <a:ea typeface="Yu Gothic" panose="020B0400000000000000" pitchFamily="34" charset="-128"/>
                        </a:rPr>
                        <a:t>週</a:t>
                      </a:r>
                      <a:br>
                        <a:rPr lang="ja-JP" altLang="en-US" sz="800" b="0" i="0" u="none" strike="noStrike">
                          <a:effectLst/>
                          <a:latin typeface="Yu Gothic" panose="020B0400000000000000" pitchFamily="34" charset="-128"/>
                          <a:ea typeface="Yu Gothic" panose="020B0400000000000000" pitchFamily="34" charset="-128"/>
                        </a:rPr>
                      </a:br>
                      <a:r>
                        <a:rPr lang="ja-JP" altLang="en-US" sz="800" b="0" i="0" u="none" strike="noStrike">
                          <a:effectLst/>
                          <a:latin typeface="Yu Gothic" panose="020B0400000000000000" pitchFamily="34" charset="-128"/>
                          <a:ea typeface="Yu Gothic" panose="020B0400000000000000" pitchFamily="34" charset="-128"/>
                        </a:rPr>
                        <a:t>（ダブルレクタングル）</a:t>
                      </a:r>
                      <a:endParaRPr lang="ja-JP" altLang="en-US" sz="800" b="0" i="0" u="none" strike="noStrike">
                        <a:solidFill>
                          <a:srgbClr val="000000"/>
                        </a:solidFill>
                        <a:effectLst/>
                        <a:latin typeface="Yu Gothic" panose="020B0400000000000000" pitchFamily="34" charset="-128"/>
                        <a:ea typeface="Yu Gothic" panose="020B0400000000000000" pitchFamily="34" charset="-128"/>
                      </a:endParaRPr>
                    </a:p>
                  </a:txBody>
                  <a:tcPr marL="36000" marR="7177" marT="71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39120660"/>
                  </a:ext>
                </a:extLst>
              </a:tr>
              <a:tr h="433407">
                <a:tc>
                  <a:txBody>
                    <a:bodyPr/>
                    <a:lstStyle/>
                    <a:p>
                      <a:pPr algn="ctr" fontAlgn="ctr"/>
                      <a:r>
                        <a:rPr lang="ja-JP" altLang="en-US" sz="800" b="0" i="0" u="none" strike="noStrike">
                          <a:effectLst/>
                          <a:latin typeface="Yu Gothic" panose="020B0400000000000000" pitchFamily="34" charset="-128"/>
                          <a:ea typeface="Yu Gothic" panose="020B0400000000000000" pitchFamily="34" charset="-128"/>
                        </a:rPr>
                        <a:t>④</a:t>
                      </a:r>
                      <a:endParaRPr lang="ja-JP" altLang="en-US" sz="800" b="0" i="0" u="none" strike="noStrike">
                        <a:solidFill>
                          <a:srgbClr val="000000"/>
                        </a:solidFill>
                        <a:effectLst/>
                        <a:latin typeface="Yu Gothic" panose="020B0400000000000000" pitchFamily="34" charset="-128"/>
                        <a:ea typeface="Yu Gothic" panose="020B0400000000000000" pitchFamily="34" charset="-128"/>
                      </a:endParaRPr>
                    </a:p>
                  </a:txBody>
                  <a:tcPr marL="36000" marR="7177" marT="71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ja-JP" altLang="en-US" sz="800" b="0" i="0" u="none" strike="noStrike" dirty="0">
                          <a:effectLst/>
                          <a:latin typeface="Yu Gothic" panose="020B0400000000000000" pitchFamily="34" charset="-128"/>
                          <a:ea typeface="Yu Gothic" panose="020B0400000000000000" pitchFamily="34" charset="-128"/>
                        </a:rPr>
                        <a:t>トップサイドバナー</a:t>
                      </a:r>
                      <a:endParaRPr lang="ja-JP" alt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36000" marR="7177" marT="71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TW" altLang="en-US" sz="800" b="0" i="0" u="none" strike="noStrike" dirty="0">
                          <a:effectLst/>
                          <a:latin typeface="Yu Gothic" panose="020B0400000000000000" pitchFamily="34" charset="-128"/>
                          <a:ea typeface="Yu Gothic" panose="020B0400000000000000" pitchFamily="34" charset="-128"/>
                        </a:rPr>
                        <a:t>期間</a:t>
                      </a:r>
                      <a:br>
                        <a:rPr lang="zh-TW" altLang="en-US" sz="800" b="0" i="0" u="none" strike="noStrike" dirty="0">
                          <a:effectLst/>
                          <a:latin typeface="Yu Gothic" panose="020B0400000000000000" pitchFamily="34" charset="-128"/>
                          <a:ea typeface="Yu Gothic" panose="020B0400000000000000" pitchFamily="34" charset="-128"/>
                        </a:rPr>
                      </a:br>
                      <a:r>
                        <a:rPr lang="zh-TW" altLang="en-US" sz="800" b="0" i="0" u="none" strike="noStrike" dirty="0">
                          <a:effectLst/>
                          <a:latin typeface="Yu Gothic" panose="020B0400000000000000" pitchFamily="34" charset="-128"/>
                          <a:ea typeface="Yu Gothic" panose="020B0400000000000000" pitchFamily="34" charset="-128"/>
                        </a:rPr>
                        <a:t>（</a:t>
                      </a:r>
                      <a:r>
                        <a:rPr lang="en-US" altLang="zh-TW" sz="800" b="0" i="0" u="none" strike="noStrike" dirty="0">
                          <a:effectLst/>
                          <a:latin typeface="Yu Gothic" panose="020B0400000000000000" pitchFamily="34" charset="-128"/>
                          <a:ea typeface="Yu Gothic" panose="020B0400000000000000" pitchFamily="34" charset="-128"/>
                        </a:rPr>
                        <a:t>1</a:t>
                      </a:r>
                      <a:r>
                        <a:rPr lang="zh-TW" altLang="en-US" sz="800" b="0" i="0" u="none" strike="noStrike" dirty="0">
                          <a:effectLst/>
                          <a:latin typeface="Yu Gothic" panose="020B0400000000000000" pitchFamily="34" charset="-128"/>
                          <a:ea typeface="Yu Gothic" panose="020B0400000000000000" pitchFamily="34" charset="-128"/>
                        </a:rPr>
                        <a:t>週間）</a:t>
                      </a:r>
                      <a:endParaRPr lang="zh-TW" alt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36000" marR="7177" marT="71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800" b="0" i="0" u="none" strike="noStrike" dirty="0">
                          <a:effectLst/>
                          <a:latin typeface="Yu Gothic" panose="020B0400000000000000" pitchFamily="34" charset="-128"/>
                          <a:ea typeface="Yu Gothic" panose="020B0400000000000000" pitchFamily="34" charset="-128"/>
                        </a:rPr>
                        <a:t>100,000imp/</a:t>
                      </a:r>
                      <a:r>
                        <a:rPr lang="ja-JP" altLang="en-US" sz="800" b="0" i="0" u="none" strike="noStrike" dirty="0">
                          <a:effectLst/>
                          <a:latin typeface="Yu Gothic" panose="020B0400000000000000" pitchFamily="34" charset="-128"/>
                          <a:ea typeface="Yu Gothic" panose="020B0400000000000000" pitchFamily="34" charset="-128"/>
                        </a:rPr>
                        <a:t>週</a:t>
                      </a:r>
                      <a:endParaRPr lang="ja-JP" alt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36000" marR="7177" marT="71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800" b="0" i="0" u="none" strike="noStrike" dirty="0">
                          <a:effectLst/>
                          <a:latin typeface="Yu Gothic" panose="020B0400000000000000" pitchFamily="34" charset="-128"/>
                          <a:ea typeface="Yu Gothic" panose="020B0400000000000000" pitchFamily="34" charset="-128"/>
                        </a:rPr>
                        <a:t>\300,000/</a:t>
                      </a:r>
                      <a:r>
                        <a:rPr lang="ja-JP" altLang="en-US" sz="800" b="0" i="0" u="none" strike="noStrike">
                          <a:effectLst/>
                          <a:latin typeface="Yu Gothic" panose="020B0400000000000000" pitchFamily="34" charset="-128"/>
                          <a:ea typeface="Yu Gothic" panose="020B0400000000000000" pitchFamily="34" charset="-128"/>
                        </a:rPr>
                        <a:t>週</a:t>
                      </a:r>
                      <a:endParaRPr lang="ja-JP" altLang="en-US" sz="800" b="0" i="0" u="none" strike="noStrike">
                        <a:solidFill>
                          <a:srgbClr val="000000"/>
                        </a:solidFill>
                        <a:effectLst/>
                        <a:latin typeface="Yu Gothic" panose="020B0400000000000000" pitchFamily="34" charset="-128"/>
                        <a:ea typeface="Yu Gothic" panose="020B0400000000000000" pitchFamily="34" charset="-128"/>
                      </a:endParaRPr>
                    </a:p>
                  </a:txBody>
                  <a:tcPr marL="36000" marR="7177" marT="71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99295279"/>
                  </a:ext>
                </a:extLst>
              </a:tr>
              <a:tr h="433407">
                <a:tc>
                  <a:txBody>
                    <a:bodyPr/>
                    <a:lstStyle/>
                    <a:p>
                      <a:pPr algn="ctr" fontAlgn="ctr"/>
                      <a:r>
                        <a:rPr lang="ja-JP" altLang="en-US" sz="800" b="0" i="0" u="none" strike="noStrike">
                          <a:effectLst/>
                          <a:latin typeface="Yu Gothic" panose="020B0400000000000000" pitchFamily="34" charset="-128"/>
                          <a:ea typeface="Yu Gothic" panose="020B0400000000000000" pitchFamily="34" charset="-128"/>
                        </a:rPr>
                        <a:t>⑤</a:t>
                      </a:r>
                      <a:endParaRPr lang="ja-JP" altLang="en-US" sz="800" b="0" i="0" u="none" strike="noStrike">
                        <a:solidFill>
                          <a:srgbClr val="000000"/>
                        </a:solidFill>
                        <a:effectLst/>
                        <a:latin typeface="Yu Gothic" panose="020B0400000000000000" pitchFamily="34" charset="-128"/>
                        <a:ea typeface="Yu Gothic" panose="020B0400000000000000" pitchFamily="34" charset="-128"/>
                      </a:endParaRPr>
                    </a:p>
                  </a:txBody>
                  <a:tcPr marL="36000" marR="7177" marT="71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ja-JP" altLang="en-US" sz="800" b="0" i="0" u="none" strike="noStrike" dirty="0">
                          <a:effectLst/>
                          <a:latin typeface="Yu Gothic" panose="020B0400000000000000" pitchFamily="34" charset="-128"/>
                          <a:ea typeface="Yu Gothic" panose="020B0400000000000000" pitchFamily="34" charset="-128"/>
                        </a:rPr>
                        <a:t>トップテキストアド</a:t>
                      </a:r>
                      <a:endParaRPr lang="ja-JP" alt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36000" marR="7177" marT="71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TW" altLang="en-US" sz="800" b="0" i="0" u="none" strike="noStrike">
                          <a:effectLst/>
                          <a:latin typeface="Yu Gothic" panose="020B0400000000000000" pitchFamily="34" charset="-128"/>
                          <a:ea typeface="Yu Gothic" panose="020B0400000000000000" pitchFamily="34" charset="-128"/>
                        </a:rPr>
                        <a:t>期間</a:t>
                      </a:r>
                      <a:br>
                        <a:rPr lang="zh-TW" altLang="en-US" sz="800" b="0" i="0" u="none" strike="noStrike">
                          <a:effectLst/>
                          <a:latin typeface="Yu Gothic" panose="020B0400000000000000" pitchFamily="34" charset="-128"/>
                          <a:ea typeface="Yu Gothic" panose="020B0400000000000000" pitchFamily="34" charset="-128"/>
                        </a:rPr>
                      </a:br>
                      <a:r>
                        <a:rPr lang="zh-TW" altLang="en-US" sz="800" b="0" i="0" u="none" strike="noStrike">
                          <a:effectLst/>
                          <a:latin typeface="Yu Gothic" panose="020B0400000000000000" pitchFamily="34" charset="-128"/>
                          <a:ea typeface="Yu Gothic" panose="020B0400000000000000" pitchFamily="34" charset="-128"/>
                        </a:rPr>
                        <a:t>（</a:t>
                      </a:r>
                      <a:r>
                        <a:rPr lang="en-US" altLang="zh-TW" sz="800" b="0" i="0" u="none" strike="noStrike">
                          <a:effectLst/>
                          <a:latin typeface="Yu Gothic" panose="020B0400000000000000" pitchFamily="34" charset="-128"/>
                          <a:ea typeface="Yu Gothic" panose="020B0400000000000000" pitchFamily="34" charset="-128"/>
                        </a:rPr>
                        <a:t>1</a:t>
                      </a:r>
                      <a:r>
                        <a:rPr lang="zh-TW" altLang="en-US" sz="800" b="0" i="0" u="none" strike="noStrike">
                          <a:effectLst/>
                          <a:latin typeface="Yu Gothic" panose="020B0400000000000000" pitchFamily="34" charset="-128"/>
                          <a:ea typeface="Yu Gothic" panose="020B0400000000000000" pitchFamily="34" charset="-128"/>
                        </a:rPr>
                        <a:t>週間）</a:t>
                      </a:r>
                      <a:endParaRPr lang="zh-TW" altLang="en-US" sz="800" b="0" i="0" u="none" strike="noStrike">
                        <a:solidFill>
                          <a:srgbClr val="000000"/>
                        </a:solidFill>
                        <a:effectLst/>
                        <a:latin typeface="Yu Gothic" panose="020B0400000000000000" pitchFamily="34" charset="-128"/>
                        <a:ea typeface="Yu Gothic" panose="020B0400000000000000" pitchFamily="34" charset="-128"/>
                      </a:endParaRPr>
                    </a:p>
                  </a:txBody>
                  <a:tcPr marL="36000" marR="7177" marT="71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800" b="0" i="0" u="none" strike="noStrike" dirty="0">
                          <a:effectLst/>
                          <a:latin typeface="Yu Gothic" panose="020B0400000000000000" pitchFamily="34" charset="-128"/>
                          <a:ea typeface="Yu Gothic" panose="020B0400000000000000" pitchFamily="34" charset="-128"/>
                        </a:rPr>
                        <a:t>100,000imp/</a:t>
                      </a:r>
                      <a:r>
                        <a:rPr lang="ja-JP" altLang="en-US" sz="800" b="0" i="0" u="none" strike="noStrike" dirty="0">
                          <a:effectLst/>
                          <a:latin typeface="Yu Gothic" panose="020B0400000000000000" pitchFamily="34" charset="-128"/>
                          <a:ea typeface="Yu Gothic" panose="020B0400000000000000" pitchFamily="34" charset="-128"/>
                        </a:rPr>
                        <a:t>週</a:t>
                      </a:r>
                      <a:endParaRPr lang="ja-JP" alt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36000" marR="7177" marT="71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800" b="0" i="0" u="none" strike="noStrike" dirty="0">
                          <a:effectLst/>
                          <a:latin typeface="Yu Gothic" panose="020B0400000000000000" pitchFamily="34" charset="-128"/>
                          <a:ea typeface="Yu Gothic" panose="020B0400000000000000" pitchFamily="34" charset="-128"/>
                        </a:rPr>
                        <a:t>\300,000/</a:t>
                      </a:r>
                      <a:r>
                        <a:rPr lang="ja-JP" altLang="en-US" sz="800" b="0" i="0" u="none" strike="noStrike" dirty="0">
                          <a:effectLst/>
                          <a:latin typeface="Yu Gothic" panose="020B0400000000000000" pitchFamily="34" charset="-128"/>
                          <a:ea typeface="Yu Gothic" panose="020B0400000000000000" pitchFamily="34" charset="-128"/>
                        </a:rPr>
                        <a:t>週</a:t>
                      </a:r>
                      <a:endParaRPr lang="ja-JP" alt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36000" marR="7177" marT="71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96950766"/>
                  </a:ext>
                </a:extLst>
              </a:tr>
            </a:tbl>
          </a:graphicData>
        </a:graphic>
      </p:graphicFrame>
      <p:pic>
        <p:nvPicPr>
          <p:cNvPr id="24" name="bg object 16">
            <a:extLst>
              <a:ext uri="{FF2B5EF4-FFF2-40B4-BE49-F238E27FC236}">
                <a16:creationId xmlns:a16="http://schemas.microsoft.com/office/drawing/2014/main" id="{B2C6AAFC-8C97-5642-B59E-64FB0D4D268F}"/>
              </a:ext>
            </a:extLst>
          </p:cNvPr>
          <p:cNvPicPr/>
          <p:nvPr/>
        </p:nvPicPr>
        <p:blipFill>
          <a:blip r:embed="rId2" cstate="print"/>
          <a:stretch>
            <a:fillRect/>
          </a:stretch>
        </p:blipFill>
        <p:spPr>
          <a:xfrm>
            <a:off x="8112473" y="4657804"/>
            <a:ext cx="163220" cy="230931"/>
          </a:xfrm>
          <a:prstGeom prst="rect">
            <a:avLst/>
          </a:prstGeom>
        </p:spPr>
      </p:pic>
      <p:pic>
        <p:nvPicPr>
          <p:cNvPr id="25" name="bg object 17">
            <a:extLst>
              <a:ext uri="{FF2B5EF4-FFF2-40B4-BE49-F238E27FC236}">
                <a16:creationId xmlns:a16="http://schemas.microsoft.com/office/drawing/2014/main" id="{88E25DFC-2C77-0D44-96AA-D1E9B250C788}"/>
              </a:ext>
            </a:extLst>
          </p:cNvPr>
          <p:cNvPicPr/>
          <p:nvPr/>
        </p:nvPicPr>
        <p:blipFill>
          <a:blip r:embed="rId3" cstate="print"/>
          <a:stretch>
            <a:fillRect/>
          </a:stretch>
        </p:blipFill>
        <p:spPr>
          <a:xfrm>
            <a:off x="8316555" y="4657805"/>
            <a:ext cx="147688" cy="230931"/>
          </a:xfrm>
          <a:prstGeom prst="rect">
            <a:avLst/>
          </a:prstGeom>
        </p:spPr>
      </p:pic>
      <p:pic>
        <p:nvPicPr>
          <p:cNvPr id="26" name="bg object 18">
            <a:extLst>
              <a:ext uri="{FF2B5EF4-FFF2-40B4-BE49-F238E27FC236}">
                <a16:creationId xmlns:a16="http://schemas.microsoft.com/office/drawing/2014/main" id="{BDDDB1AF-2A7F-E447-9EEA-BA36ADAA84F1}"/>
              </a:ext>
            </a:extLst>
          </p:cNvPr>
          <p:cNvPicPr/>
          <p:nvPr/>
        </p:nvPicPr>
        <p:blipFill>
          <a:blip r:embed="rId4" cstate="print"/>
          <a:stretch>
            <a:fillRect/>
          </a:stretch>
        </p:blipFill>
        <p:spPr>
          <a:xfrm>
            <a:off x="8740027" y="4657805"/>
            <a:ext cx="170002" cy="230931"/>
          </a:xfrm>
          <a:prstGeom prst="rect">
            <a:avLst/>
          </a:prstGeom>
        </p:spPr>
      </p:pic>
      <p:pic>
        <p:nvPicPr>
          <p:cNvPr id="27" name="bg object 19">
            <a:extLst>
              <a:ext uri="{FF2B5EF4-FFF2-40B4-BE49-F238E27FC236}">
                <a16:creationId xmlns:a16="http://schemas.microsoft.com/office/drawing/2014/main" id="{A9E91306-8C42-5A48-98F5-5D4ECA6ECCF1}"/>
              </a:ext>
            </a:extLst>
          </p:cNvPr>
          <p:cNvPicPr/>
          <p:nvPr/>
        </p:nvPicPr>
        <p:blipFill>
          <a:blip r:embed="rId5" cstate="print"/>
          <a:stretch>
            <a:fillRect/>
          </a:stretch>
        </p:blipFill>
        <p:spPr>
          <a:xfrm>
            <a:off x="8501777" y="4652797"/>
            <a:ext cx="196037" cy="238846"/>
          </a:xfrm>
          <a:prstGeom prst="rect">
            <a:avLst/>
          </a:prstGeom>
        </p:spPr>
      </p:pic>
      <p:pic>
        <p:nvPicPr>
          <p:cNvPr id="28" name="bg object 20">
            <a:extLst>
              <a:ext uri="{FF2B5EF4-FFF2-40B4-BE49-F238E27FC236}">
                <a16:creationId xmlns:a16="http://schemas.microsoft.com/office/drawing/2014/main" id="{5DB0AB79-9C4F-854C-9B5E-EE0BAA3F7904}"/>
              </a:ext>
            </a:extLst>
          </p:cNvPr>
          <p:cNvPicPr/>
          <p:nvPr/>
        </p:nvPicPr>
        <p:blipFill>
          <a:blip r:embed="rId6" cstate="print"/>
          <a:stretch>
            <a:fillRect/>
          </a:stretch>
        </p:blipFill>
        <p:spPr>
          <a:xfrm>
            <a:off x="7825276" y="4656936"/>
            <a:ext cx="259861" cy="231025"/>
          </a:xfrm>
          <a:prstGeom prst="rect">
            <a:avLst/>
          </a:prstGeom>
        </p:spPr>
      </p:pic>
      <p:sp>
        <p:nvSpPr>
          <p:cNvPr id="29" name="bg object 21">
            <a:extLst>
              <a:ext uri="{FF2B5EF4-FFF2-40B4-BE49-F238E27FC236}">
                <a16:creationId xmlns:a16="http://schemas.microsoft.com/office/drawing/2014/main" id="{2E612203-3A6D-E040-B458-DBDBC5A83BAB}"/>
              </a:ext>
            </a:extLst>
          </p:cNvPr>
          <p:cNvSpPr/>
          <p:nvPr/>
        </p:nvSpPr>
        <p:spPr>
          <a:xfrm>
            <a:off x="7504939" y="4706790"/>
            <a:ext cx="100965" cy="130649"/>
          </a:xfrm>
          <a:custGeom>
            <a:avLst/>
            <a:gdLst/>
            <a:ahLst/>
            <a:cxnLst/>
            <a:rect l="l" t="t" r="r" b="b"/>
            <a:pathLst>
              <a:path w="100965" h="130810">
                <a:moveTo>
                  <a:pt x="100520" y="16840"/>
                </a:moveTo>
                <a:lnTo>
                  <a:pt x="82029" y="16840"/>
                </a:lnTo>
                <a:lnTo>
                  <a:pt x="82029" y="50304"/>
                </a:lnTo>
                <a:lnTo>
                  <a:pt x="100520" y="50304"/>
                </a:lnTo>
                <a:lnTo>
                  <a:pt x="100520" y="16840"/>
                </a:lnTo>
                <a:close/>
              </a:path>
              <a:path w="100965" h="130810">
                <a:moveTo>
                  <a:pt x="100736" y="0"/>
                </a:moveTo>
                <a:lnTo>
                  <a:pt x="0" y="0"/>
                </a:lnTo>
                <a:lnTo>
                  <a:pt x="0" y="2540"/>
                </a:lnTo>
                <a:lnTo>
                  <a:pt x="88" y="16510"/>
                </a:lnTo>
                <a:lnTo>
                  <a:pt x="101" y="50800"/>
                </a:lnTo>
                <a:lnTo>
                  <a:pt x="114" y="66040"/>
                </a:lnTo>
                <a:lnTo>
                  <a:pt x="127" y="102870"/>
                </a:lnTo>
                <a:lnTo>
                  <a:pt x="152" y="119380"/>
                </a:lnTo>
                <a:lnTo>
                  <a:pt x="152" y="125730"/>
                </a:lnTo>
                <a:lnTo>
                  <a:pt x="63" y="130810"/>
                </a:lnTo>
                <a:lnTo>
                  <a:pt x="18757" y="130810"/>
                </a:lnTo>
                <a:lnTo>
                  <a:pt x="18757" y="125730"/>
                </a:lnTo>
                <a:lnTo>
                  <a:pt x="18757" y="119380"/>
                </a:lnTo>
                <a:lnTo>
                  <a:pt x="100520" y="119380"/>
                </a:lnTo>
                <a:lnTo>
                  <a:pt x="100520" y="103174"/>
                </a:lnTo>
                <a:lnTo>
                  <a:pt x="100520" y="102870"/>
                </a:lnTo>
                <a:lnTo>
                  <a:pt x="100520" y="66649"/>
                </a:lnTo>
                <a:lnTo>
                  <a:pt x="82029" y="66649"/>
                </a:lnTo>
                <a:lnTo>
                  <a:pt x="82029" y="102870"/>
                </a:lnTo>
                <a:lnTo>
                  <a:pt x="18757" y="102870"/>
                </a:lnTo>
                <a:lnTo>
                  <a:pt x="18757" y="66040"/>
                </a:lnTo>
                <a:lnTo>
                  <a:pt x="100520" y="66040"/>
                </a:lnTo>
                <a:lnTo>
                  <a:pt x="100520" y="50800"/>
                </a:lnTo>
                <a:lnTo>
                  <a:pt x="18757" y="50800"/>
                </a:lnTo>
                <a:lnTo>
                  <a:pt x="18757" y="16510"/>
                </a:lnTo>
                <a:lnTo>
                  <a:pt x="100558" y="16510"/>
                </a:lnTo>
                <a:lnTo>
                  <a:pt x="100558" y="2540"/>
                </a:lnTo>
                <a:lnTo>
                  <a:pt x="100736" y="2540"/>
                </a:lnTo>
                <a:lnTo>
                  <a:pt x="100736" y="0"/>
                </a:lnTo>
                <a:close/>
              </a:path>
              <a:path w="100965" h="130810">
                <a:moveTo>
                  <a:pt x="100825" y="130378"/>
                </a:moveTo>
                <a:lnTo>
                  <a:pt x="100520" y="119684"/>
                </a:lnTo>
                <a:lnTo>
                  <a:pt x="82029" y="119684"/>
                </a:lnTo>
                <a:lnTo>
                  <a:pt x="82029" y="130378"/>
                </a:lnTo>
                <a:lnTo>
                  <a:pt x="100825" y="130378"/>
                </a:lnTo>
                <a:close/>
              </a:path>
            </a:pathLst>
          </a:custGeom>
          <a:solidFill>
            <a:srgbClr val="0061AF"/>
          </a:solidFill>
        </p:spPr>
        <p:txBody>
          <a:bodyPr wrap="square" lIns="0" tIns="0" rIns="0" bIns="0" rtlCol="0"/>
          <a:lstStyle/>
          <a:p>
            <a:endParaRPr sz="1798"/>
          </a:p>
        </p:txBody>
      </p:sp>
      <p:pic>
        <p:nvPicPr>
          <p:cNvPr id="30" name="bg object 22">
            <a:extLst>
              <a:ext uri="{FF2B5EF4-FFF2-40B4-BE49-F238E27FC236}">
                <a16:creationId xmlns:a16="http://schemas.microsoft.com/office/drawing/2014/main" id="{327F814C-64B0-8D49-B98D-AB9F745FDD75}"/>
              </a:ext>
            </a:extLst>
          </p:cNvPr>
          <p:cNvPicPr/>
          <p:nvPr/>
        </p:nvPicPr>
        <p:blipFill>
          <a:blip r:embed="rId7" cstate="print"/>
          <a:stretch>
            <a:fillRect/>
          </a:stretch>
        </p:blipFill>
        <p:spPr>
          <a:xfrm>
            <a:off x="7636173" y="4696906"/>
            <a:ext cx="143484" cy="140263"/>
          </a:xfrm>
          <a:prstGeom prst="rect">
            <a:avLst/>
          </a:prstGeom>
        </p:spPr>
      </p:pic>
      <p:sp>
        <p:nvSpPr>
          <p:cNvPr id="32" name="bg object 23">
            <a:extLst>
              <a:ext uri="{FF2B5EF4-FFF2-40B4-BE49-F238E27FC236}">
                <a16:creationId xmlns:a16="http://schemas.microsoft.com/office/drawing/2014/main" id="{E81DF1EA-1656-CC42-AE61-AC623E99DBA0}"/>
              </a:ext>
            </a:extLst>
          </p:cNvPr>
          <p:cNvSpPr/>
          <p:nvPr/>
        </p:nvSpPr>
        <p:spPr>
          <a:xfrm>
            <a:off x="-2108" y="5042914"/>
            <a:ext cx="9146540" cy="104087"/>
          </a:xfrm>
          <a:custGeom>
            <a:avLst/>
            <a:gdLst/>
            <a:ahLst/>
            <a:cxnLst/>
            <a:rect l="l" t="t" r="r" b="b"/>
            <a:pathLst>
              <a:path w="9146540" h="95885">
                <a:moveTo>
                  <a:pt x="9146501" y="0"/>
                </a:moveTo>
                <a:lnTo>
                  <a:pt x="0" y="0"/>
                </a:lnTo>
                <a:lnTo>
                  <a:pt x="0" y="95262"/>
                </a:lnTo>
                <a:lnTo>
                  <a:pt x="9146501" y="95262"/>
                </a:lnTo>
                <a:lnTo>
                  <a:pt x="9146501" y="0"/>
                </a:lnTo>
                <a:close/>
              </a:path>
            </a:pathLst>
          </a:custGeom>
          <a:solidFill>
            <a:srgbClr val="0061AF"/>
          </a:solidFill>
        </p:spPr>
        <p:txBody>
          <a:bodyPr wrap="square" lIns="0" tIns="0" rIns="0" bIns="0" rtlCol="0"/>
          <a:lstStyle/>
          <a:p>
            <a:endParaRPr sz="1798"/>
          </a:p>
        </p:txBody>
      </p:sp>
      <p:sp>
        <p:nvSpPr>
          <p:cNvPr id="33" name="bg object 24">
            <a:extLst>
              <a:ext uri="{FF2B5EF4-FFF2-40B4-BE49-F238E27FC236}">
                <a16:creationId xmlns:a16="http://schemas.microsoft.com/office/drawing/2014/main" id="{F0511BCF-CCFD-A84B-87DF-439D756E5CE5}"/>
              </a:ext>
            </a:extLst>
          </p:cNvPr>
          <p:cNvSpPr/>
          <p:nvPr/>
        </p:nvSpPr>
        <p:spPr>
          <a:xfrm>
            <a:off x="-2108" y="0"/>
            <a:ext cx="9146540" cy="95767"/>
          </a:xfrm>
          <a:custGeom>
            <a:avLst/>
            <a:gdLst/>
            <a:ahLst/>
            <a:cxnLst/>
            <a:rect l="l" t="t" r="r" b="b"/>
            <a:pathLst>
              <a:path w="9146540" h="95885">
                <a:moveTo>
                  <a:pt x="9146501" y="0"/>
                </a:moveTo>
                <a:lnTo>
                  <a:pt x="0" y="0"/>
                </a:lnTo>
                <a:lnTo>
                  <a:pt x="0" y="95262"/>
                </a:lnTo>
                <a:lnTo>
                  <a:pt x="9146501" y="95262"/>
                </a:lnTo>
                <a:lnTo>
                  <a:pt x="9146501" y="0"/>
                </a:lnTo>
                <a:close/>
              </a:path>
            </a:pathLst>
          </a:custGeom>
          <a:solidFill>
            <a:srgbClr val="0061AF"/>
          </a:solidFill>
        </p:spPr>
        <p:txBody>
          <a:bodyPr wrap="square" lIns="0" tIns="0" rIns="0" bIns="0" rtlCol="0"/>
          <a:lstStyle/>
          <a:p>
            <a:endParaRPr sz="1798"/>
          </a:p>
        </p:txBody>
      </p:sp>
      <p:grpSp>
        <p:nvGrpSpPr>
          <p:cNvPr id="18" name="object 2">
            <a:extLst>
              <a:ext uri="{FF2B5EF4-FFF2-40B4-BE49-F238E27FC236}">
                <a16:creationId xmlns:a16="http://schemas.microsoft.com/office/drawing/2014/main" id="{D193C1DF-0391-114C-BF65-A1E536C8D43B}"/>
              </a:ext>
            </a:extLst>
          </p:cNvPr>
          <p:cNvGrpSpPr/>
          <p:nvPr/>
        </p:nvGrpSpPr>
        <p:grpSpPr>
          <a:xfrm>
            <a:off x="371779" y="1399179"/>
            <a:ext cx="1679575" cy="3495040"/>
            <a:chOff x="371779" y="1399179"/>
            <a:chExt cx="1679575" cy="3495040"/>
          </a:xfrm>
        </p:grpSpPr>
        <p:pic>
          <p:nvPicPr>
            <p:cNvPr id="19" name="object 3">
              <a:extLst>
                <a:ext uri="{FF2B5EF4-FFF2-40B4-BE49-F238E27FC236}">
                  <a16:creationId xmlns:a16="http://schemas.microsoft.com/office/drawing/2014/main" id="{31DEDADA-10B8-FD4F-86CA-19EDE4C92D65}"/>
                </a:ext>
              </a:extLst>
            </p:cNvPr>
            <p:cNvPicPr/>
            <p:nvPr/>
          </p:nvPicPr>
          <p:blipFill>
            <a:blip r:embed="rId8" cstate="print"/>
            <a:stretch>
              <a:fillRect/>
            </a:stretch>
          </p:blipFill>
          <p:spPr>
            <a:xfrm>
              <a:off x="441787" y="3847829"/>
              <a:ext cx="1559490" cy="1046166"/>
            </a:xfrm>
            <a:prstGeom prst="rect">
              <a:avLst/>
            </a:prstGeom>
          </p:spPr>
        </p:pic>
        <p:pic>
          <p:nvPicPr>
            <p:cNvPr id="20" name="object 4">
              <a:extLst>
                <a:ext uri="{FF2B5EF4-FFF2-40B4-BE49-F238E27FC236}">
                  <a16:creationId xmlns:a16="http://schemas.microsoft.com/office/drawing/2014/main" id="{820B66F3-0FDC-0E4D-9F94-954F8C6B96C2}"/>
                </a:ext>
              </a:extLst>
            </p:cNvPr>
            <p:cNvPicPr/>
            <p:nvPr/>
          </p:nvPicPr>
          <p:blipFill>
            <a:blip r:embed="rId9" cstate="print"/>
            <a:stretch>
              <a:fillRect/>
            </a:stretch>
          </p:blipFill>
          <p:spPr>
            <a:xfrm>
              <a:off x="436432" y="1399179"/>
              <a:ext cx="1564576" cy="1212239"/>
            </a:xfrm>
            <a:prstGeom prst="rect">
              <a:avLst/>
            </a:prstGeom>
          </p:spPr>
        </p:pic>
        <p:pic>
          <p:nvPicPr>
            <p:cNvPr id="34" name="object 5">
              <a:extLst>
                <a:ext uri="{FF2B5EF4-FFF2-40B4-BE49-F238E27FC236}">
                  <a16:creationId xmlns:a16="http://schemas.microsoft.com/office/drawing/2014/main" id="{422BE127-07B3-0D4C-8D70-92C639244E6B}"/>
                </a:ext>
              </a:extLst>
            </p:cNvPr>
            <p:cNvPicPr/>
            <p:nvPr/>
          </p:nvPicPr>
          <p:blipFill>
            <a:blip r:embed="rId10" cstate="print"/>
            <a:stretch>
              <a:fillRect/>
            </a:stretch>
          </p:blipFill>
          <p:spPr>
            <a:xfrm>
              <a:off x="390312" y="2602145"/>
              <a:ext cx="1641433" cy="1214852"/>
            </a:xfrm>
            <a:prstGeom prst="rect">
              <a:avLst/>
            </a:prstGeom>
          </p:spPr>
        </p:pic>
        <p:sp>
          <p:nvSpPr>
            <p:cNvPr id="36" name="object 6">
              <a:extLst>
                <a:ext uri="{FF2B5EF4-FFF2-40B4-BE49-F238E27FC236}">
                  <a16:creationId xmlns:a16="http://schemas.microsoft.com/office/drawing/2014/main" id="{0769A165-646D-5544-8816-B69DF7C133EC}"/>
                </a:ext>
              </a:extLst>
            </p:cNvPr>
            <p:cNvSpPr/>
            <p:nvPr/>
          </p:nvSpPr>
          <p:spPr>
            <a:xfrm>
              <a:off x="1577340" y="1405839"/>
              <a:ext cx="417830" cy="1669414"/>
            </a:xfrm>
            <a:custGeom>
              <a:avLst/>
              <a:gdLst/>
              <a:ahLst/>
              <a:cxnLst/>
              <a:rect l="l" t="t" r="r" b="b"/>
              <a:pathLst>
                <a:path w="417830" h="1669414">
                  <a:moveTo>
                    <a:pt x="398780" y="1196301"/>
                  </a:moveTo>
                  <a:lnTo>
                    <a:pt x="18554" y="1196301"/>
                  </a:lnTo>
                  <a:lnTo>
                    <a:pt x="18554" y="1289037"/>
                  </a:lnTo>
                  <a:lnTo>
                    <a:pt x="398780" y="1289037"/>
                  </a:lnTo>
                  <a:lnTo>
                    <a:pt x="398780" y="1196301"/>
                  </a:lnTo>
                  <a:close/>
                </a:path>
                <a:path w="417830" h="1669414">
                  <a:moveTo>
                    <a:pt x="417322" y="1316863"/>
                  </a:moveTo>
                  <a:lnTo>
                    <a:pt x="0" y="1316863"/>
                  </a:lnTo>
                  <a:lnTo>
                    <a:pt x="0" y="1669262"/>
                  </a:lnTo>
                  <a:lnTo>
                    <a:pt x="417322" y="1669262"/>
                  </a:lnTo>
                  <a:lnTo>
                    <a:pt x="417322" y="1316863"/>
                  </a:lnTo>
                  <a:close/>
                </a:path>
                <a:path w="417830" h="1669414">
                  <a:moveTo>
                    <a:pt x="417322" y="0"/>
                  </a:moveTo>
                  <a:lnTo>
                    <a:pt x="0" y="0"/>
                  </a:lnTo>
                  <a:lnTo>
                    <a:pt x="0" y="343128"/>
                  </a:lnTo>
                  <a:lnTo>
                    <a:pt x="417322" y="343128"/>
                  </a:lnTo>
                  <a:lnTo>
                    <a:pt x="417322" y="0"/>
                  </a:lnTo>
                  <a:close/>
                </a:path>
              </a:pathLst>
            </a:custGeom>
            <a:solidFill>
              <a:srgbClr val="0061AF"/>
            </a:solidFill>
          </p:spPr>
          <p:txBody>
            <a:bodyPr wrap="square" lIns="0" tIns="0" rIns="0" bIns="0" rtlCol="0"/>
            <a:lstStyle/>
            <a:p>
              <a:endParaRPr/>
            </a:p>
          </p:txBody>
        </p:sp>
        <p:sp>
          <p:nvSpPr>
            <p:cNvPr id="38" name="object 7">
              <a:extLst>
                <a:ext uri="{FF2B5EF4-FFF2-40B4-BE49-F238E27FC236}">
                  <a16:creationId xmlns:a16="http://schemas.microsoft.com/office/drawing/2014/main" id="{4DC6668C-F0C6-4940-8924-B5E3CD77AA98}"/>
                </a:ext>
              </a:extLst>
            </p:cNvPr>
            <p:cNvSpPr/>
            <p:nvPr/>
          </p:nvSpPr>
          <p:spPr>
            <a:xfrm>
              <a:off x="371779" y="3844821"/>
              <a:ext cx="1679575" cy="0"/>
            </a:xfrm>
            <a:custGeom>
              <a:avLst/>
              <a:gdLst/>
              <a:ahLst/>
              <a:cxnLst/>
              <a:rect l="l" t="t" r="r" b="b"/>
              <a:pathLst>
                <a:path w="1679575">
                  <a:moveTo>
                    <a:pt x="0" y="0"/>
                  </a:moveTo>
                  <a:lnTo>
                    <a:pt x="1679308" y="0"/>
                  </a:lnTo>
                </a:path>
              </a:pathLst>
            </a:custGeom>
            <a:ln w="17995">
              <a:solidFill>
                <a:srgbClr val="000000"/>
              </a:solidFill>
              <a:prstDash val="sysDash"/>
            </a:ln>
          </p:spPr>
          <p:txBody>
            <a:bodyPr wrap="square" lIns="0" tIns="0" rIns="0" bIns="0" rtlCol="0"/>
            <a:lstStyle/>
            <a:p>
              <a:endParaRPr/>
            </a:p>
          </p:txBody>
        </p:sp>
        <p:sp>
          <p:nvSpPr>
            <p:cNvPr id="39" name="object 8">
              <a:extLst>
                <a:ext uri="{FF2B5EF4-FFF2-40B4-BE49-F238E27FC236}">
                  <a16:creationId xmlns:a16="http://schemas.microsoft.com/office/drawing/2014/main" id="{AE9A6828-6DA4-5F4D-A2AB-5CB9A73DBE97}"/>
                </a:ext>
              </a:extLst>
            </p:cNvPr>
            <p:cNvSpPr/>
            <p:nvPr/>
          </p:nvSpPr>
          <p:spPr>
            <a:xfrm>
              <a:off x="371779" y="3881915"/>
              <a:ext cx="1679575" cy="0"/>
            </a:xfrm>
            <a:custGeom>
              <a:avLst/>
              <a:gdLst/>
              <a:ahLst/>
              <a:cxnLst/>
              <a:rect l="l" t="t" r="r" b="b"/>
              <a:pathLst>
                <a:path w="1679575">
                  <a:moveTo>
                    <a:pt x="0" y="0"/>
                  </a:moveTo>
                  <a:lnTo>
                    <a:pt x="1679308" y="0"/>
                  </a:lnTo>
                </a:path>
              </a:pathLst>
            </a:custGeom>
            <a:ln w="17995">
              <a:solidFill>
                <a:srgbClr val="000000"/>
              </a:solidFill>
              <a:prstDash val="sysDash"/>
            </a:ln>
          </p:spPr>
          <p:txBody>
            <a:bodyPr wrap="square" lIns="0" tIns="0" rIns="0" bIns="0" rtlCol="0"/>
            <a:lstStyle/>
            <a:p>
              <a:endParaRPr/>
            </a:p>
          </p:txBody>
        </p:sp>
        <p:sp>
          <p:nvSpPr>
            <p:cNvPr id="40" name="object 9">
              <a:extLst>
                <a:ext uri="{FF2B5EF4-FFF2-40B4-BE49-F238E27FC236}">
                  <a16:creationId xmlns:a16="http://schemas.microsoft.com/office/drawing/2014/main" id="{231C42B3-F6A1-FE48-AC2A-2587909FA42E}"/>
                </a:ext>
              </a:extLst>
            </p:cNvPr>
            <p:cNvSpPr/>
            <p:nvPr/>
          </p:nvSpPr>
          <p:spPr>
            <a:xfrm>
              <a:off x="427405" y="4586719"/>
              <a:ext cx="1076325" cy="158115"/>
            </a:xfrm>
            <a:custGeom>
              <a:avLst/>
              <a:gdLst/>
              <a:ahLst/>
              <a:cxnLst/>
              <a:rect l="l" t="t" r="r" b="b"/>
              <a:pathLst>
                <a:path w="1076325" h="158114">
                  <a:moveTo>
                    <a:pt x="1075753" y="0"/>
                  </a:moveTo>
                  <a:lnTo>
                    <a:pt x="0" y="0"/>
                  </a:lnTo>
                  <a:lnTo>
                    <a:pt x="0" y="157657"/>
                  </a:lnTo>
                  <a:lnTo>
                    <a:pt x="1075753" y="157657"/>
                  </a:lnTo>
                  <a:lnTo>
                    <a:pt x="1075753" y="0"/>
                  </a:lnTo>
                  <a:close/>
                </a:path>
              </a:pathLst>
            </a:custGeom>
            <a:solidFill>
              <a:srgbClr val="0061AF"/>
            </a:solidFill>
          </p:spPr>
          <p:txBody>
            <a:bodyPr wrap="square" lIns="0" tIns="0" rIns="0" bIns="0" rtlCol="0"/>
            <a:lstStyle/>
            <a:p>
              <a:endParaRPr/>
            </a:p>
          </p:txBody>
        </p:sp>
        <p:pic>
          <p:nvPicPr>
            <p:cNvPr id="41" name="object 10">
              <a:extLst>
                <a:ext uri="{FF2B5EF4-FFF2-40B4-BE49-F238E27FC236}">
                  <a16:creationId xmlns:a16="http://schemas.microsoft.com/office/drawing/2014/main" id="{128A100A-2A4D-9B42-A14E-769E7A1001C6}"/>
                </a:ext>
              </a:extLst>
            </p:cNvPr>
            <p:cNvPicPr/>
            <p:nvPr/>
          </p:nvPicPr>
          <p:blipFill>
            <a:blip r:embed="rId11" cstate="print"/>
            <a:stretch>
              <a:fillRect/>
            </a:stretch>
          </p:blipFill>
          <p:spPr>
            <a:xfrm>
              <a:off x="1734578" y="1535868"/>
              <a:ext cx="102876" cy="102971"/>
            </a:xfrm>
            <a:prstGeom prst="rect">
              <a:avLst/>
            </a:prstGeom>
          </p:spPr>
        </p:pic>
        <p:pic>
          <p:nvPicPr>
            <p:cNvPr id="42" name="object 11">
              <a:extLst>
                <a:ext uri="{FF2B5EF4-FFF2-40B4-BE49-F238E27FC236}">
                  <a16:creationId xmlns:a16="http://schemas.microsoft.com/office/drawing/2014/main" id="{9C179FD8-D3A2-C341-8DC0-F23F27FAA56A}"/>
                </a:ext>
              </a:extLst>
            </p:cNvPr>
            <p:cNvPicPr/>
            <p:nvPr/>
          </p:nvPicPr>
          <p:blipFill>
            <a:blip r:embed="rId12" cstate="print"/>
            <a:stretch>
              <a:fillRect/>
            </a:stretch>
          </p:blipFill>
          <p:spPr>
            <a:xfrm>
              <a:off x="913758" y="4617684"/>
              <a:ext cx="102984" cy="102971"/>
            </a:xfrm>
            <a:prstGeom prst="rect">
              <a:avLst/>
            </a:prstGeom>
          </p:spPr>
        </p:pic>
        <p:pic>
          <p:nvPicPr>
            <p:cNvPr id="43" name="object 12">
              <a:extLst>
                <a:ext uri="{FF2B5EF4-FFF2-40B4-BE49-F238E27FC236}">
                  <a16:creationId xmlns:a16="http://schemas.microsoft.com/office/drawing/2014/main" id="{395AFBB5-0E4D-A94A-8F01-366F8524BDE5}"/>
                </a:ext>
              </a:extLst>
            </p:cNvPr>
            <p:cNvPicPr/>
            <p:nvPr/>
          </p:nvPicPr>
          <p:blipFill>
            <a:blip r:embed="rId13" cstate="print"/>
            <a:stretch>
              <a:fillRect/>
            </a:stretch>
          </p:blipFill>
          <p:spPr>
            <a:xfrm>
              <a:off x="1728141" y="2587016"/>
              <a:ext cx="115671" cy="115684"/>
            </a:xfrm>
            <a:prstGeom prst="rect">
              <a:avLst/>
            </a:prstGeom>
          </p:spPr>
        </p:pic>
        <p:pic>
          <p:nvPicPr>
            <p:cNvPr id="44" name="object 13">
              <a:extLst>
                <a:ext uri="{FF2B5EF4-FFF2-40B4-BE49-F238E27FC236}">
                  <a16:creationId xmlns:a16="http://schemas.microsoft.com/office/drawing/2014/main" id="{B0BEEAEC-AB7D-E948-9C20-63AEDF204ABD}"/>
                </a:ext>
              </a:extLst>
            </p:cNvPr>
            <p:cNvPicPr/>
            <p:nvPr/>
          </p:nvPicPr>
          <p:blipFill>
            <a:blip r:embed="rId14" cstate="print"/>
            <a:stretch>
              <a:fillRect/>
            </a:stretch>
          </p:blipFill>
          <p:spPr>
            <a:xfrm>
              <a:off x="1734491" y="2593382"/>
              <a:ext cx="102971" cy="102971"/>
            </a:xfrm>
            <a:prstGeom prst="rect">
              <a:avLst/>
            </a:prstGeom>
          </p:spPr>
        </p:pic>
        <p:pic>
          <p:nvPicPr>
            <p:cNvPr id="45" name="object 14">
              <a:extLst>
                <a:ext uri="{FF2B5EF4-FFF2-40B4-BE49-F238E27FC236}">
                  <a16:creationId xmlns:a16="http://schemas.microsoft.com/office/drawing/2014/main" id="{A89B5BA2-C4FF-D344-8B56-ED2C61EC0198}"/>
                </a:ext>
              </a:extLst>
            </p:cNvPr>
            <p:cNvPicPr/>
            <p:nvPr/>
          </p:nvPicPr>
          <p:blipFill>
            <a:blip r:embed="rId15" cstate="print"/>
            <a:stretch>
              <a:fillRect/>
            </a:stretch>
          </p:blipFill>
          <p:spPr>
            <a:xfrm>
              <a:off x="1734491" y="2856867"/>
              <a:ext cx="102971" cy="102984"/>
            </a:xfrm>
            <a:prstGeom prst="rect">
              <a:avLst/>
            </a:prstGeom>
          </p:spPr>
        </p:pic>
      </p:grpSp>
      <p:grpSp>
        <p:nvGrpSpPr>
          <p:cNvPr id="46" name="object 30">
            <a:extLst>
              <a:ext uri="{FF2B5EF4-FFF2-40B4-BE49-F238E27FC236}">
                <a16:creationId xmlns:a16="http://schemas.microsoft.com/office/drawing/2014/main" id="{3773F8E9-E29C-B947-8E02-8EA7CE96ABD9}"/>
              </a:ext>
            </a:extLst>
          </p:cNvPr>
          <p:cNvGrpSpPr/>
          <p:nvPr/>
        </p:nvGrpSpPr>
        <p:grpSpPr>
          <a:xfrm>
            <a:off x="418133" y="926698"/>
            <a:ext cx="1595120" cy="396240"/>
            <a:chOff x="418133" y="926698"/>
            <a:chExt cx="1595120" cy="396240"/>
          </a:xfrm>
        </p:grpSpPr>
        <p:pic>
          <p:nvPicPr>
            <p:cNvPr id="47" name="object 31">
              <a:extLst>
                <a:ext uri="{FF2B5EF4-FFF2-40B4-BE49-F238E27FC236}">
                  <a16:creationId xmlns:a16="http://schemas.microsoft.com/office/drawing/2014/main" id="{AD716EB2-853A-6345-AACD-CC5236BC9225}"/>
                </a:ext>
              </a:extLst>
            </p:cNvPr>
            <p:cNvPicPr/>
            <p:nvPr/>
          </p:nvPicPr>
          <p:blipFill>
            <a:blip r:embed="rId16" cstate="print"/>
            <a:stretch>
              <a:fillRect/>
            </a:stretch>
          </p:blipFill>
          <p:spPr>
            <a:xfrm>
              <a:off x="418133" y="926698"/>
              <a:ext cx="1595074" cy="222568"/>
            </a:xfrm>
            <a:prstGeom prst="rect">
              <a:avLst/>
            </a:prstGeom>
          </p:spPr>
        </p:pic>
        <p:sp>
          <p:nvSpPr>
            <p:cNvPr id="48" name="object 32">
              <a:extLst>
                <a:ext uri="{FF2B5EF4-FFF2-40B4-BE49-F238E27FC236}">
                  <a16:creationId xmlns:a16="http://schemas.microsoft.com/office/drawing/2014/main" id="{9568A5D0-A906-C34F-92AA-1061958407E1}"/>
                </a:ext>
              </a:extLst>
            </p:cNvPr>
            <p:cNvSpPr/>
            <p:nvPr/>
          </p:nvSpPr>
          <p:spPr>
            <a:xfrm>
              <a:off x="547966" y="1164717"/>
              <a:ext cx="1336040" cy="158115"/>
            </a:xfrm>
            <a:custGeom>
              <a:avLst/>
              <a:gdLst/>
              <a:ahLst/>
              <a:cxnLst/>
              <a:rect l="l" t="t" r="r" b="b"/>
              <a:pathLst>
                <a:path w="1336039" h="158115">
                  <a:moveTo>
                    <a:pt x="1335417" y="0"/>
                  </a:moveTo>
                  <a:lnTo>
                    <a:pt x="0" y="0"/>
                  </a:lnTo>
                  <a:lnTo>
                    <a:pt x="0" y="157657"/>
                  </a:lnTo>
                  <a:lnTo>
                    <a:pt x="1335417" y="157657"/>
                  </a:lnTo>
                  <a:lnTo>
                    <a:pt x="1335417" y="0"/>
                  </a:lnTo>
                  <a:close/>
                </a:path>
              </a:pathLst>
            </a:custGeom>
            <a:solidFill>
              <a:srgbClr val="0061AF"/>
            </a:solidFill>
          </p:spPr>
          <p:txBody>
            <a:bodyPr wrap="square" lIns="0" tIns="0" rIns="0" bIns="0" rtlCol="0"/>
            <a:lstStyle/>
            <a:p>
              <a:endParaRPr/>
            </a:p>
          </p:txBody>
        </p:sp>
        <p:pic>
          <p:nvPicPr>
            <p:cNvPr id="49" name="object 33">
              <a:extLst>
                <a:ext uri="{FF2B5EF4-FFF2-40B4-BE49-F238E27FC236}">
                  <a16:creationId xmlns:a16="http://schemas.microsoft.com/office/drawing/2014/main" id="{68B99849-116C-C24B-8C20-E269B36C0B98}"/>
                </a:ext>
              </a:extLst>
            </p:cNvPr>
            <p:cNvPicPr/>
            <p:nvPr/>
          </p:nvPicPr>
          <p:blipFill>
            <a:blip r:embed="rId17" cstate="print"/>
            <a:stretch>
              <a:fillRect/>
            </a:stretch>
          </p:blipFill>
          <p:spPr>
            <a:xfrm>
              <a:off x="1164155" y="1195179"/>
              <a:ext cx="102971" cy="102984"/>
            </a:xfrm>
            <a:prstGeom prst="rect">
              <a:avLst/>
            </a:prstGeom>
          </p:spPr>
        </p:pic>
      </p:grpSp>
      <p:sp>
        <p:nvSpPr>
          <p:cNvPr id="50" name="object 13">
            <a:extLst>
              <a:ext uri="{FF2B5EF4-FFF2-40B4-BE49-F238E27FC236}">
                <a16:creationId xmlns:a16="http://schemas.microsoft.com/office/drawing/2014/main" id="{6F5D97F6-B45F-6648-81B4-29F9388C428C}"/>
              </a:ext>
            </a:extLst>
          </p:cNvPr>
          <p:cNvSpPr txBox="1"/>
          <p:nvPr/>
        </p:nvSpPr>
        <p:spPr>
          <a:xfrm>
            <a:off x="2071285" y="4785501"/>
            <a:ext cx="4658360" cy="132087"/>
          </a:xfrm>
          <a:prstGeom prst="rect">
            <a:avLst/>
          </a:prstGeom>
        </p:spPr>
        <p:txBody>
          <a:bodyPr vert="horz" wrap="square" lIns="0" tIns="1651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2700">
              <a:lnSpc>
                <a:spcPct val="100000"/>
              </a:lnSpc>
              <a:spcBef>
                <a:spcPts val="130"/>
              </a:spcBef>
            </a:pPr>
            <a:r>
              <a:rPr sz="750" spc="25" dirty="0">
                <a:latin typeface="Yu Gothic" panose="020B0400000000000000" pitchFamily="34" charset="-128"/>
                <a:ea typeface="Yu Gothic" panose="020B0400000000000000" pitchFamily="34" charset="-128"/>
                <a:cs typeface="YuGo-Medium"/>
              </a:rPr>
              <a:t>※</a:t>
            </a:r>
            <a:r>
              <a:rPr sz="750" spc="25" dirty="0" err="1">
                <a:latin typeface="Yu Gothic" panose="020B0400000000000000" pitchFamily="34" charset="-128"/>
                <a:ea typeface="Yu Gothic" panose="020B0400000000000000" pitchFamily="34" charset="-128"/>
                <a:cs typeface="YuGo-Medium"/>
              </a:rPr>
              <a:t>画</a:t>
            </a:r>
            <a:r>
              <a:rPr sz="750" spc="20" dirty="0" err="1">
                <a:latin typeface="Yu Gothic" panose="020B0400000000000000" pitchFamily="34" charset="-128"/>
                <a:ea typeface="Yu Gothic" panose="020B0400000000000000" pitchFamily="34" charset="-128"/>
                <a:cs typeface="YuGo-Medium"/>
              </a:rPr>
              <a:t>面</a:t>
            </a:r>
            <a:r>
              <a:rPr sz="750" spc="-50" dirty="0" err="1">
                <a:latin typeface="Yu Gothic" panose="020B0400000000000000" pitchFamily="34" charset="-128"/>
                <a:ea typeface="Yu Gothic" panose="020B0400000000000000" pitchFamily="34" charset="-128"/>
                <a:cs typeface="YuGo-Medium"/>
              </a:rPr>
              <a:t>は</a:t>
            </a:r>
            <a:r>
              <a:rPr sz="750" spc="-95" dirty="0" err="1">
                <a:latin typeface="Yu Gothic" panose="020B0400000000000000" pitchFamily="34" charset="-128"/>
                <a:ea typeface="Yu Gothic" panose="020B0400000000000000" pitchFamily="34" charset="-128"/>
                <a:cs typeface="YuGo-Medium"/>
              </a:rPr>
              <a:t>イ</a:t>
            </a:r>
            <a:r>
              <a:rPr sz="750" spc="-55" dirty="0" err="1">
                <a:latin typeface="Yu Gothic" panose="020B0400000000000000" pitchFamily="34" charset="-128"/>
                <a:ea typeface="Yu Gothic" panose="020B0400000000000000" pitchFamily="34" charset="-128"/>
                <a:cs typeface="YuGo-Medium"/>
              </a:rPr>
              <a:t>メ</a:t>
            </a:r>
            <a:r>
              <a:rPr sz="750" spc="-25" dirty="0" err="1">
                <a:latin typeface="Yu Gothic" panose="020B0400000000000000" pitchFamily="34" charset="-128"/>
                <a:ea typeface="Yu Gothic" panose="020B0400000000000000" pitchFamily="34" charset="-128"/>
                <a:cs typeface="YuGo-Medium"/>
              </a:rPr>
              <a:t>ー</a:t>
            </a:r>
            <a:r>
              <a:rPr sz="750" spc="-20" dirty="0" err="1">
                <a:latin typeface="Yu Gothic" panose="020B0400000000000000" pitchFamily="34" charset="-128"/>
                <a:ea typeface="Yu Gothic" panose="020B0400000000000000" pitchFamily="34" charset="-128"/>
                <a:cs typeface="YuGo-Medium"/>
              </a:rPr>
              <a:t>ジ</a:t>
            </a:r>
            <a:r>
              <a:rPr sz="750" spc="20" dirty="0" err="1">
                <a:latin typeface="Yu Gothic" panose="020B0400000000000000" pitchFamily="34" charset="-128"/>
                <a:ea typeface="Yu Gothic" panose="020B0400000000000000" pitchFamily="34" charset="-128"/>
                <a:cs typeface="YuGo-Medium"/>
              </a:rPr>
              <a:t>です</a:t>
            </a:r>
            <a:r>
              <a:rPr sz="750" spc="25" dirty="0">
                <a:latin typeface="Yu Gothic" panose="020B0400000000000000" pitchFamily="34" charset="-128"/>
                <a:ea typeface="Yu Gothic" panose="020B0400000000000000" pitchFamily="34" charset="-128"/>
                <a:cs typeface="YuGo-Medium"/>
              </a:rPr>
              <a:t>。</a:t>
            </a:r>
            <a:endParaRPr sz="750" dirty="0">
              <a:latin typeface="Yu Gothic" panose="020B0400000000000000" pitchFamily="34" charset="-128"/>
              <a:ea typeface="Yu Gothic" panose="020B0400000000000000" pitchFamily="34" charset="-128"/>
              <a:cs typeface="YuGo-Medium"/>
            </a:endParaRPr>
          </a:p>
        </p:txBody>
      </p:sp>
      <p:sp>
        <p:nvSpPr>
          <p:cNvPr id="51" name="Holder 4">
            <a:extLst>
              <a:ext uri="{FF2B5EF4-FFF2-40B4-BE49-F238E27FC236}">
                <a16:creationId xmlns:a16="http://schemas.microsoft.com/office/drawing/2014/main" id="{C72D0CAC-9759-7646-B139-E4EE280F5ADF}"/>
              </a:ext>
            </a:extLst>
          </p:cNvPr>
          <p:cNvSpPr>
            <a:spLocks noGrp="1"/>
          </p:cNvSpPr>
          <p:nvPr>
            <p:ph type="sldNum" sz="quarter" idx="7"/>
          </p:nvPr>
        </p:nvSpPr>
        <p:spPr>
          <a:xfrm>
            <a:off x="117050" y="4823612"/>
            <a:ext cx="407092" cy="153888"/>
          </a:xfrm>
        </p:spPr>
        <p:txBody>
          <a:bodyPr lIns="0" tIns="0" rIns="0" bIns="0"/>
          <a:lstStyle>
            <a:lvl1pPr algn="r">
              <a:defRPr>
                <a:solidFill>
                  <a:schemeClr val="tx1">
                    <a:tint val="75000"/>
                  </a:schemeClr>
                </a:solidFill>
              </a:defRPr>
            </a:lvl1pPr>
          </a:lstStyle>
          <a:p>
            <a:pPr algn="l"/>
            <a:fld id="{B6F15528-21DE-4FAA-801E-634DDDAF4B2B}" type="slidenum">
              <a:rPr sz="1000">
                <a:solidFill>
                  <a:schemeClr val="tx1"/>
                </a:solidFill>
              </a:rPr>
              <a:pPr algn="l"/>
              <a:t>7</a:t>
            </a:fld>
            <a:endParaRPr sz="1000" dirty="0">
              <a:solidFill>
                <a:schemeClr val="tx1"/>
              </a:solidFill>
            </a:endParaRPr>
          </a:p>
        </p:txBody>
      </p:sp>
      <p:sp>
        <p:nvSpPr>
          <p:cNvPr id="52" name="テキスト ボックス 51">
            <a:extLst>
              <a:ext uri="{FF2B5EF4-FFF2-40B4-BE49-F238E27FC236}">
                <a16:creationId xmlns:a16="http://schemas.microsoft.com/office/drawing/2014/main" id="{1548A356-978B-3D48-840F-1D7067F9B521}"/>
              </a:ext>
            </a:extLst>
          </p:cNvPr>
          <p:cNvSpPr txBox="1"/>
          <p:nvPr/>
        </p:nvSpPr>
        <p:spPr>
          <a:xfrm>
            <a:off x="2318757" y="3947944"/>
            <a:ext cx="2106667" cy="213520"/>
          </a:xfrm>
          <a:prstGeom prst="rect">
            <a:avLst/>
          </a:prstGeom>
          <a:noFill/>
        </p:spPr>
        <p:txBody>
          <a:bodyPr wrap="none" rtlCol="0">
            <a:spAutoFit/>
          </a:bodyPr>
          <a:lstStyle/>
          <a:p>
            <a:pPr>
              <a:lnSpc>
                <a:spcPts val="1040"/>
              </a:lnSpc>
            </a:pPr>
            <a:r>
              <a:rPr lang="en-US" altLang="ja-JP" sz="700" b="1" dirty="0">
                <a:latin typeface="Yu Gothic" panose="020B0400000000000000" pitchFamily="34" charset="-128"/>
                <a:ea typeface="Yu Gothic" panose="020B0400000000000000" pitchFamily="34" charset="-128"/>
                <a:hlinkClick r:id="rId18" action="ppaction://hlinksldjump"/>
              </a:rPr>
              <a:t>※</a:t>
            </a:r>
            <a:r>
              <a:rPr lang="ja-JP" altLang="en-US" sz="700" b="1" dirty="0">
                <a:latin typeface="Yu Gothic" panose="020B0400000000000000" pitchFamily="34" charset="-128"/>
                <a:ea typeface="Yu Gothic" panose="020B0400000000000000" pitchFamily="34" charset="-128"/>
                <a:hlinkClick r:id="rId18" action="ppaction://hlinksldjump"/>
              </a:rPr>
              <a:t>原稿規定詳細は</a:t>
            </a:r>
            <a:r>
              <a:rPr lang="en-US" altLang="ja-JP" sz="700" b="1" dirty="0">
                <a:latin typeface="Yu Gothic" panose="020B0400000000000000" pitchFamily="34" charset="-128"/>
                <a:ea typeface="Yu Gothic" panose="020B0400000000000000" pitchFamily="34" charset="-128"/>
                <a:hlinkClick r:id="rId18" action="ppaction://hlinksldjump"/>
              </a:rPr>
              <a:t>P25</a:t>
            </a:r>
            <a:r>
              <a:rPr lang="ja-JP" altLang="en-US" sz="700" b="1" dirty="0">
                <a:latin typeface="Yu Gothic" panose="020B0400000000000000" pitchFamily="34" charset="-128"/>
                <a:ea typeface="Yu Gothic" panose="020B0400000000000000" pitchFamily="34" charset="-128"/>
                <a:hlinkClick r:id="rId18" action="ppaction://hlinksldjump"/>
              </a:rPr>
              <a:t>～</a:t>
            </a:r>
            <a:r>
              <a:rPr lang="en-US" altLang="ja-JP" sz="700" b="1" dirty="0">
                <a:latin typeface="Yu Gothic" panose="020B0400000000000000" pitchFamily="34" charset="-128"/>
                <a:ea typeface="Yu Gothic" panose="020B0400000000000000" pitchFamily="34" charset="-128"/>
                <a:hlinkClick r:id="rId18" action="ppaction://hlinksldjump"/>
              </a:rPr>
              <a:t>29</a:t>
            </a:r>
            <a:r>
              <a:rPr lang="ja-JP" altLang="en-US" sz="700" b="1" dirty="0">
                <a:latin typeface="Yu Gothic" panose="020B0400000000000000" pitchFamily="34" charset="-128"/>
                <a:ea typeface="Yu Gothic" panose="020B0400000000000000" pitchFamily="34" charset="-128"/>
                <a:hlinkClick r:id="rId18" action="ppaction://hlinksldjump"/>
              </a:rPr>
              <a:t>をご確認ください。</a:t>
            </a:r>
            <a:endParaRPr lang="en-US" altLang="ja-JP" sz="700" b="1" dirty="0">
              <a:latin typeface="Yu Gothic" panose="020B0400000000000000" pitchFamily="34" charset="-128"/>
              <a:ea typeface="Yu Gothic" panose="020B0400000000000000"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g object 16">
            <a:extLst>
              <a:ext uri="{FF2B5EF4-FFF2-40B4-BE49-F238E27FC236}">
                <a16:creationId xmlns:a16="http://schemas.microsoft.com/office/drawing/2014/main" id="{0A11BE57-DEA1-3948-8AB7-F9889F345632}"/>
              </a:ext>
            </a:extLst>
          </p:cNvPr>
          <p:cNvPicPr/>
          <p:nvPr/>
        </p:nvPicPr>
        <p:blipFill>
          <a:blip r:embed="rId3" cstate="print"/>
          <a:stretch>
            <a:fillRect/>
          </a:stretch>
        </p:blipFill>
        <p:spPr>
          <a:xfrm>
            <a:off x="8112473" y="4657804"/>
            <a:ext cx="163220" cy="230931"/>
          </a:xfrm>
          <a:prstGeom prst="rect">
            <a:avLst/>
          </a:prstGeom>
        </p:spPr>
      </p:pic>
      <p:pic>
        <p:nvPicPr>
          <p:cNvPr id="3" name="bg object 17">
            <a:extLst>
              <a:ext uri="{FF2B5EF4-FFF2-40B4-BE49-F238E27FC236}">
                <a16:creationId xmlns:a16="http://schemas.microsoft.com/office/drawing/2014/main" id="{AFE54C37-351F-5343-8DEA-FE9FBC2B4D73}"/>
              </a:ext>
            </a:extLst>
          </p:cNvPr>
          <p:cNvPicPr/>
          <p:nvPr/>
        </p:nvPicPr>
        <p:blipFill>
          <a:blip r:embed="rId4" cstate="print"/>
          <a:stretch>
            <a:fillRect/>
          </a:stretch>
        </p:blipFill>
        <p:spPr>
          <a:xfrm>
            <a:off x="8316555" y="4657805"/>
            <a:ext cx="147688" cy="230931"/>
          </a:xfrm>
          <a:prstGeom prst="rect">
            <a:avLst/>
          </a:prstGeom>
        </p:spPr>
      </p:pic>
      <p:pic>
        <p:nvPicPr>
          <p:cNvPr id="4" name="bg object 18">
            <a:extLst>
              <a:ext uri="{FF2B5EF4-FFF2-40B4-BE49-F238E27FC236}">
                <a16:creationId xmlns:a16="http://schemas.microsoft.com/office/drawing/2014/main" id="{2967DB59-B40D-BB47-8D29-E8443738CDE3}"/>
              </a:ext>
            </a:extLst>
          </p:cNvPr>
          <p:cNvPicPr/>
          <p:nvPr/>
        </p:nvPicPr>
        <p:blipFill>
          <a:blip r:embed="rId5" cstate="print"/>
          <a:stretch>
            <a:fillRect/>
          </a:stretch>
        </p:blipFill>
        <p:spPr>
          <a:xfrm>
            <a:off x="8740027" y="4657805"/>
            <a:ext cx="170002" cy="230931"/>
          </a:xfrm>
          <a:prstGeom prst="rect">
            <a:avLst/>
          </a:prstGeom>
        </p:spPr>
      </p:pic>
      <p:pic>
        <p:nvPicPr>
          <p:cNvPr id="5" name="bg object 19">
            <a:extLst>
              <a:ext uri="{FF2B5EF4-FFF2-40B4-BE49-F238E27FC236}">
                <a16:creationId xmlns:a16="http://schemas.microsoft.com/office/drawing/2014/main" id="{081EAE3A-E55F-FE4C-A58F-8E4B781DF6AC}"/>
              </a:ext>
            </a:extLst>
          </p:cNvPr>
          <p:cNvPicPr/>
          <p:nvPr/>
        </p:nvPicPr>
        <p:blipFill>
          <a:blip r:embed="rId6" cstate="print"/>
          <a:stretch>
            <a:fillRect/>
          </a:stretch>
        </p:blipFill>
        <p:spPr>
          <a:xfrm>
            <a:off x="8501777" y="4652797"/>
            <a:ext cx="196037" cy="238846"/>
          </a:xfrm>
          <a:prstGeom prst="rect">
            <a:avLst/>
          </a:prstGeom>
        </p:spPr>
      </p:pic>
      <p:pic>
        <p:nvPicPr>
          <p:cNvPr id="6" name="bg object 20">
            <a:extLst>
              <a:ext uri="{FF2B5EF4-FFF2-40B4-BE49-F238E27FC236}">
                <a16:creationId xmlns:a16="http://schemas.microsoft.com/office/drawing/2014/main" id="{CE76BA48-1C0A-2447-9405-771E57449CC7}"/>
              </a:ext>
            </a:extLst>
          </p:cNvPr>
          <p:cNvPicPr/>
          <p:nvPr/>
        </p:nvPicPr>
        <p:blipFill>
          <a:blip r:embed="rId7" cstate="print"/>
          <a:stretch>
            <a:fillRect/>
          </a:stretch>
        </p:blipFill>
        <p:spPr>
          <a:xfrm>
            <a:off x="7825276" y="4656936"/>
            <a:ext cx="259861" cy="231025"/>
          </a:xfrm>
          <a:prstGeom prst="rect">
            <a:avLst/>
          </a:prstGeom>
        </p:spPr>
      </p:pic>
      <p:sp>
        <p:nvSpPr>
          <p:cNvPr id="7" name="bg object 21">
            <a:extLst>
              <a:ext uri="{FF2B5EF4-FFF2-40B4-BE49-F238E27FC236}">
                <a16:creationId xmlns:a16="http://schemas.microsoft.com/office/drawing/2014/main" id="{01F90AB1-922B-DC4F-AB4D-A969A277D5FE}"/>
              </a:ext>
            </a:extLst>
          </p:cNvPr>
          <p:cNvSpPr/>
          <p:nvPr/>
        </p:nvSpPr>
        <p:spPr>
          <a:xfrm>
            <a:off x="7504939" y="4706790"/>
            <a:ext cx="100965" cy="130649"/>
          </a:xfrm>
          <a:custGeom>
            <a:avLst/>
            <a:gdLst/>
            <a:ahLst/>
            <a:cxnLst/>
            <a:rect l="l" t="t" r="r" b="b"/>
            <a:pathLst>
              <a:path w="100965" h="130810">
                <a:moveTo>
                  <a:pt x="100520" y="16840"/>
                </a:moveTo>
                <a:lnTo>
                  <a:pt x="82029" y="16840"/>
                </a:lnTo>
                <a:lnTo>
                  <a:pt x="82029" y="50304"/>
                </a:lnTo>
                <a:lnTo>
                  <a:pt x="100520" y="50304"/>
                </a:lnTo>
                <a:lnTo>
                  <a:pt x="100520" y="16840"/>
                </a:lnTo>
                <a:close/>
              </a:path>
              <a:path w="100965" h="130810">
                <a:moveTo>
                  <a:pt x="100736" y="0"/>
                </a:moveTo>
                <a:lnTo>
                  <a:pt x="0" y="0"/>
                </a:lnTo>
                <a:lnTo>
                  <a:pt x="0" y="2540"/>
                </a:lnTo>
                <a:lnTo>
                  <a:pt x="88" y="16510"/>
                </a:lnTo>
                <a:lnTo>
                  <a:pt x="101" y="50800"/>
                </a:lnTo>
                <a:lnTo>
                  <a:pt x="114" y="66040"/>
                </a:lnTo>
                <a:lnTo>
                  <a:pt x="127" y="102870"/>
                </a:lnTo>
                <a:lnTo>
                  <a:pt x="152" y="119380"/>
                </a:lnTo>
                <a:lnTo>
                  <a:pt x="152" y="125730"/>
                </a:lnTo>
                <a:lnTo>
                  <a:pt x="63" y="130810"/>
                </a:lnTo>
                <a:lnTo>
                  <a:pt x="18757" y="130810"/>
                </a:lnTo>
                <a:lnTo>
                  <a:pt x="18757" y="125730"/>
                </a:lnTo>
                <a:lnTo>
                  <a:pt x="18757" y="119380"/>
                </a:lnTo>
                <a:lnTo>
                  <a:pt x="100520" y="119380"/>
                </a:lnTo>
                <a:lnTo>
                  <a:pt x="100520" y="103174"/>
                </a:lnTo>
                <a:lnTo>
                  <a:pt x="100520" y="102870"/>
                </a:lnTo>
                <a:lnTo>
                  <a:pt x="100520" y="66649"/>
                </a:lnTo>
                <a:lnTo>
                  <a:pt x="82029" y="66649"/>
                </a:lnTo>
                <a:lnTo>
                  <a:pt x="82029" y="102870"/>
                </a:lnTo>
                <a:lnTo>
                  <a:pt x="18757" y="102870"/>
                </a:lnTo>
                <a:lnTo>
                  <a:pt x="18757" y="66040"/>
                </a:lnTo>
                <a:lnTo>
                  <a:pt x="100520" y="66040"/>
                </a:lnTo>
                <a:lnTo>
                  <a:pt x="100520" y="50800"/>
                </a:lnTo>
                <a:lnTo>
                  <a:pt x="18757" y="50800"/>
                </a:lnTo>
                <a:lnTo>
                  <a:pt x="18757" y="16510"/>
                </a:lnTo>
                <a:lnTo>
                  <a:pt x="100558" y="16510"/>
                </a:lnTo>
                <a:lnTo>
                  <a:pt x="100558" y="2540"/>
                </a:lnTo>
                <a:lnTo>
                  <a:pt x="100736" y="2540"/>
                </a:lnTo>
                <a:lnTo>
                  <a:pt x="100736" y="0"/>
                </a:lnTo>
                <a:close/>
              </a:path>
              <a:path w="100965" h="130810">
                <a:moveTo>
                  <a:pt x="100825" y="130378"/>
                </a:moveTo>
                <a:lnTo>
                  <a:pt x="100520" y="119684"/>
                </a:lnTo>
                <a:lnTo>
                  <a:pt x="82029" y="119684"/>
                </a:lnTo>
                <a:lnTo>
                  <a:pt x="82029" y="130378"/>
                </a:lnTo>
                <a:lnTo>
                  <a:pt x="100825" y="130378"/>
                </a:lnTo>
                <a:close/>
              </a:path>
            </a:pathLst>
          </a:custGeom>
          <a:solidFill>
            <a:srgbClr val="0061AF"/>
          </a:solidFill>
        </p:spPr>
        <p:txBody>
          <a:bodyPr wrap="square" lIns="0" tIns="0" rIns="0" bIns="0" rtlCol="0"/>
          <a:lstStyle/>
          <a:p>
            <a:endParaRPr sz="1798"/>
          </a:p>
        </p:txBody>
      </p:sp>
      <p:pic>
        <p:nvPicPr>
          <p:cNvPr id="8" name="bg object 22">
            <a:extLst>
              <a:ext uri="{FF2B5EF4-FFF2-40B4-BE49-F238E27FC236}">
                <a16:creationId xmlns:a16="http://schemas.microsoft.com/office/drawing/2014/main" id="{B0CA0794-FF0B-2847-80A2-46EE4742077C}"/>
              </a:ext>
            </a:extLst>
          </p:cNvPr>
          <p:cNvPicPr/>
          <p:nvPr/>
        </p:nvPicPr>
        <p:blipFill>
          <a:blip r:embed="rId8" cstate="print"/>
          <a:stretch>
            <a:fillRect/>
          </a:stretch>
        </p:blipFill>
        <p:spPr>
          <a:xfrm>
            <a:off x="7636173" y="4696906"/>
            <a:ext cx="143484" cy="140263"/>
          </a:xfrm>
          <a:prstGeom prst="rect">
            <a:avLst/>
          </a:prstGeom>
        </p:spPr>
      </p:pic>
      <p:sp>
        <p:nvSpPr>
          <p:cNvPr id="9" name="bg object 23">
            <a:extLst>
              <a:ext uri="{FF2B5EF4-FFF2-40B4-BE49-F238E27FC236}">
                <a16:creationId xmlns:a16="http://schemas.microsoft.com/office/drawing/2014/main" id="{19BFCF60-055F-CB4C-BAFB-3442640186EC}"/>
              </a:ext>
            </a:extLst>
          </p:cNvPr>
          <p:cNvSpPr/>
          <p:nvPr/>
        </p:nvSpPr>
        <p:spPr>
          <a:xfrm>
            <a:off x="-2108" y="5042914"/>
            <a:ext cx="9146540" cy="104087"/>
          </a:xfrm>
          <a:custGeom>
            <a:avLst/>
            <a:gdLst/>
            <a:ahLst/>
            <a:cxnLst/>
            <a:rect l="l" t="t" r="r" b="b"/>
            <a:pathLst>
              <a:path w="9146540" h="95885">
                <a:moveTo>
                  <a:pt x="9146501" y="0"/>
                </a:moveTo>
                <a:lnTo>
                  <a:pt x="0" y="0"/>
                </a:lnTo>
                <a:lnTo>
                  <a:pt x="0" y="95262"/>
                </a:lnTo>
                <a:lnTo>
                  <a:pt x="9146501" y="95262"/>
                </a:lnTo>
                <a:lnTo>
                  <a:pt x="9146501" y="0"/>
                </a:lnTo>
                <a:close/>
              </a:path>
            </a:pathLst>
          </a:custGeom>
          <a:solidFill>
            <a:srgbClr val="0061AF"/>
          </a:solidFill>
        </p:spPr>
        <p:txBody>
          <a:bodyPr wrap="square" lIns="0" tIns="0" rIns="0" bIns="0" rtlCol="0"/>
          <a:lstStyle/>
          <a:p>
            <a:endParaRPr sz="1798"/>
          </a:p>
        </p:txBody>
      </p:sp>
      <p:sp>
        <p:nvSpPr>
          <p:cNvPr id="10" name="bg object 24">
            <a:extLst>
              <a:ext uri="{FF2B5EF4-FFF2-40B4-BE49-F238E27FC236}">
                <a16:creationId xmlns:a16="http://schemas.microsoft.com/office/drawing/2014/main" id="{ACA39E1A-C274-BF4C-BCFA-874A5E5B6137}"/>
              </a:ext>
            </a:extLst>
          </p:cNvPr>
          <p:cNvSpPr/>
          <p:nvPr/>
        </p:nvSpPr>
        <p:spPr>
          <a:xfrm>
            <a:off x="-2108" y="0"/>
            <a:ext cx="9146540" cy="95767"/>
          </a:xfrm>
          <a:custGeom>
            <a:avLst/>
            <a:gdLst/>
            <a:ahLst/>
            <a:cxnLst/>
            <a:rect l="l" t="t" r="r" b="b"/>
            <a:pathLst>
              <a:path w="9146540" h="95885">
                <a:moveTo>
                  <a:pt x="9146501" y="0"/>
                </a:moveTo>
                <a:lnTo>
                  <a:pt x="0" y="0"/>
                </a:lnTo>
                <a:lnTo>
                  <a:pt x="0" y="95262"/>
                </a:lnTo>
                <a:lnTo>
                  <a:pt x="9146501" y="95262"/>
                </a:lnTo>
                <a:lnTo>
                  <a:pt x="9146501" y="0"/>
                </a:lnTo>
                <a:close/>
              </a:path>
            </a:pathLst>
          </a:custGeom>
          <a:solidFill>
            <a:srgbClr val="0061AF"/>
          </a:solidFill>
        </p:spPr>
        <p:txBody>
          <a:bodyPr wrap="square" lIns="0" tIns="0" rIns="0" bIns="0" rtlCol="0"/>
          <a:lstStyle/>
          <a:p>
            <a:endParaRPr sz="1798"/>
          </a:p>
        </p:txBody>
      </p:sp>
      <p:sp>
        <p:nvSpPr>
          <p:cNvPr id="13" name="bg object 25">
            <a:extLst>
              <a:ext uri="{FF2B5EF4-FFF2-40B4-BE49-F238E27FC236}">
                <a16:creationId xmlns:a16="http://schemas.microsoft.com/office/drawing/2014/main" id="{9DA4DB88-E17E-7B4B-8FD9-6A6704EA5E96}"/>
              </a:ext>
            </a:extLst>
          </p:cNvPr>
          <p:cNvSpPr/>
          <p:nvPr/>
        </p:nvSpPr>
        <p:spPr>
          <a:xfrm>
            <a:off x="331331" y="409134"/>
            <a:ext cx="95885" cy="343111"/>
          </a:xfrm>
          <a:custGeom>
            <a:avLst/>
            <a:gdLst/>
            <a:ahLst/>
            <a:cxnLst/>
            <a:rect l="l" t="t" r="r" b="b"/>
            <a:pathLst>
              <a:path w="95884" h="343534">
                <a:moveTo>
                  <a:pt x="95262" y="0"/>
                </a:moveTo>
                <a:lnTo>
                  <a:pt x="0" y="0"/>
                </a:lnTo>
                <a:lnTo>
                  <a:pt x="0" y="342963"/>
                </a:lnTo>
                <a:lnTo>
                  <a:pt x="95262" y="342963"/>
                </a:lnTo>
                <a:lnTo>
                  <a:pt x="95262" y="0"/>
                </a:lnTo>
                <a:close/>
              </a:path>
            </a:pathLst>
          </a:custGeom>
          <a:solidFill>
            <a:srgbClr val="0061AF"/>
          </a:solidFill>
        </p:spPr>
        <p:txBody>
          <a:bodyPr wrap="square" lIns="0" tIns="0" rIns="0" bIns="0" rtlCol="0"/>
          <a:lstStyle/>
          <a:p>
            <a:endParaRPr sz="1798"/>
          </a:p>
        </p:txBody>
      </p:sp>
      <p:sp>
        <p:nvSpPr>
          <p:cNvPr id="14" name="bg object 26">
            <a:extLst>
              <a:ext uri="{FF2B5EF4-FFF2-40B4-BE49-F238E27FC236}">
                <a16:creationId xmlns:a16="http://schemas.microsoft.com/office/drawing/2014/main" id="{FE355521-75E1-2443-8FD9-B3CA5AE7AB17}"/>
              </a:ext>
            </a:extLst>
          </p:cNvPr>
          <p:cNvSpPr/>
          <p:nvPr/>
        </p:nvSpPr>
        <p:spPr>
          <a:xfrm>
            <a:off x="523723" y="732647"/>
            <a:ext cx="8098155" cy="19027"/>
          </a:xfrm>
          <a:custGeom>
            <a:avLst/>
            <a:gdLst/>
            <a:ahLst/>
            <a:cxnLst/>
            <a:rect l="l" t="t" r="r" b="b"/>
            <a:pathLst>
              <a:path w="8098155" h="19050">
                <a:moveTo>
                  <a:pt x="8097672" y="0"/>
                </a:moveTo>
                <a:lnTo>
                  <a:pt x="0" y="0"/>
                </a:lnTo>
                <a:lnTo>
                  <a:pt x="0" y="19050"/>
                </a:lnTo>
                <a:lnTo>
                  <a:pt x="8097672" y="19050"/>
                </a:lnTo>
                <a:lnTo>
                  <a:pt x="8097672" y="0"/>
                </a:lnTo>
                <a:close/>
              </a:path>
            </a:pathLst>
          </a:custGeom>
          <a:solidFill>
            <a:srgbClr val="CCCCCC"/>
          </a:solidFill>
        </p:spPr>
        <p:txBody>
          <a:bodyPr wrap="square" lIns="0" tIns="0" rIns="0" bIns="0" rtlCol="0"/>
          <a:lstStyle/>
          <a:p>
            <a:endParaRPr sz="1798"/>
          </a:p>
        </p:txBody>
      </p:sp>
      <p:sp>
        <p:nvSpPr>
          <p:cNvPr id="18" name="object 4">
            <a:extLst>
              <a:ext uri="{FF2B5EF4-FFF2-40B4-BE49-F238E27FC236}">
                <a16:creationId xmlns:a16="http://schemas.microsoft.com/office/drawing/2014/main" id="{6BD80D7A-B4B0-394C-8D84-68C50EDBE115}"/>
              </a:ext>
            </a:extLst>
          </p:cNvPr>
          <p:cNvSpPr txBox="1"/>
          <p:nvPr/>
        </p:nvSpPr>
        <p:spPr>
          <a:xfrm>
            <a:off x="491590" y="386499"/>
            <a:ext cx="3242209" cy="683520"/>
          </a:xfrm>
          <a:prstGeom prst="rect">
            <a:avLst/>
          </a:prstGeom>
        </p:spPr>
        <p:txBody>
          <a:bodyPr vert="horz" wrap="square" lIns="0" tIns="13970" rIns="0" bIns="0" rtlCol="0">
            <a:spAutoFit/>
          </a:bodyPr>
          <a:lstStyle/>
          <a:p>
            <a:pPr marL="31750">
              <a:lnSpc>
                <a:spcPct val="100000"/>
              </a:lnSpc>
              <a:spcBef>
                <a:spcPts val="110"/>
              </a:spcBef>
            </a:pPr>
            <a:r>
              <a:rPr lang="ja-JP" altLang="en-US" sz="1550" b="1">
                <a:latin typeface="YuGothic"/>
                <a:cs typeface="YuGothic"/>
              </a:rPr>
              <a:t>広告メニュー③（トップページ）</a:t>
            </a:r>
            <a:endParaRPr lang="ja-JP" altLang="en-US" sz="1550">
              <a:latin typeface="YuGothic"/>
              <a:cs typeface="YuGothic"/>
            </a:endParaRPr>
          </a:p>
          <a:p>
            <a:pPr marL="12700">
              <a:lnSpc>
                <a:spcPct val="100000"/>
              </a:lnSpc>
              <a:spcBef>
                <a:spcPts val="2145"/>
              </a:spcBef>
            </a:pPr>
            <a:r>
              <a:rPr lang="ja-JP" altLang="en-US" sz="1050" b="1">
                <a:latin typeface="YuGothic"/>
                <a:cs typeface="YuGothic"/>
              </a:rPr>
              <a:t>トップエントランスアド</a:t>
            </a:r>
            <a:endParaRPr lang="ja-JP" altLang="en-US" sz="1050" dirty="0">
              <a:latin typeface="YuGothic"/>
              <a:cs typeface="YuGothic"/>
            </a:endParaRPr>
          </a:p>
        </p:txBody>
      </p:sp>
      <p:sp>
        <p:nvSpPr>
          <p:cNvPr id="41" name="object 6">
            <a:extLst>
              <a:ext uri="{FF2B5EF4-FFF2-40B4-BE49-F238E27FC236}">
                <a16:creationId xmlns:a16="http://schemas.microsoft.com/office/drawing/2014/main" id="{CB31D0CE-A25E-224A-BA04-9ECDBEC7FEF2}"/>
              </a:ext>
            </a:extLst>
          </p:cNvPr>
          <p:cNvSpPr/>
          <p:nvPr/>
        </p:nvSpPr>
        <p:spPr>
          <a:xfrm>
            <a:off x="2538553" y="941387"/>
            <a:ext cx="3899068" cy="1764835"/>
          </a:xfrm>
          <a:custGeom>
            <a:avLst/>
            <a:gdLst/>
            <a:ahLst/>
            <a:cxnLst/>
            <a:rect l="l" t="t" r="r" b="b"/>
            <a:pathLst>
              <a:path w="4068445" h="1841500">
                <a:moveTo>
                  <a:pt x="4068000" y="0"/>
                </a:moveTo>
                <a:lnTo>
                  <a:pt x="0" y="0"/>
                </a:lnTo>
                <a:lnTo>
                  <a:pt x="0" y="1841347"/>
                </a:lnTo>
                <a:lnTo>
                  <a:pt x="4068000" y="1841347"/>
                </a:lnTo>
                <a:lnTo>
                  <a:pt x="4068000" y="0"/>
                </a:lnTo>
                <a:close/>
              </a:path>
            </a:pathLst>
          </a:custGeom>
          <a:solidFill>
            <a:srgbClr val="0061AF"/>
          </a:solidFill>
        </p:spPr>
        <p:txBody>
          <a:bodyPr wrap="square" lIns="0" tIns="0" rIns="0" bIns="0" rtlCol="0"/>
          <a:lstStyle/>
          <a:p>
            <a:endParaRPr/>
          </a:p>
        </p:txBody>
      </p:sp>
      <p:sp>
        <p:nvSpPr>
          <p:cNvPr id="42" name="object 8">
            <a:extLst>
              <a:ext uri="{FF2B5EF4-FFF2-40B4-BE49-F238E27FC236}">
                <a16:creationId xmlns:a16="http://schemas.microsoft.com/office/drawing/2014/main" id="{4433E035-AD07-F34F-9A5E-E1F4F39D4F97}"/>
              </a:ext>
            </a:extLst>
          </p:cNvPr>
          <p:cNvSpPr txBox="1"/>
          <p:nvPr/>
        </p:nvSpPr>
        <p:spPr>
          <a:xfrm>
            <a:off x="3657600" y="3592987"/>
            <a:ext cx="3706495" cy="121187"/>
          </a:xfrm>
          <a:prstGeom prst="rect">
            <a:avLst/>
          </a:prstGeom>
        </p:spPr>
        <p:txBody>
          <a:bodyPr vert="horz" wrap="square" lIns="0" tIns="13335" rIns="0" bIns="0" rtlCol="0">
            <a:spAutoFit/>
          </a:bodyPr>
          <a:lstStyle/>
          <a:p>
            <a:pPr marR="207010" algn="r">
              <a:lnSpc>
                <a:spcPct val="100000"/>
              </a:lnSpc>
              <a:spcBef>
                <a:spcPts val="105"/>
              </a:spcBef>
            </a:pPr>
            <a:r>
              <a:rPr lang="en-US" altLang="ja-JP" sz="700" spc="5" dirty="0">
                <a:latin typeface="YuGo-Medium"/>
                <a:cs typeface="YuGo-Medium"/>
              </a:rPr>
              <a:t>※</a:t>
            </a:r>
            <a:r>
              <a:rPr lang="ja-JP" altLang="en-US" sz="700" spc="5">
                <a:latin typeface="YuGo-Medium"/>
                <a:cs typeface="YuGo-Medium"/>
              </a:rPr>
              <a:t>画</a:t>
            </a:r>
            <a:r>
              <a:rPr lang="ja-JP" altLang="en-US" sz="700">
                <a:latin typeface="YuGo-Medium"/>
                <a:cs typeface="YuGo-Medium"/>
              </a:rPr>
              <a:t>面</a:t>
            </a:r>
            <a:r>
              <a:rPr lang="ja-JP" altLang="en-US" sz="700" spc="-65">
                <a:latin typeface="YuGo-Medium"/>
                <a:cs typeface="YuGo-Medium"/>
              </a:rPr>
              <a:t>は</a:t>
            </a:r>
            <a:r>
              <a:rPr lang="ja-JP" altLang="en-US" sz="700" spc="-105">
                <a:latin typeface="YuGo-Medium"/>
                <a:cs typeface="YuGo-Medium"/>
              </a:rPr>
              <a:t>イ</a:t>
            </a:r>
            <a:r>
              <a:rPr lang="ja-JP" altLang="en-US" sz="700" spc="-65">
                <a:latin typeface="YuGo-Medium"/>
                <a:cs typeface="YuGo-Medium"/>
              </a:rPr>
              <a:t>メ</a:t>
            </a:r>
            <a:r>
              <a:rPr lang="ja-JP" altLang="en-US" sz="700" spc="-40">
                <a:latin typeface="YuGo-Medium"/>
                <a:cs typeface="YuGo-Medium"/>
              </a:rPr>
              <a:t>ー</a:t>
            </a:r>
            <a:r>
              <a:rPr lang="ja-JP" altLang="en-US" sz="700" spc="-35">
                <a:latin typeface="YuGo-Medium"/>
                <a:cs typeface="YuGo-Medium"/>
              </a:rPr>
              <a:t>ジ</a:t>
            </a:r>
            <a:r>
              <a:rPr lang="ja-JP" altLang="en-US" sz="700">
                <a:latin typeface="YuGo-Medium"/>
                <a:cs typeface="YuGo-Medium"/>
              </a:rPr>
              <a:t>です</a:t>
            </a:r>
            <a:r>
              <a:rPr lang="ja-JP" altLang="en-US" sz="700" spc="5">
                <a:latin typeface="YuGo-Medium"/>
                <a:cs typeface="YuGo-Medium"/>
              </a:rPr>
              <a:t>。</a:t>
            </a:r>
            <a:endParaRPr lang="ja-JP" altLang="en-US" sz="700" dirty="0">
              <a:latin typeface="YuGo-Medium"/>
              <a:cs typeface="YuGo-Medium"/>
            </a:endParaRPr>
          </a:p>
        </p:txBody>
      </p:sp>
      <p:grpSp>
        <p:nvGrpSpPr>
          <p:cNvPr id="43" name="object 18">
            <a:extLst>
              <a:ext uri="{FF2B5EF4-FFF2-40B4-BE49-F238E27FC236}">
                <a16:creationId xmlns:a16="http://schemas.microsoft.com/office/drawing/2014/main" id="{0F83E106-946A-D349-ADEE-3DEC50AE7B7F}"/>
              </a:ext>
            </a:extLst>
          </p:cNvPr>
          <p:cNvGrpSpPr/>
          <p:nvPr/>
        </p:nvGrpSpPr>
        <p:grpSpPr>
          <a:xfrm>
            <a:off x="2884564" y="1141252"/>
            <a:ext cx="3235734" cy="2546840"/>
            <a:chOff x="2884563" y="1228585"/>
            <a:chExt cx="3376295" cy="2657475"/>
          </a:xfrm>
        </p:grpSpPr>
        <p:pic>
          <p:nvPicPr>
            <p:cNvPr id="44" name="object 19">
              <a:extLst>
                <a:ext uri="{FF2B5EF4-FFF2-40B4-BE49-F238E27FC236}">
                  <a16:creationId xmlns:a16="http://schemas.microsoft.com/office/drawing/2014/main" id="{475A2C9A-D168-4E49-9E46-A1A6C926C113}"/>
                </a:ext>
              </a:extLst>
            </p:cNvPr>
            <p:cNvPicPr/>
            <p:nvPr/>
          </p:nvPicPr>
          <p:blipFill>
            <a:blip r:embed="rId9" cstate="print"/>
            <a:stretch>
              <a:fillRect/>
            </a:stretch>
          </p:blipFill>
          <p:spPr>
            <a:xfrm>
              <a:off x="2884563" y="1228585"/>
              <a:ext cx="3375986" cy="2657434"/>
            </a:xfrm>
            <a:prstGeom prst="rect">
              <a:avLst/>
            </a:prstGeom>
          </p:spPr>
        </p:pic>
        <p:sp>
          <p:nvSpPr>
            <p:cNvPr id="45" name="object 20">
              <a:extLst>
                <a:ext uri="{FF2B5EF4-FFF2-40B4-BE49-F238E27FC236}">
                  <a16:creationId xmlns:a16="http://schemas.microsoft.com/office/drawing/2014/main" id="{B273D29B-90BF-6C4D-942F-49B11F22CEE7}"/>
                </a:ext>
              </a:extLst>
            </p:cNvPr>
            <p:cNvSpPr/>
            <p:nvPr/>
          </p:nvSpPr>
          <p:spPr>
            <a:xfrm>
              <a:off x="5334088" y="1740674"/>
              <a:ext cx="887094" cy="741680"/>
            </a:xfrm>
            <a:custGeom>
              <a:avLst/>
              <a:gdLst/>
              <a:ahLst/>
              <a:cxnLst/>
              <a:rect l="l" t="t" r="r" b="b"/>
              <a:pathLst>
                <a:path w="887095" h="741680">
                  <a:moveTo>
                    <a:pt x="886929" y="0"/>
                  </a:moveTo>
                  <a:lnTo>
                    <a:pt x="0" y="0"/>
                  </a:lnTo>
                  <a:lnTo>
                    <a:pt x="0" y="741184"/>
                  </a:lnTo>
                  <a:lnTo>
                    <a:pt x="886929" y="741184"/>
                  </a:lnTo>
                  <a:lnTo>
                    <a:pt x="886929" y="0"/>
                  </a:lnTo>
                  <a:close/>
                </a:path>
              </a:pathLst>
            </a:custGeom>
            <a:solidFill>
              <a:srgbClr val="0061AF"/>
            </a:solidFill>
          </p:spPr>
          <p:txBody>
            <a:bodyPr wrap="square" lIns="0" tIns="0" rIns="0" bIns="0" rtlCol="0"/>
            <a:lstStyle/>
            <a:p>
              <a:endParaRPr/>
            </a:p>
          </p:txBody>
        </p:sp>
      </p:grpSp>
      <p:sp>
        <p:nvSpPr>
          <p:cNvPr id="46" name="object 8">
            <a:extLst>
              <a:ext uri="{FF2B5EF4-FFF2-40B4-BE49-F238E27FC236}">
                <a16:creationId xmlns:a16="http://schemas.microsoft.com/office/drawing/2014/main" id="{DF296963-2EC2-9344-A2B8-E4F1112013AA}"/>
              </a:ext>
            </a:extLst>
          </p:cNvPr>
          <p:cNvSpPr txBox="1"/>
          <p:nvPr/>
        </p:nvSpPr>
        <p:spPr>
          <a:xfrm>
            <a:off x="3697082" y="3981481"/>
            <a:ext cx="4577260" cy="819327"/>
          </a:xfrm>
          <a:prstGeom prst="rect">
            <a:avLst/>
          </a:prstGeom>
        </p:spPr>
        <p:txBody>
          <a:bodyPr vert="horz" wrap="square" lIns="0" tIns="13335" rIns="0" bIns="0" rtlCol="0">
            <a:spAutoFit/>
          </a:bodyPr>
          <a:lstStyle/>
          <a:p>
            <a:pPr marL="12700" marR="5080">
              <a:lnSpc>
                <a:spcPct val="126499"/>
              </a:lnSpc>
              <a:spcBef>
                <a:spcPts val="5"/>
              </a:spcBef>
            </a:pPr>
            <a:r>
              <a:rPr lang="en-US" altLang="ja-JP" sz="700" spc="-10" dirty="0">
                <a:latin typeface="Yu Gothic" panose="020B0400000000000000" pitchFamily="34" charset="-128"/>
                <a:ea typeface="Yu Gothic" panose="020B0400000000000000" pitchFamily="34" charset="-128"/>
                <a:cs typeface="YuGo-Medium"/>
              </a:rPr>
              <a:t>※</a:t>
            </a:r>
            <a:r>
              <a:rPr lang="ja-JP" altLang="en-US" sz="700" spc="-65">
                <a:latin typeface="Yu Gothic" panose="020B0400000000000000" pitchFamily="34" charset="-128"/>
                <a:ea typeface="Yu Gothic" panose="020B0400000000000000" pitchFamily="34" charset="-128"/>
                <a:cs typeface="YuGo-Medium"/>
              </a:rPr>
              <a:t>エ</a:t>
            </a:r>
            <a:r>
              <a:rPr lang="ja-JP" altLang="en-US" sz="700" spc="-110">
                <a:latin typeface="Yu Gothic" panose="020B0400000000000000" pitchFamily="34" charset="-128"/>
                <a:ea typeface="Yu Gothic" panose="020B0400000000000000" pitchFamily="34" charset="-128"/>
                <a:cs typeface="YuGo-Medium"/>
              </a:rPr>
              <a:t>ン</a:t>
            </a:r>
            <a:r>
              <a:rPr lang="ja-JP" altLang="en-US" sz="700" spc="-140">
                <a:latin typeface="Yu Gothic" panose="020B0400000000000000" pitchFamily="34" charset="-128"/>
                <a:ea typeface="Yu Gothic" panose="020B0400000000000000" pitchFamily="34" charset="-128"/>
                <a:cs typeface="YuGo-Medium"/>
              </a:rPr>
              <a:t>ト</a:t>
            </a:r>
            <a:r>
              <a:rPr lang="ja-JP" altLang="en-US" sz="700" spc="-90">
                <a:latin typeface="Yu Gothic" panose="020B0400000000000000" pitchFamily="34" charset="-128"/>
                <a:ea typeface="Yu Gothic" panose="020B0400000000000000" pitchFamily="34" charset="-128"/>
                <a:cs typeface="YuGo-Medium"/>
              </a:rPr>
              <a:t>ラ</a:t>
            </a:r>
            <a:r>
              <a:rPr lang="ja-JP" altLang="en-US" sz="700" spc="-60">
                <a:latin typeface="Yu Gothic" panose="020B0400000000000000" pitchFamily="34" charset="-128"/>
                <a:ea typeface="Yu Gothic" panose="020B0400000000000000" pitchFamily="34" charset="-128"/>
                <a:cs typeface="YuGo-Medium"/>
              </a:rPr>
              <a:t>ン</a:t>
            </a:r>
            <a:r>
              <a:rPr lang="ja-JP" altLang="en-US" sz="700" spc="-55">
                <a:latin typeface="Yu Gothic" panose="020B0400000000000000" pitchFamily="34" charset="-128"/>
                <a:ea typeface="Yu Gothic" panose="020B0400000000000000" pitchFamily="34" charset="-128"/>
                <a:cs typeface="YuGo-Medium"/>
              </a:rPr>
              <a:t>ス</a:t>
            </a:r>
            <a:r>
              <a:rPr lang="ja-JP" altLang="en-US" sz="700" spc="-85">
                <a:latin typeface="Yu Gothic" panose="020B0400000000000000" pitchFamily="34" charset="-128"/>
                <a:ea typeface="Yu Gothic" panose="020B0400000000000000" pitchFamily="34" charset="-128"/>
                <a:cs typeface="YuGo-Medium"/>
              </a:rPr>
              <a:t>ア</a:t>
            </a:r>
            <a:r>
              <a:rPr lang="ja-JP" altLang="en-US" sz="700" spc="-50">
                <a:latin typeface="Yu Gothic" panose="020B0400000000000000" pitchFamily="34" charset="-128"/>
                <a:ea typeface="Yu Gothic" panose="020B0400000000000000" pitchFamily="34" charset="-128"/>
                <a:cs typeface="YuGo-Medium"/>
              </a:rPr>
              <a:t>ド</a:t>
            </a:r>
            <a:r>
              <a:rPr lang="ja-JP" altLang="en-US" sz="700" spc="5">
                <a:latin typeface="Yu Gothic" panose="020B0400000000000000" pitchFamily="34" charset="-128"/>
                <a:ea typeface="Yu Gothic" panose="020B0400000000000000" pitchFamily="34" charset="-128"/>
                <a:cs typeface="YuGo-Medium"/>
              </a:rPr>
              <a:t>は</a:t>
            </a:r>
            <a:r>
              <a:rPr lang="ja-JP" altLang="en-US" sz="700" spc="-15">
                <a:latin typeface="Yu Gothic" panose="020B0400000000000000" pitchFamily="34" charset="-128"/>
                <a:ea typeface="Yu Gothic" panose="020B0400000000000000" pitchFamily="34" charset="-128"/>
                <a:cs typeface="YuGo-Medium"/>
              </a:rPr>
              <a:t> </a:t>
            </a:r>
            <a:r>
              <a:rPr lang="en-US" altLang="ja-JP" sz="700" dirty="0">
                <a:latin typeface="Yu Gothic" panose="020B0400000000000000" pitchFamily="34" charset="-128"/>
                <a:ea typeface="Yu Gothic" panose="020B0400000000000000" pitchFamily="34" charset="-128"/>
                <a:cs typeface="YuGo-Medium"/>
              </a:rPr>
              <a:t>12 </a:t>
            </a:r>
            <a:r>
              <a:rPr lang="ja-JP" altLang="en-US" sz="700" spc="5">
                <a:latin typeface="Yu Gothic" panose="020B0400000000000000" pitchFamily="34" charset="-128"/>
                <a:ea typeface="Yu Gothic" panose="020B0400000000000000" pitchFamily="34" charset="-128"/>
                <a:cs typeface="YuGo-Medium"/>
              </a:rPr>
              <a:t>営</a:t>
            </a:r>
            <a:r>
              <a:rPr lang="ja-JP" altLang="en-US" sz="700" spc="-10">
                <a:latin typeface="Yu Gothic" panose="020B0400000000000000" pitchFamily="34" charset="-128"/>
                <a:ea typeface="Yu Gothic" panose="020B0400000000000000" pitchFamily="34" charset="-128"/>
                <a:cs typeface="YuGo-Medium"/>
              </a:rPr>
              <a:t>業日</a:t>
            </a:r>
            <a:r>
              <a:rPr lang="ja-JP" altLang="en-US" sz="700" spc="-50">
                <a:latin typeface="Yu Gothic" panose="020B0400000000000000" pitchFamily="34" charset="-128"/>
                <a:ea typeface="Yu Gothic" panose="020B0400000000000000" pitchFamily="34" charset="-128"/>
                <a:cs typeface="YuGo-Medium"/>
              </a:rPr>
              <a:t>前</a:t>
            </a:r>
            <a:r>
              <a:rPr lang="ja-JP" altLang="en-US" sz="700" spc="-75">
                <a:latin typeface="Yu Gothic" panose="020B0400000000000000" pitchFamily="34" charset="-128"/>
                <a:ea typeface="Yu Gothic" panose="020B0400000000000000" pitchFamily="34" charset="-128"/>
                <a:cs typeface="YuGo-Medium"/>
              </a:rPr>
              <a:t>ま</a:t>
            </a:r>
            <a:r>
              <a:rPr lang="ja-JP" altLang="en-US" sz="700" spc="-5">
                <a:latin typeface="Yu Gothic" panose="020B0400000000000000" pitchFamily="34" charset="-128"/>
                <a:ea typeface="Yu Gothic" panose="020B0400000000000000" pitchFamily="34" charset="-128"/>
                <a:cs typeface="YuGo-Medium"/>
              </a:rPr>
              <a:t>で</a:t>
            </a:r>
            <a:r>
              <a:rPr lang="ja-JP" altLang="en-US" sz="700" spc="-20">
                <a:latin typeface="Yu Gothic" panose="020B0400000000000000" pitchFamily="34" charset="-128"/>
                <a:ea typeface="Yu Gothic" panose="020B0400000000000000" pitchFamily="34" charset="-128"/>
                <a:cs typeface="YuGo-Medium"/>
              </a:rPr>
              <a:t>に</a:t>
            </a:r>
            <a:r>
              <a:rPr lang="ja-JP" altLang="en-US" sz="700" spc="5">
                <a:latin typeface="Yu Gothic" panose="020B0400000000000000" pitchFamily="34" charset="-128"/>
                <a:ea typeface="Yu Gothic" panose="020B0400000000000000" pitchFamily="34" charset="-128"/>
                <a:cs typeface="YuGo-Medium"/>
              </a:rPr>
              <a:t>原稿</a:t>
            </a:r>
            <a:r>
              <a:rPr lang="ja-JP" altLang="en-US" sz="700" spc="-25">
                <a:latin typeface="Yu Gothic" panose="020B0400000000000000" pitchFamily="34" charset="-128"/>
                <a:ea typeface="Yu Gothic" panose="020B0400000000000000" pitchFamily="34" charset="-128"/>
                <a:cs typeface="YuGo-Medium"/>
              </a:rPr>
              <a:t>案</a:t>
            </a:r>
            <a:r>
              <a:rPr lang="ja-JP" altLang="en-US" sz="700" spc="-20">
                <a:latin typeface="Yu Gothic" panose="020B0400000000000000" pitchFamily="34" charset="-128"/>
                <a:ea typeface="Yu Gothic" panose="020B0400000000000000" pitchFamily="34" charset="-128"/>
                <a:cs typeface="YuGo-Medium"/>
              </a:rPr>
              <a:t>を</a:t>
            </a:r>
            <a:r>
              <a:rPr lang="ja-JP" altLang="en-US" sz="700" spc="5">
                <a:latin typeface="Yu Gothic" panose="020B0400000000000000" pitchFamily="34" charset="-128"/>
                <a:ea typeface="Yu Gothic" panose="020B0400000000000000" pitchFamily="34" charset="-128"/>
                <a:cs typeface="YuGo-Medium"/>
              </a:rPr>
              <a:t>お</a:t>
            </a:r>
            <a:r>
              <a:rPr lang="ja-JP" altLang="en-US" sz="700" spc="-65">
                <a:latin typeface="Yu Gothic" panose="020B0400000000000000" pitchFamily="34" charset="-128"/>
                <a:ea typeface="Yu Gothic" panose="020B0400000000000000" pitchFamily="34" charset="-128"/>
                <a:cs typeface="YuGo-Medium"/>
              </a:rPr>
              <a:t>送</a:t>
            </a:r>
            <a:r>
              <a:rPr lang="ja-JP" altLang="en-US" sz="700" spc="-145">
                <a:latin typeface="Yu Gothic" panose="020B0400000000000000" pitchFamily="34" charset="-128"/>
                <a:ea typeface="Yu Gothic" panose="020B0400000000000000" pitchFamily="34" charset="-128"/>
                <a:cs typeface="YuGo-Medium"/>
              </a:rPr>
              <a:t>り</a:t>
            </a:r>
            <a:r>
              <a:rPr lang="ja-JP" altLang="en-US" sz="700" spc="-110">
                <a:latin typeface="Yu Gothic" panose="020B0400000000000000" pitchFamily="34" charset="-128"/>
                <a:ea typeface="Yu Gothic" panose="020B0400000000000000" pitchFamily="34" charset="-128"/>
                <a:cs typeface="YuGo-Medium"/>
              </a:rPr>
              <a:t>く</a:t>
            </a:r>
            <a:r>
              <a:rPr lang="ja-JP" altLang="en-US" sz="700" spc="-50">
                <a:latin typeface="Yu Gothic" panose="020B0400000000000000" pitchFamily="34" charset="-128"/>
                <a:ea typeface="Yu Gothic" panose="020B0400000000000000" pitchFamily="34" charset="-128"/>
                <a:cs typeface="YuGo-Medium"/>
              </a:rPr>
              <a:t>だ</a:t>
            </a:r>
            <a:r>
              <a:rPr lang="ja-JP" altLang="en-US" sz="700" spc="-70">
                <a:latin typeface="Yu Gothic" panose="020B0400000000000000" pitchFamily="34" charset="-128"/>
                <a:ea typeface="Yu Gothic" panose="020B0400000000000000" pitchFamily="34" charset="-128"/>
                <a:cs typeface="YuGo-Medium"/>
              </a:rPr>
              <a:t>さ</a:t>
            </a:r>
            <a:r>
              <a:rPr lang="ja-JP" altLang="en-US" sz="700">
                <a:latin typeface="Yu Gothic" panose="020B0400000000000000" pitchFamily="34" charset="-128"/>
                <a:ea typeface="Yu Gothic" panose="020B0400000000000000" pitchFamily="34" charset="-128"/>
                <a:cs typeface="YuGo-Medium"/>
              </a:rPr>
              <a:t>い</a:t>
            </a:r>
            <a:r>
              <a:rPr lang="ja-JP" altLang="en-US" sz="700" spc="5">
                <a:latin typeface="Yu Gothic" panose="020B0400000000000000" pitchFamily="34" charset="-128"/>
                <a:ea typeface="Yu Gothic" panose="020B0400000000000000" pitchFamily="34" charset="-128"/>
                <a:cs typeface="YuGo-Medium"/>
              </a:rPr>
              <a:t>。媒体判</a:t>
            </a:r>
            <a:r>
              <a:rPr lang="ja-JP" altLang="en-US" sz="700">
                <a:latin typeface="Yu Gothic" panose="020B0400000000000000" pitchFamily="34" charset="-128"/>
                <a:ea typeface="Yu Gothic" panose="020B0400000000000000" pitchFamily="34" charset="-128"/>
                <a:cs typeface="YuGo-Medium"/>
              </a:rPr>
              <a:t>断</a:t>
            </a:r>
            <a:r>
              <a:rPr lang="ja-JP" altLang="en-US" sz="700" spc="-65">
                <a:latin typeface="Yu Gothic" panose="020B0400000000000000" pitchFamily="34" charset="-128"/>
                <a:ea typeface="Yu Gothic" panose="020B0400000000000000" pitchFamily="34" charset="-128"/>
                <a:cs typeface="YuGo-Medium"/>
              </a:rPr>
              <a:t>に</a:t>
            </a:r>
            <a:r>
              <a:rPr lang="ja-JP" altLang="en-US" sz="700" spc="-120">
                <a:latin typeface="Yu Gothic" panose="020B0400000000000000" pitchFamily="34" charset="-128"/>
                <a:ea typeface="Yu Gothic" panose="020B0400000000000000" pitchFamily="34" charset="-128"/>
                <a:cs typeface="YuGo-Medium"/>
              </a:rPr>
              <a:t>よ</a:t>
            </a:r>
            <a:r>
              <a:rPr lang="ja-JP" altLang="en-US" sz="700" spc="-65">
                <a:latin typeface="Yu Gothic" panose="020B0400000000000000" pitchFamily="34" charset="-128"/>
                <a:ea typeface="Yu Gothic" panose="020B0400000000000000" pitchFamily="34" charset="-128"/>
                <a:cs typeface="YuGo-Medium"/>
              </a:rPr>
              <a:t>り</a:t>
            </a:r>
            <a:r>
              <a:rPr lang="ja-JP" altLang="en-US" sz="700" spc="5">
                <a:latin typeface="Yu Gothic" panose="020B0400000000000000" pitchFamily="34" charset="-128"/>
                <a:ea typeface="Yu Gothic" panose="020B0400000000000000" pitchFamily="34" charset="-128"/>
                <a:cs typeface="YuGo-Medium"/>
              </a:rPr>
              <a:t>お</a:t>
            </a:r>
            <a:r>
              <a:rPr lang="ja-JP" altLang="en-US" sz="700" spc="-65">
                <a:latin typeface="Yu Gothic" panose="020B0400000000000000" pitchFamily="34" charset="-128"/>
                <a:ea typeface="Yu Gothic" panose="020B0400000000000000" pitchFamily="34" charset="-128"/>
                <a:cs typeface="YuGo-Medium"/>
              </a:rPr>
              <a:t>断</a:t>
            </a:r>
            <a:r>
              <a:rPr lang="ja-JP" altLang="en-US" sz="700" spc="-125">
                <a:latin typeface="Yu Gothic" panose="020B0400000000000000" pitchFamily="34" charset="-128"/>
                <a:ea typeface="Yu Gothic" panose="020B0400000000000000" pitchFamily="34" charset="-128"/>
                <a:cs typeface="YuGo-Medium"/>
              </a:rPr>
              <a:t>り</a:t>
            </a:r>
            <a:r>
              <a:rPr lang="ja-JP" altLang="en-US" sz="700" spc="-60">
                <a:latin typeface="Yu Gothic" panose="020B0400000000000000" pitchFamily="34" charset="-128"/>
                <a:ea typeface="Yu Gothic" panose="020B0400000000000000" pitchFamily="34" charset="-128"/>
                <a:cs typeface="YuGo-Medium"/>
              </a:rPr>
              <a:t>ま</a:t>
            </a:r>
            <a:r>
              <a:rPr lang="ja-JP" altLang="en-US" sz="700" spc="-15">
                <a:latin typeface="Yu Gothic" panose="020B0400000000000000" pitchFamily="34" charset="-128"/>
                <a:ea typeface="Yu Gothic" panose="020B0400000000000000" pitchFamily="34" charset="-128"/>
                <a:cs typeface="YuGo-Medium"/>
              </a:rPr>
              <a:t>た</a:t>
            </a:r>
            <a:r>
              <a:rPr lang="ja-JP" altLang="en-US" sz="700" spc="5">
                <a:latin typeface="Yu Gothic" panose="020B0400000000000000" pitchFamily="34" charset="-128"/>
                <a:ea typeface="Yu Gothic" panose="020B0400000000000000" pitchFamily="34" charset="-128"/>
                <a:cs typeface="YuGo-Medium"/>
              </a:rPr>
              <a:t>は 修</a:t>
            </a:r>
            <a:r>
              <a:rPr lang="ja-JP" altLang="en-US" sz="700" spc="-25">
                <a:latin typeface="Yu Gothic" panose="020B0400000000000000" pitchFamily="34" charset="-128"/>
                <a:ea typeface="Yu Gothic" panose="020B0400000000000000" pitchFamily="34" charset="-128"/>
                <a:cs typeface="YuGo-Medium"/>
              </a:rPr>
              <a:t>正</a:t>
            </a:r>
            <a:r>
              <a:rPr lang="ja-JP" altLang="en-US" sz="700" spc="-20">
                <a:latin typeface="Yu Gothic" panose="020B0400000000000000" pitchFamily="34" charset="-128"/>
                <a:ea typeface="Yu Gothic" panose="020B0400000000000000" pitchFamily="34" charset="-128"/>
                <a:cs typeface="YuGo-Medium"/>
              </a:rPr>
              <a:t>を</a:t>
            </a:r>
            <a:r>
              <a:rPr lang="ja-JP" altLang="en-US" sz="700" spc="5">
                <a:latin typeface="Yu Gothic" panose="020B0400000000000000" pitchFamily="34" charset="-128"/>
                <a:ea typeface="Yu Gothic" panose="020B0400000000000000" pitchFamily="34" charset="-128"/>
                <a:cs typeface="YuGo-Medium"/>
              </a:rPr>
              <a:t>お願い</a:t>
            </a:r>
            <a:r>
              <a:rPr lang="ja-JP" altLang="en-US" sz="700" spc="-50">
                <a:latin typeface="Yu Gothic" panose="020B0400000000000000" pitchFamily="34" charset="-128"/>
                <a:ea typeface="Yu Gothic" panose="020B0400000000000000" pitchFamily="34" charset="-128"/>
                <a:cs typeface="YuGo-Medium"/>
              </a:rPr>
              <a:t>す</a:t>
            </a:r>
            <a:r>
              <a:rPr lang="ja-JP" altLang="en-US" sz="700" spc="-45">
                <a:latin typeface="Yu Gothic" panose="020B0400000000000000" pitchFamily="34" charset="-128"/>
                <a:ea typeface="Yu Gothic" panose="020B0400000000000000" pitchFamily="34" charset="-128"/>
                <a:cs typeface="YuGo-Medium"/>
              </a:rPr>
              <a:t>る</a:t>
            </a:r>
            <a:r>
              <a:rPr lang="ja-JP" altLang="en-US" sz="700" spc="5">
                <a:latin typeface="Yu Gothic" panose="020B0400000000000000" pitchFamily="34" charset="-128"/>
                <a:ea typeface="Yu Gothic" panose="020B0400000000000000" pitchFamily="34" charset="-128"/>
                <a:cs typeface="YuGo-Medium"/>
              </a:rPr>
              <a:t>場</a:t>
            </a:r>
            <a:r>
              <a:rPr lang="ja-JP" altLang="en-US" sz="700">
                <a:latin typeface="Yu Gothic" panose="020B0400000000000000" pitchFamily="34" charset="-128"/>
                <a:ea typeface="Yu Gothic" panose="020B0400000000000000" pitchFamily="34" charset="-128"/>
                <a:cs typeface="YuGo-Medium"/>
              </a:rPr>
              <a:t>合が</a:t>
            </a:r>
            <a:r>
              <a:rPr lang="ja-JP" altLang="en-US" sz="700" spc="-70">
                <a:latin typeface="Yu Gothic" panose="020B0400000000000000" pitchFamily="34" charset="-128"/>
                <a:ea typeface="Yu Gothic" panose="020B0400000000000000" pitchFamily="34" charset="-128"/>
                <a:cs typeface="YuGo-Medium"/>
              </a:rPr>
              <a:t>あ</a:t>
            </a:r>
            <a:r>
              <a:rPr lang="ja-JP" altLang="en-US" sz="700" spc="-125">
                <a:latin typeface="Yu Gothic" panose="020B0400000000000000" pitchFamily="34" charset="-128"/>
                <a:ea typeface="Yu Gothic" panose="020B0400000000000000" pitchFamily="34" charset="-128"/>
                <a:cs typeface="YuGo-Medium"/>
              </a:rPr>
              <a:t>り</a:t>
            </a:r>
            <a:r>
              <a:rPr lang="ja-JP" altLang="en-US" sz="700" spc="-55">
                <a:latin typeface="Yu Gothic" panose="020B0400000000000000" pitchFamily="34" charset="-128"/>
                <a:ea typeface="Yu Gothic" panose="020B0400000000000000" pitchFamily="34" charset="-128"/>
                <a:cs typeface="YuGo-Medium"/>
              </a:rPr>
              <a:t>ま</a:t>
            </a:r>
            <a:r>
              <a:rPr lang="ja-JP" altLang="en-US" sz="700">
                <a:latin typeface="Yu Gothic" panose="020B0400000000000000" pitchFamily="34" charset="-128"/>
                <a:ea typeface="Yu Gothic" panose="020B0400000000000000" pitchFamily="34" charset="-128"/>
                <a:cs typeface="YuGo-Medium"/>
              </a:rPr>
              <a:t>す</a:t>
            </a:r>
            <a:r>
              <a:rPr lang="ja-JP" altLang="en-US" sz="700" spc="5">
                <a:latin typeface="Yu Gothic" panose="020B0400000000000000" pitchFamily="34" charset="-128"/>
                <a:ea typeface="Yu Gothic" panose="020B0400000000000000" pitchFamily="34" charset="-128"/>
                <a:cs typeface="YuGo-Medium"/>
              </a:rPr>
              <a:t>。</a:t>
            </a:r>
            <a:r>
              <a:rPr lang="ja-JP" altLang="en-US" sz="700">
                <a:latin typeface="Yu Gothic" panose="020B0400000000000000" pitchFamily="34" charset="-128"/>
                <a:ea typeface="Yu Gothic" panose="020B0400000000000000" pitchFamily="34" charset="-128"/>
                <a:cs typeface="YuGo-Medium"/>
              </a:rPr>
              <a:t>　</a:t>
            </a:r>
            <a:r>
              <a:rPr lang="en-US" altLang="ja-JP" sz="700" spc="5" dirty="0">
                <a:latin typeface="Yu Gothic" panose="020B0400000000000000" pitchFamily="34" charset="-128"/>
                <a:ea typeface="Yu Gothic" panose="020B0400000000000000" pitchFamily="34" charset="-128"/>
                <a:cs typeface="YuGo-Medium"/>
              </a:rPr>
              <a:t>※</a:t>
            </a:r>
            <a:r>
              <a:rPr lang="ja-JP" altLang="en-US" sz="700" spc="5">
                <a:latin typeface="Yu Gothic" panose="020B0400000000000000" pitchFamily="34" charset="-128"/>
                <a:ea typeface="Yu Gothic" panose="020B0400000000000000" pitchFamily="34" charset="-128"/>
                <a:cs typeface="YuGo-Medium"/>
              </a:rPr>
              <a:t>期間保</a:t>
            </a:r>
            <a:r>
              <a:rPr lang="ja-JP" altLang="en-US" sz="700" spc="-35">
                <a:latin typeface="Yu Gothic" panose="020B0400000000000000" pitchFamily="34" charset="-128"/>
                <a:ea typeface="Yu Gothic" panose="020B0400000000000000" pitchFamily="34" charset="-128"/>
                <a:cs typeface="YuGo-Medium"/>
              </a:rPr>
              <a:t>証</a:t>
            </a:r>
            <a:r>
              <a:rPr lang="ja-JP" altLang="en-US" sz="700" spc="-70">
                <a:latin typeface="Yu Gothic" panose="020B0400000000000000" pitchFamily="34" charset="-128"/>
                <a:ea typeface="Yu Gothic" panose="020B0400000000000000" pitchFamily="34" charset="-128"/>
                <a:cs typeface="YuGo-Medium"/>
              </a:rPr>
              <a:t>メ</a:t>
            </a:r>
            <a:r>
              <a:rPr lang="ja-JP" altLang="en-US" sz="700" spc="-90">
                <a:latin typeface="Yu Gothic" panose="020B0400000000000000" pitchFamily="34" charset="-128"/>
                <a:ea typeface="Yu Gothic" panose="020B0400000000000000" pitchFamily="34" charset="-128"/>
                <a:cs typeface="YuGo-Medium"/>
              </a:rPr>
              <a:t>ニ</a:t>
            </a:r>
            <a:r>
              <a:rPr lang="ja-JP" altLang="en-US" sz="700" spc="-85">
                <a:latin typeface="Yu Gothic" panose="020B0400000000000000" pitchFamily="34" charset="-128"/>
                <a:ea typeface="Yu Gothic" panose="020B0400000000000000" pitchFamily="34" charset="-128"/>
                <a:cs typeface="YuGo-Medium"/>
              </a:rPr>
              <a:t>ュ</a:t>
            </a:r>
            <a:r>
              <a:rPr lang="ja-JP" altLang="en-US" sz="700" spc="-20">
                <a:latin typeface="Yu Gothic" panose="020B0400000000000000" pitchFamily="34" charset="-128"/>
                <a:ea typeface="Yu Gothic" panose="020B0400000000000000" pitchFamily="34" charset="-128"/>
                <a:cs typeface="YuGo-Medium"/>
              </a:rPr>
              <a:t>ー</a:t>
            </a:r>
            <a:r>
              <a:rPr lang="ja-JP" altLang="en-US" sz="700" spc="-10">
                <a:latin typeface="Yu Gothic" panose="020B0400000000000000" pitchFamily="34" charset="-128"/>
                <a:ea typeface="Yu Gothic" panose="020B0400000000000000" pitchFamily="34" charset="-128"/>
                <a:cs typeface="YuGo-Medium"/>
              </a:rPr>
              <a:t>は</a:t>
            </a:r>
            <a:r>
              <a:rPr lang="ja-JP" altLang="en-US" sz="700" spc="5">
                <a:latin typeface="Yu Gothic" panose="020B0400000000000000" pitchFamily="34" charset="-128"/>
                <a:ea typeface="Yu Gothic" panose="020B0400000000000000" pitchFamily="34" charset="-128"/>
                <a:cs typeface="YuGo-Medium"/>
              </a:rPr>
              <a:t>原則火曜開始</a:t>
            </a:r>
            <a:r>
              <a:rPr lang="ja-JP" altLang="en-US" sz="700" spc="-10">
                <a:latin typeface="Yu Gothic" panose="020B0400000000000000" pitchFamily="34" charset="-128"/>
                <a:ea typeface="Yu Gothic" panose="020B0400000000000000" pitchFamily="34" charset="-128"/>
                <a:cs typeface="YuGo-Medium"/>
              </a:rPr>
              <a:t>・</a:t>
            </a:r>
            <a:r>
              <a:rPr lang="ja-JP" altLang="en-US" sz="700" spc="-30">
                <a:latin typeface="Yu Gothic" panose="020B0400000000000000" pitchFamily="34" charset="-128"/>
                <a:ea typeface="Yu Gothic" panose="020B0400000000000000" pitchFamily="34" charset="-128"/>
                <a:cs typeface="YuGo-Medium"/>
              </a:rPr>
              <a:t>月</a:t>
            </a:r>
            <a:r>
              <a:rPr lang="ja-JP" altLang="en-US" sz="700" spc="5">
                <a:latin typeface="Yu Gothic" panose="020B0400000000000000" pitchFamily="34" charset="-128"/>
                <a:ea typeface="Yu Gothic" panose="020B0400000000000000" pitchFamily="34" charset="-128"/>
                <a:cs typeface="YuGo-Medium"/>
              </a:rPr>
              <a:t>曜終</a:t>
            </a:r>
            <a:r>
              <a:rPr lang="ja-JP" altLang="en-US" sz="700" spc="-15">
                <a:latin typeface="Yu Gothic" panose="020B0400000000000000" pitchFamily="34" charset="-128"/>
                <a:ea typeface="Yu Gothic" panose="020B0400000000000000" pitchFamily="34" charset="-128"/>
                <a:cs typeface="YuGo-Medium"/>
              </a:rPr>
              <a:t>了</a:t>
            </a:r>
            <a:r>
              <a:rPr lang="ja-JP" altLang="en-US" sz="700">
                <a:latin typeface="Yu Gothic" panose="020B0400000000000000" pitchFamily="34" charset="-128"/>
                <a:ea typeface="Yu Gothic" panose="020B0400000000000000" pitchFamily="34" charset="-128"/>
                <a:cs typeface="YuGo-Medium"/>
              </a:rPr>
              <a:t>です</a:t>
            </a:r>
            <a:r>
              <a:rPr lang="ja-JP" altLang="en-US" sz="700" spc="5">
                <a:latin typeface="Yu Gothic" panose="020B0400000000000000" pitchFamily="34" charset="-128"/>
                <a:ea typeface="Yu Gothic" panose="020B0400000000000000" pitchFamily="34" charset="-128"/>
                <a:cs typeface="YuGo-Medium"/>
              </a:rPr>
              <a:t>。</a:t>
            </a:r>
            <a:r>
              <a:rPr lang="ja-JP" altLang="en-US" sz="700">
                <a:latin typeface="Yu Gothic" panose="020B0400000000000000" pitchFamily="34" charset="-128"/>
                <a:ea typeface="Yu Gothic" panose="020B0400000000000000" pitchFamily="34" charset="-128"/>
                <a:cs typeface="YuGo-Medium"/>
              </a:rPr>
              <a:t>　</a:t>
            </a:r>
            <a:r>
              <a:rPr lang="en-US" altLang="ja-JP" sz="700" spc="5" dirty="0">
                <a:latin typeface="Yu Gothic" panose="020B0400000000000000" pitchFamily="34" charset="-128"/>
                <a:ea typeface="Yu Gothic" panose="020B0400000000000000" pitchFamily="34" charset="-128"/>
                <a:cs typeface="YuGo-Medium"/>
              </a:rPr>
              <a:t>※</a:t>
            </a:r>
            <a:r>
              <a:rPr lang="ja-JP" altLang="en-US" sz="700" spc="5">
                <a:latin typeface="Yu Gothic" panose="020B0400000000000000" pitchFamily="34" charset="-128"/>
                <a:ea typeface="Yu Gothic" panose="020B0400000000000000" pitchFamily="34" charset="-128"/>
                <a:cs typeface="YuGo-Medium"/>
              </a:rPr>
              <a:t>料金・枠数・位置・仕</a:t>
            </a:r>
            <a:r>
              <a:rPr lang="ja-JP" altLang="en-US" sz="700" spc="-20">
                <a:latin typeface="Yu Gothic" panose="020B0400000000000000" pitchFamily="34" charset="-128"/>
                <a:ea typeface="Yu Gothic" panose="020B0400000000000000" pitchFamily="34" charset="-128"/>
                <a:cs typeface="YuGo-Medium"/>
              </a:rPr>
              <a:t>様</a:t>
            </a:r>
            <a:r>
              <a:rPr lang="ja-JP" altLang="en-US" sz="700" spc="-55">
                <a:latin typeface="Yu Gothic" panose="020B0400000000000000" pitchFamily="34" charset="-128"/>
                <a:ea typeface="Yu Gothic" panose="020B0400000000000000" pitchFamily="34" charset="-128"/>
                <a:cs typeface="YuGo-Medium"/>
              </a:rPr>
              <a:t>な</a:t>
            </a:r>
            <a:r>
              <a:rPr lang="ja-JP" altLang="en-US" sz="700" spc="-15">
                <a:latin typeface="Yu Gothic" panose="020B0400000000000000" pitchFamily="34" charset="-128"/>
                <a:ea typeface="Yu Gothic" panose="020B0400000000000000" pitchFamily="34" charset="-128"/>
                <a:cs typeface="YuGo-Medium"/>
              </a:rPr>
              <a:t>ど</a:t>
            </a:r>
            <a:r>
              <a:rPr lang="ja-JP" altLang="en-US" sz="700" spc="-10">
                <a:latin typeface="Yu Gothic" panose="020B0400000000000000" pitchFamily="34" charset="-128"/>
                <a:ea typeface="Yu Gothic" panose="020B0400000000000000" pitchFamily="34" charset="-128"/>
                <a:cs typeface="YuGo-Medium"/>
              </a:rPr>
              <a:t>は</a:t>
            </a:r>
            <a:r>
              <a:rPr lang="ja-JP" altLang="en-US" sz="700" spc="5">
                <a:latin typeface="Yu Gothic" panose="020B0400000000000000" pitchFamily="34" charset="-128"/>
                <a:ea typeface="Yu Gothic" panose="020B0400000000000000" pitchFamily="34" charset="-128"/>
                <a:cs typeface="YuGo-Medium"/>
              </a:rPr>
              <a:t>、予</a:t>
            </a:r>
            <a:r>
              <a:rPr lang="ja-JP" altLang="en-US" sz="700" spc="-20">
                <a:latin typeface="Yu Gothic" panose="020B0400000000000000" pitchFamily="34" charset="-128"/>
                <a:ea typeface="Yu Gothic" panose="020B0400000000000000" pitchFamily="34" charset="-128"/>
                <a:cs typeface="YuGo-Medium"/>
              </a:rPr>
              <a:t>告</a:t>
            </a:r>
            <a:r>
              <a:rPr lang="ja-JP" altLang="en-US" sz="700" spc="-90">
                <a:latin typeface="Yu Gothic" panose="020B0400000000000000" pitchFamily="34" charset="-128"/>
                <a:ea typeface="Yu Gothic" panose="020B0400000000000000" pitchFamily="34" charset="-128"/>
                <a:cs typeface="YuGo-Medium"/>
              </a:rPr>
              <a:t>な</a:t>
            </a:r>
            <a:r>
              <a:rPr lang="ja-JP" altLang="en-US" sz="700" spc="-110">
                <a:latin typeface="Yu Gothic" panose="020B0400000000000000" pitchFamily="34" charset="-128"/>
                <a:ea typeface="Yu Gothic" panose="020B0400000000000000" pitchFamily="34" charset="-128"/>
                <a:cs typeface="YuGo-Medium"/>
              </a:rPr>
              <a:t>く</a:t>
            </a:r>
            <a:r>
              <a:rPr lang="ja-JP" altLang="en-US" sz="700" spc="5">
                <a:latin typeface="Yu Gothic" panose="020B0400000000000000" pitchFamily="34" charset="-128"/>
                <a:ea typeface="Yu Gothic" panose="020B0400000000000000" pitchFamily="34" charset="-128"/>
                <a:cs typeface="YuGo-Medium"/>
              </a:rPr>
              <a:t>変更</a:t>
            </a:r>
            <a:r>
              <a:rPr lang="ja-JP" altLang="en-US" sz="700" spc="-50">
                <a:latin typeface="Yu Gothic" panose="020B0400000000000000" pitchFamily="34" charset="-128"/>
                <a:ea typeface="Yu Gothic" panose="020B0400000000000000" pitchFamily="34" charset="-128"/>
                <a:cs typeface="YuGo-Medium"/>
              </a:rPr>
              <a:t>す</a:t>
            </a:r>
            <a:r>
              <a:rPr lang="ja-JP" altLang="en-US" sz="700" spc="-45">
                <a:latin typeface="Yu Gothic" panose="020B0400000000000000" pitchFamily="34" charset="-128"/>
                <a:ea typeface="Yu Gothic" panose="020B0400000000000000" pitchFamily="34" charset="-128"/>
                <a:cs typeface="YuGo-Medium"/>
              </a:rPr>
              <a:t>る</a:t>
            </a:r>
            <a:r>
              <a:rPr lang="ja-JP" altLang="en-US" sz="700" spc="5">
                <a:latin typeface="Yu Gothic" panose="020B0400000000000000" pitchFamily="34" charset="-128"/>
                <a:ea typeface="Yu Gothic" panose="020B0400000000000000" pitchFamily="34" charset="-128"/>
                <a:cs typeface="YuGo-Medium"/>
              </a:rPr>
              <a:t>場</a:t>
            </a:r>
            <a:r>
              <a:rPr lang="ja-JP" altLang="en-US" sz="700">
                <a:latin typeface="Yu Gothic" panose="020B0400000000000000" pitchFamily="34" charset="-128"/>
                <a:ea typeface="Yu Gothic" panose="020B0400000000000000" pitchFamily="34" charset="-128"/>
                <a:cs typeface="YuGo-Medium"/>
              </a:rPr>
              <a:t>合</a:t>
            </a:r>
            <a:r>
              <a:rPr lang="ja-JP" altLang="en-US" sz="700" spc="-35">
                <a:latin typeface="Yu Gothic" panose="020B0400000000000000" pitchFamily="34" charset="-128"/>
                <a:ea typeface="Yu Gothic" panose="020B0400000000000000" pitchFamily="34" charset="-128"/>
                <a:cs typeface="YuGo-Medium"/>
              </a:rPr>
              <a:t>が</a:t>
            </a:r>
            <a:r>
              <a:rPr lang="ja-JP" altLang="en-US" sz="700" spc="-30">
                <a:latin typeface="Yu Gothic" panose="020B0400000000000000" pitchFamily="34" charset="-128"/>
                <a:ea typeface="Yu Gothic" panose="020B0400000000000000" pitchFamily="34" charset="-128"/>
                <a:cs typeface="YuGo-Medium"/>
              </a:rPr>
              <a:t>ご</a:t>
            </a:r>
            <a:r>
              <a:rPr lang="ja-JP" altLang="en-US" sz="700" spc="25">
                <a:latin typeface="Yu Gothic" panose="020B0400000000000000" pitchFamily="34" charset="-128"/>
                <a:ea typeface="Yu Gothic" panose="020B0400000000000000" pitchFamily="34" charset="-128"/>
                <a:cs typeface="YuGo-Medium"/>
              </a:rPr>
              <a:t>ざ</a:t>
            </a:r>
            <a:r>
              <a:rPr lang="ja-JP" altLang="en-US" sz="700" spc="-50">
                <a:latin typeface="Yu Gothic" panose="020B0400000000000000" pitchFamily="34" charset="-128"/>
                <a:ea typeface="Yu Gothic" panose="020B0400000000000000" pitchFamily="34" charset="-128"/>
                <a:cs typeface="YuGo-Medium"/>
              </a:rPr>
              <a:t>い</a:t>
            </a:r>
            <a:r>
              <a:rPr lang="ja-JP" altLang="en-US" sz="700" spc="-55">
                <a:latin typeface="Yu Gothic" panose="020B0400000000000000" pitchFamily="34" charset="-128"/>
                <a:ea typeface="Yu Gothic" panose="020B0400000000000000" pitchFamily="34" charset="-128"/>
                <a:cs typeface="YuGo-Medium"/>
              </a:rPr>
              <a:t>ま</a:t>
            </a:r>
            <a:r>
              <a:rPr lang="ja-JP" altLang="en-US" sz="700">
                <a:latin typeface="Yu Gothic" panose="020B0400000000000000" pitchFamily="34" charset="-128"/>
                <a:ea typeface="Yu Gothic" panose="020B0400000000000000" pitchFamily="34" charset="-128"/>
                <a:cs typeface="YuGo-Medium"/>
              </a:rPr>
              <a:t>す</a:t>
            </a:r>
            <a:r>
              <a:rPr lang="ja-JP" altLang="en-US" sz="700" spc="5">
                <a:latin typeface="Yu Gothic" panose="020B0400000000000000" pitchFamily="34" charset="-128"/>
                <a:ea typeface="Yu Gothic" panose="020B0400000000000000" pitchFamily="34" charset="-128"/>
                <a:cs typeface="YuGo-Medium"/>
              </a:rPr>
              <a:t>。</a:t>
            </a:r>
            <a:r>
              <a:rPr lang="ja-JP" altLang="en-US" sz="700">
                <a:latin typeface="Yu Gothic" panose="020B0400000000000000" pitchFamily="34" charset="-128"/>
                <a:ea typeface="Yu Gothic" panose="020B0400000000000000" pitchFamily="34" charset="-128"/>
                <a:cs typeface="YuGo-Medium"/>
              </a:rPr>
              <a:t>　</a:t>
            </a:r>
            <a:r>
              <a:rPr lang="en-US" altLang="ja-JP" sz="700" spc="5" dirty="0">
                <a:latin typeface="Yu Gothic" panose="020B0400000000000000" pitchFamily="34" charset="-128"/>
                <a:ea typeface="Yu Gothic" panose="020B0400000000000000" pitchFamily="34" charset="-128"/>
                <a:cs typeface="YuGo-Medium"/>
              </a:rPr>
              <a:t>※</a:t>
            </a:r>
            <a:r>
              <a:rPr lang="ja-JP" altLang="en-US" sz="700" spc="5">
                <a:latin typeface="Yu Gothic" panose="020B0400000000000000" pitchFamily="34" charset="-128"/>
                <a:ea typeface="Yu Gothic" panose="020B0400000000000000" pitchFamily="34" charset="-128"/>
                <a:cs typeface="YuGo-Medium"/>
              </a:rPr>
              <a:t>表示回数・配信</a:t>
            </a:r>
            <a:r>
              <a:rPr lang="ja-JP" altLang="en-US" sz="700">
                <a:latin typeface="Yu Gothic" panose="020B0400000000000000" pitchFamily="34" charset="-128"/>
                <a:ea typeface="Yu Gothic" panose="020B0400000000000000" pitchFamily="34" charset="-128"/>
                <a:cs typeface="YuGo-Medium"/>
              </a:rPr>
              <a:t>数</a:t>
            </a:r>
            <a:r>
              <a:rPr lang="ja-JP" altLang="en-US" sz="700" spc="-15">
                <a:latin typeface="Yu Gothic" panose="020B0400000000000000" pitchFamily="34" charset="-128"/>
                <a:ea typeface="Yu Gothic" panose="020B0400000000000000" pitchFamily="34" charset="-128"/>
                <a:cs typeface="YuGo-Medium"/>
              </a:rPr>
              <a:t>は</a:t>
            </a:r>
            <a:r>
              <a:rPr lang="ja-JP" altLang="en-US" sz="700" spc="-5">
                <a:latin typeface="Yu Gothic" panose="020B0400000000000000" pitchFamily="34" charset="-128"/>
                <a:ea typeface="Yu Gothic" panose="020B0400000000000000" pitchFamily="34" charset="-128"/>
                <a:cs typeface="YuGo-Medium"/>
              </a:rPr>
              <a:t>目</a:t>
            </a:r>
            <a:r>
              <a:rPr lang="ja-JP" altLang="en-US" sz="700" spc="-15">
                <a:latin typeface="Yu Gothic" panose="020B0400000000000000" pitchFamily="34" charset="-128"/>
                <a:ea typeface="Yu Gothic" panose="020B0400000000000000" pitchFamily="34" charset="-128"/>
                <a:cs typeface="YuGo-Medium"/>
              </a:rPr>
              <a:t>安</a:t>
            </a:r>
            <a:r>
              <a:rPr lang="ja-JP" altLang="en-US" sz="700" spc="-10">
                <a:latin typeface="Yu Gothic" panose="020B0400000000000000" pitchFamily="34" charset="-128"/>
                <a:ea typeface="Yu Gothic" panose="020B0400000000000000" pitchFamily="34" charset="-128"/>
                <a:cs typeface="YuGo-Medium"/>
              </a:rPr>
              <a:t>で</a:t>
            </a:r>
            <a:r>
              <a:rPr lang="ja-JP" altLang="en-US" sz="700" spc="-70">
                <a:latin typeface="Yu Gothic" panose="020B0400000000000000" pitchFamily="34" charset="-128"/>
                <a:ea typeface="Yu Gothic" panose="020B0400000000000000" pitchFamily="34" charset="-128"/>
                <a:cs typeface="YuGo-Medium"/>
              </a:rPr>
              <a:t>あり</a:t>
            </a:r>
            <a:r>
              <a:rPr lang="ja-JP" altLang="en-US" sz="700" spc="-15">
                <a:latin typeface="Yu Gothic" panose="020B0400000000000000" pitchFamily="34" charset="-128"/>
                <a:ea typeface="Yu Gothic" panose="020B0400000000000000" pitchFamily="34" charset="-128"/>
                <a:cs typeface="YuGo-Medium"/>
              </a:rPr>
              <a:t>、</a:t>
            </a:r>
            <a:r>
              <a:rPr lang="ja-JP" altLang="en-US" sz="700" spc="-40">
                <a:latin typeface="Yu Gothic" panose="020B0400000000000000" pitchFamily="34" charset="-128"/>
                <a:ea typeface="Yu Gothic" panose="020B0400000000000000" pitchFamily="34" charset="-128"/>
                <a:cs typeface="YuGo-Medium"/>
              </a:rPr>
              <a:t>そ</a:t>
            </a:r>
            <a:r>
              <a:rPr lang="ja-JP" altLang="en-US" sz="700" spc="-60">
                <a:latin typeface="Yu Gothic" panose="020B0400000000000000" pitchFamily="34" charset="-128"/>
                <a:ea typeface="Yu Gothic" panose="020B0400000000000000" pitchFamily="34" charset="-128"/>
                <a:cs typeface="YuGo-Medium"/>
              </a:rPr>
              <a:t>れ</a:t>
            </a:r>
            <a:r>
              <a:rPr lang="ja-JP" altLang="en-US" sz="700" spc="-55">
                <a:latin typeface="Yu Gothic" panose="020B0400000000000000" pitchFamily="34" charset="-128"/>
                <a:ea typeface="Yu Gothic" panose="020B0400000000000000" pitchFamily="34" charset="-128"/>
                <a:cs typeface="YuGo-Medium"/>
              </a:rPr>
              <a:t>ら</a:t>
            </a:r>
            <a:r>
              <a:rPr lang="ja-JP" altLang="en-US" sz="700" spc="-30">
                <a:latin typeface="Yu Gothic" panose="020B0400000000000000" pitchFamily="34" charset="-128"/>
                <a:ea typeface="Yu Gothic" panose="020B0400000000000000" pitchFamily="34" charset="-128"/>
                <a:cs typeface="YuGo-Medium"/>
              </a:rPr>
              <a:t>を</a:t>
            </a:r>
            <a:r>
              <a:rPr lang="ja-JP" altLang="en-US" sz="700" spc="5">
                <a:latin typeface="Yu Gothic" panose="020B0400000000000000" pitchFamily="34" charset="-128"/>
                <a:ea typeface="Yu Gothic" panose="020B0400000000000000" pitchFamily="34" charset="-128"/>
                <a:cs typeface="YuGo-Medium"/>
              </a:rPr>
              <a:t>保証</a:t>
            </a:r>
            <a:r>
              <a:rPr lang="ja-JP" altLang="en-US" sz="700" spc="-50">
                <a:latin typeface="Yu Gothic" panose="020B0400000000000000" pitchFamily="34" charset="-128"/>
                <a:ea typeface="Yu Gothic" panose="020B0400000000000000" pitchFamily="34" charset="-128"/>
                <a:cs typeface="YuGo-Medium"/>
              </a:rPr>
              <a:t>す</a:t>
            </a:r>
            <a:r>
              <a:rPr lang="ja-JP" altLang="en-US" sz="700" spc="-95">
                <a:latin typeface="Yu Gothic" panose="020B0400000000000000" pitchFamily="34" charset="-128"/>
                <a:ea typeface="Yu Gothic" panose="020B0400000000000000" pitchFamily="34" charset="-128"/>
                <a:cs typeface="YuGo-Medium"/>
              </a:rPr>
              <a:t>る</a:t>
            </a:r>
            <a:r>
              <a:rPr lang="ja-JP" altLang="en-US" sz="700" spc="-50">
                <a:latin typeface="Yu Gothic" panose="020B0400000000000000" pitchFamily="34" charset="-128"/>
                <a:ea typeface="Yu Gothic" panose="020B0400000000000000" pitchFamily="34" charset="-128"/>
                <a:cs typeface="YuGo-Medium"/>
              </a:rPr>
              <a:t>も</a:t>
            </a:r>
            <a:r>
              <a:rPr lang="ja-JP" altLang="en-US" sz="700" spc="-20">
                <a:latin typeface="Yu Gothic" panose="020B0400000000000000" pitchFamily="34" charset="-128"/>
                <a:ea typeface="Yu Gothic" panose="020B0400000000000000" pitchFamily="34" charset="-128"/>
                <a:cs typeface="YuGo-Medium"/>
              </a:rPr>
              <a:t>の</a:t>
            </a:r>
            <a:r>
              <a:rPr lang="ja-JP" altLang="en-US" sz="700" spc="-5">
                <a:latin typeface="Yu Gothic" panose="020B0400000000000000" pitchFamily="34" charset="-128"/>
                <a:ea typeface="Yu Gothic" panose="020B0400000000000000" pitchFamily="34" charset="-128"/>
                <a:cs typeface="YuGo-Medium"/>
              </a:rPr>
              <a:t>で</a:t>
            </a:r>
            <a:r>
              <a:rPr lang="ja-JP" altLang="en-US" sz="700" spc="-45">
                <a:latin typeface="Yu Gothic" panose="020B0400000000000000" pitchFamily="34" charset="-128"/>
                <a:ea typeface="Yu Gothic" panose="020B0400000000000000" pitchFamily="34" charset="-128"/>
                <a:cs typeface="YuGo-Medium"/>
              </a:rPr>
              <a:t>は</a:t>
            </a:r>
            <a:r>
              <a:rPr lang="ja-JP" altLang="en-US" sz="700" spc="-30">
                <a:latin typeface="Yu Gothic" panose="020B0400000000000000" pitchFamily="34" charset="-128"/>
                <a:ea typeface="Yu Gothic" panose="020B0400000000000000" pitchFamily="34" charset="-128"/>
                <a:cs typeface="YuGo-Medium"/>
              </a:rPr>
              <a:t>ご</a:t>
            </a:r>
            <a:r>
              <a:rPr lang="ja-JP" altLang="en-US" sz="700" spc="25">
                <a:latin typeface="Yu Gothic" panose="020B0400000000000000" pitchFamily="34" charset="-128"/>
                <a:ea typeface="Yu Gothic" panose="020B0400000000000000" pitchFamily="34" charset="-128"/>
                <a:cs typeface="YuGo-Medium"/>
              </a:rPr>
              <a:t>ざ</a:t>
            </a:r>
            <a:r>
              <a:rPr lang="ja-JP" altLang="en-US" sz="700" spc="-50">
                <a:latin typeface="Yu Gothic" panose="020B0400000000000000" pitchFamily="34" charset="-128"/>
                <a:ea typeface="Yu Gothic" panose="020B0400000000000000" pitchFamily="34" charset="-128"/>
                <a:cs typeface="YuGo-Medium"/>
              </a:rPr>
              <a:t>い</a:t>
            </a:r>
            <a:r>
              <a:rPr lang="ja-JP" altLang="en-US" sz="700" spc="-40">
                <a:latin typeface="Yu Gothic" panose="020B0400000000000000" pitchFamily="34" charset="-128"/>
                <a:ea typeface="Yu Gothic" panose="020B0400000000000000" pitchFamily="34" charset="-128"/>
                <a:cs typeface="YuGo-Medium"/>
              </a:rPr>
              <a:t>ま</a:t>
            </a:r>
            <a:r>
              <a:rPr lang="ja-JP" altLang="en-US" sz="700" spc="-10">
                <a:latin typeface="Yu Gothic" panose="020B0400000000000000" pitchFamily="34" charset="-128"/>
                <a:ea typeface="Yu Gothic" panose="020B0400000000000000" pitchFamily="34" charset="-128"/>
                <a:cs typeface="YuGo-Medium"/>
              </a:rPr>
              <a:t>せ</a:t>
            </a:r>
            <a:r>
              <a:rPr lang="ja-JP" altLang="en-US" sz="700" spc="-15">
                <a:latin typeface="Yu Gothic" panose="020B0400000000000000" pitchFamily="34" charset="-128"/>
                <a:ea typeface="Yu Gothic" panose="020B0400000000000000" pitchFamily="34" charset="-128"/>
                <a:cs typeface="YuGo-Medium"/>
              </a:rPr>
              <a:t>ん</a:t>
            </a:r>
            <a:r>
              <a:rPr lang="ja-JP" altLang="en-US" sz="700" spc="5">
                <a:latin typeface="Yu Gothic" panose="020B0400000000000000" pitchFamily="34" charset="-128"/>
                <a:ea typeface="Yu Gothic" panose="020B0400000000000000" pitchFamily="34" charset="-128"/>
                <a:cs typeface="YuGo-Medium"/>
              </a:rPr>
              <a:t>。</a:t>
            </a:r>
            <a:r>
              <a:rPr lang="ja-JP" altLang="en-US" sz="700">
                <a:latin typeface="Yu Gothic" panose="020B0400000000000000" pitchFamily="34" charset="-128"/>
                <a:ea typeface="Yu Gothic" panose="020B0400000000000000" pitchFamily="34" charset="-128"/>
                <a:cs typeface="YuGo-Medium"/>
              </a:rPr>
              <a:t>　</a:t>
            </a:r>
            <a:r>
              <a:rPr lang="en-US" altLang="ja-JP" sz="700" spc="5" dirty="0">
                <a:latin typeface="Yu Gothic" panose="020B0400000000000000" pitchFamily="34" charset="-128"/>
                <a:ea typeface="Yu Gothic" panose="020B0400000000000000" pitchFamily="34" charset="-128"/>
                <a:cs typeface="YuGo-Medium"/>
              </a:rPr>
              <a:t>※</a:t>
            </a:r>
            <a:r>
              <a:rPr lang="ja-JP" altLang="en-US" sz="700" spc="5">
                <a:latin typeface="Yu Gothic" panose="020B0400000000000000" pitchFamily="34" charset="-128"/>
                <a:ea typeface="Yu Gothic" panose="020B0400000000000000" pitchFamily="34" charset="-128"/>
                <a:cs typeface="YuGo-Medium"/>
              </a:rPr>
              <a:t>料</a:t>
            </a:r>
            <a:r>
              <a:rPr lang="ja-JP" altLang="en-US" sz="700">
                <a:latin typeface="Yu Gothic" panose="020B0400000000000000" pitchFamily="34" charset="-128"/>
                <a:ea typeface="Yu Gothic" panose="020B0400000000000000" pitchFamily="34" charset="-128"/>
                <a:cs typeface="YuGo-Medium"/>
              </a:rPr>
              <a:t>金</a:t>
            </a:r>
            <a:r>
              <a:rPr lang="ja-JP" altLang="en-US" sz="700" spc="-55">
                <a:latin typeface="Yu Gothic" panose="020B0400000000000000" pitchFamily="34" charset="-128"/>
                <a:ea typeface="Yu Gothic" panose="020B0400000000000000" pitchFamily="34" charset="-128"/>
                <a:cs typeface="YuGo-Medium"/>
              </a:rPr>
              <a:t>は</a:t>
            </a:r>
            <a:r>
              <a:rPr lang="ja-JP" altLang="en-US" sz="700" spc="-5">
                <a:latin typeface="Yu Gothic" panose="020B0400000000000000" pitchFamily="34" charset="-128"/>
                <a:ea typeface="Yu Gothic" panose="020B0400000000000000" pitchFamily="34" charset="-128"/>
                <a:cs typeface="YuGo-Medium"/>
              </a:rPr>
              <a:t>グ</a:t>
            </a:r>
            <a:r>
              <a:rPr lang="ja-JP" altLang="en-US" sz="700" spc="-55">
                <a:latin typeface="Yu Gothic" panose="020B0400000000000000" pitchFamily="34" charset="-128"/>
                <a:ea typeface="Yu Gothic" panose="020B0400000000000000" pitchFamily="34" charset="-128"/>
                <a:cs typeface="YuGo-Medium"/>
              </a:rPr>
              <a:t>ロ</a:t>
            </a:r>
            <a:r>
              <a:rPr lang="ja-JP" altLang="en-US" sz="700" spc="-15">
                <a:latin typeface="Yu Gothic" panose="020B0400000000000000" pitchFamily="34" charset="-128"/>
                <a:ea typeface="Yu Gothic" panose="020B0400000000000000" pitchFamily="34" charset="-128"/>
                <a:cs typeface="YuGo-Medium"/>
              </a:rPr>
              <a:t>ス</a:t>
            </a:r>
            <a:r>
              <a:rPr lang="ja-JP" altLang="en-US" sz="700" spc="5">
                <a:latin typeface="Yu Gothic" panose="020B0400000000000000" pitchFamily="34" charset="-128"/>
                <a:ea typeface="Yu Gothic" panose="020B0400000000000000" pitchFamily="34" charset="-128"/>
                <a:cs typeface="YuGo-Medium"/>
              </a:rPr>
              <a:t>金額・外</a:t>
            </a:r>
            <a:r>
              <a:rPr lang="ja-JP" altLang="en-US" sz="700" spc="-45">
                <a:latin typeface="Yu Gothic" panose="020B0400000000000000" pitchFamily="34" charset="-128"/>
                <a:ea typeface="Yu Gothic" panose="020B0400000000000000" pitchFamily="34" charset="-128"/>
                <a:cs typeface="YuGo-Medium"/>
              </a:rPr>
              <a:t>税</a:t>
            </a:r>
            <a:r>
              <a:rPr lang="ja-JP" altLang="en-US" sz="700" spc="-90">
                <a:latin typeface="Yu Gothic" panose="020B0400000000000000" pitchFamily="34" charset="-128"/>
                <a:ea typeface="Yu Gothic" panose="020B0400000000000000" pitchFamily="34" charset="-128"/>
                <a:cs typeface="YuGo-Medium"/>
              </a:rPr>
              <a:t>と</a:t>
            </a:r>
            <a:r>
              <a:rPr lang="ja-JP" altLang="en-US" sz="700" spc="-85">
                <a:latin typeface="Yu Gothic" panose="020B0400000000000000" pitchFamily="34" charset="-128"/>
                <a:ea typeface="Yu Gothic" panose="020B0400000000000000" pitchFamily="34" charset="-128"/>
                <a:cs typeface="YuGo-Medium"/>
              </a:rPr>
              <a:t>な</a:t>
            </a:r>
            <a:r>
              <a:rPr lang="ja-JP" altLang="en-US" sz="700" spc="-125">
                <a:latin typeface="Yu Gothic" panose="020B0400000000000000" pitchFamily="34" charset="-128"/>
                <a:ea typeface="Yu Gothic" panose="020B0400000000000000" pitchFamily="34" charset="-128"/>
                <a:cs typeface="YuGo-Medium"/>
              </a:rPr>
              <a:t>り</a:t>
            </a:r>
            <a:r>
              <a:rPr lang="ja-JP" altLang="en-US" sz="700" spc="-55">
                <a:latin typeface="Yu Gothic" panose="020B0400000000000000" pitchFamily="34" charset="-128"/>
                <a:ea typeface="Yu Gothic" panose="020B0400000000000000" pitchFamily="34" charset="-128"/>
                <a:cs typeface="YuGo-Medium"/>
              </a:rPr>
              <a:t>ま</a:t>
            </a:r>
            <a:r>
              <a:rPr lang="ja-JP" altLang="en-US" sz="700">
                <a:latin typeface="Yu Gothic" panose="020B0400000000000000" pitchFamily="34" charset="-128"/>
                <a:ea typeface="Yu Gothic" panose="020B0400000000000000" pitchFamily="34" charset="-128"/>
                <a:cs typeface="YuGo-Medium"/>
              </a:rPr>
              <a:t>す</a:t>
            </a:r>
            <a:r>
              <a:rPr lang="ja-JP" altLang="en-US" sz="700" spc="5">
                <a:latin typeface="Yu Gothic" panose="020B0400000000000000" pitchFamily="34" charset="-128"/>
                <a:ea typeface="Yu Gothic" panose="020B0400000000000000" pitchFamily="34" charset="-128"/>
                <a:cs typeface="YuGo-Medium"/>
              </a:rPr>
              <a:t>。  </a:t>
            </a:r>
            <a:r>
              <a:rPr lang="ja-JP" altLang="en-US" sz="700" spc="130">
                <a:latin typeface="Yu Gothic" panose="020B0400000000000000" pitchFamily="34" charset="-128"/>
                <a:ea typeface="Yu Gothic" panose="020B0400000000000000" pitchFamily="34" charset="-128"/>
                <a:cs typeface="YuGo-Medium"/>
              </a:rPr>
              <a:t> </a:t>
            </a:r>
            <a:r>
              <a:rPr lang="en-US" altLang="ja-JP" sz="700" spc="5" dirty="0">
                <a:latin typeface="Yu Gothic" panose="020B0400000000000000" pitchFamily="34" charset="-128"/>
                <a:ea typeface="Yu Gothic" panose="020B0400000000000000" pitchFamily="34" charset="-128"/>
                <a:cs typeface="YuGo-Medium"/>
              </a:rPr>
              <a:t>※</a:t>
            </a:r>
            <a:r>
              <a:rPr lang="ja-JP" altLang="en-US" sz="700" spc="5">
                <a:latin typeface="Yu Gothic" panose="020B0400000000000000" pitchFamily="34" charset="-128"/>
                <a:ea typeface="Yu Gothic" panose="020B0400000000000000" pitchFamily="34" charset="-128"/>
                <a:cs typeface="YuGo-Medium"/>
              </a:rPr>
              <a:t>申</a:t>
            </a:r>
            <a:r>
              <a:rPr lang="ja-JP" altLang="en-US" sz="700" spc="15">
                <a:latin typeface="Yu Gothic" panose="020B0400000000000000" pitchFamily="34" charset="-128"/>
                <a:ea typeface="Yu Gothic" panose="020B0400000000000000" pitchFamily="34" charset="-128"/>
                <a:cs typeface="YuGo-Medium"/>
              </a:rPr>
              <a:t>込</a:t>
            </a:r>
            <a:r>
              <a:rPr lang="ja-JP" altLang="en-US" sz="700" spc="-5">
                <a:latin typeface="Yu Gothic" panose="020B0400000000000000" pitchFamily="34" charset="-128"/>
                <a:ea typeface="Yu Gothic" panose="020B0400000000000000" pitchFamily="34" charset="-128"/>
                <a:cs typeface="YuGo-Medium"/>
              </a:rPr>
              <a:t>み</a:t>
            </a:r>
            <a:r>
              <a:rPr lang="ja-JP" altLang="en-US" sz="700" spc="5">
                <a:latin typeface="Yu Gothic" panose="020B0400000000000000" pitchFamily="34" charset="-128"/>
                <a:ea typeface="Yu Gothic" panose="020B0400000000000000" pitchFamily="34" charset="-128"/>
                <a:cs typeface="YuGo-Medium"/>
              </a:rPr>
              <a:t>、入</a:t>
            </a:r>
            <a:r>
              <a:rPr lang="ja-JP" altLang="en-US" sz="700">
                <a:latin typeface="Yu Gothic" panose="020B0400000000000000" pitchFamily="34" charset="-128"/>
                <a:ea typeface="Yu Gothic" panose="020B0400000000000000" pitchFamily="34" charset="-128"/>
                <a:cs typeface="YuGo-Medium"/>
              </a:rPr>
              <a:t>稿</a:t>
            </a:r>
            <a:r>
              <a:rPr lang="ja-JP" altLang="en-US" sz="700" spc="-35">
                <a:latin typeface="Yu Gothic" panose="020B0400000000000000" pitchFamily="34" charset="-128"/>
                <a:ea typeface="Yu Gothic" panose="020B0400000000000000" pitchFamily="34" charset="-128"/>
                <a:cs typeface="YuGo-Medium"/>
              </a:rPr>
              <a:t>に</a:t>
            </a:r>
            <a:r>
              <a:rPr lang="ja-JP" altLang="en-US" sz="700" spc="5">
                <a:latin typeface="Yu Gothic" panose="020B0400000000000000" pitchFamily="34" charset="-128"/>
                <a:ea typeface="Yu Gothic" panose="020B0400000000000000" pitchFamily="34" charset="-128"/>
                <a:cs typeface="YuGo-Medium"/>
              </a:rPr>
              <a:t>つ</a:t>
            </a:r>
            <a:r>
              <a:rPr lang="ja-JP" altLang="en-US" sz="700" spc="-20">
                <a:latin typeface="Yu Gothic" panose="020B0400000000000000" pitchFamily="34" charset="-128"/>
                <a:ea typeface="Yu Gothic" panose="020B0400000000000000" pitchFamily="34" charset="-128"/>
                <a:cs typeface="YuGo-Medium"/>
              </a:rPr>
              <a:t>い</a:t>
            </a:r>
            <a:r>
              <a:rPr lang="ja-JP" altLang="en-US" sz="700" spc="-40">
                <a:latin typeface="Yu Gothic" panose="020B0400000000000000" pitchFamily="34" charset="-128"/>
                <a:ea typeface="Yu Gothic" panose="020B0400000000000000" pitchFamily="34" charset="-128"/>
                <a:cs typeface="YuGo-Medium"/>
              </a:rPr>
              <a:t>て</a:t>
            </a:r>
            <a:r>
              <a:rPr lang="ja-JP" altLang="en-US" sz="700" spc="-10">
                <a:latin typeface="Yu Gothic" panose="020B0400000000000000" pitchFamily="34" charset="-128"/>
                <a:ea typeface="Yu Gothic" panose="020B0400000000000000" pitchFamily="34" charset="-128"/>
                <a:cs typeface="YuGo-Medium"/>
              </a:rPr>
              <a:t>は</a:t>
            </a:r>
            <a:r>
              <a:rPr lang="ja-JP" altLang="en-US" sz="700" spc="5">
                <a:latin typeface="Yu Gothic" panose="020B0400000000000000" pitchFamily="34" charset="-128"/>
                <a:ea typeface="Yu Gothic" panose="020B0400000000000000" pitchFamily="34" charset="-128"/>
                <a:cs typeface="YuGo-Medium"/>
              </a:rPr>
              <a:t>別</a:t>
            </a:r>
            <a:r>
              <a:rPr lang="ja-JP" altLang="en-US" sz="700" spc="-35">
                <a:latin typeface="Yu Gothic" panose="020B0400000000000000" pitchFamily="34" charset="-128"/>
                <a:ea typeface="Yu Gothic" panose="020B0400000000000000" pitchFamily="34" charset="-128"/>
                <a:cs typeface="YuGo-Medium"/>
              </a:rPr>
              <a:t>途</a:t>
            </a:r>
            <a:r>
              <a:rPr lang="ja-JP" altLang="en-US" sz="700" spc="5">
                <a:latin typeface="Yu Gothic" panose="020B0400000000000000" pitchFamily="34" charset="-128"/>
                <a:ea typeface="Yu Gothic" panose="020B0400000000000000" pitchFamily="34" charset="-128"/>
                <a:cs typeface="YuGo-Medium"/>
              </a:rPr>
              <a:t>ご確</a:t>
            </a:r>
            <a:r>
              <a:rPr lang="ja-JP" altLang="en-US" sz="700" spc="-70">
                <a:latin typeface="Yu Gothic" panose="020B0400000000000000" pitchFamily="34" charset="-128"/>
                <a:ea typeface="Yu Gothic" panose="020B0400000000000000" pitchFamily="34" charset="-128"/>
                <a:cs typeface="YuGo-Medium"/>
              </a:rPr>
              <a:t>認</a:t>
            </a:r>
            <a:r>
              <a:rPr lang="ja-JP" altLang="en-US" sz="700" spc="-110">
                <a:latin typeface="Yu Gothic" panose="020B0400000000000000" pitchFamily="34" charset="-128"/>
                <a:ea typeface="Yu Gothic" panose="020B0400000000000000" pitchFamily="34" charset="-128"/>
                <a:cs typeface="YuGo-Medium"/>
              </a:rPr>
              <a:t>く</a:t>
            </a:r>
            <a:r>
              <a:rPr lang="ja-JP" altLang="en-US" sz="700" spc="-50">
                <a:latin typeface="Yu Gothic" panose="020B0400000000000000" pitchFamily="34" charset="-128"/>
                <a:ea typeface="Yu Gothic" panose="020B0400000000000000" pitchFamily="34" charset="-128"/>
                <a:cs typeface="YuGo-Medium"/>
              </a:rPr>
              <a:t>だ</a:t>
            </a:r>
            <a:r>
              <a:rPr lang="ja-JP" altLang="en-US" sz="700" spc="-70">
                <a:latin typeface="Yu Gothic" panose="020B0400000000000000" pitchFamily="34" charset="-128"/>
                <a:ea typeface="Yu Gothic" panose="020B0400000000000000" pitchFamily="34" charset="-128"/>
                <a:cs typeface="YuGo-Medium"/>
              </a:rPr>
              <a:t>さ</a:t>
            </a:r>
            <a:r>
              <a:rPr lang="ja-JP" altLang="en-US" sz="700">
                <a:latin typeface="Yu Gothic" panose="020B0400000000000000" pitchFamily="34" charset="-128"/>
                <a:ea typeface="Yu Gothic" panose="020B0400000000000000" pitchFamily="34" charset="-128"/>
                <a:cs typeface="YuGo-Medium"/>
              </a:rPr>
              <a:t>い</a:t>
            </a:r>
            <a:r>
              <a:rPr lang="ja-JP" altLang="en-US" sz="700" spc="5">
                <a:latin typeface="Yu Gothic" panose="020B0400000000000000" pitchFamily="34" charset="-128"/>
                <a:ea typeface="Yu Gothic" panose="020B0400000000000000" pitchFamily="34" charset="-128"/>
                <a:cs typeface="YuGo-Medium"/>
              </a:rPr>
              <a:t>。</a:t>
            </a:r>
            <a:r>
              <a:rPr lang="en-US" altLang="ja-JP" sz="700" spc="5" dirty="0">
                <a:latin typeface="Yu Gothic" panose="020B0400000000000000" pitchFamily="34" charset="-128"/>
                <a:ea typeface="Yu Gothic" panose="020B0400000000000000" pitchFamily="34" charset="-128"/>
                <a:cs typeface="YuGo-Medium"/>
              </a:rPr>
              <a:t>※</a:t>
            </a:r>
            <a:r>
              <a:rPr lang="ja-JP" altLang="en-US" sz="700" spc="5">
                <a:latin typeface="Yu Gothic" panose="020B0400000000000000" pitchFamily="34" charset="-128"/>
                <a:ea typeface="Yu Gothic" panose="020B0400000000000000" pitchFamily="34" charset="-128"/>
                <a:cs typeface="YuGo-Medium"/>
              </a:rPr>
              <a:t>表⽰回数・配信数は目安であり、それらを保証するものではございません。</a:t>
            </a:r>
            <a:r>
              <a:rPr lang="en-US" altLang="ja-JP" sz="700" spc="5" dirty="0">
                <a:latin typeface="Yu Gothic" panose="020B0400000000000000" pitchFamily="34" charset="-128"/>
                <a:ea typeface="Yu Gothic" panose="020B0400000000000000" pitchFamily="34" charset="-128"/>
                <a:cs typeface="YuGo-Medium"/>
              </a:rPr>
              <a:t>(</a:t>
            </a:r>
            <a:r>
              <a:rPr lang="ja-JP" altLang="en-US" sz="700" spc="5">
                <a:latin typeface="Yu Gothic" panose="020B0400000000000000" pitchFamily="34" charset="-128"/>
                <a:ea typeface="Yu Gothic" panose="020B0400000000000000" pitchFamily="34" charset="-128"/>
                <a:cs typeface="YuGo-Medium"/>
              </a:rPr>
              <a:t>保証の表記があるものは除く</a:t>
            </a:r>
            <a:r>
              <a:rPr lang="en-US" altLang="ja-JP" sz="700" spc="5" dirty="0">
                <a:latin typeface="Yu Gothic" panose="020B0400000000000000" pitchFamily="34" charset="-128"/>
                <a:ea typeface="Yu Gothic" panose="020B0400000000000000" pitchFamily="34" charset="-128"/>
                <a:cs typeface="YuGo-Medium"/>
              </a:rPr>
              <a:t>) </a:t>
            </a:r>
            <a:r>
              <a:rPr lang="ja-JP" altLang="en-US" sz="700" spc="5">
                <a:latin typeface="Yu Gothic" panose="020B0400000000000000" pitchFamily="34" charset="-128"/>
                <a:ea typeface="Yu Gothic" panose="020B0400000000000000" pitchFamily="34" charset="-128"/>
                <a:cs typeface="YuGo-Medium"/>
              </a:rPr>
              <a:t>　</a:t>
            </a:r>
            <a:endParaRPr lang="en-US" altLang="ja-JP" sz="700" spc="5" dirty="0">
              <a:latin typeface="Yu Gothic" panose="020B0400000000000000" pitchFamily="34" charset="-128"/>
              <a:ea typeface="Yu Gothic" panose="020B0400000000000000" pitchFamily="34" charset="-128"/>
              <a:cs typeface="YuGo-Medium"/>
            </a:endParaRPr>
          </a:p>
          <a:p>
            <a:pPr marL="12700" marR="5080">
              <a:lnSpc>
                <a:spcPct val="126499"/>
              </a:lnSpc>
              <a:spcBef>
                <a:spcPts val="5"/>
              </a:spcBef>
            </a:pPr>
            <a:r>
              <a:rPr lang="en-US" altLang="ja-JP" sz="700" spc="5" dirty="0">
                <a:latin typeface="Yu Gothic" panose="020B0400000000000000" pitchFamily="34" charset="-128"/>
                <a:ea typeface="Yu Gothic" panose="020B0400000000000000" pitchFamily="34" charset="-128"/>
                <a:cs typeface="YuGo-Medium"/>
              </a:rPr>
              <a:t>※</a:t>
            </a:r>
            <a:r>
              <a:rPr lang="ja-JP" altLang="en-US" sz="700" spc="5">
                <a:latin typeface="Yu Gothic" panose="020B0400000000000000" pitchFamily="34" charset="-128"/>
                <a:ea typeface="Yu Gothic" panose="020B0400000000000000" pitchFamily="34" charset="-128"/>
                <a:cs typeface="YuGo-Medium"/>
              </a:rPr>
              <a:t>料金、枠数、仕様等は、予告なく変更する場合がございます。</a:t>
            </a:r>
            <a:endParaRPr lang="ja-JP" altLang="en-US" sz="700" dirty="0">
              <a:latin typeface="Yu Gothic" panose="020B0400000000000000" pitchFamily="34" charset="-128"/>
              <a:ea typeface="Yu Gothic" panose="020B0400000000000000" pitchFamily="34" charset="-128"/>
              <a:cs typeface="YuGo-Medium"/>
            </a:endParaRPr>
          </a:p>
        </p:txBody>
      </p:sp>
      <p:graphicFrame>
        <p:nvGraphicFramePr>
          <p:cNvPr id="22" name="表 21">
            <a:extLst>
              <a:ext uri="{FF2B5EF4-FFF2-40B4-BE49-F238E27FC236}">
                <a16:creationId xmlns:a16="http://schemas.microsoft.com/office/drawing/2014/main" id="{491D273C-25A0-D645-8712-66E9A6AE4C1C}"/>
              </a:ext>
            </a:extLst>
          </p:cNvPr>
          <p:cNvGraphicFramePr>
            <a:graphicFrameLocks noGrp="1"/>
          </p:cNvGraphicFramePr>
          <p:nvPr>
            <p:extLst>
              <p:ext uri="{D42A27DB-BD31-4B8C-83A1-F6EECF244321}">
                <p14:modId xmlns:p14="http://schemas.microsoft.com/office/powerpoint/2010/main" val="1744365639"/>
              </p:ext>
            </p:extLst>
          </p:nvPr>
        </p:nvGraphicFramePr>
        <p:xfrm>
          <a:off x="331333" y="4018155"/>
          <a:ext cx="3296468" cy="757452"/>
        </p:xfrm>
        <a:graphic>
          <a:graphicData uri="http://schemas.openxmlformats.org/drawingml/2006/table">
            <a:tbl>
              <a:tblPr>
                <a:tableStyleId>{5C22544A-7EE6-4342-B048-85BDC9FD1C3A}</a:tableStyleId>
              </a:tblPr>
              <a:tblGrid>
                <a:gridCol w="1008695">
                  <a:extLst>
                    <a:ext uri="{9D8B030D-6E8A-4147-A177-3AD203B41FA5}">
                      <a16:colId xmlns:a16="http://schemas.microsoft.com/office/drawing/2014/main" val="3813870596"/>
                    </a:ext>
                  </a:extLst>
                </a:gridCol>
                <a:gridCol w="664986">
                  <a:extLst>
                    <a:ext uri="{9D8B030D-6E8A-4147-A177-3AD203B41FA5}">
                      <a16:colId xmlns:a16="http://schemas.microsoft.com/office/drawing/2014/main" val="1532565034"/>
                    </a:ext>
                  </a:extLst>
                </a:gridCol>
                <a:gridCol w="812760">
                  <a:extLst>
                    <a:ext uri="{9D8B030D-6E8A-4147-A177-3AD203B41FA5}">
                      <a16:colId xmlns:a16="http://schemas.microsoft.com/office/drawing/2014/main" val="1785164867"/>
                    </a:ext>
                  </a:extLst>
                </a:gridCol>
                <a:gridCol w="810027">
                  <a:extLst>
                    <a:ext uri="{9D8B030D-6E8A-4147-A177-3AD203B41FA5}">
                      <a16:colId xmlns:a16="http://schemas.microsoft.com/office/drawing/2014/main" val="1693743251"/>
                    </a:ext>
                  </a:extLst>
                </a:gridCol>
              </a:tblGrid>
              <a:tr h="252484">
                <a:tc>
                  <a:txBody>
                    <a:bodyPr/>
                    <a:lstStyle/>
                    <a:p>
                      <a:pPr algn="ctr" fontAlgn="ctr"/>
                      <a:r>
                        <a:rPr lang="ja-JP" altLang="en-US" sz="800" b="1" i="0" u="none" strike="noStrike" dirty="0">
                          <a:solidFill>
                            <a:schemeClr val="bg1"/>
                          </a:solidFill>
                          <a:effectLst/>
                          <a:latin typeface="Yu Gothic" panose="020B0400000000000000" pitchFamily="34" charset="-128"/>
                          <a:ea typeface="Yu Gothic" panose="020B0400000000000000" pitchFamily="34" charset="-128"/>
                        </a:rPr>
                        <a:t>メニュー名</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800" b="1" i="0" u="none" strike="noStrike" dirty="0">
                          <a:solidFill>
                            <a:schemeClr val="bg1"/>
                          </a:solidFill>
                          <a:effectLst/>
                          <a:latin typeface="Yu Gothic" panose="020B0400000000000000" pitchFamily="34" charset="-128"/>
                          <a:ea typeface="Yu Gothic" panose="020B0400000000000000" pitchFamily="34" charset="-128"/>
                        </a:rPr>
                        <a:t>販売単位</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800" b="1" i="0" u="none" strike="noStrike" dirty="0">
                          <a:solidFill>
                            <a:schemeClr val="bg1"/>
                          </a:solidFill>
                          <a:effectLst/>
                          <a:latin typeface="Yu Gothic" panose="020B0400000000000000" pitchFamily="34" charset="-128"/>
                          <a:ea typeface="Yu Gothic" panose="020B0400000000000000" pitchFamily="34" charset="-128"/>
                        </a:rPr>
                        <a:t>想定</a:t>
                      </a:r>
                      <a:r>
                        <a:rPr lang="en-US" sz="800" b="1" i="0" u="none" strike="noStrike" dirty="0">
                          <a:solidFill>
                            <a:schemeClr val="bg1"/>
                          </a:solidFill>
                          <a:effectLst/>
                          <a:latin typeface="Yu Gothic" panose="020B0400000000000000" pitchFamily="34" charset="-128"/>
                          <a:ea typeface="Yu Gothic" panose="020B0400000000000000" pitchFamily="34" charset="-128"/>
                        </a:rPr>
                        <a:t>imp</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800" b="1" i="0" u="none" strike="noStrike" dirty="0">
                          <a:solidFill>
                            <a:schemeClr val="bg1"/>
                          </a:solidFill>
                          <a:effectLst/>
                          <a:latin typeface="Yu Gothic" panose="020B0400000000000000" pitchFamily="34" charset="-128"/>
                          <a:ea typeface="Yu Gothic" panose="020B0400000000000000" pitchFamily="34" charset="-128"/>
                        </a:rPr>
                        <a:t>料金</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4147775662"/>
                  </a:ext>
                </a:extLst>
              </a:tr>
              <a:tr h="504968">
                <a:tc>
                  <a:txBody>
                    <a:bodyPr/>
                    <a:lstStyle/>
                    <a:p>
                      <a:pPr algn="ctr" fontAlgn="ctr"/>
                      <a:r>
                        <a:rPr lang="ja-JP" altLang="en-US" sz="800" b="0" i="0" u="none" strike="noStrike">
                          <a:effectLst/>
                          <a:latin typeface="Yu Gothic" panose="020B0400000000000000" pitchFamily="34" charset="-128"/>
                          <a:ea typeface="Yu Gothic" panose="020B0400000000000000" pitchFamily="34" charset="-128"/>
                        </a:rPr>
                        <a:t>トップ</a:t>
                      </a:r>
                      <a:endParaRPr lang="en-US" altLang="ja-JP" sz="800" b="0" i="0" u="none" strike="noStrike" dirty="0">
                        <a:effectLst/>
                        <a:latin typeface="Yu Gothic" panose="020B0400000000000000" pitchFamily="34" charset="-128"/>
                        <a:ea typeface="Yu Gothic" panose="020B0400000000000000" pitchFamily="34" charset="-128"/>
                      </a:endParaRPr>
                    </a:p>
                    <a:p>
                      <a:pPr algn="ctr" fontAlgn="ctr"/>
                      <a:r>
                        <a:rPr lang="ja-JP" altLang="en-US" sz="800" b="0" i="0" u="none" strike="noStrike">
                          <a:effectLst/>
                          <a:latin typeface="Yu Gothic" panose="020B0400000000000000" pitchFamily="34" charset="-128"/>
                          <a:ea typeface="Yu Gothic" panose="020B0400000000000000" pitchFamily="34" charset="-128"/>
                        </a:rPr>
                        <a:t>エントランスアド</a:t>
                      </a:r>
                      <a:endParaRPr lang="ja-JP" alt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TW" altLang="en-US" sz="800" b="0" i="0" u="none" strike="noStrike" dirty="0">
                          <a:effectLst/>
                          <a:latin typeface="Yu Gothic" panose="020B0400000000000000" pitchFamily="34" charset="-128"/>
                          <a:ea typeface="Yu Gothic" panose="020B0400000000000000" pitchFamily="34" charset="-128"/>
                        </a:rPr>
                        <a:t>期間</a:t>
                      </a:r>
                      <a:br>
                        <a:rPr lang="zh-TW" altLang="en-US" sz="800" b="0" i="0" u="none" strike="noStrike" dirty="0">
                          <a:effectLst/>
                          <a:latin typeface="Yu Gothic" panose="020B0400000000000000" pitchFamily="34" charset="-128"/>
                          <a:ea typeface="Yu Gothic" panose="020B0400000000000000" pitchFamily="34" charset="-128"/>
                        </a:rPr>
                      </a:br>
                      <a:r>
                        <a:rPr lang="zh-TW" altLang="en-US" sz="800" b="0" i="0" u="none" strike="noStrike" dirty="0">
                          <a:effectLst/>
                          <a:latin typeface="Yu Gothic" panose="020B0400000000000000" pitchFamily="34" charset="-128"/>
                          <a:ea typeface="Yu Gothic" panose="020B0400000000000000" pitchFamily="34" charset="-128"/>
                        </a:rPr>
                        <a:t>（</a:t>
                      </a:r>
                      <a:r>
                        <a:rPr lang="en-US" altLang="zh-TW" sz="800" b="0" i="0" u="none" strike="noStrike" dirty="0">
                          <a:effectLst/>
                          <a:latin typeface="Yu Gothic" panose="020B0400000000000000" pitchFamily="34" charset="-128"/>
                          <a:ea typeface="Yu Gothic" panose="020B0400000000000000" pitchFamily="34" charset="-128"/>
                        </a:rPr>
                        <a:t>1</a:t>
                      </a:r>
                      <a:r>
                        <a:rPr lang="zh-TW" altLang="en-US" sz="800" b="0" i="0" u="none" strike="noStrike" dirty="0">
                          <a:effectLst/>
                          <a:latin typeface="Yu Gothic" panose="020B0400000000000000" pitchFamily="34" charset="-128"/>
                          <a:ea typeface="Yu Gothic" panose="020B0400000000000000" pitchFamily="34" charset="-128"/>
                        </a:rPr>
                        <a:t>週間）</a:t>
                      </a:r>
                      <a:endParaRPr lang="zh-TW" alt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800" b="0" i="0" u="none" strike="noStrike" dirty="0">
                          <a:effectLst/>
                          <a:latin typeface="Yu Gothic" panose="020B0400000000000000" pitchFamily="34" charset="-128"/>
                          <a:ea typeface="Yu Gothic" panose="020B0400000000000000" pitchFamily="34" charset="-128"/>
                        </a:rPr>
                        <a:t>55,000imp/</a:t>
                      </a:r>
                      <a:r>
                        <a:rPr lang="ja-JP" altLang="en-US" sz="800" b="0" i="0" u="none" strike="noStrike" dirty="0">
                          <a:effectLst/>
                          <a:latin typeface="Yu Gothic" panose="020B0400000000000000" pitchFamily="34" charset="-128"/>
                          <a:ea typeface="Yu Gothic" panose="020B0400000000000000" pitchFamily="34" charset="-128"/>
                        </a:rPr>
                        <a:t>週</a:t>
                      </a:r>
                      <a:endParaRPr lang="ja-JP" alt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800" b="0" i="0" u="none" strike="noStrike" dirty="0">
                          <a:effectLst/>
                          <a:latin typeface="Yu Gothic" panose="020B0400000000000000" pitchFamily="34" charset="-128"/>
                          <a:ea typeface="Yu Gothic" panose="020B0400000000000000" pitchFamily="34" charset="-128"/>
                        </a:rPr>
                        <a:t>\2,000,000/</a:t>
                      </a:r>
                      <a:r>
                        <a:rPr lang="ja-JP" altLang="en-US" sz="800" b="0" i="0" u="none" strike="noStrike" dirty="0">
                          <a:effectLst/>
                          <a:latin typeface="Yu Gothic" panose="020B0400000000000000" pitchFamily="34" charset="-128"/>
                          <a:ea typeface="Yu Gothic" panose="020B0400000000000000" pitchFamily="34" charset="-128"/>
                        </a:rPr>
                        <a:t>週</a:t>
                      </a:r>
                      <a:endParaRPr lang="ja-JP" altLang="en-US" sz="800" b="0" i="0" u="none" strike="noStrike" dirty="0">
                        <a:solidFill>
                          <a:srgbClr val="000000"/>
                        </a:solidFill>
                        <a:effectLst/>
                        <a:latin typeface="Yu Gothic" panose="020B0400000000000000" pitchFamily="34" charset="-128"/>
                        <a:ea typeface="Yu Gothic" panose="020B0400000000000000" pitchFamily="34"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5245560"/>
                  </a:ext>
                </a:extLst>
              </a:tr>
            </a:tbl>
          </a:graphicData>
        </a:graphic>
      </p:graphicFrame>
      <p:sp>
        <p:nvSpPr>
          <p:cNvPr id="23" name="Holder 4">
            <a:extLst>
              <a:ext uri="{FF2B5EF4-FFF2-40B4-BE49-F238E27FC236}">
                <a16:creationId xmlns:a16="http://schemas.microsoft.com/office/drawing/2014/main" id="{E67ABA32-7518-3140-AA93-833DEF283CB8}"/>
              </a:ext>
            </a:extLst>
          </p:cNvPr>
          <p:cNvSpPr>
            <a:spLocks noGrp="1"/>
          </p:cNvSpPr>
          <p:nvPr>
            <p:ph type="sldNum" sz="quarter" idx="7"/>
          </p:nvPr>
        </p:nvSpPr>
        <p:spPr>
          <a:xfrm>
            <a:off x="117050" y="4823612"/>
            <a:ext cx="407092" cy="153888"/>
          </a:xfrm>
        </p:spPr>
        <p:txBody>
          <a:bodyPr lIns="0" tIns="0" rIns="0" bIns="0"/>
          <a:lstStyle>
            <a:lvl1pPr algn="r">
              <a:defRPr>
                <a:solidFill>
                  <a:schemeClr val="tx1">
                    <a:tint val="75000"/>
                  </a:schemeClr>
                </a:solidFill>
              </a:defRPr>
            </a:lvl1pPr>
          </a:lstStyle>
          <a:p>
            <a:pPr algn="l"/>
            <a:fld id="{B6F15528-21DE-4FAA-801E-634DDDAF4B2B}" type="slidenum">
              <a:rPr sz="1000">
                <a:solidFill>
                  <a:schemeClr val="tx1"/>
                </a:solidFill>
              </a:rPr>
              <a:pPr algn="l"/>
              <a:t>8</a:t>
            </a:fld>
            <a:endParaRPr sz="1000" dirty="0">
              <a:solidFill>
                <a:schemeClr val="tx1"/>
              </a:solidFill>
            </a:endParaRPr>
          </a:p>
        </p:txBody>
      </p:sp>
      <p:sp>
        <p:nvSpPr>
          <p:cNvPr id="24" name="テキスト ボックス 23">
            <a:extLst>
              <a:ext uri="{FF2B5EF4-FFF2-40B4-BE49-F238E27FC236}">
                <a16:creationId xmlns:a16="http://schemas.microsoft.com/office/drawing/2014/main" id="{F91658E6-F537-C044-A8E2-CE73F8CC46B3}"/>
              </a:ext>
            </a:extLst>
          </p:cNvPr>
          <p:cNvSpPr txBox="1"/>
          <p:nvPr/>
        </p:nvSpPr>
        <p:spPr>
          <a:xfrm>
            <a:off x="3615042" y="3798094"/>
            <a:ext cx="2106667" cy="213520"/>
          </a:xfrm>
          <a:prstGeom prst="rect">
            <a:avLst/>
          </a:prstGeom>
          <a:noFill/>
        </p:spPr>
        <p:txBody>
          <a:bodyPr wrap="none" rtlCol="0">
            <a:spAutoFit/>
          </a:bodyPr>
          <a:lstStyle/>
          <a:p>
            <a:pPr>
              <a:lnSpc>
                <a:spcPts val="1040"/>
              </a:lnSpc>
            </a:pPr>
            <a:r>
              <a:rPr lang="en-US" altLang="ja-JP" sz="700" b="1" dirty="0">
                <a:latin typeface="Yu Gothic" panose="020B0400000000000000" pitchFamily="34" charset="-128"/>
                <a:ea typeface="Yu Gothic" panose="020B0400000000000000" pitchFamily="34" charset="-128"/>
                <a:hlinkClick r:id="rId10" action="ppaction://hlinksldjump"/>
              </a:rPr>
              <a:t>※</a:t>
            </a:r>
            <a:r>
              <a:rPr lang="ja-JP" altLang="en-US" sz="700" b="1" dirty="0">
                <a:latin typeface="Yu Gothic" panose="020B0400000000000000" pitchFamily="34" charset="-128"/>
                <a:ea typeface="Yu Gothic" panose="020B0400000000000000" pitchFamily="34" charset="-128"/>
                <a:hlinkClick r:id="rId10" action="ppaction://hlinksldjump"/>
              </a:rPr>
              <a:t>原稿規定詳細は</a:t>
            </a:r>
            <a:r>
              <a:rPr lang="en-US" altLang="ja-JP" sz="700" b="1" dirty="0">
                <a:latin typeface="Yu Gothic" panose="020B0400000000000000" pitchFamily="34" charset="-128"/>
                <a:ea typeface="Yu Gothic" panose="020B0400000000000000" pitchFamily="34" charset="-128"/>
                <a:hlinkClick r:id="rId10" action="ppaction://hlinksldjump"/>
              </a:rPr>
              <a:t>P25</a:t>
            </a:r>
            <a:r>
              <a:rPr lang="ja-JP" altLang="en-US" sz="700" b="1" dirty="0">
                <a:latin typeface="Yu Gothic" panose="020B0400000000000000" pitchFamily="34" charset="-128"/>
                <a:ea typeface="Yu Gothic" panose="020B0400000000000000" pitchFamily="34" charset="-128"/>
                <a:hlinkClick r:id="rId10" action="ppaction://hlinksldjump"/>
              </a:rPr>
              <a:t>～</a:t>
            </a:r>
            <a:r>
              <a:rPr lang="en-US" altLang="ja-JP" sz="700" b="1" dirty="0">
                <a:latin typeface="Yu Gothic" panose="020B0400000000000000" pitchFamily="34" charset="-128"/>
                <a:ea typeface="Yu Gothic" panose="020B0400000000000000" pitchFamily="34" charset="-128"/>
                <a:hlinkClick r:id="rId10" action="ppaction://hlinksldjump"/>
              </a:rPr>
              <a:t>29</a:t>
            </a:r>
            <a:r>
              <a:rPr lang="ja-JP" altLang="en-US" sz="700" b="1" dirty="0">
                <a:latin typeface="Yu Gothic" panose="020B0400000000000000" pitchFamily="34" charset="-128"/>
                <a:ea typeface="Yu Gothic" panose="020B0400000000000000" pitchFamily="34" charset="-128"/>
                <a:hlinkClick r:id="rId10" action="ppaction://hlinksldjump"/>
              </a:rPr>
              <a:t>をご確認ください。</a:t>
            </a:r>
            <a:endParaRPr lang="en-US" altLang="ja-JP" sz="700" b="1" dirty="0">
              <a:latin typeface="Yu Gothic" panose="020B0400000000000000" pitchFamily="34" charset="-128"/>
              <a:ea typeface="Yu Gothic" panose="020B0400000000000000" pitchFamily="34" charset="-128"/>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2548</TotalTime>
  <Words>6766</Words>
  <Application>Microsoft Office PowerPoint</Application>
  <PresentationFormat>画面に合わせる (16:9)</PresentationFormat>
  <Paragraphs>1052</Paragraphs>
  <Slides>31</Slides>
  <Notes>15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31</vt:i4>
      </vt:variant>
    </vt:vector>
  </HeadingPairs>
  <TitlesOfParts>
    <vt:vector size="39" baseType="lpstr">
      <vt:lpstr>HiraKakuProN-W6</vt:lpstr>
      <vt:lpstr>YuGo-Medium</vt:lpstr>
      <vt:lpstr>YuGothic</vt:lpstr>
      <vt:lpstr>メイリオ</vt:lpstr>
      <vt:lpstr>Yu Gothic</vt:lpstr>
      <vt:lpstr>Yu Gothic</vt:lpstr>
      <vt:lpstr>Times New Roman</vt:lpstr>
      <vt:lpstr>Office Theme</vt:lpstr>
      <vt:lpstr>PowerPoint プレゼンテーション</vt:lpstr>
      <vt:lpstr>日経クロステックとは</vt:lpstr>
      <vt:lpstr>PowerPoint プレゼンテーション</vt:lpstr>
      <vt:lpstr>日経クロステックの読者層</vt:lpstr>
      <vt:lpstr>Contents  </vt:lpstr>
      <vt:lpstr>トップページ 広告メニュー</vt:lpstr>
      <vt:lpstr>広告メニュー①（トップページ）</vt:lpstr>
      <vt:lpstr>広告メニュー②（トップページ）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Print</dc:title>
  <cp:lastModifiedBy>棚岡 順一</cp:lastModifiedBy>
  <cp:revision>259</cp:revision>
  <dcterms:created xsi:type="dcterms:W3CDTF">2021-11-26T05:29:26Z</dcterms:created>
  <dcterms:modified xsi:type="dcterms:W3CDTF">2022-01-21T03:51:21Z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2021-11-26T00:00:00Z</vt:filetime>
  </property>
  <property fmtid="{D5CDD505-2E9C-101B-9397-08002B2CF9AE}" pid="3" name="Creator">
    <vt:lpwstr>Adobe Illustrator 26.0 (Macintosh)</vt:lpwstr>
  </property>
  <property fmtid="{D5CDD505-2E9C-101B-9397-08002B2CF9AE}" pid="4" name="LastSaved">
    <vt:filetime>2021-11-26T00:00:00Z</vt:filetime>
  </property>
</Properties>
</file>