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sldIdLst>
    <p:sldId id="259" r:id="rId2"/>
    <p:sldId id="308" r:id="rId3"/>
    <p:sldId id="264" r:id="rId4"/>
    <p:sldId id="301" r:id="rId5"/>
    <p:sldId id="266" r:id="rId6"/>
    <p:sldId id="276" r:id="rId7"/>
    <p:sldId id="261" r:id="rId8"/>
    <p:sldId id="306" r:id="rId9"/>
    <p:sldId id="305" r:id="rId10"/>
    <p:sldId id="274" r:id="rId11"/>
    <p:sldId id="294" r:id="rId12"/>
    <p:sldId id="297" r:id="rId13"/>
    <p:sldId id="298" r:id="rId14"/>
    <p:sldId id="299" r:id="rId15"/>
    <p:sldId id="307" r:id="rId16"/>
    <p:sldId id="295" r:id="rId17"/>
    <p:sldId id="296" r:id="rId18"/>
    <p:sldId id="293" r:id="rId19"/>
    <p:sldId id="263" r:id="rId20"/>
    <p:sldId id="262" r:id="rId21"/>
  </p:sldIdLst>
  <p:sldSz cx="9906000" cy="6858000" type="A4"/>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36" userDrawn="1">
          <p15:clr>
            <a:srgbClr val="A4A3A4"/>
          </p15:clr>
        </p15:guide>
        <p15:guide id="4" orient="horz" pos="4110" userDrawn="1">
          <p15:clr>
            <a:srgbClr val="A4A3A4"/>
          </p15:clr>
        </p15:guide>
        <p15:guide id="5" pos="126" userDrawn="1">
          <p15:clr>
            <a:srgbClr val="A4A3A4"/>
          </p15:clr>
        </p15:guide>
        <p15:guide id="6" pos="61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原 信矢" initials="三原" lastIdx="6" clrIdx="0">
    <p:extLst>
      <p:ext uri="{19B8F6BF-5375-455C-9EA6-DF929625EA0E}">
        <p15:presenceInfo xmlns:p15="http://schemas.microsoft.com/office/powerpoint/2012/main" userId="S-1-5-21-595180040-136236963-3491030633-1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65"/>
    <a:srgbClr val="EAEAEA"/>
    <a:srgbClr val="FFFF99"/>
    <a:srgbClr val="FFFFD9"/>
    <a:srgbClr val="FFE5F0"/>
    <a:srgbClr val="EFF5F1"/>
    <a:srgbClr val="ECEFF7"/>
    <a:srgbClr val="FFF3F8"/>
    <a:srgbClr val="3F5EB3"/>
    <a:srgbClr val="6A9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howGuides="1">
      <p:cViewPr varScale="1">
        <p:scale>
          <a:sx n="112" d="100"/>
          <a:sy n="112" d="100"/>
        </p:scale>
        <p:origin x="432" y="108"/>
      </p:cViewPr>
      <p:guideLst>
        <p:guide orient="horz" pos="2160"/>
        <p:guide pos="3120"/>
        <p:guide orient="horz" pos="436"/>
        <p:guide orient="horz" pos="4110"/>
        <p:guide pos="126"/>
        <p:guide pos="6114"/>
      </p:guideLst>
    </p:cSldViewPr>
  </p:slideViewPr>
  <p:notesTextViewPr>
    <p:cViewPr>
      <p:scale>
        <a:sx n="1" d="1"/>
        <a:sy n="1" d="1"/>
      </p:scale>
      <p:origin x="0" y="0"/>
    </p:cViewPr>
  </p:notesTextViewPr>
  <p:sorterViewPr>
    <p:cViewPr>
      <p:scale>
        <a:sx n="125" d="100"/>
        <a:sy n="125" d="100"/>
      </p:scale>
      <p:origin x="0" y="-1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9679;project\1806_&#26085;&#32076;BP_xTECH%20Active%20&#23186;&#20307;&#36039;&#26009;\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9679;project\1806_&#26085;&#32076;BP_xTECH%20Active%20&#23186;&#20307;&#36039;&#26009;\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9679;project\1806_&#26085;&#32076;BP_xTECH%20Active%20&#23186;&#20307;&#36039;&#26009;\Book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9679;project\1806_&#26085;&#32076;BP_xTECH%20Active%20&#23186;&#20307;&#36039;&#26009;\Book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9679;project\1806_&#26085;&#32076;BP_xTECH%20Active%20&#23186;&#20307;&#36039;&#26009;\Book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9679;project\1806_&#26085;&#32076;BP_xTECH%20Active%20&#23186;&#20307;&#36039;&#26009;\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50065"/>
            </a:solidFill>
            <a:ln>
              <a:noFill/>
            </a:ln>
            <a:effectLst/>
          </c:spPr>
          <c:invertIfNegative val="0"/>
          <c:dPt>
            <c:idx val="0"/>
            <c:invertIfNegative val="0"/>
            <c:bubble3D val="0"/>
            <c:spPr>
              <a:solidFill>
                <a:srgbClr val="FFB9D9"/>
              </a:solidFill>
              <a:ln>
                <a:noFill/>
              </a:ln>
              <a:effectLst/>
            </c:spPr>
            <c:extLst>
              <c:ext xmlns:c16="http://schemas.microsoft.com/office/drawing/2014/chart" uri="{C3380CC4-5D6E-409C-BE32-E72D297353CC}">
                <c16:uniqueId val="{00000001-1BA6-4FBD-895C-1E0AD02655CD}"/>
              </c:ext>
            </c:extLst>
          </c:dPt>
          <c:val>
            <c:numRef>
              <c:f>Sheet2!$C$4:$D$4</c:f>
              <c:numCache>
                <c:formatCode>General</c:formatCode>
                <c:ptCount val="2"/>
                <c:pt idx="0">
                  <c:v>220</c:v>
                </c:pt>
                <c:pt idx="1">
                  <c:v>270</c:v>
                </c:pt>
              </c:numCache>
            </c:numRef>
          </c:val>
          <c:extLst>
            <c:ext xmlns:c16="http://schemas.microsoft.com/office/drawing/2014/chart" uri="{C3380CC4-5D6E-409C-BE32-E72D297353CC}">
              <c16:uniqueId val="{00000002-1BA6-4FBD-895C-1E0AD02655CD}"/>
            </c:ext>
          </c:extLst>
        </c:ser>
        <c:dLbls>
          <c:showLegendKey val="0"/>
          <c:showVal val="0"/>
          <c:showCatName val="0"/>
          <c:showSerName val="0"/>
          <c:showPercent val="0"/>
          <c:showBubbleSize val="0"/>
        </c:dLbls>
        <c:gapWidth val="80"/>
        <c:overlap val="-27"/>
        <c:axId val="585219632"/>
        <c:axId val="464954096"/>
      </c:barChart>
      <c:catAx>
        <c:axId val="585219632"/>
        <c:scaling>
          <c:orientation val="minMax"/>
        </c:scaling>
        <c:delete val="1"/>
        <c:axPos val="b"/>
        <c:majorTickMark val="none"/>
        <c:minorTickMark val="none"/>
        <c:tickLblPos val="nextTo"/>
        <c:crossAx val="464954096"/>
        <c:crosses val="autoZero"/>
        <c:auto val="1"/>
        <c:lblAlgn val="ctr"/>
        <c:lblOffset val="100"/>
        <c:noMultiLvlLbl val="0"/>
      </c:catAx>
      <c:valAx>
        <c:axId val="464954096"/>
        <c:scaling>
          <c:orientation val="minMax"/>
        </c:scaling>
        <c:delete val="0"/>
        <c:axPos val="l"/>
        <c:numFmt formatCode="General" sourceLinked="1"/>
        <c:majorTickMark val="out"/>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mn-lt"/>
                <a:ea typeface="+mn-ea"/>
                <a:cs typeface="+mn-cs"/>
              </a:defRPr>
            </a:pPr>
            <a:endParaRPr lang="ja-JP"/>
          </a:p>
        </c:txPr>
        <c:crossAx val="58521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B9D9"/>
              </a:solidFill>
              <a:ln>
                <a:noFill/>
              </a:ln>
              <a:effectLst/>
            </c:spPr>
            <c:extLst>
              <c:ext xmlns:c16="http://schemas.microsoft.com/office/drawing/2014/chart" uri="{C3380CC4-5D6E-409C-BE32-E72D297353CC}">
                <c16:uniqueId val="{00000001-DA39-4ABC-B426-F8E446693477}"/>
              </c:ext>
            </c:extLst>
          </c:dPt>
          <c:dPt>
            <c:idx val="1"/>
            <c:invertIfNegative val="0"/>
            <c:bubble3D val="0"/>
            <c:spPr>
              <a:solidFill>
                <a:srgbClr val="E50065"/>
              </a:solidFill>
              <a:ln>
                <a:noFill/>
              </a:ln>
              <a:effectLst/>
            </c:spPr>
            <c:extLst>
              <c:ext xmlns:c16="http://schemas.microsoft.com/office/drawing/2014/chart" uri="{C3380CC4-5D6E-409C-BE32-E72D297353CC}">
                <c16:uniqueId val="{00000003-DA39-4ABC-B426-F8E446693477}"/>
              </c:ext>
            </c:extLst>
          </c:dPt>
          <c:val>
            <c:numRef>
              <c:f>Sheet2!$C$8:$D$8</c:f>
              <c:numCache>
                <c:formatCode>General</c:formatCode>
                <c:ptCount val="2"/>
                <c:pt idx="0">
                  <c:v>450</c:v>
                </c:pt>
                <c:pt idx="1">
                  <c:v>860</c:v>
                </c:pt>
              </c:numCache>
            </c:numRef>
          </c:val>
          <c:extLst>
            <c:ext xmlns:c16="http://schemas.microsoft.com/office/drawing/2014/chart" uri="{C3380CC4-5D6E-409C-BE32-E72D297353CC}">
              <c16:uniqueId val="{00000004-DA39-4ABC-B426-F8E446693477}"/>
            </c:ext>
          </c:extLst>
        </c:ser>
        <c:dLbls>
          <c:showLegendKey val="0"/>
          <c:showVal val="0"/>
          <c:showCatName val="0"/>
          <c:showSerName val="0"/>
          <c:showPercent val="0"/>
          <c:showBubbleSize val="0"/>
        </c:dLbls>
        <c:gapWidth val="80"/>
        <c:overlap val="-27"/>
        <c:axId val="585219632"/>
        <c:axId val="464954096"/>
      </c:barChart>
      <c:catAx>
        <c:axId val="585219632"/>
        <c:scaling>
          <c:orientation val="minMax"/>
        </c:scaling>
        <c:delete val="1"/>
        <c:axPos val="b"/>
        <c:majorTickMark val="none"/>
        <c:minorTickMark val="none"/>
        <c:tickLblPos val="nextTo"/>
        <c:crossAx val="464954096"/>
        <c:crosses val="autoZero"/>
        <c:auto val="1"/>
        <c:lblAlgn val="ctr"/>
        <c:lblOffset val="100"/>
        <c:noMultiLvlLbl val="0"/>
      </c:catAx>
      <c:valAx>
        <c:axId val="464954096"/>
        <c:scaling>
          <c:orientation val="minMax"/>
        </c:scaling>
        <c:delete val="0"/>
        <c:axPos val="l"/>
        <c:numFmt formatCode="General" sourceLinked="1"/>
        <c:majorTickMark val="out"/>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mn-lt"/>
                <a:ea typeface="+mn-ea"/>
                <a:cs typeface="+mn-cs"/>
              </a:defRPr>
            </a:pPr>
            <a:endParaRPr lang="ja-JP"/>
          </a:p>
        </c:txPr>
        <c:crossAx val="58521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E50065"/>
            </a:solidFill>
            <a:ln>
              <a:noFill/>
            </a:ln>
            <a:effectLst/>
          </c:spPr>
          <c:invertIfNegative val="0"/>
          <c:dPt>
            <c:idx val="0"/>
            <c:invertIfNegative val="0"/>
            <c:bubble3D val="0"/>
            <c:spPr>
              <a:solidFill>
                <a:srgbClr val="FFB9D9"/>
              </a:solidFill>
              <a:ln>
                <a:noFill/>
              </a:ln>
              <a:effectLst/>
            </c:spPr>
            <c:extLst>
              <c:ext xmlns:c16="http://schemas.microsoft.com/office/drawing/2014/chart" uri="{C3380CC4-5D6E-409C-BE32-E72D297353CC}">
                <c16:uniqueId val="{00000001-F066-4AC3-97AC-007EF5942016}"/>
              </c:ext>
            </c:extLst>
          </c:dPt>
          <c:val>
            <c:numRef>
              <c:f>Sheet2!$C$11:$D$11</c:f>
              <c:numCache>
                <c:formatCode>General</c:formatCode>
                <c:ptCount val="2"/>
                <c:pt idx="0">
                  <c:v>87000</c:v>
                </c:pt>
                <c:pt idx="1">
                  <c:v>185000</c:v>
                </c:pt>
              </c:numCache>
            </c:numRef>
          </c:val>
          <c:extLst>
            <c:ext xmlns:c16="http://schemas.microsoft.com/office/drawing/2014/chart" uri="{C3380CC4-5D6E-409C-BE32-E72D297353CC}">
              <c16:uniqueId val="{00000002-F066-4AC3-97AC-007EF5942016}"/>
            </c:ext>
          </c:extLst>
        </c:ser>
        <c:dLbls>
          <c:showLegendKey val="0"/>
          <c:showVal val="0"/>
          <c:showCatName val="0"/>
          <c:showSerName val="0"/>
          <c:showPercent val="0"/>
          <c:showBubbleSize val="0"/>
        </c:dLbls>
        <c:gapWidth val="80"/>
        <c:overlap val="-27"/>
        <c:axId val="585219632"/>
        <c:axId val="464954096"/>
      </c:barChart>
      <c:catAx>
        <c:axId val="585219632"/>
        <c:scaling>
          <c:orientation val="minMax"/>
        </c:scaling>
        <c:delete val="1"/>
        <c:axPos val="b"/>
        <c:majorTickMark val="none"/>
        <c:minorTickMark val="none"/>
        <c:tickLblPos val="nextTo"/>
        <c:crossAx val="464954096"/>
        <c:crosses val="autoZero"/>
        <c:auto val="1"/>
        <c:lblAlgn val="ctr"/>
        <c:lblOffset val="100"/>
        <c:noMultiLvlLbl val="0"/>
      </c:catAx>
      <c:valAx>
        <c:axId val="464954096"/>
        <c:scaling>
          <c:orientation val="minMax"/>
        </c:scaling>
        <c:delete val="0"/>
        <c:axPos val="l"/>
        <c:numFmt formatCode="#,##0_);[Red]\(#,##0\)" sourceLinked="0"/>
        <c:majorTickMark val="out"/>
        <c:minorTickMark val="none"/>
        <c:tickLblPos val="nextTo"/>
        <c:spPr>
          <a:noFill/>
          <a:ln w="6350">
            <a:solidFill>
              <a:schemeClr val="bg1">
                <a:lumMod val="50000"/>
              </a:schemeClr>
            </a:solidFill>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mn-lt"/>
                <a:ea typeface="+mn-ea"/>
                <a:cs typeface="+mn-cs"/>
              </a:defRPr>
            </a:pPr>
            <a:endParaRPr lang="ja-JP"/>
          </a:p>
        </c:txPr>
        <c:crossAx val="58521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E50065"/>
            </a:solidFill>
            <a:ln w="9525">
              <a:solidFill>
                <a:sysClr val="window" lastClr="FFFFFF"/>
              </a:solidFill>
            </a:ln>
          </c:spPr>
          <c:dPt>
            <c:idx val="0"/>
            <c:bubble3D val="0"/>
            <c:spPr>
              <a:solidFill>
                <a:srgbClr val="E50065"/>
              </a:solidFill>
              <a:ln w="9525">
                <a:solidFill>
                  <a:sysClr val="window" lastClr="FFFFFF"/>
                </a:solidFill>
              </a:ln>
              <a:effectLst/>
            </c:spPr>
            <c:extLst>
              <c:ext xmlns:c16="http://schemas.microsoft.com/office/drawing/2014/chart" uri="{C3380CC4-5D6E-409C-BE32-E72D297353CC}">
                <c16:uniqueId val="{00000001-248F-41DF-8E99-E4043700BE7A}"/>
              </c:ext>
            </c:extLst>
          </c:dPt>
          <c:dPt>
            <c:idx val="1"/>
            <c:bubble3D val="0"/>
            <c:spPr>
              <a:solidFill>
                <a:srgbClr val="E50065"/>
              </a:solidFill>
              <a:ln w="9525">
                <a:solidFill>
                  <a:sysClr val="window" lastClr="FFFFFF"/>
                </a:solidFill>
              </a:ln>
              <a:effectLst/>
            </c:spPr>
            <c:extLst>
              <c:ext xmlns:c16="http://schemas.microsoft.com/office/drawing/2014/chart" uri="{C3380CC4-5D6E-409C-BE32-E72D297353CC}">
                <c16:uniqueId val="{00000003-248F-41DF-8E99-E4043700BE7A}"/>
              </c:ext>
            </c:extLst>
          </c:dPt>
          <c:dPt>
            <c:idx val="2"/>
            <c:bubble3D val="0"/>
            <c:spPr>
              <a:solidFill>
                <a:srgbClr val="E50065"/>
              </a:solidFill>
              <a:ln w="9525">
                <a:solidFill>
                  <a:sysClr val="window" lastClr="FFFFFF"/>
                </a:solidFill>
              </a:ln>
              <a:effectLst/>
            </c:spPr>
            <c:extLst>
              <c:ext xmlns:c16="http://schemas.microsoft.com/office/drawing/2014/chart" uri="{C3380CC4-5D6E-409C-BE32-E72D297353CC}">
                <c16:uniqueId val="{00000005-248F-41DF-8E99-E4043700BE7A}"/>
              </c:ext>
            </c:extLst>
          </c:dPt>
          <c:dPt>
            <c:idx val="3"/>
            <c:bubble3D val="0"/>
            <c:spPr>
              <a:solidFill>
                <a:srgbClr val="E50065"/>
              </a:solidFill>
              <a:ln w="9525">
                <a:solidFill>
                  <a:sysClr val="window" lastClr="FFFFFF"/>
                </a:solidFill>
              </a:ln>
              <a:effectLst/>
            </c:spPr>
            <c:extLst>
              <c:ext xmlns:c16="http://schemas.microsoft.com/office/drawing/2014/chart" uri="{C3380CC4-5D6E-409C-BE32-E72D297353CC}">
                <c16:uniqueId val="{00000007-248F-41DF-8E99-E4043700BE7A}"/>
              </c:ext>
            </c:extLst>
          </c:dPt>
          <c:dPt>
            <c:idx val="4"/>
            <c:bubble3D val="0"/>
            <c:spPr>
              <a:solidFill>
                <a:srgbClr val="E50065"/>
              </a:solidFill>
              <a:ln w="9525">
                <a:solidFill>
                  <a:sysClr val="window" lastClr="FFFFFF"/>
                </a:solidFill>
              </a:ln>
              <a:effectLst/>
            </c:spPr>
            <c:extLst>
              <c:ext xmlns:c16="http://schemas.microsoft.com/office/drawing/2014/chart" uri="{C3380CC4-5D6E-409C-BE32-E72D297353CC}">
                <c16:uniqueId val="{00000009-248F-41DF-8E99-E4043700BE7A}"/>
              </c:ext>
            </c:extLst>
          </c:dPt>
          <c:dPt>
            <c:idx val="5"/>
            <c:bubble3D val="0"/>
            <c:spPr>
              <a:solidFill>
                <a:srgbClr val="E50065"/>
              </a:solidFill>
              <a:ln w="9525">
                <a:solidFill>
                  <a:sysClr val="window" lastClr="FFFFFF"/>
                </a:solidFill>
              </a:ln>
              <a:effectLst/>
            </c:spPr>
            <c:extLst>
              <c:ext xmlns:c16="http://schemas.microsoft.com/office/drawing/2014/chart" uri="{C3380CC4-5D6E-409C-BE32-E72D297353CC}">
                <c16:uniqueId val="{0000000B-248F-41DF-8E99-E4043700BE7A}"/>
              </c:ext>
            </c:extLst>
          </c:dPt>
          <c:dPt>
            <c:idx val="6"/>
            <c:bubble3D val="0"/>
            <c:spPr>
              <a:solidFill>
                <a:srgbClr val="E50065"/>
              </a:solidFill>
              <a:ln w="9525">
                <a:solidFill>
                  <a:sysClr val="window" lastClr="FFFFFF"/>
                </a:solidFill>
              </a:ln>
              <a:effectLst/>
            </c:spPr>
            <c:extLst>
              <c:ext xmlns:c16="http://schemas.microsoft.com/office/drawing/2014/chart" uri="{C3380CC4-5D6E-409C-BE32-E72D297353CC}">
                <c16:uniqueId val="{0000000D-248F-41DF-8E99-E4043700BE7A}"/>
              </c:ext>
            </c:extLst>
          </c:dPt>
          <c:dPt>
            <c:idx val="7"/>
            <c:bubble3D val="0"/>
            <c:spPr>
              <a:solidFill>
                <a:srgbClr val="E50065"/>
              </a:solidFill>
              <a:ln w="9525">
                <a:solidFill>
                  <a:sysClr val="window" lastClr="FFFFFF"/>
                </a:solidFill>
              </a:ln>
              <a:effectLst/>
            </c:spPr>
            <c:extLst>
              <c:ext xmlns:c16="http://schemas.microsoft.com/office/drawing/2014/chart" uri="{C3380CC4-5D6E-409C-BE32-E72D297353CC}">
                <c16:uniqueId val="{0000000F-248F-41DF-8E99-E4043700BE7A}"/>
              </c:ext>
            </c:extLst>
          </c:dPt>
          <c:dPt>
            <c:idx val="8"/>
            <c:bubble3D val="0"/>
            <c:spPr>
              <a:solidFill>
                <a:srgbClr val="E50065"/>
              </a:solidFill>
              <a:ln w="9525">
                <a:solidFill>
                  <a:sysClr val="window" lastClr="FFFFFF"/>
                </a:solidFill>
              </a:ln>
              <a:effectLst/>
            </c:spPr>
            <c:extLst>
              <c:ext xmlns:c16="http://schemas.microsoft.com/office/drawing/2014/chart" uri="{C3380CC4-5D6E-409C-BE32-E72D297353CC}">
                <c16:uniqueId val="{00000011-248F-41DF-8E99-E4043700BE7A}"/>
              </c:ext>
            </c:extLst>
          </c:dPt>
          <c:dPt>
            <c:idx val="9"/>
            <c:bubble3D val="0"/>
            <c:spPr>
              <a:solidFill>
                <a:srgbClr val="E50065"/>
              </a:solidFill>
              <a:ln w="9525">
                <a:solidFill>
                  <a:sysClr val="window" lastClr="FFFFFF"/>
                </a:solidFill>
              </a:ln>
              <a:effectLst/>
            </c:spPr>
            <c:extLst>
              <c:ext xmlns:c16="http://schemas.microsoft.com/office/drawing/2014/chart" uri="{C3380CC4-5D6E-409C-BE32-E72D297353CC}">
                <c16:uniqueId val="{00000013-248F-41DF-8E99-E4043700BE7A}"/>
              </c:ext>
            </c:extLst>
          </c:dPt>
          <c:dPt>
            <c:idx val="10"/>
            <c:bubble3D val="0"/>
            <c:spPr>
              <a:solidFill>
                <a:srgbClr val="E50065"/>
              </a:solidFill>
              <a:ln w="9525">
                <a:solidFill>
                  <a:sysClr val="window" lastClr="FFFFFF"/>
                </a:solidFill>
              </a:ln>
              <a:effectLst/>
            </c:spPr>
            <c:extLst>
              <c:ext xmlns:c16="http://schemas.microsoft.com/office/drawing/2014/chart" uri="{C3380CC4-5D6E-409C-BE32-E72D297353CC}">
                <c16:uniqueId val="{00000015-248F-41DF-8E99-E4043700BE7A}"/>
              </c:ext>
            </c:extLst>
          </c:dPt>
          <c:dPt>
            <c:idx val="11"/>
            <c:bubble3D val="0"/>
            <c:spPr>
              <a:solidFill>
                <a:srgbClr val="E50065"/>
              </a:solidFill>
              <a:ln w="9525">
                <a:solidFill>
                  <a:sysClr val="window" lastClr="FFFFFF"/>
                </a:solidFill>
              </a:ln>
              <a:effectLst/>
            </c:spPr>
            <c:extLst>
              <c:ext xmlns:c16="http://schemas.microsoft.com/office/drawing/2014/chart" uri="{C3380CC4-5D6E-409C-BE32-E72D297353CC}">
                <c16:uniqueId val="{00000017-248F-41DF-8E99-E4043700BE7A}"/>
              </c:ext>
            </c:extLst>
          </c:dPt>
          <c:dPt>
            <c:idx val="12"/>
            <c:bubble3D val="0"/>
            <c:spPr>
              <a:solidFill>
                <a:srgbClr val="E50065"/>
              </a:solidFill>
              <a:ln w="9525">
                <a:solidFill>
                  <a:sysClr val="window" lastClr="FFFFFF"/>
                </a:solidFill>
              </a:ln>
              <a:effectLst/>
            </c:spPr>
            <c:extLst>
              <c:ext xmlns:c16="http://schemas.microsoft.com/office/drawing/2014/chart" uri="{C3380CC4-5D6E-409C-BE32-E72D297353CC}">
                <c16:uniqueId val="{00000019-248F-41DF-8E99-E4043700BE7A}"/>
              </c:ext>
            </c:extLst>
          </c:dPt>
          <c:dPt>
            <c:idx val="13"/>
            <c:bubble3D val="0"/>
            <c:spPr>
              <a:solidFill>
                <a:srgbClr val="EAEAEA"/>
              </a:solidFill>
              <a:ln w="9525">
                <a:solidFill>
                  <a:sysClr val="window" lastClr="FFFFFF"/>
                </a:solidFill>
              </a:ln>
              <a:effectLst/>
            </c:spPr>
            <c:extLst>
              <c:ext xmlns:c16="http://schemas.microsoft.com/office/drawing/2014/chart" uri="{C3380CC4-5D6E-409C-BE32-E72D297353CC}">
                <c16:uniqueId val="{0000001B-248F-41DF-8E99-E4043700BE7A}"/>
              </c:ext>
            </c:extLst>
          </c:dPt>
          <c:val>
            <c:numRef>
              <c:f>Sheet1!$C$22:$C$35</c:f>
              <c:numCache>
                <c:formatCode>0.0</c:formatCode>
                <c:ptCount val="14"/>
                <c:pt idx="0">
                  <c:v>28.7</c:v>
                </c:pt>
                <c:pt idx="1">
                  <c:v>22.5</c:v>
                </c:pt>
                <c:pt idx="2">
                  <c:v>7.1</c:v>
                </c:pt>
                <c:pt idx="3">
                  <c:v>4.5999999999999996</c:v>
                </c:pt>
                <c:pt idx="4">
                  <c:v>3.9</c:v>
                </c:pt>
                <c:pt idx="5">
                  <c:v>3.9</c:v>
                </c:pt>
                <c:pt idx="6">
                  <c:v>2.9</c:v>
                </c:pt>
                <c:pt idx="7">
                  <c:v>2.2999999999999998</c:v>
                </c:pt>
                <c:pt idx="8">
                  <c:v>2.2000000000000002</c:v>
                </c:pt>
                <c:pt idx="9">
                  <c:v>2</c:v>
                </c:pt>
                <c:pt idx="10">
                  <c:v>1.5</c:v>
                </c:pt>
                <c:pt idx="11">
                  <c:v>1.1000000000000001</c:v>
                </c:pt>
                <c:pt idx="12">
                  <c:v>0.9</c:v>
                </c:pt>
                <c:pt idx="13" formatCode="0.0_ ">
                  <c:v>16.399999999999977</c:v>
                </c:pt>
              </c:numCache>
            </c:numRef>
          </c:val>
          <c:extLst>
            <c:ext xmlns:c16="http://schemas.microsoft.com/office/drawing/2014/chart" uri="{C3380CC4-5D6E-409C-BE32-E72D297353CC}">
              <c16:uniqueId val="{0000001C-248F-41DF-8E99-E4043700BE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E5F0"/>
            </a:solidFill>
            <a:ln w="9525">
              <a:solidFill>
                <a:sysClr val="window" lastClr="FFFFFF"/>
              </a:solidFill>
            </a:ln>
          </c:spPr>
          <c:dPt>
            <c:idx val="0"/>
            <c:bubble3D val="0"/>
            <c:spPr>
              <a:solidFill>
                <a:srgbClr val="E50065"/>
              </a:solidFill>
              <a:ln w="9525">
                <a:solidFill>
                  <a:sysClr val="window" lastClr="FFFFFF"/>
                </a:solidFill>
              </a:ln>
              <a:effectLst/>
            </c:spPr>
            <c:extLst>
              <c:ext xmlns:c16="http://schemas.microsoft.com/office/drawing/2014/chart" uri="{C3380CC4-5D6E-409C-BE32-E72D297353CC}">
                <c16:uniqueId val="{00000001-FD4E-46C4-B0C2-105E6AE239DC}"/>
              </c:ext>
            </c:extLst>
          </c:dPt>
          <c:dPt>
            <c:idx val="1"/>
            <c:bubble3D val="0"/>
            <c:spPr>
              <a:solidFill>
                <a:srgbClr val="E50065"/>
              </a:solidFill>
              <a:ln w="9525">
                <a:solidFill>
                  <a:sysClr val="window" lastClr="FFFFFF"/>
                </a:solidFill>
              </a:ln>
              <a:effectLst/>
            </c:spPr>
            <c:extLst>
              <c:ext xmlns:c16="http://schemas.microsoft.com/office/drawing/2014/chart" uri="{C3380CC4-5D6E-409C-BE32-E72D297353CC}">
                <c16:uniqueId val="{00000003-FD4E-46C4-B0C2-105E6AE239DC}"/>
              </c:ext>
            </c:extLst>
          </c:dPt>
          <c:dPt>
            <c:idx val="2"/>
            <c:bubble3D val="0"/>
            <c:spPr>
              <a:solidFill>
                <a:srgbClr val="E50065"/>
              </a:solidFill>
              <a:ln w="9525">
                <a:solidFill>
                  <a:sysClr val="window" lastClr="FFFFFF"/>
                </a:solidFill>
              </a:ln>
              <a:effectLst/>
            </c:spPr>
            <c:extLst>
              <c:ext xmlns:c16="http://schemas.microsoft.com/office/drawing/2014/chart" uri="{C3380CC4-5D6E-409C-BE32-E72D297353CC}">
                <c16:uniqueId val="{00000005-FD4E-46C4-B0C2-105E6AE239DC}"/>
              </c:ext>
            </c:extLst>
          </c:dPt>
          <c:dPt>
            <c:idx val="3"/>
            <c:bubble3D val="0"/>
            <c:spPr>
              <a:solidFill>
                <a:srgbClr val="FFE5F0"/>
              </a:solidFill>
              <a:ln w="9525">
                <a:solidFill>
                  <a:sysClr val="window" lastClr="FFFFFF"/>
                </a:solidFill>
              </a:ln>
              <a:effectLst/>
            </c:spPr>
            <c:extLst>
              <c:ext xmlns:c16="http://schemas.microsoft.com/office/drawing/2014/chart" uri="{C3380CC4-5D6E-409C-BE32-E72D297353CC}">
                <c16:uniqueId val="{00000007-FD4E-46C4-B0C2-105E6AE239DC}"/>
              </c:ext>
            </c:extLst>
          </c:dPt>
          <c:dPt>
            <c:idx val="4"/>
            <c:bubble3D val="0"/>
            <c:spPr>
              <a:solidFill>
                <a:srgbClr val="FFE5F0"/>
              </a:solidFill>
              <a:ln w="9525">
                <a:solidFill>
                  <a:sysClr val="window" lastClr="FFFFFF"/>
                </a:solidFill>
              </a:ln>
              <a:effectLst/>
            </c:spPr>
            <c:extLst>
              <c:ext xmlns:c16="http://schemas.microsoft.com/office/drawing/2014/chart" uri="{C3380CC4-5D6E-409C-BE32-E72D297353CC}">
                <c16:uniqueId val="{00000009-FD4E-46C4-B0C2-105E6AE239DC}"/>
              </c:ext>
            </c:extLst>
          </c:dPt>
          <c:dPt>
            <c:idx val="5"/>
            <c:bubble3D val="0"/>
            <c:spPr>
              <a:solidFill>
                <a:srgbClr val="FFE5F0"/>
              </a:solidFill>
              <a:ln w="9525">
                <a:solidFill>
                  <a:sysClr val="window" lastClr="FFFFFF"/>
                </a:solidFill>
              </a:ln>
              <a:effectLst/>
            </c:spPr>
            <c:extLst>
              <c:ext xmlns:c16="http://schemas.microsoft.com/office/drawing/2014/chart" uri="{C3380CC4-5D6E-409C-BE32-E72D297353CC}">
                <c16:uniqueId val="{0000000B-FD4E-46C4-B0C2-105E6AE239DC}"/>
              </c:ext>
            </c:extLst>
          </c:dPt>
          <c:dPt>
            <c:idx val="6"/>
            <c:bubble3D val="0"/>
            <c:spPr>
              <a:solidFill>
                <a:srgbClr val="FFE5F0"/>
              </a:solidFill>
              <a:ln w="9525">
                <a:solidFill>
                  <a:sysClr val="window" lastClr="FFFFFF"/>
                </a:solidFill>
              </a:ln>
              <a:effectLst/>
            </c:spPr>
            <c:extLst>
              <c:ext xmlns:c16="http://schemas.microsoft.com/office/drawing/2014/chart" uri="{C3380CC4-5D6E-409C-BE32-E72D297353CC}">
                <c16:uniqueId val="{0000000D-FD4E-46C4-B0C2-105E6AE239DC}"/>
              </c:ext>
            </c:extLst>
          </c:dPt>
          <c:dPt>
            <c:idx val="7"/>
            <c:bubble3D val="0"/>
            <c:spPr>
              <a:solidFill>
                <a:srgbClr val="FFE5F0"/>
              </a:solidFill>
              <a:ln w="9525">
                <a:solidFill>
                  <a:sysClr val="window" lastClr="FFFFFF"/>
                </a:solidFill>
              </a:ln>
              <a:effectLst/>
            </c:spPr>
            <c:extLst>
              <c:ext xmlns:c16="http://schemas.microsoft.com/office/drawing/2014/chart" uri="{C3380CC4-5D6E-409C-BE32-E72D297353CC}">
                <c16:uniqueId val="{0000000F-FD4E-46C4-B0C2-105E6AE239DC}"/>
              </c:ext>
            </c:extLst>
          </c:dPt>
          <c:dPt>
            <c:idx val="8"/>
            <c:bubble3D val="0"/>
            <c:spPr>
              <a:solidFill>
                <a:srgbClr val="EAEAEA"/>
              </a:solidFill>
              <a:ln w="9525">
                <a:solidFill>
                  <a:sysClr val="window" lastClr="FFFFFF"/>
                </a:solidFill>
              </a:ln>
              <a:effectLst/>
            </c:spPr>
            <c:extLst>
              <c:ext xmlns:c16="http://schemas.microsoft.com/office/drawing/2014/chart" uri="{C3380CC4-5D6E-409C-BE32-E72D297353CC}">
                <c16:uniqueId val="{00000011-FD4E-46C4-B0C2-105E6AE239DC}"/>
              </c:ext>
            </c:extLst>
          </c:dPt>
          <c:val>
            <c:numRef>
              <c:f>デモグラ!$C$23:$C$31</c:f>
              <c:numCache>
                <c:formatCode>0.0</c:formatCode>
                <c:ptCount val="9"/>
                <c:pt idx="0">
                  <c:v>12.2</c:v>
                </c:pt>
                <c:pt idx="1">
                  <c:v>19.100000000000001</c:v>
                </c:pt>
                <c:pt idx="2">
                  <c:v>16.899999999999999</c:v>
                </c:pt>
                <c:pt idx="3">
                  <c:v>8.6</c:v>
                </c:pt>
                <c:pt idx="4">
                  <c:v>6.2</c:v>
                </c:pt>
                <c:pt idx="5">
                  <c:v>4.3</c:v>
                </c:pt>
                <c:pt idx="6">
                  <c:v>4</c:v>
                </c:pt>
                <c:pt idx="7">
                  <c:v>2</c:v>
                </c:pt>
                <c:pt idx="8">
                  <c:v>38.9</c:v>
                </c:pt>
              </c:numCache>
            </c:numRef>
          </c:val>
          <c:extLst>
            <c:ext xmlns:c16="http://schemas.microsoft.com/office/drawing/2014/chart" uri="{C3380CC4-5D6E-409C-BE32-E72D297353CC}">
              <c16:uniqueId val="{00000012-FD4E-46C4-B0C2-105E6AE239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E5F0"/>
            </a:solidFill>
            <a:ln w="9525">
              <a:solidFill>
                <a:sysClr val="window" lastClr="FFFFFF"/>
              </a:solidFill>
            </a:ln>
          </c:spPr>
          <c:dPt>
            <c:idx val="0"/>
            <c:bubble3D val="0"/>
            <c:spPr>
              <a:solidFill>
                <a:srgbClr val="E50065"/>
              </a:solidFill>
              <a:ln w="9525">
                <a:solidFill>
                  <a:sysClr val="window" lastClr="FFFFFF"/>
                </a:solidFill>
              </a:ln>
              <a:effectLst/>
            </c:spPr>
            <c:extLst>
              <c:ext xmlns:c16="http://schemas.microsoft.com/office/drawing/2014/chart" uri="{C3380CC4-5D6E-409C-BE32-E72D297353CC}">
                <c16:uniqueId val="{00000001-D1FD-444B-AA4E-CD32139CCE15}"/>
              </c:ext>
            </c:extLst>
          </c:dPt>
          <c:dPt>
            <c:idx val="1"/>
            <c:bubble3D val="0"/>
            <c:spPr>
              <a:solidFill>
                <a:srgbClr val="E50065"/>
              </a:solidFill>
              <a:ln w="9525">
                <a:solidFill>
                  <a:sysClr val="window" lastClr="FFFFFF"/>
                </a:solidFill>
              </a:ln>
              <a:effectLst/>
            </c:spPr>
            <c:extLst>
              <c:ext xmlns:c16="http://schemas.microsoft.com/office/drawing/2014/chart" uri="{C3380CC4-5D6E-409C-BE32-E72D297353CC}">
                <c16:uniqueId val="{00000003-D1FD-444B-AA4E-CD32139CCE15}"/>
              </c:ext>
            </c:extLst>
          </c:dPt>
          <c:dPt>
            <c:idx val="2"/>
            <c:bubble3D val="0"/>
            <c:spPr>
              <a:solidFill>
                <a:srgbClr val="E50065"/>
              </a:solidFill>
              <a:ln w="9525">
                <a:solidFill>
                  <a:sysClr val="window" lastClr="FFFFFF"/>
                </a:solidFill>
              </a:ln>
              <a:effectLst/>
            </c:spPr>
            <c:extLst>
              <c:ext xmlns:c16="http://schemas.microsoft.com/office/drawing/2014/chart" uri="{C3380CC4-5D6E-409C-BE32-E72D297353CC}">
                <c16:uniqueId val="{00000005-D1FD-444B-AA4E-CD32139CCE15}"/>
              </c:ext>
            </c:extLst>
          </c:dPt>
          <c:dPt>
            <c:idx val="3"/>
            <c:bubble3D val="0"/>
            <c:spPr>
              <a:solidFill>
                <a:srgbClr val="E50065"/>
              </a:solidFill>
              <a:ln w="9525">
                <a:solidFill>
                  <a:sysClr val="window" lastClr="FFFFFF"/>
                </a:solidFill>
              </a:ln>
              <a:effectLst/>
            </c:spPr>
            <c:extLst>
              <c:ext xmlns:c16="http://schemas.microsoft.com/office/drawing/2014/chart" uri="{C3380CC4-5D6E-409C-BE32-E72D297353CC}">
                <c16:uniqueId val="{00000007-D1FD-444B-AA4E-CD32139CCE15}"/>
              </c:ext>
            </c:extLst>
          </c:dPt>
          <c:dPt>
            <c:idx val="4"/>
            <c:bubble3D val="0"/>
            <c:spPr>
              <a:solidFill>
                <a:srgbClr val="EAEAEA"/>
              </a:solidFill>
              <a:ln w="9525">
                <a:solidFill>
                  <a:sysClr val="window" lastClr="FFFFFF"/>
                </a:solidFill>
              </a:ln>
              <a:effectLst/>
            </c:spPr>
            <c:extLst>
              <c:ext xmlns:c16="http://schemas.microsoft.com/office/drawing/2014/chart" uri="{C3380CC4-5D6E-409C-BE32-E72D297353CC}">
                <c16:uniqueId val="{00000009-D1FD-444B-AA4E-CD32139CCE15}"/>
              </c:ext>
            </c:extLst>
          </c:dPt>
          <c:val>
            <c:numRef>
              <c:f>デモグラ!$C$39:$C$43</c:f>
              <c:numCache>
                <c:formatCode>0.0</c:formatCode>
                <c:ptCount val="5"/>
                <c:pt idx="0">
                  <c:v>9.6999999999999993</c:v>
                </c:pt>
                <c:pt idx="1">
                  <c:v>9.1</c:v>
                </c:pt>
                <c:pt idx="2">
                  <c:v>12.8</c:v>
                </c:pt>
                <c:pt idx="3">
                  <c:v>13.9</c:v>
                </c:pt>
                <c:pt idx="4">
                  <c:v>54.5</c:v>
                </c:pt>
              </c:numCache>
            </c:numRef>
          </c:val>
          <c:extLst>
            <c:ext xmlns:c16="http://schemas.microsoft.com/office/drawing/2014/chart" uri="{C3380CC4-5D6E-409C-BE32-E72D297353CC}">
              <c16:uniqueId val="{0000000A-D1FD-444B-AA4E-CD32139CCE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81439" y="3136693"/>
            <a:ext cx="4770120" cy="584615"/>
          </a:xfrm>
          <a:prstGeom prst="rect">
            <a:avLst/>
          </a:prstGeom>
          <a:noFill/>
          <a:ln>
            <a:noFill/>
          </a:ln>
        </p:spPr>
      </p:pic>
      <p:grpSp>
        <p:nvGrpSpPr>
          <p:cNvPr id="89" name="グループ化 88"/>
          <p:cNvGrpSpPr/>
          <p:nvPr userDrawn="1"/>
        </p:nvGrpSpPr>
        <p:grpSpPr>
          <a:xfrm>
            <a:off x="1056636" y="1874996"/>
            <a:ext cx="2453114" cy="3108009"/>
            <a:chOff x="-3324225" y="2100263"/>
            <a:chExt cx="2989262" cy="2486026"/>
          </a:xfrm>
          <a:solidFill>
            <a:schemeClr val="tx1">
              <a:lumMod val="65000"/>
              <a:lumOff val="35000"/>
            </a:schemeClr>
          </a:solidFill>
          <a:effectLst>
            <a:outerShdw blurRad="76200" dist="38100" dir="2700000" algn="tl" rotWithShape="0">
              <a:prstClr val="black">
                <a:alpha val="40000"/>
              </a:prstClr>
            </a:outerShdw>
          </a:effectLst>
        </p:grpSpPr>
        <p:sp>
          <p:nvSpPr>
            <p:cNvPr id="82" name="Freeform 81"/>
            <p:cNvSpPr>
              <a:spLocks/>
            </p:cNvSpPr>
            <p:nvPr userDrawn="1"/>
          </p:nvSpPr>
          <p:spPr bwMode="auto">
            <a:xfrm>
              <a:off x="-3324225" y="2100263"/>
              <a:ext cx="2989262" cy="354013"/>
            </a:xfrm>
            <a:custGeom>
              <a:avLst/>
              <a:gdLst>
                <a:gd name="T0" fmla="*/ 1750 w 1883"/>
                <a:gd name="T1" fmla="*/ 223 h 223"/>
                <a:gd name="T2" fmla="*/ 1883 w 1883"/>
                <a:gd name="T3" fmla="*/ 0 h 223"/>
                <a:gd name="T4" fmla="*/ 0 w 1883"/>
                <a:gd name="T5" fmla="*/ 0 h 223"/>
                <a:gd name="T6" fmla="*/ 133 w 1883"/>
                <a:gd name="T7" fmla="*/ 223 h 223"/>
                <a:gd name="T8" fmla="*/ 1750 w 1883"/>
                <a:gd name="T9" fmla="*/ 223 h 223"/>
              </a:gdLst>
              <a:ahLst/>
              <a:cxnLst>
                <a:cxn ang="0">
                  <a:pos x="T0" y="T1"/>
                </a:cxn>
                <a:cxn ang="0">
                  <a:pos x="T2" y="T3"/>
                </a:cxn>
                <a:cxn ang="0">
                  <a:pos x="T4" y="T5"/>
                </a:cxn>
                <a:cxn ang="0">
                  <a:pos x="T6" y="T7"/>
                </a:cxn>
                <a:cxn ang="0">
                  <a:pos x="T8" y="T9"/>
                </a:cxn>
              </a:cxnLst>
              <a:rect l="0" t="0" r="r" b="b"/>
              <a:pathLst>
                <a:path w="1883" h="223">
                  <a:moveTo>
                    <a:pt x="1750" y="223"/>
                  </a:moveTo>
                  <a:lnTo>
                    <a:pt x="1883" y="0"/>
                  </a:lnTo>
                  <a:lnTo>
                    <a:pt x="0" y="0"/>
                  </a:lnTo>
                  <a:lnTo>
                    <a:pt x="133" y="223"/>
                  </a:lnTo>
                  <a:lnTo>
                    <a:pt x="1750"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82"/>
            <p:cNvSpPr>
              <a:spLocks/>
            </p:cNvSpPr>
            <p:nvPr userDrawn="1"/>
          </p:nvSpPr>
          <p:spPr bwMode="auto">
            <a:xfrm>
              <a:off x="-2898775" y="2811463"/>
              <a:ext cx="2138362" cy="354013"/>
            </a:xfrm>
            <a:custGeom>
              <a:avLst/>
              <a:gdLst>
                <a:gd name="T0" fmla="*/ 1211 w 1347"/>
                <a:gd name="T1" fmla="*/ 223 h 223"/>
                <a:gd name="T2" fmla="*/ 1211 w 1347"/>
                <a:gd name="T3" fmla="*/ 223 h 223"/>
                <a:gd name="T4" fmla="*/ 1347 w 1347"/>
                <a:gd name="T5" fmla="*/ 0 h 223"/>
                <a:gd name="T6" fmla="*/ 0 w 1347"/>
                <a:gd name="T7" fmla="*/ 0 h 223"/>
                <a:gd name="T8" fmla="*/ 135 w 1347"/>
                <a:gd name="T9" fmla="*/ 223 h 223"/>
                <a:gd name="T10" fmla="*/ 1211 w 1347"/>
                <a:gd name="T11" fmla="*/ 223 h 223"/>
              </a:gdLst>
              <a:ahLst/>
              <a:cxnLst>
                <a:cxn ang="0">
                  <a:pos x="T0" y="T1"/>
                </a:cxn>
                <a:cxn ang="0">
                  <a:pos x="T2" y="T3"/>
                </a:cxn>
                <a:cxn ang="0">
                  <a:pos x="T4" y="T5"/>
                </a:cxn>
                <a:cxn ang="0">
                  <a:pos x="T6" y="T7"/>
                </a:cxn>
                <a:cxn ang="0">
                  <a:pos x="T8" y="T9"/>
                </a:cxn>
                <a:cxn ang="0">
                  <a:pos x="T10" y="T11"/>
                </a:cxn>
              </a:cxnLst>
              <a:rect l="0" t="0" r="r" b="b"/>
              <a:pathLst>
                <a:path w="1347" h="223">
                  <a:moveTo>
                    <a:pt x="1211" y="223"/>
                  </a:moveTo>
                  <a:lnTo>
                    <a:pt x="1211" y="223"/>
                  </a:lnTo>
                  <a:lnTo>
                    <a:pt x="1347" y="0"/>
                  </a:lnTo>
                  <a:lnTo>
                    <a:pt x="0" y="0"/>
                  </a:lnTo>
                  <a:lnTo>
                    <a:pt x="135" y="223"/>
                  </a:lnTo>
                  <a:lnTo>
                    <a:pt x="1211"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83"/>
            <p:cNvSpPr>
              <a:spLocks/>
            </p:cNvSpPr>
            <p:nvPr userDrawn="1"/>
          </p:nvSpPr>
          <p:spPr bwMode="auto">
            <a:xfrm>
              <a:off x="-2470150" y="3519488"/>
              <a:ext cx="1279525" cy="354013"/>
            </a:xfrm>
            <a:custGeom>
              <a:avLst/>
              <a:gdLst>
                <a:gd name="T0" fmla="*/ 674 w 806"/>
                <a:gd name="T1" fmla="*/ 223 h 223"/>
                <a:gd name="T2" fmla="*/ 806 w 806"/>
                <a:gd name="T3" fmla="*/ 0 h 223"/>
                <a:gd name="T4" fmla="*/ 0 w 806"/>
                <a:gd name="T5" fmla="*/ 0 h 223"/>
                <a:gd name="T6" fmla="*/ 133 w 806"/>
                <a:gd name="T7" fmla="*/ 223 h 223"/>
                <a:gd name="T8" fmla="*/ 674 w 806"/>
                <a:gd name="T9" fmla="*/ 223 h 223"/>
              </a:gdLst>
              <a:ahLst/>
              <a:cxnLst>
                <a:cxn ang="0">
                  <a:pos x="T0" y="T1"/>
                </a:cxn>
                <a:cxn ang="0">
                  <a:pos x="T2" y="T3"/>
                </a:cxn>
                <a:cxn ang="0">
                  <a:pos x="T4" y="T5"/>
                </a:cxn>
                <a:cxn ang="0">
                  <a:pos x="T6" y="T7"/>
                </a:cxn>
                <a:cxn ang="0">
                  <a:pos x="T8" y="T9"/>
                </a:cxn>
              </a:cxnLst>
              <a:rect l="0" t="0" r="r" b="b"/>
              <a:pathLst>
                <a:path w="806" h="223">
                  <a:moveTo>
                    <a:pt x="674" y="223"/>
                  </a:moveTo>
                  <a:lnTo>
                    <a:pt x="806" y="0"/>
                  </a:lnTo>
                  <a:lnTo>
                    <a:pt x="0" y="0"/>
                  </a:lnTo>
                  <a:lnTo>
                    <a:pt x="133" y="223"/>
                  </a:lnTo>
                  <a:lnTo>
                    <a:pt x="674"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84"/>
            <p:cNvSpPr>
              <a:spLocks/>
            </p:cNvSpPr>
            <p:nvPr userDrawn="1"/>
          </p:nvSpPr>
          <p:spPr bwMode="auto">
            <a:xfrm>
              <a:off x="-2044700" y="4232276"/>
              <a:ext cx="428625" cy="354013"/>
            </a:xfrm>
            <a:custGeom>
              <a:avLst/>
              <a:gdLst>
                <a:gd name="T0" fmla="*/ 135 w 270"/>
                <a:gd name="T1" fmla="*/ 223 h 223"/>
                <a:gd name="T2" fmla="*/ 270 w 270"/>
                <a:gd name="T3" fmla="*/ 0 h 223"/>
                <a:gd name="T4" fmla="*/ 0 w 270"/>
                <a:gd name="T5" fmla="*/ 0 h 223"/>
                <a:gd name="T6" fmla="*/ 135 w 270"/>
                <a:gd name="T7" fmla="*/ 223 h 223"/>
              </a:gdLst>
              <a:ahLst/>
              <a:cxnLst>
                <a:cxn ang="0">
                  <a:pos x="T0" y="T1"/>
                </a:cxn>
                <a:cxn ang="0">
                  <a:pos x="T2" y="T3"/>
                </a:cxn>
                <a:cxn ang="0">
                  <a:pos x="T4" y="T5"/>
                </a:cxn>
                <a:cxn ang="0">
                  <a:pos x="T6" y="T7"/>
                </a:cxn>
              </a:cxnLst>
              <a:rect l="0" t="0" r="r" b="b"/>
              <a:pathLst>
                <a:path w="270" h="223">
                  <a:moveTo>
                    <a:pt x="135" y="223"/>
                  </a:moveTo>
                  <a:lnTo>
                    <a:pt x="270" y="0"/>
                  </a:lnTo>
                  <a:lnTo>
                    <a:pt x="0" y="0"/>
                  </a:lnTo>
                  <a:lnTo>
                    <a:pt x="135"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5"/>
            <p:cNvSpPr>
              <a:spLocks/>
            </p:cNvSpPr>
            <p:nvPr userDrawn="1"/>
          </p:nvSpPr>
          <p:spPr bwMode="auto">
            <a:xfrm>
              <a:off x="-2259013" y="3873501"/>
              <a:ext cx="642937" cy="358775"/>
            </a:xfrm>
            <a:custGeom>
              <a:avLst/>
              <a:gdLst>
                <a:gd name="T0" fmla="*/ 0 w 405"/>
                <a:gd name="T1" fmla="*/ 0 h 226"/>
                <a:gd name="T2" fmla="*/ 135 w 405"/>
                <a:gd name="T3" fmla="*/ 226 h 226"/>
                <a:gd name="T4" fmla="*/ 405 w 405"/>
                <a:gd name="T5" fmla="*/ 226 h 226"/>
                <a:gd name="T6" fmla="*/ 263 w 405"/>
                <a:gd name="T7" fmla="*/ 0 h 226"/>
                <a:gd name="T8" fmla="*/ 0 w 405"/>
                <a:gd name="T9" fmla="*/ 0 h 226"/>
              </a:gdLst>
              <a:ahLst/>
              <a:cxnLst>
                <a:cxn ang="0">
                  <a:pos x="T0" y="T1"/>
                </a:cxn>
                <a:cxn ang="0">
                  <a:pos x="T2" y="T3"/>
                </a:cxn>
                <a:cxn ang="0">
                  <a:pos x="T4" y="T5"/>
                </a:cxn>
                <a:cxn ang="0">
                  <a:pos x="T6" y="T7"/>
                </a:cxn>
                <a:cxn ang="0">
                  <a:pos x="T8" y="T9"/>
                </a:cxn>
              </a:cxnLst>
              <a:rect l="0" t="0" r="r" b="b"/>
              <a:pathLst>
                <a:path w="405" h="226">
                  <a:moveTo>
                    <a:pt x="0" y="0"/>
                  </a:moveTo>
                  <a:lnTo>
                    <a:pt x="135" y="226"/>
                  </a:lnTo>
                  <a:lnTo>
                    <a:pt x="405" y="226"/>
                  </a:lnTo>
                  <a:lnTo>
                    <a:pt x="263"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86"/>
            <p:cNvSpPr>
              <a:spLocks/>
            </p:cNvSpPr>
            <p:nvPr userDrawn="1"/>
          </p:nvSpPr>
          <p:spPr bwMode="auto">
            <a:xfrm>
              <a:off x="-2684463" y="3165476"/>
              <a:ext cx="1493837" cy="354013"/>
            </a:xfrm>
            <a:custGeom>
              <a:avLst/>
              <a:gdLst>
                <a:gd name="T0" fmla="*/ 0 w 941"/>
                <a:gd name="T1" fmla="*/ 0 h 223"/>
                <a:gd name="T2" fmla="*/ 403 w 941"/>
                <a:gd name="T3" fmla="*/ 223 h 223"/>
                <a:gd name="T4" fmla="*/ 941 w 941"/>
                <a:gd name="T5" fmla="*/ 223 h 223"/>
                <a:gd name="T6" fmla="*/ 541 w 941"/>
                <a:gd name="T7" fmla="*/ 0 h 223"/>
                <a:gd name="T8" fmla="*/ 0 w 941"/>
                <a:gd name="T9" fmla="*/ 0 h 223"/>
              </a:gdLst>
              <a:ahLst/>
              <a:cxnLst>
                <a:cxn ang="0">
                  <a:pos x="T0" y="T1"/>
                </a:cxn>
                <a:cxn ang="0">
                  <a:pos x="T2" y="T3"/>
                </a:cxn>
                <a:cxn ang="0">
                  <a:pos x="T4" y="T5"/>
                </a:cxn>
                <a:cxn ang="0">
                  <a:pos x="T6" y="T7"/>
                </a:cxn>
                <a:cxn ang="0">
                  <a:pos x="T8" y="T9"/>
                </a:cxn>
              </a:cxnLst>
              <a:rect l="0" t="0" r="r" b="b"/>
              <a:pathLst>
                <a:path w="941" h="223">
                  <a:moveTo>
                    <a:pt x="0" y="0"/>
                  </a:moveTo>
                  <a:lnTo>
                    <a:pt x="403" y="223"/>
                  </a:lnTo>
                  <a:lnTo>
                    <a:pt x="941" y="223"/>
                  </a:lnTo>
                  <a:lnTo>
                    <a:pt x="54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87"/>
            <p:cNvSpPr>
              <a:spLocks/>
            </p:cNvSpPr>
            <p:nvPr userDrawn="1"/>
          </p:nvSpPr>
          <p:spPr bwMode="auto">
            <a:xfrm>
              <a:off x="-3113088" y="2454276"/>
              <a:ext cx="2352675" cy="357188"/>
            </a:xfrm>
            <a:custGeom>
              <a:avLst/>
              <a:gdLst>
                <a:gd name="T0" fmla="*/ 0 w 1482"/>
                <a:gd name="T1" fmla="*/ 0 h 225"/>
                <a:gd name="T2" fmla="*/ 673 w 1482"/>
                <a:gd name="T3" fmla="*/ 225 h 225"/>
                <a:gd name="T4" fmla="*/ 1482 w 1482"/>
                <a:gd name="T5" fmla="*/ 225 h 225"/>
                <a:gd name="T6" fmla="*/ 811 w 1482"/>
                <a:gd name="T7" fmla="*/ 0 h 225"/>
                <a:gd name="T8" fmla="*/ 0 w 1482"/>
                <a:gd name="T9" fmla="*/ 0 h 225"/>
              </a:gdLst>
              <a:ahLst/>
              <a:cxnLst>
                <a:cxn ang="0">
                  <a:pos x="T0" y="T1"/>
                </a:cxn>
                <a:cxn ang="0">
                  <a:pos x="T2" y="T3"/>
                </a:cxn>
                <a:cxn ang="0">
                  <a:pos x="T4" y="T5"/>
                </a:cxn>
                <a:cxn ang="0">
                  <a:pos x="T6" y="T7"/>
                </a:cxn>
                <a:cxn ang="0">
                  <a:pos x="T8" y="T9"/>
                </a:cxn>
              </a:cxnLst>
              <a:rect l="0" t="0" r="r" b="b"/>
              <a:pathLst>
                <a:path w="1482" h="225">
                  <a:moveTo>
                    <a:pt x="0" y="0"/>
                  </a:moveTo>
                  <a:lnTo>
                    <a:pt x="673" y="225"/>
                  </a:lnTo>
                  <a:lnTo>
                    <a:pt x="1482" y="225"/>
                  </a:lnTo>
                  <a:lnTo>
                    <a:pt x="81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2" name="テキスト ボックス 91"/>
          <p:cNvSpPr txBox="1"/>
          <p:nvPr userDrawn="1"/>
        </p:nvSpPr>
        <p:spPr>
          <a:xfrm>
            <a:off x="3784794" y="2627581"/>
            <a:ext cx="4493538" cy="307777"/>
          </a:xfrm>
          <a:prstGeom prst="rect">
            <a:avLst/>
          </a:prstGeom>
          <a:noFill/>
        </p:spPr>
        <p:txBody>
          <a:bodyPr wrap="none" rtlCol="0">
            <a:spAutoFit/>
          </a:bodyPr>
          <a:lstStyle/>
          <a:p>
            <a:r>
              <a:rPr kumimoji="0" lang="ja-JP" altLang="en-US" sz="1400" b="1" dirty="0">
                <a:effectLst>
                  <a:glow rad="127000">
                    <a:schemeClr val="bg1"/>
                  </a:glow>
                </a:effectLst>
              </a:rPr>
              <a:t>リードジェネレーション（見込顧客獲得）支援サイト</a:t>
            </a:r>
          </a:p>
        </p:txBody>
      </p:sp>
      <p:grpSp>
        <p:nvGrpSpPr>
          <p:cNvPr id="93" name="グループ化 92"/>
          <p:cNvGrpSpPr/>
          <p:nvPr userDrawn="1"/>
        </p:nvGrpSpPr>
        <p:grpSpPr>
          <a:xfrm>
            <a:off x="8001001" y="256705"/>
            <a:ext cx="1598612" cy="720080"/>
            <a:chOff x="8625408" y="188640"/>
            <a:chExt cx="1080120" cy="720080"/>
          </a:xfrm>
          <a:solidFill>
            <a:schemeClr val="bg1"/>
          </a:solidFill>
        </p:grpSpPr>
        <p:sp>
          <p:nvSpPr>
            <p:cNvPr id="94" name="正方形/長方形 93"/>
            <p:cNvSpPr/>
            <p:nvPr/>
          </p:nvSpPr>
          <p:spPr>
            <a:xfrm>
              <a:off x="8625408" y="188640"/>
              <a:ext cx="1080120" cy="438868"/>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ja-JP" sz="1400" b="1" dirty="0">
                  <a:solidFill>
                    <a:schemeClr val="tx1"/>
                  </a:solidFill>
                  <a:latin typeface="+mn-lt"/>
                  <a:ea typeface="+mn-ea"/>
                  <a:cs typeface="Times New Roman" panose="02020603050405020304" pitchFamily="18" charset="0"/>
                </a:rPr>
                <a:t>MENU</a:t>
              </a:r>
              <a:r>
                <a:rPr kumimoji="0" lang="ja-JP" altLang="en-US" sz="1400" b="1" dirty="0">
                  <a:solidFill>
                    <a:schemeClr val="tx1"/>
                  </a:solidFill>
                  <a:latin typeface="+mn-lt"/>
                  <a:ea typeface="+mn-ea"/>
                  <a:cs typeface="Times New Roman" panose="02020603050405020304" pitchFamily="18" charset="0"/>
                </a:rPr>
                <a:t> </a:t>
              </a:r>
              <a:r>
                <a:rPr kumimoji="0" lang="en-US" altLang="ja-JP" sz="1400" b="1" dirty="0">
                  <a:solidFill>
                    <a:schemeClr val="tx1"/>
                  </a:solidFill>
                  <a:latin typeface="+mn-lt"/>
                  <a:ea typeface="+mn-ea"/>
                  <a:cs typeface="Times New Roman" panose="02020603050405020304" pitchFamily="18" charset="0"/>
                </a:rPr>
                <a:t>GUIDE</a:t>
              </a:r>
              <a:endParaRPr kumimoji="0" lang="ja-JP" altLang="en-US" sz="1400" b="1" dirty="0">
                <a:solidFill>
                  <a:schemeClr val="tx1"/>
                </a:solidFill>
                <a:latin typeface="+mn-lt"/>
                <a:ea typeface="+mn-ea"/>
                <a:cs typeface="Times New Roman" panose="02020603050405020304" pitchFamily="18" charset="0"/>
              </a:endParaRPr>
            </a:p>
          </p:txBody>
        </p:sp>
        <p:sp>
          <p:nvSpPr>
            <p:cNvPr id="95" name="正方形/長方形 94"/>
            <p:cNvSpPr/>
            <p:nvPr/>
          </p:nvSpPr>
          <p:spPr>
            <a:xfrm>
              <a:off x="8625408" y="625604"/>
              <a:ext cx="1080120" cy="283116"/>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lt"/>
                  <a:ea typeface="+mn-ea"/>
                </a:rPr>
                <a:t>2019.07</a:t>
              </a:r>
              <a:r>
                <a:rPr kumimoji="1" lang="ja-JP" altLang="en-US" sz="1050" dirty="0">
                  <a:solidFill>
                    <a:schemeClr val="tx1"/>
                  </a:solidFill>
                  <a:latin typeface="+mn-lt"/>
                  <a:ea typeface="+mn-ea"/>
                </a:rPr>
                <a:t> － </a:t>
              </a:r>
              <a:r>
                <a:rPr kumimoji="1" lang="en-US" altLang="ja-JP" sz="1050" dirty="0">
                  <a:solidFill>
                    <a:schemeClr val="tx1"/>
                  </a:solidFill>
                  <a:latin typeface="+mn-lt"/>
                  <a:ea typeface="+mn-ea"/>
                </a:rPr>
                <a:t>2019.09</a:t>
              </a:r>
              <a:endParaRPr kumimoji="1" lang="ja-JP" altLang="en-US" sz="1050" dirty="0">
                <a:solidFill>
                  <a:schemeClr val="tx1"/>
                </a:solidFill>
                <a:latin typeface="+mn-lt"/>
                <a:ea typeface="+mn-ea"/>
              </a:endParaRPr>
            </a:p>
          </p:txBody>
        </p:sp>
      </p:grpSp>
      <p:grpSp>
        <p:nvGrpSpPr>
          <p:cNvPr id="17" name="グループ化 16"/>
          <p:cNvGrpSpPr/>
          <p:nvPr userDrawn="1"/>
        </p:nvGrpSpPr>
        <p:grpSpPr>
          <a:xfrm>
            <a:off x="6476781" y="4002770"/>
            <a:ext cx="2174778" cy="267257"/>
            <a:chOff x="6300986" y="4149080"/>
            <a:chExt cx="2742079" cy="336972"/>
          </a:xfrm>
          <a:solidFill>
            <a:schemeClr val="tx1"/>
          </a:solidFill>
        </p:grpSpPr>
        <p:sp>
          <p:nvSpPr>
            <p:cNvPr id="18" name="正方形/長方形 17"/>
            <p:cNvSpPr/>
            <p:nvPr/>
          </p:nvSpPr>
          <p:spPr>
            <a:xfrm>
              <a:off x="6300986" y="4149080"/>
              <a:ext cx="864096" cy="336972"/>
            </a:xfrm>
            <a:prstGeom prst="rect">
              <a:avLst/>
            </a:prstGeom>
            <a:solidFill>
              <a:schemeClr val="bg1"/>
            </a:solidFill>
            <a:ln w="19050">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200" b="1" dirty="0">
                  <a:solidFill>
                    <a:srgbClr val="E50065"/>
                  </a:solidFill>
                  <a:latin typeface="+mn-ea"/>
                </a:rPr>
                <a:t>IT</a:t>
              </a:r>
              <a:endParaRPr kumimoji="0" lang="ja-JP" altLang="en-US" sz="1200" b="1" dirty="0">
                <a:solidFill>
                  <a:srgbClr val="E50065"/>
                </a:solidFill>
                <a:latin typeface="+mn-ea"/>
              </a:endParaRPr>
            </a:p>
          </p:txBody>
        </p:sp>
        <p:sp>
          <p:nvSpPr>
            <p:cNvPr id="19" name="正方形/長方形 18"/>
            <p:cNvSpPr/>
            <p:nvPr/>
          </p:nvSpPr>
          <p:spPr>
            <a:xfrm>
              <a:off x="7239978" y="4149080"/>
              <a:ext cx="864096" cy="336972"/>
            </a:xfrm>
            <a:prstGeom prst="rect">
              <a:avLst/>
            </a:prstGeom>
            <a:solidFill>
              <a:schemeClr val="bg1"/>
            </a:solidFill>
            <a:ln w="19050">
              <a:solidFill>
                <a:srgbClr val="3F5EB3"/>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ja-JP" altLang="en-US" sz="1200" b="1" dirty="0">
                  <a:solidFill>
                    <a:srgbClr val="3F5EB3"/>
                  </a:solidFill>
                  <a:latin typeface="+mn-ea"/>
                </a:rPr>
                <a:t>製造</a:t>
              </a:r>
            </a:p>
          </p:txBody>
        </p:sp>
        <p:sp>
          <p:nvSpPr>
            <p:cNvPr id="20" name="正方形/長方形 19"/>
            <p:cNvSpPr/>
            <p:nvPr/>
          </p:nvSpPr>
          <p:spPr>
            <a:xfrm>
              <a:off x="8178969" y="4149080"/>
              <a:ext cx="864096" cy="336972"/>
            </a:xfrm>
            <a:prstGeom prst="rect">
              <a:avLst/>
            </a:prstGeom>
            <a:solidFill>
              <a:schemeClr val="bg1"/>
            </a:solidFill>
            <a:ln w="19050">
              <a:solidFill>
                <a:srgbClr val="6A9C7E"/>
              </a:solid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ja-JP" altLang="en-US" sz="1200" b="1" dirty="0">
                  <a:solidFill>
                    <a:srgbClr val="6A9C7E"/>
                  </a:solidFill>
                  <a:latin typeface="+mn-ea"/>
                </a:rPr>
                <a:t>建設</a:t>
              </a:r>
            </a:p>
          </p:txBody>
        </p:sp>
      </p:grpSp>
      <p:sp>
        <p:nvSpPr>
          <p:cNvPr id="21" name="正方形/長方形 20"/>
          <p:cNvSpPr/>
          <p:nvPr userDrawn="1"/>
        </p:nvSpPr>
        <p:spPr>
          <a:xfrm>
            <a:off x="4395986" y="3766663"/>
            <a:ext cx="1342034" cy="232051"/>
          </a:xfrm>
          <a:prstGeom prst="rect">
            <a:avLst/>
          </a:prstGeom>
        </p:spPr>
        <p:txBody>
          <a:bodyPr wrap="none">
            <a:spAutoFit/>
          </a:bodyPr>
          <a:lstStyle/>
          <a:p>
            <a:pPr>
              <a:lnSpc>
                <a:spcPct val="120000"/>
              </a:lnSpc>
            </a:pPr>
            <a:r>
              <a:rPr lang="ja-JP" altLang="en-US" sz="800" dirty="0">
                <a:solidFill>
                  <a:schemeClr val="tx1">
                    <a:lumMod val="50000"/>
                    <a:lumOff val="50000"/>
                  </a:schemeClr>
                </a:solidFill>
              </a:rPr>
              <a:t>クロステック アクティブ</a:t>
            </a:r>
          </a:p>
        </p:txBody>
      </p:sp>
    </p:spTree>
    <p:extLst>
      <p:ext uri="{BB962C8B-B14F-4D97-AF65-F5344CB8AC3E}">
        <p14:creationId xmlns:p14="http://schemas.microsoft.com/office/powerpoint/2010/main" val="147994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pSp>
        <p:nvGrpSpPr>
          <p:cNvPr id="2" name="グループ化 1"/>
          <p:cNvGrpSpPr/>
          <p:nvPr userDrawn="1"/>
        </p:nvGrpSpPr>
        <p:grpSpPr>
          <a:xfrm>
            <a:off x="3175" y="-3175"/>
            <a:ext cx="9899651" cy="6864350"/>
            <a:chOff x="3175" y="-3175"/>
            <a:chExt cx="9899651" cy="6864350"/>
          </a:xfrm>
          <a:solidFill>
            <a:srgbClr val="EAEAEA"/>
          </a:solidFill>
        </p:grpSpPr>
        <p:sp>
          <p:nvSpPr>
            <p:cNvPr id="3" name="Freeform 5"/>
            <p:cNvSpPr>
              <a:spLocks/>
            </p:cNvSpPr>
            <p:nvPr userDrawn="1"/>
          </p:nvSpPr>
          <p:spPr bwMode="auto">
            <a:xfrm>
              <a:off x="1905000" y="63500"/>
              <a:ext cx="1873250" cy="115888"/>
            </a:xfrm>
            <a:custGeom>
              <a:avLst/>
              <a:gdLst>
                <a:gd name="T0" fmla="*/ 636 w 637"/>
                <a:gd name="T1" fmla="*/ 0 h 40"/>
                <a:gd name="T2" fmla="*/ 635 w 637"/>
                <a:gd name="T3" fmla="*/ 0 h 40"/>
                <a:gd name="T4" fmla="*/ 325 w 637"/>
                <a:gd name="T5" fmla="*/ 38 h 40"/>
                <a:gd name="T6" fmla="*/ 1 w 637"/>
                <a:gd name="T7" fmla="*/ 0 h 40"/>
                <a:gd name="T8" fmla="*/ 1 w 637"/>
                <a:gd name="T9" fmla="*/ 0 h 40"/>
                <a:gd name="T10" fmla="*/ 0 w 637"/>
                <a:gd name="T11" fmla="*/ 1 h 40"/>
                <a:gd name="T12" fmla="*/ 1 w 637"/>
                <a:gd name="T13" fmla="*/ 2 h 40"/>
                <a:gd name="T14" fmla="*/ 325 w 637"/>
                <a:gd name="T15" fmla="*/ 40 h 40"/>
                <a:gd name="T16" fmla="*/ 636 w 637"/>
                <a:gd name="T17" fmla="*/ 2 h 40"/>
                <a:gd name="T18" fmla="*/ 637 w 637"/>
                <a:gd name="T19" fmla="*/ 1 h 40"/>
                <a:gd name="T20" fmla="*/ 636 w 637"/>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 h="40">
                  <a:moveTo>
                    <a:pt x="636" y="0"/>
                  </a:moveTo>
                  <a:cubicBezTo>
                    <a:pt x="636" y="0"/>
                    <a:pt x="635" y="0"/>
                    <a:pt x="635" y="0"/>
                  </a:cubicBezTo>
                  <a:cubicBezTo>
                    <a:pt x="534" y="26"/>
                    <a:pt x="429" y="38"/>
                    <a:pt x="325" y="38"/>
                  </a:cubicBezTo>
                  <a:cubicBezTo>
                    <a:pt x="216" y="38"/>
                    <a:pt x="107" y="25"/>
                    <a:pt x="1" y="0"/>
                  </a:cubicBezTo>
                  <a:cubicBezTo>
                    <a:pt x="1" y="0"/>
                    <a:pt x="1" y="0"/>
                    <a:pt x="1" y="0"/>
                  </a:cubicBezTo>
                  <a:cubicBezTo>
                    <a:pt x="0" y="0"/>
                    <a:pt x="0" y="1"/>
                    <a:pt x="0" y="1"/>
                  </a:cubicBezTo>
                  <a:cubicBezTo>
                    <a:pt x="0" y="2"/>
                    <a:pt x="0" y="2"/>
                    <a:pt x="1" y="2"/>
                  </a:cubicBezTo>
                  <a:cubicBezTo>
                    <a:pt x="107" y="27"/>
                    <a:pt x="216" y="40"/>
                    <a:pt x="325" y="40"/>
                  </a:cubicBezTo>
                  <a:cubicBezTo>
                    <a:pt x="429" y="40"/>
                    <a:pt x="534" y="28"/>
                    <a:pt x="636" y="2"/>
                  </a:cubicBezTo>
                  <a:cubicBezTo>
                    <a:pt x="636" y="2"/>
                    <a:pt x="637" y="1"/>
                    <a:pt x="637" y="1"/>
                  </a:cubicBezTo>
                  <a:cubicBezTo>
                    <a:pt x="636" y="0"/>
                    <a:pt x="636" y="0"/>
                    <a:pt x="6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6"/>
            <p:cNvSpPr>
              <a:spLocks/>
            </p:cNvSpPr>
            <p:nvPr userDrawn="1"/>
          </p:nvSpPr>
          <p:spPr bwMode="auto">
            <a:xfrm>
              <a:off x="1328738" y="63500"/>
              <a:ext cx="2990850" cy="268288"/>
            </a:xfrm>
            <a:custGeom>
              <a:avLst/>
              <a:gdLst>
                <a:gd name="T0" fmla="*/ 1015 w 1017"/>
                <a:gd name="T1" fmla="*/ 0 h 93"/>
                <a:gd name="T2" fmla="*/ 1015 w 1017"/>
                <a:gd name="T3" fmla="*/ 0 h 93"/>
                <a:gd name="T4" fmla="*/ 508 w 1017"/>
                <a:gd name="T5" fmla="*/ 91 h 93"/>
                <a:gd name="T6" fmla="*/ 2 w 1017"/>
                <a:gd name="T7" fmla="*/ 0 h 93"/>
                <a:gd name="T8" fmla="*/ 1 w 1017"/>
                <a:gd name="T9" fmla="*/ 0 h 93"/>
                <a:gd name="T10" fmla="*/ 0 w 1017"/>
                <a:gd name="T11" fmla="*/ 1 h 93"/>
                <a:gd name="T12" fmla="*/ 1 w 1017"/>
                <a:gd name="T13" fmla="*/ 2 h 93"/>
                <a:gd name="T14" fmla="*/ 508 w 1017"/>
                <a:gd name="T15" fmla="*/ 93 h 93"/>
                <a:gd name="T16" fmla="*/ 1016 w 1017"/>
                <a:gd name="T17" fmla="*/ 2 h 93"/>
                <a:gd name="T18" fmla="*/ 1016 w 1017"/>
                <a:gd name="T19" fmla="*/ 1 h 93"/>
                <a:gd name="T20" fmla="*/ 1015 w 1017"/>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7" h="93">
                  <a:moveTo>
                    <a:pt x="1015" y="0"/>
                  </a:moveTo>
                  <a:cubicBezTo>
                    <a:pt x="1015" y="0"/>
                    <a:pt x="1015" y="0"/>
                    <a:pt x="1015" y="0"/>
                  </a:cubicBezTo>
                  <a:cubicBezTo>
                    <a:pt x="852" y="61"/>
                    <a:pt x="680" y="91"/>
                    <a:pt x="508" y="91"/>
                  </a:cubicBezTo>
                  <a:cubicBezTo>
                    <a:pt x="336" y="91"/>
                    <a:pt x="164" y="61"/>
                    <a:pt x="2" y="0"/>
                  </a:cubicBezTo>
                  <a:cubicBezTo>
                    <a:pt x="1" y="0"/>
                    <a:pt x="1" y="0"/>
                    <a:pt x="1" y="0"/>
                  </a:cubicBezTo>
                  <a:cubicBezTo>
                    <a:pt x="1" y="0"/>
                    <a:pt x="0" y="1"/>
                    <a:pt x="0" y="1"/>
                  </a:cubicBezTo>
                  <a:cubicBezTo>
                    <a:pt x="0" y="2"/>
                    <a:pt x="0" y="2"/>
                    <a:pt x="1" y="2"/>
                  </a:cubicBezTo>
                  <a:cubicBezTo>
                    <a:pt x="164" y="63"/>
                    <a:pt x="336" y="93"/>
                    <a:pt x="508" y="93"/>
                  </a:cubicBezTo>
                  <a:cubicBezTo>
                    <a:pt x="680" y="93"/>
                    <a:pt x="853" y="63"/>
                    <a:pt x="1016" y="2"/>
                  </a:cubicBezTo>
                  <a:cubicBezTo>
                    <a:pt x="1016" y="2"/>
                    <a:pt x="1017" y="1"/>
                    <a:pt x="1016" y="1"/>
                  </a:cubicBezTo>
                  <a:cubicBezTo>
                    <a:pt x="1016" y="0"/>
                    <a:pt x="1016" y="0"/>
                    <a:pt x="10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Freeform 7"/>
            <p:cNvSpPr>
              <a:spLocks/>
            </p:cNvSpPr>
            <p:nvPr userDrawn="1"/>
          </p:nvSpPr>
          <p:spPr bwMode="auto">
            <a:xfrm>
              <a:off x="928688" y="63500"/>
              <a:ext cx="3825875" cy="436563"/>
            </a:xfrm>
            <a:custGeom>
              <a:avLst/>
              <a:gdLst>
                <a:gd name="T0" fmla="*/ 1300 w 1301"/>
                <a:gd name="T1" fmla="*/ 0 h 151"/>
                <a:gd name="T2" fmla="*/ 1300 w 1301"/>
                <a:gd name="T3" fmla="*/ 0 h 151"/>
                <a:gd name="T4" fmla="*/ 1012 w 1301"/>
                <a:gd name="T5" fmla="*/ 101 h 151"/>
                <a:gd name="T6" fmla="*/ 1012 w 1301"/>
                <a:gd name="T7" fmla="*/ 101 h 151"/>
                <a:gd name="T8" fmla="*/ 661 w 1301"/>
                <a:gd name="T9" fmla="*/ 149 h 151"/>
                <a:gd name="T10" fmla="*/ 467 w 1301"/>
                <a:gd name="T11" fmla="*/ 138 h 151"/>
                <a:gd name="T12" fmla="*/ 414 w 1301"/>
                <a:gd name="T13" fmla="*/ 130 h 151"/>
                <a:gd name="T14" fmla="*/ 1 w 1301"/>
                <a:gd name="T15" fmla="*/ 0 h 151"/>
                <a:gd name="T16" fmla="*/ 1 w 1301"/>
                <a:gd name="T17" fmla="*/ 0 h 151"/>
                <a:gd name="T18" fmla="*/ 0 w 1301"/>
                <a:gd name="T19" fmla="*/ 0 h 151"/>
                <a:gd name="T20" fmla="*/ 1 w 1301"/>
                <a:gd name="T21" fmla="*/ 2 h 151"/>
                <a:gd name="T22" fmla="*/ 414 w 1301"/>
                <a:gd name="T23" fmla="*/ 132 h 151"/>
                <a:gd name="T24" fmla="*/ 414 w 1301"/>
                <a:gd name="T25" fmla="*/ 132 h 151"/>
                <a:gd name="T26" fmla="*/ 414 w 1301"/>
                <a:gd name="T27" fmla="*/ 132 h 151"/>
                <a:gd name="T28" fmla="*/ 467 w 1301"/>
                <a:gd name="T29" fmla="*/ 140 h 151"/>
                <a:gd name="T30" fmla="*/ 467 w 1301"/>
                <a:gd name="T31" fmla="*/ 140 h 151"/>
                <a:gd name="T32" fmla="*/ 661 w 1301"/>
                <a:gd name="T33" fmla="*/ 151 h 151"/>
                <a:gd name="T34" fmla="*/ 1013 w 1301"/>
                <a:gd name="T35" fmla="*/ 103 h 151"/>
                <a:gd name="T36" fmla="*/ 1013 w 1301"/>
                <a:gd name="T37" fmla="*/ 103 h 151"/>
                <a:gd name="T38" fmla="*/ 1300 w 1301"/>
                <a:gd name="T39" fmla="*/ 2 h 151"/>
                <a:gd name="T40" fmla="*/ 1301 w 1301"/>
                <a:gd name="T41" fmla="*/ 0 h 151"/>
                <a:gd name="T42" fmla="*/ 1300 w 1301"/>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1" h="151">
                  <a:moveTo>
                    <a:pt x="1300" y="0"/>
                  </a:moveTo>
                  <a:cubicBezTo>
                    <a:pt x="1300" y="0"/>
                    <a:pt x="1300" y="0"/>
                    <a:pt x="1300" y="0"/>
                  </a:cubicBezTo>
                  <a:cubicBezTo>
                    <a:pt x="1208" y="37"/>
                    <a:pt x="1110" y="73"/>
                    <a:pt x="1012" y="101"/>
                  </a:cubicBezTo>
                  <a:cubicBezTo>
                    <a:pt x="1012" y="101"/>
                    <a:pt x="1012" y="101"/>
                    <a:pt x="1012" y="101"/>
                  </a:cubicBezTo>
                  <a:cubicBezTo>
                    <a:pt x="897" y="135"/>
                    <a:pt x="779" y="149"/>
                    <a:pt x="661" y="149"/>
                  </a:cubicBezTo>
                  <a:cubicBezTo>
                    <a:pt x="597" y="149"/>
                    <a:pt x="532" y="145"/>
                    <a:pt x="467" y="138"/>
                  </a:cubicBezTo>
                  <a:cubicBezTo>
                    <a:pt x="451" y="134"/>
                    <a:pt x="431" y="130"/>
                    <a:pt x="414" y="130"/>
                  </a:cubicBezTo>
                  <a:cubicBezTo>
                    <a:pt x="268" y="105"/>
                    <a:pt x="134" y="61"/>
                    <a:pt x="1" y="0"/>
                  </a:cubicBezTo>
                  <a:cubicBezTo>
                    <a:pt x="1" y="0"/>
                    <a:pt x="1" y="0"/>
                    <a:pt x="1" y="0"/>
                  </a:cubicBezTo>
                  <a:cubicBezTo>
                    <a:pt x="1" y="0"/>
                    <a:pt x="0" y="0"/>
                    <a:pt x="0" y="0"/>
                  </a:cubicBezTo>
                  <a:cubicBezTo>
                    <a:pt x="0" y="1"/>
                    <a:pt x="0" y="2"/>
                    <a:pt x="1" y="2"/>
                  </a:cubicBezTo>
                  <a:cubicBezTo>
                    <a:pt x="133" y="63"/>
                    <a:pt x="267" y="107"/>
                    <a:pt x="414" y="132"/>
                  </a:cubicBezTo>
                  <a:cubicBezTo>
                    <a:pt x="414" y="132"/>
                    <a:pt x="414" y="132"/>
                    <a:pt x="414" y="132"/>
                  </a:cubicBezTo>
                  <a:cubicBezTo>
                    <a:pt x="414" y="132"/>
                    <a:pt x="414" y="132"/>
                    <a:pt x="414" y="132"/>
                  </a:cubicBezTo>
                  <a:cubicBezTo>
                    <a:pt x="430" y="132"/>
                    <a:pt x="451" y="136"/>
                    <a:pt x="467" y="140"/>
                  </a:cubicBezTo>
                  <a:cubicBezTo>
                    <a:pt x="467" y="140"/>
                    <a:pt x="467" y="140"/>
                    <a:pt x="467" y="140"/>
                  </a:cubicBezTo>
                  <a:cubicBezTo>
                    <a:pt x="532" y="147"/>
                    <a:pt x="597" y="151"/>
                    <a:pt x="661" y="151"/>
                  </a:cubicBezTo>
                  <a:cubicBezTo>
                    <a:pt x="780" y="151"/>
                    <a:pt x="897" y="137"/>
                    <a:pt x="1013" y="103"/>
                  </a:cubicBezTo>
                  <a:cubicBezTo>
                    <a:pt x="1013" y="103"/>
                    <a:pt x="1013" y="103"/>
                    <a:pt x="1013" y="103"/>
                  </a:cubicBezTo>
                  <a:cubicBezTo>
                    <a:pt x="1111" y="75"/>
                    <a:pt x="1208" y="39"/>
                    <a:pt x="1300" y="2"/>
                  </a:cubicBezTo>
                  <a:cubicBezTo>
                    <a:pt x="1301" y="2"/>
                    <a:pt x="1301" y="1"/>
                    <a:pt x="1301" y="0"/>
                  </a:cubicBezTo>
                  <a:cubicBezTo>
                    <a:pt x="1301" y="0"/>
                    <a:pt x="1300" y="0"/>
                    <a:pt x="13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Freeform 8"/>
            <p:cNvSpPr>
              <a:spLocks/>
            </p:cNvSpPr>
            <p:nvPr userDrawn="1"/>
          </p:nvSpPr>
          <p:spPr bwMode="auto">
            <a:xfrm>
              <a:off x="608013" y="63500"/>
              <a:ext cx="4543425" cy="601663"/>
            </a:xfrm>
            <a:custGeom>
              <a:avLst/>
              <a:gdLst>
                <a:gd name="T0" fmla="*/ 1544 w 1545"/>
                <a:gd name="T1" fmla="*/ 0 h 208"/>
                <a:gd name="T2" fmla="*/ 1543 w 1545"/>
                <a:gd name="T3" fmla="*/ 0 h 208"/>
                <a:gd name="T4" fmla="*/ 1073 w 1545"/>
                <a:gd name="T5" fmla="*/ 166 h 208"/>
                <a:gd name="T6" fmla="*/ 1069 w 1545"/>
                <a:gd name="T7" fmla="*/ 167 h 208"/>
                <a:gd name="T8" fmla="*/ 1062 w 1545"/>
                <a:gd name="T9" fmla="*/ 172 h 208"/>
                <a:gd name="T10" fmla="*/ 1056 w 1545"/>
                <a:gd name="T11" fmla="*/ 174 h 208"/>
                <a:gd name="T12" fmla="*/ 1056 w 1545"/>
                <a:gd name="T13" fmla="*/ 174 h 208"/>
                <a:gd name="T14" fmla="*/ 1056 w 1545"/>
                <a:gd name="T15" fmla="*/ 174 h 208"/>
                <a:gd name="T16" fmla="*/ 938 w 1545"/>
                <a:gd name="T17" fmla="*/ 194 h 208"/>
                <a:gd name="T18" fmla="*/ 784 w 1545"/>
                <a:gd name="T19" fmla="*/ 206 h 208"/>
                <a:gd name="T20" fmla="*/ 410 w 1545"/>
                <a:gd name="T21" fmla="*/ 162 h 208"/>
                <a:gd name="T22" fmla="*/ 409 w 1545"/>
                <a:gd name="T23" fmla="*/ 162 h 208"/>
                <a:gd name="T24" fmla="*/ 409 w 1545"/>
                <a:gd name="T25" fmla="*/ 162 h 208"/>
                <a:gd name="T26" fmla="*/ 407 w 1545"/>
                <a:gd name="T27" fmla="*/ 161 h 208"/>
                <a:gd name="T28" fmla="*/ 402 w 1545"/>
                <a:gd name="T29" fmla="*/ 157 h 208"/>
                <a:gd name="T30" fmla="*/ 397 w 1545"/>
                <a:gd name="T31" fmla="*/ 154 h 208"/>
                <a:gd name="T32" fmla="*/ 190 w 1545"/>
                <a:gd name="T33" fmla="*/ 89 h 208"/>
                <a:gd name="T34" fmla="*/ 180 w 1545"/>
                <a:gd name="T35" fmla="*/ 87 h 208"/>
                <a:gd name="T36" fmla="*/ 179 w 1545"/>
                <a:gd name="T37" fmla="*/ 87 h 208"/>
                <a:gd name="T38" fmla="*/ 170 w 1545"/>
                <a:gd name="T39" fmla="*/ 85 h 208"/>
                <a:gd name="T40" fmla="*/ 2 w 1545"/>
                <a:gd name="T41" fmla="*/ 1 h 208"/>
                <a:gd name="T42" fmla="*/ 1 w 1545"/>
                <a:gd name="T43" fmla="*/ 1 h 208"/>
                <a:gd name="T44" fmla="*/ 0 w 1545"/>
                <a:gd name="T45" fmla="*/ 1 h 208"/>
                <a:gd name="T46" fmla="*/ 1 w 1545"/>
                <a:gd name="T47" fmla="*/ 2 h 208"/>
                <a:gd name="T48" fmla="*/ 169 w 1545"/>
                <a:gd name="T49" fmla="*/ 87 h 208"/>
                <a:gd name="T50" fmla="*/ 179 w 1545"/>
                <a:gd name="T51" fmla="*/ 89 h 208"/>
                <a:gd name="T52" fmla="*/ 179 w 1545"/>
                <a:gd name="T53" fmla="*/ 89 h 208"/>
                <a:gd name="T54" fmla="*/ 189 w 1545"/>
                <a:gd name="T55" fmla="*/ 91 h 208"/>
                <a:gd name="T56" fmla="*/ 189 w 1545"/>
                <a:gd name="T57" fmla="*/ 91 h 208"/>
                <a:gd name="T58" fmla="*/ 397 w 1545"/>
                <a:gd name="T59" fmla="*/ 156 h 208"/>
                <a:gd name="T60" fmla="*/ 397 w 1545"/>
                <a:gd name="T61" fmla="*/ 156 h 208"/>
                <a:gd name="T62" fmla="*/ 397 w 1545"/>
                <a:gd name="T63" fmla="*/ 156 h 208"/>
                <a:gd name="T64" fmla="*/ 400 w 1545"/>
                <a:gd name="T65" fmla="*/ 157 h 208"/>
                <a:gd name="T66" fmla="*/ 404 w 1545"/>
                <a:gd name="T67" fmla="*/ 161 h 208"/>
                <a:gd name="T68" fmla="*/ 409 w 1545"/>
                <a:gd name="T69" fmla="*/ 164 h 208"/>
                <a:gd name="T70" fmla="*/ 784 w 1545"/>
                <a:gd name="T71" fmla="*/ 208 h 208"/>
                <a:gd name="T72" fmla="*/ 784 w 1545"/>
                <a:gd name="T73" fmla="*/ 208 h 208"/>
                <a:gd name="T74" fmla="*/ 939 w 1545"/>
                <a:gd name="T75" fmla="*/ 196 h 208"/>
                <a:gd name="T76" fmla="*/ 939 w 1545"/>
                <a:gd name="T77" fmla="*/ 196 h 208"/>
                <a:gd name="T78" fmla="*/ 1057 w 1545"/>
                <a:gd name="T79" fmla="*/ 176 h 208"/>
                <a:gd name="T80" fmla="*/ 1061 w 1545"/>
                <a:gd name="T81" fmla="*/ 175 h 208"/>
                <a:gd name="T82" fmla="*/ 1067 w 1545"/>
                <a:gd name="T83" fmla="*/ 170 h 208"/>
                <a:gd name="T84" fmla="*/ 1073 w 1545"/>
                <a:gd name="T85" fmla="*/ 168 h 208"/>
                <a:gd name="T86" fmla="*/ 1073 w 1545"/>
                <a:gd name="T87" fmla="*/ 168 h 208"/>
                <a:gd name="T88" fmla="*/ 1073 w 1545"/>
                <a:gd name="T89" fmla="*/ 168 h 208"/>
                <a:gd name="T90" fmla="*/ 1544 w 1545"/>
                <a:gd name="T91" fmla="*/ 2 h 208"/>
                <a:gd name="T92" fmla="*/ 1545 w 1545"/>
                <a:gd name="T93" fmla="*/ 1 h 208"/>
                <a:gd name="T94" fmla="*/ 1544 w 1545"/>
                <a:gd name="T9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5" h="208">
                  <a:moveTo>
                    <a:pt x="1544" y="0"/>
                  </a:moveTo>
                  <a:cubicBezTo>
                    <a:pt x="1544" y="0"/>
                    <a:pt x="1544" y="0"/>
                    <a:pt x="1543" y="0"/>
                  </a:cubicBezTo>
                  <a:cubicBezTo>
                    <a:pt x="1390" y="61"/>
                    <a:pt x="1243" y="130"/>
                    <a:pt x="1073" y="166"/>
                  </a:cubicBezTo>
                  <a:cubicBezTo>
                    <a:pt x="1071" y="166"/>
                    <a:pt x="1070" y="167"/>
                    <a:pt x="1069" y="167"/>
                  </a:cubicBezTo>
                  <a:cubicBezTo>
                    <a:pt x="1066" y="169"/>
                    <a:pt x="1064" y="170"/>
                    <a:pt x="1062" y="172"/>
                  </a:cubicBezTo>
                  <a:cubicBezTo>
                    <a:pt x="1060" y="173"/>
                    <a:pt x="1058" y="174"/>
                    <a:pt x="1056" y="174"/>
                  </a:cubicBezTo>
                  <a:cubicBezTo>
                    <a:pt x="1056" y="174"/>
                    <a:pt x="1056" y="174"/>
                    <a:pt x="1056" y="174"/>
                  </a:cubicBezTo>
                  <a:cubicBezTo>
                    <a:pt x="1056" y="174"/>
                    <a:pt x="1056" y="174"/>
                    <a:pt x="1056" y="174"/>
                  </a:cubicBezTo>
                  <a:cubicBezTo>
                    <a:pt x="1016" y="182"/>
                    <a:pt x="979" y="186"/>
                    <a:pt x="938" y="194"/>
                  </a:cubicBezTo>
                  <a:cubicBezTo>
                    <a:pt x="885" y="202"/>
                    <a:pt x="837" y="202"/>
                    <a:pt x="784" y="206"/>
                  </a:cubicBezTo>
                  <a:cubicBezTo>
                    <a:pt x="658" y="206"/>
                    <a:pt x="536" y="190"/>
                    <a:pt x="410" y="162"/>
                  </a:cubicBezTo>
                  <a:cubicBezTo>
                    <a:pt x="409" y="162"/>
                    <a:pt x="409" y="162"/>
                    <a:pt x="409" y="162"/>
                  </a:cubicBezTo>
                  <a:cubicBezTo>
                    <a:pt x="409" y="162"/>
                    <a:pt x="409" y="162"/>
                    <a:pt x="409" y="162"/>
                  </a:cubicBezTo>
                  <a:cubicBezTo>
                    <a:pt x="409" y="162"/>
                    <a:pt x="408" y="162"/>
                    <a:pt x="407" y="161"/>
                  </a:cubicBezTo>
                  <a:cubicBezTo>
                    <a:pt x="405" y="160"/>
                    <a:pt x="404" y="158"/>
                    <a:pt x="402" y="157"/>
                  </a:cubicBezTo>
                  <a:cubicBezTo>
                    <a:pt x="401" y="155"/>
                    <a:pt x="399" y="154"/>
                    <a:pt x="397" y="154"/>
                  </a:cubicBezTo>
                  <a:cubicBezTo>
                    <a:pt x="324" y="138"/>
                    <a:pt x="255" y="118"/>
                    <a:pt x="190" y="89"/>
                  </a:cubicBezTo>
                  <a:cubicBezTo>
                    <a:pt x="186" y="87"/>
                    <a:pt x="183" y="87"/>
                    <a:pt x="180" y="87"/>
                  </a:cubicBezTo>
                  <a:cubicBezTo>
                    <a:pt x="180" y="87"/>
                    <a:pt x="179" y="87"/>
                    <a:pt x="179" y="87"/>
                  </a:cubicBezTo>
                  <a:cubicBezTo>
                    <a:pt x="176" y="87"/>
                    <a:pt x="174" y="87"/>
                    <a:pt x="170" y="85"/>
                  </a:cubicBezTo>
                  <a:cubicBezTo>
                    <a:pt x="113" y="57"/>
                    <a:pt x="56" y="33"/>
                    <a:pt x="2" y="1"/>
                  </a:cubicBezTo>
                  <a:cubicBezTo>
                    <a:pt x="2" y="1"/>
                    <a:pt x="1" y="1"/>
                    <a:pt x="1" y="1"/>
                  </a:cubicBezTo>
                  <a:cubicBezTo>
                    <a:pt x="1" y="1"/>
                    <a:pt x="0" y="1"/>
                    <a:pt x="0" y="1"/>
                  </a:cubicBezTo>
                  <a:cubicBezTo>
                    <a:pt x="0" y="1"/>
                    <a:pt x="0" y="2"/>
                    <a:pt x="1" y="2"/>
                  </a:cubicBezTo>
                  <a:cubicBezTo>
                    <a:pt x="55" y="35"/>
                    <a:pt x="112" y="59"/>
                    <a:pt x="169" y="87"/>
                  </a:cubicBezTo>
                  <a:cubicBezTo>
                    <a:pt x="173" y="89"/>
                    <a:pt x="176" y="89"/>
                    <a:pt x="179" y="89"/>
                  </a:cubicBezTo>
                  <a:cubicBezTo>
                    <a:pt x="179" y="89"/>
                    <a:pt x="179" y="89"/>
                    <a:pt x="179" y="89"/>
                  </a:cubicBezTo>
                  <a:cubicBezTo>
                    <a:pt x="182" y="89"/>
                    <a:pt x="185" y="89"/>
                    <a:pt x="189" y="91"/>
                  </a:cubicBezTo>
                  <a:cubicBezTo>
                    <a:pt x="189" y="91"/>
                    <a:pt x="189" y="91"/>
                    <a:pt x="189" y="91"/>
                  </a:cubicBezTo>
                  <a:cubicBezTo>
                    <a:pt x="254" y="119"/>
                    <a:pt x="324" y="140"/>
                    <a:pt x="397" y="156"/>
                  </a:cubicBezTo>
                  <a:cubicBezTo>
                    <a:pt x="397" y="156"/>
                    <a:pt x="397" y="156"/>
                    <a:pt x="397" y="156"/>
                  </a:cubicBezTo>
                  <a:cubicBezTo>
                    <a:pt x="397" y="156"/>
                    <a:pt x="397" y="156"/>
                    <a:pt x="397" y="156"/>
                  </a:cubicBezTo>
                  <a:cubicBezTo>
                    <a:pt x="398" y="156"/>
                    <a:pt x="399" y="156"/>
                    <a:pt x="400" y="157"/>
                  </a:cubicBezTo>
                  <a:cubicBezTo>
                    <a:pt x="401" y="158"/>
                    <a:pt x="402" y="160"/>
                    <a:pt x="404" y="161"/>
                  </a:cubicBezTo>
                  <a:cubicBezTo>
                    <a:pt x="406" y="163"/>
                    <a:pt x="407" y="164"/>
                    <a:pt x="409" y="164"/>
                  </a:cubicBezTo>
                  <a:cubicBezTo>
                    <a:pt x="535" y="192"/>
                    <a:pt x="658" y="208"/>
                    <a:pt x="784" y="208"/>
                  </a:cubicBezTo>
                  <a:cubicBezTo>
                    <a:pt x="784" y="208"/>
                    <a:pt x="784" y="208"/>
                    <a:pt x="784" y="208"/>
                  </a:cubicBezTo>
                  <a:cubicBezTo>
                    <a:pt x="837" y="204"/>
                    <a:pt x="886" y="204"/>
                    <a:pt x="939" y="196"/>
                  </a:cubicBezTo>
                  <a:cubicBezTo>
                    <a:pt x="939" y="196"/>
                    <a:pt x="939" y="196"/>
                    <a:pt x="939" y="196"/>
                  </a:cubicBezTo>
                  <a:cubicBezTo>
                    <a:pt x="979" y="188"/>
                    <a:pt x="1016" y="184"/>
                    <a:pt x="1057" y="176"/>
                  </a:cubicBezTo>
                  <a:cubicBezTo>
                    <a:pt x="1058" y="176"/>
                    <a:pt x="1059" y="175"/>
                    <a:pt x="1061" y="175"/>
                  </a:cubicBezTo>
                  <a:cubicBezTo>
                    <a:pt x="1063" y="173"/>
                    <a:pt x="1065" y="172"/>
                    <a:pt x="1067" y="170"/>
                  </a:cubicBezTo>
                  <a:cubicBezTo>
                    <a:pt x="1070" y="169"/>
                    <a:pt x="1072" y="168"/>
                    <a:pt x="1073" y="168"/>
                  </a:cubicBezTo>
                  <a:cubicBezTo>
                    <a:pt x="1073" y="168"/>
                    <a:pt x="1073" y="168"/>
                    <a:pt x="1073" y="168"/>
                  </a:cubicBezTo>
                  <a:cubicBezTo>
                    <a:pt x="1073" y="168"/>
                    <a:pt x="1073" y="168"/>
                    <a:pt x="1073" y="168"/>
                  </a:cubicBezTo>
                  <a:cubicBezTo>
                    <a:pt x="1244" y="132"/>
                    <a:pt x="1391" y="63"/>
                    <a:pt x="1544" y="2"/>
                  </a:cubicBezTo>
                  <a:cubicBezTo>
                    <a:pt x="1545" y="2"/>
                    <a:pt x="1545" y="1"/>
                    <a:pt x="1545" y="1"/>
                  </a:cubicBezTo>
                  <a:cubicBezTo>
                    <a:pt x="1545" y="0"/>
                    <a:pt x="1544" y="0"/>
                    <a:pt x="15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9"/>
            <p:cNvSpPr>
              <a:spLocks/>
            </p:cNvSpPr>
            <p:nvPr userDrawn="1"/>
          </p:nvSpPr>
          <p:spPr bwMode="auto">
            <a:xfrm>
              <a:off x="338138" y="66675"/>
              <a:ext cx="5186363" cy="750888"/>
            </a:xfrm>
            <a:custGeom>
              <a:avLst/>
              <a:gdLst>
                <a:gd name="T0" fmla="*/ 1 w 1764"/>
                <a:gd name="T1" fmla="*/ 0 h 260"/>
                <a:gd name="T2" fmla="*/ 0 w 1764"/>
                <a:gd name="T3" fmla="*/ 0 h 260"/>
                <a:gd name="T4" fmla="*/ 1 w 1764"/>
                <a:gd name="T5" fmla="*/ 1 h 260"/>
                <a:gd name="T6" fmla="*/ 277 w 1764"/>
                <a:gd name="T7" fmla="*/ 147 h 260"/>
                <a:gd name="T8" fmla="*/ 277 w 1764"/>
                <a:gd name="T9" fmla="*/ 147 h 260"/>
                <a:gd name="T10" fmla="*/ 287 w 1764"/>
                <a:gd name="T11" fmla="*/ 149 h 260"/>
                <a:gd name="T12" fmla="*/ 288 w 1764"/>
                <a:gd name="T13" fmla="*/ 149 h 260"/>
                <a:gd name="T14" fmla="*/ 297 w 1764"/>
                <a:gd name="T15" fmla="*/ 151 h 260"/>
                <a:gd name="T16" fmla="*/ 297 w 1764"/>
                <a:gd name="T17" fmla="*/ 151 h 260"/>
                <a:gd name="T18" fmla="*/ 851 w 1764"/>
                <a:gd name="T19" fmla="*/ 260 h 260"/>
                <a:gd name="T20" fmla="*/ 1198 w 1764"/>
                <a:gd name="T21" fmla="*/ 215 h 260"/>
                <a:gd name="T22" fmla="*/ 1764 w 1764"/>
                <a:gd name="T23" fmla="*/ 1 h 260"/>
                <a:gd name="T24" fmla="*/ 1764 w 1764"/>
                <a:gd name="T25" fmla="*/ 0 h 260"/>
                <a:gd name="T26" fmla="*/ 1763 w 1764"/>
                <a:gd name="T27" fmla="*/ 0 h 260"/>
                <a:gd name="T28" fmla="*/ 1763 w 1764"/>
                <a:gd name="T29" fmla="*/ 0 h 260"/>
                <a:gd name="T30" fmla="*/ 1197 w 1764"/>
                <a:gd name="T31" fmla="*/ 214 h 260"/>
                <a:gd name="T32" fmla="*/ 851 w 1764"/>
                <a:gd name="T33" fmla="*/ 258 h 260"/>
                <a:gd name="T34" fmla="*/ 298 w 1764"/>
                <a:gd name="T35" fmla="*/ 149 h 260"/>
                <a:gd name="T36" fmla="*/ 288 w 1764"/>
                <a:gd name="T37" fmla="*/ 147 h 260"/>
                <a:gd name="T38" fmla="*/ 288 w 1764"/>
                <a:gd name="T39" fmla="*/ 147 h 260"/>
                <a:gd name="T40" fmla="*/ 278 w 1764"/>
                <a:gd name="T41" fmla="*/ 145 h 260"/>
                <a:gd name="T42" fmla="*/ 278 w 1764"/>
                <a:gd name="T43" fmla="*/ 145 h 260"/>
                <a:gd name="T44" fmla="*/ 2 w 1764"/>
                <a:gd name="T45" fmla="*/ 0 h 260"/>
                <a:gd name="T46" fmla="*/ 1 w 1764"/>
                <a:gd name="T4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260">
                  <a:moveTo>
                    <a:pt x="1" y="0"/>
                  </a:moveTo>
                  <a:cubicBezTo>
                    <a:pt x="1" y="0"/>
                    <a:pt x="1" y="0"/>
                    <a:pt x="0" y="0"/>
                  </a:cubicBezTo>
                  <a:cubicBezTo>
                    <a:pt x="0" y="0"/>
                    <a:pt x="0" y="1"/>
                    <a:pt x="1" y="1"/>
                  </a:cubicBezTo>
                  <a:cubicBezTo>
                    <a:pt x="90" y="54"/>
                    <a:pt x="183" y="102"/>
                    <a:pt x="277" y="147"/>
                  </a:cubicBezTo>
                  <a:cubicBezTo>
                    <a:pt x="277" y="147"/>
                    <a:pt x="277" y="147"/>
                    <a:pt x="277" y="147"/>
                  </a:cubicBezTo>
                  <a:cubicBezTo>
                    <a:pt x="281" y="149"/>
                    <a:pt x="284" y="149"/>
                    <a:pt x="287" y="149"/>
                  </a:cubicBezTo>
                  <a:cubicBezTo>
                    <a:pt x="287" y="149"/>
                    <a:pt x="287" y="149"/>
                    <a:pt x="288" y="149"/>
                  </a:cubicBezTo>
                  <a:cubicBezTo>
                    <a:pt x="291" y="149"/>
                    <a:pt x="293" y="149"/>
                    <a:pt x="297" y="151"/>
                  </a:cubicBezTo>
                  <a:cubicBezTo>
                    <a:pt x="297" y="151"/>
                    <a:pt x="297" y="151"/>
                    <a:pt x="297" y="151"/>
                  </a:cubicBezTo>
                  <a:cubicBezTo>
                    <a:pt x="475" y="221"/>
                    <a:pt x="662" y="260"/>
                    <a:pt x="851" y="260"/>
                  </a:cubicBezTo>
                  <a:cubicBezTo>
                    <a:pt x="966" y="260"/>
                    <a:pt x="1082" y="246"/>
                    <a:pt x="1198" y="215"/>
                  </a:cubicBezTo>
                  <a:cubicBezTo>
                    <a:pt x="1397" y="163"/>
                    <a:pt x="1576" y="78"/>
                    <a:pt x="1764" y="1"/>
                  </a:cubicBezTo>
                  <a:cubicBezTo>
                    <a:pt x="1764" y="1"/>
                    <a:pt x="1764" y="1"/>
                    <a:pt x="1764" y="0"/>
                  </a:cubicBezTo>
                  <a:cubicBezTo>
                    <a:pt x="1764" y="0"/>
                    <a:pt x="1764" y="0"/>
                    <a:pt x="1763" y="0"/>
                  </a:cubicBezTo>
                  <a:cubicBezTo>
                    <a:pt x="1763" y="0"/>
                    <a:pt x="1763" y="0"/>
                    <a:pt x="1763" y="0"/>
                  </a:cubicBezTo>
                  <a:cubicBezTo>
                    <a:pt x="1575" y="76"/>
                    <a:pt x="1396" y="161"/>
                    <a:pt x="1197" y="214"/>
                  </a:cubicBezTo>
                  <a:cubicBezTo>
                    <a:pt x="1082" y="244"/>
                    <a:pt x="966" y="258"/>
                    <a:pt x="851" y="258"/>
                  </a:cubicBezTo>
                  <a:cubicBezTo>
                    <a:pt x="662" y="258"/>
                    <a:pt x="475" y="219"/>
                    <a:pt x="298" y="149"/>
                  </a:cubicBezTo>
                  <a:cubicBezTo>
                    <a:pt x="294" y="147"/>
                    <a:pt x="291" y="147"/>
                    <a:pt x="288" y="147"/>
                  </a:cubicBezTo>
                  <a:cubicBezTo>
                    <a:pt x="288" y="147"/>
                    <a:pt x="288" y="147"/>
                    <a:pt x="288" y="147"/>
                  </a:cubicBezTo>
                  <a:cubicBezTo>
                    <a:pt x="285" y="147"/>
                    <a:pt x="282" y="147"/>
                    <a:pt x="278" y="145"/>
                  </a:cubicBezTo>
                  <a:cubicBezTo>
                    <a:pt x="278" y="145"/>
                    <a:pt x="278" y="145"/>
                    <a:pt x="278" y="145"/>
                  </a:cubicBezTo>
                  <a:cubicBezTo>
                    <a:pt x="184" y="100"/>
                    <a:pt x="91" y="52"/>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10"/>
            <p:cNvSpPr>
              <a:spLocks/>
            </p:cNvSpPr>
            <p:nvPr userDrawn="1"/>
          </p:nvSpPr>
          <p:spPr bwMode="auto">
            <a:xfrm>
              <a:off x="79375" y="63500"/>
              <a:ext cx="5842000" cy="915988"/>
            </a:xfrm>
            <a:custGeom>
              <a:avLst/>
              <a:gdLst>
                <a:gd name="T0" fmla="*/ 1 w 1987"/>
                <a:gd name="T1" fmla="*/ 0 h 317"/>
                <a:gd name="T2" fmla="*/ 0 w 1987"/>
                <a:gd name="T3" fmla="*/ 0 h 317"/>
                <a:gd name="T4" fmla="*/ 0 w 1987"/>
                <a:gd name="T5" fmla="*/ 2 h 317"/>
                <a:gd name="T6" fmla="*/ 341 w 1987"/>
                <a:gd name="T7" fmla="*/ 191 h 317"/>
                <a:gd name="T8" fmla="*/ 730 w 1987"/>
                <a:gd name="T9" fmla="*/ 302 h 317"/>
                <a:gd name="T10" fmla="*/ 946 w 1987"/>
                <a:gd name="T11" fmla="*/ 317 h 317"/>
                <a:gd name="T12" fmla="*/ 1166 w 1987"/>
                <a:gd name="T13" fmla="*/ 299 h 317"/>
                <a:gd name="T14" fmla="*/ 1562 w 1987"/>
                <a:gd name="T15" fmla="*/ 180 h 317"/>
                <a:gd name="T16" fmla="*/ 1749 w 1987"/>
                <a:gd name="T17" fmla="*/ 101 h 317"/>
                <a:gd name="T18" fmla="*/ 1842 w 1987"/>
                <a:gd name="T19" fmla="*/ 60 h 317"/>
                <a:gd name="T20" fmla="*/ 1890 w 1987"/>
                <a:gd name="T21" fmla="*/ 40 h 317"/>
                <a:gd name="T22" fmla="*/ 1910 w 1987"/>
                <a:gd name="T23" fmla="*/ 36 h 317"/>
                <a:gd name="T24" fmla="*/ 1935 w 1987"/>
                <a:gd name="T25" fmla="*/ 24 h 317"/>
                <a:gd name="T26" fmla="*/ 1986 w 1987"/>
                <a:gd name="T27" fmla="*/ 2 h 317"/>
                <a:gd name="T28" fmla="*/ 1987 w 1987"/>
                <a:gd name="T29" fmla="*/ 1 h 317"/>
                <a:gd name="T30" fmla="*/ 1986 w 1987"/>
                <a:gd name="T31" fmla="*/ 0 h 317"/>
                <a:gd name="T32" fmla="*/ 1986 w 1987"/>
                <a:gd name="T33" fmla="*/ 0 h 317"/>
                <a:gd name="T34" fmla="*/ 1935 w 1987"/>
                <a:gd name="T35" fmla="*/ 23 h 317"/>
                <a:gd name="T36" fmla="*/ 1909 w 1987"/>
                <a:gd name="T37" fmla="*/ 34 h 317"/>
                <a:gd name="T38" fmla="*/ 1889 w 1987"/>
                <a:gd name="T39" fmla="*/ 38 h 317"/>
                <a:gd name="T40" fmla="*/ 1842 w 1987"/>
                <a:gd name="T41" fmla="*/ 58 h 317"/>
                <a:gd name="T42" fmla="*/ 1748 w 1987"/>
                <a:gd name="T43" fmla="*/ 99 h 317"/>
                <a:gd name="T44" fmla="*/ 1561 w 1987"/>
                <a:gd name="T45" fmla="*/ 178 h 317"/>
                <a:gd name="T46" fmla="*/ 1165 w 1987"/>
                <a:gd name="T47" fmla="*/ 297 h 317"/>
                <a:gd name="T48" fmla="*/ 946 w 1987"/>
                <a:gd name="T49" fmla="*/ 315 h 317"/>
                <a:gd name="T50" fmla="*/ 731 w 1987"/>
                <a:gd name="T51" fmla="*/ 300 h 317"/>
                <a:gd name="T52" fmla="*/ 341 w 1987"/>
                <a:gd name="T53" fmla="*/ 189 h 317"/>
                <a:gd name="T54" fmla="*/ 1 w 1987"/>
                <a:gd name="T55" fmla="*/ 0 h 317"/>
                <a:gd name="T56" fmla="*/ 1 w 1987"/>
                <a:gd name="T5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7" h="317">
                  <a:moveTo>
                    <a:pt x="1" y="0"/>
                  </a:moveTo>
                  <a:cubicBezTo>
                    <a:pt x="1" y="0"/>
                    <a:pt x="0" y="0"/>
                    <a:pt x="0" y="0"/>
                  </a:cubicBezTo>
                  <a:cubicBezTo>
                    <a:pt x="0" y="1"/>
                    <a:pt x="0" y="1"/>
                    <a:pt x="0" y="2"/>
                  </a:cubicBezTo>
                  <a:cubicBezTo>
                    <a:pt x="108" y="74"/>
                    <a:pt x="221" y="139"/>
                    <a:pt x="341" y="191"/>
                  </a:cubicBezTo>
                  <a:cubicBezTo>
                    <a:pt x="465" y="244"/>
                    <a:pt x="596" y="282"/>
                    <a:pt x="730" y="302"/>
                  </a:cubicBezTo>
                  <a:cubicBezTo>
                    <a:pt x="801" y="312"/>
                    <a:pt x="873" y="317"/>
                    <a:pt x="946" y="317"/>
                  </a:cubicBezTo>
                  <a:cubicBezTo>
                    <a:pt x="1019" y="317"/>
                    <a:pt x="1093" y="311"/>
                    <a:pt x="1166" y="299"/>
                  </a:cubicBezTo>
                  <a:cubicBezTo>
                    <a:pt x="1302" y="276"/>
                    <a:pt x="1434" y="231"/>
                    <a:pt x="1562" y="180"/>
                  </a:cubicBezTo>
                  <a:cubicBezTo>
                    <a:pt x="1625" y="155"/>
                    <a:pt x="1687" y="128"/>
                    <a:pt x="1749" y="101"/>
                  </a:cubicBezTo>
                  <a:cubicBezTo>
                    <a:pt x="1780" y="87"/>
                    <a:pt x="1811" y="74"/>
                    <a:pt x="1842" y="60"/>
                  </a:cubicBezTo>
                  <a:cubicBezTo>
                    <a:pt x="1858" y="53"/>
                    <a:pt x="1874" y="46"/>
                    <a:pt x="1890" y="40"/>
                  </a:cubicBezTo>
                  <a:cubicBezTo>
                    <a:pt x="1896" y="37"/>
                    <a:pt x="1903" y="37"/>
                    <a:pt x="1910" y="36"/>
                  </a:cubicBezTo>
                  <a:cubicBezTo>
                    <a:pt x="1919" y="33"/>
                    <a:pt x="1927" y="28"/>
                    <a:pt x="1935" y="24"/>
                  </a:cubicBezTo>
                  <a:cubicBezTo>
                    <a:pt x="1952" y="17"/>
                    <a:pt x="1969" y="9"/>
                    <a:pt x="1986" y="2"/>
                  </a:cubicBezTo>
                  <a:cubicBezTo>
                    <a:pt x="1987" y="2"/>
                    <a:pt x="1987" y="1"/>
                    <a:pt x="1987" y="1"/>
                  </a:cubicBezTo>
                  <a:cubicBezTo>
                    <a:pt x="1987" y="0"/>
                    <a:pt x="1986" y="0"/>
                    <a:pt x="1986" y="0"/>
                  </a:cubicBezTo>
                  <a:cubicBezTo>
                    <a:pt x="1986" y="0"/>
                    <a:pt x="1986" y="0"/>
                    <a:pt x="1986" y="0"/>
                  </a:cubicBezTo>
                  <a:cubicBezTo>
                    <a:pt x="1969" y="8"/>
                    <a:pt x="1952" y="15"/>
                    <a:pt x="1935" y="23"/>
                  </a:cubicBezTo>
                  <a:cubicBezTo>
                    <a:pt x="1926" y="26"/>
                    <a:pt x="1918" y="32"/>
                    <a:pt x="1909" y="34"/>
                  </a:cubicBezTo>
                  <a:cubicBezTo>
                    <a:pt x="1903" y="35"/>
                    <a:pt x="1896" y="35"/>
                    <a:pt x="1889" y="38"/>
                  </a:cubicBezTo>
                  <a:cubicBezTo>
                    <a:pt x="1873" y="44"/>
                    <a:pt x="1857" y="51"/>
                    <a:pt x="1842" y="58"/>
                  </a:cubicBezTo>
                  <a:cubicBezTo>
                    <a:pt x="1810" y="72"/>
                    <a:pt x="1779" y="86"/>
                    <a:pt x="1748" y="99"/>
                  </a:cubicBezTo>
                  <a:cubicBezTo>
                    <a:pt x="1686" y="126"/>
                    <a:pt x="1624" y="153"/>
                    <a:pt x="1561" y="178"/>
                  </a:cubicBezTo>
                  <a:cubicBezTo>
                    <a:pt x="1433" y="229"/>
                    <a:pt x="1301" y="274"/>
                    <a:pt x="1165" y="297"/>
                  </a:cubicBezTo>
                  <a:cubicBezTo>
                    <a:pt x="1093" y="309"/>
                    <a:pt x="1019" y="315"/>
                    <a:pt x="946" y="315"/>
                  </a:cubicBezTo>
                  <a:cubicBezTo>
                    <a:pt x="874" y="315"/>
                    <a:pt x="802" y="310"/>
                    <a:pt x="731" y="300"/>
                  </a:cubicBezTo>
                  <a:cubicBezTo>
                    <a:pt x="597" y="281"/>
                    <a:pt x="465" y="242"/>
                    <a:pt x="341" y="189"/>
                  </a:cubicBezTo>
                  <a:cubicBezTo>
                    <a:pt x="222" y="138"/>
                    <a:pt x="109" y="7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11"/>
            <p:cNvSpPr>
              <a:spLocks/>
            </p:cNvSpPr>
            <p:nvPr userDrawn="1"/>
          </p:nvSpPr>
          <p:spPr bwMode="auto">
            <a:xfrm>
              <a:off x="9525" y="63500"/>
              <a:ext cx="6291263" cy="1084263"/>
            </a:xfrm>
            <a:custGeom>
              <a:avLst/>
              <a:gdLst>
                <a:gd name="T0" fmla="*/ 2139 w 2140"/>
                <a:gd name="T1" fmla="*/ 0 h 375"/>
                <a:gd name="T2" fmla="*/ 2139 w 2140"/>
                <a:gd name="T3" fmla="*/ 0 h 375"/>
                <a:gd name="T4" fmla="*/ 1398 w 2140"/>
                <a:gd name="T5" fmla="*/ 303 h 375"/>
                <a:gd name="T6" fmla="*/ 1077 w 2140"/>
                <a:gd name="T7" fmla="*/ 368 h 375"/>
                <a:gd name="T8" fmla="*/ 962 w 2140"/>
                <a:gd name="T9" fmla="*/ 373 h 375"/>
                <a:gd name="T10" fmla="*/ 962 w 2140"/>
                <a:gd name="T11" fmla="*/ 373 h 375"/>
                <a:gd name="T12" fmla="*/ 1 w 2140"/>
                <a:gd name="T13" fmla="*/ 39 h 375"/>
                <a:gd name="T14" fmla="*/ 1 w 2140"/>
                <a:gd name="T15" fmla="*/ 39 h 375"/>
                <a:gd name="T16" fmla="*/ 0 w 2140"/>
                <a:gd name="T17" fmla="*/ 39 h 375"/>
                <a:gd name="T18" fmla="*/ 0 w 2140"/>
                <a:gd name="T19" fmla="*/ 40 h 375"/>
                <a:gd name="T20" fmla="*/ 962 w 2140"/>
                <a:gd name="T21" fmla="*/ 375 h 375"/>
                <a:gd name="T22" fmla="*/ 1077 w 2140"/>
                <a:gd name="T23" fmla="*/ 370 h 375"/>
                <a:gd name="T24" fmla="*/ 1077 w 2140"/>
                <a:gd name="T25" fmla="*/ 370 h 375"/>
                <a:gd name="T26" fmla="*/ 1399 w 2140"/>
                <a:gd name="T27" fmla="*/ 305 h 375"/>
                <a:gd name="T28" fmla="*/ 1399 w 2140"/>
                <a:gd name="T29" fmla="*/ 305 h 375"/>
                <a:gd name="T30" fmla="*/ 2139 w 2140"/>
                <a:gd name="T31" fmla="*/ 2 h 375"/>
                <a:gd name="T32" fmla="*/ 2140 w 2140"/>
                <a:gd name="T33" fmla="*/ 0 h 375"/>
                <a:gd name="T34" fmla="*/ 2139 w 2140"/>
                <a:gd name="T3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0" h="375">
                  <a:moveTo>
                    <a:pt x="2139" y="0"/>
                  </a:moveTo>
                  <a:cubicBezTo>
                    <a:pt x="2139" y="0"/>
                    <a:pt x="2139" y="0"/>
                    <a:pt x="2139" y="0"/>
                  </a:cubicBezTo>
                  <a:cubicBezTo>
                    <a:pt x="1891" y="101"/>
                    <a:pt x="1655" y="219"/>
                    <a:pt x="1398" y="303"/>
                  </a:cubicBezTo>
                  <a:cubicBezTo>
                    <a:pt x="1293" y="336"/>
                    <a:pt x="1187" y="356"/>
                    <a:pt x="1077" y="368"/>
                  </a:cubicBezTo>
                  <a:cubicBezTo>
                    <a:pt x="1039" y="371"/>
                    <a:pt x="1000" y="373"/>
                    <a:pt x="962" y="373"/>
                  </a:cubicBezTo>
                  <a:cubicBezTo>
                    <a:pt x="962" y="373"/>
                    <a:pt x="962" y="373"/>
                    <a:pt x="962" y="373"/>
                  </a:cubicBezTo>
                  <a:cubicBezTo>
                    <a:pt x="615" y="373"/>
                    <a:pt x="274" y="244"/>
                    <a:pt x="1" y="39"/>
                  </a:cubicBezTo>
                  <a:cubicBezTo>
                    <a:pt x="1" y="39"/>
                    <a:pt x="1" y="39"/>
                    <a:pt x="1" y="39"/>
                  </a:cubicBezTo>
                  <a:cubicBezTo>
                    <a:pt x="0" y="39"/>
                    <a:pt x="0" y="39"/>
                    <a:pt x="0" y="39"/>
                  </a:cubicBezTo>
                  <a:cubicBezTo>
                    <a:pt x="0" y="40"/>
                    <a:pt x="0" y="40"/>
                    <a:pt x="0" y="40"/>
                  </a:cubicBezTo>
                  <a:cubicBezTo>
                    <a:pt x="273" y="246"/>
                    <a:pt x="614" y="375"/>
                    <a:pt x="962" y="375"/>
                  </a:cubicBezTo>
                  <a:cubicBezTo>
                    <a:pt x="1000" y="375"/>
                    <a:pt x="1039" y="373"/>
                    <a:pt x="1077" y="370"/>
                  </a:cubicBezTo>
                  <a:cubicBezTo>
                    <a:pt x="1077" y="370"/>
                    <a:pt x="1077" y="370"/>
                    <a:pt x="1077" y="370"/>
                  </a:cubicBezTo>
                  <a:cubicBezTo>
                    <a:pt x="1187" y="358"/>
                    <a:pt x="1293" y="338"/>
                    <a:pt x="1399" y="305"/>
                  </a:cubicBezTo>
                  <a:cubicBezTo>
                    <a:pt x="1399" y="305"/>
                    <a:pt x="1399" y="305"/>
                    <a:pt x="1399" y="305"/>
                  </a:cubicBezTo>
                  <a:cubicBezTo>
                    <a:pt x="1656" y="220"/>
                    <a:pt x="1892" y="103"/>
                    <a:pt x="2139" y="2"/>
                  </a:cubicBezTo>
                  <a:cubicBezTo>
                    <a:pt x="2140" y="2"/>
                    <a:pt x="2140" y="1"/>
                    <a:pt x="2140" y="0"/>
                  </a:cubicBezTo>
                  <a:cubicBezTo>
                    <a:pt x="2140" y="0"/>
                    <a:pt x="2139" y="0"/>
                    <a:pt x="2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12"/>
            <p:cNvSpPr>
              <a:spLocks/>
            </p:cNvSpPr>
            <p:nvPr userDrawn="1"/>
          </p:nvSpPr>
          <p:spPr bwMode="auto">
            <a:xfrm>
              <a:off x="9525" y="63500"/>
              <a:ext cx="6645275" cy="1247775"/>
            </a:xfrm>
            <a:custGeom>
              <a:avLst/>
              <a:gdLst>
                <a:gd name="T0" fmla="*/ 2259 w 2260"/>
                <a:gd name="T1" fmla="*/ 0 h 432"/>
                <a:gd name="T2" fmla="*/ 2259 w 2260"/>
                <a:gd name="T3" fmla="*/ 0 h 432"/>
                <a:gd name="T4" fmla="*/ 1846 w 2260"/>
                <a:gd name="T5" fmla="*/ 186 h 432"/>
                <a:gd name="T6" fmla="*/ 1846 w 2260"/>
                <a:gd name="T7" fmla="*/ 186 h 432"/>
                <a:gd name="T8" fmla="*/ 1836 w 2260"/>
                <a:gd name="T9" fmla="*/ 188 h 432"/>
                <a:gd name="T10" fmla="*/ 1836 w 2260"/>
                <a:gd name="T11" fmla="*/ 188 h 432"/>
                <a:gd name="T12" fmla="*/ 1826 w 2260"/>
                <a:gd name="T13" fmla="*/ 190 h 432"/>
                <a:gd name="T14" fmla="*/ 1720 w 2260"/>
                <a:gd name="T15" fmla="*/ 239 h 432"/>
                <a:gd name="T16" fmla="*/ 1183 w 2260"/>
                <a:gd name="T17" fmla="*/ 412 h 432"/>
                <a:gd name="T18" fmla="*/ 952 w 2260"/>
                <a:gd name="T19" fmla="*/ 430 h 432"/>
                <a:gd name="T20" fmla="*/ 398 w 2260"/>
                <a:gd name="T21" fmla="*/ 316 h 432"/>
                <a:gd name="T22" fmla="*/ 388 w 2260"/>
                <a:gd name="T23" fmla="*/ 313 h 432"/>
                <a:gd name="T24" fmla="*/ 387 w 2260"/>
                <a:gd name="T25" fmla="*/ 313 h 432"/>
                <a:gd name="T26" fmla="*/ 378 w 2260"/>
                <a:gd name="T27" fmla="*/ 312 h 432"/>
                <a:gd name="T28" fmla="*/ 378 w 2260"/>
                <a:gd name="T29" fmla="*/ 312 h 432"/>
                <a:gd name="T30" fmla="*/ 1 w 2260"/>
                <a:gd name="T31" fmla="*/ 95 h 432"/>
                <a:gd name="T32" fmla="*/ 1 w 2260"/>
                <a:gd name="T33" fmla="*/ 95 h 432"/>
                <a:gd name="T34" fmla="*/ 0 w 2260"/>
                <a:gd name="T35" fmla="*/ 96 h 432"/>
                <a:gd name="T36" fmla="*/ 0 w 2260"/>
                <a:gd name="T37" fmla="*/ 97 h 432"/>
                <a:gd name="T38" fmla="*/ 377 w 2260"/>
                <a:gd name="T39" fmla="*/ 313 h 432"/>
                <a:gd name="T40" fmla="*/ 387 w 2260"/>
                <a:gd name="T41" fmla="*/ 315 h 432"/>
                <a:gd name="T42" fmla="*/ 387 w 2260"/>
                <a:gd name="T43" fmla="*/ 315 h 432"/>
                <a:gd name="T44" fmla="*/ 397 w 2260"/>
                <a:gd name="T45" fmla="*/ 317 h 432"/>
                <a:gd name="T46" fmla="*/ 397 w 2260"/>
                <a:gd name="T47" fmla="*/ 317 h 432"/>
                <a:gd name="T48" fmla="*/ 952 w 2260"/>
                <a:gd name="T49" fmla="*/ 432 h 432"/>
                <a:gd name="T50" fmla="*/ 952 w 2260"/>
                <a:gd name="T51" fmla="*/ 432 h 432"/>
                <a:gd name="T52" fmla="*/ 1183 w 2260"/>
                <a:gd name="T53" fmla="*/ 414 h 432"/>
                <a:gd name="T54" fmla="*/ 1721 w 2260"/>
                <a:gd name="T55" fmla="*/ 241 h 432"/>
                <a:gd name="T56" fmla="*/ 1721 w 2260"/>
                <a:gd name="T57" fmla="*/ 241 h 432"/>
                <a:gd name="T58" fmla="*/ 1827 w 2260"/>
                <a:gd name="T59" fmla="*/ 192 h 432"/>
                <a:gd name="T60" fmla="*/ 1827 w 2260"/>
                <a:gd name="T61" fmla="*/ 192 h 432"/>
                <a:gd name="T62" fmla="*/ 1836 w 2260"/>
                <a:gd name="T63" fmla="*/ 190 h 432"/>
                <a:gd name="T64" fmla="*/ 1837 w 2260"/>
                <a:gd name="T65" fmla="*/ 190 h 432"/>
                <a:gd name="T66" fmla="*/ 1847 w 2260"/>
                <a:gd name="T67" fmla="*/ 188 h 432"/>
                <a:gd name="T68" fmla="*/ 2260 w 2260"/>
                <a:gd name="T69" fmla="*/ 2 h 432"/>
                <a:gd name="T70" fmla="*/ 2260 w 2260"/>
                <a:gd name="T71" fmla="*/ 1 h 432"/>
                <a:gd name="T72" fmla="*/ 2259 w 2260"/>
                <a:gd name="T7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0" h="432">
                  <a:moveTo>
                    <a:pt x="2259" y="0"/>
                  </a:moveTo>
                  <a:cubicBezTo>
                    <a:pt x="2259" y="0"/>
                    <a:pt x="2259" y="0"/>
                    <a:pt x="2259" y="0"/>
                  </a:cubicBezTo>
                  <a:cubicBezTo>
                    <a:pt x="2123" y="65"/>
                    <a:pt x="1984" y="126"/>
                    <a:pt x="1846" y="186"/>
                  </a:cubicBezTo>
                  <a:cubicBezTo>
                    <a:pt x="1846" y="186"/>
                    <a:pt x="1846" y="186"/>
                    <a:pt x="1846" y="186"/>
                  </a:cubicBezTo>
                  <a:cubicBezTo>
                    <a:pt x="1842" y="188"/>
                    <a:pt x="1839" y="188"/>
                    <a:pt x="1836" y="188"/>
                  </a:cubicBezTo>
                  <a:cubicBezTo>
                    <a:pt x="1836" y="188"/>
                    <a:pt x="1836" y="188"/>
                    <a:pt x="1836" y="188"/>
                  </a:cubicBezTo>
                  <a:cubicBezTo>
                    <a:pt x="1833" y="188"/>
                    <a:pt x="1830" y="188"/>
                    <a:pt x="1826" y="190"/>
                  </a:cubicBezTo>
                  <a:cubicBezTo>
                    <a:pt x="1789" y="206"/>
                    <a:pt x="1757" y="223"/>
                    <a:pt x="1720" y="239"/>
                  </a:cubicBezTo>
                  <a:cubicBezTo>
                    <a:pt x="1545" y="307"/>
                    <a:pt x="1374" y="384"/>
                    <a:pt x="1183" y="412"/>
                  </a:cubicBezTo>
                  <a:cubicBezTo>
                    <a:pt x="1106" y="424"/>
                    <a:pt x="1029" y="430"/>
                    <a:pt x="952" y="430"/>
                  </a:cubicBezTo>
                  <a:cubicBezTo>
                    <a:pt x="762" y="430"/>
                    <a:pt x="575" y="393"/>
                    <a:pt x="398" y="316"/>
                  </a:cubicBezTo>
                  <a:cubicBezTo>
                    <a:pt x="394" y="314"/>
                    <a:pt x="391" y="313"/>
                    <a:pt x="388" y="313"/>
                  </a:cubicBezTo>
                  <a:cubicBezTo>
                    <a:pt x="388" y="313"/>
                    <a:pt x="388" y="313"/>
                    <a:pt x="387" y="313"/>
                  </a:cubicBezTo>
                  <a:cubicBezTo>
                    <a:pt x="384" y="313"/>
                    <a:pt x="382" y="313"/>
                    <a:pt x="378" y="312"/>
                  </a:cubicBezTo>
                  <a:cubicBezTo>
                    <a:pt x="378" y="312"/>
                    <a:pt x="378" y="312"/>
                    <a:pt x="378" y="312"/>
                  </a:cubicBezTo>
                  <a:cubicBezTo>
                    <a:pt x="243" y="255"/>
                    <a:pt x="117" y="178"/>
                    <a:pt x="1" y="95"/>
                  </a:cubicBezTo>
                  <a:cubicBezTo>
                    <a:pt x="1" y="95"/>
                    <a:pt x="1" y="95"/>
                    <a:pt x="1" y="95"/>
                  </a:cubicBezTo>
                  <a:cubicBezTo>
                    <a:pt x="0" y="95"/>
                    <a:pt x="0" y="95"/>
                    <a:pt x="0" y="96"/>
                  </a:cubicBezTo>
                  <a:cubicBezTo>
                    <a:pt x="0" y="96"/>
                    <a:pt x="0" y="97"/>
                    <a:pt x="0" y="97"/>
                  </a:cubicBezTo>
                  <a:cubicBezTo>
                    <a:pt x="116" y="180"/>
                    <a:pt x="242" y="257"/>
                    <a:pt x="377" y="313"/>
                  </a:cubicBezTo>
                  <a:cubicBezTo>
                    <a:pt x="381" y="315"/>
                    <a:pt x="384" y="315"/>
                    <a:pt x="387" y="315"/>
                  </a:cubicBezTo>
                  <a:cubicBezTo>
                    <a:pt x="387" y="315"/>
                    <a:pt x="387" y="315"/>
                    <a:pt x="387" y="315"/>
                  </a:cubicBezTo>
                  <a:cubicBezTo>
                    <a:pt x="390" y="315"/>
                    <a:pt x="393" y="315"/>
                    <a:pt x="397" y="317"/>
                  </a:cubicBezTo>
                  <a:cubicBezTo>
                    <a:pt x="397" y="317"/>
                    <a:pt x="397" y="317"/>
                    <a:pt x="397" y="317"/>
                  </a:cubicBezTo>
                  <a:cubicBezTo>
                    <a:pt x="574" y="395"/>
                    <a:pt x="762" y="432"/>
                    <a:pt x="952" y="432"/>
                  </a:cubicBezTo>
                  <a:cubicBezTo>
                    <a:pt x="952" y="432"/>
                    <a:pt x="952" y="432"/>
                    <a:pt x="952" y="432"/>
                  </a:cubicBezTo>
                  <a:cubicBezTo>
                    <a:pt x="1029" y="432"/>
                    <a:pt x="1106" y="426"/>
                    <a:pt x="1183" y="414"/>
                  </a:cubicBezTo>
                  <a:cubicBezTo>
                    <a:pt x="1375" y="386"/>
                    <a:pt x="1546" y="309"/>
                    <a:pt x="1721" y="241"/>
                  </a:cubicBezTo>
                  <a:cubicBezTo>
                    <a:pt x="1721" y="241"/>
                    <a:pt x="1721" y="241"/>
                    <a:pt x="1721" y="241"/>
                  </a:cubicBezTo>
                  <a:cubicBezTo>
                    <a:pt x="1757" y="224"/>
                    <a:pt x="1790" y="208"/>
                    <a:pt x="1827" y="192"/>
                  </a:cubicBezTo>
                  <a:cubicBezTo>
                    <a:pt x="1827" y="192"/>
                    <a:pt x="1827" y="192"/>
                    <a:pt x="1827" y="192"/>
                  </a:cubicBezTo>
                  <a:cubicBezTo>
                    <a:pt x="1830" y="190"/>
                    <a:pt x="1833" y="190"/>
                    <a:pt x="1836" y="190"/>
                  </a:cubicBezTo>
                  <a:cubicBezTo>
                    <a:pt x="1836" y="190"/>
                    <a:pt x="1837" y="190"/>
                    <a:pt x="1837" y="190"/>
                  </a:cubicBezTo>
                  <a:cubicBezTo>
                    <a:pt x="1840" y="190"/>
                    <a:pt x="1843" y="190"/>
                    <a:pt x="1847" y="188"/>
                  </a:cubicBezTo>
                  <a:cubicBezTo>
                    <a:pt x="1985" y="127"/>
                    <a:pt x="2124" y="67"/>
                    <a:pt x="2260" y="2"/>
                  </a:cubicBezTo>
                  <a:cubicBezTo>
                    <a:pt x="2260" y="2"/>
                    <a:pt x="2260" y="1"/>
                    <a:pt x="2260" y="1"/>
                  </a:cubicBezTo>
                  <a:cubicBezTo>
                    <a:pt x="2260" y="0"/>
                    <a:pt x="2260" y="0"/>
                    <a:pt x="22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3"/>
            <p:cNvSpPr>
              <a:spLocks/>
            </p:cNvSpPr>
            <p:nvPr userDrawn="1"/>
          </p:nvSpPr>
          <p:spPr bwMode="auto">
            <a:xfrm>
              <a:off x="6350" y="63500"/>
              <a:ext cx="7015163" cy="1395413"/>
            </a:xfrm>
            <a:custGeom>
              <a:avLst/>
              <a:gdLst>
                <a:gd name="T0" fmla="*/ 2385 w 2386"/>
                <a:gd name="T1" fmla="*/ 0 h 483"/>
                <a:gd name="T2" fmla="*/ 2384 w 2386"/>
                <a:gd name="T3" fmla="*/ 0 h 483"/>
                <a:gd name="T4" fmla="*/ 1355 w 2386"/>
                <a:gd name="T5" fmla="*/ 421 h 483"/>
                <a:gd name="T6" fmla="*/ 1355 w 2386"/>
                <a:gd name="T7" fmla="*/ 421 h 483"/>
                <a:gd name="T8" fmla="*/ 1107 w 2386"/>
                <a:gd name="T9" fmla="*/ 473 h 483"/>
                <a:gd name="T10" fmla="*/ 959 w 2386"/>
                <a:gd name="T11" fmla="*/ 481 h 483"/>
                <a:gd name="T12" fmla="*/ 959 w 2386"/>
                <a:gd name="T13" fmla="*/ 481 h 483"/>
                <a:gd name="T14" fmla="*/ 2 w 2386"/>
                <a:gd name="T15" fmla="*/ 147 h 483"/>
                <a:gd name="T16" fmla="*/ 1 w 2386"/>
                <a:gd name="T17" fmla="*/ 147 h 483"/>
                <a:gd name="T18" fmla="*/ 0 w 2386"/>
                <a:gd name="T19" fmla="*/ 147 h 483"/>
                <a:gd name="T20" fmla="*/ 1 w 2386"/>
                <a:gd name="T21" fmla="*/ 149 h 483"/>
                <a:gd name="T22" fmla="*/ 959 w 2386"/>
                <a:gd name="T23" fmla="*/ 483 h 483"/>
                <a:gd name="T24" fmla="*/ 1107 w 2386"/>
                <a:gd name="T25" fmla="*/ 475 h 483"/>
                <a:gd name="T26" fmla="*/ 1107 w 2386"/>
                <a:gd name="T27" fmla="*/ 475 h 483"/>
                <a:gd name="T28" fmla="*/ 1355 w 2386"/>
                <a:gd name="T29" fmla="*/ 422 h 483"/>
                <a:gd name="T30" fmla="*/ 2385 w 2386"/>
                <a:gd name="T31" fmla="*/ 2 h 483"/>
                <a:gd name="T32" fmla="*/ 2386 w 2386"/>
                <a:gd name="T33" fmla="*/ 1 h 483"/>
                <a:gd name="T34" fmla="*/ 2385 w 2386"/>
                <a:gd name="T3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6" h="483">
                  <a:moveTo>
                    <a:pt x="2385" y="0"/>
                  </a:moveTo>
                  <a:cubicBezTo>
                    <a:pt x="2385" y="0"/>
                    <a:pt x="2385" y="0"/>
                    <a:pt x="2384" y="0"/>
                  </a:cubicBezTo>
                  <a:cubicBezTo>
                    <a:pt x="2042" y="146"/>
                    <a:pt x="1713" y="312"/>
                    <a:pt x="1355" y="421"/>
                  </a:cubicBezTo>
                  <a:cubicBezTo>
                    <a:pt x="1355" y="421"/>
                    <a:pt x="1355" y="421"/>
                    <a:pt x="1355" y="421"/>
                  </a:cubicBezTo>
                  <a:cubicBezTo>
                    <a:pt x="1273" y="449"/>
                    <a:pt x="1192" y="461"/>
                    <a:pt x="1107" y="473"/>
                  </a:cubicBezTo>
                  <a:cubicBezTo>
                    <a:pt x="1057" y="479"/>
                    <a:pt x="1008" y="481"/>
                    <a:pt x="959" y="481"/>
                  </a:cubicBezTo>
                  <a:cubicBezTo>
                    <a:pt x="959" y="481"/>
                    <a:pt x="959" y="481"/>
                    <a:pt x="959" y="481"/>
                  </a:cubicBezTo>
                  <a:cubicBezTo>
                    <a:pt x="613" y="481"/>
                    <a:pt x="279" y="348"/>
                    <a:pt x="2" y="147"/>
                  </a:cubicBezTo>
                  <a:cubicBezTo>
                    <a:pt x="2" y="147"/>
                    <a:pt x="1" y="147"/>
                    <a:pt x="1" y="147"/>
                  </a:cubicBezTo>
                  <a:cubicBezTo>
                    <a:pt x="1" y="147"/>
                    <a:pt x="1" y="147"/>
                    <a:pt x="0" y="147"/>
                  </a:cubicBezTo>
                  <a:cubicBezTo>
                    <a:pt x="0" y="148"/>
                    <a:pt x="0" y="148"/>
                    <a:pt x="1" y="149"/>
                  </a:cubicBezTo>
                  <a:cubicBezTo>
                    <a:pt x="278" y="350"/>
                    <a:pt x="612" y="483"/>
                    <a:pt x="959" y="483"/>
                  </a:cubicBezTo>
                  <a:cubicBezTo>
                    <a:pt x="1008" y="483"/>
                    <a:pt x="1058" y="481"/>
                    <a:pt x="1107" y="475"/>
                  </a:cubicBezTo>
                  <a:cubicBezTo>
                    <a:pt x="1107" y="475"/>
                    <a:pt x="1107" y="475"/>
                    <a:pt x="1107" y="475"/>
                  </a:cubicBezTo>
                  <a:cubicBezTo>
                    <a:pt x="1192" y="463"/>
                    <a:pt x="1274" y="451"/>
                    <a:pt x="1355" y="422"/>
                  </a:cubicBezTo>
                  <a:cubicBezTo>
                    <a:pt x="1714" y="313"/>
                    <a:pt x="2043" y="148"/>
                    <a:pt x="2385" y="2"/>
                  </a:cubicBezTo>
                  <a:cubicBezTo>
                    <a:pt x="2386" y="2"/>
                    <a:pt x="2386" y="1"/>
                    <a:pt x="2386" y="1"/>
                  </a:cubicBezTo>
                  <a:cubicBezTo>
                    <a:pt x="2386" y="0"/>
                    <a:pt x="2385" y="0"/>
                    <a:pt x="23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4"/>
            <p:cNvSpPr>
              <a:spLocks/>
            </p:cNvSpPr>
            <p:nvPr userDrawn="1"/>
          </p:nvSpPr>
          <p:spPr bwMode="auto">
            <a:xfrm>
              <a:off x="6350" y="66675"/>
              <a:ext cx="7370763" cy="1560513"/>
            </a:xfrm>
            <a:custGeom>
              <a:avLst/>
              <a:gdLst>
                <a:gd name="T0" fmla="*/ 2506 w 2507"/>
                <a:gd name="T1" fmla="*/ 0 h 540"/>
                <a:gd name="T2" fmla="*/ 2505 w 2507"/>
                <a:gd name="T3" fmla="*/ 0 h 540"/>
                <a:gd name="T4" fmla="*/ 1990 w 2507"/>
                <a:gd name="T5" fmla="*/ 230 h 540"/>
                <a:gd name="T6" fmla="*/ 1989 w 2507"/>
                <a:gd name="T7" fmla="*/ 230 h 540"/>
                <a:gd name="T8" fmla="*/ 1980 w 2507"/>
                <a:gd name="T9" fmla="*/ 232 h 540"/>
                <a:gd name="T10" fmla="*/ 1979 w 2507"/>
                <a:gd name="T11" fmla="*/ 232 h 540"/>
                <a:gd name="T12" fmla="*/ 1969 w 2507"/>
                <a:gd name="T13" fmla="*/ 234 h 540"/>
                <a:gd name="T14" fmla="*/ 1143 w 2507"/>
                <a:gd name="T15" fmla="*/ 525 h 540"/>
                <a:gd name="T16" fmla="*/ 1143 w 2507"/>
                <a:gd name="T17" fmla="*/ 525 h 540"/>
                <a:gd name="T18" fmla="*/ 954 w 2507"/>
                <a:gd name="T19" fmla="*/ 538 h 540"/>
                <a:gd name="T20" fmla="*/ 391 w 2507"/>
                <a:gd name="T21" fmla="*/ 420 h 540"/>
                <a:gd name="T22" fmla="*/ 381 w 2507"/>
                <a:gd name="T23" fmla="*/ 418 h 540"/>
                <a:gd name="T24" fmla="*/ 380 w 2507"/>
                <a:gd name="T25" fmla="*/ 418 h 540"/>
                <a:gd name="T26" fmla="*/ 371 w 2507"/>
                <a:gd name="T27" fmla="*/ 416 h 540"/>
                <a:gd name="T28" fmla="*/ 371 w 2507"/>
                <a:gd name="T29" fmla="*/ 416 h 540"/>
                <a:gd name="T30" fmla="*/ 2 w 2507"/>
                <a:gd name="T31" fmla="*/ 201 h 540"/>
                <a:gd name="T32" fmla="*/ 1 w 2507"/>
                <a:gd name="T33" fmla="*/ 200 h 540"/>
                <a:gd name="T34" fmla="*/ 0 w 2507"/>
                <a:gd name="T35" fmla="*/ 201 h 540"/>
                <a:gd name="T36" fmla="*/ 1 w 2507"/>
                <a:gd name="T37" fmla="*/ 202 h 540"/>
                <a:gd name="T38" fmla="*/ 370 w 2507"/>
                <a:gd name="T39" fmla="*/ 417 h 540"/>
                <a:gd name="T40" fmla="*/ 380 w 2507"/>
                <a:gd name="T41" fmla="*/ 420 h 540"/>
                <a:gd name="T42" fmla="*/ 380 w 2507"/>
                <a:gd name="T43" fmla="*/ 420 h 540"/>
                <a:gd name="T44" fmla="*/ 390 w 2507"/>
                <a:gd name="T45" fmla="*/ 421 h 540"/>
                <a:gd name="T46" fmla="*/ 390 w 2507"/>
                <a:gd name="T47" fmla="*/ 421 h 540"/>
                <a:gd name="T48" fmla="*/ 954 w 2507"/>
                <a:gd name="T49" fmla="*/ 540 h 540"/>
                <a:gd name="T50" fmla="*/ 1144 w 2507"/>
                <a:gd name="T51" fmla="*/ 527 h 540"/>
                <a:gd name="T52" fmla="*/ 1144 w 2507"/>
                <a:gd name="T53" fmla="*/ 527 h 540"/>
                <a:gd name="T54" fmla="*/ 1970 w 2507"/>
                <a:gd name="T55" fmla="*/ 236 h 540"/>
                <a:gd name="T56" fmla="*/ 1970 w 2507"/>
                <a:gd name="T57" fmla="*/ 236 h 540"/>
                <a:gd name="T58" fmla="*/ 1980 w 2507"/>
                <a:gd name="T59" fmla="*/ 234 h 540"/>
                <a:gd name="T60" fmla="*/ 1980 w 2507"/>
                <a:gd name="T61" fmla="*/ 234 h 540"/>
                <a:gd name="T62" fmla="*/ 1990 w 2507"/>
                <a:gd name="T63" fmla="*/ 232 h 540"/>
                <a:gd name="T64" fmla="*/ 2506 w 2507"/>
                <a:gd name="T65" fmla="*/ 2 h 540"/>
                <a:gd name="T66" fmla="*/ 2507 w 2507"/>
                <a:gd name="T67" fmla="*/ 0 h 540"/>
                <a:gd name="T68" fmla="*/ 2506 w 2507"/>
                <a:gd name="T6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7" h="540">
                  <a:moveTo>
                    <a:pt x="2506" y="0"/>
                  </a:moveTo>
                  <a:cubicBezTo>
                    <a:pt x="2505" y="0"/>
                    <a:pt x="2505" y="0"/>
                    <a:pt x="2505" y="0"/>
                  </a:cubicBezTo>
                  <a:cubicBezTo>
                    <a:pt x="2335" y="76"/>
                    <a:pt x="2165" y="153"/>
                    <a:pt x="1990" y="230"/>
                  </a:cubicBezTo>
                  <a:cubicBezTo>
                    <a:pt x="1989" y="230"/>
                    <a:pt x="1989" y="230"/>
                    <a:pt x="1989" y="230"/>
                  </a:cubicBezTo>
                  <a:cubicBezTo>
                    <a:pt x="1986" y="232"/>
                    <a:pt x="1983" y="232"/>
                    <a:pt x="1980" y="232"/>
                  </a:cubicBezTo>
                  <a:cubicBezTo>
                    <a:pt x="1980" y="232"/>
                    <a:pt x="1979" y="232"/>
                    <a:pt x="1979" y="232"/>
                  </a:cubicBezTo>
                  <a:cubicBezTo>
                    <a:pt x="1976" y="232"/>
                    <a:pt x="1973" y="232"/>
                    <a:pt x="1969" y="234"/>
                  </a:cubicBezTo>
                  <a:cubicBezTo>
                    <a:pt x="1701" y="351"/>
                    <a:pt x="1440" y="480"/>
                    <a:pt x="1143" y="525"/>
                  </a:cubicBezTo>
                  <a:cubicBezTo>
                    <a:pt x="1143" y="525"/>
                    <a:pt x="1143" y="525"/>
                    <a:pt x="1143" y="525"/>
                  </a:cubicBezTo>
                  <a:cubicBezTo>
                    <a:pt x="1080" y="533"/>
                    <a:pt x="1017" y="538"/>
                    <a:pt x="954" y="538"/>
                  </a:cubicBezTo>
                  <a:cubicBezTo>
                    <a:pt x="760" y="538"/>
                    <a:pt x="569" y="496"/>
                    <a:pt x="391" y="420"/>
                  </a:cubicBezTo>
                  <a:cubicBezTo>
                    <a:pt x="387" y="418"/>
                    <a:pt x="384" y="418"/>
                    <a:pt x="381" y="418"/>
                  </a:cubicBezTo>
                  <a:cubicBezTo>
                    <a:pt x="381" y="418"/>
                    <a:pt x="380" y="418"/>
                    <a:pt x="380" y="418"/>
                  </a:cubicBezTo>
                  <a:cubicBezTo>
                    <a:pt x="377" y="417"/>
                    <a:pt x="374" y="418"/>
                    <a:pt x="371" y="416"/>
                  </a:cubicBezTo>
                  <a:cubicBezTo>
                    <a:pt x="371" y="416"/>
                    <a:pt x="371" y="416"/>
                    <a:pt x="371" y="416"/>
                  </a:cubicBezTo>
                  <a:cubicBezTo>
                    <a:pt x="240" y="355"/>
                    <a:pt x="118" y="286"/>
                    <a:pt x="2" y="201"/>
                  </a:cubicBezTo>
                  <a:cubicBezTo>
                    <a:pt x="2" y="200"/>
                    <a:pt x="1" y="200"/>
                    <a:pt x="1" y="200"/>
                  </a:cubicBezTo>
                  <a:cubicBezTo>
                    <a:pt x="1" y="200"/>
                    <a:pt x="0" y="201"/>
                    <a:pt x="0" y="201"/>
                  </a:cubicBezTo>
                  <a:cubicBezTo>
                    <a:pt x="0" y="201"/>
                    <a:pt x="0" y="202"/>
                    <a:pt x="1" y="202"/>
                  </a:cubicBezTo>
                  <a:cubicBezTo>
                    <a:pt x="117" y="288"/>
                    <a:pt x="239" y="357"/>
                    <a:pt x="370" y="417"/>
                  </a:cubicBezTo>
                  <a:cubicBezTo>
                    <a:pt x="374" y="419"/>
                    <a:pt x="377" y="420"/>
                    <a:pt x="380" y="420"/>
                  </a:cubicBezTo>
                  <a:cubicBezTo>
                    <a:pt x="380" y="420"/>
                    <a:pt x="380" y="420"/>
                    <a:pt x="380" y="420"/>
                  </a:cubicBezTo>
                  <a:cubicBezTo>
                    <a:pt x="383" y="420"/>
                    <a:pt x="386" y="419"/>
                    <a:pt x="390" y="421"/>
                  </a:cubicBezTo>
                  <a:cubicBezTo>
                    <a:pt x="390" y="421"/>
                    <a:pt x="390" y="421"/>
                    <a:pt x="390" y="421"/>
                  </a:cubicBezTo>
                  <a:cubicBezTo>
                    <a:pt x="569" y="498"/>
                    <a:pt x="759" y="540"/>
                    <a:pt x="954" y="540"/>
                  </a:cubicBezTo>
                  <a:cubicBezTo>
                    <a:pt x="1017" y="540"/>
                    <a:pt x="1080" y="535"/>
                    <a:pt x="1144" y="527"/>
                  </a:cubicBezTo>
                  <a:cubicBezTo>
                    <a:pt x="1144" y="527"/>
                    <a:pt x="1144" y="527"/>
                    <a:pt x="1144" y="527"/>
                  </a:cubicBezTo>
                  <a:cubicBezTo>
                    <a:pt x="1441" y="482"/>
                    <a:pt x="1701" y="353"/>
                    <a:pt x="1970" y="236"/>
                  </a:cubicBezTo>
                  <a:cubicBezTo>
                    <a:pt x="1970" y="236"/>
                    <a:pt x="1970" y="236"/>
                    <a:pt x="1970" y="236"/>
                  </a:cubicBezTo>
                  <a:cubicBezTo>
                    <a:pt x="1974" y="234"/>
                    <a:pt x="1977" y="234"/>
                    <a:pt x="1980" y="234"/>
                  </a:cubicBezTo>
                  <a:cubicBezTo>
                    <a:pt x="1980" y="234"/>
                    <a:pt x="1980" y="234"/>
                    <a:pt x="1980" y="234"/>
                  </a:cubicBezTo>
                  <a:cubicBezTo>
                    <a:pt x="1983" y="234"/>
                    <a:pt x="1986" y="234"/>
                    <a:pt x="1990" y="232"/>
                  </a:cubicBezTo>
                  <a:cubicBezTo>
                    <a:pt x="2165" y="155"/>
                    <a:pt x="2336" y="78"/>
                    <a:pt x="2506" y="2"/>
                  </a:cubicBezTo>
                  <a:cubicBezTo>
                    <a:pt x="2507" y="1"/>
                    <a:pt x="2507" y="1"/>
                    <a:pt x="2507" y="0"/>
                  </a:cubicBezTo>
                  <a:cubicBezTo>
                    <a:pt x="2506" y="0"/>
                    <a:pt x="2506" y="0"/>
                    <a:pt x="250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5"/>
            <p:cNvSpPr>
              <a:spLocks/>
            </p:cNvSpPr>
            <p:nvPr userDrawn="1"/>
          </p:nvSpPr>
          <p:spPr bwMode="auto">
            <a:xfrm>
              <a:off x="6350" y="66675"/>
              <a:ext cx="7723188" cy="1716088"/>
            </a:xfrm>
            <a:custGeom>
              <a:avLst/>
              <a:gdLst>
                <a:gd name="T0" fmla="*/ 2626 w 2627"/>
                <a:gd name="T1" fmla="*/ 0 h 594"/>
                <a:gd name="T2" fmla="*/ 2626 w 2627"/>
                <a:gd name="T3" fmla="*/ 0 h 594"/>
                <a:gd name="T4" fmla="*/ 2543 w 2627"/>
                <a:gd name="T5" fmla="*/ 36 h 594"/>
                <a:gd name="T6" fmla="*/ 2543 w 2627"/>
                <a:gd name="T7" fmla="*/ 36 h 594"/>
                <a:gd name="T8" fmla="*/ 2511 w 2627"/>
                <a:gd name="T9" fmla="*/ 56 h 594"/>
                <a:gd name="T10" fmla="*/ 2510 w 2627"/>
                <a:gd name="T11" fmla="*/ 56 h 594"/>
                <a:gd name="T12" fmla="*/ 1497 w 2627"/>
                <a:gd name="T13" fmla="*/ 488 h 594"/>
                <a:gd name="T14" fmla="*/ 1387 w 2627"/>
                <a:gd name="T15" fmla="*/ 521 h 594"/>
                <a:gd name="T16" fmla="*/ 1387 w 2627"/>
                <a:gd name="T17" fmla="*/ 521 h 594"/>
                <a:gd name="T18" fmla="*/ 1322 w 2627"/>
                <a:gd name="T19" fmla="*/ 545 h 594"/>
                <a:gd name="T20" fmla="*/ 1192 w 2627"/>
                <a:gd name="T21" fmla="*/ 573 h 594"/>
                <a:gd name="T22" fmla="*/ 1192 w 2627"/>
                <a:gd name="T23" fmla="*/ 573 h 594"/>
                <a:gd name="T24" fmla="*/ 966 w 2627"/>
                <a:gd name="T25" fmla="*/ 592 h 594"/>
                <a:gd name="T26" fmla="*/ 436 w 2627"/>
                <a:gd name="T27" fmla="*/ 496 h 594"/>
                <a:gd name="T28" fmla="*/ 366 w 2627"/>
                <a:gd name="T29" fmla="*/ 468 h 594"/>
                <a:gd name="T30" fmla="*/ 2 w 2627"/>
                <a:gd name="T31" fmla="*/ 259 h 594"/>
                <a:gd name="T32" fmla="*/ 1 w 2627"/>
                <a:gd name="T33" fmla="*/ 259 h 594"/>
                <a:gd name="T34" fmla="*/ 1 w 2627"/>
                <a:gd name="T35" fmla="*/ 259 h 594"/>
                <a:gd name="T36" fmla="*/ 1 w 2627"/>
                <a:gd name="T37" fmla="*/ 260 h 594"/>
                <a:gd name="T38" fmla="*/ 366 w 2627"/>
                <a:gd name="T39" fmla="*/ 470 h 594"/>
                <a:gd name="T40" fmla="*/ 366 w 2627"/>
                <a:gd name="T41" fmla="*/ 470 h 594"/>
                <a:gd name="T42" fmla="*/ 435 w 2627"/>
                <a:gd name="T43" fmla="*/ 498 h 594"/>
                <a:gd name="T44" fmla="*/ 435 w 2627"/>
                <a:gd name="T45" fmla="*/ 498 h 594"/>
                <a:gd name="T46" fmla="*/ 966 w 2627"/>
                <a:gd name="T47" fmla="*/ 594 h 594"/>
                <a:gd name="T48" fmla="*/ 1192 w 2627"/>
                <a:gd name="T49" fmla="*/ 575 h 594"/>
                <a:gd name="T50" fmla="*/ 1192 w 2627"/>
                <a:gd name="T51" fmla="*/ 575 h 594"/>
                <a:gd name="T52" fmla="*/ 1323 w 2627"/>
                <a:gd name="T53" fmla="*/ 547 h 594"/>
                <a:gd name="T54" fmla="*/ 1323 w 2627"/>
                <a:gd name="T55" fmla="*/ 547 h 594"/>
                <a:gd name="T56" fmla="*/ 1388 w 2627"/>
                <a:gd name="T57" fmla="*/ 522 h 594"/>
                <a:gd name="T58" fmla="*/ 1498 w 2627"/>
                <a:gd name="T59" fmla="*/ 490 h 594"/>
                <a:gd name="T60" fmla="*/ 1498 w 2627"/>
                <a:gd name="T61" fmla="*/ 490 h 594"/>
                <a:gd name="T62" fmla="*/ 2511 w 2627"/>
                <a:gd name="T63" fmla="*/ 58 h 594"/>
                <a:gd name="T64" fmla="*/ 2544 w 2627"/>
                <a:gd name="T65" fmla="*/ 38 h 594"/>
                <a:gd name="T66" fmla="*/ 2627 w 2627"/>
                <a:gd name="T67" fmla="*/ 2 h 594"/>
                <a:gd name="T68" fmla="*/ 2627 w 2627"/>
                <a:gd name="T69" fmla="*/ 0 h 594"/>
                <a:gd name="T70" fmla="*/ 2626 w 2627"/>
                <a:gd name="T7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27" h="594">
                  <a:moveTo>
                    <a:pt x="2626" y="0"/>
                  </a:moveTo>
                  <a:cubicBezTo>
                    <a:pt x="2626" y="0"/>
                    <a:pt x="2626" y="0"/>
                    <a:pt x="2626" y="0"/>
                  </a:cubicBezTo>
                  <a:cubicBezTo>
                    <a:pt x="2600" y="16"/>
                    <a:pt x="2572" y="24"/>
                    <a:pt x="2543" y="36"/>
                  </a:cubicBezTo>
                  <a:cubicBezTo>
                    <a:pt x="2543" y="36"/>
                    <a:pt x="2543" y="36"/>
                    <a:pt x="2543" y="36"/>
                  </a:cubicBezTo>
                  <a:cubicBezTo>
                    <a:pt x="2531" y="44"/>
                    <a:pt x="2523" y="52"/>
                    <a:pt x="2511" y="56"/>
                  </a:cubicBezTo>
                  <a:cubicBezTo>
                    <a:pt x="2510" y="56"/>
                    <a:pt x="2510" y="56"/>
                    <a:pt x="2510" y="56"/>
                  </a:cubicBezTo>
                  <a:cubicBezTo>
                    <a:pt x="2173" y="210"/>
                    <a:pt x="1839" y="351"/>
                    <a:pt x="1497" y="488"/>
                  </a:cubicBezTo>
                  <a:cubicBezTo>
                    <a:pt x="1461" y="500"/>
                    <a:pt x="1424" y="508"/>
                    <a:pt x="1387" y="521"/>
                  </a:cubicBezTo>
                  <a:cubicBezTo>
                    <a:pt x="1387" y="521"/>
                    <a:pt x="1387" y="521"/>
                    <a:pt x="1387" y="521"/>
                  </a:cubicBezTo>
                  <a:cubicBezTo>
                    <a:pt x="1367" y="529"/>
                    <a:pt x="1343" y="537"/>
                    <a:pt x="1322" y="545"/>
                  </a:cubicBezTo>
                  <a:cubicBezTo>
                    <a:pt x="1282" y="557"/>
                    <a:pt x="1237" y="565"/>
                    <a:pt x="1192" y="573"/>
                  </a:cubicBezTo>
                  <a:cubicBezTo>
                    <a:pt x="1192" y="573"/>
                    <a:pt x="1192" y="573"/>
                    <a:pt x="1192" y="573"/>
                  </a:cubicBezTo>
                  <a:cubicBezTo>
                    <a:pt x="1116" y="586"/>
                    <a:pt x="1041" y="592"/>
                    <a:pt x="966" y="592"/>
                  </a:cubicBezTo>
                  <a:cubicBezTo>
                    <a:pt x="785" y="592"/>
                    <a:pt x="608" y="556"/>
                    <a:pt x="436" y="496"/>
                  </a:cubicBezTo>
                  <a:cubicBezTo>
                    <a:pt x="411" y="484"/>
                    <a:pt x="391" y="476"/>
                    <a:pt x="366" y="468"/>
                  </a:cubicBezTo>
                  <a:cubicBezTo>
                    <a:pt x="236" y="407"/>
                    <a:pt x="118" y="339"/>
                    <a:pt x="2" y="259"/>
                  </a:cubicBezTo>
                  <a:cubicBezTo>
                    <a:pt x="2" y="259"/>
                    <a:pt x="2" y="259"/>
                    <a:pt x="1" y="259"/>
                  </a:cubicBezTo>
                  <a:cubicBezTo>
                    <a:pt x="1" y="259"/>
                    <a:pt x="1" y="259"/>
                    <a:pt x="1" y="259"/>
                  </a:cubicBezTo>
                  <a:cubicBezTo>
                    <a:pt x="0" y="260"/>
                    <a:pt x="0" y="260"/>
                    <a:pt x="1" y="260"/>
                  </a:cubicBezTo>
                  <a:cubicBezTo>
                    <a:pt x="117" y="341"/>
                    <a:pt x="235" y="409"/>
                    <a:pt x="366" y="470"/>
                  </a:cubicBezTo>
                  <a:cubicBezTo>
                    <a:pt x="366" y="470"/>
                    <a:pt x="366" y="470"/>
                    <a:pt x="366" y="470"/>
                  </a:cubicBezTo>
                  <a:cubicBezTo>
                    <a:pt x="390" y="478"/>
                    <a:pt x="410" y="486"/>
                    <a:pt x="435" y="498"/>
                  </a:cubicBezTo>
                  <a:cubicBezTo>
                    <a:pt x="435" y="498"/>
                    <a:pt x="435" y="498"/>
                    <a:pt x="435" y="498"/>
                  </a:cubicBezTo>
                  <a:cubicBezTo>
                    <a:pt x="608" y="558"/>
                    <a:pt x="785" y="594"/>
                    <a:pt x="966" y="594"/>
                  </a:cubicBezTo>
                  <a:cubicBezTo>
                    <a:pt x="1041" y="594"/>
                    <a:pt x="1116" y="588"/>
                    <a:pt x="1192" y="575"/>
                  </a:cubicBezTo>
                  <a:cubicBezTo>
                    <a:pt x="1192" y="575"/>
                    <a:pt x="1192" y="575"/>
                    <a:pt x="1192" y="575"/>
                  </a:cubicBezTo>
                  <a:cubicBezTo>
                    <a:pt x="1237" y="567"/>
                    <a:pt x="1282" y="559"/>
                    <a:pt x="1323" y="547"/>
                  </a:cubicBezTo>
                  <a:cubicBezTo>
                    <a:pt x="1323" y="547"/>
                    <a:pt x="1323" y="547"/>
                    <a:pt x="1323" y="547"/>
                  </a:cubicBezTo>
                  <a:cubicBezTo>
                    <a:pt x="1343" y="539"/>
                    <a:pt x="1368" y="531"/>
                    <a:pt x="1388" y="522"/>
                  </a:cubicBezTo>
                  <a:cubicBezTo>
                    <a:pt x="1424" y="510"/>
                    <a:pt x="1461" y="502"/>
                    <a:pt x="1498" y="490"/>
                  </a:cubicBezTo>
                  <a:cubicBezTo>
                    <a:pt x="1498" y="490"/>
                    <a:pt x="1498" y="490"/>
                    <a:pt x="1498" y="490"/>
                  </a:cubicBezTo>
                  <a:cubicBezTo>
                    <a:pt x="1840" y="353"/>
                    <a:pt x="2173" y="211"/>
                    <a:pt x="2511" y="58"/>
                  </a:cubicBezTo>
                  <a:cubicBezTo>
                    <a:pt x="2524" y="54"/>
                    <a:pt x="2532" y="46"/>
                    <a:pt x="2544" y="38"/>
                  </a:cubicBezTo>
                  <a:cubicBezTo>
                    <a:pt x="2572" y="26"/>
                    <a:pt x="2601" y="17"/>
                    <a:pt x="2627" y="2"/>
                  </a:cubicBezTo>
                  <a:cubicBezTo>
                    <a:pt x="2627" y="1"/>
                    <a:pt x="2627" y="1"/>
                    <a:pt x="2627" y="0"/>
                  </a:cubicBezTo>
                  <a:cubicBezTo>
                    <a:pt x="2627" y="0"/>
                    <a:pt x="2626" y="0"/>
                    <a:pt x="26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6"/>
            <p:cNvSpPr>
              <a:spLocks/>
            </p:cNvSpPr>
            <p:nvPr userDrawn="1"/>
          </p:nvSpPr>
          <p:spPr bwMode="auto">
            <a:xfrm>
              <a:off x="6350" y="63500"/>
              <a:ext cx="8080375" cy="1881188"/>
            </a:xfrm>
            <a:custGeom>
              <a:avLst/>
              <a:gdLst>
                <a:gd name="T0" fmla="*/ 2747 w 2748"/>
                <a:gd name="T1" fmla="*/ 0 h 651"/>
                <a:gd name="T2" fmla="*/ 2746 w 2748"/>
                <a:gd name="T3" fmla="*/ 0 h 651"/>
                <a:gd name="T4" fmla="*/ 2246 w 2748"/>
                <a:gd name="T5" fmla="*/ 231 h 651"/>
                <a:gd name="T6" fmla="*/ 2006 w 2748"/>
                <a:gd name="T7" fmla="*/ 336 h 651"/>
                <a:gd name="T8" fmla="*/ 2006 w 2748"/>
                <a:gd name="T9" fmla="*/ 336 h 651"/>
                <a:gd name="T10" fmla="*/ 1996 w 2748"/>
                <a:gd name="T11" fmla="*/ 338 h 651"/>
                <a:gd name="T12" fmla="*/ 1996 w 2748"/>
                <a:gd name="T13" fmla="*/ 338 h 651"/>
                <a:gd name="T14" fmla="*/ 1985 w 2748"/>
                <a:gd name="T15" fmla="*/ 340 h 651"/>
                <a:gd name="T16" fmla="*/ 1884 w 2748"/>
                <a:gd name="T17" fmla="*/ 388 h 651"/>
                <a:gd name="T18" fmla="*/ 1874 w 2748"/>
                <a:gd name="T19" fmla="*/ 390 h 651"/>
                <a:gd name="T20" fmla="*/ 1874 w 2748"/>
                <a:gd name="T21" fmla="*/ 390 h 651"/>
                <a:gd name="T22" fmla="*/ 1863 w 2748"/>
                <a:gd name="T23" fmla="*/ 392 h 651"/>
                <a:gd name="T24" fmla="*/ 1684 w 2748"/>
                <a:gd name="T25" fmla="*/ 473 h 651"/>
                <a:gd name="T26" fmla="*/ 1424 w 2748"/>
                <a:gd name="T27" fmla="*/ 570 h 651"/>
                <a:gd name="T28" fmla="*/ 1424 w 2748"/>
                <a:gd name="T29" fmla="*/ 570 h 651"/>
                <a:gd name="T30" fmla="*/ 1318 w 2748"/>
                <a:gd name="T31" fmla="*/ 602 h 651"/>
                <a:gd name="T32" fmla="*/ 968 w 2748"/>
                <a:gd name="T33" fmla="*/ 649 h 651"/>
                <a:gd name="T34" fmla="*/ 968 w 2748"/>
                <a:gd name="T35" fmla="*/ 649 h 651"/>
                <a:gd name="T36" fmla="*/ 444 w 2748"/>
                <a:gd name="T37" fmla="*/ 554 h 651"/>
                <a:gd name="T38" fmla="*/ 375 w 2748"/>
                <a:gd name="T39" fmla="*/ 526 h 651"/>
                <a:gd name="T40" fmla="*/ 375 w 2748"/>
                <a:gd name="T41" fmla="*/ 526 h 651"/>
                <a:gd name="T42" fmla="*/ 143 w 2748"/>
                <a:gd name="T43" fmla="*/ 409 h 651"/>
                <a:gd name="T44" fmla="*/ 2 w 2748"/>
                <a:gd name="T45" fmla="*/ 316 h 651"/>
                <a:gd name="T46" fmla="*/ 1 w 2748"/>
                <a:gd name="T47" fmla="*/ 316 h 651"/>
                <a:gd name="T48" fmla="*/ 0 w 2748"/>
                <a:gd name="T49" fmla="*/ 316 h 651"/>
                <a:gd name="T50" fmla="*/ 1 w 2748"/>
                <a:gd name="T51" fmla="*/ 318 h 651"/>
                <a:gd name="T52" fmla="*/ 142 w 2748"/>
                <a:gd name="T53" fmla="*/ 410 h 651"/>
                <a:gd name="T54" fmla="*/ 142 w 2748"/>
                <a:gd name="T55" fmla="*/ 410 h 651"/>
                <a:gd name="T56" fmla="*/ 374 w 2748"/>
                <a:gd name="T57" fmla="*/ 527 h 651"/>
                <a:gd name="T58" fmla="*/ 443 w 2748"/>
                <a:gd name="T59" fmla="*/ 556 h 651"/>
                <a:gd name="T60" fmla="*/ 443 w 2748"/>
                <a:gd name="T61" fmla="*/ 556 h 651"/>
                <a:gd name="T62" fmla="*/ 968 w 2748"/>
                <a:gd name="T63" fmla="*/ 651 h 651"/>
                <a:gd name="T64" fmla="*/ 1319 w 2748"/>
                <a:gd name="T65" fmla="*/ 604 h 651"/>
                <a:gd name="T66" fmla="*/ 1319 w 2748"/>
                <a:gd name="T67" fmla="*/ 604 h 651"/>
                <a:gd name="T68" fmla="*/ 1425 w 2748"/>
                <a:gd name="T69" fmla="*/ 572 h 651"/>
                <a:gd name="T70" fmla="*/ 1425 w 2748"/>
                <a:gd name="T71" fmla="*/ 572 h 651"/>
                <a:gd name="T72" fmla="*/ 1685 w 2748"/>
                <a:gd name="T73" fmla="*/ 475 h 651"/>
                <a:gd name="T74" fmla="*/ 1685 w 2748"/>
                <a:gd name="T75" fmla="*/ 475 h 651"/>
                <a:gd name="T76" fmla="*/ 1864 w 2748"/>
                <a:gd name="T77" fmla="*/ 394 h 651"/>
                <a:gd name="T78" fmla="*/ 1864 w 2748"/>
                <a:gd name="T79" fmla="*/ 394 h 651"/>
                <a:gd name="T80" fmla="*/ 1874 w 2748"/>
                <a:gd name="T81" fmla="*/ 392 h 651"/>
                <a:gd name="T82" fmla="*/ 1874 w 2748"/>
                <a:gd name="T83" fmla="*/ 392 h 651"/>
                <a:gd name="T84" fmla="*/ 1885 w 2748"/>
                <a:gd name="T85" fmla="*/ 390 h 651"/>
                <a:gd name="T86" fmla="*/ 1986 w 2748"/>
                <a:gd name="T87" fmla="*/ 342 h 651"/>
                <a:gd name="T88" fmla="*/ 1996 w 2748"/>
                <a:gd name="T89" fmla="*/ 340 h 651"/>
                <a:gd name="T90" fmla="*/ 1996 w 2748"/>
                <a:gd name="T91" fmla="*/ 340 h 651"/>
                <a:gd name="T92" fmla="*/ 2007 w 2748"/>
                <a:gd name="T93" fmla="*/ 338 h 651"/>
                <a:gd name="T94" fmla="*/ 2247 w 2748"/>
                <a:gd name="T95" fmla="*/ 233 h 651"/>
                <a:gd name="T96" fmla="*/ 2247 w 2748"/>
                <a:gd name="T97" fmla="*/ 233 h 651"/>
                <a:gd name="T98" fmla="*/ 2747 w 2748"/>
                <a:gd name="T99" fmla="*/ 2 h 651"/>
                <a:gd name="T100" fmla="*/ 2747 w 2748"/>
                <a:gd name="T101" fmla="*/ 1 h 651"/>
                <a:gd name="T102" fmla="*/ 2747 w 2748"/>
                <a:gd name="T103"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8" h="651">
                  <a:moveTo>
                    <a:pt x="2747" y="0"/>
                  </a:moveTo>
                  <a:cubicBezTo>
                    <a:pt x="2746" y="0"/>
                    <a:pt x="2746" y="0"/>
                    <a:pt x="2746" y="0"/>
                  </a:cubicBezTo>
                  <a:cubicBezTo>
                    <a:pt x="2584" y="81"/>
                    <a:pt x="2413" y="150"/>
                    <a:pt x="2246" y="231"/>
                  </a:cubicBezTo>
                  <a:cubicBezTo>
                    <a:pt x="2160" y="255"/>
                    <a:pt x="2087" y="303"/>
                    <a:pt x="2006" y="336"/>
                  </a:cubicBezTo>
                  <a:cubicBezTo>
                    <a:pt x="2006" y="336"/>
                    <a:pt x="2006" y="336"/>
                    <a:pt x="2006" y="336"/>
                  </a:cubicBezTo>
                  <a:cubicBezTo>
                    <a:pt x="2002" y="338"/>
                    <a:pt x="1999" y="338"/>
                    <a:pt x="1996" y="338"/>
                  </a:cubicBezTo>
                  <a:cubicBezTo>
                    <a:pt x="1996" y="338"/>
                    <a:pt x="1996" y="338"/>
                    <a:pt x="1996" y="338"/>
                  </a:cubicBezTo>
                  <a:cubicBezTo>
                    <a:pt x="1993" y="338"/>
                    <a:pt x="1989" y="338"/>
                    <a:pt x="1985" y="340"/>
                  </a:cubicBezTo>
                  <a:cubicBezTo>
                    <a:pt x="1953" y="356"/>
                    <a:pt x="1916" y="372"/>
                    <a:pt x="1884" y="388"/>
                  </a:cubicBezTo>
                  <a:cubicBezTo>
                    <a:pt x="1880" y="390"/>
                    <a:pt x="1877" y="390"/>
                    <a:pt x="1874" y="390"/>
                  </a:cubicBezTo>
                  <a:cubicBezTo>
                    <a:pt x="1874" y="390"/>
                    <a:pt x="1874" y="390"/>
                    <a:pt x="1874" y="390"/>
                  </a:cubicBezTo>
                  <a:cubicBezTo>
                    <a:pt x="1871" y="390"/>
                    <a:pt x="1867" y="390"/>
                    <a:pt x="1863" y="392"/>
                  </a:cubicBezTo>
                  <a:cubicBezTo>
                    <a:pt x="1802" y="421"/>
                    <a:pt x="1745" y="449"/>
                    <a:pt x="1684" y="473"/>
                  </a:cubicBezTo>
                  <a:cubicBezTo>
                    <a:pt x="1595" y="505"/>
                    <a:pt x="1513" y="542"/>
                    <a:pt x="1424" y="570"/>
                  </a:cubicBezTo>
                  <a:cubicBezTo>
                    <a:pt x="1424" y="570"/>
                    <a:pt x="1424" y="570"/>
                    <a:pt x="1424" y="570"/>
                  </a:cubicBezTo>
                  <a:cubicBezTo>
                    <a:pt x="1387" y="582"/>
                    <a:pt x="1355" y="590"/>
                    <a:pt x="1318" y="602"/>
                  </a:cubicBezTo>
                  <a:cubicBezTo>
                    <a:pt x="1202" y="634"/>
                    <a:pt x="1085" y="649"/>
                    <a:pt x="968" y="649"/>
                  </a:cubicBezTo>
                  <a:cubicBezTo>
                    <a:pt x="968" y="649"/>
                    <a:pt x="968" y="649"/>
                    <a:pt x="968" y="649"/>
                  </a:cubicBezTo>
                  <a:cubicBezTo>
                    <a:pt x="790" y="649"/>
                    <a:pt x="613" y="615"/>
                    <a:pt x="444" y="554"/>
                  </a:cubicBezTo>
                  <a:cubicBezTo>
                    <a:pt x="419" y="542"/>
                    <a:pt x="399" y="538"/>
                    <a:pt x="375" y="526"/>
                  </a:cubicBezTo>
                  <a:cubicBezTo>
                    <a:pt x="375" y="526"/>
                    <a:pt x="375" y="526"/>
                    <a:pt x="375" y="526"/>
                  </a:cubicBezTo>
                  <a:cubicBezTo>
                    <a:pt x="297" y="489"/>
                    <a:pt x="220" y="457"/>
                    <a:pt x="143" y="409"/>
                  </a:cubicBezTo>
                  <a:cubicBezTo>
                    <a:pt x="94" y="376"/>
                    <a:pt x="49" y="348"/>
                    <a:pt x="2" y="316"/>
                  </a:cubicBezTo>
                  <a:cubicBezTo>
                    <a:pt x="2" y="316"/>
                    <a:pt x="1" y="316"/>
                    <a:pt x="1" y="316"/>
                  </a:cubicBezTo>
                  <a:cubicBezTo>
                    <a:pt x="1" y="316"/>
                    <a:pt x="0" y="316"/>
                    <a:pt x="0" y="316"/>
                  </a:cubicBezTo>
                  <a:cubicBezTo>
                    <a:pt x="0" y="317"/>
                    <a:pt x="0" y="317"/>
                    <a:pt x="1" y="318"/>
                  </a:cubicBezTo>
                  <a:cubicBezTo>
                    <a:pt x="48" y="350"/>
                    <a:pt x="93" y="378"/>
                    <a:pt x="142" y="410"/>
                  </a:cubicBezTo>
                  <a:cubicBezTo>
                    <a:pt x="142" y="410"/>
                    <a:pt x="142" y="410"/>
                    <a:pt x="142" y="410"/>
                  </a:cubicBezTo>
                  <a:cubicBezTo>
                    <a:pt x="219" y="459"/>
                    <a:pt x="296" y="491"/>
                    <a:pt x="374" y="527"/>
                  </a:cubicBezTo>
                  <a:cubicBezTo>
                    <a:pt x="398" y="540"/>
                    <a:pt x="419" y="544"/>
                    <a:pt x="443" y="556"/>
                  </a:cubicBezTo>
                  <a:cubicBezTo>
                    <a:pt x="443" y="556"/>
                    <a:pt x="443" y="556"/>
                    <a:pt x="443" y="556"/>
                  </a:cubicBezTo>
                  <a:cubicBezTo>
                    <a:pt x="613" y="617"/>
                    <a:pt x="790" y="651"/>
                    <a:pt x="968" y="651"/>
                  </a:cubicBezTo>
                  <a:cubicBezTo>
                    <a:pt x="1085" y="651"/>
                    <a:pt x="1202" y="636"/>
                    <a:pt x="1319" y="604"/>
                  </a:cubicBezTo>
                  <a:cubicBezTo>
                    <a:pt x="1319" y="604"/>
                    <a:pt x="1319" y="604"/>
                    <a:pt x="1319" y="604"/>
                  </a:cubicBezTo>
                  <a:cubicBezTo>
                    <a:pt x="1355" y="592"/>
                    <a:pt x="1388" y="584"/>
                    <a:pt x="1425" y="572"/>
                  </a:cubicBezTo>
                  <a:cubicBezTo>
                    <a:pt x="1425" y="572"/>
                    <a:pt x="1425" y="572"/>
                    <a:pt x="1425" y="572"/>
                  </a:cubicBezTo>
                  <a:cubicBezTo>
                    <a:pt x="1514" y="544"/>
                    <a:pt x="1596" y="507"/>
                    <a:pt x="1685" y="475"/>
                  </a:cubicBezTo>
                  <a:cubicBezTo>
                    <a:pt x="1685" y="475"/>
                    <a:pt x="1685" y="475"/>
                    <a:pt x="1685" y="475"/>
                  </a:cubicBezTo>
                  <a:cubicBezTo>
                    <a:pt x="1746" y="451"/>
                    <a:pt x="1803" y="422"/>
                    <a:pt x="1864" y="394"/>
                  </a:cubicBezTo>
                  <a:cubicBezTo>
                    <a:pt x="1864" y="394"/>
                    <a:pt x="1864" y="394"/>
                    <a:pt x="1864" y="394"/>
                  </a:cubicBezTo>
                  <a:cubicBezTo>
                    <a:pt x="1868" y="392"/>
                    <a:pt x="1871" y="392"/>
                    <a:pt x="1874" y="392"/>
                  </a:cubicBezTo>
                  <a:cubicBezTo>
                    <a:pt x="1874" y="392"/>
                    <a:pt x="1874" y="392"/>
                    <a:pt x="1874" y="392"/>
                  </a:cubicBezTo>
                  <a:cubicBezTo>
                    <a:pt x="1877" y="392"/>
                    <a:pt x="1880" y="392"/>
                    <a:pt x="1885" y="390"/>
                  </a:cubicBezTo>
                  <a:cubicBezTo>
                    <a:pt x="1917" y="374"/>
                    <a:pt x="1954" y="358"/>
                    <a:pt x="1986" y="342"/>
                  </a:cubicBezTo>
                  <a:cubicBezTo>
                    <a:pt x="1990" y="340"/>
                    <a:pt x="1993" y="340"/>
                    <a:pt x="1996" y="340"/>
                  </a:cubicBezTo>
                  <a:cubicBezTo>
                    <a:pt x="1996" y="340"/>
                    <a:pt x="1996" y="340"/>
                    <a:pt x="1996" y="340"/>
                  </a:cubicBezTo>
                  <a:cubicBezTo>
                    <a:pt x="1999" y="340"/>
                    <a:pt x="2003" y="340"/>
                    <a:pt x="2007" y="338"/>
                  </a:cubicBezTo>
                  <a:cubicBezTo>
                    <a:pt x="2088" y="305"/>
                    <a:pt x="2161" y="257"/>
                    <a:pt x="2247" y="233"/>
                  </a:cubicBezTo>
                  <a:cubicBezTo>
                    <a:pt x="2247" y="233"/>
                    <a:pt x="2247" y="233"/>
                    <a:pt x="2247" y="233"/>
                  </a:cubicBezTo>
                  <a:cubicBezTo>
                    <a:pt x="2414" y="152"/>
                    <a:pt x="2585" y="83"/>
                    <a:pt x="2747" y="2"/>
                  </a:cubicBezTo>
                  <a:cubicBezTo>
                    <a:pt x="2747" y="2"/>
                    <a:pt x="2748" y="1"/>
                    <a:pt x="2747" y="1"/>
                  </a:cubicBezTo>
                  <a:cubicBezTo>
                    <a:pt x="2747" y="0"/>
                    <a:pt x="2747" y="0"/>
                    <a:pt x="2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7"/>
            <p:cNvSpPr>
              <a:spLocks/>
            </p:cNvSpPr>
            <p:nvPr userDrawn="1"/>
          </p:nvSpPr>
          <p:spPr bwMode="auto">
            <a:xfrm>
              <a:off x="6350" y="66675"/>
              <a:ext cx="8423275" cy="2039938"/>
            </a:xfrm>
            <a:custGeom>
              <a:avLst/>
              <a:gdLst>
                <a:gd name="T0" fmla="*/ 2864 w 2865"/>
                <a:gd name="T1" fmla="*/ 0 h 706"/>
                <a:gd name="T2" fmla="*/ 2864 w 2865"/>
                <a:gd name="T3" fmla="*/ 0 h 706"/>
                <a:gd name="T4" fmla="*/ 1945 w 2865"/>
                <a:gd name="T5" fmla="*/ 420 h 706"/>
                <a:gd name="T6" fmla="*/ 1945 w 2865"/>
                <a:gd name="T7" fmla="*/ 420 h 706"/>
                <a:gd name="T8" fmla="*/ 1935 w 2865"/>
                <a:gd name="T9" fmla="*/ 422 h 706"/>
                <a:gd name="T10" fmla="*/ 1935 w 2865"/>
                <a:gd name="T11" fmla="*/ 422 h 706"/>
                <a:gd name="T12" fmla="*/ 1924 w 2865"/>
                <a:gd name="T13" fmla="*/ 424 h 706"/>
                <a:gd name="T14" fmla="*/ 1802 w 2865"/>
                <a:gd name="T15" fmla="*/ 480 h 706"/>
                <a:gd name="T16" fmla="*/ 1497 w 2865"/>
                <a:gd name="T17" fmla="*/ 601 h 706"/>
                <a:gd name="T18" fmla="*/ 1497 w 2865"/>
                <a:gd name="T19" fmla="*/ 601 h 706"/>
                <a:gd name="T20" fmla="*/ 955 w 2865"/>
                <a:gd name="T21" fmla="*/ 704 h 706"/>
                <a:gd name="T22" fmla="*/ 794 w 2865"/>
                <a:gd name="T23" fmla="*/ 694 h 706"/>
                <a:gd name="T24" fmla="*/ 794 w 2865"/>
                <a:gd name="T25" fmla="*/ 694 h 706"/>
                <a:gd name="T26" fmla="*/ 204 w 2865"/>
                <a:gd name="T27" fmla="*/ 496 h 706"/>
                <a:gd name="T28" fmla="*/ 204 w 2865"/>
                <a:gd name="T29" fmla="*/ 496 h 706"/>
                <a:gd name="T30" fmla="*/ 188 w 2865"/>
                <a:gd name="T31" fmla="*/ 486 h 706"/>
                <a:gd name="T32" fmla="*/ 175 w 2865"/>
                <a:gd name="T33" fmla="*/ 476 h 706"/>
                <a:gd name="T34" fmla="*/ 175 w 2865"/>
                <a:gd name="T35" fmla="*/ 476 h 706"/>
                <a:gd name="T36" fmla="*/ 2 w 2865"/>
                <a:gd name="T37" fmla="*/ 370 h 706"/>
                <a:gd name="T38" fmla="*/ 1 w 2865"/>
                <a:gd name="T39" fmla="*/ 370 h 706"/>
                <a:gd name="T40" fmla="*/ 1 w 2865"/>
                <a:gd name="T41" fmla="*/ 371 h 706"/>
                <a:gd name="T42" fmla="*/ 1 w 2865"/>
                <a:gd name="T43" fmla="*/ 372 h 706"/>
                <a:gd name="T44" fmla="*/ 174 w 2865"/>
                <a:gd name="T45" fmla="*/ 478 h 706"/>
                <a:gd name="T46" fmla="*/ 187 w 2865"/>
                <a:gd name="T47" fmla="*/ 488 h 706"/>
                <a:gd name="T48" fmla="*/ 203 w 2865"/>
                <a:gd name="T49" fmla="*/ 498 h 706"/>
                <a:gd name="T50" fmla="*/ 793 w 2865"/>
                <a:gd name="T51" fmla="*/ 696 h 706"/>
                <a:gd name="T52" fmla="*/ 793 w 2865"/>
                <a:gd name="T53" fmla="*/ 696 h 706"/>
                <a:gd name="T54" fmla="*/ 955 w 2865"/>
                <a:gd name="T55" fmla="*/ 706 h 706"/>
                <a:gd name="T56" fmla="*/ 1498 w 2865"/>
                <a:gd name="T57" fmla="*/ 603 h 706"/>
                <a:gd name="T58" fmla="*/ 1498 w 2865"/>
                <a:gd name="T59" fmla="*/ 603 h 706"/>
                <a:gd name="T60" fmla="*/ 1803 w 2865"/>
                <a:gd name="T61" fmla="*/ 482 h 706"/>
                <a:gd name="T62" fmla="*/ 1925 w 2865"/>
                <a:gd name="T63" fmla="*/ 425 h 706"/>
                <a:gd name="T64" fmla="*/ 1935 w 2865"/>
                <a:gd name="T65" fmla="*/ 424 h 706"/>
                <a:gd name="T66" fmla="*/ 1935 w 2865"/>
                <a:gd name="T67" fmla="*/ 424 h 706"/>
                <a:gd name="T68" fmla="*/ 1946 w 2865"/>
                <a:gd name="T69" fmla="*/ 421 h 706"/>
                <a:gd name="T70" fmla="*/ 1946 w 2865"/>
                <a:gd name="T71" fmla="*/ 421 h 706"/>
                <a:gd name="T72" fmla="*/ 2865 w 2865"/>
                <a:gd name="T73" fmla="*/ 2 h 706"/>
                <a:gd name="T74" fmla="*/ 2865 w 2865"/>
                <a:gd name="T75" fmla="*/ 0 h 706"/>
                <a:gd name="T76" fmla="*/ 2864 w 2865"/>
                <a:gd name="T77"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5" h="706">
                  <a:moveTo>
                    <a:pt x="2864" y="0"/>
                  </a:moveTo>
                  <a:cubicBezTo>
                    <a:pt x="2864" y="0"/>
                    <a:pt x="2864" y="0"/>
                    <a:pt x="2864" y="0"/>
                  </a:cubicBezTo>
                  <a:cubicBezTo>
                    <a:pt x="2559" y="145"/>
                    <a:pt x="2254" y="278"/>
                    <a:pt x="1945" y="420"/>
                  </a:cubicBezTo>
                  <a:cubicBezTo>
                    <a:pt x="1945" y="420"/>
                    <a:pt x="1945" y="420"/>
                    <a:pt x="1945" y="420"/>
                  </a:cubicBezTo>
                  <a:cubicBezTo>
                    <a:pt x="1941" y="422"/>
                    <a:pt x="1938" y="422"/>
                    <a:pt x="1935" y="422"/>
                  </a:cubicBezTo>
                  <a:cubicBezTo>
                    <a:pt x="1935" y="422"/>
                    <a:pt x="1935" y="422"/>
                    <a:pt x="1935" y="422"/>
                  </a:cubicBezTo>
                  <a:cubicBezTo>
                    <a:pt x="1932" y="422"/>
                    <a:pt x="1928" y="422"/>
                    <a:pt x="1924" y="424"/>
                  </a:cubicBezTo>
                  <a:cubicBezTo>
                    <a:pt x="1884" y="444"/>
                    <a:pt x="1843" y="464"/>
                    <a:pt x="1802" y="480"/>
                  </a:cubicBezTo>
                  <a:cubicBezTo>
                    <a:pt x="1701" y="521"/>
                    <a:pt x="1599" y="561"/>
                    <a:pt x="1497" y="601"/>
                  </a:cubicBezTo>
                  <a:cubicBezTo>
                    <a:pt x="1497" y="601"/>
                    <a:pt x="1497" y="601"/>
                    <a:pt x="1497" y="601"/>
                  </a:cubicBezTo>
                  <a:cubicBezTo>
                    <a:pt x="1324" y="667"/>
                    <a:pt x="1141" y="704"/>
                    <a:pt x="955" y="704"/>
                  </a:cubicBezTo>
                  <a:cubicBezTo>
                    <a:pt x="902" y="704"/>
                    <a:pt x="848" y="701"/>
                    <a:pt x="794" y="694"/>
                  </a:cubicBezTo>
                  <a:cubicBezTo>
                    <a:pt x="794" y="694"/>
                    <a:pt x="794" y="694"/>
                    <a:pt x="794" y="694"/>
                  </a:cubicBezTo>
                  <a:cubicBezTo>
                    <a:pt x="582" y="666"/>
                    <a:pt x="391" y="597"/>
                    <a:pt x="204" y="496"/>
                  </a:cubicBezTo>
                  <a:cubicBezTo>
                    <a:pt x="204" y="496"/>
                    <a:pt x="204" y="496"/>
                    <a:pt x="204" y="496"/>
                  </a:cubicBezTo>
                  <a:cubicBezTo>
                    <a:pt x="198" y="494"/>
                    <a:pt x="193" y="490"/>
                    <a:pt x="188" y="486"/>
                  </a:cubicBezTo>
                  <a:cubicBezTo>
                    <a:pt x="184" y="482"/>
                    <a:pt x="179" y="478"/>
                    <a:pt x="175" y="476"/>
                  </a:cubicBezTo>
                  <a:cubicBezTo>
                    <a:pt x="175" y="476"/>
                    <a:pt x="175" y="476"/>
                    <a:pt x="175" y="476"/>
                  </a:cubicBezTo>
                  <a:cubicBezTo>
                    <a:pt x="114" y="448"/>
                    <a:pt x="61" y="404"/>
                    <a:pt x="2" y="370"/>
                  </a:cubicBezTo>
                  <a:cubicBezTo>
                    <a:pt x="2" y="370"/>
                    <a:pt x="2" y="370"/>
                    <a:pt x="1" y="370"/>
                  </a:cubicBezTo>
                  <a:cubicBezTo>
                    <a:pt x="1" y="370"/>
                    <a:pt x="1" y="370"/>
                    <a:pt x="1" y="371"/>
                  </a:cubicBezTo>
                  <a:cubicBezTo>
                    <a:pt x="0" y="371"/>
                    <a:pt x="0" y="372"/>
                    <a:pt x="1" y="372"/>
                  </a:cubicBezTo>
                  <a:cubicBezTo>
                    <a:pt x="60" y="405"/>
                    <a:pt x="113" y="450"/>
                    <a:pt x="174" y="478"/>
                  </a:cubicBezTo>
                  <a:cubicBezTo>
                    <a:pt x="178" y="480"/>
                    <a:pt x="182" y="484"/>
                    <a:pt x="187" y="488"/>
                  </a:cubicBezTo>
                  <a:cubicBezTo>
                    <a:pt x="191" y="492"/>
                    <a:pt x="197" y="496"/>
                    <a:pt x="203" y="498"/>
                  </a:cubicBezTo>
                  <a:cubicBezTo>
                    <a:pt x="390" y="599"/>
                    <a:pt x="581" y="668"/>
                    <a:pt x="793" y="696"/>
                  </a:cubicBezTo>
                  <a:cubicBezTo>
                    <a:pt x="793" y="696"/>
                    <a:pt x="793" y="696"/>
                    <a:pt x="793" y="696"/>
                  </a:cubicBezTo>
                  <a:cubicBezTo>
                    <a:pt x="847" y="703"/>
                    <a:pt x="901" y="706"/>
                    <a:pt x="955" y="706"/>
                  </a:cubicBezTo>
                  <a:cubicBezTo>
                    <a:pt x="1141" y="706"/>
                    <a:pt x="1324" y="669"/>
                    <a:pt x="1498" y="603"/>
                  </a:cubicBezTo>
                  <a:cubicBezTo>
                    <a:pt x="1498" y="603"/>
                    <a:pt x="1498" y="603"/>
                    <a:pt x="1498" y="603"/>
                  </a:cubicBezTo>
                  <a:cubicBezTo>
                    <a:pt x="1600" y="563"/>
                    <a:pt x="1701" y="522"/>
                    <a:pt x="1803" y="482"/>
                  </a:cubicBezTo>
                  <a:cubicBezTo>
                    <a:pt x="1844" y="466"/>
                    <a:pt x="1885" y="446"/>
                    <a:pt x="1925" y="425"/>
                  </a:cubicBezTo>
                  <a:cubicBezTo>
                    <a:pt x="1929" y="424"/>
                    <a:pt x="1932" y="424"/>
                    <a:pt x="1935" y="424"/>
                  </a:cubicBezTo>
                  <a:cubicBezTo>
                    <a:pt x="1935" y="424"/>
                    <a:pt x="1935" y="424"/>
                    <a:pt x="1935" y="424"/>
                  </a:cubicBezTo>
                  <a:cubicBezTo>
                    <a:pt x="1938" y="424"/>
                    <a:pt x="1942" y="423"/>
                    <a:pt x="1946" y="421"/>
                  </a:cubicBezTo>
                  <a:cubicBezTo>
                    <a:pt x="1946" y="421"/>
                    <a:pt x="1946" y="421"/>
                    <a:pt x="1946" y="421"/>
                  </a:cubicBezTo>
                  <a:cubicBezTo>
                    <a:pt x="2255" y="280"/>
                    <a:pt x="2560" y="147"/>
                    <a:pt x="2865" y="2"/>
                  </a:cubicBezTo>
                  <a:cubicBezTo>
                    <a:pt x="2865" y="1"/>
                    <a:pt x="2865" y="1"/>
                    <a:pt x="2865" y="0"/>
                  </a:cubicBezTo>
                  <a:cubicBezTo>
                    <a:pt x="2865" y="0"/>
                    <a:pt x="2865" y="0"/>
                    <a:pt x="28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8"/>
            <p:cNvSpPr>
              <a:spLocks/>
            </p:cNvSpPr>
            <p:nvPr userDrawn="1"/>
          </p:nvSpPr>
          <p:spPr bwMode="auto">
            <a:xfrm>
              <a:off x="6350" y="66675"/>
              <a:ext cx="8761413" cy="2195513"/>
            </a:xfrm>
            <a:custGeom>
              <a:avLst/>
              <a:gdLst>
                <a:gd name="T0" fmla="*/ 2978 w 2980"/>
                <a:gd name="T1" fmla="*/ 0 h 760"/>
                <a:gd name="T2" fmla="*/ 2978 w 2980"/>
                <a:gd name="T3" fmla="*/ 0 h 760"/>
                <a:gd name="T4" fmla="*/ 2804 w 2980"/>
                <a:gd name="T5" fmla="*/ 80 h 760"/>
                <a:gd name="T6" fmla="*/ 2803 w 2980"/>
                <a:gd name="T7" fmla="*/ 80 h 760"/>
                <a:gd name="T8" fmla="*/ 1802 w 2980"/>
                <a:gd name="T9" fmla="*/ 533 h 760"/>
                <a:gd name="T10" fmla="*/ 1762 w 2980"/>
                <a:gd name="T11" fmla="*/ 545 h 760"/>
                <a:gd name="T12" fmla="*/ 1566 w 2980"/>
                <a:gd name="T13" fmla="*/ 630 h 760"/>
                <a:gd name="T14" fmla="*/ 1200 w 2980"/>
                <a:gd name="T15" fmla="*/ 739 h 760"/>
                <a:gd name="T16" fmla="*/ 1200 w 2980"/>
                <a:gd name="T17" fmla="*/ 739 h 760"/>
                <a:gd name="T18" fmla="*/ 966 w 2980"/>
                <a:gd name="T19" fmla="*/ 758 h 760"/>
                <a:gd name="T20" fmla="*/ 966 w 2980"/>
                <a:gd name="T21" fmla="*/ 758 h 760"/>
                <a:gd name="T22" fmla="*/ 2 w 2980"/>
                <a:gd name="T23" fmla="*/ 425 h 760"/>
                <a:gd name="T24" fmla="*/ 1 w 2980"/>
                <a:gd name="T25" fmla="*/ 425 h 760"/>
                <a:gd name="T26" fmla="*/ 0 w 2980"/>
                <a:gd name="T27" fmla="*/ 426 h 760"/>
                <a:gd name="T28" fmla="*/ 1 w 2980"/>
                <a:gd name="T29" fmla="*/ 427 h 760"/>
                <a:gd name="T30" fmla="*/ 966 w 2980"/>
                <a:gd name="T31" fmla="*/ 760 h 760"/>
                <a:gd name="T32" fmla="*/ 1201 w 2980"/>
                <a:gd name="T33" fmla="*/ 741 h 760"/>
                <a:gd name="T34" fmla="*/ 1201 w 2980"/>
                <a:gd name="T35" fmla="*/ 741 h 760"/>
                <a:gd name="T36" fmla="*/ 1567 w 2980"/>
                <a:gd name="T37" fmla="*/ 632 h 760"/>
                <a:gd name="T38" fmla="*/ 1567 w 2980"/>
                <a:gd name="T39" fmla="*/ 632 h 760"/>
                <a:gd name="T40" fmla="*/ 1762 w 2980"/>
                <a:gd name="T41" fmla="*/ 547 h 760"/>
                <a:gd name="T42" fmla="*/ 1763 w 2980"/>
                <a:gd name="T43" fmla="*/ 547 h 760"/>
                <a:gd name="T44" fmla="*/ 1803 w 2980"/>
                <a:gd name="T45" fmla="*/ 535 h 760"/>
                <a:gd name="T46" fmla="*/ 1803 w 2980"/>
                <a:gd name="T47" fmla="*/ 535 h 760"/>
                <a:gd name="T48" fmla="*/ 2804 w 2980"/>
                <a:gd name="T49" fmla="*/ 82 h 760"/>
                <a:gd name="T50" fmla="*/ 2979 w 2980"/>
                <a:gd name="T51" fmla="*/ 2 h 760"/>
                <a:gd name="T52" fmla="*/ 2979 w 2980"/>
                <a:gd name="T53" fmla="*/ 0 h 760"/>
                <a:gd name="T54" fmla="*/ 2978 w 2980"/>
                <a:gd name="T55"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0" h="760">
                  <a:moveTo>
                    <a:pt x="2978" y="0"/>
                  </a:moveTo>
                  <a:cubicBezTo>
                    <a:pt x="2978" y="0"/>
                    <a:pt x="2978" y="0"/>
                    <a:pt x="2978" y="0"/>
                  </a:cubicBezTo>
                  <a:cubicBezTo>
                    <a:pt x="2921" y="32"/>
                    <a:pt x="2865" y="64"/>
                    <a:pt x="2804" y="80"/>
                  </a:cubicBezTo>
                  <a:cubicBezTo>
                    <a:pt x="2803" y="80"/>
                    <a:pt x="2803" y="80"/>
                    <a:pt x="2803" y="80"/>
                  </a:cubicBezTo>
                  <a:cubicBezTo>
                    <a:pt x="2478" y="246"/>
                    <a:pt x="2140" y="383"/>
                    <a:pt x="1802" y="533"/>
                  </a:cubicBezTo>
                  <a:cubicBezTo>
                    <a:pt x="1790" y="537"/>
                    <a:pt x="1774" y="537"/>
                    <a:pt x="1762" y="545"/>
                  </a:cubicBezTo>
                  <a:cubicBezTo>
                    <a:pt x="1696" y="577"/>
                    <a:pt x="1631" y="601"/>
                    <a:pt x="1566" y="630"/>
                  </a:cubicBezTo>
                  <a:cubicBezTo>
                    <a:pt x="1444" y="674"/>
                    <a:pt x="1330" y="719"/>
                    <a:pt x="1200" y="739"/>
                  </a:cubicBezTo>
                  <a:cubicBezTo>
                    <a:pt x="1200" y="739"/>
                    <a:pt x="1200" y="739"/>
                    <a:pt x="1200" y="739"/>
                  </a:cubicBezTo>
                  <a:cubicBezTo>
                    <a:pt x="1122" y="752"/>
                    <a:pt x="1043" y="758"/>
                    <a:pt x="966" y="758"/>
                  </a:cubicBezTo>
                  <a:cubicBezTo>
                    <a:pt x="966" y="758"/>
                    <a:pt x="966" y="758"/>
                    <a:pt x="966" y="758"/>
                  </a:cubicBezTo>
                  <a:cubicBezTo>
                    <a:pt x="615" y="758"/>
                    <a:pt x="281" y="629"/>
                    <a:pt x="2" y="425"/>
                  </a:cubicBezTo>
                  <a:cubicBezTo>
                    <a:pt x="2" y="425"/>
                    <a:pt x="1" y="425"/>
                    <a:pt x="1" y="425"/>
                  </a:cubicBezTo>
                  <a:cubicBezTo>
                    <a:pt x="1" y="425"/>
                    <a:pt x="1" y="425"/>
                    <a:pt x="0" y="426"/>
                  </a:cubicBezTo>
                  <a:cubicBezTo>
                    <a:pt x="0" y="426"/>
                    <a:pt x="0" y="427"/>
                    <a:pt x="1" y="427"/>
                  </a:cubicBezTo>
                  <a:cubicBezTo>
                    <a:pt x="280" y="631"/>
                    <a:pt x="614" y="760"/>
                    <a:pt x="966" y="760"/>
                  </a:cubicBezTo>
                  <a:cubicBezTo>
                    <a:pt x="1043" y="760"/>
                    <a:pt x="1122" y="754"/>
                    <a:pt x="1201" y="741"/>
                  </a:cubicBezTo>
                  <a:cubicBezTo>
                    <a:pt x="1201" y="741"/>
                    <a:pt x="1201" y="741"/>
                    <a:pt x="1201" y="741"/>
                  </a:cubicBezTo>
                  <a:cubicBezTo>
                    <a:pt x="1331" y="720"/>
                    <a:pt x="1445" y="676"/>
                    <a:pt x="1567" y="632"/>
                  </a:cubicBezTo>
                  <a:cubicBezTo>
                    <a:pt x="1567" y="632"/>
                    <a:pt x="1567" y="632"/>
                    <a:pt x="1567" y="632"/>
                  </a:cubicBezTo>
                  <a:cubicBezTo>
                    <a:pt x="1632" y="603"/>
                    <a:pt x="1697" y="579"/>
                    <a:pt x="1762" y="547"/>
                  </a:cubicBezTo>
                  <a:cubicBezTo>
                    <a:pt x="1763" y="547"/>
                    <a:pt x="1763" y="547"/>
                    <a:pt x="1763" y="547"/>
                  </a:cubicBezTo>
                  <a:cubicBezTo>
                    <a:pt x="1774" y="539"/>
                    <a:pt x="1791" y="539"/>
                    <a:pt x="1803" y="535"/>
                  </a:cubicBezTo>
                  <a:cubicBezTo>
                    <a:pt x="1803" y="535"/>
                    <a:pt x="1803" y="535"/>
                    <a:pt x="1803" y="535"/>
                  </a:cubicBezTo>
                  <a:cubicBezTo>
                    <a:pt x="2141" y="385"/>
                    <a:pt x="2479" y="248"/>
                    <a:pt x="2804" y="82"/>
                  </a:cubicBezTo>
                  <a:cubicBezTo>
                    <a:pt x="2865" y="66"/>
                    <a:pt x="2922" y="34"/>
                    <a:pt x="2979" y="2"/>
                  </a:cubicBezTo>
                  <a:cubicBezTo>
                    <a:pt x="2979" y="1"/>
                    <a:pt x="2980" y="1"/>
                    <a:pt x="2979" y="0"/>
                  </a:cubicBezTo>
                  <a:cubicBezTo>
                    <a:pt x="2979" y="0"/>
                    <a:pt x="2979" y="0"/>
                    <a:pt x="29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9"/>
            <p:cNvSpPr>
              <a:spLocks/>
            </p:cNvSpPr>
            <p:nvPr userDrawn="1"/>
          </p:nvSpPr>
          <p:spPr bwMode="auto">
            <a:xfrm>
              <a:off x="9525" y="63500"/>
              <a:ext cx="9093200" cy="2373313"/>
            </a:xfrm>
            <a:custGeom>
              <a:avLst/>
              <a:gdLst>
                <a:gd name="T0" fmla="*/ 3092 w 3093"/>
                <a:gd name="T1" fmla="*/ 0 h 821"/>
                <a:gd name="T2" fmla="*/ 3091 w 3093"/>
                <a:gd name="T3" fmla="*/ 0 h 821"/>
                <a:gd name="T4" fmla="*/ 2982 w 3093"/>
                <a:gd name="T5" fmla="*/ 53 h 821"/>
                <a:gd name="T6" fmla="*/ 2982 w 3093"/>
                <a:gd name="T7" fmla="*/ 53 h 821"/>
                <a:gd name="T8" fmla="*/ 2432 w 3093"/>
                <a:gd name="T9" fmla="*/ 312 h 821"/>
                <a:gd name="T10" fmla="*/ 2432 w 3093"/>
                <a:gd name="T11" fmla="*/ 312 h 821"/>
                <a:gd name="T12" fmla="*/ 1993 w 3093"/>
                <a:gd name="T13" fmla="*/ 509 h 821"/>
                <a:gd name="T14" fmla="*/ 1952 w 3093"/>
                <a:gd name="T15" fmla="*/ 522 h 821"/>
                <a:gd name="T16" fmla="*/ 1952 w 3093"/>
                <a:gd name="T17" fmla="*/ 522 h 821"/>
                <a:gd name="T18" fmla="*/ 1761 w 3093"/>
                <a:gd name="T19" fmla="*/ 606 h 821"/>
                <a:gd name="T20" fmla="*/ 1565 w 3093"/>
                <a:gd name="T21" fmla="*/ 687 h 821"/>
                <a:gd name="T22" fmla="*/ 1407 w 3093"/>
                <a:gd name="T23" fmla="*/ 744 h 821"/>
                <a:gd name="T24" fmla="*/ 1248 w 3093"/>
                <a:gd name="T25" fmla="*/ 788 h 821"/>
                <a:gd name="T26" fmla="*/ 1248 w 3093"/>
                <a:gd name="T27" fmla="*/ 788 h 821"/>
                <a:gd name="T28" fmla="*/ 950 w 3093"/>
                <a:gd name="T29" fmla="*/ 819 h 821"/>
                <a:gd name="T30" fmla="*/ 406 w 3093"/>
                <a:gd name="T31" fmla="*/ 707 h 821"/>
                <a:gd name="T32" fmla="*/ 396 w 3093"/>
                <a:gd name="T33" fmla="*/ 705 h 821"/>
                <a:gd name="T34" fmla="*/ 396 w 3093"/>
                <a:gd name="T35" fmla="*/ 705 h 821"/>
                <a:gd name="T36" fmla="*/ 386 w 3093"/>
                <a:gd name="T37" fmla="*/ 703 h 821"/>
                <a:gd name="T38" fmla="*/ 386 w 3093"/>
                <a:gd name="T39" fmla="*/ 703 h 821"/>
                <a:gd name="T40" fmla="*/ 2 w 3093"/>
                <a:gd name="T41" fmla="*/ 480 h 821"/>
                <a:gd name="T42" fmla="*/ 1 w 3093"/>
                <a:gd name="T43" fmla="*/ 479 h 821"/>
                <a:gd name="T44" fmla="*/ 0 w 3093"/>
                <a:gd name="T45" fmla="*/ 480 h 821"/>
                <a:gd name="T46" fmla="*/ 1 w 3093"/>
                <a:gd name="T47" fmla="*/ 481 h 821"/>
                <a:gd name="T48" fmla="*/ 385 w 3093"/>
                <a:gd name="T49" fmla="*/ 705 h 821"/>
                <a:gd name="T50" fmla="*/ 395 w 3093"/>
                <a:gd name="T51" fmla="*/ 707 h 821"/>
                <a:gd name="T52" fmla="*/ 396 w 3093"/>
                <a:gd name="T53" fmla="*/ 707 h 821"/>
                <a:gd name="T54" fmla="*/ 405 w 3093"/>
                <a:gd name="T55" fmla="*/ 709 h 821"/>
                <a:gd name="T56" fmla="*/ 405 w 3093"/>
                <a:gd name="T57" fmla="*/ 709 h 821"/>
                <a:gd name="T58" fmla="*/ 950 w 3093"/>
                <a:gd name="T59" fmla="*/ 821 h 821"/>
                <a:gd name="T60" fmla="*/ 1248 w 3093"/>
                <a:gd name="T61" fmla="*/ 790 h 821"/>
                <a:gd name="T62" fmla="*/ 1248 w 3093"/>
                <a:gd name="T63" fmla="*/ 790 h 821"/>
                <a:gd name="T64" fmla="*/ 1407 w 3093"/>
                <a:gd name="T65" fmla="*/ 746 h 821"/>
                <a:gd name="T66" fmla="*/ 1566 w 3093"/>
                <a:gd name="T67" fmla="*/ 689 h 821"/>
                <a:gd name="T68" fmla="*/ 1566 w 3093"/>
                <a:gd name="T69" fmla="*/ 689 h 821"/>
                <a:gd name="T70" fmla="*/ 1761 w 3093"/>
                <a:gd name="T71" fmla="*/ 608 h 821"/>
                <a:gd name="T72" fmla="*/ 1953 w 3093"/>
                <a:gd name="T73" fmla="*/ 523 h 821"/>
                <a:gd name="T74" fmla="*/ 1993 w 3093"/>
                <a:gd name="T75" fmla="*/ 511 h 821"/>
                <a:gd name="T76" fmla="*/ 1993 w 3093"/>
                <a:gd name="T77" fmla="*/ 511 h 821"/>
                <a:gd name="T78" fmla="*/ 2433 w 3093"/>
                <a:gd name="T79" fmla="*/ 313 h 821"/>
                <a:gd name="T80" fmla="*/ 2433 w 3093"/>
                <a:gd name="T81" fmla="*/ 313 h 821"/>
                <a:gd name="T82" fmla="*/ 2982 w 3093"/>
                <a:gd name="T83" fmla="*/ 55 h 821"/>
                <a:gd name="T84" fmla="*/ 3092 w 3093"/>
                <a:gd name="T85" fmla="*/ 2 h 821"/>
                <a:gd name="T86" fmla="*/ 3093 w 3093"/>
                <a:gd name="T87" fmla="*/ 1 h 821"/>
                <a:gd name="T88" fmla="*/ 3092 w 3093"/>
                <a:gd name="T89"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93" h="821">
                  <a:moveTo>
                    <a:pt x="3092" y="0"/>
                  </a:moveTo>
                  <a:cubicBezTo>
                    <a:pt x="3092" y="0"/>
                    <a:pt x="3092" y="0"/>
                    <a:pt x="3091" y="0"/>
                  </a:cubicBezTo>
                  <a:cubicBezTo>
                    <a:pt x="3055" y="21"/>
                    <a:pt x="3018" y="37"/>
                    <a:pt x="2982" y="53"/>
                  </a:cubicBezTo>
                  <a:cubicBezTo>
                    <a:pt x="2982" y="53"/>
                    <a:pt x="2982" y="53"/>
                    <a:pt x="2982" y="53"/>
                  </a:cubicBezTo>
                  <a:cubicBezTo>
                    <a:pt x="2798" y="146"/>
                    <a:pt x="2615" y="223"/>
                    <a:pt x="2432" y="312"/>
                  </a:cubicBezTo>
                  <a:cubicBezTo>
                    <a:pt x="2432" y="312"/>
                    <a:pt x="2432" y="312"/>
                    <a:pt x="2432" y="312"/>
                  </a:cubicBezTo>
                  <a:cubicBezTo>
                    <a:pt x="2286" y="380"/>
                    <a:pt x="2139" y="445"/>
                    <a:pt x="1993" y="509"/>
                  </a:cubicBezTo>
                  <a:cubicBezTo>
                    <a:pt x="1980" y="513"/>
                    <a:pt x="1964" y="518"/>
                    <a:pt x="1952" y="522"/>
                  </a:cubicBezTo>
                  <a:cubicBezTo>
                    <a:pt x="1952" y="522"/>
                    <a:pt x="1952" y="522"/>
                    <a:pt x="1952" y="522"/>
                  </a:cubicBezTo>
                  <a:cubicBezTo>
                    <a:pt x="1887" y="550"/>
                    <a:pt x="1826" y="582"/>
                    <a:pt x="1761" y="606"/>
                  </a:cubicBezTo>
                  <a:cubicBezTo>
                    <a:pt x="1696" y="631"/>
                    <a:pt x="1630" y="659"/>
                    <a:pt x="1565" y="687"/>
                  </a:cubicBezTo>
                  <a:cubicBezTo>
                    <a:pt x="1512" y="707"/>
                    <a:pt x="1459" y="728"/>
                    <a:pt x="1407" y="744"/>
                  </a:cubicBezTo>
                  <a:cubicBezTo>
                    <a:pt x="1354" y="760"/>
                    <a:pt x="1305" y="776"/>
                    <a:pt x="1248" y="788"/>
                  </a:cubicBezTo>
                  <a:cubicBezTo>
                    <a:pt x="1248" y="788"/>
                    <a:pt x="1248" y="788"/>
                    <a:pt x="1248" y="788"/>
                  </a:cubicBezTo>
                  <a:cubicBezTo>
                    <a:pt x="1147" y="809"/>
                    <a:pt x="1048" y="819"/>
                    <a:pt x="950" y="819"/>
                  </a:cubicBezTo>
                  <a:cubicBezTo>
                    <a:pt x="762" y="819"/>
                    <a:pt x="580" y="782"/>
                    <a:pt x="406" y="707"/>
                  </a:cubicBezTo>
                  <a:cubicBezTo>
                    <a:pt x="402" y="705"/>
                    <a:pt x="399" y="705"/>
                    <a:pt x="396" y="705"/>
                  </a:cubicBezTo>
                  <a:cubicBezTo>
                    <a:pt x="396" y="705"/>
                    <a:pt x="396" y="705"/>
                    <a:pt x="396" y="705"/>
                  </a:cubicBezTo>
                  <a:cubicBezTo>
                    <a:pt x="392" y="705"/>
                    <a:pt x="390" y="705"/>
                    <a:pt x="386" y="703"/>
                  </a:cubicBezTo>
                  <a:cubicBezTo>
                    <a:pt x="386" y="703"/>
                    <a:pt x="386" y="703"/>
                    <a:pt x="386" y="703"/>
                  </a:cubicBezTo>
                  <a:cubicBezTo>
                    <a:pt x="247" y="647"/>
                    <a:pt x="125" y="566"/>
                    <a:pt x="2" y="480"/>
                  </a:cubicBezTo>
                  <a:cubicBezTo>
                    <a:pt x="2" y="479"/>
                    <a:pt x="1" y="479"/>
                    <a:pt x="1" y="479"/>
                  </a:cubicBezTo>
                  <a:cubicBezTo>
                    <a:pt x="1" y="479"/>
                    <a:pt x="1" y="479"/>
                    <a:pt x="0" y="480"/>
                  </a:cubicBezTo>
                  <a:cubicBezTo>
                    <a:pt x="0" y="480"/>
                    <a:pt x="0" y="481"/>
                    <a:pt x="1" y="481"/>
                  </a:cubicBezTo>
                  <a:cubicBezTo>
                    <a:pt x="124" y="568"/>
                    <a:pt x="246" y="649"/>
                    <a:pt x="385" y="705"/>
                  </a:cubicBezTo>
                  <a:cubicBezTo>
                    <a:pt x="389" y="707"/>
                    <a:pt x="392" y="707"/>
                    <a:pt x="395" y="707"/>
                  </a:cubicBezTo>
                  <a:cubicBezTo>
                    <a:pt x="395" y="707"/>
                    <a:pt x="395" y="707"/>
                    <a:pt x="396" y="707"/>
                  </a:cubicBezTo>
                  <a:cubicBezTo>
                    <a:pt x="399" y="707"/>
                    <a:pt x="401" y="707"/>
                    <a:pt x="405" y="709"/>
                  </a:cubicBezTo>
                  <a:cubicBezTo>
                    <a:pt x="405" y="709"/>
                    <a:pt x="405" y="709"/>
                    <a:pt x="405" y="709"/>
                  </a:cubicBezTo>
                  <a:cubicBezTo>
                    <a:pt x="579" y="784"/>
                    <a:pt x="762" y="821"/>
                    <a:pt x="950" y="821"/>
                  </a:cubicBezTo>
                  <a:cubicBezTo>
                    <a:pt x="1048" y="821"/>
                    <a:pt x="1148" y="811"/>
                    <a:pt x="1248" y="790"/>
                  </a:cubicBezTo>
                  <a:cubicBezTo>
                    <a:pt x="1248" y="790"/>
                    <a:pt x="1248" y="790"/>
                    <a:pt x="1248" y="790"/>
                  </a:cubicBezTo>
                  <a:cubicBezTo>
                    <a:pt x="1305" y="778"/>
                    <a:pt x="1354" y="762"/>
                    <a:pt x="1407" y="746"/>
                  </a:cubicBezTo>
                  <a:cubicBezTo>
                    <a:pt x="1460" y="730"/>
                    <a:pt x="1513" y="709"/>
                    <a:pt x="1566" y="689"/>
                  </a:cubicBezTo>
                  <a:cubicBezTo>
                    <a:pt x="1566" y="689"/>
                    <a:pt x="1566" y="689"/>
                    <a:pt x="1566" y="689"/>
                  </a:cubicBezTo>
                  <a:cubicBezTo>
                    <a:pt x="1631" y="661"/>
                    <a:pt x="1696" y="633"/>
                    <a:pt x="1761" y="608"/>
                  </a:cubicBezTo>
                  <a:cubicBezTo>
                    <a:pt x="1827" y="584"/>
                    <a:pt x="1888" y="552"/>
                    <a:pt x="1953" y="523"/>
                  </a:cubicBezTo>
                  <a:cubicBezTo>
                    <a:pt x="1965" y="519"/>
                    <a:pt x="1981" y="515"/>
                    <a:pt x="1993" y="511"/>
                  </a:cubicBezTo>
                  <a:cubicBezTo>
                    <a:pt x="1993" y="511"/>
                    <a:pt x="1993" y="511"/>
                    <a:pt x="1993" y="511"/>
                  </a:cubicBezTo>
                  <a:cubicBezTo>
                    <a:pt x="2140" y="447"/>
                    <a:pt x="2286" y="382"/>
                    <a:pt x="2433" y="313"/>
                  </a:cubicBezTo>
                  <a:cubicBezTo>
                    <a:pt x="2433" y="313"/>
                    <a:pt x="2433" y="313"/>
                    <a:pt x="2433" y="313"/>
                  </a:cubicBezTo>
                  <a:cubicBezTo>
                    <a:pt x="2616" y="224"/>
                    <a:pt x="2799" y="148"/>
                    <a:pt x="2982" y="55"/>
                  </a:cubicBezTo>
                  <a:cubicBezTo>
                    <a:pt x="3019" y="39"/>
                    <a:pt x="3056" y="22"/>
                    <a:pt x="3092" y="2"/>
                  </a:cubicBezTo>
                  <a:cubicBezTo>
                    <a:pt x="3093" y="2"/>
                    <a:pt x="3093" y="1"/>
                    <a:pt x="3093" y="1"/>
                  </a:cubicBezTo>
                  <a:cubicBezTo>
                    <a:pt x="3093" y="1"/>
                    <a:pt x="3092" y="0"/>
                    <a:pt x="30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20"/>
            <p:cNvSpPr>
              <a:spLocks/>
            </p:cNvSpPr>
            <p:nvPr userDrawn="1"/>
          </p:nvSpPr>
          <p:spPr bwMode="auto">
            <a:xfrm>
              <a:off x="6350" y="63500"/>
              <a:ext cx="9437688" cy="2517775"/>
            </a:xfrm>
            <a:custGeom>
              <a:avLst/>
              <a:gdLst>
                <a:gd name="T0" fmla="*/ 3208 w 3210"/>
                <a:gd name="T1" fmla="*/ 0 h 871"/>
                <a:gd name="T2" fmla="*/ 3208 w 3210"/>
                <a:gd name="T3" fmla="*/ 1 h 871"/>
                <a:gd name="T4" fmla="*/ 3178 w 3210"/>
                <a:gd name="T5" fmla="*/ 13 h 871"/>
                <a:gd name="T6" fmla="*/ 3178 w 3210"/>
                <a:gd name="T7" fmla="*/ 13 h 871"/>
                <a:gd name="T8" fmla="*/ 2620 w 3210"/>
                <a:gd name="T9" fmla="*/ 279 h 871"/>
                <a:gd name="T10" fmla="*/ 2620 w 3210"/>
                <a:gd name="T11" fmla="*/ 279 h 871"/>
                <a:gd name="T12" fmla="*/ 2551 w 3210"/>
                <a:gd name="T13" fmla="*/ 316 h 871"/>
                <a:gd name="T14" fmla="*/ 1994 w 3210"/>
                <a:gd name="T15" fmla="*/ 566 h 871"/>
                <a:gd name="T16" fmla="*/ 1994 w 3210"/>
                <a:gd name="T17" fmla="*/ 566 h 871"/>
                <a:gd name="T18" fmla="*/ 1984 w 3210"/>
                <a:gd name="T19" fmla="*/ 568 h 871"/>
                <a:gd name="T20" fmla="*/ 1983 w 3210"/>
                <a:gd name="T21" fmla="*/ 568 h 871"/>
                <a:gd name="T22" fmla="*/ 1973 w 3210"/>
                <a:gd name="T23" fmla="*/ 570 h 871"/>
                <a:gd name="T24" fmla="*/ 1753 w 3210"/>
                <a:gd name="T25" fmla="*/ 663 h 871"/>
                <a:gd name="T26" fmla="*/ 1054 w 3210"/>
                <a:gd name="T27" fmla="*/ 865 h 871"/>
                <a:gd name="T28" fmla="*/ 1054 w 3210"/>
                <a:gd name="T29" fmla="*/ 865 h 871"/>
                <a:gd name="T30" fmla="*/ 953 w 3210"/>
                <a:gd name="T31" fmla="*/ 869 h 871"/>
                <a:gd name="T32" fmla="*/ 953 w 3210"/>
                <a:gd name="T33" fmla="*/ 869 h 871"/>
                <a:gd name="T34" fmla="*/ 1 w 3210"/>
                <a:gd name="T35" fmla="*/ 539 h 871"/>
                <a:gd name="T36" fmla="*/ 1 w 3210"/>
                <a:gd name="T37" fmla="*/ 539 h 871"/>
                <a:gd name="T38" fmla="*/ 0 w 3210"/>
                <a:gd name="T39" fmla="*/ 539 h 871"/>
                <a:gd name="T40" fmla="*/ 0 w 3210"/>
                <a:gd name="T41" fmla="*/ 541 h 871"/>
                <a:gd name="T42" fmla="*/ 953 w 3210"/>
                <a:gd name="T43" fmla="*/ 871 h 871"/>
                <a:gd name="T44" fmla="*/ 1054 w 3210"/>
                <a:gd name="T45" fmla="*/ 867 h 871"/>
                <a:gd name="T46" fmla="*/ 1054 w 3210"/>
                <a:gd name="T47" fmla="*/ 867 h 871"/>
                <a:gd name="T48" fmla="*/ 1754 w 3210"/>
                <a:gd name="T49" fmla="*/ 665 h 871"/>
                <a:gd name="T50" fmla="*/ 1754 w 3210"/>
                <a:gd name="T51" fmla="*/ 665 h 871"/>
                <a:gd name="T52" fmla="*/ 1974 w 3210"/>
                <a:gd name="T53" fmla="*/ 572 h 871"/>
                <a:gd name="T54" fmla="*/ 1974 w 3210"/>
                <a:gd name="T55" fmla="*/ 572 h 871"/>
                <a:gd name="T56" fmla="*/ 1984 w 3210"/>
                <a:gd name="T57" fmla="*/ 570 h 871"/>
                <a:gd name="T58" fmla="*/ 1984 w 3210"/>
                <a:gd name="T59" fmla="*/ 570 h 871"/>
                <a:gd name="T60" fmla="*/ 1994 w 3210"/>
                <a:gd name="T61" fmla="*/ 568 h 871"/>
                <a:gd name="T62" fmla="*/ 2552 w 3210"/>
                <a:gd name="T63" fmla="*/ 317 h 871"/>
                <a:gd name="T64" fmla="*/ 2552 w 3210"/>
                <a:gd name="T65" fmla="*/ 317 h 871"/>
                <a:gd name="T66" fmla="*/ 2621 w 3210"/>
                <a:gd name="T67" fmla="*/ 281 h 871"/>
                <a:gd name="T68" fmla="*/ 3179 w 3210"/>
                <a:gd name="T69" fmla="*/ 14 h 871"/>
                <a:gd name="T70" fmla="*/ 3209 w 3210"/>
                <a:gd name="T71" fmla="*/ 2 h 871"/>
                <a:gd name="T72" fmla="*/ 3209 w 3210"/>
                <a:gd name="T73" fmla="*/ 1 h 871"/>
                <a:gd name="T74" fmla="*/ 3208 w 3210"/>
                <a:gd name="T7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0" h="871">
                  <a:moveTo>
                    <a:pt x="3208" y="0"/>
                  </a:moveTo>
                  <a:cubicBezTo>
                    <a:pt x="3208" y="0"/>
                    <a:pt x="3208" y="0"/>
                    <a:pt x="3208" y="1"/>
                  </a:cubicBezTo>
                  <a:cubicBezTo>
                    <a:pt x="3198" y="8"/>
                    <a:pt x="3186" y="8"/>
                    <a:pt x="3178" y="13"/>
                  </a:cubicBezTo>
                  <a:cubicBezTo>
                    <a:pt x="3178" y="13"/>
                    <a:pt x="3178" y="13"/>
                    <a:pt x="3178" y="13"/>
                  </a:cubicBezTo>
                  <a:cubicBezTo>
                    <a:pt x="2995" y="110"/>
                    <a:pt x="2812" y="194"/>
                    <a:pt x="2620" y="279"/>
                  </a:cubicBezTo>
                  <a:cubicBezTo>
                    <a:pt x="2620" y="279"/>
                    <a:pt x="2620" y="279"/>
                    <a:pt x="2620" y="279"/>
                  </a:cubicBezTo>
                  <a:cubicBezTo>
                    <a:pt x="2596" y="291"/>
                    <a:pt x="2576" y="303"/>
                    <a:pt x="2551" y="316"/>
                  </a:cubicBezTo>
                  <a:cubicBezTo>
                    <a:pt x="2364" y="400"/>
                    <a:pt x="2181" y="481"/>
                    <a:pt x="1994" y="566"/>
                  </a:cubicBezTo>
                  <a:cubicBezTo>
                    <a:pt x="1994" y="566"/>
                    <a:pt x="1994" y="566"/>
                    <a:pt x="1994" y="566"/>
                  </a:cubicBezTo>
                  <a:cubicBezTo>
                    <a:pt x="1990" y="568"/>
                    <a:pt x="1987" y="568"/>
                    <a:pt x="1984" y="568"/>
                  </a:cubicBezTo>
                  <a:cubicBezTo>
                    <a:pt x="1984" y="568"/>
                    <a:pt x="1984" y="568"/>
                    <a:pt x="1983" y="568"/>
                  </a:cubicBezTo>
                  <a:cubicBezTo>
                    <a:pt x="1981" y="568"/>
                    <a:pt x="1977" y="568"/>
                    <a:pt x="1973" y="570"/>
                  </a:cubicBezTo>
                  <a:cubicBezTo>
                    <a:pt x="1900" y="602"/>
                    <a:pt x="1827" y="631"/>
                    <a:pt x="1753" y="663"/>
                  </a:cubicBezTo>
                  <a:cubicBezTo>
                    <a:pt x="1530" y="756"/>
                    <a:pt x="1298" y="849"/>
                    <a:pt x="1054" y="865"/>
                  </a:cubicBezTo>
                  <a:cubicBezTo>
                    <a:pt x="1054" y="865"/>
                    <a:pt x="1054" y="865"/>
                    <a:pt x="1054" y="865"/>
                  </a:cubicBezTo>
                  <a:cubicBezTo>
                    <a:pt x="1020" y="867"/>
                    <a:pt x="986" y="869"/>
                    <a:pt x="953" y="869"/>
                  </a:cubicBezTo>
                  <a:cubicBezTo>
                    <a:pt x="953" y="869"/>
                    <a:pt x="953" y="869"/>
                    <a:pt x="953" y="869"/>
                  </a:cubicBezTo>
                  <a:cubicBezTo>
                    <a:pt x="609" y="869"/>
                    <a:pt x="275" y="740"/>
                    <a:pt x="1" y="539"/>
                  </a:cubicBezTo>
                  <a:cubicBezTo>
                    <a:pt x="1" y="539"/>
                    <a:pt x="1" y="539"/>
                    <a:pt x="1" y="539"/>
                  </a:cubicBezTo>
                  <a:cubicBezTo>
                    <a:pt x="1" y="539"/>
                    <a:pt x="0" y="539"/>
                    <a:pt x="0" y="539"/>
                  </a:cubicBezTo>
                  <a:cubicBezTo>
                    <a:pt x="0" y="540"/>
                    <a:pt x="0" y="540"/>
                    <a:pt x="0" y="541"/>
                  </a:cubicBezTo>
                  <a:cubicBezTo>
                    <a:pt x="274" y="742"/>
                    <a:pt x="609" y="871"/>
                    <a:pt x="953" y="871"/>
                  </a:cubicBezTo>
                  <a:cubicBezTo>
                    <a:pt x="986" y="871"/>
                    <a:pt x="1020" y="869"/>
                    <a:pt x="1054" y="867"/>
                  </a:cubicBezTo>
                  <a:cubicBezTo>
                    <a:pt x="1054" y="867"/>
                    <a:pt x="1054" y="867"/>
                    <a:pt x="1054" y="867"/>
                  </a:cubicBezTo>
                  <a:cubicBezTo>
                    <a:pt x="1298" y="851"/>
                    <a:pt x="1530" y="758"/>
                    <a:pt x="1754" y="665"/>
                  </a:cubicBezTo>
                  <a:cubicBezTo>
                    <a:pt x="1754" y="665"/>
                    <a:pt x="1754" y="665"/>
                    <a:pt x="1754" y="665"/>
                  </a:cubicBezTo>
                  <a:cubicBezTo>
                    <a:pt x="1828" y="633"/>
                    <a:pt x="1901" y="604"/>
                    <a:pt x="1974" y="572"/>
                  </a:cubicBezTo>
                  <a:cubicBezTo>
                    <a:pt x="1974" y="572"/>
                    <a:pt x="1974" y="572"/>
                    <a:pt x="1974" y="572"/>
                  </a:cubicBezTo>
                  <a:cubicBezTo>
                    <a:pt x="1978" y="570"/>
                    <a:pt x="1981" y="570"/>
                    <a:pt x="1984" y="570"/>
                  </a:cubicBezTo>
                  <a:cubicBezTo>
                    <a:pt x="1984" y="570"/>
                    <a:pt x="1984" y="570"/>
                    <a:pt x="1984" y="570"/>
                  </a:cubicBezTo>
                  <a:cubicBezTo>
                    <a:pt x="1987" y="570"/>
                    <a:pt x="1990" y="570"/>
                    <a:pt x="1994" y="568"/>
                  </a:cubicBezTo>
                  <a:cubicBezTo>
                    <a:pt x="2182" y="483"/>
                    <a:pt x="2365" y="402"/>
                    <a:pt x="2552" y="317"/>
                  </a:cubicBezTo>
                  <a:cubicBezTo>
                    <a:pt x="2552" y="317"/>
                    <a:pt x="2552" y="317"/>
                    <a:pt x="2552" y="317"/>
                  </a:cubicBezTo>
                  <a:cubicBezTo>
                    <a:pt x="2576" y="305"/>
                    <a:pt x="2597" y="293"/>
                    <a:pt x="2621" y="281"/>
                  </a:cubicBezTo>
                  <a:cubicBezTo>
                    <a:pt x="2812" y="196"/>
                    <a:pt x="2996" y="111"/>
                    <a:pt x="3179" y="14"/>
                  </a:cubicBezTo>
                  <a:cubicBezTo>
                    <a:pt x="3187" y="10"/>
                    <a:pt x="3199" y="10"/>
                    <a:pt x="3209" y="2"/>
                  </a:cubicBezTo>
                  <a:cubicBezTo>
                    <a:pt x="3210" y="2"/>
                    <a:pt x="3210" y="1"/>
                    <a:pt x="3209" y="1"/>
                  </a:cubicBezTo>
                  <a:cubicBezTo>
                    <a:pt x="3209" y="1"/>
                    <a:pt x="3209" y="0"/>
                    <a:pt x="32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21"/>
            <p:cNvSpPr>
              <a:spLocks/>
            </p:cNvSpPr>
            <p:nvPr userDrawn="1"/>
          </p:nvSpPr>
          <p:spPr bwMode="auto">
            <a:xfrm>
              <a:off x="9525" y="-3175"/>
              <a:ext cx="9890125" cy="2740025"/>
            </a:xfrm>
            <a:custGeom>
              <a:avLst/>
              <a:gdLst>
                <a:gd name="T0" fmla="*/ 3363 w 3364"/>
                <a:gd name="T1" fmla="*/ 0 h 948"/>
                <a:gd name="T2" fmla="*/ 3362 w 3364"/>
                <a:gd name="T3" fmla="*/ 0 h 948"/>
                <a:gd name="T4" fmla="*/ 3002 w 3364"/>
                <a:gd name="T5" fmla="*/ 181 h 948"/>
                <a:gd name="T6" fmla="*/ 3002 w 3364"/>
                <a:gd name="T7" fmla="*/ 181 h 948"/>
                <a:gd name="T8" fmla="*/ 1525 w 3364"/>
                <a:gd name="T9" fmla="*/ 836 h 948"/>
                <a:gd name="T10" fmla="*/ 1488 w 3364"/>
                <a:gd name="T11" fmla="*/ 844 h 948"/>
                <a:gd name="T12" fmla="*/ 1488 w 3364"/>
                <a:gd name="T13" fmla="*/ 844 h 948"/>
                <a:gd name="T14" fmla="*/ 1240 w 3364"/>
                <a:gd name="T15" fmla="*/ 920 h 948"/>
                <a:gd name="T16" fmla="*/ 1220 w 3364"/>
                <a:gd name="T17" fmla="*/ 920 h 948"/>
                <a:gd name="T18" fmla="*/ 1219 w 3364"/>
                <a:gd name="T19" fmla="*/ 920 h 948"/>
                <a:gd name="T20" fmla="*/ 1171 w 3364"/>
                <a:gd name="T21" fmla="*/ 932 h 948"/>
                <a:gd name="T22" fmla="*/ 1151 w 3364"/>
                <a:gd name="T23" fmla="*/ 932 h 948"/>
                <a:gd name="T24" fmla="*/ 1150 w 3364"/>
                <a:gd name="T25" fmla="*/ 932 h 948"/>
                <a:gd name="T26" fmla="*/ 954 w 3364"/>
                <a:gd name="T27" fmla="*/ 946 h 948"/>
                <a:gd name="T28" fmla="*/ 337 w 3364"/>
                <a:gd name="T29" fmla="*/ 807 h 948"/>
                <a:gd name="T30" fmla="*/ 337 w 3364"/>
                <a:gd name="T31" fmla="*/ 807 h 948"/>
                <a:gd name="T32" fmla="*/ 327 w 3364"/>
                <a:gd name="T33" fmla="*/ 805 h 948"/>
                <a:gd name="T34" fmla="*/ 326 w 3364"/>
                <a:gd name="T35" fmla="*/ 805 h 948"/>
                <a:gd name="T36" fmla="*/ 317 w 3364"/>
                <a:gd name="T37" fmla="*/ 803 h 948"/>
                <a:gd name="T38" fmla="*/ 170 w 3364"/>
                <a:gd name="T39" fmla="*/ 722 h 948"/>
                <a:gd name="T40" fmla="*/ 170 w 3364"/>
                <a:gd name="T41" fmla="*/ 722 h 948"/>
                <a:gd name="T42" fmla="*/ 60 w 3364"/>
                <a:gd name="T43" fmla="*/ 650 h 948"/>
                <a:gd name="T44" fmla="*/ 60 w 3364"/>
                <a:gd name="T45" fmla="*/ 650 h 948"/>
                <a:gd name="T46" fmla="*/ 1 w 3364"/>
                <a:gd name="T47" fmla="*/ 616 h 948"/>
                <a:gd name="T48" fmla="*/ 1 w 3364"/>
                <a:gd name="T49" fmla="*/ 616 h 948"/>
                <a:gd name="T50" fmla="*/ 0 w 3364"/>
                <a:gd name="T51" fmla="*/ 616 h 948"/>
                <a:gd name="T52" fmla="*/ 0 w 3364"/>
                <a:gd name="T53" fmla="*/ 617 h 948"/>
                <a:gd name="T54" fmla="*/ 59 w 3364"/>
                <a:gd name="T55" fmla="*/ 651 h 948"/>
                <a:gd name="T56" fmla="*/ 169 w 3364"/>
                <a:gd name="T57" fmla="*/ 724 h 948"/>
                <a:gd name="T58" fmla="*/ 316 w 3364"/>
                <a:gd name="T59" fmla="*/ 805 h 948"/>
                <a:gd name="T60" fmla="*/ 326 w 3364"/>
                <a:gd name="T61" fmla="*/ 807 h 948"/>
                <a:gd name="T62" fmla="*/ 326 w 3364"/>
                <a:gd name="T63" fmla="*/ 807 h 948"/>
                <a:gd name="T64" fmla="*/ 336 w 3364"/>
                <a:gd name="T65" fmla="*/ 809 h 948"/>
                <a:gd name="T66" fmla="*/ 336 w 3364"/>
                <a:gd name="T67" fmla="*/ 809 h 948"/>
                <a:gd name="T68" fmla="*/ 954 w 3364"/>
                <a:gd name="T69" fmla="*/ 948 h 948"/>
                <a:gd name="T70" fmla="*/ 1151 w 3364"/>
                <a:gd name="T71" fmla="*/ 934 h 948"/>
                <a:gd name="T72" fmla="*/ 1171 w 3364"/>
                <a:gd name="T73" fmla="*/ 934 h 948"/>
                <a:gd name="T74" fmla="*/ 1171 w 3364"/>
                <a:gd name="T75" fmla="*/ 934 h 948"/>
                <a:gd name="T76" fmla="*/ 1220 w 3364"/>
                <a:gd name="T77" fmla="*/ 922 h 948"/>
                <a:gd name="T78" fmla="*/ 1240 w 3364"/>
                <a:gd name="T79" fmla="*/ 922 h 948"/>
                <a:gd name="T80" fmla="*/ 1240 w 3364"/>
                <a:gd name="T81" fmla="*/ 922 h 948"/>
                <a:gd name="T82" fmla="*/ 1489 w 3364"/>
                <a:gd name="T83" fmla="*/ 845 h 948"/>
                <a:gd name="T84" fmla="*/ 1525 w 3364"/>
                <a:gd name="T85" fmla="*/ 837 h 948"/>
                <a:gd name="T86" fmla="*/ 1525 w 3364"/>
                <a:gd name="T87" fmla="*/ 837 h 948"/>
                <a:gd name="T88" fmla="*/ 3003 w 3364"/>
                <a:gd name="T89" fmla="*/ 183 h 948"/>
                <a:gd name="T90" fmla="*/ 3003 w 3364"/>
                <a:gd name="T91" fmla="*/ 183 h 948"/>
                <a:gd name="T92" fmla="*/ 3363 w 3364"/>
                <a:gd name="T93" fmla="*/ 2 h 948"/>
                <a:gd name="T94" fmla="*/ 3364 w 3364"/>
                <a:gd name="T95" fmla="*/ 1 h 948"/>
                <a:gd name="T96" fmla="*/ 3363 w 3364"/>
                <a:gd name="T9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4" h="948">
                  <a:moveTo>
                    <a:pt x="3363" y="0"/>
                  </a:moveTo>
                  <a:cubicBezTo>
                    <a:pt x="3363" y="0"/>
                    <a:pt x="3362" y="0"/>
                    <a:pt x="3362" y="0"/>
                  </a:cubicBezTo>
                  <a:cubicBezTo>
                    <a:pt x="3242" y="60"/>
                    <a:pt x="3124" y="120"/>
                    <a:pt x="3002" y="181"/>
                  </a:cubicBezTo>
                  <a:cubicBezTo>
                    <a:pt x="3002" y="181"/>
                    <a:pt x="3002" y="181"/>
                    <a:pt x="3002" y="181"/>
                  </a:cubicBezTo>
                  <a:cubicBezTo>
                    <a:pt x="2509" y="419"/>
                    <a:pt x="2029" y="629"/>
                    <a:pt x="1525" y="836"/>
                  </a:cubicBezTo>
                  <a:cubicBezTo>
                    <a:pt x="1513" y="839"/>
                    <a:pt x="1500" y="839"/>
                    <a:pt x="1488" y="844"/>
                  </a:cubicBezTo>
                  <a:cubicBezTo>
                    <a:pt x="1488" y="844"/>
                    <a:pt x="1488" y="844"/>
                    <a:pt x="1488" y="844"/>
                  </a:cubicBezTo>
                  <a:cubicBezTo>
                    <a:pt x="1407" y="876"/>
                    <a:pt x="1325" y="900"/>
                    <a:pt x="1240" y="920"/>
                  </a:cubicBezTo>
                  <a:cubicBezTo>
                    <a:pt x="1232" y="920"/>
                    <a:pt x="1228" y="920"/>
                    <a:pt x="1220" y="920"/>
                  </a:cubicBezTo>
                  <a:cubicBezTo>
                    <a:pt x="1219" y="920"/>
                    <a:pt x="1219" y="920"/>
                    <a:pt x="1219" y="920"/>
                  </a:cubicBezTo>
                  <a:cubicBezTo>
                    <a:pt x="1203" y="924"/>
                    <a:pt x="1187" y="928"/>
                    <a:pt x="1171" y="932"/>
                  </a:cubicBezTo>
                  <a:cubicBezTo>
                    <a:pt x="1163" y="932"/>
                    <a:pt x="1159" y="932"/>
                    <a:pt x="1151" y="932"/>
                  </a:cubicBezTo>
                  <a:cubicBezTo>
                    <a:pt x="1150" y="932"/>
                    <a:pt x="1150" y="932"/>
                    <a:pt x="1150" y="932"/>
                  </a:cubicBezTo>
                  <a:cubicBezTo>
                    <a:pt x="1085" y="942"/>
                    <a:pt x="1019" y="946"/>
                    <a:pt x="954" y="946"/>
                  </a:cubicBezTo>
                  <a:cubicBezTo>
                    <a:pt x="740" y="946"/>
                    <a:pt x="530" y="897"/>
                    <a:pt x="337" y="807"/>
                  </a:cubicBezTo>
                  <a:cubicBezTo>
                    <a:pt x="337" y="807"/>
                    <a:pt x="337" y="807"/>
                    <a:pt x="337" y="807"/>
                  </a:cubicBezTo>
                  <a:cubicBezTo>
                    <a:pt x="333" y="805"/>
                    <a:pt x="330" y="805"/>
                    <a:pt x="327" y="805"/>
                  </a:cubicBezTo>
                  <a:cubicBezTo>
                    <a:pt x="327" y="805"/>
                    <a:pt x="327" y="805"/>
                    <a:pt x="326" y="805"/>
                  </a:cubicBezTo>
                  <a:cubicBezTo>
                    <a:pt x="323" y="805"/>
                    <a:pt x="321" y="805"/>
                    <a:pt x="317" y="803"/>
                  </a:cubicBezTo>
                  <a:cubicBezTo>
                    <a:pt x="268" y="779"/>
                    <a:pt x="219" y="755"/>
                    <a:pt x="170" y="722"/>
                  </a:cubicBezTo>
                  <a:cubicBezTo>
                    <a:pt x="170" y="722"/>
                    <a:pt x="170" y="722"/>
                    <a:pt x="170" y="722"/>
                  </a:cubicBezTo>
                  <a:cubicBezTo>
                    <a:pt x="133" y="702"/>
                    <a:pt x="93" y="682"/>
                    <a:pt x="60" y="650"/>
                  </a:cubicBezTo>
                  <a:cubicBezTo>
                    <a:pt x="60" y="650"/>
                    <a:pt x="60" y="650"/>
                    <a:pt x="60" y="650"/>
                  </a:cubicBezTo>
                  <a:cubicBezTo>
                    <a:pt x="44" y="638"/>
                    <a:pt x="20" y="625"/>
                    <a:pt x="1" y="616"/>
                  </a:cubicBezTo>
                  <a:cubicBezTo>
                    <a:pt x="1" y="616"/>
                    <a:pt x="1" y="616"/>
                    <a:pt x="1" y="616"/>
                  </a:cubicBezTo>
                  <a:cubicBezTo>
                    <a:pt x="0" y="616"/>
                    <a:pt x="0" y="616"/>
                    <a:pt x="0" y="616"/>
                  </a:cubicBezTo>
                  <a:cubicBezTo>
                    <a:pt x="0" y="617"/>
                    <a:pt x="0" y="617"/>
                    <a:pt x="0" y="617"/>
                  </a:cubicBezTo>
                  <a:cubicBezTo>
                    <a:pt x="19" y="627"/>
                    <a:pt x="43" y="639"/>
                    <a:pt x="59" y="651"/>
                  </a:cubicBezTo>
                  <a:cubicBezTo>
                    <a:pt x="92" y="684"/>
                    <a:pt x="133" y="704"/>
                    <a:pt x="169" y="724"/>
                  </a:cubicBezTo>
                  <a:cubicBezTo>
                    <a:pt x="218" y="757"/>
                    <a:pt x="267" y="781"/>
                    <a:pt x="316" y="805"/>
                  </a:cubicBezTo>
                  <a:cubicBezTo>
                    <a:pt x="320" y="807"/>
                    <a:pt x="323" y="807"/>
                    <a:pt x="326" y="807"/>
                  </a:cubicBezTo>
                  <a:cubicBezTo>
                    <a:pt x="326" y="807"/>
                    <a:pt x="326" y="807"/>
                    <a:pt x="326" y="807"/>
                  </a:cubicBezTo>
                  <a:cubicBezTo>
                    <a:pt x="329" y="807"/>
                    <a:pt x="332" y="807"/>
                    <a:pt x="336" y="809"/>
                  </a:cubicBezTo>
                  <a:cubicBezTo>
                    <a:pt x="336" y="809"/>
                    <a:pt x="336" y="809"/>
                    <a:pt x="336" y="809"/>
                  </a:cubicBezTo>
                  <a:cubicBezTo>
                    <a:pt x="530" y="899"/>
                    <a:pt x="740" y="948"/>
                    <a:pt x="954" y="948"/>
                  </a:cubicBezTo>
                  <a:cubicBezTo>
                    <a:pt x="1019" y="948"/>
                    <a:pt x="1085" y="944"/>
                    <a:pt x="1151" y="934"/>
                  </a:cubicBezTo>
                  <a:cubicBezTo>
                    <a:pt x="1159" y="934"/>
                    <a:pt x="1163" y="934"/>
                    <a:pt x="1171" y="934"/>
                  </a:cubicBezTo>
                  <a:cubicBezTo>
                    <a:pt x="1171" y="934"/>
                    <a:pt x="1171" y="934"/>
                    <a:pt x="1171" y="934"/>
                  </a:cubicBezTo>
                  <a:cubicBezTo>
                    <a:pt x="1187" y="930"/>
                    <a:pt x="1204" y="926"/>
                    <a:pt x="1220" y="922"/>
                  </a:cubicBezTo>
                  <a:cubicBezTo>
                    <a:pt x="1228" y="922"/>
                    <a:pt x="1232" y="922"/>
                    <a:pt x="1240" y="922"/>
                  </a:cubicBezTo>
                  <a:cubicBezTo>
                    <a:pt x="1240" y="922"/>
                    <a:pt x="1240" y="922"/>
                    <a:pt x="1240" y="922"/>
                  </a:cubicBezTo>
                  <a:cubicBezTo>
                    <a:pt x="1326" y="902"/>
                    <a:pt x="1407" y="878"/>
                    <a:pt x="1489" y="845"/>
                  </a:cubicBezTo>
                  <a:cubicBezTo>
                    <a:pt x="1501" y="841"/>
                    <a:pt x="1513" y="841"/>
                    <a:pt x="1525" y="837"/>
                  </a:cubicBezTo>
                  <a:cubicBezTo>
                    <a:pt x="1525" y="837"/>
                    <a:pt x="1525" y="837"/>
                    <a:pt x="1525" y="837"/>
                  </a:cubicBezTo>
                  <a:cubicBezTo>
                    <a:pt x="2030" y="631"/>
                    <a:pt x="2510" y="421"/>
                    <a:pt x="3003" y="183"/>
                  </a:cubicBezTo>
                  <a:cubicBezTo>
                    <a:pt x="3003" y="183"/>
                    <a:pt x="3003" y="183"/>
                    <a:pt x="3003" y="183"/>
                  </a:cubicBezTo>
                  <a:cubicBezTo>
                    <a:pt x="3125" y="122"/>
                    <a:pt x="3243" y="62"/>
                    <a:pt x="3363" y="2"/>
                  </a:cubicBezTo>
                  <a:cubicBezTo>
                    <a:pt x="3364" y="2"/>
                    <a:pt x="3364" y="1"/>
                    <a:pt x="3364" y="1"/>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22"/>
            <p:cNvSpPr>
              <a:spLocks/>
            </p:cNvSpPr>
            <p:nvPr userDrawn="1"/>
          </p:nvSpPr>
          <p:spPr bwMode="auto">
            <a:xfrm>
              <a:off x="6350" y="158750"/>
              <a:ext cx="9893300" cy="2747963"/>
            </a:xfrm>
            <a:custGeom>
              <a:avLst/>
              <a:gdLst>
                <a:gd name="T0" fmla="*/ 3364 w 3365"/>
                <a:gd name="T1" fmla="*/ 0 h 951"/>
                <a:gd name="T2" fmla="*/ 3363 w 3365"/>
                <a:gd name="T3" fmla="*/ 0 h 951"/>
                <a:gd name="T4" fmla="*/ 3052 w 3365"/>
                <a:gd name="T5" fmla="*/ 153 h 951"/>
                <a:gd name="T6" fmla="*/ 3052 w 3365"/>
                <a:gd name="T7" fmla="*/ 153 h 951"/>
                <a:gd name="T8" fmla="*/ 2812 w 3365"/>
                <a:gd name="T9" fmla="*/ 270 h 951"/>
                <a:gd name="T10" fmla="*/ 2812 w 3365"/>
                <a:gd name="T11" fmla="*/ 270 h 951"/>
                <a:gd name="T12" fmla="*/ 1509 w 3365"/>
                <a:gd name="T13" fmla="*/ 840 h 951"/>
                <a:gd name="T14" fmla="*/ 1509 w 3365"/>
                <a:gd name="T15" fmla="*/ 840 h 951"/>
                <a:gd name="T16" fmla="*/ 1351 w 3365"/>
                <a:gd name="T17" fmla="*/ 893 h 951"/>
                <a:gd name="T18" fmla="*/ 1143 w 3365"/>
                <a:gd name="T19" fmla="*/ 937 h 951"/>
                <a:gd name="T20" fmla="*/ 958 w 3365"/>
                <a:gd name="T21" fmla="*/ 949 h 951"/>
                <a:gd name="T22" fmla="*/ 436 w 3365"/>
                <a:gd name="T23" fmla="*/ 848 h 951"/>
                <a:gd name="T24" fmla="*/ 425 w 3365"/>
                <a:gd name="T25" fmla="*/ 846 h 951"/>
                <a:gd name="T26" fmla="*/ 425 w 3365"/>
                <a:gd name="T27" fmla="*/ 846 h 951"/>
                <a:gd name="T28" fmla="*/ 415 w 3365"/>
                <a:gd name="T29" fmla="*/ 844 h 951"/>
                <a:gd name="T30" fmla="*/ 415 w 3365"/>
                <a:gd name="T31" fmla="*/ 844 h 951"/>
                <a:gd name="T32" fmla="*/ 346 w 3365"/>
                <a:gd name="T33" fmla="*/ 812 h 951"/>
                <a:gd name="T34" fmla="*/ 346 w 3365"/>
                <a:gd name="T35" fmla="*/ 812 h 951"/>
                <a:gd name="T36" fmla="*/ 2 w 3365"/>
                <a:gd name="T37" fmla="*/ 616 h 951"/>
                <a:gd name="T38" fmla="*/ 1 w 3365"/>
                <a:gd name="T39" fmla="*/ 615 h 951"/>
                <a:gd name="T40" fmla="*/ 1 w 3365"/>
                <a:gd name="T41" fmla="*/ 616 h 951"/>
                <a:gd name="T42" fmla="*/ 1 w 3365"/>
                <a:gd name="T43" fmla="*/ 617 h 951"/>
                <a:gd name="T44" fmla="*/ 345 w 3365"/>
                <a:gd name="T45" fmla="*/ 814 h 951"/>
                <a:gd name="T46" fmla="*/ 414 w 3365"/>
                <a:gd name="T47" fmla="*/ 846 h 951"/>
                <a:gd name="T48" fmla="*/ 425 w 3365"/>
                <a:gd name="T49" fmla="*/ 848 h 951"/>
                <a:gd name="T50" fmla="*/ 425 w 3365"/>
                <a:gd name="T51" fmla="*/ 848 h 951"/>
                <a:gd name="T52" fmla="*/ 435 w 3365"/>
                <a:gd name="T53" fmla="*/ 850 h 951"/>
                <a:gd name="T54" fmla="*/ 435 w 3365"/>
                <a:gd name="T55" fmla="*/ 850 h 951"/>
                <a:gd name="T56" fmla="*/ 958 w 3365"/>
                <a:gd name="T57" fmla="*/ 951 h 951"/>
                <a:gd name="T58" fmla="*/ 1144 w 3365"/>
                <a:gd name="T59" fmla="*/ 939 h 951"/>
                <a:gd name="T60" fmla="*/ 1144 w 3365"/>
                <a:gd name="T61" fmla="*/ 939 h 951"/>
                <a:gd name="T62" fmla="*/ 1351 w 3365"/>
                <a:gd name="T63" fmla="*/ 895 h 951"/>
                <a:gd name="T64" fmla="*/ 1351 w 3365"/>
                <a:gd name="T65" fmla="*/ 895 h 951"/>
                <a:gd name="T66" fmla="*/ 1510 w 3365"/>
                <a:gd name="T67" fmla="*/ 842 h 951"/>
                <a:gd name="T68" fmla="*/ 1510 w 3365"/>
                <a:gd name="T69" fmla="*/ 842 h 951"/>
                <a:gd name="T70" fmla="*/ 2812 w 3365"/>
                <a:gd name="T71" fmla="*/ 272 h 951"/>
                <a:gd name="T72" fmla="*/ 2812 w 3365"/>
                <a:gd name="T73" fmla="*/ 272 h 951"/>
                <a:gd name="T74" fmla="*/ 3053 w 3365"/>
                <a:gd name="T75" fmla="*/ 155 h 951"/>
                <a:gd name="T76" fmla="*/ 3053 w 3365"/>
                <a:gd name="T77" fmla="*/ 155 h 951"/>
                <a:gd name="T78" fmla="*/ 3364 w 3365"/>
                <a:gd name="T79" fmla="*/ 2 h 951"/>
                <a:gd name="T80" fmla="*/ 3365 w 3365"/>
                <a:gd name="T81" fmla="*/ 0 h 951"/>
                <a:gd name="T82" fmla="*/ 3364 w 3365"/>
                <a:gd name="T83"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1">
                  <a:moveTo>
                    <a:pt x="3364" y="0"/>
                  </a:moveTo>
                  <a:cubicBezTo>
                    <a:pt x="3364" y="0"/>
                    <a:pt x="3363" y="0"/>
                    <a:pt x="3363" y="0"/>
                  </a:cubicBezTo>
                  <a:cubicBezTo>
                    <a:pt x="3259" y="48"/>
                    <a:pt x="3158" y="105"/>
                    <a:pt x="3052" y="153"/>
                  </a:cubicBezTo>
                  <a:cubicBezTo>
                    <a:pt x="3052" y="153"/>
                    <a:pt x="3052" y="153"/>
                    <a:pt x="3052" y="153"/>
                  </a:cubicBezTo>
                  <a:cubicBezTo>
                    <a:pt x="2970" y="190"/>
                    <a:pt x="2893" y="234"/>
                    <a:pt x="2812" y="270"/>
                  </a:cubicBezTo>
                  <a:cubicBezTo>
                    <a:pt x="2812" y="270"/>
                    <a:pt x="2812" y="270"/>
                    <a:pt x="2812" y="270"/>
                  </a:cubicBezTo>
                  <a:cubicBezTo>
                    <a:pt x="2376" y="468"/>
                    <a:pt x="1953" y="666"/>
                    <a:pt x="1509" y="840"/>
                  </a:cubicBezTo>
                  <a:cubicBezTo>
                    <a:pt x="1509" y="840"/>
                    <a:pt x="1509" y="840"/>
                    <a:pt x="1509" y="840"/>
                  </a:cubicBezTo>
                  <a:cubicBezTo>
                    <a:pt x="1456" y="860"/>
                    <a:pt x="1404" y="876"/>
                    <a:pt x="1351" y="893"/>
                  </a:cubicBezTo>
                  <a:cubicBezTo>
                    <a:pt x="1282" y="909"/>
                    <a:pt x="1212" y="925"/>
                    <a:pt x="1143" y="937"/>
                  </a:cubicBezTo>
                  <a:cubicBezTo>
                    <a:pt x="1081" y="945"/>
                    <a:pt x="1020" y="949"/>
                    <a:pt x="958" y="949"/>
                  </a:cubicBezTo>
                  <a:cubicBezTo>
                    <a:pt x="778" y="949"/>
                    <a:pt x="602" y="914"/>
                    <a:pt x="436" y="848"/>
                  </a:cubicBezTo>
                  <a:cubicBezTo>
                    <a:pt x="432" y="846"/>
                    <a:pt x="428" y="846"/>
                    <a:pt x="425" y="846"/>
                  </a:cubicBezTo>
                  <a:cubicBezTo>
                    <a:pt x="425" y="846"/>
                    <a:pt x="425" y="846"/>
                    <a:pt x="425" y="846"/>
                  </a:cubicBezTo>
                  <a:cubicBezTo>
                    <a:pt x="422" y="846"/>
                    <a:pt x="419" y="846"/>
                    <a:pt x="415" y="844"/>
                  </a:cubicBezTo>
                  <a:cubicBezTo>
                    <a:pt x="415" y="844"/>
                    <a:pt x="415" y="844"/>
                    <a:pt x="415" y="844"/>
                  </a:cubicBezTo>
                  <a:cubicBezTo>
                    <a:pt x="391" y="836"/>
                    <a:pt x="371" y="824"/>
                    <a:pt x="346" y="812"/>
                  </a:cubicBezTo>
                  <a:cubicBezTo>
                    <a:pt x="346" y="812"/>
                    <a:pt x="346" y="812"/>
                    <a:pt x="346" y="812"/>
                  </a:cubicBezTo>
                  <a:cubicBezTo>
                    <a:pt x="224" y="763"/>
                    <a:pt x="110" y="691"/>
                    <a:pt x="2" y="616"/>
                  </a:cubicBezTo>
                  <a:cubicBezTo>
                    <a:pt x="2" y="615"/>
                    <a:pt x="2" y="615"/>
                    <a:pt x="1" y="615"/>
                  </a:cubicBezTo>
                  <a:cubicBezTo>
                    <a:pt x="1" y="615"/>
                    <a:pt x="1" y="616"/>
                    <a:pt x="1" y="616"/>
                  </a:cubicBezTo>
                  <a:cubicBezTo>
                    <a:pt x="0" y="616"/>
                    <a:pt x="0" y="617"/>
                    <a:pt x="1" y="617"/>
                  </a:cubicBezTo>
                  <a:cubicBezTo>
                    <a:pt x="109" y="692"/>
                    <a:pt x="223" y="765"/>
                    <a:pt x="345" y="814"/>
                  </a:cubicBezTo>
                  <a:cubicBezTo>
                    <a:pt x="370" y="826"/>
                    <a:pt x="390" y="838"/>
                    <a:pt x="414" y="846"/>
                  </a:cubicBezTo>
                  <a:cubicBezTo>
                    <a:pt x="419" y="848"/>
                    <a:pt x="422" y="848"/>
                    <a:pt x="425" y="848"/>
                  </a:cubicBezTo>
                  <a:cubicBezTo>
                    <a:pt x="425" y="848"/>
                    <a:pt x="425" y="848"/>
                    <a:pt x="425" y="848"/>
                  </a:cubicBezTo>
                  <a:cubicBezTo>
                    <a:pt x="428" y="848"/>
                    <a:pt x="431" y="848"/>
                    <a:pt x="435" y="850"/>
                  </a:cubicBezTo>
                  <a:cubicBezTo>
                    <a:pt x="435" y="850"/>
                    <a:pt x="435" y="850"/>
                    <a:pt x="435" y="850"/>
                  </a:cubicBezTo>
                  <a:cubicBezTo>
                    <a:pt x="602" y="916"/>
                    <a:pt x="778" y="951"/>
                    <a:pt x="958" y="951"/>
                  </a:cubicBezTo>
                  <a:cubicBezTo>
                    <a:pt x="1020" y="951"/>
                    <a:pt x="1081" y="947"/>
                    <a:pt x="1144" y="939"/>
                  </a:cubicBezTo>
                  <a:cubicBezTo>
                    <a:pt x="1144" y="939"/>
                    <a:pt x="1144" y="939"/>
                    <a:pt x="1144" y="939"/>
                  </a:cubicBezTo>
                  <a:cubicBezTo>
                    <a:pt x="1213" y="927"/>
                    <a:pt x="1282" y="911"/>
                    <a:pt x="1351" y="895"/>
                  </a:cubicBezTo>
                  <a:cubicBezTo>
                    <a:pt x="1351" y="895"/>
                    <a:pt x="1351" y="895"/>
                    <a:pt x="1351" y="895"/>
                  </a:cubicBezTo>
                  <a:cubicBezTo>
                    <a:pt x="1404" y="878"/>
                    <a:pt x="1457" y="862"/>
                    <a:pt x="1510" y="842"/>
                  </a:cubicBezTo>
                  <a:cubicBezTo>
                    <a:pt x="1510" y="842"/>
                    <a:pt x="1510" y="842"/>
                    <a:pt x="1510" y="842"/>
                  </a:cubicBezTo>
                  <a:cubicBezTo>
                    <a:pt x="1954" y="668"/>
                    <a:pt x="2377" y="470"/>
                    <a:pt x="2812" y="272"/>
                  </a:cubicBezTo>
                  <a:cubicBezTo>
                    <a:pt x="2812" y="272"/>
                    <a:pt x="2812" y="272"/>
                    <a:pt x="2812" y="272"/>
                  </a:cubicBezTo>
                  <a:cubicBezTo>
                    <a:pt x="2894" y="236"/>
                    <a:pt x="2971" y="191"/>
                    <a:pt x="3053" y="155"/>
                  </a:cubicBezTo>
                  <a:cubicBezTo>
                    <a:pt x="3053" y="155"/>
                    <a:pt x="3053" y="155"/>
                    <a:pt x="3053" y="155"/>
                  </a:cubicBezTo>
                  <a:cubicBezTo>
                    <a:pt x="3158" y="107"/>
                    <a:pt x="3260" y="50"/>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3"/>
            <p:cNvSpPr>
              <a:spLocks/>
            </p:cNvSpPr>
            <p:nvPr userDrawn="1"/>
          </p:nvSpPr>
          <p:spPr bwMode="auto">
            <a:xfrm>
              <a:off x="6350" y="317500"/>
              <a:ext cx="9893300" cy="2746375"/>
            </a:xfrm>
            <a:custGeom>
              <a:avLst/>
              <a:gdLst>
                <a:gd name="T0" fmla="*/ 3364 w 3365"/>
                <a:gd name="T1" fmla="*/ 0 h 950"/>
                <a:gd name="T2" fmla="*/ 3363 w 3365"/>
                <a:gd name="T3" fmla="*/ 0 h 950"/>
                <a:gd name="T4" fmla="*/ 3035 w 3365"/>
                <a:gd name="T5" fmla="*/ 159 h 950"/>
                <a:gd name="T6" fmla="*/ 3035 w 3365"/>
                <a:gd name="T7" fmla="*/ 159 h 950"/>
                <a:gd name="T8" fmla="*/ 2718 w 3365"/>
                <a:gd name="T9" fmla="*/ 312 h 950"/>
                <a:gd name="T10" fmla="*/ 2718 w 3365"/>
                <a:gd name="T11" fmla="*/ 312 h 950"/>
                <a:gd name="T12" fmla="*/ 2270 w 3365"/>
                <a:gd name="T13" fmla="*/ 514 h 950"/>
                <a:gd name="T14" fmla="*/ 2270 w 3365"/>
                <a:gd name="T15" fmla="*/ 514 h 950"/>
                <a:gd name="T16" fmla="*/ 2071 w 3365"/>
                <a:gd name="T17" fmla="*/ 599 h 950"/>
                <a:gd name="T18" fmla="*/ 2071 w 3365"/>
                <a:gd name="T19" fmla="*/ 599 h 950"/>
                <a:gd name="T20" fmla="*/ 1461 w 3365"/>
                <a:gd name="T21" fmla="*/ 858 h 950"/>
                <a:gd name="T22" fmla="*/ 1188 w 3365"/>
                <a:gd name="T23" fmla="*/ 926 h 950"/>
                <a:gd name="T24" fmla="*/ 1188 w 3365"/>
                <a:gd name="T25" fmla="*/ 926 h 950"/>
                <a:gd name="T26" fmla="*/ 955 w 3365"/>
                <a:gd name="T27" fmla="*/ 948 h 950"/>
                <a:gd name="T28" fmla="*/ 436 w 3365"/>
                <a:gd name="T29" fmla="*/ 846 h 950"/>
                <a:gd name="T30" fmla="*/ 435 w 3365"/>
                <a:gd name="T31" fmla="*/ 846 h 950"/>
                <a:gd name="T32" fmla="*/ 423 w 3365"/>
                <a:gd name="T33" fmla="*/ 846 h 950"/>
                <a:gd name="T34" fmla="*/ 423 w 3365"/>
                <a:gd name="T35" fmla="*/ 846 h 950"/>
                <a:gd name="T36" fmla="*/ 411 w 3365"/>
                <a:gd name="T37" fmla="*/ 841 h 950"/>
                <a:gd name="T38" fmla="*/ 399 w 3365"/>
                <a:gd name="T39" fmla="*/ 834 h 950"/>
                <a:gd name="T40" fmla="*/ 399 w 3365"/>
                <a:gd name="T41" fmla="*/ 834 h 950"/>
                <a:gd name="T42" fmla="*/ 86 w 3365"/>
                <a:gd name="T43" fmla="*/ 668 h 950"/>
                <a:gd name="T44" fmla="*/ 86 w 3365"/>
                <a:gd name="T45" fmla="*/ 668 h 950"/>
                <a:gd name="T46" fmla="*/ 2 w 3365"/>
                <a:gd name="T47" fmla="*/ 614 h 950"/>
                <a:gd name="T48" fmla="*/ 1 w 3365"/>
                <a:gd name="T49" fmla="*/ 613 h 950"/>
                <a:gd name="T50" fmla="*/ 0 w 3365"/>
                <a:gd name="T51" fmla="*/ 614 h 950"/>
                <a:gd name="T52" fmla="*/ 1 w 3365"/>
                <a:gd name="T53" fmla="*/ 615 h 950"/>
                <a:gd name="T54" fmla="*/ 85 w 3365"/>
                <a:gd name="T55" fmla="*/ 670 h 950"/>
                <a:gd name="T56" fmla="*/ 398 w 3365"/>
                <a:gd name="T57" fmla="*/ 835 h 950"/>
                <a:gd name="T58" fmla="*/ 410 w 3365"/>
                <a:gd name="T59" fmla="*/ 843 h 950"/>
                <a:gd name="T60" fmla="*/ 423 w 3365"/>
                <a:gd name="T61" fmla="*/ 848 h 950"/>
                <a:gd name="T62" fmla="*/ 435 w 3365"/>
                <a:gd name="T63" fmla="*/ 848 h 950"/>
                <a:gd name="T64" fmla="*/ 955 w 3365"/>
                <a:gd name="T65" fmla="*/ 950 h 950"/>
                <a:gd name="T66" fmla="*/ 1188 w 3365"/>
                <a:gd name="T67" fmla="*/ 928 h 950"/>
                <a:gd name="T68" fmla="*/ 1188 w 3365"/>
                <a:gd name="T69" fmla="*/ 928 h 950"/>
                <a:gd name="T70" fmla="*/ 1461 w 3365"/>
                <a:gd name="T71" fmla="*/ 860 h 950"/>
                <a:gd name="T72" fmla="*/ 1461 w 3365"/>
                <a:gd name="T73" fmla="*/ 860 h 950"/>
                <a:gd name="T74" fmla="*/ 2072 w 3365"/>
                <a:gd name="T75" fmla="*/ 601 h 950"/>
                <a:gd name="T76" fmla="*/ 2271 w 3365"/>
                <a:gd name="T77" fmla="*/ 516 h 950"/>
                <a:gd name="T78" fmla="*/ 2719 w 3365"/>
                <a:gd name="T79" fmla="*/ 314 h 950"/>
                <a:gd name="T80" fmla="*/ 2719 w 3365"/>
                <a:gd name="T81" fmla="*/ 314 h 950"/>
                <a:gd name="T82" fmla="*/ 3036 w 3365"/>
                <a:gd name="T83" fmla="*/ 161 h 950"/>
                <a:gd name="T84" fmla="*/ 3364 w 3365"/>
                <a:gd name="T85" fmla="*/ 2 h 950"/>
                <a:gd name="T86" fmla="*/ 3365 w 3365"/>
                <a:gd name="T87" fmla="*/ 1 h 950"/>
                <a:gd name="T88" fmla="*/ 3364 w 3365"/>
                <a:gd name="T8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5" h="950">
                  <a:moveTo>
                    <a:pt x="3364" y="0"/>
                  </a:moveTo>
                  <a:cubicBezTo>
                    <a:pt x="3364" y="0"/>
                    <a:pt x="3363" y="0"/>
                    <a:pt x="3363" y="0"/>
                  </a:cubicBezTo>
                  <a:cubicBezTo>
                    <a:pt x="3255" y="54"/>
                    <a:pt x="3145" y="106"/>
                    <a:pt x="3035" y="159"/>
                  </a:cubicBezTo>
                  <a:cubicBezTo>
                    <a:pt x="3035" y="159"/>
                    <a:pt x="3035" y="159"/>
                    <a:pt x="3035" y="159"/>
                  </a:cubicBezTo>
                  <a:cubicBezTo>
                    <a:pt x="2930" y="215"/>
                    <a:pt x="2824" y="264"/>
                    <a:pt x="2718" y="312"/>
                  </a:cubicBezTo>
                  <a:cubicBezTo>
                    <a:pt x="2718" y="312"/>
                    <a:pt x="2718" y="312"/>
                    <a:pt x="2718" y="312"/>
                  </a:cubicBezTo>
                  <a:cubicBezTo>
                    <a:pt x="2567" y="385"/>
                    <a:pt x="2425" y="454"/>
                    <a:pt x="2270" y="514"/>
                  </a:cubicBezTo>
                  <a:cubicBezTo>
                    <a:pt x="2270" y="514"/>
                    <a:pt x="2270" y="514"/>
                    <a:pt x="2270" y="514"/>
                  </a:cubicBezTo>
                  <a:cubicBezTo>
                    <a:pt x="2205" y="543"/>
                    <a:pt x="2140" y="583"/>
                    <a:pt x="2071" y="599"/>
                  </a:cubicBezTo>
                  <a:cubicBezTo>
                    <a:pt x="2071" y="599"/>
                    <a:pt x="2071" y="599"/>
                    <a:pt x="2071" y="599"/>
                  </a:cubicBezTo>
                  <a:cubicBezTo>
                    <a:pt x="1871" y="692"/>
                    <a:pt x="1672" y="785"/>
                    <a:pt x="1461" y="858"/>
                  </a:cubicBezTo>
                  <a:cubicBezTo>
                    <a:pt x="1371" y="886"/>
                    <a:pt x="1282" y="910"/>
                    <a:pt x="1188" y="926"/>
                  </a:cubicBezTo>
                  <a:cubicBezTo>
                    <a:pt x="1188" y="926"/>
                    <a:pt x="1188" y="926"/>
                    <a:pt x="1188" y="926"/>
                  </a:cubicBezTo>
                  <a:cubicBezTo>
                    <a:pt x="1110" y="941"/>
                    <a:pt x="1032" y="948"/>
                    <a:pt x="955" y="948"/>
                  </a:cubicBezTo>
                  <a:cubicBezTo>
                    <a:pt x="777" y="948"/>
                    <a:pt x="603" y="911"/>
                    <a:pt x="436" y="846"/>
                  </a:cubicBezTo>
                  <a:cubicBezTo>
                    <a:pt x="435" y="846"/>
                    <a:pt x="435" y="846"/>
                    <a:pt x="435" y="846"/>
                  </a:cubicBezTo>
                  <a:cubicBezTo>
                    <a:pt x="431" y="846"/>
                    <a:pt x="427" y="846"/>
                    <a:pt x="423" y="846"/>
                  </a:cubicBezTo>
                  <a:cubicBezTo>
                    <a:pt x="423" y="846"/>
                    <a:pt x="423" y="846"/>
                    <a:pt x="423" y="846"/>
                  </a:cubicBezTo>
                  <a:cubicBezTo>
                    <a:pt x="419" y="846"/>
                    <a:pt x="415" y="844"/>
                    <a:pt x="411" y="841"/>
                  </a:cubicBezTo>
                  <a:cubicBezTo>
                    <a:pt x="407" y="839"/>
                    <a:pt x="403" y="836"/>
                    <a:pt x="399" y="834"/>
                  </a:cubicBezTo>
                  <a:cubicBezTo>
                    <a:pt x="399" y="834"/>
                    <a:pt x="399" y="834"/>
                    <a:pt x="399" y="834"/>
                  </a:cubicBezTo>
                  <a:cubicBezTo>
                    <a:pt x="285" y="797"/>
                    <a:pt x="192" y="733"/>
                    <a:pt x="86" y="668"/>
                  </a:cubicBezTo>
                  <a:cubicBezTo>
                    <a:pt x="86" y="668"/>
                    <a:pt x="86" y="668"/>
                    <a:pt x="86" y="668"/>
                  </a:cubicBezTo>
                  <a:cubicBezTo>
                    <a:pt x="57" y="652"/>
                    <a:pt x="33" y="628"/>
                    <a:pt x="2" y="614"/>
                  </a:cubicBezTo>
                  <a:cubicBezTo>
                    <a:pt x="1" y="613"/>
                    <a:pt x="1" y="613"/>
                    <a:pt x="1" y="613"/>
                  </a:cubicBezTo>
                  <a:cubicBezTo>
                    <a:pt x="1" y="613"/>
                    <a:pt x="0" y="614"/>
                    <a:pt x="0" y="614"/>
                  </a:cubicBezTo>
                  <a:cubicBezTo>
                    <a:pt x="0" y="615"/>
                    <a:pt x="0" y="615"/>
                    <a:pt x="1" y="615"/>
                  </a:cubicBezTo>
                  <a:cubicBezTo>
                    <a:pt x="32" y="629"/>
                    <a:pt x="56" y="653"/>
                    <a:pt x="85" y="670"/>
                  </a:cubicBezTo>
                  <a:cubicBezTo>
                    <a:pt x="190" y="734"/>
                    <a:pt x="284" y="799"/>
                    <a:pt x="398" y="835"/>
                  </a:cubicBezTo>
                  <a:cubicBezTo>
                    <a:pt x="402" y="837"/>
                    <a:pt x="406" y="840"/>
                    <a:pt x="410" y="843"/>
                  </a:cubicBezTo>
                  <a:cubicBezTo>
                    <a:pt x="414" y="845"/>
                    <a:pt x="419" y="848"/>
                    <a:pt x="423" y="848"/>
                  </a:cubicBezTo>
                  <a:cubicBezTo>
                    <a:pt x="427" y="848"/>
                    <a:pt x="431" y="848"/>
                    <a:pt x="435" y="848"/>
                  </a:cubicBezTo>
                  <a:cubicBezTo>
                    <a:pt x="603" y="913"/>
                    <a:pt x="777" y="950"/>
                    <a:pt x="955" y="950"/>
                  </a:cubicBezTo>
                  <a:cubicBezTo>
                    <a:pt x="1032" y="950"/>
                    <a:pt x="1110" y="943"/>
                    <a:pt x="1188" y="928"/>
                  </a:cubicBezTo>
                  <a:cubicBezTo>
                    <a:pt x="1188" y="928"/>
                    <a:pt x="1188" y="928"/>
                    <a:pt x="1188" y="928"/>
                  </a:cubicBezTo>
                  <a:cubicBezTo>
                    <a:pt x="1282" y="912"/>
                    <a:pt x="1372" y="888"/>
                    <a:pt x="1461" y="860"/>
                  </a:cubicBezTo>
                  <a:cubicBezTo>
                    <a:pt x="1461" y="860"/>
                    <a:pt x="1461" y="860"/>
                    <a:pt x="1461" y="860"/>
                  </a:cubicBezTo>
                  <a:cubicBezTo>
                    <a:pt x="1673" y="787"/>
                    <a:pt x="1872" y="694"/>
                    <a:pt x="2072" y="601"/>
                  </a:cubicBezTo>
                  <a:cubicBezTo>
                    <a:pt x="2141" y="585"/>
                    <a:pt x="2206" y="544"/>
                    <a:pt x="2271" y="516"/>
                  </a:cubicBezTo>
                  <a:cubicBezTo>
                    <a:pt x="2426" y="456"/>
                    <a:pt x="2568" y="387"/>
                    <a:pt x="2719" y="314"/>
                  </a:cubicBezTo>
                  <a:cubicBezTo>
                    <a:pt x="2719" y="314"/>
                    <a:pt x="2719" y="314"/>
                    <a:pt x="2719" y="314"/>
                  </a:cubicBezTo>
                  <a:cubicBezTo>
                    <a:pt x="2825" y="266"/>
                    <a:pt x="2931" y="217"/>
                    <a:pt x="3036" y="161"/>
                  </a:cubicBezTo>
                  <a:cubicBezTo>
                    <a:pt x="3146" y="108"/>
                    <a:pt x="3256" y="56"/>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4"/>
            <p:cNvSpPr>
              <a:spLocks/>
            </p:cNvSpPr>
            <p:nvPr userDrawn="1"/>
          </p:nvSpPr>
          <p:spPr bwMode="auto">
            <a:xfrm>
              <a:off x="9525" y="476250"/>
              <a:ext cx="9890125" cy="2746375"/>
            </a:xfrm>
            <a:custGeom>
              <a:avLst/>
              <a:gdLst>
                <a:gd name="T0" fmla="*/ 3363 w 3364"/>
                <a:gd name="T1" fmla="*/ 0 h 950"/>
                <a:gd name="T2" fmla="*/ 3362 w 3364"/>
                <a:gd name="T3" fmla="*/ 0 h 950"/>
                <a:gd name="T4" fmla="*/ 2033 w 3364"/>
                <a:gd name="T5" fmla="*/ 625 h 950"/>
                <a:gd name="T6" fmla="*/ 1976 w 3364"/>
                <a:gd name="T7" fmla="*/ 645 h 950"/>
                <a:gd name="T8" fmla="*/ 1976 w 3364"/>
                <a:gd name="T9" fmla="*/ 645 h 950"/>
                <a:gd name="T10" fmla="*/ 1891 w 3364"/>
                <a:gd name="T11" fmla="*/ 686 h 950"/>
                <a:gd name="T12" fmla="*/ 1765 w 3364"/>
                <a:gd name="T13" fmla="*/ 738 h 950"/>
                <a:gd name="T14" fmla="*/ 1755 w 3364"/>
                <a:gd name="T15" fmla="*/ 740 h 950"/>
                <a:gd name="T16" fmla="*/ 1754 w 3364"/>
                <a:gd name="T17" fmla="*/ 740 h 950"/>
                <a:gd name="T18" fmla="*/ 1744 w 3364"/>
                <a:gd name="T19" fmla="*/ 742 h 950"/>
                <a:gd name="T20" fmla="*/ 975 w 3364"/>
                <a:gd name="T21" fmla="*/ 948 h 950"/>
                <a:gd name="T22" fmla="*/ 744 w 3364"/>
                <a:gd name="T23" fmla="*/ 924 h 950"/>
                <a:gd name="T24" fmla="*/ 744 w 3364"/>
                <a:gd name="T25" fmla="*/ 924 h 950"/>
                <a:gd name="T26" fmla="*/ 707 w 3364"/>
                <a:gd name="T27" fmla="*/ 924 h 950"/>
                <a:gd name="T28" fmla="*/ 1 w 3364"/>
                <a:gd name="T29" fmla="*/ 618 h 950"/>
                <a:gd name="T30" fmla="*/ 1 w 3364"/>
                <a:gd name="T31" fmla="*/ 618 h 950"/>
                <a:gd name="T32" fmla="*/ 0 w 3364"/>
                <a:gd name="T33" fmla="*/ 618 h 950"/>
                <a:gd name="T34" fmla="*/ 0 w 3364"/>
                <a:gd name="T35" fmla="*/ 620 h 950"/>
                <a:gd name="T36" fmla="*/ 707 w 3364"/>
                <a:gd name="T37" fmla="*/ 926 h 950"/>
                <a:gd name="T38" fmla="*/ 707 w 3364"/>
                <a:gd name="T39" fmla="*/ 926 h 950"/>
                <a:gd name="T40" fmla="*/ 743 w 3364"/>
                <a:gd name="T41" fmla="*/ 926 h 950"/>
                <a:gd name="T42" fmla="*/ 975 w 3364"/>
                <a:gd name="T43" fmla="*/ 950 h 950"/>
                <a:gd name="T44" fmla="*/ 1745 w 3364"/>
                <a:gd name="T45" fmla="*/ 744 h 950"/>
                <a:gd name="T46" fmla="*/ 1745 w 3364"/>
                <a:gd name="T47" fmla="*/ 744 h 950"/>
                <a:gd name="T48" fmla="*/ 1755 w 3364"/>
                <a:gd name="T49" fmla="*/ 742 h 950"/>
                <a:gd name="T50" fmla="*/ 1755 w 3364"/>
                <a:gd name="T51" fmla="*/ 742 h 950"/>
                <a:gd name="T52" fmla="*/ 1766 w 3364"/>
                <a:gd name="T53" fmla="*/ 740 h 950"/>
                <a:gd name="T54" fmla="*/ 1892 w 3364"/>
                <a:gd name="T55" fmla="*/ 688 h 950"/>
                <a:gd name="T56" fmla="*/ 1892 w 3364"/>
                <a:gd name="T57" fmla="*/ 688 h 950"/>
                <a:gd name="T58" fmla="*/ 1977 w 3364"/>
                <a:gd name="T59" fmla="*/ 647 h 950"/>
                <a:gd name="T60" fmla="*/ 2034 w 3364"/>
                <a:gd name="T61" fmla="*/ 627 h 950"/>
                <a:gd name="T62" fmla="*/ 2034 w 3364"/>
                <a:gd name="T63" fmla="*/ 627 h 950"/>
                <a:gd name="T64" fmla="*/ 3363 w 3364"/>
                <a:gd name="T65" fmla="*/ 2 h 950"/>
                <a:gd name="T66" fmla="*/ 3364 w 3364"/>
                <a:gd name="T67" fmla="*/ 1 h 950"/>
                <a:gd name="T68" fmla="*/ 3363 w 3364"/>
                <a:gd name="T6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4" h="950">
                  <a:moveTo>
                    <a:pt x="3363" y="0"/>
                  </a:moveTo>
                  <a:cubicBezTo>
                    <a:pt x="3363" y="0"/>
                    <a:pt x="3362" y="0"/>
                    <a:pt x="3362" y="0"/>
                  </a:cubicBezTo>
                  <a:cubicBezTo>
                    <a:pt x="2929" y="221"/>
                    <a:pt x="2485" y="423"/>
                    <a:pt x="2033" y="625"/>
                  </a:cubicBezTo>
                  <a:cubicBezTo>
                    <a:pt x="2013" y="633"/>
                    <a:pt x="1997" y="637"/>
                    <a:pt x="1976" y="645"/>
                  </a:cubicBezTo>
                  <a:cubicBezTo>
                    <a:pt x="1976" y="645"/>
                    <a:pt x="1976" y="645"/>
                    <a:pt x="1976" y="645"/>
                  </a:cubicBezTo>
                  <a:cubicBezTo>
                    <a:pt x="1948" y="661"/>
                    <a:pt x="1919" y="674"/>
                    <a:pt x="1891" y="686"/>
                  </a:cubicBezTo>
                  <a:cubicBezTo>
                    <a:pt x="1846" y="702"/>
                    <a:pt x="1805" y="718"/>
                    <a:pt x="1765" y="738"/>
                  </a:cubicBezTo>
                  <a:cubicBezTo>
                    <a:pt x="1761" y="740"/>
                    <a:pt x="1758" y="740"/>
                    <a:pt x="1755" y="740"/>
                  </a:cubicBezTo>
                  <a:cubicBezTo>
                    <a:pt x="1755" y="740"/>
                    <a:pt x="1755" y="740"/>
                    <a:pt x="1754" y="740"/>
                  </a:cubicBezTo>
                  <a:cubicBezTo>
                    <a:pt x="1752" y="740"/>
                    <a:pt x="1748" y="740"/>
                    <a:pt x="1744" y="742"/>
                  </a:cubicBezTo>
                  <a:cubicBezTo>
                    <a:pt x="1500" y="853"/>
                    <a:pt x="1245" y="948"/>
                    <a:pt x="975" y="948"/>
                  </a:cubicBezTo>
                  <a:cubicBezTo>
                    <a:pt x="899" y="948"/>
                    <a:pt x="822" y="941"/>
                    <a:pt x="744" y="924"/>
                  </a:cubicBezTo>
                  <a:cubicBezTo>
                    <a:pt x="744" y="924"/>
                    <a:pt x="744" y="924"/>
                    <a:pt x="744" y="924"/>
                  </a:cubicBezTo>
                  <a:cubicBezTo>
                    <a:pt x="731" y="924"/>
                    <a:pt x="719" y="924"/>
                    <a:pt x="707" y="924"/>
                  </a:cubicBezTo>
                  <a:cubicBezTo>
                    <a:pt x="443" y="880"/>
                    <a:pt x="211" y="767"/>
                    <a:pt x="1" y="618"/>
                  </a:cubicBezTo>
                  <a:cubicBezTo>
                    <a:pt x="1" y="618"/>
                    <a:pt x="1" y="618"/>
                    <a:pt x="1" y="618"/>
                  </a:cubicBezTo>
                  <a:cubicBezTo>
                    <a:pt x="0" y="618"/>
                    <a:pt x="0" y="618"/>
                    <a:pt x="0" y="618"/>
                  </a:cubicBezTo>
                  <a:cubicBezTo>
                    <a:pt x="0" y="619"/>
                    <a:pt x="0" y="619"/>
                    <a:pt x="0" y="620"/>
                  </a:cubicBezTo>
                  <a:cubicBezTo>
                    <a:pt x="210" y="768"/>
                    <a:pt x="442" y="881"/>
                    <a:pt x="707" y="926"/>
                  </a:cubicBezTo>
                  <a:cubicBezTo>
                    <a:pt x="707" y="926"/>
                    <a:pt x="707" y="926"/>
                    <a:pt x="707" y="926"/>
                  </a:cubicBezTo>
                  <a:cubicBezTo>
                    <a:pt x="719" y="926"/>
                    <a:pt x="731" y="926"/>
                    <a:pt x="743" y="926"/>
                  </a:cubicBezTo>
                  <a:cubicBezTo>
                    <a:pt x="822" y="943"/>
                    <a:pt x="899" y="950"/>
                    <a:pt x="975" y="950"/>
                  </a:cubicBezTo>
                  <a:cubicBezTo>
                    <a:pt x="1245" y="950"/>
                    <a:pt x="1500" y="855"/>
                    <a:pt x="1745" y="744"/>
                  </a:cubicBezTo>
                  <a:cubicBezTo>
                    <a:pt x="1745" y="744"/>
                    <a:pt x="1745" y="744"/>
                    <a:pt x="1745" y="744"/>
                  </a:cubicBezTo>
                  <a:cubicBezTo>
                    <a:pt x="1749" y="742"/>
                    <a:pt x="1752" y="742"/>
                    <a:pt x="1755" y="742"/>
                  </a:cubicBezTo>
                  <a:cubicBezTo>
                    <a:pt x="1755" y="742"/>
                    <a:pt x="1755" y="742"/>
                    <a:pt x="1755" y="742"/>
                  </a:cubicBezTo>
                  <a:cubicBezTo>
                    <a:pt x="1758" y="742"/>
                    <a:pt x="1761" y="742"/>
                    <a:pt x="1766" y="740"/>
                  </a:cubicBezTo>
                  <a:cubicBezTo>
                    <a:pt x="1806" y="720"/>
                    <a:pt x="1847" y="704"/>
                    <a:pt x="1892" y="688"/>
                  </a:cubicBezTo>
                  <a:cubicBezTo>
                    <a:pt x="1892" y="688"/>
                    <a:pt x="1892" y="688"/>
                    <a:pt x="1892" y="688"/>
                  </a:cubicBezTo>
                  <a:cubicBezTo>
                    <a:pt x="1920" y="675"/>
                    <a:pt x="1949" y="663"/>
                    <a:pt x="1977" y="647"/>
                  </a:cubicBezTo>
                  <a:cubicBezTo>
                    <a:pt x="1997" y="639"/>
                    <a:pt x="2014" y="635"/>
                    <a:pt x="2034" y="627"/>
                  </a:cubicBezTo>
                  <a:cubicBezTo>
                    <a:pt x="2034" y="627"/>
                    <a:pt x="2034" y="627"/>
                    <a:pt x="2034" y="627"/>
                  </a:cubicBezTo>
                  <a:cubicBezTo>
                    <a:pt x="2486" y="425"/>
                    <a:pt x="2930" y="223"/>
                    <a:pt x="3363" y="2"/>
                  </a:cubicBezTo>
                  <a:cubicBezTo>
                    <a:pt x="3364" y="2"/>
                    <a:pt x="3364" y="1"/>
                    <a:pt x="3364" y="1"/>
                  </a:cubicBezTo>
                  <a:cubicBezTo>
                    <a:pt x="3363" y="1"/>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5"/>
            <p:cNvSpPr>
              <a:spLocks/>
            </p:cNvSpPr>
            <p:nvPr userDrawn="1"/>
          </p:nvSpPr>
          <p:spPr bwMode="auto">
            <a:xfrm>
              <a:off x="6350" y="638175"/>
              <a:ext cx="9893300" cy="2743200"/>
            </a:xfrm>
            <a:custGeom>
              <a:avLst/>
              <a:gdLst>
                <a:gd name="T0" fmla="*/ 3364 w 3365"/>
                <a:gd name="T1" fmla="*/ 0 h 949"/>
                <a:gd name="T2" fmla="*/ 3363 w 3365"/>
                <a:gd name="T3" fmla="*/ 0 h 949"/>
                <a:gd name="T4" fmla="*/ 2905 w 3365"/>
                <a:gd name="T5" fmla="*/ 222 h 949"/>
                <a:gd name="T6" fmla="*/ 2905 w 3365"/>
                <a:gd name="T7" fmla="*/ 222 h 949"/>
                <a:gd name="T8" fmla="*/ 2873 w 3365"/>
                <a:gd name="T9" fmla="*/ 242 h 949"/>
                <a:gd name="T10" fmla="*/ 2873 w 3365"/>
                <a:gd name="T11" fmla="*/ 242 h 949"/>
                <a:gd name="T12" fmla="*/ 1570 w 3365"/>
                <a:gd name="T13" fmla="*/ 816 h 949"/>
                <a:gd name="T14" fmla="*/ 1131 w 3365"/>
                <a:gd name="T15" fmla="*/ 937 h 949"/>
                <a:gd name="T16" fmla="*/ 1037 w 3365"/>
                <a:gd name="T17" fmla="*/ 945 h 949"/>
                <a:gd name="T18" fmla="*/ 965 w 3365"/>
                <a:gd name="T19" fmla="*/ 947 h 949"/>
                <a:gd name="T20" fmla="*/ 615 w 3365"/>
                <a:gd name="T21" fmla="*/ 904 h 949"/>
                <a:gd name="T22" fmla="*/ 614 w 3365"/>
                <a:gd name="T23" fmla="*/ 904 h 949"/>
                <a:gd name="T24" fmla="*/ 614 w 3365"/>
                <a:gd name="T25" fmla="*/ 904 h 949"/>
                <a:gd name="T26" fmla="*/ 611 w 3365"/>
                <a:gd name="T27" fmla="*/ 903 h 949"/>
                <a:gd name="T28" fmla="*/ 604 w 3365"/>
                <a:gd name="T29" fmla="*/ 899 h 949"/>
                <a:gd name="T30" fmla="*/ 598 w 3365"/>
                <a:gd name="T31" fmla="*/ 896 h 949"/>
                <a:gd name="T32" fmla="*/ 2 w 3365"/>
                <a:gd name="T33" fmla="*/ 613 h 949"/>
                <a:gd name="T34" fmla="*/ 1 w 3365"/>
                <a:gd name="T35" fmla="*/ 613 h 949"/>
                <a:gd name="T36" fmla="*/ 0 w 3365"/>
                <a:gd name="T37" fmla="*/ 613 h 949"/>
                <a:gd name="T38" fmla="*/ 1 w 3365"/>
                <a:gd name="T39" fmla="*/ 615 h 949"/>
                <a:gd name="T40" fmla="*/ 598 w 3365"/>
                <a:gd name="T41" fmla="*/ 898 h 949"/>
                <a:gd name="T42" fmla="*/ 598 w 3365"/>
                <a:gd name="T43" fmla="*/ 898 h 949"/>
                <a:gd name="T44" fmla="*/ 598 w 3365"/>
                <a:gd name="T45" fmla="*/ 898 h 949"/>
                <a:gd name="T46" fmla="*/ 601 w 3365"/>
                <a:gd name="T47" fmla="*/ 899 h 949"/>
                <a:gd name="T48" fmla="*/ 608 w 3365"/>
                <a:gd name="T49" fmla="*/ 904 h 949"/>
                <a:gd name="T50" fmla="*/ 614 w 3365"/>
                <a:gd name="T51" fmla="*/ 906 h 949"/>
                <a:gd name="T52" fmla="*/ 965 w 3365"/>
                <a:gd name="T53" fmla="*/ 949 h 949"/>
                <a:gd name="T54" fmla="*/ 1038 w 3365"/>
                <a:gd name="T55" fmla="*/ 947 h 949"/>
                <a:gd name="T56" fmla="*/ 1038 w 3365"/>
                <a:gd name="T57" fmla="*/ 947 h 949"/>
                <a:gd name="T58" fmla="*/ 1131 w 3365"/>
                <a:gd name="T59" fmla="*/ 939 h 949"/>
                <a:gd name="T60" fmla="*/ 1131 w 3365"/>
                <a:gd name="T61" fmla="*/ 939 h 949"/>
                <a:gd name="T62" fmla="*/ 1571 w 3365"/>
                <a:gd name="T63" fmla="*/ 817 h 949"/>
                <a:gd name="T64" fmla="*/ 2873 w 3365"/>
                <a:gd name="T65" fmla="*/ 244 h 949"/>
                <a:gd name="T66" fmla="*/ 2906 w 3365"/>
                <a:gd name="T67" fmla="*/ 223 h 949"/>
                <a:gd name="T68" fmla="*/ 3364 w 3365"/>
                <a:gd name="T69" fmla="*/ 2 h 949"/>
                <a:gd name="T70" fmla="*/ 3365 w 3365"/>
                <a:gd name="T71" fmla="*/ 0 h 949"/>
                <a:gd name="T72" fmla="*/ 3364 w 3365"/>
                <a:gd name="T73"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65" h="949">
                  <a:moveTo>
                    <a:pt x="3364" y="0"/>
                  </a:moveTo>
                  <a:cubicBezTo>
                    <a:pt x="3364" y="0"/>
                    <a:pt x="3363" y="0"/>
                    <a:pt x="3363" y="0"/>
                  </a:cubicBezTo>
                  <a:cubicBezTo>
                    <a:pt x="3210" y="72"/>
                    <a:pt x="3064" y="153"/>
                    <a:pt x="2905" y="222"/>
                  </a:cubicBezTo>
                  <a:cubicBezTo>
                    <a:pt x="2905" y="222"/>
                    <a:pt x="2905" y="222"/>
                    <a:pt x="2905" y="222"/>
                  </a:cubicBezTo>
                  <a:cubicBezTo>
                    <a:pt x="2893" y="230"/>
                    <a:pt x="2885" y="238"/>
                    <a:pt x="2873" y="242"/>
                  </a:cubicBezTo>
                  <a:cubicBezTo>
                    <a:pt x="2873" y="242"/>
                    <a:pt x="2873" y="242"/>
                    <a:pt x="2873" y="242"/>
                  </a:cubicBezTo>
                  <a:cubicBezTo>
                    <a:pt x="2437" y="444"/>
                    <a:pt x="2014" y="638"/>
                    <a:pt x="1570" y="816"/>
                  </a:cubicBezTo>
                  <a:cubicBezTo>
                    <a:pt x="1428" y="872"/>
                    <a:pt x="1286" y="912"/>
                    <a:pt x="1131" y="937"/>
                  </a:cubicBezTo>
                  <a:cubicBezTo>
                    <a:pt x="1099" y="941"/>
                    <a:pt x="1070" y="941"/>
                    <a:pt x="1037" y="945"/>
                  </a:cubicBezTo>
                  <a:cubicBezTo>
                    <a:pt x="1013" y="946"/>
                    <a:pt x="989" y="947"/>
                    <a:pt x="965" y="947"/>
                  </a:cubicBezTo>
                  <a:cubicBezTo>
                    <a:pt x="848" y="947"/>
                    <a:pt x="732" y="931"/>
                    <a:pt x="615" y="904"/>
                  </a:cubicBezTo>
                  <a:cubicBezTo>
                    <a:pt x="614" y="904"/>
                    <a:pt x="614" y="904"/>
                    <a:pt x="614" y="904"/>
                  </a:cubicBezTo>
                  <a:cubicBezTo>
                    <a:pt x="614" y="904"/>
                    <a:pt x="614" y="904"/>
                    <a:pt x="614" y="904"/>
                  </a:cubicBezTo>
                  <a:cubicBezTo>
                    <a:pt x="614" y="904"/>
                    <a:pt x="612" y="904"/>
                    <a:pt x="611" y="903"/>
                  </a:cubicBezTo>
                  <a:cubicBezTo>
                    <a:pt x="609" y="902"/>
                    <a:pt x="607" y="900"/>
                    <a:pt x="604" y="899"/>
                  </a:cubicBezTo>
                  <a:cubicBezTo>
                    <a:pt x="602" y="898"/>
                    <a:pt x="600" y="896"/>
                    <a:pt x="598" y="896"/>
                  </a:cubicBezTo>
                  <a:cubicBezTo>
                    <a:pt x="370" y="848"/>
                    <a:pt x="183" y="735"/>
                    <a:pt x="2" y="613"/>
                  </a:cubicBezTo>
                  <a:cubicBezTo>
                    <a:pt x="1" y="613"/>
                    <a:pt x="1" y="613"/>
                    <a:pt x="1" y="613"/>
                  </a:cubicBezTo>
                  <a:cubicBezTo>
                    <a:pt x="1" y="613"/>
                    <a:pt x="0" y="613"/>
                    <a:pt x="0" y="613"/>
                  </a:cubicBezTo>
                  <a:cubicBezTo>
                    <a:pt x="0" y="614"/>
                    <a:pt x="0" y="614"/>
                    <a:pt x="1" y="615"/>
                  </a:cubicBezTo>
                  <a:cubicBezTo>
                    <a:pt x="182" y="736"/>
                    <a:pt x="370" y="850"/>
                    <a:pt x="598" y="898"/>
                  </a:cubicBezTo>
                  <a:cubicBezTo>
                    <a:pt x="598" y="898"/>
                    <a:pt x="598" y="898"/>
                    <a:pt x="598" y="898"/>
                  </a:cubicBezTo>
                  <a:cubicBezTo>
                    <a:pt x="598" y="898"/>
                    <a:pt x="598" y="898"/>
                    <a:pt x="598" y="898"/>
                  </a:cubicBezTo>
                  <a:cubicBezTo>
                    <a:pt x="599" y="898"/>
                    <a:pt x="600" y="899"/>
                    <a:pt x="601" y="899"/>
                  </a:cubicBezTo>
                  <a:cubicBezTo>
                    <a:pt x="603" y="900"/>
                    <a:pt x="606" y="902"/>
                    <a:pt x="608" y="904"/>
                  </a:cubicBezTo>
                  <a:cubicBezTo>
                    <a:pt x="610" y="905"/>
                    <a:pt x="612" y="906"/>
                    <a:pt x="614" y="906"/>
                  </a:cubicBezTo>
                  <a:cubicBezTo>
                    <a:pt x="732" y="933"/>
                    <a:pt x="847" y="949"/>
                    <a:pt x="965" y="949"/>
                  </a:cubicBezTo>
                  <a:cubicBezTo>
                    <a:pt x="989" y="949"/>
                    <a:pt x="1013" y="948"/>
                    <a:pt x="1038" y="947"/>
                  </a:cubicBezTo>
                  <a:cubicBezTo>
                    <a:pt x="1038" y="947"/>
                    <a:pt x="1038" y="947"/>
                    <a:pt x="1038" y="947"/>
                  </a:cubicBezTo>
                  <a:cubicBezTo>
                    <a:pt x="1070" y="943"/>
                    <a:pt x="1099" y="943"/>
                    <a:pt x="1131" y="939"/>
                  </a:cubicBezTo>
                  <a:cubicBezTo>
                    <a:pt x="1131" y="939"/>
                    <a:pt x="1131" y="939"/>
                    <a:pt x="1131" y="939"/>
                  </a:cubicBezTo>
                  <a:cubicBezTo>
                    <a:pt x="1286" y="914"/>
                    <a:pt x="1429" y="874"/>
                    <a:pt x="1571" y="817"/>
                  </a:cubicBezTo>
                  <a:cubicBezTo>
                    <a:pt x="2015" y="640"/>
                    <a:pt x="2438" y="446"/>
                    <a:pt x="2873" y="244"/>
                  </a:cubicBezTo>
                  <a:cubicBezTo>
                    <a:pt x="2886" y="240"/>
                    <a:pt x="2894" y="231"/>
                    <a:pt x="2906" y="223"/>
                  </a:cubicBezTo>
                  <a:cubicBezTo>
                    <a:pt x="3065" y="155"/>
                    <a:pt x="3211" y="74"/>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6"/>
            <p:cNvSpPr>
              <a:spLocks/>
            </p:cNvSpPr>
            <p:nvPr userDrawn="1"/>
          </p:nvSpPr>
          <p:spPr bwMode="auto">
            <a:xfrm>
              <a:off x="3175" y="796925"/>
              <a:ext cx="9896475" cy="2746375"/>
            </a:xfrm>
            <a:custGeom>
              <a:avLst/>
              <a:gdLst>
                <a:gd name="T0" fmla="*/ 3365 w 3366"/>
                <a:gd name="T1" fmla="*/ 0 h 950"/>
                <a:gd name="T2" fmla="*/ 3364 w 3366"/>
                <a:gd name="T3" fmla="*/ 0 h 950"/>
                <a:gd name="T4" fmla="*/ 3228 w 3366"/>
                <a:gd name="T5" fmla="*/ 70 h 950"/>
                <a:gd name="T6" fmla="*/ 2052 w 3366"/>
                <a:gd name="T7" fmla="*/ 611 h 950"/>
                <a:gd name="T8" fmla="*/ 2051 w 3366"/>
                <a:gd name="T9" fmla="*/ 611 h 950"/>
                <a:gd name="T10" fmla="*/ 2043 w 3366"/>
                <a:gd name="T11" fmla="*/ 617 h 950"/>
                <a:gd name="T12" fmla="*/ 2035 w 3366"/>
                <a:gd name="T13" fmla="*/ 623 h 950"/>
                <a:gd name="T14" fmla="*/ 1490 w 3366"/>
                <a:gd name="T15" fmla="*/ 849 h 950"/>
                <a:gd name="T16" fmla="*/ 1490 w 3366"/>
                <a:gd name="T17" fmla="*/ 849 h 950"/>
                <a:gd name="T18" fmla="*/ 1327 w 3366"/>
                <a:gd name="T19" fmla="*/ 902 h 950"/>
                <a:gd name="T20" fmla="*/ 1327 w 3366"/>
                <a:gd name="T21" fmla="*/ 902 h 950"/>
                <a:gd name="T22" fmla="*/ 1197 w 3366"/>
                <a:gd name="T23" fmla="*/ 930 h 950"/>
                <a:gd name="T24" fmla="*/ 967 w 3366"/>
                <a:gd name="T25" fmla="*/ 948 h 950"/>
                <a:gd name="T26" fmla="*/ 851 w 3366"/>
                <a:gd name="T27" fmla="*/ 942 h 950"/>
                <a:gd name="T28" fmla="*/ 774 w 3366"/>
                <a:gd name="T29" fmla="*/ 934 h 950"/>
                <a:gd name="T30" fmla="*/ 774 w 3366"/>
                <a:gd name="T31" fmla="*/ 934 h 950"/>
                <a:gd name="T32" fmla="*/ 412 w 3366"/>
                <a:gd name="T33" fmla="*/ 841 h 950"/>
                <a:gd name="T34" fmla="*/ 412 w 3366"/>
                <a:gd name="T35" fmla="*/ 841 h 950"/>
                <a:gd name="T36" fmla="*/ 2 w 3366"/>
                <a:gd name="T37" fmla="*/ 612 h 950"/>
                <a:gd name="T38" fmla="*/ 1 w 3366"/>
                <a:gd name="T39" fmla="*/ 612 h 950"/>
                <a:gd name="T40" fmla="*/ 0 w 3366"/>
                <a:gd name="T41" fmla="*/ 612 h 950"/>
                <a:gd name="T42" fmla="*/ 1 w 3366"/>
                <a:gd name="T43" fmla="*/ 613 h 950"/>
                <a:gd name="T44" fmla="*/ 1 w 3366"/>
                <a:gd name="T45" fmla="*/ 613 h 950"/>
                <a:gd name="T46" fmla="*/ 411 w 3366"/>
                <a:gd name="T47" fmla="*/ 843 h 950"/>
                <a:gd name="T48" fmla="*/ 411 w 3366"/>
                <a:gd name="T49" fmla="*/ 843 h 950"/>
                <a:gd name="T50" fmla="*/ 774 w 3366"/>
                <a:gd name="T51" fmla="*/ 936 h 950"/>
                <a:gd name="T52" fmla="*/ 774 w 3366"/>
                <a:gd name="T53" fmla="*/ 936 h 950"/>
                <a:gd name="T54" fmla="*/ 851 w 3366"/>
                <a:gd name="T55" fmla="*/ 944 h 950"/>
                <a:gd name="T56" fmla="*/ 851 w 3366"/>
                <a:gd name="T57" fmla="*/ 944 h 950"/>
                <a:gd name="T58" fmla="*/ 967 w 3366"/>
                <a:gd name="T59" fmla="*/ 950 h 950"/>
                <a:gd name="T60" fmla="*/ 1197 w 3366"/>
                <a:gd name="T61" fmla="*/ 932 h 950"/>
                <a:gd name="T62" fmla="*/ 1197 w 3366"/>
                <a:gd name="T63" fmla="*/ 932 h 950"/>
                <a:gd name="T64" fmla="*/ 1328 w 3366"/>
                <a:gd name="T65" fmla="*/ 904 h 950"/>
                <a:gd name="T66" fmla="*/ 1328 w 3366"/>
                <a:gd name="T67" fmla="*/ 904 h 950"/>
                <a:gd name="T68" fmla="*/ 1491 w 3366"/>
                <a:gd name="T69" fmla="*/ 851 h 950"/>
                <a:gd name="T70" fmla="*/ 1491 w 3366"/>
                <a:gd name="T71" fmla="*/ 851 h 950"/>
                <a:gd name="T72" fmla="*/ 2036 w 3366"/>
                <a:gd name="T73" fmla="*/ 625 h 950"/>
                <a:gd name="T74" fmla="*/ 2036 w 3366"/>
                <a:gd name="T75" fmla="*/ 625 h 950"/>
                <a:gd name="T76" fmla="*/ 2044 w 3366"/>
                <a:gd name="T77" fmla="*/ 619 h 950"/>
                <a:gd name="T78" fmla="*/ 2053 w 3366"/>
                <a:gd name="T79" fmla="*/ 613 h 950"/>
                <a:gd name="T80" fmla="*/ 3229 w 3366"/>
                <a:gd name="T81" fmla="*/ 71 h 950"/>
                <a:gd name="T82" fmla="*/ 3229 w 3366"/>
                <a:gd name="T83" fmla="*/ 71 h 950"/>
                <a:gd name="T84" fmla="*/ 3365 w 3366"/>
                <a:gd name="T85" fmla="*/ 2 h 950"/>
                <a:gd name="T86" fmla="*/ 3366 w 3366"/>
                <a:gd name="T87" fmla="*/ 1 h 950"/>
                <a:gd name="T88" fmla="*/ 3365 w 3366"/>
                <a:gd name="T8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6" h="950">
                  <a:moveTo>
                    <a:pt x="3365" y="0"/>
                  </a:moveTo>
                  <a:cubicBezTo>
                    <a:pt x="3365" y="0"/>
                    <a:pt x="3364" y="0"/>
                    <a:pt x="3364" y="0"/>
                  </a:cubicBezTo>
                  <a:cubicBezTo>
                    <a:pt x="3317" y="21"/>
                    <a:pt x="3269" y="37"/>
                    <a:pt x="3228" y="70"/>
                  </a:cubicBezTo>
                  <a:cubicBezTo>
                    <a:pt x="2837" y="256"/>
                    <a:pt x="2454" y="445"/>
                    <a:pt x="2052" y="611"/>
                  </a:cubicBezTo>
                  <a:cubicBezTo>
                    <a:pt x="2051" y="611"/>
                    <a:pt x="2051" y="611"/>
                    <a:pt x="2051" y="611"/>
                  </a:cubicBezTo>
                  <a:cubicBezTo>
                    <a:pt x="2049" y="613"/>
                    <a:pt x="2046" y="615"/>
                    <a:pt x="2043" y="617"/>
                  </a:cubicBezTo>
                  <a:cubicBezTo>
                    <a:pt x="2040" y="619"/>
                    <a:pt x="2037" y="621"/>
                    <a:pt x="2035" y="623"/>
                  </a:cubicBezTo>
                  <a:cubicBezTo>
                    <a:pt x="1852" y="700"/>
                    <a:pt x="1673" y="777"/>
                    <a:pt x="1490" y="849"/>
                  </a:cubicBezTo>
                  <a:cubicBezTo>
                    <a:pt x="1490" y="849"/>
                    <a:pt x="1490" y="849"/>
                    <a:pt x="1490" y="849"/>
                  </a:cubicBezTo>
                  <a:cubicBezTo>
                    <a:pt x="1437" y="870"/>
                    <a:pt x="1384" y="886"/>
                    <a:pt x="1327" y="902"/>
                  </a:cubicBezTo>
                  <a:cubicBezTo>
                    <a:pt x="1327" y="902"/>
                    <a:pt x="1327" y="902"/>
                    <a:pt x="1327" y="902"/>
                  </a:cubicBezTo>
                  <a:cubicBezTo>
                    <a:pt x="1283" y="914"/>
                    <a:pt x="1242" y="922"/>
                    <a:pt x="1197" y="930"/>
                  </a:cubicBezTo>
                  <a:cubicBezTo>
                    <a:pt x="1118" y="941"/>
                    <a:pt x="1043" y="948"/>
                    <a:pt x="967" y="948"/>
                  </a:cubicBezTo>
                  <a:cubicBezTo>
                    <a:pt x="929" y="948"/>
                    <a:pt x="891" y="946"/>
                    <a:pt x="851" y="942"/>
                  </a:cubicBezTo>
                  <a:cubicBezTo>
                    <a:pt x="827" y="938"/>
                    <a:pt x="798" y="938"/>
                    <a:pt x="774" y="934"/>
                  </a:cubicBezTo>
                  <a:cubicBezTo>
                    <a:pt x="774" y="934"/>
                    <a:pt x="774" y="934"/>
                    <a:pt x="774" y="934"/>
                  </a:cubicBezTo>
                  <a:cubicBezTo>
                    <a:pt x="648" y="914"/>
                    <a:pt x="530" y="886"/>
                    <a:pt x="412" y="841"/>
                  </a:cubicBezTo>
                  <a:cubicBezTo>
                    <a:pt x="412" y="841"/>
                    <a:pt x="412" y="841"/>
                    <a:pt x="412" y="841"/>
                  </a:cubicBezTo>
                  <a:cubicBezTo>
                    <a:pt x="266" y="781"/>
                    <a:pt x="131" y="704"/>
                    <a:pt x="2" y="612"/>
                  </a:cubicBezTo>
                  <a:cubicBezTo>
                    <a:pt x="2" y="612"/>
                    <a:pt x="1" y="612"/>
                    <a:pt x="1" y="612"/>
                  </a:cubicBezTo>
                  <a:cubicBezTo>
                    <a:pt x="1" y="612"/>
                    <a:pt x="1" y="612"/>
                    <a:pt x="0" y="612"/>
                  </a:cubicBezTo>
                  <a:cubicBezTo>
                    <a:pt x="0" y="612"/>
                    <a:pt x="0" y="613"/>
                    <a:pt x="1" y="613"/>
                  </a:cubicBezTo>
                  <a:cubicBezTo>
                    <a:pt x="1" y="613"/>
                    <a:pt x="1" y="613"/>
                    <a:pt x="1" y="613"/>
                  </a:cubicBezTo>
                  <a:cubicBezTo>
                    <a:pt x="130" y="706"/>
                    <a:pt x="265" y="783"/>
                    <a:pt x="411" y="843"/>
                  </a:cubicBezTo>
                  <a:cubicBezTo>
                    <a:pt x="411" y="843"/>
                    <a:pt x="411" y="843"/>
                    <a:pt x="411" y="843"/>
                  </a:cubicBezTo>
                  <a:cubicBezTo>
                    <a:pt x="530" y="888"/>
                    <a:pt x="648" y="916"/>
                    <a:pt x="774" y="936"/>
                  </a:cubicBezTo>
                  <a:cubicBezTo>
                    <a:pt x="774" y="936"/>
                    <a:pt x="774" y="936"/>
                    <a:pt x="774" y="936"/>
                  </a:cubicBezTo>
                  <a:cubicBezTo>
                    <a:pt x="798" y="940"/>
                    <a:pt x="827" y="940"/>
                    <a:pt x="851" y="944"/>
                  </a:cubicBezTo>
                  <a:cubicBezTo>
                    <a:pt x="851" y="944"/>
                    <a:pt x="851" y="944"/>
                    <a:pt x="851" y="944"/>
                  </a:cubicBezTo>
                  <a:cubicBezTo>
                    <a:pt x="891" y="948"/>
                    <a:pt x="929" y="950"/>
                    <a:pt x="967" y="950"/>
                  </a:cubicBezTo>
                  <a:cubicBezTo>
                    <a:pt x="1044" y="950"/>
                    <a:pt x="1119" y="943"/>
                    <a:pt x="1197" y="932"/>
                  </a:cubicBezTo>
                  <a:cubicBezTo>
                    <a:pt x="1197" y="932"/>
                    <a:pt x="1197" y="932"/>
                    <a:pt x="1197" y="932"/>
                  </a:cubicBezTo>
                  <a:cubicBezTo>
                    <a:pt x="1242" y="924"/>
                    <a:pt x="1283" y="916"/>
                    <a:pt x="1328" y="904"/>
                  </a:cubicBezTo>
                  <a:cubicBezTo>
                    <a:pt x="1328" y="904"/>
                    <a:pt x="1328" y="904"/>
                    <a:pt x="1328" y="904"/>
                  </a:cubicBezTo>
                  <a:cubicBezTo>
                    <a:pt x="1385" y="888"/>
                    <a:pt x="1438" y="871"/>
                    <a:pt x="1491" y="851"/>
                  </a:cubicBezTo>
                  <a:cubicBezTo>
                    <a:pt x="1491" y="851"/>
                    <a:pt x="1491" y="851"/>
                    <a:pt x="1491" y="851"/>
                  </a:cubicBezTo>
                  <a:cubicBezTo>
                    <a:pt x="1674" y="779"/>
                    <a:pt x="1853" y="702"/>
                    <a:pt x="2036" y="625"/>
                  </a:cubicBezTo>
                  <a:cubicBezTo>
                    <a:pt x="2036" y="625"/>
                    <a:pt x="2036" y="625"/>
                    <a:pt x="2036" y="625"/>
                  </a:cubicBezTo>
                  <a:cubicBezTo>
                    <a:pt x="2038" y="623"/>
                    <a:pt x="2041" y="621"/>
                    <a:pt x="2044" y="619"/>
                  </a:cubicBezTo>
                  <a:cubicBezTo>
                    <a:pt x="2047" y="617"/>
                    <a:pt x="2050" y="615"/>
                    <a:pt x="2053" y="613"/>
                  </a:cubicBezTo>
                  <a:cubicBezTo>
                    <a:pt x="2455" y="447"/>
                    <a:pt x="2838" y="257"/>
                    <a:pt x="3229" y="71"/>
                  </a:cubicBezTo>
                  <a:cubicBezTo>
                    <a:pt x="3229" y="71"/>
                    <a:pt x="3229" y="71"/>
                    <a:pt x="3229" y="71"/>
                  </a:cubicBezTo>
                  <a:cubicBezTo>
                    <a:pt x="3269" y="39"/>
                    <a:pt x="3318" y="23"/>
                    <a:pt x="3365" y="2"/>
                  </a:cubicBezTo>
                  <a:cubicBezTo>
                    <a:pt x="3366" y="2"/>
                    <a:pt x="3366" y="1"/>
                    <a:pt x="3366" y="1"/>
                  </a:cubicBezTo>
                  <a:cubicBezTo>
                    <a:pt x="3365" y="0"/>
                    <a:pt x="3365" y="0"/>
                    <a:pt x="3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7"/>
            <p:cNvSpPr>
              <a:spLocks/>
            </p:cNvSpPr>
            <p:nvPr userDrawn="1"/>
          </p:nvSpPr>
          <p:spPr bwMode="auto">
            <a:xfrm>
              <a:off x="9525" y="958850"/>
              <a:ext cx="9890125" cy="2751138"/>
            </a:xfrm>
            <a:custGeom>
              <a:avLst/>
              <a:gdLst>
                <a:gd name="T0" fmla="*/ 3363 w 3364"/>
                <a:gd name="T1" fmla="*/ 0 h 952"/>
                <a:gd name="T2" fmla="*/ 3362 w 3364"/>
                <a:gd name="T3" fmla="*/ 0 h 952"/>
                <a:gd name="T4" fmla="*/ 2664 w 3364"/>
                <a:gd name="T5" fmla="*/ 337 h 952"/>
                <a:gd name="T6" fmla="*/ 2579 w 3364"/>
                <a:gd name="T7" fmla="*/ 377 h 952"/>
                <a:gd name="T8" fmla="*/ 1968 w 3364"/>
                <a:gd name="T9" fmla="*/ 648 h 952"/>
                <a:gd name="T10" fmla="*/ 1968 w 3364"/>
                <a:gd name="T11" fmla="*/ 648 h 952"/>
                <a:gd name="T12" fmla="*/ 1777 w 3364"/>
                <a:gd name="T13" fmla="*/ 733 h 952"/>
                <a:gd name="T14" fmla="*/ 1740 w 3364"/>
                <a:gd name="T15" fmla="*/ 741 h 952"/>
                <a:gd name="T16" fmla="*/ 1740 w 3364"/>
                <a:gd name="T17" fmla="*/ 741 h 952"/>
                <a:gd name="T18" fmla="*/ 1569 w 3364"/>
                <a:gd name="T19" fmla="*/ 818 h 952"/>
                <a:gd name="T20" fmla="*/ 1427 w 3364"/>
                <a:gd name="T21" fmla="*/ 870 h 952"/>
                <a:gd name="T22" fmla="*/ 1317 w 3364"/>
                <a:gd name="T23" fmla="*/ 902 h 952"/>
                <a:gd name="T24" fmla="*/ 1187 w 3364"/>
                <a:gd name="T25" fmla="*/ 931 h 952"/>
                <a:gd name="T26" fmla="*/ 968 w 3364"/>
                <a:gd name="T27" fmla="*/ 950 h 952"/>
                <a:gd name="T28" fmla="*/ 463 w 3364"/>
                <a:gd name="T29" fmla="*/ 862 h 952"/>
                <a:gd name="T30" fmla="*/ 463 w 3364"/>
                <a:gd name="T31" fmla="*/ 862 h 952"/>
                <a:gd name="T32" fmla="*/ 394 w 3364"/>
                <a:gd name="T33" fmla="*/ 834 h 952"/>
                <a:gd name="T34" fmla="*/ 1 w 3364"/>
                <a:gd name="T35" fmla="*/ 615 h 952"/>
                <a:gd name="T36" fmla="*/ 1 w 3364"/>
                <a:gd name="T37" fmla="*/ 615 h 952"/>
                <a:gd name="T38" fmla="*/ 0 w 3364"/>
                <a:gd name="T39" fmla="*/ 615 h 952"/>
                <a:gd name="T40" fmla="*/ 0 w 3364"/>
                <a:gd name="T41" fmla="*/ 617 h 952"/>
                <a:gd name="T42" fmla="*/ 393 w 3364"/>
                <a:gd name="T43" fmla="*/ 836 h 952"/>
                <a:gd name="T44" fmla="*/ 393 w 3364"/>
                <a:gd name="T45" fmla="*/ 836 h 952"/>
                <a:gd name="T46" fmla="*/ 462 w 3364"/>
                <a:gd name="T47" fmla="*/ 864 h 952"/>
                <a:gd name="T48" fmla="*/ 462 w 3364"/>
                <a:gd name="T49" fmla="*/ 864 h 952"/>
                <a:gd name="T50" fmla="*/ 968 w 3364"/>
                <a:gd name="T51" fmla="*/ 952 h 952"/>
                <a:gd name="T52" fmla="*/ 1187 w 3364"/>
                <a:gd name="T53" fmla="*/ 933 h 952"/>
                <a:gd name="T54" fmla="*/ 1318 w 3364"/>
                <a:gd name="T55" fmla="*/ 904 h 952"/>
                <a:gd name="T56" fmla="*/ 1318 w 3364"/>
                <a:gd name="T57" fmla="*/ 904 h 952"/>
                <a:gd name="T58" fmla="*/ 1428 w 3364"/>
                <a:gd name="T59" fmla="*/ 872 h 952"/>
                <a:gd name="T60" fmla="*/ 1570 w 3364"/>
                <a:gd name="T61" fmla="*/ 820 h 952"/>
                <a:gd name="T62" fmla="*/ 1570 w 3364"/>
                <a:gd name="T63" fmla="*/ 819 h 952"/>
                <a:gd name="T64" fmla="*/ 1741 w 3364"/>
                <a:gd name="T65" fmla="*/ 743 h 952"/>
                <a:gd name="T66" fmla="*/ 1778 w 3364"/>
                <a:gd name="T67" fmla="*/ 735 h 952"/>
                <a:gd name="T68" fmla="*/ 1778 w 3364"/>
                <a:gd name="T69" fmla="*/ 735 h 952"/>
                <a:gd name="T70" fmla="*/ 1969 w 3364"/>
                <a:gd name="T71" fmla="*/ 650 h 952"/>
                <a:gd name="T72" fmla="*/ 2579 w 3364"/>
                <a:gd name="T73" fmla="*/ 379 h 952"/>
                <a:gd name="T74" fmla="*/ 2580 w 3364"/>
                <a:gd name="T75" fmla="*/ 379 h 952"/>
                <a:gd name="T76" fmla="*/ 2665 w 3364"/>
                <a:gd name="T77" fmla="*/ 339 h 952"/>
                <a:gd name="T78" fmla="*/ 2665 w 3364"/>
                <a:gd name="T79" fmla="*/ 339 h 952"/>
                <a:gd name="T80" fmla="*/ 3363 w 3364"/>
                <a:gd name="T81" fmla="*/ 1 h 952"/>
                <a:gd name="T82" fmla="*/ 3364 w 3364"/>
                <a:gd name="T83" fmla="*/ 0 h 952"/>
                <a:gd name="T84" fmla="*/ 3363 w 3364"/>
                <a:gd name="T85"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4" h="952">
                  <a:moveTo>
                    <a:pt x="3363" y="0"/>
                  </a:moveTo>
                  <a:cubicBezTo>
                    <a:pt x="3363" y="0"/>
                    <a:pt x="3362" y="0"/>
                    <a:pt x="3362" y="0"/>
                  </a:cubicBezTo>
                  <a:cubicBezTo>
                    <a:pt x="3128" y="111"/>
                    <a:pt x="2900" y="224"/>
                    <a:pt x="2664" y="337"/>
                  </a:cubicBezTo>
                  <a:cubicBezTo>
                    <a:pt x="2636" y="349"/>
                    <a:pt x="2607" y="361"/>
                    <a:pt x="2579" y="377"/>
                  </a:cubicBezTo>
                  <a:cubicBezTo>
                    <a:pt x="2375" y="474"/>
                    <a:pt x="2176" y="563"/>
                    <a:pt x="1968" y="648"/>
                  </a:cubicBezTo>
                  <a:cubicBezTo>
                    <a:pt x="1968" y="648"/>
                    <a:pt x="1968" y="648"/>
                    <a:pt x="1968" y="648"/>
                  </a:cubicBezTo>
                  <a:cubicBezTo>
                    <a:pt x="1903" y="676"/>
                    <a:pt x="1842" y="705"/>
                    <a:pt x="1777" y="733"/>
                  </a:cubicBezTo>
                  <a:cubicBezTo>
                    <a:pt x="1765" y="737"/>
                    <a:pt x="1753" y="737"/>
                    <a:pt x="1740" y="741"/>
                  </a:cubicBezTo>
                  <a:cubicBezTo>
                    <a:pt x="1740" y="741"/>
                    <a:pt x="1740" y="741"/>
                    <a:pt x="1740" y="741"/>
                  </a:cubicBezTo>
                  <a:cubicBezTo>
                    <a:pt x="1683" y="769"/>
                    <a:pt x="1626" y="793"/>
                    <a:pt x="1569" y="818"/>
                  </a:cubicBezTo>
                  <a:cubicBezTo>
                    <a:pt x="1520" y="834"/>
                    <a:pt x="1476" y="854"/>
                    <a:pt x="1427" y="870"/>
                  </a:cubicBezTo>
                  <a:cubicBezTo>
                    <a:pt x="1390" y="882"/>
                    <a:pt x="1354" y="890"/>
                    <a:pt x="1317" y="902"/>
                  </a:cubicBezTo>
                  <a:cubicBezTo>
                    <a:pt x="1272" y="915"/>
                    <a:pt x="1232" y="923"/>
                    <a:pt x="1187" y="931"/>
                  </a:cubicBezTo>
                  <a:cubicBezTo>
                    <a:pt x="1113" y="944"/>
                    <a:pt x="1040" y="950"/>
                    <a:pt x="968" y="950"/>
                  </a:cubicBezTo>
                  <a:cubicBezTo>
                    <a:pt x="797" y="950"/>
                    <a:pt x="629" y="916"/>
                    <a:pt x="463" y="862"/>
                  </a:cubicBezTo>
                  <a:cubicBezTo>
                    <a:pt x="463" y="862"/>
                    <a:pt x="463" y="862"/>
                    <a:pt x="463" y="862"/>
                  </a:cubicBezTo>
                  <a:cubicBezTo>
                    <a:pt x="439" y="854"/>
                    <a:pt x="418" y="842"/>
                    <a:pt x="394" y="834"/>
                  </a:cubicBezTo>
                  <a:cubicBezTo>
                    <a:pt x="256" y="777"/>
                    <a:pt x="125" y="701"/>
                    <a:pt x="1" y="615"/>
                  </a:cubicBezTo>
                  <a:cubicBezTo>
                    <a:pt x="1" y="615"/>
                    <a:pt x="1" y="615"/>
                    <a:pt x="1" y="615"/>
                  </a:cubicBezTo>
                  <a:cubicBezTo>
                    <a:pt x="1" y="615"/>
                    <a:pt x="0" y="615"/>
                    <a:pt x="0" y="615"/>
                  </a:cubicBezTo>
                  <a:cubicBezTo>
                    <a:pt x="0" y="616"/>
                    <a:pt x="0" y="616"/>
                    <a:pt x="0" y="617"/>
                  </a:cubicBezTo>
                  <a:cubicBezTo>
                    <a:pt x="124" y="702"/>
                    <a:pt x="255" y="779"/>
                    <a:pt x="393" y="836"/>
                  </a:cubicBezTo>
                  <a:cubicBezTo>
                    <a:pt x="393" y="836"/>
                    <a:pt x="393" y="836"/>
                    <a:pt x="393" y="836"/>
                  </a:cubicBezTo>
                  <a:cubicBezTo>
                    <a:pt x="417" y="844"/>
                    <a:pt x="438" y="856"/>
                    <a:pt x="462" y="864"/>
                  </a:cubicBezTo>
                  <a:cubicBezTo>
                    <a:pt x="462" y="864"/>
                    <a:pt x="462" y="864"/>
                    <a:pt x="462" y="864"/>
                  </a:cubicBezTo>
                  <a:cubicBezTo>
                    <a:pt x="628" y="918"/>
                    <a:pt x="796" y="952"/>
                    <a:pt x="968" y="952"/>
                  </a:cubicBezTo>
                  <a:cubicBezTo>
                    <a:pt x="1040" y="952"/>
                    <a:pt x="1114" y="946"/>
                    <a:pt x="1187" y="933"/>
                  </a:cubicBezTo>
                  <a:cubicBezTo>
                    <a:pt x="1232" y="925"/>
                    <a:pt x="1273" y="917"/>
                    <a:pt x="1318" y="904"/>
                  </a:cubicBezTo>
                  <a:cubicBezTo>
                    <a:pt x="1318" y="904"/>
                    <a:pt x="1318" y="904"/>
                    <a:pt x="1318" y="904"/>
                  </a:cubicBezTo>
                  <a:cubicBezTo>
                    <a:pt x="1354" y="892"/>
                    <a:pt x="1391" y="884"/>
                    <a:pt x="1428" y="872"/>
                  </a:cubicBezTo>
                  <a:cubicBezTo>
                    <a:pt x="1476" y="856"/>
                    <a:pt x="1521" y="836"/>
                    <a:pt x="1570" y="820"/>
                  </a:cubicBezTo>
                  <a:cubicBezTo>
                    <a:pt x="1570" y="819"/>
                    <a:pt x="1570" y="819"/>
                    <a:pt x="1570" y="819"/>
                  </a:cubicBezTo>
                  <a:cubicBezTo>
                    <a:pt x="1627" y="795"/>
                    <a:pt x="1684" y="771"/>
                    <a:pt x="1741" y="743"/>
                  </a:cubicBezTo>
                  <a:cubicBezTo>
                    <a:pt x="1753" y="739"/>
                    <a:pt x="1765" y="739"/>
                    <a:pt x="1778" y="735"/>
                  </a:cubicBezTo>
                  <a:cubicBezTo>
                    <a:pt x="1778" y="735"/>
                    <a:pt x="1778" y="735"/>
                    <a:pt x="1778" y="735"/>
                  </a:cubicBezTo>
                  <a:cubicBezTo>
                    <a:pt x="1843" y="706"/>
                    <a:pt x="1904" y="678"/>
                    <a:pt x="1969" y="650"/>
                  </a:cubicBezTo>
                  <a:cubicBezTo>
                    <a:pt x="2177" y="565"/>
                    <a:pt x="2376" y="476"/>
                    <a:pt x="2579" y="379"/>
                  </a:cubicBezTo>
                  <a:cubicBezTo>
                    <a:pt x="2580" y="379"/>
                    <a:pt x="2580" y="379"/>
                    <a:pt x="2580" y="379"/>
                  </a:cubicBezTo>
                  <a:cubicBezTo>
                    <a:pt x="2608" y="363"/>
                    <a:pt x="2636" y="351"/>
                    <a:pt x="2665" y="339"/>
                  </a:cubicBezTo>
                  <a:cubicBezTo>
                    <a:pt x="2665" y="339"/>
                    <a:pt x="2665" y="339"/>
                    <a:pt x="2665" y="339"/>
                  </a:cubicBezTo>
                  <a:cubicBezTo>
                    <a:pt x="2901" y="226"/>
                    <a:pt x="3129" y="112"/>
                    <a:pt x="3363" y="1"/>
                  </a:cubicBezTo>
                  <a:cubicBezTo>
                    <a:pt x="3364" y="1"/>
                    <a:pt x="3364" y="1"/>
                    <a:pt x="3364" y="0"/>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8"/>
            <p:cNvSpPr>
              <a:spLocks/>
            </p:cNvSpPr>
            <p:nvPr userDrawn="1"/>
          </p:nvSpPr>
          <p:spPr bwMode="auto">
            <a:xfrm>
              <a:off x="6350" y="1117600"/>
              <a:ext cx="9893300" cy="2743200"/>
            </a:xfrm>
            <a:custGeom>
              <a:avLst/>
              <a:gdLst>
                <a:gd name="T0" fmla="*/ 3364 w 3365"/>
                <a:gd name="T1" fmla="*/ 0 h 949"/>
                <a:gd name="T2" fmla="*/ 3363 w 3365"/>
                <a:gd name="T3" fmla="*/ 0 h 949"/>
                <a:gd name="T4" fmla="*/ 2942 w 3365"/>
                <a:gd name="T5" fmla="*/ 205 h 949"/>
                <a:gd name="T6" fmla="*/ 2942 w 3365"/>
                <a:gd name="T7" fmla="*/ 205 h 949"/>
                <a:gd name="T8" fmla="*/ 2873 w 3365"/>
                <a:gd name="T9" fmla="*/ 241 h 949"/>
                <a:gd name="T10" fmla="*/ 2779 w 3365"/>
                <a:gd name="T11" fmla="*/ 282 h 949"/>
                <a:gd name="T12" fmla="*/ 2779 w 3365"/>
                <a:gd name="T13" fmla="*/ 282 h 949"/>
                <a:gd name="T14" fmla="*/ 2563 w 3365"/>
                <a:gd name="T15" fmla="*/ 383 h 949"/>
                <a:gd name="T16" fmla="*/ 2563 w 3365"/>
                <a:gd name="T17" fmla="*/ 383 h 949"/>
                <a:gd name="T18" fmla="*/ 1554 w 3365"/>
                <a:gd name="T19" fmla="*/ 823 h 949"/>
                <a:gd name="T20" fmla="*/ 1554 w 3365"/>
                <a:gd name="T21" fmla="*/ 823 h 949"/>
                <a:gd name="T22" fmla="*/ 1168 w 3365"/>
                <a:gd name="T23" fmla="*/ 932 h 949"/>
                <a:gd name="T24" fmla="*/ 1054 w 3365"/>
                <a:gd name="T25" fmla="*/ 944 h 949"/>
                <a:gd name="T26" fmla="*/ 959 w 3365"/>
                <a:gd name="T27" fmla="*/ 947 h 949"/>
                <a:gd name="T28" fmla="*/ 826 w 3365"/>
                <a:gd name="T29" fmla="*/ 940 h 949"/>
                <a:gd name="T30" fmla="*/ 826 w 3365"/>
                <a:gd name="T31" fmla="*/ 940 h 949"/>
                <a:gd name="T32" fmla="*/ 2 w 3365"/>
                <a:gd name="T33" fmla="*/ 613 h 949"/>
                <a:gd name="T34" fmla="*/ 1 w 3365"/>
                <a:gd name="T35" fmla="*/ 613 h 949"/>
                <a:gd name="T36" fmla="*/ 0 w 3365"/>
                <a:gd name="T37" fmla="*/ 613 h 949"/>
                <a:gd name="T38" fmla="*/ 1 w 3365"/>
                <a:gd name="T39" fmla="*/ 615 h 949"/>
                <a:gd name="T40" fmla="*/ 826 w 3365"/>
                <a:gd name="T41" fmla="*/ 942 h 949"/>
                <a:gd name="T42" fmla="*/ 826 w 3365"/>
                <a:gd name="T43" fmla="*/ 942 h 949"/>
                <a:gd name="T44" fmla="*/ 959 w 3365"/>
                <a:gd name="T45" fmla="*/ 949 h 949"/>
                <a:gd name="T46" fmla="*/ 1054 w 3365"/>
                <a:gd name="T47" fmla="*/ 946 h 949"/>
                <a:gd name="T48" fmla="*/ 1054 w 3365"/>
                <a:gd name="T49" fmla="*/ 946 h 949"/>
                <a:gd name="T50" fmla="*/ 1168 w 3365"/>
                <a:gd name="T51" fmla="*/ 934 h 949"/>
                <a:gd name="T52" fmla="*/ 1168 w 3365"/>
                <a:gd name="T53" fmla="*/ 934 h 949"/>
                <a:gd name="T54" fmla="*/ 1555 w 3365"/>
                <a:gd name="T55" fmla="*/ 825 h 949"/>
                <a:gd name="T56" fmla="*/ 1555 w 3365"/>
                <a:gd name="T57" fmla="*/ 825 h 949"/>
                <a:gd name="T58" fmla="*/ 2564 w 3365"/>
                <a:gd name="T59" fmla="*/ 385 h 949"/>
                <a:gd name="T60" fmla="*/ 2564 w 3365"/>
                <a:gd name="T61" fmla="*/ 385 h 949"/>
                <a:gd name="T62" fmla="*/ 2780 w 3365"/>
                <a:gd name="T63" fmla="*/ 284 h 949"/>
                <a:gd name="T64" fmla="*/ 2873 w 3365"/>
                <a:gd name="T65" fmla="*/ 243 h 949"/>
                <a:gd name="T66" fmla="*/ 2874 w 3365"/>
                <a:gd name="T67" fmla="*/ 243 h 949"/>
                <a:gd name="T68" fmla="*/ 2943 w 3365"/>
                <a:gd name="T69" fmla="*/ 207 h 949"/>
                <a:gd name="T70" fmla="*/ 3364 w 3365"/>
                <a:gd name="T71" fmla="*/ 2 h 949"/>
                <a:gd name="T72" fmla="*/ 3365 w 3365"/>
                <a:gd name="T73" fmla="*/ 0 h 949"/>
                <a:gd name="T74" fmla="*/ 3364 w 3365"/>
                <a:gd name="T75"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5" h="949">
                  <a:moveTo>
                    <a:pt x="3364" y="0"/>
                  </a:moveTo>
                  <a:cubicBezTo>
                    <a:pt x="3364" y="0"/>
                    <a:pt x="3363" y="0"/>
                    <a:pt x="3363" y="0"/>
                  </a:cubicBezTo>
                  <a:cubicBezTo>
                    <a:pt x="3223" y="68"/>
                    <a:pt x="3084" y="140"/>
                    <a:pt x="2942" y="205"/>
                  </a:cubicBezTo>
                  <a:cubicBezTo>
                    <a:pt x="2942" y="205"/>
                    <a:pt x="2942" y="205"/>
                    <a:pt x="2942" y="205"/>
                  </a:cubicBezTo>
                  <a:cubicBezTo>
                    <a:pt x="2917" y="217"/>
                    <a:pt x="2897" y="229"/>
                    <a:pt x="2873" y="241"/>
                  </a:cubicBezTo>
                  <a:cubicBezTo>
                    <a:pt x="2840" y="254"/>
                    <a:pt x="2812" y="266"/>
                    <a:pt x="2779" y="282"/>
                  </a:cubicBezTo>
                  <a:cubicBezTo>
                    <a:pt x="2779" y="282"/>
                    <a:pt x="2779" y="282"/>
                    <a:pt x="2779" y="282"/>
                  </a:cubicBezTo>
                  <a:cubicBezTo>
                    <a:pt x="2706" y="322"/>
                    <a:pt x="2637" y="351"/>
                    <a:pt x="2563" y="383"/>
                  </a:cubicBezTo>
                  <a:cubicBezTo>
                    <a:pt x="2563" y="383"/>
                    <a:pt x="2563" y="383"/>
                    <a:pt x="2563" y="383"/>
                  </a:cubicBezTo>
                  <a:cubicBezTo>
                    <a:pt x="2226" y="540"/>
                    <a:pt x="1896" y="686"/>
                    <a:pt x="1554" y="823"/>
                  </a:cubicBezTo>
                  <a:cubicBezTo>
                    <a:pt x="1554" y="823"/>
                    <a:pt x="1554" y="823"/>
                    <a:pt x="1554" y="823"/>
                  </a:cubicBezTo>
                  <a:cubicBezTo>
                    <a:pt x="1428" y="872"/>
                    <a:pt x="1302" y="908"/>
                    <a:pt x="1168" y="932"/>
                  </a:cubicBezTo>
                  <a:cubicBezTo>
                    <a:pt x="1127" y="936"/>
                    <a:pt x="1090" y="940"/>
                    <a:pt x="1054" y="944"/>
                  </a:cubicBezTo>
                  <a:cubicBezTo>
                    <a:pt x="1022" y="946"/>
                    <a:pt x="990" y="947"/>
                    <a:pt x="959" y="947"/>
                  </a:cubicBezTo>
                  <a:cubicBezTo>
                    <a:pt x="915" y="947"/>
                    <a:pt x="871" y="945"/>
                    <a:pt x="826" y="940"/>
                  </a:cubicBezTo>
                  <a:cubicBezTo>
                    <a:pt x="826" y="940"/>
                    <a:pt x="826" y="940"/>
                    <a:pt x="826" y="940"/>
                  </a:cubicBezTo>
                  <a:cubicBezTo>
                    <a:pt x="521" y="912"/>
                    <a:pt x="244" y="783"/>
                    <a:pt x="2" y="613"/>
                  </a:cubicBezTo>
                  <a:cubicBezTo>
                    <a:pt x="1" y="613"/>
                    <a:pt x="1" y="613"/>
                    <a:pt x="1" y="613"/>
                  </a:cubicBezTo>
                  <a:cubicBezTo>
                    <a:pt x="1" y="613"/>
                    <a:pt x="0" y="613"/>
                    <a:pt x="0" y="613"/>
                  </a:cubicBezTo>
                  <a:cubicBezTo>
                    <a:pt x="0" y="614"/>
                    <a:pt x="0" y="614"/>
                    <a:pt x="1" y="615"/>
                  </a:cubicBezTo>
                  <a:cubicBezTo>
                    <a:pt x="243" y="785"/>
                    <a:pt x="520" y="914"/>
                    <a:pt x="826" y="942"/>
                  </a:cubicBezTo>
                  <a:cubicBezTo>
                    <a:pt x="826" y="942"/>
                    <a:pt x="826" y="942"/>
                    <a:pt x="826" y="942"/>
                  </a:cubicBezTo>
                  <a:cubicBezTo>
                    <a:pt x="871" y="947"/>
                    <a:pt x="915" y="949"/>
                    <a:pt x="959" y="949"/>
                  </a:cubicBezTo>
                  <a:cubicBezTo>
                    <a:pt x="991" y="949"/>
                    <a:pt x="1022" y="948"/>
                    <a:pt x="1054" y="946"/>
                  </a:cubicBezTo>
                  <a:cubicBezTo>
                    <a:pt x="1054" y="946"/>
                    <a:pt x="1054" y="946"/>
                    <a:pt x="1054" y="946"/>
                  </a:cubicBezTo>
                  <a:cubicBezTo>
                    <a:pt x="1091" y="942"/>
                    <a:pt x="1127" y="938"/>
                    <a:pt x="1168" y="934"/>
                  </a:cubicBezTo>
                  <a:cubicBezTo>
                    <a:pt x="1168" y="934"/>
                    <a:pt x="1168" y="934"/>
                    <a:pt x="1168" y="934"/>
                  </a:cubicBezTo>
                  <a:cubicBezTo>
                    <a:pt x="1302" y="910"/>
                    <a:pt x="1429" y="874"/>
                    <a:pt x="1555" y="825"/>
                  </a:cubicBezTo>
                  <a:cubicBezTo>
                    <a:pt x="1555" y="825"/>
                    <a:pt x="1555" y="825"/>
                    <a:pt x="1555" y="825"/>
                  </a:cubicBezTo>
                  <a:cubicBezTo>
                    <a:pt x="1897" y="688"/>
                    <a:pt x="2226" y="542"/>
                    <a:pt x="2564" y="385"/>
                  </a:cubicBezTo>
                  <a:cubicBezTo>
                    <a:pt x="2564" y="385"/>
                    <a:pt x="2564" y="385"/>
                    <a:pt x="2564" y="385"/>
                  </a:cubicBezTo>
                  <a:cubicBezTo>
                    <a:pt x="2637" y="352"/>
                    <a:pt x="2707" y="324"/>
                    <a:pt x="2780" y="284"/>
                  </a:cubicBezTo>
                  <a:cubicBezTo>
                    <a:pt x="2812" y="268"/>
                    <a:pt x="2841" y="255"/>
                    <a:pt x="2873" y="243"/>
                  </a:cubicBezTo>
                  <a:cubicBezTo>
                    <a:pt x="2874" y="243"/>
                    <a:pt x="2874" y="243"/>
                    <a:pt x="2874" y="243"/>
                  </a:cubicBezTo>
                  <a:cubicBezTo>
                    <a:pt x="2898" y="231"/>
                    <a:pt x="2918" y="219"/>
                    <a:pt x="2943" y="207"/>
                  </a:cubicBezTo>
                  <a:cubicBezTo>
                    <a:pt x="3085" y="142"/>
                    <a:pt x="3224" y="70"/>
                    <a:pt x="3364" y="2"/>
                  </a:cubicBezTo>
                  <a:cubicBezTo>
                    <a:pt x="3365" y="2"/>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9"/>
            <p:cNvSpPr>
              <a:spLocks/>
            </p:cNvSpPr>
            <p:nvPr userDrawn="1"/>
          </p:nvSpPr>
          <p:spPr bwMode="auto">
            <a:xfrm>
              <a:off x="6350" y="1277938"/>
              <a:ext cx="9893300" cy="2744788"/>
            </a:xfrm>
            <a:custGeom>
              <a:avLst/>
              <a:gdLst>
                <a:gd name="T0" fmla="*/ 3364 w 3365"/>
                <a:gd name="T1" fmla="*/ 0 h 950"/>
                <a:gd name="T2" fmla="*/ 3363 w 3365"/>
                <a:gd name="T3" fmla="*/ 0 h 950"/>
                <a:gd name="T4" fmla="*/ 2779 w 3365"/>
                <a:gd name="T5" fmla="*/ 283 h 950"/>
                <a:gd name="T6" fmla="*/ 2779 w 3365"/>
                <a:gd name="T7" fmla="*/ 283 h 950"/>
                <a:gd name="T8" fmla="*/ 1839 w 3365"/>
                <a:gd name="T9" fmla="*/ 704 h 950"/>
                <a:gd name="T10" fmla="*/ 1839 w 3365"/>
                <a:gd name="T11" fmla="*/ 704 h 950"/>
                <a:gd name="T12" fmla="*/ 1697 w 3365"/>
                <a:gd name="T13" fmla="*/ 768 h 950"/>
                <a:gd name="T14" fmla="*/ 1696 w 3365"/>
                <a:gd name="T15" fmla="*/ 768 h 950"/>
                <a:gd name="T16" fmla="*/ 1687 w 3365"/>
                <a:gd name="T17" fmla="*/ 770 h 950"/>
                <a:gd name="T18" fmla="*/ 1686 w 3365"/>
                <a:gd name="T19" fmla="*/ 770 h 950"/>
                <a:gd name="T20" fmla="*/ 1676 w 3365"/>
                <a:gd name="T21" fmla="*/ 772 h 950"/>
                <a:gd name="T22" fmla="*/ 1607 w 3365"/>
                <a:gd name="T23" fmla="*/ 805 h 950"/>
                <a:gd name="T24" fmla="*/ 1164 w 3365"/>
                <a:gd name="T25" fmla="*/ 934 h 950"/>
                <a:gd name="T26" fmla="*/ 1164 w 3365"/>
                <a:gd name="T27" fmla="*/ 934 h 950"/>
                <a:gd name="T28" fmla="*/ 964 w 3365"/>
                <a:gd name="T29" fmla="*/ 948 h 950"/>
                <a:gd name="T30" fmla="*/ 122 w 3365"/>
                <a:gd name="T31" fmla="*/ 696 h 950"/>
                <a:gd name="T32" fmla="*/ 110 w 3365"/>
                <a:gd name="T33" fmla="*/ 684 h 950"/>
                <a:gd name="T34" fmla="*/ 110 w 3365"/>
                <a:gd name="T35" fmla="*/ 683 h 950"/>
                <a:gd name="T36" fmla="*/ 1 w 3365"/>
                <a:gd name="T37" fmla="*/ 614 h 950"/>
                <a:gd name="T38" fmla="*/ 1 w 3365"/>
                <a:gd name="T39" fmla="*/ 614 h 950"/>
                <a:gd name="T40" fmla="*/ 0 w 3365"/>
                <a:gd name="T41" fmla="*/ 614 h 950"/>
                <a:gd name="T42" fmla="*/ 0 w 3365"/>
                <a:gd name="T43" fmla="*/ 616 h 950"/>
                <a:gd name="T44" fmla="*/ 109 w 3365"/>
                <a:gd name="T45" fmla="*/ 685 h 950"/>
                <a:gd name="T46" fmla="*/ 121 w 3365"/>
                <a:gd name="T47" fmla="*/ 697 h 950"/>
                <a:gd name="T48" fmla="*/ 121 w 3365"/>
                <a:gd name="T49" fmla="*/ 697 h 950"/>
                <a:gd name="T50" fmla="*/ 964 w 3365"/>
                <a:gd name="T51" fmla="*/ 950 h 950"/>
                <a:gd name="T52" fmla="*/ 964 w 3365"/>
                <a:gd name="T53" fmla="*/ 950 h 950"/>
                <a:gd name="T54" fmla="*/ 1164 w 3365"/>
                <a:gd name="T55" fmla="*/ 936 h 950"/>
                <a:gd name="T56" fmla="*/ 1164 w 3365"/>
                <a:gd name="T57" fmla="*/ 936 h 950"/>
                <a:gd name="T58" fmla="*/ 1608 w 3365"/>
                <a:gd name="T59" fmla="*/ 806 h 950"/>
                <a:gd name="T60" fmla="*/ 1608 w 3365"/>
                <a:gd name="T61" fmla="*/ 806 h 950"/>
                <a:gd name="T62" fmla="*/ 1677 w 3365"/>
                <a:gd name="T63" fmla="*/ 774 h 950"/>
                <a:gd name="T64" fmla="*/ 1687 w 3365"/>
                <a:gd name="T65" fmla="*/ 772 h 950"/>
                <a:gd name="T66" fmla="*/ 1687 w 3365"/>
                <a:gd name="T67" fmla="*/ 772 h 950"/>
                <a:gd name="T68" fmla="*/ 1697 w 3365"/>
                <a:gd name="T69" fmla="*/ 770 h 950"/>
                <a:gd name="T70" fmla="*/ 1840 w 3365"/>
                <a:gd name="T71" fmla="*/ 705 h 950"/>
                <a:gd name="T72" fmla="*/ 1840 w 3365"/>
                <a:gd name="T73" fmla="*/ 705 h 950"/>
                <a:gd name="T74" fmla="*/ 2780 w 3365"/>
                <a:gd name="T75" fmla="*/ 285 h 950"/>
                <a:gd name="T76" fmla="*/ 2780 w 3365"/>
                <a:gd name="T77" fmla="*/ 285 h 950"/>
                <a:gd name="T78" fmla="*/ 3364 w 3365"/>
                <a:gd name="T79" fmla="*/ 2 h 950"/>
                <a:gd name="T80" fmla="*/ 3365 w 3365"/>
                <a:gd name="T81" fmla="*/ 1 h 950"/>
                <a:gd name="T82" fmla="*/ 3364 w 3365"/>
                <a:gd name="T8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0">
                  <a:moveTo>
                    <a:pt x="3364" y="0"/>
                  </a:moveTo>
                  <a:cubicBezTo>
                    <a:pt x="3364" y="0"/>
                    <a:pt x="3363" y="0"/>
                    <a:pt x="3363" y="0"/>
                  </a:cubicBezTo>
                  <a:cubicBezTo>
                    <a:pt x="3170" y="98"/>
                    <a:pt x="2978" y="191"/>
                    <a:pt x="2779" y="283"/>
                  </a:cubicBezTo>
                  <a:cubicBezTo>
                    <a:pt x="2779" y="283"/>
                    <a:pt x="2779" y="283"/>
                    <a:pt x="2779" y="283"/>
                  </a:cubicBezTo>
                  <a:cubicBezTo>
                    <a:pt x="2466" y="433"/>
                    <a:pt x="2160" y="574"/>
                    <a:pt x="1839" y="704"/>
                  </a:cubicBezTo>
                  <a:cubicBezTo>
                    <a:pt x="1839" y="704"/>
                    <a:pt x="1839" y="704"/>
                    <a:pt x="1839" y="704"/>
                  </a:cubicBezTo>
                  <a:cubicBezTo>
                    <a:pt x="1790" y="724"/>
                    <a:pt x="1745" y="748"/>
                    <a:pt x="1697" y="768"/>
                  </a:cubicBezTo>
                  <a:cubicBezTo>
                    <a:pt x="1696" y="768"/>
                    <a:pt x="1696" y="768"/>
                    <a:pt x="1696" y="768"/>
                  </a:cubicBezTo>
                  <a:cubicBezTo>
                    <a:pt x="1693" y="770"/>
                    <a:pt x="1690" y="770"/>
                    <a:pt x="1687" y="770"/>
                  </a:cubicBezTo>
                  <a:cubicBezTo>
                    <a:pt x="1687" y="770"/>
                    <a:pt x="1686" y="770"/>
                    <a:pt x="1686" y="770"/>
                  </a:cubicBezTo>
                  <a:cubicBezTo>
                    <a:pt x="1683" y="770"/>
                    <a:pt x="1680" y="770"/>
                    <a:pt x="1676" y="772"/>
                  </a:cubicBezTo>
                  <a:cubicBezTo>
                    <a:pt x="1652" y="784"/>
                    <a:pt x="1631" y="792"/>
                    <a:pt x="1607" y="805"/>
                  </a:cubicBezTo>
                  <a:cubicBezTo>
                    <a:pt x="1460" y="861"/>
                    <a:pt x="1318" y="910"/>
                    <a:pt x="1164" y="934"/>
                  </a:cubicBezTo>
                  <a:cubicBezTo>
                    <a:pt x="1164" y="934"/>
                    <a:pt x="1164" y="934"/>
                    <a:pt x="1164" y="934"/>
                  </a:cubicBezTo>
                  <a:cubicBezTo>
                    <a:pt x="1096" y="943"/>
                    <a:pt x="1030" y="948"/>
                    <a:pt x="964" y="948"/>
                  </a:cubicBezTo>
                  <a:cubicBezTo>
                    <a:pt x="666" y="948"/>
                    <a:pt x="382" y="854"/>
                    <a:pt x="122" y="696"/>
                  </a:cubicBezTo>
                  <a:cubicBezTo>
                    <a:pt x="118" y="692"/>
                    <a:pt x="114" y="688"/>
                    <a:pt x="110" y="684"/>
                  </a:cubicBezTo>
                  <a:cubicBezTo>
                    <a:pt x="110" y="683"/>
                    <a:pt x="110" y="683"/>
                    <a:pt x="110" y="683"/>
                  </a:cubicBezTo>
                  <a:cubicBezTo>
                    <a:pt x="70" y="667"/>
                    <a:pt x="37" y="635"/>
                    <a:pt x="1" y="614"/>
                  </a:cubicBezTo>
                  <a:cubicBezTo>
                    <a:pt x="1" y="614"/>
                    <a:pt x="1" y="614"/>
                    <a:pt x="1" y="614"/>
                  </a:cubicBezTo>
                  <a:cubicBezTo>
                    <a:pt x="0" y="614"/>
                    <a:pt x="0" y="614"/>
                    <a:pt x="0" y="614"/>
                  </a:cubicBezTo>
                  <a:cubicBezTo>
                    <a:pt x="0" y="615"/>
                    <a:pt x="0" y="615"/>
                    <a:pt x="0" y="616"/>
                  </a:cubicBezTo>
                  <a:cubicBezTo>
                    <a:pt x="36" y="637"/>
                    <a:pt x="68" y="669"/>
                    <a:pt x="109" y="685"/>
                  </a:cubicBezTo>
                  <a:cubicBezTo>
                    <a:pt x="113" y="689"/>
                    <a:pt x="117" y="693"/>
                    <a:pt x="121" y="697"/>
                  </a:cubicBezTo>
                  <a:cubicBezTo>
                    <a:pt x="121" y="697"/>
                    <a:pt x="121" y="697"/>
                    <a:pt x="121" y="697"/>
                  </a:cubicBezTo>
                  <a:cubicBezTo>
                    <a:pt x="381" y="856"/>
                    <a:pt x="666" y="950"/>
                    <a:pt x="964" y="950"/>
                  </a:cubicBezTo>
                  <a:cubicBezTo>
                    <a:pt x="964" y="950"/>
                    <a:pt x="964" y="950"/>
                    <a:pt x="964" y="950"/>
                  </a:cubicBezTo>
                  <a:cubicBezTo>
                    <a:pt x="1030" y="950"/>
                    <a:pt x="1097" y="945"/>
                    <a:pt x="1164" y="936"/>
                  </a:cubicBezTo>
                  <a:cubicBezTo>
                    <a:pt x="1164" y="936"/>
                    <a:pt x="1164" y="936"/>
                    <a:pt x="1164" y="936"/>
                  </a:cubicBezTo>
                  <a:cubicBezTo>
                    <a:pt x="1319" y="912"/>
                    <a:pt x="1461" y="863"/>
                    <a:pt x="1608" y="806"/>
                  </a:cubicBezTo>
                  <a:cubicBezTo>
                    <a:pt x="1608" y="806"/>
                    <a:pt x="1608" y="806"/>
                    <a:pt x="1608" y="806"/>
                  </a:cubicBezTo>
                  <a:cubicBezTo>
                    <a:pt x="1632" y="794"/>
                    <a:pt x="1653" y="786"/>
                    <a:pt x="1677" y="774"/>
                  </a:cubicBezTo>
                  <a:cubicBezTo>
                    <a:pt x="1681" y="772"/>
                    <a:pt x="1684" y="772"/>
                    <a:pt x="1687" y="772"/>
                  </a:cubicBezTo>
                  <a:cubicBezTo>
                    <a:pt x="1687" y="772"/>
                    <a:pt x="1687" y="772"/>
                    <a:pt x="1687" y="772"/>
                  </a:cubicBezTo>
                  <a:cubicBezTo>
                    <a:pt x="1690" y="772"/>
                    <a:pt x="1693" y="772"/>
                    <a:pt x="1697" y="770"/>
                  </a:cubicBezTo>
                  <a:cubicBezTo>
                    <a:pt x="1746" y="750"/>
                    <a:pt x="1791" y="726"/>
                    <a:pt x="1840" y="705"/>
                  </a:cubicBezTo>
                  <a:cubicBezTo>
                    <a:pt x="1840" y="705"/>
                    <a:pt x="1840" y="705"/>
                    <a:pt x="1840" y="705"/>
                  </a:cubicBezTo>
                  <a:cubicBezTo>
                    <a:pt x="2161" y="576"/>
                    <a:pt x="2467" y="435"/>
                    <a:pt x="2780" y="285"/>
                  </a:cubicBezTo>
                  <a:cubicBezTo>
                    <a:pt x="2780" y="285"/>
                    <a:pt x="2780" y="285"/>
                    <a:pt x="2780" y="285"/>
                  </a:cubicBezTo>
                  <a:cubicBezTo>
                    <a:pt x="2979" y="192"/>
                    <a:pt x="3171" y="99"/>
                    <a:pt x="3364" y="2"/>
                  </a:cubicBezTo>
                  <a:cubicBezTo>
                    <a:pt x="3365" y="2"/>
                    <a:pt x="3365" y="1"/>
                    <a:pt x="3365" y="1"/>
                  </a:cubicBezTo>
                  <a:cubicBezTo>
                    <a:pt x="3364" y="1"/>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0"/>
            <p:cNvSpPr>
              <a:spLocks/>
            </p:cNvSpPr>
            <p:nvPr userDrawn="1"/>
          </p:nvSpPr>
          <p:spPr bwMode="auto">
            <a:xfrm>
              <a:off x="6350" y="1439863"/>
              <a:ext cx="9893300" cy="2736850"/>
            </a:xfrm>
            <a:custGeom>
              <a:avLst/>
              <a:gdLst>
                <a:gd name="T0" fmla="*/ 3364 w 3365"/>
                <a:gd name="T1" fmla="*/ 0 h 947"/>
                <a:gd name="T2" fmla="*/ 3363 w 3365"/>
                <a:gd name="T3" fmla="*/ 0 h 947"/>
                <a:gd name="T4" fmla="*/ 3286 w 3365"/>
                <a:gd name="T5" fmla="*/ 39 h 947"/>
                <a:gd name="T6" fmla="*/ 2962 w 3365"/>
                <a:gd name="T7" fmla="*/ 197 h 947"/>
                <a:gd name="T8" fmla="*/ 2635 w 3365"/>
                <a:gd name="T9" fmla="*/ 351 h 947"/>
                <a:gd name="T10" fmla="*/ 2305 w 3365"/>
                <a:gd name="T11" fmla="*/ 501 h 947"/>
                <a:gd name="T12" fmla="*/ 1974 w 3365"/>
                <a:gd name="T13" fmla="*/ 646 h 947"/>
                <a:gd name="T14" fmla="*/ 1643 w 3365"/>
                <a:gd name="T15" fmla="*/ 785 h 947"/>
                <a:gd name="T16" fmla="*/ 1312 w 3365"/>
                <a:gd name="T17" fmla="*/ 900 h 947"/>
                <a:gd name="T18" fmla="*/ 966 w 3365"/>
                <a:gd name="T19" fmla="*/ 945 h 947"/>
                <a:gd name="T20" fmla="*/ 962 w 3365"/>
                <a:gd name="T21" fmla="*/ 945 h 947"/>
                <a:gd name="T22" fmla="*/ 615 w 3365"/>
                <a:gd name="T23" fmla="*/ 903 h 947"/>
                <a:gd name="T24" fmla="*/ 295 w 3365"/>
                <a:gd name="T25" fmla="*/ 788 h 947"/>
                <a:gd name="T26" fmla="*/ 2 w 3365"/>
                <a:gd name="T27" fmla="*/ 613 h 947"/>
                <a:gd name="T28" fmla="*/ 1 w 3365"/>
                <a:gd name="T29" fmla="*/ 613 h 947"/>
                <a:gd name="T30" fmla="*/ 0 w 3365"/>
                <a:gd name="T31" fmla="*/ 613 h 947"/>
                <a:gd name="T32" fmla="*/ 1 w 3365"/>
                <a:gd name="T33" fmla="*/ 615 h 947"/>
                <a:gd name="T34" fmla="*/ 294 w 3365"/>
                <a:gd name="T35" fmla="*/ 789 h 947"/>
                <a:gd name="T36" fmla="*/ 615 w 3365"/>
                <a:gd name="T37" fmla="*/ 904 h 947"/>
                <a:gd name="T38" fmla="*/ 962 w 3365"/>
                <a:gd name="T39" fmla="*/ 947 h 947"/>
                <a:gd name="T40" fmla="*/ 966 w 3365"/>
                <a:gd name="T41" fmla="*/ 947 h 947"/>
                <a:gd name="T42" fmla="*/ 1313 w 3365"/>
                <a:gd name="T43" fmla="*/ 902 h 947"/>
                <a:gd name="T44" fmla="*/ 1644 w 3365"/>
                <a:gd name="T45" fmla="*/ 787 h 947"/>
                <a:gd name="T46" fmla="*/ 1975 w 3365"/>
                <a:gd name="T47" fmla="*/ 648 h 947"/>
                <a:gd name="T48" fmla="*/ 2305 w 3365"/>
                <a:gd name="T49" fmla="*/ 503 h 947"/>
                <a:gd name="T50" fmla="*/ 2636 w 3365"/>
                <a:gd name="T51" fmla="*/ 353 h 947"/>
                <a:gd name="T52" fmla="*/ 2962 w 3365"/>
                <a:gd name="T53" fmla="*/ 199 h 947"/>
                <a:gd name="T54" fmla="*/ 3286 w 3365"/>
                <a:gd name="T55" fmla="*/ 41 h 947"/>
                <a:gd name="T56" fmla="*/ 3364 w 3365"/>
                <a:gd name="T57" fmla="*/ 2 h 947"/>
                <a:gd name="T58" fmla="*/ 3365 w 3365"/>
                <a:gd name="T59" fmla="*/ 0 h 947"/>
                <a:gd name="T60" fmla="*/ 3364 w 3365"/>
                <a:gd name="T61"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5" h="947">
                  <a:moveTo>
                    <a:pt x="3364" y="0"/>
                  </a:moveTo>
                  <a:cubicBezTo>
                    <a:pt x="3364" y="0"/>
                    <a:pt x="3363" y="0"/>
                    <a:pt x="3363" y="0"/>
                  </a:cubicBezTo>
                  <a:cubicBezTo>
                    <a:pt x="3337" y="13"/>
                    <a:pt x="3311" y="26"/>
                    <a:pt x="3286" y="39"/>
                  </a:cubicBezTo>
                  <a:cubicBezTo>
                    <a:pt x="3178" y="92"/>
                    <a:pt x="3070" y="145"/>
                    <a:pt x="2962" y="197"/>
                  </a:cubicBezTo>
                  <a:cubicBezTo>
                    <a:pt x="2853" y="250"/>
                    <a:pt x="2744" y="301"/>
                    <a:pt x="2635" y="351"/>
                  </a:cubicBezTo>
                  <a:cubicBezTo>
                    <a:pt x="2525" y="402"/>
                    <a:pt x="2415" y="452"/>
                    <a:pt x="2305" y="501"/>
                  </a:cubicBezTo>
                  <a:cubicBezTo>
                    <a:pt x="2195" y="550"/>
                    <a:pt x="2085" y="598"/>
                    <a:pt x="1974" y="646"/>
                  </a:cubicBezTo>
                  <a:cubicBezTo>
                    <a:pt x="1864" y="693"/>
                    <a:pt x="1754" y="740"/>
                    <a:pt x="1643" y="785"/>
                  </a:cubicBezTo>
                  <a:cubicBezTo>
                    <a:pt x="1535" y="829"/>
                    <a:pt x="1425" y="871"/>
                    <a:pt x="1312" y="900"/>
                  </a:cubicBezTo>
                  <a:cubicBezTo>
                    <a:pt x="1199" y="930"/>
                    <a:pt x="1083" y="945"/>
                    <a:pt x="966" y="945"/>
                  </a:cubicBezTo>
                  <a:cubicBezTo>
                    <a:pt x="964" y="945"/>
                    <a:pt x="963" y="945"/>
                    <a:pt x="962" y="945"/>
                  </a:cubicBezTo>
                  <a:cubicBezTo>
                    <a:pt x="845" y="945"/>
                    <a:pt x="729" y="930"/>
                    <a:pt x="615" y="903"/>
                  </a:cubicBezTo>
                  <a:cubicBezTo>
                    <a:pt x="505" y="876"/>
                    <a:pt x="397" y="837"/>
                    <a:pt x="295" y="788"/>
                  </a:cubicBezTo>
                  <a:cubicBezTo>
                    <a:pt x="192" y="738"/>
                    <a:pt x="95" y="678"/>
                    <a:pt x="2" y="613"/>
                  </a:cubicBezTo>
                  <a:cubicBezTo>
                    <a:pt x="1" y="613"/>
                    <a:pt x="1" y="613"/>
                    <a:pt x="1" y="613"/>
                  </a:cubicBezTo>
                  <a:cubicBezTo>
                    <a:pt x="1" y="613"/>
                    <a:pt x="0" y="613"/>
                    <a:pt x="0" y="613"/>
                  </a:cubicBezTo>
                  <a:cubicBezTo>
                    <a:pt x="0" y="614"/>
                    <a:pt x="0" y="614"/>
                    <a:pt x="1" y="615"/>
                  </a:cubicBezTo>
                  <a:cubicBezTo>
                    <a:pt x="94" y="679"/>
                    <a:pt x="191" y="740"/>
                    <a:pt x="294" y="789"/>
                  </a:cubicBezTo>
                  <a:cubicBezTo>
                    <a:pt x="396" y="839"/>
                    <a:pt x="504" y="878"/>
                    <a:pt x="615" y="904"/>
                  </a:cubicBezTo>
                  <a:cubicBezTo>
                    <a:pt x="728" y="932"/>
                    <a:pt x="845" y="947"/>
                    <a:pt x="962" y="947"/>
                  </a:cubicBezTo>
                  <a:cubicBezTo>
                    <a:pt x="963" y="947"/>
                    <a:pt x="964" y="947"/>
                    <a:pt x="966" y="947"/>
                  </a:cubicBezTo>
                  <a:cubicBezTo>
                    <a:pt x="1083" y="947"/>
                    <a:pt x="1199" y="932"/>
                    <a:pt x="1313" y="902"/>
                  </a:cubicBezTo>
                  <a:cubicBezTo>
                    <a:pt x="1426" y="873"/>
                    <a:pt x="1536" y="831"/>
                    <a:pt x="1644" y="787"/>
                  </a:cubicBezTo>
                  <a:cubicBezTo>
                    <a:pt x="1755" y="742"/>
                    <a:pt x="1865" y="695"/>
                    <a:pt x="1975" y="648"/>
                  </a:cubicBezTo>
                  <a:cubicBezTo>
                    <a:pt x="2085" y="600"/>
                    <a:pt x="2196" y="552"/>
                    <a:pt x="2305" y="503"/>
                  </a:cubicBezTo>
                  <a:cubicBezTo>
                    <a:pt x="2416" y="454"/>
                    <a:pt x="2526" y="404"/>
                    <a:pt x="2636" y="353"/>
                  </a:cubicBezTo>
                  <a:cubicBezTo>
                    <a:pt x="2745" y="303"/>
                    <a:pt x="2854" y="251"/>
                    <a:pt x="2962" y="199"/>
                  </a:cubicBezTo>
                  <a:cubicBezTo>
                    <a:pt x="3071" y="147"/>
                    <a:pt x="3179" y="94"/>
                    <a:pt x="3286" y="41"/>
                  </a:cubicBezTo>
                  <a:cubicBezTo>
                    <a:pt x="3312" y="28"/>
                    <a:pt x="3338" y="15"/>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1"/>
            <p:cNvSpPr>
              <a:spLocks/>
            </p:cNvSpPr>
            <p:nvPr userDrawn="1"/>
          </p:nvSpPr>
          <p:spPr bwMode="auto">
            <a:xfrm>
              <a:off x="6350" y="1598613"/>
              <a:ext cx="9893300" cy="2740025"/>
            </a:xfrm>
            <a:custGeom>
              <a:avLst/>
              <a:gdLst>
                <a:gd name="T0" fmla="*/ 3364 w 3365"/>
                <a:gd name="T1" fmla="*/ 0 h 948"/>
                <a:gd name="T2" fmla="*/ 3363 w 3365"/>
                <a:gd name="T3" fmla="*/ 0 h 948"/>
                <a:gd name="T4" fmla="*/ 3092 w 3365"/>
                <a:gd name="T5" fmla="*/ 132 h 948"/>
                <a:gd name="T6" fmla="*/ 3092 w 3365"/>
                <a:gd name="T7" fmla="*/ 132 h 948"/>
                <a:gd name="T8" fmla="*/ 3044 w 3365"/>
                <a:gd name="T9" fmla="*/ 160 h 948"/>
                <a:gd name="T10" fmla="*/ 3044 w 3365"/>
                <a:gd name="T11" fmla="*/ 160 h 948"/>
                <a:gd name="T12" fmla="*/ 2042 w 3365"/>
                <a:gd name="T13" fmla="*/ 617 h 948"/>
                <a:gd name="T14" fmla="*/ 2042 w 3365"/>
                <a:gd name="T15" fmla="*/ 617 h 948"/>
                <a:gd name="T16" fmla="*/ 1920 w 3365"/>
                <a:gd name="T17" fmla="*/ 673 h 948"/>
                <a:gd name="T18" fmla="*/ 1920 w 3365"/>
                <a:gd name="T19" fmla="*/ 673 h 948"/>
                <a:gd name="T20" fmla="*/ 1326 w 3365"/>
                <a:gd name="T21" fmla="*/ 896 h 948"/>
                <a:gd name="T22" fmla="*/ 1322 w 3365"/>
                <a:gd name="T23" fmla="*/ 897 h 948"/>
                <a:gd name="T24" fmla="*/ 1316 w 3365"/>
                <a:gd name="T25" fmla="*/ 901 h 948"/>
                <a:gd name="T26" fmla="*/ 1310 w 3365"/>
                <a:gd name="T27" fmla="*/ 904 h 948"/>
                <a:gd name="T28" fmla="*/ 1310 w 3365"/>
                <a:gd name="T29" fmla="*/ 904 h 948"/>
                <a:gd name="T30" fmla="*/ 1310 w 3365"/>
                <a:gd name="T31" fmla="*/ 904 h 948"/>
                <a:gd name="T32" fmla="*/ 1066 w 3365"/>
                <a:gd name="T33" fmla="*/ 944 h 948"/>
                <a:gd name="T34" fmla="*/ 961 w 3365"/>
                <a:gd name="T35" fmla="*/ 946 h 948"/>
                <a:gd name="T36" fmla="*/ 753 w 3365"/>
                <a:gd name="T37" fmla="*/ 932 h 948"/>
                <a:gd name="T38" fmla="*/ 537 w 3365"/>
                <a:gd name="T39" fmla="*/ 883 h 948"/>
                <a:gd name="T40" fmla="*/ 537 w 3365"/>
                <a:gd name="T41" fmla="*/ 883 h 948"/>
                <a:gd name="T42" fmla="*/ 1 w 3365"/>
                <a:gd name="T43" fmla="*/ 615 h 948"/>
                <a:gd name="T44" fmla="*/ 1 w 3365"/>
                <a:gd name="T45" fmla="*/ 615 h 948"/>
                <a:gd name="T46" fmla="*/ 0 w 3365"/>
                <a:gd name="T47" fmla="*/ 615 h 948"/>
                <a:gd name="T48" fmla="*/ 0 w 3365"/>
                <a:gd name="T49" fmla="*/ 617 h 948"/>
                <a:gd name="T50" fmla="*/ 537 w 3365"/>
                <a:gd name="T51" fmla="*/ 885 h 948"/>
                <a:gd name="T52" fmla="*/ 537 w 3365"/>
                <a:gd name="T53" fmla="*/ 885 h 948"/>
                <a:gd name="T54" fmla="*/ 752 w 3365"/>
                <a:gd name="T55" fmla="*/ 934 h 948"/>
                <a:gd name="T56" fmla="*/ 753 w 3365"/>
                <a:gd name="T57" fmla="*/ 934 h 948"/>
                <a:gd name="T58" fmla="*/ 961 w 3365"/>
                <a:gd name="T59" fmla="*/ 948 h 948"/>
                <a:gd name="T60" fmla="*/ 1066 w 3365"/>
                <a:gd name="T61" fmla="*/ 946 h 948"/>
                <a:gd name="T62" fmla="*/ 1066 w 3365"/>
                <a:gd name="T63" fmla="*/ 946 h 948"/>
                <a:gd name="T64" fmla="*/ 1310 w 3365"/>
                <a:gd name="T65" fmla="*/ 906 h 948"/>
                <a:gd name="T66" fmla="*/ 1314 w 3365"/>
                <a:gd name="T67" fmla="*/ 904 h 948"/>
                <a:gd name="T68" fmla="*/ 1321 w 3365"/>
                <a:gd name="T69" fmla="*/ 900 h 948"/>
                <a:gd name="T70" fmla="*/ 1326 w 3365"/>
                <a:gd name="T71" fmla="*/ 898 h 948"/>
                <a:gd name="T72" fmla="*/ 1327 w 3365"/>
                <a:gd name="T73" fmla="*/ 898 h 948"/>
                <a:gd name="T74" fmla="*/ 1327 w 3365"/>
                <a:gd name="T75" fmla="*/ 898 h 948"/>
                <a:gd name="T76" fmla="*/ 1921 w 3365"/>
                <a:gd name="T77" fmla="*/ 675 h 948"/>
                <a:gd name="T78" fmla="*/ 1921 w 3365"/>
                <a:gd name="T79" fmla="*/ 675 h 948"/>
                <a:gd name="T80" fmla="*/ 2043 w 3365"/>
                <a:gd name="T81" fmla="*/ 619 h 948"/>
                <a:gd name="T82" fmla="*/ 2043 w 3365"/>
                <a:gd name="T83" fmla="*/ 619 h 948"/>
                <a:gd name="T84" fmla="*/ 3044 w 3365"/>
                <a:gd name="T85" fmla="*/ 162 h 948"/>
                <a:gd name="T86" fmla="*/ 3044 w 3365"/>
                <a:gd name="T87" fmla="*/ 162 h 948"/>
                <a:gd name="T88" fmla="*/ 3093 w 3365"/>
                <a:gd name="T89" fmla="*/ 134 h 948"/>
                <a:gd name="T90" fmla="*/ 3093 w 3365"/>
                <a:gd name="T91" fmla="*/ 134 h 948"/>
                <a:gd name="T92" fmla="*/ 3364 w 3365"/>
                <a:gd name="T93" fmla="*/ 2 h 948"/>
                <a:gd name="T94" fmla="*/ 3365 w 3365"/>
                <a:gd name="T95" fmla="*/ 1 h 948"/>
                <a:gd name="T96" fmla="*/ 3364 w 3365"/>
                <a:gd name="T9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5" h="948">
                  <a:moveTo>
                    <a:pt x="3364" y="0"/>
                  </a:moveTo>
                  <a:cubicBezTo>
                    <a:pt x="3364" y="0"/>
                    <a:pt x="3363" y="0"/>
                    <a:pt x="3363" y="0"/>
                  </a:cubicBezTo>
                  <a:cubicBezTo>
                    <a:pt x="3276" y="43"/>
                    <a:pt x="3186" y="88"/>
                    <a:pt x="3092" y="132"/>
                  </a:cubicBezTo>
                  <a:cubicBezTo>
                    <a:pt x="3092" y="132"/>
                    <a:pt x="3092" y="132"/>
                    <a:pt x="3092" y="132"/>
                  </a:cubicBezTo>
                  <a:cubicBezTo>
                    <a:pt x="3076" y="140"/>
                    <a:pt x="3060" y="152"/>
                    <a:pt x="3044" y="160"/>
                  </a:cubicBezTo>
                  <a:cubicBezTo>
                    <a:pt x="3044" y="160"/>
                    <a:pt x="3044" y="160"/>
                    <a:pt x="3044" y="160"/>
                  </a:cubicBezTo>
                  <a:cubicBezTo>
                    <a:pt x="2710" y="318"/>
                    <a:pt x="2384" y="475"/>
                    <a:pt x="2042" y="617"/>
                  </a:cubicBezTo>
                  <a:cubicBezTo>
                    <a:pt x="2042" y="617"/>
                    <a:pt x="2042" y="617"/>
                    <a:pt x="2042" y="617"/>
                  </a:cubicBezTo>
                  <a:cubicBezTo>
                    <a:pt x="2002" y="633"/>
                    <a:pt x="1961" y="657"/>
                    <a:pt x="1920" y="673"/>
                  </a:cubicBezTo>
                  <a:cubicBezTo>
                    <a:pt x="1920" y="673"/>
                    <a:pt x="1920" y="673"/>
                    <a:pt x="1920" y="673"/>
                  </a:cubicBezTo>
                  <a:cubicBezTo>
                    <a:pt x="1721" y="750"/>
                    <a:pt x="1538" y="843"/>
                    <a:pt x="1326" y="896"/>
                  </a:cubicBezTo>
                  <a:cubicBezTo>
                    <a:pt x="1325" y="896"/>
                    <a:pt x="1324" y="896"/>
                    <a:pt x="1322" y="897"/>
                  </a:cubicBezTo>
                  <a:cubicBezTo>
                    <a:pt x="1320" y="898"/>
                    <a:pt x="1318" y="900"/>
                    <a:pt x="1316" y="901"/>
                  </a:cubicBezTo>
                  <a:cubicBezTo>
                    <a:pt x="1313" y="903"/>
                    <a:pt x="1311" y="904"/>
                    <a:pt x="1310" y="904"/>
                  </a:cubicBezTo>
                  <a:cubicBezTo>
                    <a:pt x="1310" y="904"/>
                    <a:pt x="1310" y="904"/>
                    <a:pt x="1310" y="904"/>
                  </a:cubicBezTo>
                  <a:cubicBezTo>
                    <a:pt x="1310" y="904"/>
                    <a:pt x="1310" y="904"/>
                    <a:pt x="1310" y="904"/>
                  </a:cubicBezTo>
                  <a:cubicBezTo>
                    <a:pt x="1229" y="924"/>
                    <a:pt x="1147" y="936"/>
                    <a:pt x="1066" y="944"/>
                  </a:cubicBezTo>
                  <a:cubicBezTo>
                    <a:pt x="1031" y="945"/>
                    <a:pt x="996" y="946"/>
                    <a:pt x="961" y="946"/>
                  </a:cubicBezTo>
                  <a:cubicBezTo>
                    <a:pt x="892" y="946"/>
                    <a:pt x="823" y="943"/>
                    <a:pt x="753" y="932"/>
                  </a:cubicBezTo>
                  <a:cubicBezTo>
                    <a:pt x="680" y="916"/>
                    <a:pt x="610" y="904"/>
                    <a:pt x="537" y="883"/>
                  </a:cubicBezTo>
                  <a:cubicBezTo>
                    <a:pt x="537" y="883"/>
                    <a:pt x="537" y="883"/>
                    <a:pt x="537" y="883"/>
                  </a:cubicBezTo>
                  <a:cubicBezTo>
                    <a:pt x="338" y="827"/>
                    <a:pt x="167" y="730"/>
                    <a:pt x="1" y="615"/>
                  </a:cubicBezTo>
                  <a:cubicBezTo>
                    <a:pt x="1" y="615"/>
                    <a:pt x="1" y="615"/>
                    <a:pt x="1" y="615"/>
                  </a:cubicBezTo>
                  <a:cubicBezTo>
                    <a:pt x="0" y="615"/>
                    <a:pt x="0" y="615"/>
                    <a:pt x="0" y="615"/>
                  </a:cubicBezTo>
                  <a:cubicBezTo>
                    <a:pt x="0" y="616"/>
                    <a:pt x="0" y="616"/>
                    <a:pt x="0" y="617"/>
                  </a:cubicBezTo>
                  <a:cubicBezTo>
                    <a:pt x="166" y="732"/>
                    <a:pt x="337" y="829"/>
                    <a:pt x="537" y="885"/>
                  </a:cubicBezTo>
                  <a:cubicBezTo>
                    <a:pt x="537" y="885"/>
                    <a:pt x="537" y="885"/>
                    <a:pt x="537" y="885"/>
                  </a:cubicBezTo>
                  <a:cubicBezTo>
                    <a:pt x="610" y="906"/>
                    <a:pt x="679" y="918"/>
                    <a:pt x="752" y="934"/>
                  </a:cubicBezTo>
                  <a:cubicBezTo>
                    <a:pt x="753" y="934"/>
                    <a:pt x="753" y="934"/>
                    <a:pt x="753" y="934"/>
                  </a:cubicBezTo>
                  <a:cubicBezTo>
                    <a:pt x="823" y="945"/>
                    <a:pt x="892" y="948"/>
                    <a:pt x="961" y="948"/>
                  </a:cubicBezTo>
                  <a:cubicBezTo>
                    <a:pt x="996" y="948"/>
                    <a:pt x="1031" y="947"/>
                    <a:pt x="1066" y="946"/>
                  </a:cubicBezTo>
                  <a:cubicBezTo>
                    <a:pt x="1066" y="946"/>
                    <a:pt x="1066" y="946"/>
                    <a:pt x="1066" y="946"/>
                  </a:cubicBezTo>
                  <a:cubicBezTo>
                    <a:pt x="1148" y="938"/>
                    <a:pt x="1229" y="926"/>
                    <a:pt x="1310" y="906"/>
                  </a:cubicBezTo>
                  <a:cubicBezTo>
                    <a:pt x="1312" y="906"/>
                    <a:pt x="1313" y="905"/>
                    <a:pt x="1314" y="904"/>
                  </a:cubicBezTo>
                  <a:cubicBezTo>
                    <a:pt x="1317" y="903"/>
                    <a:pt x="1319" y="901"/>
                    <a:pt x="1321" y="900"/>
                  </a:cubicBezTo>
                  <a:cubicBezTo>
                    <a:pt x="1323" y="899"/>
                    <a:pt x="1325" y="898"/>
                    <a:pt x="1326" y="898"/>
                  </a:cubicBezTo>
                  <a:cubicBezTo>
                    <a:pt x="1326" y="898"/>
                    <a:pt x="1327" y="898"/>
                    <a:pt x="1327" y="898"/>
                  </a:cubicBezTo>
                  <a:cubicBezTo>
                    <a:pt x="1327" y="898"/>
                    <a:pt x="1327" y="898"/>
                    <a:pt x="1327" y="898"/>
                  </a:cubicBezTo>
                  <a:cubicBezTo>
                    <a:pt x="1539" y="845"/>
                    <a:pt x="1722" y="752"/>
                    <a:pt x="1921" y="675"/>
                  </a:cubicBezTo>
                  <a:cubicBezTo>
                    <a:pt x="1921" y="675"/>
                    <a:pt x="1921" y="675"/>
                    <a:pt x="1921" y="675"/>
                  </a:cubicBezTo>
                  <a:cubicBezTo>
                    <a:pt x="1962" y="659"/>
                    <a:pt x="2003" y="635"/>
                    <a:pt x="2043" y="619"/>
                  </a:cubicBezTo>
                  <a:cubicBezTo>
                    <a:pt x="2043" y="619"/>
                    <a:pt x="2043" y="619"/>
                    <a:pt x="2043" y="619"/>
                  </a:cubicBezTo>
                  <a:cubicBezTo>
                    <a:pt x="2385" y="477"/>
                    <a:pt x="2711" y="320"/>
                    <a:pt x="3044" y="162"/>
                  </a:cubicBezTo>
                  <a:cubicBezTo>
                    <a:pt x="3044" y="162"/>
                    <a:pt x="3044" y="162"/>
                    <a:pt x="3044" y="162"/>
                  </a:cubicBezTo>
                  <a:cubicBezTo>
                    <a:pt x="3061" y="154"/>
                    <a:pt x="3077" y="142"/>
                    <a:pt x="3093" y="134"/>
                  </a:cubicBezTo>
                  <a:cubicBezTo>
                    <a:pt x="3093" y="134"/>
                    <a:pt x="3093" y="134"/>
                    <a:pt x="3093" y="134"/>
                  </a:cubicBezTo>
                  <a:cubicBezTo>
                    <a:pt x="3187" y="89"/>
                    <a:pt x="3276" y="45"/>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32"/>
            <p:cNvSpPr>
              <a:spLocks/>
            </p:cNvSpPr>
            <p:nvPr userDrawn="1"/>
          </p:nvSpPr>
          <p:spPr bwMode="auto">
            <a:xfrm>
              <a:off x="3175" y="1757363"/>
              <a:ext cx="9896475" cy="2744788"/>
            </a:xfrm>
            <a:custGeom>
              <a:avLst/>
              <a:gdLst>
                <a:gd name="T0" fmla="*/ 3365 w 3366"/>
                <a:gd name="T1" fmla="*/ 0 h 950"/>
                <a:gd name="T2" fmla="*/ 3364 w 3366"/>
                <a:gd name="T3" fmla="*/ 1 h 950"/>
                <a:gd name="T4" fmla="*/ 3284 w 3366"/>
                <a:gd name="T5" fmla="*/ 40 h 950"/>
                <a:gd name="T6" fmla="*/ 2954 w 3366"/>
                <a:gd name="T7" fmla="*/ 202 h 950"/>
                <a:gd name="T8" fmla="*/ 2621 w 3366"/>
                <a:gd name="T9" fmla="*/ 359 h 950"/>
                <a:gd name="T10" fmla="*/ 2286 w 3366"/>
                <a:gd name="T11" fmla="*/ 511 h 950"/>
                <a:gd name="T12" fmla="*/ 1945 w 3366"/>
                <a:gd name="T13" fmla="*/ 659 h 950"/>
                <a:gd name="T14" fmla="*/ 1860 w 3366"/>
                <a:gd name="T15" fmla="*/ 698 h 950"/>
                <a:gd name="T16" fmla="*/ 1823 w 3366"/>
                <a:gd name="T17" fmla="*/ 710 h 950"/>
                <a:gd name="T18" fmla="*/ 1781 w 3366"/>
                <a:gd name="T19" fmla="*/ 729 h 950"/>
                <a:gd name="T20" fmla="*/ 1616 w 3366"/>
                <a:gd name="T21" fmla="*/ 799 h 950"/>
                <a:gd name="T22" fmla="*/ 1275 w 3366"/>
                <a:gd name="T23" fmla="*/ 912 h 950"/>
                <a:gd name="T24" fmla="*/ 969 w 3366"/>
                <a:gd name="T25" fmla="*/ 948 h 950"/>
                <a:gd name="T26" fmla="*/ 910 w 3366"/>
                <a:gd name="T27" fmla="*/ 946 h 950"/>
                <a:gd name="T28" fmla="*/ 726 w 3366"/>
                <a:gd name="T29" fmla="*/ 927 h 950"/>
                <a:gd name="T30" fmla="*/ 635 w 3366"/>
                <a:gd name="T31" fmla="*/ 909 h 950"/>
                <a:gd name="T32" fmla="*/ 603 w 3366"/>
                <a:gd name="T33" fmla="*/ 898 h 950"/>
                <a:gd name="T34" fmla="*/ 567 w 3366"/>
                <a:gd name="T35" fmla="*/ 889 h 950"/>
                <a:gd name="T36" fmla="*/ 271 w 3366"/>
                <a:gd name="T37" fmla="*/ 778 h 950"/>
                <a:gd name="T38" fmla="*/ 2 w 3366"/>
                <a:gd name="T39" fmla="*/ 613 h 950"/>
                <a:gd name="T40" fmla="*/ 2 w 3366"/>
                <a:gd name="T41" fmla="*/ 613 h 950"/>
                <a:gd name="T42" fmla="*/ 1 w 3366"/>
                <a:gd name="T43" fmla="*/ 613 h 950"/>
                <a:gd name="T44" fmla="*/ 1 w 3366"/>
                <a:gd name="T45" fmla="*/ 614 h 950"/>
                <a:gd name="T46" fmla="*/ 271 w 3366"/>
                <a:gd name="T47" fmla="*/ 780 h 950"/>
                <a:gd name="T48" fmla="*/ 566 w 3366"/>
                <a:gd name="T49" fmla="*/ 891 h 950"/>
                <a:gd name="T50" fmla="*/ 602 w 3366"/>
                <a:gd name="T51" fmla="*/ 900 h 950"/>
                <a:gd name="T52" fmla="*/ 634 w 3366"/>
                <a:gd name="T53" fmla="*/ 911 h 950"/>
                <a:gd name="T54" fmla="*/ 726 w 3366"/>
                <a:gd name="T55" fmla="*/ 929 h 950"/>
                <a:gd name="T56" fmla="*/ 909 w 3366"/>
                <a:gd name="T57" fmla="*/ 948 h 950"/>
                <a:gd name="T58" fmla="*/ 969 w 3366"/>
                <a:gd name="T59" fmla="*/ 950 h 950"/>
                <a:gd name="T60" fmla="*/ 1275 w 3366"/>
                <a:gd name="T61" fmla="*/ 914 h 950"/>
                <a:gd name="T62" fmla="*/ 1617 w 3366"/>
                <a:gd name="T63" fmla="*/ 801 h 950"/>
                <a:gd name="T64" fmla="*/ 1782 w 3366"/>
                <a:gd name="T65" fmla="*/ 731 h 950"/>
                <a:gd name="T66" fmla="*/ 1823 w 3366"/>
                <a:gd name="T67" fmla="*/ 711 h 950"/>
                <a:gd name="T68" fmla="*/ 1860 w 3366"/>
                <a:gd name="T69" fmla="*/ 700 h 950"/>
                <a:gd name="T70" fmla="*/ 1946 w 3366"/>
                <a:gd name="T71" fmla="*/ 661 h 950"/>
                <a:gd name="T72" fmla="*/ 2286 w 3366"/>
                <a:gd name="T73" fmla="*/ 513 h 950"/>
                <a:gd name="T74" fmla="*/ 2622 w 3366"/>
                <a:gd name="T75" fmla="*/ 361 h 950"/>
                <a:gd name="T76" fmla="*/ 2955 w 3366"/>
                <a:gd name="T77" fmla="*/ 203 h 950"/>
                <a:gd name="T78" fmla="*/ 3285 w 3366"/>
                <a:gd name="T79" fmla="*/ 42 h 950"/>
                <a:gd name="T80" fmla="*/ 3365 w 3366"/>
                <a:gd name="T81" fmla="*/ 2 h 950"/>
                <a:gd name="T82" fmla="*/ 3366 w 3366"/>
                <a:gd name="T83" fmla="*/ 1 h 950"/>
                <a:gd name="T84" fmla="*/ 3365 w 3366"/>
                <a:gd name="T85"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6" h="950">
                  <a:moveTo>
                    <a:pt x="3365" y="0"/>
                  </a:moveTo>
                  <a:cubicBezTo>
                    <a:pt x="3365" y="0"/>
                    <a:pt x="3364" y="1"/>
                    <a:pt x="3364" y="1"/>
                  </a:cubicBezTo>
                  <a:cubicBezTo>
                    <a:pt x="3338" y="14"/>
                    <a:pt x="3311" y="27"/>
                    <a:pt x="3284" y="40"/>
                  </a:cubicBezTo>
                  <a:cubicBezTo>
                    <a:pt x="3175" y="95"/>
                    <a:pt x="3065" y="148"/>
                    <a:pt x="2954" y="202"/>
                  </a:cubicBezTo>
                  <a:cubicBezTo>
                    <a:pt x="2844" y="255"/>
                    <a:pt x="2733" y="308"/>
                    <a:pt x="2621" y="359"/>
                  </a:cubicBezTo>
                  <a:cubicBezTo>
                    <a:pt x="2510" y="411"/>
                    <a:pt x="2398" y="461"/>
                    <a:pt x="2286" y="511"/>
                  </a:cubicBezTo>
                  <a:cubicBezTo>
                    <a:pt x="2172" y="561"/>
                    <a:pt x="2058" y="607"/>
                    <a:pt x="1945" y="659"/>
                  </a:cubicBezTo>
                  <a:cubicBezTo>
                    <a:pt x="1917" y="672"/>
                    <a:pt x="1888" y="685"/>
                    <a:pt x="1860" y="698"/>
                  </a:cubicBezTo>
                  <a:cubicBezTo>
                    <a:pt x="1847" y="704"/>
                    <a:pt x="1835" y="704"/>
                    <a:pt x="1823" y="710"/>
                  </a:cubicBezTo>
                  <a:cubicBezTo>
                    <a:pt x="1809" y="716"/>
                    <a:pt x="1795" y="722"/>
                    <a:pt x="1781" y="729"/>
                  </a:cubicBezTo>
                  <a:cubicBezTo>
                    <a:pt x="1727" y="754"/>
                    <a:pt x="1672" y="777"/>
                    <a:pt x="1616" y="799"/>
                  </a:cubicBezTo>
                  <a:cubicBezTo>
                    <a:pt x="1505" y="844"/>
                    <a:pt x="1392" y="884"/>
                    <a:pt x="1275" y="912"/>
                  </a:cubicBezTo>
                  <a:cubicBezTo>
                    <a:pt x="1174" y="936"/>
                    <a:pt x="1072" y="948"/>
                    <a:pt x="969" y="948"/>
                  </a:cubicBezTo>
                  <a:cubicBezTo>
                    <a:pt x="949" y="948"/>
                    <a:pt x="929" y="947"/>
                    <a:pt x="910" y="946"/>
                  </a:cubicBezTo>
                  <a:cubicBezTo>
                    <a:pt x="848" y="944"/>
                    <a:pt x="787" y="937"/>
                    <a:pt x="726" y="927"/>
                  </a:cubicBezTo>
                  <a:cubicBezTo>
                    <a:pt x="695" y="922"/>
                    <a:pt x="665" y="916"/>
                    <a:pt x="635" y="909"/>
                  </a:cubicBezTo>
                  <a:cubicBezTo>
                    <a:pt x="622" y="907"/>
                    <a:pt x="614" y="903"/>
                    <a:pt x="603" y="898"/>
                  </a:cubicBezTo>
                  <a:cubicBezTo>
                    <a:pt x="592" y="894"/>
                    <a:pt x="578" y="892"/>
                    <a:pt x="567" y="889"/>
                  </a:cubicBezTo>
                  <a:cubicBezTo>
                    <a:pt x="464" y="864"/>
                    <a:pt x="366" y="826"/>
                    <a:pt x="271" y="778"/>
                  </a:cubicBezTo>
                  <a:cubicBezTo>
                    <a:pt x="177" y="730"/>
                    <a:pt x="88" y="674"/>
                    <a:pt x="2" y="613"/>
                  </a:cubicBezTo>
                  <a:cubicBezTo>
                    <a:pt x="2" y="613"/>
                    <a:pt x="2" y="613"/>
                    <a:pt x="2" y="613"/>
                  </a:cubicBezTo>
                  <a:cubicBezTo>
                    <a:pt x="1" y="613"/>
                    <a:pt x="1" y="613"/>
                    <a:pt x="1" y="613"/>
                  </a:cubicBezTo>
                  <a:cubicBezTo>
                    <a:pt x="0" y="613"/>
                    <a:pt x="1" y="614"/>
                    <a:pt x="1" y="614"/>
                  </a:cubicBezTo>
                  <a:cubicBezTo>
                    <a:pt x="87" y="675"/>
                    <a:pt x="176" y="732"/>
                    <a:pt x="271" y="780"/>
                  </a:cubicBezTo>
                  <a:cubicBezTo>
                    <a:pt x="365" y="827"/>
                    <a:pt x="464" y="866"/>
                    <a:pt x="566" y="891"/>
                  </a:cubicBezTo>
                  <a:cubicBezTo>
                    <a:pt x="578" y="894"/>
                    <a:pt x="591" y="896"/>
                    <a:pt x="602" y="900"/>
                  </a:cubicBezTo>
                  <a:cubicBezTo>
                    <a:pt x="613" y="905"/>
                    <a:pt x="622" y="909"/>
                    <a:pt x="634" y="911"/>
                  </a:cubicBezTo>
                  <a:cubicBezTo>
                    <a:pt x="665" y="918"/>
                    <a:pt x="695" y="924"/>
                    <a:pt x="726" y="929"/>
                  </a:cubicBezTo>
                  <a:cubicBezTo>
                    <a:pt x="786" y="939"/>
                    <a:pt x="848" y="946"/>
                    <a:pt x="909" y="948"/>
                  </a:cubicBezTo>
                  <a:cubicBezTo>
                    <a:pt x="929" y="949"/>
                    <a:pt x="949" y="950"/>
                    <a:pt x="969" y="950"/>
                  </a:cubicBezTo>
                  <a:cubicBezTo>
                    <a:pt x="1072" y="950"/>
                    <a:pt x="1174" y="937"/>
                    <a:pt x="1275" y="914"/>
                  </a:cubicBezTo>
                  <a:cubicBezTo>
                    <a:pt x="1392" y="886"/>
                    <a:pt x="1505" y="846"/>
                    <a:pt x="1617" y="801"/>
                  </a:cubicBezTo>
                  <a:cubicBezTo>
                    <a:pt x="1672" y="779"/>
                    <a:pt x="1727" y="756"/>
                    <a:pt x="1782" y="731"/>
                  </a:cubicBezTo>
                  <a:cubicBezTo>
                    <a:pt x="1796" y="724"/>
                    <a:pt x="1809" y="717"/>
                    <a:pt x="1823" y="711"/>
                  </a:cubicBezTo>
                  <a:cubicBezTo>
                    <a:pt x="1835" y="706"/>
                    <a:pt x="1848" y="706"/>
                    <a:pt x="1860" y="700"/>
                  </a:cubicBezTo>
                  <a:cubicBezTo>
                    <a:pt x="1889" y="687"/>
                    <a:pt x="1918" y="674"/>
                    <a:pt x="1946" y="661"/>
                  </a:cubicBezTo>
                  <a:cubicBezTo>
                    <a:pt x="2059" y="609"/>
                    <a:pt x="2173" y="563"/>
                    <a:pt x="2286" y="513"/>
                  </a:cubicBezTo>
                  <a:cubicBezTo>
                    <a:pt x="2399" y="463"/>
                    <a:pt x="2511" y="413"/>
                    <a:pt x="2622" y="361"/>
                  </a:cubicBezTo>
                  <a:cubicBezTo>
                    <a:pt x="2734" y="309"/>
                    <a:pt x="2845" y="257"/>
                    <a:pt x="2955" y="203"/>
                  </a:cubicBezTo>
                  <a:cubicBezTo>
                    <a:pt x="3066" y="150"/>
                    <a:pt x="3175" y="96"/>
                    <a:pt x="3285" y="42"/>
                  </a:cubicBezTo>
                  <a:cubicBezTo>
                    <a:pt x="3312" y="29"/>
                    <a:pt x="3338" y="16"/>
                    <a:pt x="3365" y="2"/>
                  </a:cubicBezTo>
                  <a:cubicBezTo>
                    <a:pt x="3366" y="2"/>
                    <a:pt x="3366" y="2"/>
                    <a:pt x="3366" y="1"/>
                  </a:cubicBezTo>
                  <a:cubicBezTo>
                    <a:pt x="3365" y="1"/>
                    <a:pt x="3365" y="0"/>
                    <a:pt x="3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33"/>
            <p:cNvSpPr>
              <a:spLocks/>
            </p:cNvSpPr>
            <p:nvPr userDrawn="1"/>
          </p:nvSpPr>
          <p:spPr bwMode="auto">
            <a:xfrm>
              <a:off x="6350" y="1919288"/>
              <a:ext cx="9893300" cy="2740025"/>
            </a:xfrm>
            <a:custGeom>
              <a:avLst/>
              <a:gdLst>
                <a:gd name="T0" fmla="*/ 3364 w 3365"/>
                <a:gd name="T1" fmla="*/ 0 h 948"/>
                <a:gd name="T2" fmla="*/ 3363 w 3365"/>
                <a:gd name="T3" fmla="*/ 0 h 948"/>
                <a:gd name="T4" fmla="*/ 2836 w 3365"/>
                <a:gd name="T5" fmla="*/ 259 h 948"/>
                <a:gd name="T6" fmla="*/ 2836 w 3365"/>
                <a:gd name="T7" fmla="*/ 259 h 948"/>
                <a:gd name="T8" fmla="*/ 2706 w 3365"/>
                <a:gd name="T9" fmla="*/ 316 h 948"/>
                <a:gd name="T10" fmla="*/ 2706 w 3365"/>
                <a:gd name="T11" fmla="*/ 316 h 948"/>
                <a:gd name="T12" fmla="*/ 2453 w 3365"/>
                <a:gd name="T13" fmla="*/ 437 h 948"/>
                <a:gd name="T14" fmla="*/ 1314 w 3365"/>
                <a:gd name="T15" fmla="*/ 902 h 948"/>
                <a:gd name="T16" fmla="*/ 960 w 3365"/>
                <a:gd name="T17" fmla="*/ 946 h 948"/>
                <a:gd name="T18" fmla="*/ 179 w 3365"/>
                <a:gd name="T19" fmla="*/ 724 h 948"/>
                <a:gd name="T20" fmla="*/ 143 w 3365"/>
                <a:gd name="T21" fmla="*/ 708 h 948"/>
                <a:gd name="T22" fmla="*/ 2 w 3365"/>
                <a:gd name="T23" fmla="*/ 613 h 948"/>
                <a:gd name="T24" fmla="*/ 1 w 3365"/>
                <a:gd name="T25" fmla="*/ 613 h 948"/>
                <a:gd name="T26" fmla="*/ 0 w 3365"/>
                <a:gd name="T27" fmla="*/ 613 h 948"/>
                <a:gd name="T28" fmla="*/ 1 w 3365"/>
                <a:gd name="T29" fmla="*/ 615 h 948"/>
                <a:gd name="T30" fmla="*/ 142 w 3365"/>
                <a:gd name="T31" fmla="*/ 710 h 948"/>
                <a:gd name="T32" fmla="*/ 142 w 3365"/>
                <a:gd name="T33" fmla="*/ 710 h 948"/>
                <a:gd name="T34" fmla="*/ 178 w 3365"/>
                <a:gd name="T35" fmla="*/ 726 h 948"/>
                <a:gd name="T36" fmla="*/ 178 w 3365"/>
                <a:gd name="T37" fmla="*/ 726 h 948"/>
                <a:gd name="T38" fmla="*/ 960 w 3365"/>
                <a:gd name="T39" fmla="*/ 948 h 948"/>
                <a:gd name="T40" fmla="*/ 1315 w 3365"/>
                <a:gd name="T41" fmla="*/ 904 h 948"/>
                <a:gd name="T42" fmla="*/ 1315 w 3365"/>
                <a:gd name="T43" fmla="*/ 904 h 948"/>
                <a:gd name="T44" fmla="*/ 2454 w 3365"/>
                <a:gd name="T45" fmla="*/ 439 h 948"/>
                <a:gd name="T46" fmla="*/ 2454 w 3365"/>
                <a:gd name="T47" fmla="*/ 439 h 948"/>
                <a:gd name="T48" fmla="*/ 2707 w 3365"/>
                <a:gd name="T49" fmla="*/ 318 h 948"/>
                <a:gd name="T50" fmla="*/ 2837 w 3365"/>
                <a:gd name="T51" fmla="*/ 261 h 948"/>
                <a:gd name="T52" fmla="*/ 2837 w 3365"/>
                <a:gd name="T53" fmla="*/ 261 h 948"/>
                <a:gd name="T54" fmla="*/ 3364 w 3365"/>
                <a:gd name="T55" fmla="*/ 2 h 948"/>
                <a:gd name="T56" fmla="*/ 3365 w 3365"/>
                <a:gd name="T57" fmla="*/ 0 h 948"/>
                <a:gd name="T58" fmla="*/ 3364 w 3365"/>
                <a:gd name="T5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5" h="948">
                  <a:moveTo>
                    <a:pt x="3364" y="0"/>
                  </a:moveTo>
                  <a:cubicBezTo>
                    <a:pt x="3364" y="0"/>
                    <a:pt x="3363" y="0"/>
                    <a:pt x="3363" y="0"/>
                  </a:cubicBezTo>
                  <a:cubicBezTo>
                    <a:pt x="3190" y="86"/>
                    <a:pt x="3015" y="175"/>
                    <a:pt x="2836" y="259"/>
                  </a:cubicBezTo>
                  <a:cubicBezTo>
                    <a:pt x="2836" y="259"/>
                    <a:pt x="2836" y="259"/>
                    <a:pt x="2836" y="259"/>
                  </a:cubicBezTo>
                  <a:cubicBezTo>
                    <a:pt x="2791" y="280"/>
                    <a:pt x="2751" y="296"/>
                    <a:pt x="2706" y="316"/>
                  </a:cubicBezTo>
                  <a:cubicBezTo>
                    <a:pt x="2706" y="316"/>
                    <a:pt x="2706" y="316"/>
                    <a:pt x="2706" y="316"/>
                  </a:cubicBezTo>
                  <a:cubicBezTo>
                    <a:pt x="2625" y="364"/>
                    <a:pt x="2535" y="389"/>
                    <a:pt x="2453" y="437"/>
                  </a:cubicBezTo>
                  <a:cubicBezTo>
                    <a:pt x="2075" y="595"/>
                    <a:pt x="1709" y="781"/>
                    <a:pt x="1314" y="902"/>
                  </a:cubicBezTo>
                  <a:cubicBezTo>
                    <a:pt x="1198" y="931"/>
                    <a:pt x="1079" y="946"/>
                    <a:pt x="960" y="946"/>
                  </a:cubicBezTo>
                  <a:cubicBezTo>
                    <a:pt x="690" y="946"/>
                    <a:pt x="420" y="870"/>
                    <a:pt x="179" y="724"/>
                  </a:cubicBezTo>
                  <a:cubicBezTo>
                    <a:pt x="167" y="716"/>
                    <a:pt x="155" y="716"/>
                    <a:pt x="143" y="708"/>
                  </a:cubicBezTo>
                  <a:cubicBezTo>
                    <a:pt x="94" y="672"/>
                    <a:pt x="49" y="643"/>
                    <a:pt x="2" y="613"/>
                  </a:cubicBezTo>
                  <a:cubicBezTo>
                    <a:pt x="1" y="613"/>
                    <a:pt x="1" y="613"/>
                    <a:pt x="1" y="613"/>
                  </a:cubicBezTo>
                  <a:cubicBezTo>
                    <a:pt x="1" y="613"/>
                    <a:pt x="0" y="613"/>
                    <a:pt x="0" y="613"/>
                  </a:cubicBezTo>
                  <a:cubicBezTo>
                    <a:pt x="0" y="614"/>
                    <a:pt x="0" y="614"/>
                    <a:pt x="1" y="615"/>
                  </a:cubicBezTo>
                  <a:cubicBezTo>
                    <a:pt x="48" y="645"/>
                    <a:pt x="93" y="673"/>
                    <a:pt x="142" y="710"/>
                  </a:cubicBezTo>
                  <a:cubicBezTo>
                    <a:pt x="142" y="710"/>
                    <a:pt x="142" y="710"/>
                    <a:pt x="142" y="710"/>
                  </a:cubicBezTo>
                  <a:cubicBezTo>
                    <a:pt x="154" y="718"/>
                    <a:pt x="166" y="718"/>
                    <a:pt x="178" y="726"/>
                  </a:cubicBezTo>
                  <a:cubicBezTo>
                    <a:pt x="178" y="726"/>
                    <a:pt x="178" y="726"/>
                    <a:pt x="178" y="726"/>
                  </a:cubicBezTo>
                  <a:cubicBezTo>
                    <a:pt x="419" y="872"/>
                    <a:pt x="689" y="948"/>
                    <a:pt x="960" y="948"/>
                  </a:cubicBezTo>
                  <a:cubicBezTo>
                    <a:pt x="1079" y="948"/>
                    <a:pt x="1198" y="933"/>
                    <a:pt x="1315" y="904"/>
                  </a:cubicBezTo>
                  <a:cubicBezTo>
                    <a:pt x="1315" y="904"/>
                    <a:pt x="1315" y="904"/>
                    <a:pt x="1315" y="904"/>
                  </a:cubicBezTo>
                  <a:cubicBezTo>
                    <a:pt x="1710" y="782"/>
                    <a:pt x="2076" y="597"/>
                    <a:pt x="2454" y="439"/>
                  </a:cubicBezTo>
                  <a:cubicBezTo>
                    <a:pt x="2454" y="439"/>
                    <a:pt x="2454" y="439"/>
                    <a:pt x="2454" y="439"/>
                  </a:cubicBezTo>
                  <a:cubicBezTo>
                    <a:pt x="2536" y="391"/>
                    <a:pt x="2625" y="366"/>
                    <a:pt x="2707" y="318"/>
                  </a:cubicBezTo>
                  <a:cubicBezTo>
                    <a:pt x="2751" y="298"/>
                    <a:pt x="2792" y="281"/>
                    <a:pt x="2837" y="261"/>
                  </a:cubicBezTo>
                  <a:cubicBezTo>
                    <a:pt x="2837" y="261"/>
                    <a:pt x="2837" y="261"/>
                    <a:pt x="2837" y="261"/>
                  </a:cubicBezTo>
                  <a:cubicBezTo>
                    <a:pt x="3016" y="176"/>
                    <a:pt x="3191" y="87"/>
                    <a:pt x="3364" y="2"/>
                  </a:cubicBezTo>
                  <a:cubicBezTo>
                    <a:pt x="3365" y="2"/>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34"/>
            <p:cNvSpPr>
              <a:spLocks/>
            </p:cNvSpPr>
            <p:nvPr userDrawn="1"/>
          </p:nvSpPr>
          <p:spPr bwMode="auto">
            <a:xfrm>
              <a:off x="9525" y="2078038"/>
              <a:ext cx="9890125" cy="2747963"/>
            </a:xfrm>
            <a:custGeom>
              <a:avLst/>
              <a:gdLst>
                <a:gd name="T0" fmla="*/ 3363 w 3364"/>
                <a:gd name="T1" fmla="*/ 0 h 951"/>
                <a:gd name="T2" fmla="*/ 3362 w 3364"/>
                <a:gd name="T3" fmla="*/ 0 h 951"/>
                <a:gd name="T4" fmla="*/ 3161 w 3364"/>
                <a:gd name="T5" fmla="*/ 99 h 951"/>
                <a:gd name="T6" fmla="*/ 2615 w 3364"/>
                <a:gd name="T7" fmla="*/ 362 h 951"/>
                <a:gd name="T8" fmla="*/ 2615 w 3364"/>
                <a:gd name="T9" fmla="*/ 362 h 951"/>
                <a:gd name="T10" fmla="*/ 1968 w 3364"/>
                <a:gd name="T11" fmla="*/ 649 h 951"/>
                <a:gd name="T12" fmla="*/ 1679 w 3364"/>
                <a:gd name="T13" fmla="*/ 774 h 951"/>
                <a:gd name="T14" fmla="*/ 1679 w 3364"/>
                <a:gd name="T15" fmla="*/ 774 h 951"/>
                <a:gd name="T16" fmla="*/ 1669 w 3364"/>
                <a:gd name="T17" fmla="*/ 776 h 951"/>
                <a:gd name="T18" fmla="*/ 1669 w 3364"/>
                <a:gd name="T19" fmla="*/ 776 h 951"/>
                <a:gd name="T20" fmla="*/ 1659 w 3364"/>
                <a:gd name="T21" fmla="*/ 778 h 951"/>
                <a:gd name="T22" fmla="*/ 1590 w 3364"/>
                <a:gd name="T23" fmla="*/ 810 h 951"/>
                <a:gd name="T24" fmla="*/ 1358 w 3364"/>
                <a:gd name="T25" fmla="*/ 891 h 951"/>
                <a:gd name="T26" fmla="*/ 1264 w 3364"/>
                <a:gd name="T27" fmla="*/ 915 h 951"/>
                <a:gd name="T28" fmla="*/ 1036 w 3364"/>
                <a:gd name="T29" fmla="*/ 948 h 951"/>
                <a:gd name="T30" fmla="*/ 968 w 3364"/>
                <a:gd name="T31" fmla="*/ 949 h 951"/>
                <a:gd name="T32" fmla="*/ 569 w 3364"/>
                <a:gd name="T33" fmla="*/ 891 h 951"/>
                <a:gd name="T34" fmla="*/ 569 w 3364"/>
                <a:gd name="T35" fmla="*/ 891 h 951"/>
                <a:gd name="T36" fmla="*/ 500 w 3364"/>
                <a:gd name="T37" fmla="*/ 875 h 951"/>
                <a:gd name="T38" fmla="*/ 500 w 3364"/>
                <a:gd name="T39" fmla="*/ 875 h 951"/>
                <a:gd name="T40" fmla="*/ 1 w 3364"/>
                <a:gd name="T41" fmla="*/ 616 h 951"/>
                <a:gd name="T42" fmla="*/ 1 w 3364"/>
                <a:gd name="T43" fmla="*/ 616 h 951"/>
                <a:gd name="T44" fmla="*/ 0 w 3364"/>
                <a:gd name="T45" fmla="*/ 616 h 951"/>
                <a:gd name="T46" fmla="*/ 0 w 3364"/>
                <a:gd name="T47" fmla="*/ 617 h 951"/>
                <a:gd name="T48" fmla="*/ 499 w 3364"/>
                <a:gd name="T49" fmla="*/ 877 h 951"/>
                <a:gd name="T50" fmla="*/ 499 w 3364"/>
                <a:gd name="T51" fmla="*/ 877 h 951"/>
                <a:gd name="T52" fmla="*/ 568 w 3364"/>
                <a:gd name="T53" fmla="*/ 893 h 951"/>
                <a:gd name="T54" fmla="*/ 968 w 3364"/>
                <a:gd name="T55" fmla="*/ 951 h 951"/>
                <a:gd name="T56" fmla="*/ 1037 w 3364"/>
                <a:gd name="T57" fmla="*/ 950 h 951"/>
                <a:gd name="T58" fmla="*/ 1037 w 3364"/>
                <a:gd name="T59" fmla="*/ 950 h 951"/>
                <a:gd name="T60" fmla="*/ 1265 w 3364"/>
                <a:gd name="T61" fmla="*/ 917 h 951"/>
                <a:gd name="T62" fmla="*/ 1265 w 3364"/>
                <a:gd name="T63" fmla="*/ 917 h 951"/>
                <a:gd name="T64" fmla="*/ 1358 w 3364"/>
                <a:gd name="T65" fmla="*/ 893 h 951"/>
                <a:gd name="T66" fmla="*/ 1358 w 3364"/>
                <a:gd name="T67" fmla="*/ 893 h 951"/>
                <a:gd name="T68" fmla="*/ 1590 w 3364"/>
                <a:gd name="T69" fmla="*/ 812 h 951"/>
                <a:gd name="T70" fmla="*/ 1591 w 3364"/>
                <a:gd name="T71" fmla="*/ 812 h 951"/>
                <a:gd name="T72" fmla="*/ 1660 w 3364"/>
                <a:gd name="T73" fmla="*/ 780 h 951"/>
                <a:gd name="T74" fmla="*/ 1669 w 3364"/>
                <a:gd name="T75" fmla="*/ 778 h 951"/>
                <a:gd name="T76" fmla="*/ 1670 w 3364"/>
                <a:gd name="T77" fmla="*/ 778 h 951"/>
                <a:gd name="T78" fmla="*/ 1680 w 3364"/>
                <a:gd name="T79" fmla="*/ 776 h 951"/>
                <a:gd name="T80" fmla="*/ 1680 w 3364"/>
                <a:gd name="T81" fmla="*/ 776 h 951"/>
                <a:gd name="T82" fmla="*/ 1969 w 3364"/>
                <a:gd name="T83" fmla="*/ 651 h 951"/>
                <a:gd name="T84" fmla="*/ 2616 w 3364"/>
                <a:gd name="T85" fmla="*/ 364 h 951"/>
                <a:gd name="T86" fmla="*/ 2616 w 3364"/>
                <a:gd name="T87" fmla="*/ 364 h 951"/>
                <a:gd name="T88" fmla="*/ 3162 w 3364"/>
                <a:gd name="T89" fmla="*/ 101 h 951"/>
                <a:gd name="T90" fmla="*/ 3363 w 3364"/>
                <a:gd name="T91" fmla="*/ 2 h 951"/>
                <a:gd name="T92" fmla="*/ 3364 w 3364"/>
                <a:gd name="T93" fmla="*/ 1 h 951"/>
                <a:gd name="T94" fmla="*/ 3363 w 3364"/>
                <a:gd name="T95"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4" h="951">
                  <a:moveTo>
                    <a:pt x="3363" y="0"/>
                  </a:moveTo>
                  <a:cubicBezTo>
                    <a:pt x="3363" y="0"/>
                    <a:pt x="3362" y="0"/>
                    <a:pt x="3362" y="0"/>
                  </a:cubicBezTo>
                  <a:cubicBezTo>
                    <a:pt x="3303" y="43"/>
                    <a:pt x="3230" y="63"/>
                    <a:pt x="3161" y="99"/>
                  </a:cubicBezTo>
                  <a:cubicBezTo>
                    <a:pt x="2977" y="196"/>
                    <a:pt x="2798" y="273"/>
                    <a:pt x="2615" y="362"/>
                  </a:cubicBezTo>
                  <a:cubicBezTo>
                    <a:pt x="2615" y="362"/>
                    <a:pt x="2615" y="362"/>
                    <a:pt x="2615" y="362"/>
                  </a:cubicBezTo>
                  <a:cubicBezTo>
                    <a:pt x="2400" y="463"/>
                    <a:pt x="2188" y="556"/>
                    <a:pt x="1968" y="649"/>
                  </a:cubicBezTo>
                  <a:cubicBezTo>
                    <a:pt x="1871" y="689"/>
                    <a:pt x="1773" y="730"/>
                    <a:pt x="1679" y="774"/>
                  </a:cubicBezTo>
                  <a:cubicBezTo>
                    <a:pt x="1679" y="774"/>
                    <a:pt x="1679" y="774"/>
                    <a:pt x="1679" y="774"/>
                  </a:cubicBezTo>
                  <a:cubicBezTo>
                    <a:pt x="1675" y="776"/>
                    <a:pt x="1672" y="776"/>
                    <a:pt x="1669" y="776"/>
                  </a:cubicBezTo>
                  <a:cubicBezTo>
                    <a:pt x="1669" y="776"/>
                    <a:pt x="1669" y="776"/>
                    <a:pt x="1669" y="776"/>
                  </a:cubicBezTo>
                  <a:cubicBezTo>
                    <a:pt x="1666" y="776"/>
                    <a:pt x="1663" y="776"/>
                    <a:pt x="1659" y="778"/>
                  </a:cubicBezTo>
                  <a:cubicBezTo>
                    <a:pt x="1634" y="790"/>
                    <a:pt x="1614" y="798"/>
                    <a:pt x="1590" y="810"/>
                  </a:cubicBezTo>
                  <a:cubicBezTo>
                    <a:pt x="1512" y="839"/>
                    <a:pt x="1439" y="867"/>
                    <a:pt x="1358" y="891"/>
                  </a:cubicBezTo>
                  <a:cubicBezTo>
                    <a:pt x="1325" y="899"/>
                    <a:pt x="1297" y="907"/>
                    <a:pt x="1264" y="915"/>
                  </a:cubicBezTo>
                  <a:cubicBezTo>
                    <a:pt x="1187" y="932"/>
                    <a:pt x="1114" y="940"/>
                    <a:pt x="1036" y="948"/>
                  </a:cubicBezTo>
                  <a:cubicBezTo>
                    <a:pt x="1014" y="949"/>
                    <a:pt x="991" y="949"/>
                    <a:pt x="968" y="949"/>
                  </a:cubicBezTo>
                  <a:cubicBezTo>
                    <a:pt x="833" y="949"/>
                    <a:pt x="701" y="929"/>
                    <a:pt x="569" y="891"/>
                  </a:cubicBezTo>
                  <a:cubicBezTo>
                    <a:pt x="569" y="891"/>
                    <a:pt x="569" y="891"/>
                    <a:pt x="569" y="891"/>
                  </a:cubicBezTo>
                  <a:cubicBezTo>
                    <a:pt x="544" y="887"/>
                    <a:pt x="524" y="883"/>
                    <a:pt x="500" y="875"/>
                  </a:cubicBezTo>
                  <a:cubicBezTo>
                    <a:pt x="500" y="875"/>
                    <a:pt x="500" y="875"/>
                    <a:pt x="500" y="875"/>
                  </a:cubicBezTo>
                  <a:cubicBezTo>
                    <a:pt x="321" y="810"/>
                    <a:pt x="154" y="726"/>
                    <a:pt x="1" y="616"/>
                  </a:cubicBezTo>
                  <a:cubicBezTo>
                    <a:pt x="1" y="616"/>
                    <a:pt x="1" y="616"/>
                    <a:pt x="1" y="616"/>
                  </a:cubicBezTo>
                  <a:cubicBezTo>
                    <a:pt x="1" y="616"/>
                    <a:pt x="0" y="616"/>
                    <a:pt x="0" y="616"/>
                  </a:cubicBezTo>
                  <a:cubicBezTo>
                    <a:pt x="0" y="617"/>
                    <a:pt x="0" y="617"/>
                    <a:pt x="0" y="617"/>
                  </a:cubicBezTo>
                  <a:cubicBezTo>
                    <a:pt x="153" y="727"/>
                    <a:pt x="320" y="812"/>
                    <a:pt x="499" y="877"/>
                  </a:cubicBezTo>
                  <a:cubicBezTo>
                    <a:pt x="499" y="877"/>
                    <a:pt x="499" y="877"/>
                    <a:pt x="499" y="877"/>
                  </a:cubicBezTo>
                  <a:cubicBezTo>
                    <a:pt x="523" y="885"/>
                    <a:pt x="544" y="889"/>
                    <a:pt x="568" y="893"/>
                  </a:cubicBezTo>
                  <a:cubicBezTo>
                    <a:pt x="701" y="931"/>
                    <a:pt x="833" y="951"/>
                    <a:pt x="968" y="951"/>
                  </a:cubicBezTo>
                  <a:cubicBezTo>
                    <a:pt x="991" y="951"/>
                    <a:pt x="1014" y="951"/>
                    <a:pt x="1037" y="950"/>
                  </a:cubicBezTo>
                  <a:cubicBezTo>
                    <a:pt x="1037" y="950"/>
                    <a:pt x="1037" y="950"/>
                    <a:pt x="1037" y="950"/>
                  </a:cubicBezTo>
                  <a:cubicBezTo>
                    <a:pt x="1114" y="942"/>
                    <a:pt x="1187" y="934"/>
                    <a:pt x="1265" y="917"/>
                  </a:cubicBezTo>
                  <a:cubicBezTo>
                    <a:pt x="1265" y="917"/>
                    <a:pt x="1265" y="917"/>
                    <a:pt x="1265" y="917"/>
                  </a:cubicBezTo>
                  <a:cubicBezTo>
                    <a:pt x="1297" y="909"/>
                    <a:pt x="1326" y="901"/>
                    <a:pt x="1358" y="893"/>
                  </a:cubicBezTo>
                  <a:cubicBezTo>
                    <a:pt x="1358" y="893"/>
                    <a:pt x="1358" y="893"/>
                    <a:pt x="1358" y="893"/>
                  </a:cubicBezTo>
                  <a:cubicBezTo>
                    <a:pt x="1440" y="869"/>
                    <a:pt x="1513" y="841"/>
                    <a:pt x="1590" y="812"/>
                  </a:cubicBezTo>
                  <a:cubicBezTo>
                    <a:pt x="1591" y="812"/>
                    <a:pt x="1591" y="812"/>
                    <a:pt x="1591" y="812"/>
                  </a:cubicBezTo>
                  <a:cubicBezTo>
                    <a:pt x="1615" y="800"/>
                    <a:pt x="1635" y="792"/>
                    <a:pt x="1660" y="780"/>
                  </a:cubicBezTo>
                  <a:cubicBezTo>
                    <a:pt x="1664" y="778"/>
                    <a:pt x="1666" y="778"/>
                    <a:pt x="1669" y="778"/>
                  </a:cubicBezTo>
                  <a:cubicBezTo>
                    <a:pt x="1670" y="778"/>
                    <a:pt x="1670" y="778"/>
                    <a:pt x="1670" y="778"/>
                  </a:cubicBezTo>
                  <a:cubicBezTo>
                    <a:pt x="1673" y="778"/>
                    <a:pt x="1676" y="778"/>
                    <a:pt x="1680" y="776"/>
                  </a:cubicBezTo>
                  <a:cubicBezTo>
                    <a:pt x="1680" y="776"/>
                    <a:pt x="1680" y="776"/>
                    <a:pt x="1680" y="776"/>
                  </a:cubicBezTo>
                  <a:cubicBezTo>
                    <a:pt x="1774" y="731"/>
                    <a:pt x="1871" y="691"/>
                    <a:pt x="1969" y="651"/>
                  </a:cubicBezTo>
                  <a:cubicBezTo>
                    <a:pt x="2189" y="558"/>
                    <a:pt x="2400" y="465"/>
                    <a:pt x="2616" y="364"/>
                  </a:cubicBezTo>
                  <a:cubicBezTo>
                    <a:pt x="2616" y="364"/>
                    <a:pt x="2616" y="364"/>
                    <a:pt x="2616" y="364"/>
                  </a:cubicBezTo>
                  <a:cubicBezTo>
                    <a:pt x="2799" y="275"/>
                    <a:pt x="2978" y="198"/>
                    <a:pt x="3162" y="101"/>
                  </a:cubicBezTo>
                  <a:cubicBezTo>
                    <a:pt x="3231" y="65"/>
                    <a:pt x="3304" y="45"/>
                    <a:pt x="3363" y="2"/>
                  </a:cubicBezTo>
                  <a:cubicBezTo>
                    <a:pt x="3364" y="2"/>
                    <a:pt x="3364" y="1"/>
                    <a:pt x="3364" y="1"/>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35"/>
            <p:cNvSpPr>
              <a:spLocks/>
            </p:cNvSpPr>
            <p:nvPr userDrawn="1"/>
          </p:nvSpPr>
          <p:spPr bwMode="auto">
            <a:xfrm>
              <a:off x="9525" y="2239963"/>
              <a:ext cx="9890125" cy="2747963"/>
            </a:xfrm>
            <a:custGeom>
              <a:avLst/>
              <a:gdLst>
                <a:gd name="T0" fmla="*/ 3363 w 3364"/>
                <a:gd name="T1" fmla="*/ 0 h 951"/>
                <a:gd name="T2" fmla="*/ 3362 w 3364"/>
                <a:gd name="T3" fmla="*/ 0 h 951"/>
                <a:gd name="T4" fmla="*/ 3193 w 3364"/>
                <a:gd name="T5" fmla="*/ 80 h 951"/>
                <a:gd name="T6" fmla="*/ 3193 w 3364"/>
                <a:gd name="T7" fmla="*/ 80 h 951"/>
                <a:gd name="T8" fmla="*/ 3141 w 3364"/>
                <a:gd name="T9" fmla="*/ 106 h 951"/>
                <a:gd name="T10" fmla="*/ 3091 w 3364"/>
                <a:gd name="T11" fmla="*/ 136 h 951"/>
                <a:gd name="T12" fmla="*/ 2245 w 3364"/>
                <a:gd name="T13" fmla="*/ 532 h 951"/>
                <a:gd name="T14" fmla="*/ 2245 w 3364"/>
                <a:gd name="T15" fmla="*/ 532 h 951"/>
                <a:gd name="T16" fmla="*/ 2235 w 3364"/>
                <a:gd name="T17" fmla="*/ 534 h 951"/>
                <a:gd name="T18" fmla="*/ 2235 w 3364"/>
                <a:gd name="T19" fmla="*/ 534 h 951"/>
                <a:gd name="T20" fmla="*/ 2225 w 3364"/>
                <a:gd name="T21" fmla="*/ 536 h 951"/>
                <a:gd name="T22" fmla="*/ 2050 w 3364"/>
                <a:gd name="T23" fmla="*/ 617 h 951"/>
                <a:gd name="T24" fmla="*/ 2050 w 3364"/>
                <a:gd name="T25" fmla="*/ 617 h 951"/>
                <a:gd name="T26" fmla="*/ 1281 w 3364"/>
                <a:gd name="T27" fmla="*/ 912 h 951"/>
                <a:gd name="T28" fmla="*/ 1280 w 3364"/>
                <a:gd name="T29" fmla="*/ 912 h 951"/>
                <a:gd name="T30" fmla="*/ 1150 w 3364"/>
                <a:gd name="T31" fmla="*/ 936 h 951"/>
                <a:gd name="T32" fmla="*/ 963 w 3364"/>
                <a:gd name="T33" fmla="*/ 949 h 951"/>
                <a:gd name="T34" fmla="*/ 736 w 3364"/>
                <a:gd name="T35" fmla="*/ 932 h 951"/>
                <a:gd name="T36" fmla="*/ 2 w 3364"/>
                <a:gd name="T37" fmla="*/ 616 h 951"/>
                <a:gd name="T38" fmla="*/ 1 w 3364"/>
                <a:gd name="T39" fmla="*/ 616 h 951"/>
                <a:gd name="T40" fmla="*/ 0 w 3364"/>
                <a:gd name="T41" fmla="*/ 616 h 951"/>
                <a:gd name="T42" fmla="*/ 0 w 3364"/>
                <a:gd name="T43" fmla="*/ 618 h 951"/>
                <a:gd name="T44" fmla="*/ 735 w 3364"/>
                <a:gd name="T45" fmla="*/ 934 h 951"/>
                <a:gd name="T46" fmla="*/ 735 w 3364"/>
                <a:gd name="T47" fmla="*/ 934 h 951"/>
                <a:gd name="T48" fmla="*/ 963 w 3364"/>
                <a:gd name="T49" fmla="*/ 951 h 951"/>
                <a:gd name="T50" fmla="*/ 1151 w 3364"/>
                <a:gd name="T51" fmla="*/ 938 h 951"/>
                <a:gd name="T52" fmla="*/ 1151 w 3364"/>
                <a:gd name="T53" fmla="*/ 938 h 951"/>
                <a:gd name="T54" fmla="*/ 1281 w 3364"/>
                <a:gd name="T55" fmla="*/ 914 h 951"/>
                <a:gd name="T56" fmla="*/ 1281 w 3364"/>
                <a:gd name="T57" fmla="*/ 914 h 951"/>
                <a:gd name="T58" fmla="*/ 2050 w 3364"/>
                <a:gd name="T59" fmla="*/ 619 h 951"/>
                <a:gd name="T60" fmla="*/ 2050 w 3364"/>
                <a:gd name="T61" fmla="*/ 619 h 951"/>
                <a:gd name="T62" fmla="*/ 2225 w 3364"/>
                <a:gd name="T63" fmla="*/ 538 h 951"/>
                <a:gd name="T64" fmla="*/ 2235 w 3364"/>
                <a:gd name="T65" fmla="*/ 536 h 951"/>
                <a:gd name="T66" fmla="*/ 2236 w 3364"/>
                <a:gd name="T67" fmla="*/ 536 h 951"/>
                <a:gd name="T68" fmla="*/ 2246 w 3364"/>
                <a:gd name="T69" fmla="*/ 534 h 951"/>
                <a:gd name="T70" fmla="*/ 3092 w 3364"/>
                <a:gd name="T71" fmla="*/ 138 h 951"/>
                <a:gd name="T72" fmla="*/ 3093 w 3364"/>
                <a:gd name="T73" fmla="*/ 138 h 951"/>
                <a:gd name="T74" fmla="*/ 3142 w 3364"/>
                <a:gd name="T75" fmla="*/ 108 h 951"/>
                <a:gd name="T76" fmla="*/ 3194 w 3364"/>
                <a:gd name="T77" fmla="*/ 81 h 951"/>
                <a:gd name="T78" fmla="*/ 3363 w 3364"/>
                <a:gd name="T79" fmla="*/ 2 h 951"/>
                <a:gd name="T80" fmla="*/ 3364 w 3364"/>
                <a:gd name="T81" fmla="*/ 0 h 951"/>
                <a:gd name="T82" fmla="*/ 3363 w 3364"/>
                <a:gd name="T83"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4" h="951">
                  <a:moveTo>
                    <a:pt x="3363" y="0"/>
                  </a:moveTo>
                  <a:cubicBezTo>
                    <a:pt x="3363" y="0"/>
                    <a:pt x="3362" y="0"/>
                    <a:pt x="3362" y="0"/>
                  </a:cubicBezTo>
                  <a:cubicBezTo>
                    <a:pt x="3307" y="27"/>
                    <a:pt x="3250" y="47"/>
                    <a:pt x="3193" y="80"/>
                  </a:cubicBezTo>
                  <a:cubicBezTo>
                    <a:pt x="3193" y="80"/>
                    <a:pt x="3193" y="80"/>
                    <a:pt x="3193" y="80"/>
                  </a:cubicBezTo>
                  <a:cubicBezTo>
                    <a:pt x="3177" y="92"/>
                    <a:pt x="3159" y="99"/>
                    <a:pt x="3141" y="106"/>
                  </a:cubicBezTo>
                  <a:cubicBezTo>
                    <a:pt x="3123" y="114"/>
                    <a:pt x="3106" y="122"/>
                    <a:pt x="3091" y="136"/>
                  </a:cubicBezTo>
                  <a:cubicBezTo>
                    <a:pt x="2811" y="270"/>
                    <a:pt x="2534" y="403"/>
                    <a:pt x="2245" y="532"/>
                  </a:cubicBezTo>
                  <a:cubicBezTo>
                    <a:pt x="2245" y="532"/>
                    <a:pt x="2245" y="532"/>
                    <a:pt x="2245" y="532"/>
                  </a:cubicBezTo>
                  <a:cubicBezTo>
                    <a:pt x="2241" y="534"/>
                    <a:pt x="2238" y="534"/>
                    <a:pt x="2235" y="534"/>
                  </a:cubicBezTo>
                  <a:cubicBezTo>
                    <a:pt x="2235" y="534"/>
                    <a:pt x="2235" y="534"/>
                    <a:pt x="2235" y="534"/>
                  </a:cubicBezTo>
                  <a:cubicBezTo>
                    <a:pt x="2232" y="534"/>
                    <a:pt x="2229" y="534"/>
                    <a:pt x="2225" y="536"/>
                  </a:cubicBezTo>
                  <a:cubicBezTo>
                    <a:pt x="2168" y="565"/>
                    <a:pt x="2111" y="593"/>
                    <a:pt x="2050" y="617"/>
                  </a:cubicBezTo>
                  <a:cubicBezTo>
                    <a:pt x="2050" y="617"/>
                    <a:pt x="2050" y="617"/>
                    <a:pt x="2050" y="617"/>
                  </a:cubicBezTo>
                  <a:cubicBezTo>
                    <a:pt x="1793" y="722"/>
                    <a:pt x="1553" y="843"/>
                    <a:pt x="1281" y="912"/>
                  </a:cubicBezTo>
                  <a:cubicBezTo>
                    <a:pt x="1280" y="912"/>
                    <a:pt x="1280" y="912"/>
                    <a:pt x="1280" y="912"/>
                  </a:cubicBezTo>
                  <a:cubicBezTo>
                    <a:pt x="1236" y="924"/>
                    <a:pt x="1195" y="928"/>
                    <a:pt x="1150" y="936"/>
                  </a:cubicBezTo>
                  <a:cubicBezTo>
                    <a:pt x="1086" y="945"/>
                    <a:pt x="1025" y="949"/>
                    <a:pt x="963" y="949"/>
                  </a:cubicBezTo>
                  <a:cubicBezTo>
                    <a:pt x="888" y="949"/>
                    <a:pt x="814" y="943"/>
                    <a:pt x="736" y="932"/>
                  </a:cubicBezTo>
                  <a:cubicBezTo>
                    <a:pt x="463" y="888"/>
                    <a:pt x="219" y="775"/>
                    <a:pt x="2" y="616"/>
                  </a:cubicBezTo>
                  <a:cubicBezTo>
                    <a:pt x="1" y="616"/>
                    <a:pt x="1" y="616"/>
                    <a:pt x="1" y="616"/>
                  </a:cubicBezTo>
                  <a:cubicBezTo>
                    <a:pt x="1" y="616"/>
                    <a:pt x="0" y="616"/>
                    <a:pt x="0" y="616"/>
                  </a:cubicBezTo>
                  <a:cubicBezTo>
                    <a:pt x="0" y="617"/>
                    <a:pt x="0" y="617"/>
                    <a:pt x="0" y="618"/>
                  </a:cubicBezTo>
                  <a:cubicBezTo>
                    <a:pt x="218" y="776"/>
                    <a:pt x="462" y="890"/>
                    <a:pt x="735" y="934"/>
                  </a:cubicBezTo>
                  <a:cubicBezTo>
                    <a:pt x="735" y="934"/>
                    <a:pt x="735" y="934"/>
                    <a:pt x="735" y="934"/>
                  </a:cubicBezTo>
                  <a:cubicBezTo>
                    <a:pt x="814" y="945"/>
                    <a:pt x="888" y="951"/>
                    <a:pt x="963" y="951"/>
                  </a:cubicBezTo>
                  <a:cubicBezTo>
                    <a:pt x="1025" y="951"/>
                    <a:pt x="1086" y="947"/>
                    <a:pt x="1151" y="938"/>
                  </a:cubicBezTo>
                  <a:cubicBezTo>
                    <a:pt x="1151" y="938"/>
                    <a:pt x="1151" y="938"/>
                    <a:pt x="1151" y="938"/>
                  </a:cubicBezTo>
                  <a:cubicBezTo>
                    <a:pt x="1195" y="930"/>
                    <a:pt x="1236" y="926"/>
                    <a:pt x="1281" y="914"/>
                  </a:cubicBezTo>
                  <a:cubicBezTo>
                    <a:pt x="1281" y="914"/>
                    <a:pt x="1281" y="914"/>
                    <a:pt x="1281" y="914"/>
                  </a:cubicBezTo>
                  <a:cubicBezTo>
                    <a:pt x="1554" y="845"/>
                    <a:pt x="1794" y="724"/>
                    <a:pt x="2050" y="619"/>
                  </a:cubicBezTo>
                  <a:cubicBezTo>
                    <a:pt x="2050" y="619"/>
                    <a:pt x="2050" y="619"/>
                    <a:pt x="2050" y="619"/>
                  </a:cubicBezTo>
                  <a:cubicBezTo>
                    <a:pt x="2111" y="595"/>
                    <a:pt x="2168" y="566"/>
                    <a:pt x="2225" y="538"/>
                  </a:cubicBezTo>
                  <a:cubicBezTo>
                    <a:pt x="2229" y="536"/>
                    <a:pt x="2232" y="536"/>
                    <a:pt x="2235" y="536"/>
                  </a:cubicBezTo>
                  <a:cubicBezTo>
                    <a:pt x="2235" y="536"/>
                    <a:pt x="2235" y="536"/>
                    <a:pt x="2236" y="536"/>
                  </a:cubicBezTo>
                  <a:cubicBezTo>
                    <a:pt x="2238" y="536"/>
                    <a:pt x="2242" y="536"/>
                    <a:pt x="2246" y="534"/>
                  </a:cubicBezTo>
                  <a:cubicBezTo>
                    <a:pt x="2535" y="405"/>
                    <a:pt x="2811" y="271"/>
                    <a:pt x="3092" y="138"/>
                  </a:cubicBezTo>
                  <a:cubicBezTo>
                    <a:pt x="3093" y="138"/>
                    <a:pt x="3093" y="138"/>
                    <a:pt x="3093" y="138"/>
                  </a:cubicBezTo>
                  <a:cubicBezTo>
                    <a:pt x="3107" y="124"/>
                    <a:pt x="3124" y="116"/>
                    <a:pt x="3142" y="108"/>
                  </a:cubicBezTo>
                  <a:cubicBezTo>
                    <a:pt x="3159" y="101"/>
                    <a:pt x="3178" y="94"/>
                    <a:pt x="3194" y="81"/>
                  </a:cubicBezTo>
                  <a:cubicBezTo>
                    <a:pt x="3251" y="49"/>
                    <a:pt x="3308" y="29"/>
                    <a:pt x="3363" y="2"/>
                  </a:cubicBezTo>
                  <a:cubicBezTo>
                    <a:pt x="3364" y="1"/>
                    <a:pt x="3364" y="1"/>
                    <a:pt x="3364" y="0"/>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6"/>
            <p:cNvSpPr>
              <a:spLocks/>
            </p:cNvSpPr>
            <p:nvPr userDrawn="1"/>
          </p:nvSpPr>
          <p:spPr bwMode="auto">
            <a:xfrm>
              <a:off x="6350" y="2398713"/>
              <a:ext cx="9893300" cy="2754313"/>
            </a:xfrm>
            <a:custGeom>
              <a:avLst/>
              <a:gdLst>
                <a:gd name="T0" fmla="*/ 3364 w 3365"/>
                <a:gd name="T1" fmla="*/ 0 h 953"/>
                <a:gd name="T2" fmla="*/ 3363 w 3365"/>
                <a:gd name="T3" fmla="*/ 0 h 953"/>
                <a:gd name="T4" fmla="*/ 3178 w 3365"/>
                <a:gd name="T5" fmla="*/ 89 h 953"/>
                <a:gd name="T6" fmla="*/ 3117 w 3365"/>
                <a:gd name="T7" fmla="*/ 126 h 953"/>
                <a:gd name="T8" fmla="*/ 1709 w 3365"/>
                <a:gd name="T9" fmla="*/ 764 h 953"/>
                <a:gd name="T10" fmla="*/ 1509 w 3365"/>
                <a:gd name="T11" fmla="*/ 841 h 953"/>
                <a:gd name="T12" fmla="*/ 1509 w 3365"/>
                <a:gd name="T13" fmla="*/ 841 h 953"/>
                <a:gd name="T14" fmla="*/ 1351 w 3365"/>
                <a:gd name="T15" fmla="*/ 893 h 953"/>
                <a:gd name="T16" fmla="*/ 1261 w 3365"/>
                <a:gd name="T17" fmla="*/ 914 h 953"/>
                <a:gd name="T18" fmla="*/ 1111 w 3365"/>
                <a:gd name="T19" fmla="*/ 942 h 953"/>
                <a:gd name="T20" fmla="*/ 973 w 3365"/>
                <a:gd name="T21" fmla="*/ 951 h 953"/>
                <a:gd name="T22" fmla="*/ 940 w 3365"/>
                <a:gd name="T23" fmla="*/ 950 h 953"/>
                <a:gd name="T24" fmla="*/ 806 w 3365"/>
                <a:gd name="T25" fmla="*/ 942 h 953"/>
                <a:gd name="T26" fmla="*/ 423 w 3365"/>
                <a:gd name="T27" fmla="*/ 849 h 953"/>
                <a:gd name="T28" fmla="*/ 1 w 3365"/>
                <a:gd name="T29" fmla="*/ 614 h 953"/>
                <a:gd name="T30" fmla="*/ 1 w 3365"/>
                <a:gd name="T31" fmla="*/ 614 h 953"/>
                <a:gd name="T32" fmla="*/ 0 w 3365"/>
                <a:gd name="T33" fmla="*/ 614 h 953"/>
                <a:gd name="T34" fmla="*/ 0 w 3365"/>
                <a:gd name="T35" fmla="*/ 616 h 953"/>
                <a:gd name="T36" fmla="*/ 423 w 3365"/>
                <a:gd name="T37" fmla="*/ 851 h 953"/>
                <a:gd name="T38" fmla="*/ 423 w 3365"/>
                <a:gd name="T39" fmla="*/ 851 h 953"/>
                <a:gd name="T40" fmla="*/ 805 w 3365"/>
                <a:gd name="T41" fmla="*/ 944 h 953"/>
                <a:gd name="T42" fmla="*/ 805 w 3365"/>
                <a:gd name="T43" fmla="*/ 944 h 953"/>
                <a:gd name="T44" fmla="*/ 940 w 3365"/>
                <a:gd name="T45" fmla="*/ 952 h 953"/>
                <a:gd name="T46" fmla="*/ 940 w 3365"/>
                <a:gd name="T47" fmla="*/ 952 h 953"/>
                <a:gd name="T48" fmla="*/ 973 w 3365"/>
                <a:gd name="T49" fmla="*/ 953 h 953"/>
                <a:gd name="T50" fmla="*/ 1111 w 3365"/>
                <a:gd name="T51" fmla="*/ 944 h 953"/>
                <a:gd name="T52" fmla="*/ 1111 w 3365"/>
                <a:gd name="T53" fmla="*/ 944 h 953"/>
                <a:gd name="T54" fmla="*/ 1262 w 3365"/>
                <a:gd name="T55" fmla="*/ 915 h 953"/>
                <a:gd name="T56" fmla="*/ 1262 w 3365"/>
                <a:gd name="T57" fmla="*/ 915 h 953"/>
                <a:gd name="T58" fmla="*/ 1351 w 3365"/>
                <a:gd name="T59" fmla="*/ 895 h 953"/>
                <a:gd name="T60" fmla="*/ 1351 w 3365"/>
                <a:gd name="T61" fmla="*/ 895 h 953"/>
                <a:gd name="T62" fmla="*/ 1510 w 3365"/>
                <a:gd name="T63" fmla="*/ 843 h 953"/>
                <a:gd name="T64" fmla="*/ 1510 w 3365"/>
                <a:gd name="T65" fmla="*/ 843 h 953"/>
                <a:gd name="T66" fmla="*/ 1709 w 3365"/>
                <a:gd name="T67" fmla="*/ 766 h 953"/>
                <a:gd name="T68" fmla="*/ 1709 w 3365"/>
                <a:gd name="T69" fmla="*/ 766 h 953"/>
                <a:gd name="T70" fmla="*/ 3118 w 3365"/>
                <a:gd name="T71" fmla="*/ 128 h 953"/>
                <a:gd name="T72" fmla="*/ 3118 w 3365"/>
                <a:gd name="T73" fmla="*/ 128 h 953"/>
                <a:gd name="T74" fmla="*/ 3179 w 3365"/>
                <a:gd name="T75" fmla="*/ 91 h 953"/>
                <a:gd name="T76" fmla="*/ 3179 w 3365"/>
                <a:gd name="T77" fmla="*/ 91 h 953"/>
                <a:gd name="T78" fmla="*/ 3364 w 3365"/>
                <a:gd name="T79" fmla="*/ 2 h 953"/>
                <a:gd name="T80" fmla="*/ 3365 w 3365"/>
                <a:gd name="T81" fmla="*/ 1 h 953"/>
                <a:gd name="T82" fmla="*/ 3364 w 3365"/>
                <a:gd name="T83"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3">
                  <a:moveTo>
                    <a:pt x="3364" y="0"/>
                  </a:moveTo>
                  <a:cubicBezTo>
                    <a:pt x="3364" y="0"/>
                    <a:pt x="3363" y="0"/>
                    <a:pt x="3363" y="0"/>
                  </a:cubicBezTo>
                  <a:cubicBezTo>
                    <a:pt x="3300" y="25"/>
                    <a:pt x="3243" y="61"/>
                    <a:pt x="3178" y="89"/>
                  </a:cubicBezTo>
                  <a:cubicBezTo>
                    <a:pt x="3157" y="98"/>
                    <a:pt x="3137" y="114"/>
                    <a:pt x="3117" y="126"/>
                  </a:cubicBezTo>
                  <a:cubicBezTo>
                    <a:pt x="2649" y="356"/>
                    <a:pt x="2185" y="562"/>
                    <a:pt x="1709" y="764"/>
                  </a:cubicBezTo>
                  <a:cubicBezTo>
                    <a:pt x="1644" y="788"/>
                    <a:pt x="1574" y="817"/>
                    <a:pt x="1509" y="841"/>
                  </a:cubicBezTo>
                  <a:cubicBezTo>
                    <a:pt x="1509" y="841"/>
                    <a:pt x="1509" y="841"/>
                    <a:pt x="1509" y="841"/>
                  </a:cubicBezTo>
                  <a:cubicBezTo>
                    <a:pt x="1456" y="861"/>
                    <a:pt x="1404" y="877"/>
                    <a:pt x="1351" y="893"/>
                  </a:cubicBezTo>
                  <a:cubicBezTo>
                    <a:pt x="1322" y="901"/>
                    <a:pt x="1290" y="905"/>
                    <a:pt x="1261" y="914"/>
                  </a:cubicBezTo>
                  <a:cubicBezTo>
                    <a:pt x="1208" y="926"/>
                    <a:pt x="1159" y="938"/>
                    <a:pt x="1111" y="942"/>
                  </a:cubicBezTo>
                  <a:cubicBezTo>
                    <a:pt x="1065" y="945"/>
                    <a:pt x="1019" y="951"/>
                    <a:pt x="973" y="951"/>
                  </a:cubicBezTo>
                  <a:cubicBezTo>
                    <a:pt x="962" y="951"/>
                    <a:pt x="951" y="951"/>
                    <a:pt x="940" y="950"/>
                  </a:cubicBezTo>
                  <a:cubicBezTo>
                    <a:pt x="895" y="946"/>
                    <a:pt x="850" y="946"/>
                    <a:pt x="806" y="942"/>
                  </a:cubicBezTo>
                  <a:cubicBezTo>
                    <a:pt x="671" y="926"/>
                    <a:pt x="549" y="893"/>
                    <a:pt x="423" y="849"/>
                  </a:cubicBezTo>
                  <a:cubicBezTo>
                    <a:pt x="269" y="788"/>
                    <a:pt x="135" y="704"/>
                    <a:pt x="1" y="614"/>
                  </a:cubicBezTo>
                  <a:cubicBezTo>
                    <a:pt x="1" y="614"/>
                    <a:pt x="1" y="614"/>
                    <a:pt x="1" y="614"/>
                  </a:cubicBezTo>
                  <a:cubicBezTo>
                    <a:pt x="1" y="614"/>
                    <a:pt x="0" y="614"/>
                    <a:pt x="0" y="614"/>
                  </a:cubicBezTo>
                  <a:cubicBezTo>
                    <a:pt x="0" y="615"/>
                    <a:pt x="0" y="615"/>
                    <a:pt x="0" y="616"/>
                  </a:cubicBezTo>
                  <a:cubicBezTo>
                    <a:pt x="133" y="705"/>
                    <a:pt x="268" y="790"/>
                    <a:pt x="423" y="851"/>
                  </a:cubicBezTo>
                  <a:cubicBezTo>
                    <a:pt x="423" y="851"/>
                    <a:pt x="423" y="851"/>
                    <a:pt x="423" y="851"/>
                  </a:cubicBezTo>
                  <a:cubicBezTo>
                    <a:pt x="549" y="895"/>
                    <a:pt x="671" y="928"/>
                    <a:pt x="805" y="944"/>
                  </a:cubicBezTo>
                  <a:cubicBezTo>
                    <a:pt x="805" y="944"/>
                    <a:pt x="805" y="944"/>
                    <a:pt x="805" y="944"/>
                  </a:cubicBezTo>
                  <a:cubicBezTo>
                    <a:pt x="850" y="948"/>
                    <a:pt x="895" y="948"/>
                    <a:pt x="940" y="952"/>
                  </a:cubicBezTo>
                  <a:cubicBezTo>
                    <a:pt x="940" y="952"/>
                    <a:pt x="940" y="952"/>
                    <a:pt x="940" y="952"/>
                  </a:cubicBezTo>
                  <a:cubicBezTo>
                    <a:pt x="951" y="953"/>
                    <a:pt x="962" y="953"/>
                    <a:pt x="973" y="953"/>
                  </a:cubicBezTo>
                  <a:cubicBezTo>
                    <a:pt x="1019" y="953"/>
                    <a:pt x="1065" y="947"/>
                    <a:pt x="1111" y="944"/>
                  </a:cubicBezTo>
                  <a:cubicBezTo>
                    <a:pt x="1111" y="944"/>
                    <a:pt x="1111" y="944"/>
                    <a:pt x="1111" y="944"/>
                  </a:cubicBezTo>
                  <a:cubicBezTo>
                    <a:pt x="1160" y="940"/>
                    <a:pt x="1209" y="928"/>
                    <a:pt x="1262" y="915"/>
                  </a:cubicBezTo>
                  <a:cubicBezTo>
                    <a:pt x="1262" y="915"/>
                    <a:pt x="1262" y="915"/>
                    <a:pt x="1262" y="915"/>
                  </a:cubicBezTo>
                  <a:cubicBezTo>
                    <a:pt x="1290" y="907"/>
                    <a:pt x="1323" y="903"/>
                    <a:pt x="1351" y="895"/>
                  </a:cubicBezTo>
                  <a:cubicBezTo>
                    <a:pt x="1351" y="895"/>
                    <a:pt x="1351" y="895"/>
                    <a:pt x="1351" y="895"/>
                  </a:cubicBezTo>
                  <a:cubicBezTo>
                    <a:pt x="1404" y="879"/>
                    <a:pt x="1457" y="863"/>
                    <a:pt x="1510" y="843"/>
                  </a:cubicBezTo>
                  <a:cubicBezTo>
                    <a:pt x="1510" y="843"/>
                    <a:pt x="1510" y="843"/>
                    <a:pt x="1510" y="843"/>
                  </a:cubicBezTo>
                  <a:cubicBezTo>
                    <a:pt x="1575" y="818"/>
                    <a:pt x="1644" y="790"/>
                    <a:pt x="1709" y="766"/>
                  </a:cubicBezTo>
                  <a:cubicBezTo>
                    <a:pt x="1709" y="766"/>
                    <a:pt x="1709" y="766"/>
                    <a:pt x="1709" y="766"/>
                  </a:cubicBezTo>
                  <a:cubicBezTo>
                    <a:pt x="2186" y="564"/>
                    <a:pt x="2650" y="358"/>
                    <a:pt x="3118" y="128"/>
                  </a:cubicBezTo>
                  <a:cubicBezTo>
                    <a:pt x="3118" y="128"/>
                    <a:pt x="3118" y="128"/>
                    <a:pt x="3118" y="128"/>
                  </a:cubicBezTo>
                  <a:cubicBezTo>
                    <a:pt x="3138" y="115"/>
                    <a:pt x="3159" y="99"/>
                    <a:pt x="3179" y="91"/>
                  </a:cubicBezTo>
                  <a:cubicBezTo>
                    <a:pt x="3179" y="91"/>
                    <a:pt x="3179" y="91"/>
                    <a:pt x="3179" y="91"/>
                  </a:cubicBezTo>
                  <a:cubicBezTo>
                    <a:pt x="3244" y="63"/>
                    <a:pt x="3301" y="27"/>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37"/>
            <p:cNvSpPr>
              <a:spLocks/>
            </p:cNvSpPr>
            <p:nvPr userDrawn="1"/>
          </p:nvSpPr>
          <p:spPr bwMode="auto">
            <a:xfrm>
              <a:off x="6350" y="2557463"/>
              <a:ext cx="9893300" cy="2743200"/>
            </a:xfrm>
            <a:custGeom>
              <a:avLst/>
              <a:gdLst>
                <a:gd name="T0" fmla="*/ 3364 w 3365"/>
                <a:gd name="T1" fmla="*/ 0 h 949"/>
                <a:gd name="T2" fmla="*/ 3363 w 3365"/>
                <a:gd name="T3" fmla="*/ 1 h 949"/>
                <a:gd name="T4" fmla="*/ 3350 w 3365"/>
                <a:gd name="T5" fmla="*/ 9 h 949"/>
                <a:gd name="T6" fmla="*/ 3333 w 3365"/>
                <a:gd name="T7" fmla="*/ 14 h 949"/>
                <a:gd name="T8" fmla="*/ 3333 w 3365"/>
                <a:gd name="T9" fmla="*/ 14 h 949"/>
                <a:gd name="T10" fmla="*/ 3251 w 3365"/>
                <a:gd name="T11" fmla="*/ 55 h 949"/>
                <a:gd name="T12" fmla="*/ 3251 w 3365"/>
                <a:gd name="T13" fmla="*/ 55 h 949"/>
                <a:gd name="T14" fmla="*/ 1607 w 3365"/>
                <a:gd name="T15" fmla="*/ 802 h 949"/>
                <a:gd name="T16" fmla="*/ 1607 w 3365"/>
                <a:gd name="T17" fmla="*/ 802 h 949"/>
                <a:gd name="T18" fmla="*/ 1294 w 3365"/>
                <a:gd name="T19" fmla="*/ 907 h 949"/>
                <a:gd name="T20" fmla="*/ 1294 w 3365"/>
                <a:gd name="T21" fmla="*/ 907 h 949"/>
                <a:gd name="T22" fmla="*/ 964 w 3365"/>
                <a:gd name="T23" fmla="*/ 947 h 949"/>
                <a:gd name="T24" fmla="*/ 505 w 3365"/>
                <a:gd name="T25" fmla="*/ 871 h 949"/>
                <a:gd name="T26" fmla="*/ 468 w 3365"/>
                <a:gd name="T27" fmla="*/ 863 h 949"/>
                <a:gd name="T28" fmla="*/ 196 w 3365"/>
                <a:gd name="T29" fmla="*/ 733 h 949"/>
                <a:gd name="T30" fmla="*/ 196 w 3365"/>
                <a:gd name="T31" fmla="*/ 733 h 949"/>
                <a:gd name="T32" fmla="*/ 159 w 3365"/>
                <a:gd name="T33" fmla="*/ 717 h 949"/>
                <a:gd name="T34" fmla="*/ 2 w 3365"/>
                <a:gd name="T35" fmla="*/ 614 h 949"/>
                <a:gd name="T36" fmla="*/ 1 w 3365"/>
                <a:gd name="T37" fmla="*/ 613 h 949"/>
                <a:gd name="T38" fmla="*/ 0 w 3365"/>
                <a:gd name="T39" fmla="*/ 614 h 949"/>
                <a:gd name="T40" fmla="*/ 0 w 3365"/>
                <a:gd name="T41" fmla="*/ 615 h 949"/>
                <a:gd name="T42" fmla="*/ 158 w 3365"/>
                <a:gd name="T43" fmla="*/ 719 h 949"/>
                <a:gd name="T44" fmla="*/ 158 w 3365"/>
                <a:gd name="T45" fmla="*/ 719 h 949"/>
                <a:gd name="T46" fmla="*/ 195 w 3365"/>
                <a:gd name="T47" fmla="*/ 735 h 949"/>
                <a:gd name="T48" fmla="*/ 195 w 3365"/>
                <a:gd name="T49" fmla="*/ 735 h 949"/>
                <a:gd name="T50" fmla="*/ 467 w 3365"/>
                <a:gd name="T51" fmla="*/ 864 h 949"/>
                <a:gd name="T52" fmla="*/ 467 w 3365"/>
                <a:gd name="T53" fmla="*/ 864 h 949"/>
                <a:gd name="T54" fmla="*/ 504 w 3365"/>
                <a:gd name="T55" fmla="*/ 873 h 949"/>
                <a:gd name="T56" fmla="*/ 964 w 3365"/>
                <a:gd name="T57" fmla="*/ 949 h 949"/>
                <a:gd name="T58" fmla="*/ 1294 w 3365"/>
                <a:gd name="T59" fmla="*/ 909 h 949"/>
                <a:gd name="T60" fmla="*/ 1294 w 3365"/>
                <a:gd name="T61" fmla="*/ 909 h 949"/>
                <a:gd name="T62" fmla="*/ 1608 w 3365"/>
                <a:gd name="T63" fmla="*/ 804 h 949"/>
                <a:gd name="T64" fmla="*/ 1608 w 3365"/>
                <a:gd name="T65" fmla="*/ 804 h 949"/>
                <a:gd name="T66" fmla="*/ 3252 w 3365"/>
                <a:gd name="T67" fmla="*/ 56 h 949"/>
                <a:gd name="T68" fmla="*/ 3333 w 3365"/>
                <a:gd name="T69" fmla="*/ 16 h 949"/>
                <a:gd name="T70" fmla="*/ 3351 w 3365"/>
                <a:gd name="T71" fmla="*/ 11 h 949"/>
                <a:gd name="T72" fmla="*/ 3365 w 3365"/>
                <a:gd name="T73" fmla="*/ 2 h 949"/>
                <a:gd name="T74" fmla="*/ 3364 w 3365"/>
                <a:gd name="T75" fmla="*/ 1 h 949"/>
                <a:gd name="T76" fmla="*/ 3364 w 3365"/>
                <a:gd name="T77"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65" h="949">
                  <a:moveTo>
                    <a:pt x="3364" y="0"/>
                  </a:moveTo>
                  <a:cubicBezTo>
                    <a:pt x="3363" y="0"/>
                    <a:pt x="3363" y="1"/>
                    <a:pt x="3363" y="1"/>
                  </a:cubicBezTo>
                  <a:cubicBezTo>
                    <a:pt x="3360" y="5"/>
                    <a:pt x="3356" y="8"/>
                    <a:pt x="3350" y="9"/>
                  </a:cubicBezTo>
                  <a:cubicBezTo>
                    <a:pt x="3345" y="11"/>
                    <a:pt x="3339" y="12"/>
                    <a:pt x="3333" y="14"/>
                  </a:cubicBezTo>
                  <a:cubicBezTo>
                    <a:pt x="3333" y="14"/>
                    <a:pt x="3333" y="14"/>
                    <a:pt x="3333" y="14"/>
                  </a:cubicBezTo>
                  <a:cubicBezTo>
                    <a:pt x="3304" y="26"/>
                    <a:pt x="3280" y="42"/>
                    <a:pt x="3251" y="55"/>
                  </a:cubicBezTo>
                  <a:cubicBezTo>
                    <a:pt x="3251" y="55"/>
                    <a:pt x="3251" y="55"/>
                    <a:pt x="3251" y="55"/>
                  </a:cubicBezTo>
                  <a:cubicBezTo>
                    <a:pt x="2706" y="329"/>
                    <a:pt x="2169" y="572"/>
                    <a:pt x="1607" y="802"/>
                  </a:cubicBezTo>
                  <a:cubicBezTo>
                    <a:pt x="1607" y="802"/>
                    <a:pt x="1607" y="802"/>
                    <a:pt x="1607" y="802"/>
                  </a:cubicBezTo>
                  <a:cubicBezTo>
                    <a:pt x="1505" y="842"/>
                    <a:pt x="1404" y="879"/>
                    <a:pt x="1294" y="907"/>
                  </a:cubicBezTo>
                  <a:cubicBezTo>
                    <a:pt x="1294" y="907"/>
                    <a:pt x="1294" y="907"/>
                    <a:pt x="1294" y="907"/>
                  </a:cubicBezTo>
                  <a:cubicBezTo>
                    <a:pt x="1183" y="934"/>
                    <a:pt x="1073" y="947"/>
                    <a:pt x="964" y="947"/>
                  </a:cubicBezTo>
                  <a:cubicBezTo>
                    <a:pt x="808" y="947"/>
                    <a:pt x="655" y="920"/>
                    <a:pt x="505" y="871"/>
                  </a:cubicBezTo>
                  <a:cubicBezTo>
                    <a:pt x="492" y="867"/>
                    <a:pt x="480" y="867"/>
                    <a:pt x="468" y="863"/>
                  </a:cubicBezTo>
                  <a:cubicBezTo>
                    <a:pt x="374" y="822"/>
                    <a:pt x="285" y="794"/>
                    <a:pt x="196" y="733"/>
                  </a:cubicBezTo>
                  <a:cubicBezTo>
                    <a:pt x="196" y="733"/>
                    <a:pt x="196" y="733"/>
                    <a:pt x="196" y="733"/>
                  </a:cubicBezTo>
                  <a:cubicBezTo>
                    <a:pt x="183" y="725"/>
                    <a:pt x="171" y="725"/>
                    <a:pt x="159" y="717"/>
                  </a:cubicBezTo>
                  <a:cubicBezTo>
                    <a:pt x="106" y="677"/>
                    <a:pt x="49" y="653"/>
                    <a:pt x="2" y="614"/>
                  </a:cubicBezTo>
                  <a:cubicBezTo>
                    <a:pt x="2" y="614"/>
                    <a:pt x="1" y="613"/>
                    <a:pt x="1" y="613"/>
                  </a:cubicBezTo>
                  <a:cubicBezTo>
                    <a:pt x="1" y="613"/>
                    <a:pt x="1" y="614"/>
                    <a:pt x="0" y="614"/>
                  </a:cubicBezTo>
                  <a:cubicBezTo>
                    <a:pt x="0" y="614"/>
                    <a:pt x="0" y="615"/>
                    <a:pt x="0" y="615"/>
                  </a:cubicBezTo>
                  <a:cubicBezTo>
                    <a:pt x="48" y="654"/>
                    <a:pt x="105" y="679"/>
                    <a:pt x="158" y="719"/>
                  </a:cubicBezTo>
                  <a:cubicBezTo>
                    <a:pt x="158" y="719"/>
                    <a:pt x="158" y="719"/>
                    <a:pt x="158" y="719"/>
                  </a:cubicBezTo>
                  <a:cubicBezTo>
                    <a:pt x="170" y="727"/>
                    <a:pt x="183" y="727"/>
                    <a:pt x="195" y="735"/>
                  </a:cubicBezTo>
                  <a:cubicBezTo>
                    <a:pt x="195" y="735"/>
                    <a:pt x="195" y="735"/>
                    <a:pt x="195" y="735"/>
                  </a:cubicBezTo>
                  <a:cubicBezTo>
                    <a:pt x="284" y="796"/>
                    <a:pt x="374" y="824"/>
                    <a:pt x="467" y="864"/>
                  </a:cubicBezTo>
                  <a:cubicBezTo>
                    <a:pt x="467" y="864"/>
                    <a:pt x="467" y="864"/>
                    <a:pt x="467" y="864"/>
                  </a:cubicBezTo>
                  <a:cubicBezTo>
                    <a:pt x="480" y="869"/>
                    <a:pt x="492" y="869"/>
                    <a:pt x="504" y="873"/>
                  </a:cubicBezTo>
                  <a:cubicBezTo>
                    <a:pt x="655" y="922"/>
                    <a:pt x="808" y="949"/>
                    <a:pt x="964" y="949"/>
                  </a:cubicBezTo>
                  <a:cubicBezTo>
                    <a:pt x="1073" y="949"/>
                    <a:pt x="1183" y="936"/>
                    <a:pt x="1294" y="909"/>
                  </a:cubicBezTo>
                  <a:cubicBezTo>
                    <a:pt x="1294" y="909"/>
                    <a:pt x="1294" y="909"/>
                    <a:pt x="1294" y="909"/>
                  </a:cubicBezTo>
                  <a:cubicBezTo>
                    <a:pt x="1404" y="881"/>
                    <a:pt x="1506" y="844"/>
                    <a:pt x="1608" y="804"/>
                  </a:cubicBezTo>
                  <a:cubicBezTo>
                    <a:pt x="1608" y="804"/>
                    <a:pt x="1608" y="804"/>
                    <a:pt x="1608" y="804"/>
                  </a:cubicBezTo>
                  <a:cubicBezTo>
                    <a:pt x="2169" y="574"/>
                    <a:pt x="2707" y="331"/>
                    <a:pt x="3252" y="56"/>
                  </a:cubicBezTo>
                  <a:cubicBezTo>
                    <a:pt x="3281" y="44"/>
                    <a:pt x="3305" y="28"/>
                    <a:pt x="3333" y="16"/>
                  </a:cubicBezTo>
                  <a:cubicBezTo>
                    <a:pt x="3339" y="14"/>
                    <a:pt x="3345" y="13"/>
                    <a:pt x="3351" y="11"/>
                  </a:cubicBezTo>
                  <a:cubicBezTo>
                    <a:pt x="3356" y="10"/>
                    <a:pt x="3361" y="7"/>
                    <a:pt x="3365" y="2"/>
                  </a:cubicBezTo>
                  <a:cubicBezTo>
                    <a:pt x="3365" y="1"/>
                    <a:pt x="3365" y="1"/>
                    <a:pt x="3364"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8"/>
            <p:cNvSpPr>
              <a:spLocks/>
            </p:cNvSpPr>
            <p:nvPr userDrawn="1"/>
          </p:nvSpPr>
          <p:spPr bwMode="auto">
            <a:xfrm>
              <a:off x="6350" y="2719388"/>
              <a:ext cx="9893300" cy="2743200"/>
            </a:xfrm>
            <a:custGeom>
              <a:avLst/>
              <a:gdLst>
                <a:gd name="T0" fmla="*/ 3364 w 3365"/>
                <a:gd name="T1" fmla="*/ 0 h 949"/>
                <a:gd name="T2" fmla="*/ 3363 w 3365"/>
                <a:gd name="T3" fmla="*/ 0 h 949"/>
                <a:gd name="T4" fmla="*/ 3035 w 3365"/>
                <a:gd name="T5" fmla="*/ 164 h 949"/>
                <a:gd name="T6" fmla="*/ 2417 w 3365"/>
                <a:gd name="T7" fmla="*/ 451 h 949"/>
                <a:gd name="T8" fmla="*/ 2417 w 3365"/>
                <a:gd name="T9" fmla="*/ 451 h 949"/>
                <a:gd name="T10" fmla="*/ 1554 w 3365"/>
                <a:gd name="T11" fmla="*/ 823 h 949"/>
                <a:gd name="T12" fmla="*/ 1168 w 3365"/>
                <a:gd name="T13" fmla="*/ 932 h 949"/>
                <a:gd name="T14" fmla="*/ 1054 w 3365"/>
                <a:gd name="T15" fmla="*/ 944 h 949"/>
                <a:gd name="T16" fmla="*/ 966 w 3365"/>
                <a:gd name="T17" fmla="*/ 947 h 949"/>
                <a:gd name="T18" fmla="*/ 966 w 3365"/>
                <a:gd name="T19" fmla="*/ 947 h 949"/>
                <a:gd name="T20" fmla="*/ 2 w 3365"/>
                <a:gd name="T21" fmla="*/ 613 h 949"/>
                <a:gd name="T22" fmla="*/ 1 w 3365"/>
                <a:gd name="T23" fmla="*/ 613 h 949"/>
                <a:gd name="T24" fmla="*/ 0 w 3365"/>
                <a:gd name="T25" fmla="*/ 613 h 949"/>
                <a:gd name="T26" fmla="*/ 1 w 3365"/>
                <a:gd name="T27" fmla="*/ 615 h 949"/>
                <a:gd name="T28" fmla="*/ 966 w 3365"/>
                <a:gd name="T29" fmla="*/ 949 h 949"/>
                <a:gd name="T30" fmla="*/ 1054 w 3365"/>
                <a:gd name="T31" fmla="*/ 946 h 949"/>
                <a:gd name="T32" fmla="*/ 1054 w 3365"/>
                <a:gd name="T33" fmla="*/ 946 h 949"/>
                <a:gd name="T34" fmla="*/ 1168 w 3365"/>
                <a:gd name="T35" fmla="*/ 934 h 949"/>
                <a:gd name="T36" fmla="*/ 1168 w 3365"/>
                <a:gd name="T37" fmla="*/ 934 h 949"/>
                <a:gd name="T38" fmla="*/ 1555 w 3365"/>
                <a:gd name="T39" fmla="*/ 825 h 949"/>
                <a:gd name="T40" fmla="*/ 2418 w 3365"/>
                <a:gd name="T41" fmla="*/ 453 h 949"/>
                <a:gd name="T42" fmla="*/ 2418 w 3365"/>
                <a:gd name="T43" fmla="*/ 453 h 949"/>
                <a:gd name="T44" fmla="*/ 3036 w 3365"/>
                <a:gd name="T45" fmla="*/ 166 h 949"/>
                <a:gd name="T46" fmla="*/ 3036 w 3365"/>
                <a:gd name="T47" fmla="*/ 166 h 949"/>
                <a:gd name="T48" fmla="*/ 3364 w 3365"/>
                <a:gd name="T49" fmla="*/ 2 h 949"/>
                <a:gd name="T50" fmla="*/ 3365 w 3365"/>
                <a:gd name="T51" fmla="*/ 0 h 949"/>
                <a:gd name="T52" fmla="*/ 3364 w 3365"/>
                <a:gd name="T53"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65" h="949">
                  <a:moveTo>
                    <a:pt x="3364" y="0"/>
                  </a:moveTo>
                  <a:cubicBezTo>
                    <a:pt x="3364" y="0"/>
                    <a:pt x="3363" y="0"/>
                    <a:pt x="3363" y="0"/>
                  </a:cubicBezTo>
                  <a:cubicBezTo>
                    <a:pt x="3255" y="55"/>
                    <a:pt x="3145" y="108"/>
                    <a:pt x="3035" y="164"/>
                  </a:cubicBezTo>
                  <a:cubicBezTo>
                    <a:pt x="2828" y="261"/>
                    <a:pt x="2628" y="362"/>
                    <a:pt x="2417" y="451"/>
                  </a:cubicBezTo>
                  <a:cubicBezTo>
                    <a:pt x="2417" y="451"/>
                    <a:pt x="2417" y="451"/>
                    <a:pt x="2417" y="451"/>
                  </a:cubicBezTo>
                  <a:cubicBezTo>
                    <a:pt x="2128" y="576"/>
                    <a:pt x="1847" y="710"/>
                    <a:pt x="1554" y="823"/>
                  </a:cubicBezTo>
                  <a:cubicBezTo>
                    <a:pt x="1428" y="871"/>
                    <a:pt x="1302" y="908"/>
                    <a:pt x="1168" y="932"/>
                  </a:cubicBezTo>
                  <a:cubicBezTo>
                    <a:pt x="1127" y="936"/>
                    <a:pt x="1090" y="940"/>
                    <a:pt x="1054" y="944"/>
                  </a:cubicBezTo>
                  <a:cubicBezTo>
                    <a:pt x="1025" y="946"/>
                    <a:pt x="995" y="947"/>
                    <a:pt x="966" y="947"/>
                  </a:cubicBezTo>
                  <a:cubicBezTo>
                    <a:pt x="966" y="947"/>
                    <a:pt x="966" y="947"/>
                    <a:pt x="966" y="947"/>
                  </a:cubicBezTo>
                  <a:cubicBezTo>
                    <a:pt x="616" y="947"/>
                    <a:pt x="282" y="814"/>
                    <a:pt x="2" y="613"/>
                  </a:cubicBezTo>
                  <a:cubicBezTo>
                    <a:pt x="1" y="613"/>
                    <a:pt x="1" y="613"/>
                    <a:pt x="1" y="613"/>
                  </a:cubicBezTo>
                  <a:cubicBezTo>
                    <a:pt x="1" y="613"/>
                    <a:pt x="0" y="613"/>
                    <a:pt x="0" y="613"/>
                  </a:cubicBezTo>
                  <a:cubicBezTo>
                    <a:pt x="0" y="614"/>
                    <a:pt x="0" y="614"/>
                    <a:pt x="1" y="615"/>
                  </a:cubicBezTo>
                  <a:cubicBezTo>
                    <a:pt x="281" y="816"/>
                    <a:pt x="615" y="949"/>
                    <a:pt x="966" y="949"/>
                  </a:cubicBezTo>
                  <a:cubicBezTo>
                    <a:pt x="995" y="949"/>
                    <a:pt x="1025" y="948"/>
                    <a:pt x="1054" y="946"/>
                  </a:cubicBezTo>
                  <a:cubicBezTo>
                    <a:pt x="1054" y="946"/>
                    <a:pt x="1054" y="946"/>
                    <a:pt x="1054" y="946"/>
                  </a:cubicBezTo>
                  <a:cubicBezTo>
                    <a:pt x="1091" y="942"/>
                    <a:pt x="1127" y="938"/>
                    <a:pt x="1168" y="934"/>
                  </a:cubicBezTo>
                  <a:cubicBezTo>
                    <a:pt x="1168" y="934"/>
                    <a:pt x="1168" y="934"/>
                    <a:pt x="1168" y="934"/>
                  </a:cubicBezTo>
                  <a:cubicBezTo>
                    <a:pt x="1302" y="910"/>
                    <a:pt x="1429" y="873"/>
                    <a:pt x="1555" y="825"/>
                  </a:cubicBezTo>
                  <a:cubicBezTo>
                    <a:pt x="1848" y="711"/>
                    <a:pt x="2129" y="578"/>
                    <a:pt x="2418" y="453"/>
                  </a:cubicBezTo>
                  <a:cubicBezTo>
                    <a:pt x="2418" y="453"/>
                    <a:pt x="2418" y="453"/>
                    <a:pt x="2418" y="453"/>
                  </a:cubicBezTo>
                  <a:cubicBezTo>
                    <a:pt x="2629" y="364"/>
                    <a:pt x="2829" y="263"/>
                    <a:pt x="3036" y="166"/>
                  </a:cubicBezTo>
                  <a:cubicBezTo>
                    <a:pt x="3036" y="166"/>
                    <a:pt x="3036" y="166"/>
                    <a:pt x="3036" y="166"/>
                  </a:cubicBezTo>
                  <a:cubicBezTo>
                    <a:pt x="3146" y="109"/>
                    <a:pt x="3256" y="57"/>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39"/>
            <p:cNvSpPr>
              <a:spLocks/>
            </p:cNvSpPr>
            <p:nvPr userDrawn="1"/>
          </p:nvSpPr>
          <p:spPr bwMode="auto">
            <a:xfrm>
              <a:off x="6350" y="2878138"/>
              <a:ext cx="9893300" cy="2740025"/>
            </a:xfrm>
            <a:custGeom>
              <a:avLst/>
              <a:gdLst>
                <a:gd name="T0" fmla="*/ 3364 w 3365"/>
                <a:gd name="T1" fmla="*/ 0 h 948"/>
                <a:gd name="T2" fmla="*/ 3363 w 3365"/>
                <a:gd name="T3" fmla="*/ 0 h 948"/>
                <a:gd name="T4" fmla="*/ 2905 w 3365"/>
                <a:gd name="T5" fmla="*/ 222 h 948"/>
                <a:gd name="T6" fmla="*/ 2905 w 3365"/>
                <a:gd name="T7" fmla="*/ 223 h 948"/>
                <a:gd name="T8" fmla="*/ 2897 w 3365"/>
                <a:gd name="T9" fmla="*/ 228 h 948"/>
                <a:gd name="T10" fmla="*/ 2889 w 3365"/>
                <a:gd name="T11" fmla="*/ 235 h 948"/>
                <a:gd name="T12" fmla="*/ 2742 w 3365"/>
                <a:gd name="T13" fmla="*/ 299 h 948"/>
                <a:gd name="T14" fmla="*/ 2742 w 3365"/>
                <a:gd name="T15" fmla="*/ 299 h 948"/>
                <a:gd name="T16" fmla="*/ 2527 w 3365"/>
                <a:gd name="T17" fmla="*/ 404 h 948"/>
                <a:gd name="T18" fmla="*/ 1570 w 3365"/>
                <a:gd name="T19" fmla="*/ 816 h 948"/>
                <a:gd name="T20" fmla="*/ 1570 w 3365"/>
                <a:gd name="T21" fmla="*/ 816 h 948"/>
                <a:gd name="T22" fmla="*/ 961 w 3365"/>
                <a:gd name="T23" fmla="*/ 946 h 948"/>
                <a:gd name="T24" fmla="*/ 712 w 3365"/>
                <a:gd name="T25" fmla="*/ 921 h 948"/>
                <a:gd name="T26" fmla="*/ 712 w 3365"/>
                <a:gd name="T27" fmla="*/ 921 h 948"/>
                <a:gd name="T28" fmla="*/ 711 w 3365"/>
                <a:gd name="T29" fmla="*/ 921 h 948"/>
                <a:gd name="T30" fmla="*/ 672 w 3365"/>
                <a:gd name="T31" fmla="*/ 917 h 948"/>
                <a:gd name="T32" fmla="*/ 672 w 3365"/>
                <a:gd name="T33" fmla="*/ 917 h 948"/>
                <a:gd name="T34" fmla="*/ 505 w 3365"/>
                <a:gd name="T35" fmla="*/ 873 h 948"/>
                <a:gd name="T36" fmla="*/ 2 w 3365"/>
                <a:gd name="T37" fmla="*/ 613 h 948"/>
                <a:gd name="T38" fmla="*/ 1 w 3365"/>
                <a:gd name="T39" fmla="*/ 613 h 948"/>
                <a:gd name="T40" fmla="*/ 0 w 3365"/>
                <a:gd name="T41" fmla="*/ 614 h 948"/>
                <a:gd name="T42" fmla="*/ 1 w 3365"/>
                <a:gd name="T43" fmla="*/ 615 h 948"/>
                <a:gd name="T44" fmla="*/ 504 w 3365"/>
                <a:gd name="T45" fmla="*/ 875 h 948"/>
                <a:gd name="T46" fmla="*/ 504 w 3365"/>
                <a:gd name="T47" fmla="*/ 875 h 948"/>
                <a:gd name="T48" fmla="*/ 671 w 3365"/>
                <a:gd name="T49" fmla="*/ 919 h 948"/>
                <a:gd name="T50" fmla="*/ 712 w 3365"/>
                <a:gd name="T51" fmla="*/ 923 h 948"/>
                <a:gd name="T52" fmla="*/ 961 w 3365"/>
                <a:gd name="T53" fmla="*/ 948 h 948"/>
                <a:gd name="T54" fmla="*/ 1571 w 3365"/>
                <a:gd name="T55" fmla="*/ 818 h 948"/>
                <a:gd name="T56" fmla="*/ 1571 w 3365"/>
                <a:gd name="T57" fmla="*/ 818 h 948"/>
                <a:gd name="T58" fmla="*/ 2528 w 3365"/>
                <a:gd name="T59" fmla="*/ 406 h 948"/>
                <a:gd name="T60" fmla="*/ 2528 w 3365"/>
                <a:gd name="T61" fmla="*/ 406 h 948"/>
                <a:gd name="T62" fmla="*/ 2743 w 3365"/>
                <a:gd name="T63" fmla="*/ 301 h 948"/>
                <a:gd name="T64" fmla="*/ 2890 w 3365"/>
                <a:gd name="T65" fmla="*/ 236 h 948"/>
                <a:gd name="T66" fmla="*/ 2890 w 3365"/>
                <a:gd name="T67" fmla="*/ 236 h 948"/>
                <a:gd name="T68" fmla="*/ 2898 w 3365"/>
                <a:gd name="T69" fmla="*/ 230 h 948"/>
                <a:gd name="T70" fmla="*/ 2906 w 3365"/>
                <a:gd name="T71" fmla="*/ 224 h 948"/>
                <a:gd name="T72" fmla="*/ 3364 w 3365"/>
                <a:gd name="T73" fmla="*/ 2 h 948"/>
                <a:gd name="T74" fmla="*/ 3365 w 3365"/>
                <a:gd name="T75" fmla="*/ 1 h 948"/>
                <a:gd name="T76" fmla="*/ 3364 w 3365"/>
                <a:gd name="T7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65" h="948">
                  <a:moveTo>
                    <a:pt x="3364" y="0"/>
                  </a:moveTo>
                  <a:cubicBezTo>
                    <a:pt x="3364" y="0"/>
                    <a:pt x="3363" y="0"/>
                    <a:pt x="3363" y="0"/>
                  </a:cubicBezTo>
                  <a:cubicBezTo>
                    <a:pt x="3210" y="77"/>
                    <a:pt x="3060" y="150"/>
                    <a:pt x="2905" y="222"/>
                  </a:cubicBezTo>
                  <a:cubicBezTo>
                    <a:pt x="2905" y="223"/>
                    <a:pt x="2905" y="223"/>
                    <a:pt x="2905" y="223"/>
                  </a:cubicBezTo>
                  <a:cubicBezTo>
                    <a:pt x="2903" y="224"/>
                    <a:pt x="2900" y="226"/>
                    <a:pt x="2897" y="228"/>
                  </a:cubicBezTo>
                  <a:cubicBezTo>
                    <a:pt x="2894" y="230"/>
                    <a:pt x="2891" y="232"/>
                    <a:pt x="2889" y="235"/>
                  </a:cubicBezTo>
                  <a:cubicBezTo>
                    <a:pt x="2840" y="259"/>
                    <a:pt x="2791" y="275"/>
                    <a:pt x="2742" y="299"/>
                  </a:cubicBezTo>
                  <a:cubicBezTo>
                    <a:pt x="2742" y="299"/>
                    <a:pt x="2742" y="299"/>
                    <a:pt x="2742" y="299"/>
                  </a:cubicBezTo>
                  <a:cubicBezTo>
                    <a:pt x="2673" y="339"/>
                    <a:pt x="2596" y="360"/>
                    <a:pt x="2527" y="404"/>
                  </a:cubicBezTo>
                  <a:cubicBezTo>
                    <a:pt x="2209" y="542"/>
                    <a:pt x="1896" y="683"/>
                    <a:pt x="1570" y="816"/>
                  </a:cubicBezTo>
                  <a:cubicBezTo>
                    <a:pt x="1570" y="816"/>
                    <a:pt x="1570" y="816"/>
                    <a:pt x="1570" y="816"/>
                  </a:cubicBezTo>
                  <a:cubicBezTo>
                    <a:pt x="1374" y="895"/>
                    <a:pt x="1172" y="946"/>
                    <a:pt x="961" y="946"/>
                  </a:cubicBezTo>
                  <a:cubicBezTo>
                    <a:pt x="880" y="946"/>
                    <a:pt x="797" y="938"/>
                    <a:pt x="712" y="921"/>
                  </a:cubicBezTo>
                  <a:cubicBezTo>
                    <a:pt x="712" y="921"/>
                    <a:pt x="712" y="921"/>
                    <a:pt x="712" y="921"/>
                  </a:cubicBezTo>
                  <a:cubicBezTo>
                    <a:pt x="712" y="921"/>
                    <a:pt x="711" y="921"/>
                    <a:pt x="711" y="921"/>
                  </a:cubicBezTo>
                  <a:cubicBezTo>
                    <a:pt x="699" y="921"/>
                    <a:pt x="683" y="921"/>
                    <a:pt x="672" y="917"/>
                  </a:cubicBezTo>
                  <a:cubicBezTo>
                    <a:pt x="672" y="917"/>
                    <a:pt x="672" y="917"/>
                    <a:pt x="672" y="917"/>
                  </a:cubicBezTo>
                  <a:cubicBezTo>
                    <a:pt x="615" y="901"/>
                    <a:pt x="562" y="889"/>
                    <a:pt x="505" y="873"/>
                  </a:cubicBezTo>
                  <a:cubicBezTo>
                    <a:pt x="318" y="816"/>
                    <a:pt x="159" y="719"/>
                    <a:pt x="2" y="613"/>
                  </a:cubicBezTo>
                  <a:cubicBezTo>
                    <a:pt x="1" y="613"/>
                    <a:pt x="1" y="613"/>
                    <a:pt x="1" y="613"/>
                  </a:cubicBezTo>
                  <a:cubicBezTo>
                    <a:pt x="1" y="613"/>
                    <a:pt x="0" y="613"/>
                    <a:pt x="0" y="614"/>
                  </a:cubicBezTo>
                  <a:cubicBezTo>
                    <a:pt x="0" y="614"/>
                    <a:pt x="0" y="615"/>
                    <a:pt x="1" y="615"/>
                  </a:cubicBezTo>
                  <a:cubicBezTo>
                    <a:pt x="158" y="721"/>
                    <a:pt x="317" y="818"/>
                    <a:pt x="504" y="875"/>
                  </a:cubicBezTo>
                  <a:cubicBezTo>
                    <a:pt x="504" y="875"/>
                    <a:pt x="504" y="875"/>
                    <a:pt x="504" y="875"/>
                  </a:cubicBezTo>
                  <a:cubicBezTo>
                    <a:pt x="561" y="891"/>
                    <a:pt x="614" y="903"/>
                    <a:pt x="671" y="919"/>
                  </a:cubicBezTo>
                  <a:cubicBezTo>
                    <a:pt x="683" y="923"/>
                    <a:pt x="700" y="923"/>
                    <a:pt x="712" y="923"/>
                  </a:cubicBezTo>
                  <a:cubicBezTo>
                    <a:pt x="796" y="940"/>
                    <a:pt x="879" y="948"/>
                    <a:pt x="961" y="948"/>
                  </a:cubicBezTo>
                  <a:cubicBezTo>
                    <a:pt x="1172" y="948"/>
                    <a:pt x="1375" y="897"/>
                    <a:pt x="1571" y="818"/>
                  </a:cubicBezTo>
                  <a:cubicBezTo>
                    <a:pt x="1571" y="818"/>
                    <a:pt x="1571" y="818"/>
                    <a:pt x="1571" y="818"/>
                  </a:cubicBezTo>
                  <a:cubicBezTo>
                    <a:pt x="1897" y="685"/>
                    <a:pt x="2210" y="543"/>
                    <a:pt x="2528" y="406"/>
                  </a:cubicBezTo>
                  <a:cubicBezTo>
                    <a:pt x="2528" y="406"/>
                    <a:pt x="2528" y="406"/>
                    <a:pt x="2528" y="406"/>
                  </a:cubicBezTo>
                  <a:cubicBezTo>
                    <a:pt x="2597" y="362"/>
                    <a:pt x="2674" y="341"/>
                    <a:pt x="2743" y="301"/>
                  </a:cubicBezTo>
                  <a:cubicBezTo>
                    <a:pt x="2792" y="277"/>
                    <a:pt x="2841" y="261"/>
                    <a:pt x="2890" y="236"/>
                  </a:cubicBezTo>
                  <a:cubicBezTo>
                    <a:pt x="2890" y="236"/>
                    <a:pt x="2890" y="236"/>
                    <a:pt x="2890" y="236"/>
                  </a:cubicBezTo>
                  <a:cubicBezTo>
                    <a:pt x="2892" y="234"/>
                    <a:pt x="2895" y="232"/>
                    <a:pt x="2898" y="230"/>
                  </a:cubicBezTo>
                  <a:cubicBezTo>
                    <a:pt x="2901" y="228"/>
                    <a:pt x="2904" y="226"/>
                    <a:pt x="2906" y="224"/>
                  </a:cubicBezTo>
                  <a:cubicBezTo>
                    <a:pt x="3061" y="151"/>
                    <a:pt x="3211" y="79"/>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p:cNvSpPr>
            <p:nvPr userDrawn="1"/>
          </p:nvSpPr>
          <p:spPr bwMode="auto">
            <a:xfrm>
              <a:off x="6350" y="3040063"/>
              <a:ext cx="9893300" cy="2736850"/>
            </a:xfrm>
            <a:custGeom>
              <a:avLst/>
              <a:gdLst>
                <a:gd name="T0" fmla="*/ 3364 w 3365"/>
                <a:gd name="T1" fmla="*/ 0 h 947"/>
                <a:gd name="T2" fmla="*/ 3363 w 3365"/>
                <a:gd name="T3" fmla="*/ 0 h 947"/>
                <a:gd name="T4" fmla="*/ 3286 w 3365"/>
                <a:gd name="T5" fmla="*/ 39 h 947"/>
                <a:gd name="T6" fmla="*/ 2962 w 3365"/>
                <a:gd name="T7" fmla="*/ 197 h 947"/>
                <a:gd name="T8" fmla="*/ 2635 w 3365"/>
                <a:gd name="T9" fmla="*/ 351 h 947"/>
                <a:gd name="T10" fmla="*/ 2305 w 3365"/>
                <a:gd name="T11" fmla="*/ 501 h 947"/>
                <a:gd name="T12" fmla="*/ 1974 w 3365"/>
                <a:gd name="T13" fmla="*/ 646 h 947"/>
                <a:gd name="T14" fmla="*/ 1643 w 3365"/>
                <a:gd name="T15" fmla="*/ 785 h 947"/>
                <a:gd name="T16" fmla="*/ 1312 w 3365"/>
                <a:gd name="T17" fmla="*/ 900 h 947"/>
                <a:gd name="T18" fmla="*/ 966 w 3365"/>
                <a:gd name="T19" fmla="*/ 945 h 947"/>
                <a:gd name="T20" fmla="*/ 962 w 3365"/>
                <a:gd name="T21" fmla="*/ 945 h 947"/>
                <a:gd name="T22" fmla="*/ 615 w 3365"/>
                <a:gd name="T23" fmla="*/ 902 h 947"/>
                <a:gd name="T24" fmla="*/ 295 w 3365"/>
                <a:gd name="T25" fmla="*/ 787 h 947"/>
                <a:gd name="T26" fmla="*/ 2 w 3365"/>
                <a:gd name="T27" fmla="*/ 613 h 947"/>
                <a:gd name="T28" fmla="*/ 1 w 3365"/>
                <a:gd name="T29" fmla="*/ 613 h 947"/>
                <a:gd name="T30" fmla="*/ 0 w 3365"/>
                <a:gd name="T31" fmla="*/ 613 h 947"/>
                <a:gd name="T32" fmla="*/ 1 w 3365"/>
                <a:gd name="T33" fmla="*/ 614 h 947"/>
                <a:gd name="T34" fmla="*/ 1 w 3365"/>
                <a:gd name="T35" fmla="*/ 614 h 947"/>
                <a:gd name="T36" fmla="*/ 294 w 3365"/>
                <a:gd name="T37" fmla="*/ 789 h 947"/>
                <a:gd name="T38" fmla="*/ 615 w 3365"/>
                <a:gd name="T39" fmla="*/ 904 h 947"/>
                <a:gd name="T40" fmla="*/ 962 w 3365"/>
                <a:gd name="T41" fmla="*/ 947 h 947"/>
                <a:gd name="T42" fmla="*/ 966 w 3365"/>
                <a:gd name="T43" fmla="*/ 947 h 947"/>
                <a:gd name="T44" fmla="*/ 1313 w 3365"/>
                <a:gd name="T45" fmla="*/ 902 h 947"/>
                <a:gd name="T46" fmla="*/ 1644 w 3365"/>
                <a:gd name="T47" fmla="*/ 787 h 947"/>
                <a:gd name="T48" fmla="*/ 1975 w 3365"/>
                <a:gd name="T49" fmla="*/ 647 h 947"/>
                <a:gd name="T50" fmla="*/ 2305 w 3365"/>
                <a:gd name="T51" fmla="*/ 503 h 947"/>
                <a:gd name="T52" fmla="*/ 2636 w 3365"/>
                <a:gd name="T53" fmla="*/ 353 h 947"/>
                <a:gd name="T54" fmla="*/ 2962 w 3365"/>
                <a:gd name="T55" fmla="*/ 199 h 947"/>
                <a:gd name="T56" fmla="*/ 3286 w 3365"/>
                <a:gd name="T57" fmla="*/ 40 h 947"/>
                <a:gd name="T58" fmla="*/ 3364 w 3365"/>
                <a:gd name="T59" fmla="*/ 1 h 947"/>
                <a:gd name="T60" fmla="*/ 3365 w 3365"/>
                <a:gd name="T61" fmla="*/ 0 h 947"/>
                <a:gd name="T62" fmla="*/ 3364 w 3365"/>
                <a:gd name="T63"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5" h="947">
                  <a:moveTo>
                    <a:pt x="3364" y="0"/>
                  </a:moveTo>
                  <a:cubicBezTo>
                    <a:pt x="3364" y="0"/>
                    <a:pt x="3363" y="0"/>
                    <a:pt x="3363" y="0"/>
                  </a:cubicBezTo>
                  <a:cubicBezTo>
                    <a:pt x="3337" y="13"/>
                    <a:pt x="3311" y="26"/>
                    <a:pt x="3286" y="39"/>
                  </a:cubicBezTo>
                  <a:cubicBezTo>
                    <a:pt x="3178" y="92"/>
                    <a:pt x="3070" y="145"/>
                    <a:pt x="2962" y="197"/>
                  </a:cubicBezTo>
                  <a:cubicBezTo>
                    <a:pt x="2853" y="249"/>
                    <a:pt x="2744" y="301"/>
                    <a:pt x="2635" y="351"/>
                  </a:cubicBezTo>
                  <a:cubicBezTo>
                    <a:pt x="2525" y="402"/>
                    <a:pt x="2415" y="452"/>
                    <a:pt x="2305" y="501"/>
                  </a:cubicBezTo>
                  <a:cubicBezTo>
                    <a:pt x="2195" y="550"/>
                    <a:pt x="2085" y="598"/>
                    <a:pt x="1974" y="646"/>
                  </a:cubicBezTo>
                  <a:cubicBezTo>
                    <a:pt x="1864" y="693"/>
                    <a:pt x="1754" y="740"/>
                    <a:pt x="1643" y="785"/>
                  </a:cubicBezTo>
                  <a:cubicBezTo>
                    <a:pt x="1535" y="829"/>
                    <a:pt x="1425" y="871"/>
                    <a:pt x="1312" y="900"/>
                  </a:cubicBezTo>
                  <a:cubicBezTo>
                    <a:pt x="1199" y="929"/>
                    <a:pt x="1083" y="945"/>
                    <a:pt x="966" y="945"/>
                  </a:cubicBezTo>
                  <a:cubicBezTo>
                    <a:pt x="964" y="945"/>
                    <a:pt x="963" y="945"/>
                    <a:pt x="962" y="945"/>
                  </a:cubicBezTo>
                  <a:cubicBezTo>
                    <a:pt x="845" y="945"/>
                    <a:pt x="729" y="930"/>
                    <a:pt x="615" y="902"/>
                  </a:cubicBezTo>
                  <a:cubicBezTo>
                    <a:pt x="505" y="876"/>
                    <a:pt x="397" y="837"/>
                    <a:pt x="295" y="787"/>
                  </a:cubicBezTo>
                  <a:cubicBezTo>
                    <a:pt x="192" y="738"/>
                    <a:pt x="95" y="678"/>
                    <a:pt x="2" y="613"/>
                  </a:cubicBezTo>
                  <a:cubicBezTo>
                    <a:pt x="1" y="613"/>
                    <a:pt x="1" y="613"/>
                    <a:pt x="1" y="613"/>
                  </a:cubicBezTo>
                  <a:cubicBezTo>
                    <a:pt x="1" y="613"/>
                    <a:pt x="0" y="613"/>
                    <a:pt x="0" y="613"/>
                  </a:cubicBezTo>
                  <a:cubicBezTo>
                    <a:pt x="0" y="613"/>
                    <a:pt x="0" y="614"/>
                    <a:pt x="1" y="614"/>
                  </a:cubicBezTo>
                  <a:cubicBezTo>
                    <a:pt x="1" y="614"/>
                    <a:pt x="1" y="614"/>
                    <a:pt x="1" y="614"/>
                  </a:cubicBezTo>
                  <a:cubicBezTo>
                    <a:pt x="94" y="679"/>
                    <a:pt x="191" y="740"/>
                    <a:pt x="294" y="789"/>
                  </a:cubicBezTo>
                  <a:cubicBezTo>
                    <a:pt x="396" y="839"/>
                    <a:pt x="504" y="878"/>
                    <a:pt x="615" y="904"/>
                  </a:cubicBezTo>
                  <a:cubicBezTo>
                    <a:pt x="728" y="932"/>
                    <a:pt x="845" y="947"/>
                    <a:pt x="962" y="947"/>
                  </a:cubicBezTo>
                  <a:cubicBezTo>
                    <a:pt x="963" y="947"/>
                    <a:pt x="964" y="947"/>
                    <a:pt x="966" y="947"/>
                  </a:cubicBezTo>
                  <a:cubicBezTo>
                    <a:pt x="1083" y="947"/>
                    <a:pt x="1199" y="931"/>
                    <a:pt x="1313" y="902"/>
                  </a:cubicBezTo>
                  <a:cubicBezTo>
                    <a:pt x="1426" y="873"/>
                    <a:pt x="1536" y="831"/>
                    <a:pt x="1644" y="787"/>
                  </a:cubicBezTo>
                  <a:cubicBezTo>
                    <a:pt x="1755" y="742"/>
                    <a:pt x="1865" y="695"/>
                    <a:pt x="1975" y="647"/>
                  </a:cubicBezTo>
                  <a:cubicBezTo>
                    <a:pt x="2085" y="600"/>
                    <a:pt x="2196" y="552"/>
                    <a:pt x="2305" y="503"/>
                  </a:cubicBezTo>
                  <a:cubicBezTo>
                    <a:pt x="2416" y="454"/>
                    <a:pt x="2526" y="404"/>
                    <a:pt x="2636" y="353"/>
                  </a:cubicBezTo>
                  <a:cubicBezTo>
                    <a:pt x="2745" y="303"/>
                    <a:pt x="2854" y="251"/>
                    <a:pt x="2962" y="199"/>
                  </a:cubicBezTo>
                  <a:cubicBezTo>
                    <a:pt x="3071" y="147"/>
                    <a:pt x="3179" y="94"/>
                    <a:pt x="3286" y="40"/>
                  </a:cubicBezTo>
                  <a:cubicBezTo>
                    <a:pt x="3312" y="27"/>
                    <a:pt x="3338" y="14"/>
                    <a:pt x="3364" y="1"/>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41"/>
            <p:cNvSpPr>
              <a:spLocks/>
            </p:cNvSpPr>
            <p:nvPr userDrawn="1"/>
          </p:nvSpPr>
          <p:spPr bwMode="auto">
            <a:xfrm>
              <a:off x="9525" y="3198813"/>
              <a:ext cx="9890125" cy="2743200"/>
            </a:xfrm>
            <a:custGeom>
              <a:avLst/>
              <a:gdLst>
                <a:gd name="T0" fmla="*/ 3363 w 3364"/>
                <a:gd name="T1" fmla="*/ 0 h 949"/>
                <a:gd name="T2" fmla="*/ 3362 w 3364"/>
                <a:gd name="T3" fmla="*/ 0 h 949"/>
                <a:gd name="T4" fmla="*/ 3287 w 3364"/>
                <a:gd name="T5" fmla="*/ 40 h 949"/>
                <a:gd name="T6" fmla="*/ 2963 w 3364"/>
                <a:gd name="T7" fmla="*/ 197 h 949"/>
                <a:gd name="T8" fmla="*/ 2631 w 3364"/>
                <a:gd name="T9" fmla="*/ 354 h 949"/>
                <a:gd name="T10" fmla="*/ 2300 w 3364"/>
                <a:gd name="T11" fmla="*/ 505 h 949"/>
                <a:gd name="T12" fmla="*/ 1967 w 3364"/>
                <a:gd name="T13" fmla="*/ 651 h 949"/>
                <a:gd name="T14" fmla="*/ 1631 w 3364"/>
                <a:gd name="T15" fmla="*/ 791 h 949"/>
                <a:gd name="T16" fmla="*/ 1298 w 3364"/>
                <a:gd name="T17" fmla="*/ 906 h 949"/>
                <a:gd name="T18" fmla="*/ 1121 w 3364"/>
                <a:gd name="T19" fmla="*/ 938 h 949"/>
                <a:gd name="T20" fmla="*/ 972 w 3364"/>
                <a:gd name="T21" fmla="*/ 947 h 949"/>
                <a:gd name="T22" fmla="*/ 938 w 3364"/>
                <a:gd name="T23" fmla="*/ 946 h 949"/>
                <a:gd name="T24" fmla="*/ 765 w 3364"/>
                <a:gd name="T25" fmla="*/ 933 h 949"/>
                <a:gd name="T26" fmla="*/ 581 w 3364"/>
                <a:gd name="T27" fmla="*/ 896 h 949"/>
                <a:gd name="T28" fmla="*/ 277 w 3364"/>
                <a:gd name="T29" fmla="*/ 780 h 949"/>
                <a:gd name="T30" fmla="*/ 1 w 3364"/>
                <a:gd name="T31" fmla="*/ 616 h 949"/>
                <a:gd name="T32" fmla="*/ 1 w 3364"/>
                <a:gd name="T33" fmla="*/ 615 h 949"/>
                <a:gd name="T34" fmla="*/ 0 w 3364"/>
                <a:gd name="T35" fmla="*/ 616 h 949"/>
                <a:gd name="T36" fmla="*/ 0 w 3364"/>
                <a:gd name="T37" fmla="*/ 617 h 949"/>
                <a:gd name="T38" fmla="*/ 276 w 3364"/>
                <a:gd name="T39" fmla="*/ 782 h 949"/>
                <a:gd name="T40" fmla="*/ 581 w 3364"/>
                <a:gd name="T41" fmla="*/ 898 h 949"/>
                <a:gd name="T42" fmla="*/ 765 w 3364"/>
                <a:gd name="T43" fmla="*/ 935 h 949"/>
                <a:gd name="T44" fmla="*/ 938 w 3364"/>
                <a:gd name="T45" fmla="*/ 948 h 949"/>
                <a:gd name="T46" fmla="*/ 972 w 3364"/>
                <a:gd name="T47" fmla="*/ 949 h 949"/>
                <a:gd name="T48" fmla="*/ 1122 w 3364"/>
                <a:gd name="T49" fmla="*/ 940 h 949"/>
                <a:gd name="T50" fmla="*/ 1298 w 3364"/>
                <a:gd name="T51" fmla="*/ 908 h 949"/>
                <a:gd name="T52" fmla="*/ 1631 w 3364"/>
                <a:gd name="T53" fmla="*/ 792 h 949"/>
                <a:gd name="T54" fmla="*/ 1968 w 3364"/>
                <a:gd name="T55" fmla="*/ 653 h 949"/>
                <a:gd name="T56" fmla="*/ 2301 w 3364"/>
                <a:gd name="T57" fmla="*/ 507 h 949"/>
                <a:gd name="T58" fmla="*/ 2632 w 3364"/>
                <a:gd name="T59" fmla="*/ 356 h 949"/>
                <a:gd name="T60" fmla="*/ 2964 w 3364"/>
                <a:gd name="T61" fmla="*/ 199 h 949"/>
                <a:gd name="T62" fmla="*/ 3288 w 3364"/>
                <a:gd name="T63" fmla="*/ 42 h 949"/>
                <a:gd name="T64" fmla="*/ 3363 w 3364"/>
                <a:gd name="T65" fmla="*/ 2 h 949"/>
                <a:gd name="T66" fmla="*/ 3364 w 3364"/>
                <a:gd name="T67" fmla="*/ 0 h 949"/>
                <a:gd name="T68" fmla="*/ 3363 w 3364"/>
                <a:gd name="T69"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4" h="949">
                  <a:moveTo>
                    <a:pt x="3363" y="0"/>
                  </a:moveTo>
                  <a:cubicBezTo>
                    <a:pt x="3363" y="0"/>
                    <a:pt x="3362" y="0"/>
                    <a:pt x="3362" y="0"/>
                  </a:cubicBezTo>
                  <a:cubicBezTo>
                    <a:pt x="3338" y="14"/>
                    <a:pt x="3313" y="28"/>
                    <a:pt x="3287" y="40"/>
                  </a:cubicBezTo>
                  <a:cubicBezTo>
                    <a:pt x="3180" y="94"/>
                    <a:pt x="3071" y="146"/>
                    <a:pt x="2963" y="197"/>
                  </a:cubicBezTo>
                  <a:cubicBezTo>
                    <a:pt x="2852" y="250"/>
                    <a:pt x="2742" y="302"/>
                    <a:pt x="2631" y="354"/>
                  </a:cubicBezTo>
                  <a:cubicBezTo>
                    <a:pt x="2521" y="405"/>
                    <a:pt x="2411" y="456"/>
                    <a:pt x="2300" y="505"/>
                  </a:cubicBezTo>
                  <a:cubicBezTo>
                    <a:pt x="2190" y="555"/>
                    <a:pt x="2078" y="603"/>
                    <a:pt x="1967" y="651"/>
                  </a:cubicBezTo>
                  <a:cubicBezTo>
                    <a:pt x="1855" y="699"/>
                    <a:pt x="1743" y="745"/>
                    <a:pt x="1631" y="791"/>
                  </a:cubicBezTo>
                  <a:cubicBezTo>
                    <a:pt x="1522" y="835"/>
                    <a:pt x="1412" y="878"/>
                    <a:pt x="1298" y="906"/>
                  </a:cubicBezTo>
                  <a:cubicBezTo>
                    <a:pt x="1240" y="921"/>
                    <a:pt x="1181" y="932"/>
                    <a:pt x="1121" y="938"/>
                  </a:cubicBezTo>
                  <a:cubicBezTo>
                    <a:pt x="1072" y="943"/>
                    <a:pt x="1022" y="947"/>
                    <a:pt x="972" y="947"/>
                  </a:cubicBezTo>
                  <a:cubicBezTo>
                    <a:pt x="961" y="947"/>
                    <a:pt x="949" y="947"/>
                    <a:pt x="938" y="946"/>
                  </a:cubicBezTo>
                  <a:cubicBezTo>
                    <a:pt x="880" y="944"/>
                    <a:pt x="822" y="941"/>
                    <a:pt x="765" y="933"/>
                  </a:cubicBezTo>
                  <a:cubicBezTo>
                    <a:pt x="703" y="925"/>
                    <a:pt x="642" y="911"/>
                    <a:pt x="581" y="896"/>
                  </a:cubicBezTo>
                  <a:cubicBezTo>
                    <a:pt x="476" y="870"/>
                    <a:pt x="374" y="828"/>
                    <a:pt x="277" y="780"/>
                  </a:cubicBezTo>
                  <a:cubicBezTo>
                    <a:pt x="181" y="733"/>
                    <a:pt x="90" y="677"/>
                    <a:pt x="1" y="616"/>
                  </a:cubicBezTo>
                  <a:cubicBezTo>
                    <a:pt x="1" y="616"/>
                    <a:pt x="1" y="615"/>
                    <a:pt x="1" y="615"/>
                  </a:cubicBezTo>
                  <a:cubicBezTo>
                    <a:pt x="1" y="615"/>
                    <a:pt x="0" y="616"/>
                    <a:pt x="0" y="616"/>
                  </a:cubicBezTo>
                  <a:cubicBezTo>
                    <a:pt x="0" y="616"/>
                    <a:pt x="0" y="617"/>
                    <a:pt x="0" y="617"/>
                  </a:cubicBezTo>
                  <a:cubicBezTo>
                    <a:pt x="89" y="678"/>
                    <a:pt x="180" y="734"/>
                    <a:pt x="276" y="782"/>
                  </a:cubicBezTo>
                  <a:cubicBezTo>
                    <a:pt x="373" y="830"/>
                    <a:pt x="475" y="872"/>
                    <a:pt x="581" y="898"/>
                  </a:cubicBezTo>
                  <a:cubicBezTo>
                    <a:pt x="641" y="913"/>
                    <a:pt x="703" y="926"/>
                    <a:pt x="765" y="935"/>
                  </a:cubicBezTo>
                  <a:cubicBezTo>
                    <a:pt x="822" y="943"/>
                    <a:pt x="880" y="946"/>
                    <a:pt x="938" y="948"/>
                  </a:cubicBezTo>
                  <a:cubicBezTo>
                    <a:pt x="949" y="949"/>
                    <a:pt x="960" y="949"/>
                    <a:pt x="972" y="949"/>
                  </a:cubicBezTo>
                  <a:cubicBezTo>
                    <a:pt x="1022" y="949"/>
                    <a:pt x="1072" y="945"/>
                    <a:pt x="1122" y="940"/>
                  </a:cubicBezTo>
                  <a:cubicBezTo>
                    <a:pt x="1181" y="934"/>
                    <a:pt x="1240" y="923"/>
                    <a:pt x="1298" y="908"/>
                  </a:cubicBezTo>
                  <a:cubicBezTo>
                    <a:pt x="1413" y="880"/>
                    <a:pt x="1522" y="836"/>
                    <a:pt x="1631" y="792"/>
                  </a:cubicBezTo>
                  <a:cubicBezTo>
                    <a:pt x="1744" y="747"/>
                    <a:pt x="1856" y="701"/>
                    <a:pt x="1968" y="653"/>
                  </a:cubicBezTo>
                  <a:cubicBezTo>
                    <a:pt x="2079" y="605"/>
                    <a:pt x="2190" y="557"/>
                    <a:pt x="2301" y="507"/>
                  </a:cubicBezTo>
                  <a:cubicBezTo>
                    <a:pt x="2412" y="457"/>
                    <a:pt x="2522" y="407"/>
                    <a:pt x="2632" y="356"/>
                  </a:cubicBezTo>
                  <a:cubicBezTo>
                    <a:pt x="2743" y="304"/>
                    <a:pt x="2853" y="252"/>
                    <a:pt x="2964" y="199"/>
                  </a:cubicBezTo>
                  <a:cubicBezTo>
                    <a:pt x="3072" y="147"/>
                    <a:pt x="3181" y="96"/>
                    <a:pt x="3288" y="42"/>
                  </a:cubicBezTo>
                  <a:cubicBezTo>
                    <a:pt x="3313" y="29"/>
                    <a:pt x="3339" y="16"/>
                    <a:pt x="3363" y="2"/>
                  </a:cubicBezTo>
                  <a:cubicBezTo>
                    <a:pt x="3364" y="2"/>
                    <a:pt x="3364" y="1"/>
                    <a:pt x="3364" y="0"/>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42"/>
            <p:cNvSpPr>
              <a:spLocks/>
            </p:cNvSpPr>
            <p:nvPr userDrawn="1"/>
          </p:nvSpPr>
          <p:spPr bwMode="auto">
            <a:xfrm>
              <a:off x="6350" y="3357563"/>
              <a:ext cx="9893300" cy="2740025"/>
            </a:xfrm>
            <a:custGeom>
              <a:avLst/>
              <a:gdLst>
                <a:gd name="T0" fmla="*/ 3364 w 3365"/>
                <a:gd name="T1" fmla="*/ 0 h 948"/>
                <a:gd name="T2" fmla="*/ 3363 w 3365"/>
                <a:gd name="T3" fmla="*/ 0 h 948"/>
                <a:gd name="T4" fmla="*/ 3286 w 3365"/>
                <a:gd name="T5" fmla="*/ 39 h 948"/>
                <a:gd name="T6" fmla="*/ 2962 w 3365"/>
                <a:gd name="T7" fmla="*/ 198 h 948"/>
                <a:gd name="T8" fmla="*/ 2635 w 3365"/>
                <a:gd name="T9" fmla="*/ 352 h 948"/>
                <a:gd name="T10" fmla="*/ 2305 w 3365"/>
                <a:gd name="T11" fmla="*/ 502 h 948"/>
                <a:gd name="T12" fmla="*/ 1974 w 3365"/>
                <a:gd name="T13" fmla="*/ 646 h 948"/>
                <a:gd name="T14" fmla="*/ 1643 w 3365"/>
                <a:gd name="T15" fmla="*/ 786 h 948"/>
                <a:gd name="T16" fmla="*/ 1312 w 3365"/>
                <a:gd name="T17" fmla="*/ 901 h 948"/>
                <a:gd name="T18" fmla="*/ 966 w 3365"/>
                <a:gd name="T19" fmla="*/ 946 h 948"/>
                <a:gd name="T20" fmla="*/ 962 w 3365"/>
                <a:gd name="T21" fmla="*/ 946 h 948"/>
                <a:gd name="T22" fmla="*/ 615 w 3365"/>
                <a:gd name="T23" fmla="*/ 903 h 948"/>
                <a:gd name="T24" fmla="*/ 295 w 3365"/>
                <a:gd name="T25" fmla="*/ 788 h 948"/>
                <a:gd name="T26" fmla="*/ 2 w 3365"/>
                <a:gd name="T27" fmla="*/ 614 h 948"/>
                <a:gd name="T28" fmla="*/ 1 w 3365"/>
                <a:gd name="T29" fmla="*/ 613 h 948"/>
                <a:gd name="T30" fmla="*/ 0 w 3365"/>
                <a:gd name="T31" fmla="*/ 614 h 948"/>
                <a:gd name="T32" fmla="*/ 1 w 3365"/>
                <a:gd name="T33" fmla="*/ 615 h 948"/>
                <a:gd name="T34" fmla="*/ 294 w 3365"/>
                <a:gd name="T35" fmla="*/ 790 h 948"/>
                <a:gd name="T36" fmla="*/ 615 w 3365"/>
                <a:gd name="T37" fmla="*/ 905 h 948"/>
                <a:gd name="T38" fmla="*/ 962 w 3365"/>
                <a:gd name="T39" fmla="*/ 948 h 948"/>
                <a:gd name="T40" fmla="*/ 966 w 3365"/>
                <a:gd name="T41" fmla="*/ 948 h 948"/>
                <a:gd name="T42" fmla="*/ 1313 w 3365"/>
                <a:gd name="T43" fmla="*/ 903 h 948"/>
                <a:gd name="T44" fmla="*/ 1644 w 3365"/>
                <a:gd name="T45" fmla="*/ 788 h 948"/>
                <a:gd name="T46" fmla="*/ 1975 w 3365"/>
                <a:gd name="T47" fmla="*/ 648 h 948"/>
                <a:gd name="T48" fmla="*/ 2305 w 3365"/>
                <a:gd name="T49" fmla="*/ 504 h 948"/>
                <a:gd name="T50" fmla="*/ 2636 w 3365"/>
                <a:gd name="T51" fmla="*/ 354 h 948"/>
                <a:gd name="T52" fmla="*/ 2962 w 3365"/>
                <a:gd name="T53" fmla="*/ 200 h 948"/>
                <a:gd name="T54" fmla="*/ 3286 w 3365"/>
                <a:gd name="T55" fmla="*/ 41 h 948"/>
                <a:gd name="T56" fmla="*/ 3364 w 3365"/>
                <a:gd name="T57" fmla="*/ 2 h 948"/>
                <a:gd name="T58" fmla="*/ 3365 w 3365"/>
                <a:gd name="T59" fmla="*/ 1 h 948"/>
                <a:gd name="T60" fmla="*/ 3364 w 3365"/>
                <a:gd name="T6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5" h="948">
                  <a:moveTo>
                    <a:pt x="3364" y="0"/>
                  </a:moveTo>
                  <a:cubicBezTo>
                    <a:pt x="3364" y="0"/>
                    <a:pt x="3363" y="0"/>
                    <a:pt x="3363" y="0"/>
                  </a:cubicBezTo>
                  <a:cubicBezTo>
                    <a:pt x="3337" y="13"/>
                    <a:pt x="3311" y="26"/>
                    <a:pt x="3286" y="39"/>
                  </a:cubicBezTo>
                  <a:cubicBezTo>
                    <a:pt x="3178" y="93"/>
                    <a:pt x="3070" y="146"/>
                    <a:pt x="2962" y="198"/>
                  </a:cubicBezTo>
                  <a:cubicBezTo>
                    <a:pt x="2853" y="250"/>
                    <a:pt x="2744" y="302"/>
                    <a:pt x="2635" y="352"/>
                  </a:cubicBezTo>
                  <a:cubicBezTo>
                    <a:pt x="2525" y="403"/>
                    <a:pt x="2415" y="453"/>
                    <a:pt x="2305" y="502"/>
                  </a:cubicBezTo>
                  <a:cubicBezTo>
                    <a:pt x="2195" y="551"/>
                    <a:pt x="2085" y="599"/>
                    <a:pt x="1974" y="646"/>
                  </a:cubicBezTo>
                  <a:cubicBezTo>
                    <a:pt x="1864" y="694"/>
                    <a:pt x="1754" y="741"/>
                    <a:pt x="1643" y="786"/>
                  </a:cubicBezTo>
                  <a:cubicBezTo>
                    <a:pt x="1535" y="830"/>
                    <a:pt x="1425" y="871"/>
                    <a:pt x="1312" y="901"/>
                  </a:cubicBezTo>
                  <a:cubicBezTo>
                    <a:pt x="1199" y="930"/>
                    <a:pt x="1083" y="946"/>
                    <a:pt x="966" y="946"/>
                  </a:cubicBezTo>
                  <a:cubicBezTo>
                    <a:pt x="964" y="946"/>
                    <a:pt x="963" y="946"/>
                    <a:pt x="962" y="946"/>
                  </a:cubicBezTo>
                  <a:cubicBezTo>
                    <a:pt x="845" y="946"/>
                    <a:pt x="729" y="930"/>
                    <a:pt x="615" y="903"/>
                  </a:cubicBezTo>
                  <a:cubicBezTo>
                    <a:pt x="505" y="876"/>
                    <a:pt x="397" y="838"/>
                    <a:pt x="295" y="788"/>
                  </a:cubicBezTo>
                  <a:cubicBezTo>
                    <a:pt x="192" y="739"/>
                    <a:pt x="95" y="678"/>
                    <a:pt x="2" y="614"/>
                  </a:cubicBezTo>
                  <a:cubicBezTo>
                    <a:pt x="1" y="613"/>
                    <a:pt x="1" y="613"/>
                    <a:pt x="1" y="613"/>
                  </a:cubicBezTo>
                  <a:cubicBezTo>
                    <a:pt x="1" y="613"/>
                    <a:pt x="0" y="614"/>
                    <a:pt x="0" y="614"/>
                  </a:cubicBezTo>
                  <a:cubicBezTo>
                    <a:pt x="0" y="614"/>
                    <a:pt x="0" y="615"/>
                    <a:pt x="1" y="615"/>
                  </a:cubicBezTo>
                  <a:cubicBezTo>
                    <a:pt x="94" y="680"/>
                    <a:pt x="191" y="740"/>
                    <a:pt x="294" y="790"/>
                  </a:cubicBezTo>
                  <a:cubicBezTo>
                    <a:pt x="396" y="840"/>
                    <a:pt x="504" y="878"/>
                    <a:pt x="615" y="905"/>
                  </a:cubicBezTo>
                  <a:cubicBezTo>
                    <a:pt x="728" y="932"/>
                    <a:pt x="845" y="948"/>
                    <a:pt x="962" y="948"/>
                  </a:cubicBezTo>
                  <a:cubicBezTo>
                    <a:pt x="963" y="948"/>
                    <a:pt x="964" y="948"/>
                    <a:pt x="966" y="948"/>
                  </a:cubicBezTo>
                  <a:cubicBezTo>
                    <a:pt x="1083" y="948"/>
                    <a:pt x="1199" y="932"/>
                    <a:pt x="1313" y="903"/>
                  </a:cubicBezTo>
                  <a:cubicBezTo>
                    <a:pt x="1426" y="873"/>
                    <a:pt x="1536" y="832"/>
                    <a:pt x="1644" y="788"/>
                  </a:cubicBezTo>
                  <a:cubicBezTo>
                    <a:pt x="1755" y="743"/>
                    <a:pt x="1865" y="695"/>
                    <a:pt x="1975" y="648"/>
                  </a:cubicBezTo>
                  <a:cubicBezTo>
                    <a:pt x="2085" y="601"/>
                    <a:pt x="2196" y="553"/>
                    <a:pt x="2305" y="504"/>
                  </a:cubicBezTo>
                  <a:cubicBezTo>
                    <a:pt x="2416" y="455"/>
                    <a:pt x="2526" y="405"/>
                    <a:pt x="2636" y="354"/>
                  </a:cubicBezTo>
                  <a:cubicBezTo>
                    <a:pt x="2745" y="303"/>
                    <a:pt x="2854" y="252"/>
                    <a:pt x="2962" y="200"/>
                  </a:cubicBezTo>
                  <a:cubicBezTo>
                    <a:pt x="3071" y="148"/>
                    <a:pt x="3179" y="95"/>
                    <a:pt x="3286" y="41"/>
                  </a:cubicBezTo>
                  <a:cubicBezTo>
                    <a:pt x="3312" y="28"/>
                    <a:pt x="3338" y="15"/>
                    <a:pt x="3364" y="2"/>
                  </a:cubicBezTo>
                  <a:cubicBezTo>
                    <a:pt x="3365" y="2"/>
                    <a:pt x="3365" y="1"/>
                    <a:pt x="3365" y="1"/>
                  </a:cubicBezTo>
                  <a:cubicBezTo>
                    <a:pt x="3364" y="1"/>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43"/>
            <p:cNvSpPr>
              <a:spLocks/>
            </p:cNvSpPr>
            <p:nvPr userDrawn="1"/>
          </p:nvSpPr>
          <p:spPr bwMode="auto">
            <a:xfrm>
              <a:off x="6350" y="3519488"/>
              <a:ext cx="9893300" cy="2754313"/>
            </a:xfrm>
            <a:custGeom>
              <a:avLst/>
              <a:gdLst>
                <a:gd name="T0" fmla="*/ 3364 w 3365"/>
                <a:gd name="T1" fmla="*/ 0 h 953"/>
                <a:gd name="T2" fmla="*/ 3363 w 3365"/>
                <a:gd name="T3" fmla="*/ 0 h 953"/>
                <a:gd name="T4" fmla="*/ 3153 w 3365"/>
                <a:gd name="T5" fmla="*/ 105 h 953"/>
                <a:gd name="T6" fmla="*/ 3031 w 3365"/>
                <a:gd name="T7" fmla="*/ 166 h 953"/>
                <a:gd name="T8" fmla="*/ 2812 w 3365"/>
                <a:gd name="T9" fmla="*/ 267 h 953"/>
                <a:gd name="T10" fmla="*/ 2812 w 3365"/>
                <a:gd name="T11" fmla="*/ 267 h 953"/>
                <a:gd name="T12" fmla="*/ 2779 w 3365"/>
                <a:gd name="T13" fmla="*/ 287 h 953"/>
                <a:gd name="T14" fmla="*/ 2779 w 3365"/>
                <a:gd name="T15" fmla="*/ 287 h 953"/>
                <a:gd name="T16" fmla="*/ 2340 w 3365"/>
                <a:gd name="T17" fmla="*/ 489 h 953"/>
                <a:gd name="T18" fmla="*/ 1367 w 3365"/>
                <a:gd name="T19" fmla="*/ 885 h 953"/>
                <a:gd name="T20" fmla="*/ 1367 w 3365"/>
                <a:gd name="T21" fmla="*/ 885 h 953"/>
                <a:gd name="T22" fmla="*/ 1221 w 3365"/>
                <a:gd name="T23" fmla="*/ 926 h 953"/>
                <a:gd name="T24" fmla="*/ 1221 w 3365"/>
                <a:gd name="T25" fmla="*/ 926 h 953"/>
                <a:gd name="T26" fmla="*/ 1070 w 3365"/>
                <a:gd name="T27" fmla="*/ 946 h 953"/>
                <a:gd name="T28" fmla="*/ 963 w 3365"/>
                <a:gd name="T29" fmla="*/ 951 h 953"/>
                <a:gd name="T30" fmla="*/ 936 w 3365"/>
                <a:gd name="T31" fmla="*/ 950 h 953"/>
                <a:gd name="T32" fmla="*/ 802 w 3365"/>
                <a:gd name="T33" fmla="*/ 942 h 953"/>
                <a:gd name="T34" fmla="*/ 651 w 3365"/>
                <a:gd name="T35" fmla="*/ 913 h 953"/>
                <a:gd name="T36" fmla="*/ 651 w 3365"/>
                <a:gd name="T37" fmla="*/ 913 h 953"/>
                <a:gd name="T38" fmla="*/ 423 w 3365"/>
                <a:gd name="T39" fmla="*/ 849 h 953"/>
                <a:gd name="T40" fmla="*/ 423 w 3365"/>
                <a:gd name="T41" fmla="*/ 849 h 953"/>
                <a:gd name="T42" fmla="*/ 224 w 3365"/>
                <a:gd name="T43" fmla="*/ 756 h 953"/>
                <a:gd name="T44" fmla="*/ 224 w 3365"/>
                <a:gd name="T45" fmla="*/ 756 h 953"/>
                <a:gd name="T46" fmla="*/ 1 w 3365"/>
                <a:gd name="T47" fmla="*/ 614 h 953"/>
                <a:gd name="T48" fmla="*/ 1 w 3365"/>
                <a:gd name="T49" fmla="*/ 614 h 953"/>
                <a:gd name="T50" fmla="*/ 0 w 3365"/>
                <a:gd name="T51" fmla="*/ 614 h 953"/>
                <a:gd name="T52" fmla="*/ 0 w 3365"/>
                <a:gd name="T53" fmla="*/ 616 h 953"/>
                <a:gd name="T54" fmla="*/ 223 w 3365"/>
                <a:gd name="T55" fmla="*/ 758 h 953"/>
                <a:gd name="T56" fmla="*/ 223 w 3365"/>
                <a:gd name="T57" fmla="*/ 758 h 953"/>
                <a:gd name="T58" fmla="*/ 423 w 3365"/>
                <a:gd name="T59" fmla="*/ 851 h 953"/>
                <a:gd name="T60" fmla="*/ 423 w 3365"/>
                <a:gd name="T61" fmla="*/ 851 h 953"/>
                <a:gd name="T62" fmla="*/ 651 w 3365"/>
                <a:gd name="T63" fmla="*/ 915 h 953"/>
                <a:gd name="T64" fmla="*/ 801 w 3365"/>
                <a:gd name="T65" fmla="*/ 944 h 953"/>
                <a:gd name="T66" fmla="*/ 801 w 3365"/>
                <a:gd name="T67" fmla="*/ 944 h 953"/>
                <a:gd name="T68" fmla="*/ 936 w 3365"/>
                <a:gd name="T69" fmla="*/ 952 h 953"/>
                <a:gd name="T70" fmla="*/ 963 w 3365"/>
                <a:gd name="T71" fmla="*/ 953 h 953"/>
                <a:gd name="T72" fmla="*/ 1070 w 3365"/>
                <a:gd name="T73" fmla="*/ 948 h 953"/>
                <a:gd name="T74" fmla="*/ 1070 w 3365"/>
                <a:gd name="T75" fmla="*/ 948 h 953"/>
                <a:gd name="T76" fmla="*/ 1221 w 3365"/>
                <a:gd name="T77" fmla="*/ 927 h 953"/>
                <a:gd name="T78" fmla="*/ 1221 w 3365"/>
                <a:gd name="T79" fmla="*/ 927 h 953"/>
                <a:gd name="T80" fmla="*/ 1368 w 3365"/>
                <a:gd name="T81" fmla="*/ 887 h 953"/>
                <a:gd name="T82" fmla="*/ 1368 w 3365"/>
                <a:gd name="T83" fmla="*/ 887 h 953"/>
                <a:gd name="T84" fmla="*/ 2340 w 3365"/>
                <a:gd name="T85" fmla="*/ 491 h 953"/>
                <a:gd name="T86" fmla="*/ 2340 w 3365"/>
                <a:gd name="T87" fmla="*/ 491 h 953"/>
                <a:gd name="T88" fmla="*/ 2780 w 3365"/>
                <a:gd name="T89" fmla="*/ 289 h 953"/>
                <a:gd name="T90" fmla="*/ 2813 w 3365"/>
                <a:gd name="T91" fmla="*/ 269 h 953"/>
                <a:gd name="T92" fmla="*/ 3032 w 3365"/>
                <a:gd name="T93" fmla="*/ 168 h 953"/>
                <a:gd name="T94" fmla="*/ 3032 w 3365"/>
                <a:gd name="T95" fmla="*/ 168 h 953"/>
                <a:gd name="T96" fmla="*/ 3154 w 3365"/>
                <a:gd name="T97" fmla="*/ 107 h 953"/>
                <a:gd name="T98" fmla="*/ 3154 w 3365"/>
                <a:gd name="T99" fmla="*/ 107 h 953"/>
                <a:gd name="T100" fmla="*/ 3364 w 3365"/>
                <a:gd name="T101" fmla="*/ 2 h 953"/>
                <a:gd name="T102" fmla="*/ 3365 w 3365"/>
                <a:gd name="T103" fmla="*/ 0 h 953"/>
                <a:gd name="T104" fmla="*/ 3364 w 3365"/>
                <a:gd name="T105"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5" h="953">
                  <a:moveTo>
                    <a:pt x="3364" y="0"/>
                  </a:moveTo>
                  <a:cubicBezTo>
                    <a:pt x="3364" y="0"/>
                    <a:pt x="3363" y="0"/>
                    <a:pt x="3363" y="0"/>
                  </a:cubicBezTo>
                  <a:cubicBezTo>
                    <a:pt x="3292" y="29"/>
                    <a:pt x="3227" y="65"/>
                    <a:pt x="3153" y="105"/>
                  </a:cubicBezTo>
                  <a:cubicBezTo>
                    <a:pt x="3113" y="126"/>
                    <a:pt x="3072" y="142"/>
                    <a:pt x="3031" y="166"/>
                  </a:cubicBezTo>
                  <a:cubicBezTo>
                    <a:pt x="2958" y="206"/>
                    <a:pt x="2885" y="235"/>
                    <a:pt x="2812" y="267"/>
                  </a:cubicBezTo>
                  <a:cubicBezTo>
                    <a:pt x="2812" y="267"/>
                    <a:pt x="2812" y="267"/>
                    <a:pt x="2812" y="267"/>
                  </a:cubicBezTo>
                  <a:cubicBezTo>
                    <a:pt x="2799" y="275"/>
                    <a:pt x="2791" y="283"/>
                    <a:pt x="2779" y="287"/>
                  </a:cubicBezTo>
                  <a:cubicBezTo>
                    <a:pt x="2779" y="287"/>
                    <a:pt x="2779" y="287"/>
                    <a:pt x="2779" y="287"/>
                  </a:cubicBezTo>
                  <a:cubicBezTo>
                    <a:pt x="2633" y="356"/>
                    <a:pt x="2486" y="421"/>
                    <a:pt x="2340" y="489"/>
                  </a:cubicBezTo>
                  <a:cubicBezTo>
                    <a:pt x="2018" y="635"/>
                    <a:pt x="1705" y="776"/>
                    <a:pt x="1367" y="885"/>
                  </a:cubicBezTo>
                  <a:cubicBezTo>
                    <a:pt x="1367" y="885"/>
                    <a:pt x="1367" y="885"/>
                    <a:pt x="1367" y="885"/>
                  </a:cubicBezTo>
                  <a:cubicBezTo>
                    <a:pt x="1318" y="901"/>
                    <a:pt x="1269" y="917"/>
                    <a:pt x="1221" y="926"/>
                  </a:cubicBezTo>
                  <a:cubicBezTo>
                    <a:pt x="1221" y="926"/>
                    <a:pt x="1221" y="926"/>
                    <a:pt x="1221" y="926"/>
                  </a:cubicBezTo>
                  <a:cubicBezTo>
                    <a:pt x="1168" y="934"/>
                    <a:pt x="1119" y="942"/>
                    <a:pt x="1070" y="946"/>
                  </a:cubicBezTo>
                  <a:cubicBezTo>
                    <a:pt x="1034" y="946"/>
                    <a:pt x="998" y="951"/>
                    <a:pt x="963" y="951"/>
                  </a:cubicBezTo>
                  <a:cubicBezTo>
                    <a:pt x="954" y="951"/>
                    <a:pt x="945" y="951"/>
                    <a:pt x="936" y="950"/>
                  </a:cubicBezTo>
                  <a:cubicBezTo>
                    <a:pt x="891" y="946"/>
                    <a:pt x="846" y="946"/>
                    <a:pt x="802" y="942"/>
                  </a:cubicBezTo>
                  <a:cubicBezTo>
                    <a:pt x="749" y="934"/>
                    <a:pt x="704" y="926"/>
                    <a:pt x="651" y="913"/>
                  </a:cubicBezTo>
                  <a:cubicBezTo>
                    <a:pt x="651" y="913"/>
                    <a:pt x="651" y="913"/>
                    <a:pt x="651" y="913"/>
                  </a:cubicBezTo>
                  <a:cubicBezTo>
                    <a:pt x="570" y="901"/>
                    <a:pt x="497" y="877"/>
                    <a:pt x="423" y="849"/>
                  </a:cubicBezTo>
                  <a:cubicBezTo>
                    <a:pt x="423" y="849"/>
                    <a:pt x="423" y="849"/>
                    <a:pt x="423" y="849"/>
                  </a:cubicBezTo>
                  <a:cubicBezTo>
                    <a:pt x="354" y="821"/>
                    <a:pt x="289" y="792"/>
                    <a:pt x="224" y="756"/>
                  </a:cubicBezTo>
                  <a:cubicBezTo>
                    <a:pt x="224" y="756"/>
                    <a:pt x="224" y="756"/>
                    <a:pt x="224" y="756"/>
                  </a:cubicBezTo>
                  <a:cubicBezTo>
                    <a:pt x="147" y="712"/>
                    <a:pt x="78" y="659"/>
                    <a:pt x="1" y="614"/>
                  </a:cubicBezTo>
                  <a:cubicBezTo>
                    <a:pt x="1" y="614"/>
                    <a:pt x="1" y="614"/>
                    <a:pt x="1" y="614"/>
                  </a:cubicBezTo>
                  <a:cubicBezTo>
                    <a:pt x="0" y="614"/>
                    <a:pt x="0" y="614"/>
                    <a:pt x="0" y="614"/>
                  </a:cubicBezTo>
                  <a:cubicBezTo>
                    <a:pt x="0" y="615"/>
                    <a:pt x="0" y="615"/>
                    <a:pt x="0" y="616"/>
                  </a:cubicBezTo>
                  <a:cubicBezTo>
                    <a:pt x="76" y="661"/>
                    <a:pt x="146" y="713"/>
                    <a:pt x="223" y="758"/>
                  </a:cubicBezTo>
                  <a:cubicBezTo>
                    <a:pt x="223" y="758"/>
                    <a:pt x="223" y="758"/>
                    <a:pt x="223" y="758"/>
                  </a:cubicBezTo>
                  <a:cubicBezTo>
                    <a:pt x="288" y="794"/>
                    <a:pt x="353" y="822"/>
                    <a:pt x="423" y="851"/>
                  </a:cubicBezTo>
                  <a:cubicBezTo>
                    <a:pt x="423" y="851"/>
                    <a:pt x="423" y="851"/>
                    <a:pt x="423" y="851"/>
                  </a:cubicBezTo>
                  <a:cubicBezTo>
                    <a:pt x="496" y="879"/>
                    <a:pt x="569" y="903"/>
                    <a:pt x="651" y="915"/>
                  </a:cubicBezTo>
                  <a:cubicBezTo>
                    <a:pt x="704" y="927"/>
                    <a:pt x="748" y="936"/>
                    <a:pt x="801" y="944"/>
                  </a:cubicBezTo>
                  <a:cubicBezTo>
                    <a:pt x="801" y="944"/>
                    <a:pt x="801" y="944"/>
                    <a:pt x="801" y="944"/>
                  </a:cubicBezTo>
                  <a:cubicBezTo>
                    <a:pt x="846" y="948"/>
                    <a:pt x="891" y="948"/>
                    <a:pt x="936" y="952"/>
                  </a:cubicBezTo>
                  <a:cubicBezTo>
                    <a:pt x="945" y="953"/>
                    <a:pt x="954" y="953"/>
                    <a:pt x="963" y="953"/>
                  </a:cubicBezTo>
                  <a:cubicBezTo>
                    <a:pt x="999" y="953"/>
                    <a:pt x="1034" y="948"/>
                    <a:pt x="1070" y="948"/>
                  </a:cubicBezTo>
                  <a:cubicBezTo>
                    <a:pt x="1070" y="948"/>
                    <a:pt x="1070" y="948"/>
                    <a:pt x="1070" y="948"/>
                  </a:cubicBezTo>
                  <a:cubicBezTo>
                    <a:pt x="1119" y="944"/>
                    <a:pt x="1168" y="936"/>
                    <a:pt x="1221" y="927"/>
                  </a:cubicBezTo>
                  <a:cubicBezTo>
                    <a:pt x="1221" y="927"/>
                    <a:pt x="1221" y="927"/>
                    <a:pt x="1221" y="927"/>
                  </a:cubicBezTo>
                  <a:cubicBezTo>
                    <a:pt x="1270" y="919"/>
                    <a:pt x="1319" y="903"/>
                    <a:pt x="1368" y="887"/>
                  </a:cubicBezTo>
                  <a:cubicBezTo>
                    <a:pt x="1368" y="887"/>
                    <a:pt x="1368" y="887"/>
                    <a:pt x="1368" y="887"/>
                  </a:cubicBezTo>
                  <a:cubicBezTo>
                    <a:pt x="1705" y="778"/>
                    <a:pt x="2019" y="637"/>
                    <a:pt x="2340" y="491"/>
                  </a:cubicBezTo>
                  <a:cubicBezTo>
                    <a:pt x="2340" y="491"/>
                    <a:pt x="2340" y="491"/>
                    <a:pt x="2340" y="491"/>
                  </a:cubicBezTo>
                  <a:cubicBezTo>
                    <a:pt x="2487" y="422"/>
                    <a:pt x="2633" y="358"/>
                    <a:pt x="2780" y="289"/>
                  </a:cubicBezTo>
                  <a:cubicBezTo>
                    <a:pt x="2792" y="285"/>
                    <a:pt x="2800" y="277"/>
                    <a:pt x="2813" y="269"/>
                  </a:cubicBezTo>
                  <a:cubicBezTo>
                    <a:pt x="2886" y="237"/>
                    <a:pt x="2959" y="208"/>
                    <a:pt x="3032" y="168"/>
                  </a:cubicBezTo>
                  <a:cubicBezTo>
                    <a:pt x="3032" y="168"/>
                    <a:pt x="3032" y="168"/>
                    <a:pt x="3032" y="168"/>
                  </a:cubicBezTo>
                  <a:cubicBezTo>
                    <a:pt x="3073" y="144"/>
                    <a:pt x="3114" y="127"/>
                    <a:pt x="3154" y="107"/>
                  </a:cubicBezTo>
                  <a:cubicBezTo>
                    <a:pt x="3154" y="107"/>
                    <a:pt x="3154" y="107"/>
                    <a:pt x="3154" y="107"/>
                  </a:cubicBezTo>
                  <a:cubicBezTo>
                    <a:pt x="3228" y="67"/>
                    <a:pt x="3293" y="30"/>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44"/>
            <p:cNvSpPr>
              <a:spLocks/>
            </p:cNvSpPr>
            <p:nvPr userDrawn="1"/>
          </p:nvSpPr>
          <p:spPr bwMode="auto">
            <a:xfrm>
              <a:off x="9525" y="3678238"/>
              <a:ext cx="9890125" cy="2743200"/>
            </a:xfrm>
            <a:custGeom>
              <a:avLst/>
              <a:gdLst>
                <a:gd name="T0" fmla="*/ 3363 w 3364"/>
                <a:gd name="T1" fmla="*/ 0 h 949"/>
                <a:gd name="T2" fmla="*/ 3362 w 3364"/>
                <a:gd name="T3" fmla="*/ 0 h 949"/>
                <a:gd name="T4" fmla="*/ 2835 w 3364"/>
                <a:gd name="T5" fmla="*/ 261 h 949"/>
                <a:gd name="T6" fmla="*/ 2164 w 3364"/>
                <a:gd name="T7" fmla="*/ 568 h 949"/>
                <a:gd name="T8" fmla="*/ 2123 w 3364"/>
                <a:gd name="T9" fmla="*/ 580 h 949"/>
                <a:gd name="T10" fmla="*/ 1940 w 3364"/>
                <a:gd name="T11" fmla="*/ 664 h 949"/>
                <a:gd name="T12" fmla="*/ 1887 w 3364"/>
                <a:gd name="T13" fmla="*/ 681 h 949"/>
                <a:gd name="T14" fmla="*/ 1887 w 3364"/>
                <a:gd name="T15" fmla="*/ 681 h 949"/>
                <a:gd name="T16" fmla="*/ 1647 w 3364"/>
                <a:gd name="T17" fmla="*/ 782 h 949"/>
                <a:gd name="T18" fmla="*/ 1618 w 3364"/>
                <a:gd name="T19" fmla="*/ 798 h 949"/>
                <a:gd name="T20" fmla="*/ 1382 w 3364"/>
                <a:gd name="T21" fmla="*/ 883 h 949"/>
                <a:gd name="T22" fmla="*/ 1236 w 3364"/>
                <a:gd name="T23" fmla="*/ 919 h 949"/>
                <a:gd name="T24" fmla="*/ 1236 w 3364"/>
                <a:gd name="T25" fmla="*/ 919 h 949"/>
                <a:gd name="T26" fmla="*/ 948 w 3364"/>
                <a:gd name="T27" fmla="*/ 947 h 949"/>
                <a:gd name="T28" fmla="*/ 345 w 3364"/>
                <a:gd name="T29" fmla="*/ 810 h 949"/>
                <a:gd name="T30" fmla="*/ 345 w 3364"/>
                <a:gd name="T31" fmla="*/ 810 h 949"/>
                <a:gd name="T32" fmla="*/ 335 w 3364"/>
                <a:gd name="T33" fmla="*/ 808 h 949"/>
                <a:gd name="T34" fmla="*/ 335 w 3364"/>
                <a:gd name="T35" fmla="*/ 808 h 949"/>
                <a:gd name="T36" fmla="*/ 325 w 3364"/>
                <a:gd name="T37" fmla="*/ 806 h 949"/>
                <a:gd name="T38" fmla="*/ 190 w 3364"/>
                <a:gd name="T39" fmla="*/ 737 h 949"/>
                <a:gd name="T40" fmla="*/ 190 w 3364"/>
                <a:gd name="T41" fmla="*/ 737 h 949"/>
                <a:gd name="T42" fmla="*/ 1 w 3364"/>
                <a:gd name="T43" fmla="*/ 617 h 949"/>
                <a:gd name="T44" fmla="*/ 1 w 3364"/>
                <a:gd name="T45" fmla="*/ 616 h 949"/>
                <a:gd name="T46" fmla="*/ 0 w 3364"/>
                <a:gd name="T47" fmla="*/ 617 h 949"/>
                <a:gd name="T48" fmla="*/ 0 w 3364"/>
                <a:gd name="T49" fmla="*/ 618 h 949"/>
                <a:gd name="T50" fmla="*/ 190 w 3364"/>
                <a:gd name="T51" fmla="*/ 739 h 949"/>
                <a:gd name="T52" fmla="*/ 190 w 3364"/>
                <a:gd name="T53" fmla="*/ 739 h 949"/>
                <a:gd name="T54" fmla="*/ 324 w 3364"/>
                <a:gd name="T55" fmla="*/ 808 h 949"/>
                <a:gd name="T56" fmla="*/ 324 w 3364"/>
                <a:gd name="T57" fmla="*/ 808 h 949"/>
                <a:gd name="T58" fmla="*/ 334 w 3364"/>
                <a:gd name="T59" fmla="*/ 810 h 949"/>
                <a:gd name="T60" fmla="*/ 335 w 3364"/>
                <a:gd name="T61" fmla="*/ 810 h 949"/>
                <a:gd name="T62" fmla="*/ 344 w 3364"/>
                <a:gd name="T63" fmla="*/ 812 h 949"/>
                <a:gd name="T64" fmla="*/ 344 w 3364"/>
                <a:gd name="T65" fmla="*/ 812 h 949"/>
                <a:gd name="T66" fmla="*/ 948 w 3364"/>
                <a:gd name="T67" fmla="*/ 949 h 949"/>
                <a:gd name="T68" fmla="*/ 1236 w 3364"/>
                <a:gd name="T69" fmla="*/ 921 h 949"/>
                <a:gd name="T70" fmla="*/ 1236 w 3364"/>
                <a:gd name="T71" fmla="*/ 921 h 949"/>
                <a:gd name="T72" fmla="*/ 1383 w 3364"/>
                <a:gd name="T73" fmla="*/ 885 h 949"/>
                <a:gd name="T74" fmla="*/ 1383 w 3364"/>
                <a:gd name="T75" fmla="*/ 885 h 949"/>
                <a:gd name="T76" fmla="*/ 1619 w 3364"/>
                <a:gd name="T77" fmla="*/ 800 h 949"/>
                <a:gd name="T78" fmla="*/ 1619 w 3364"/>
                <a:gd name="T79" fmla="*/ 800 h 949"/>
                <a:gd name="T80" fmla="*/ 1647 w 3364"/>
                <a:gd name="T81" fmla="*/ 784 h 949"/>
                <a:gd name="T82" fmla="*/ 1647 w 3364"/>
                <a:gd name="T83" fmla="*/ 784 h 949"/>
                <a:gd name="T84" fmla="*/ 1888 w 3364"/>
                <a:gd name="T85" fmla="*/ 683 h 949"/>
                <a:gd name="T86" fmla="*/ 1940 w 3364"/>
                <a:gd name="T87" fmla="*/ 666 h 949"/>
                <a:gd name="T88" fmla="*/ 1941 w 3364"/>
                <a:gd name="T89" fmla="*/ 666 h 949"/>
                <a:gd name="T90" fmla="*/ 2124 w 3364"/>
                <a:gd name="T91" fmla="*/ 581 h 949"/>
                <a:gd name="T92" fmla="*/ 2124 w 3364"/>
                <a:gd name="T93" fmla="*/ 581 h 949"/>
                <a:gd name="T94" fmla="*/ 2164 w 3364"/>
                <a:gd name="T95" fmla="*/ 569 h 949"/>
                <a:gd name="T96" fmla="*/ 2164 w 3364"/>
                <a:gd name="T97" fmla="*/ 569 h 949"/>
                <a:gd name="T98" fmla="*/ 2836 w 3364"/>
                <a:gd name="T99" fmla="*/ 262 h 949"/>
                <a:gd name="T100" fmla="*/ 2836 w 3364"/>
                <a:gd name="T101" fmla="*/ 262 h 949"/>
                <a:gd name="T102" fmla="*/ 3363 w 3364"/>
                <a:gd name="T103" fmla="*/ 2 h 949"/>
                <a:gd name="T104" fmla="*/ 3364 w 3364"/>
                <a:gd name="T105" fmla="*/ 1 h 949"/>
                <a:gd name="T106" fmla="*/ 3363 w 3364"/>
                <a:gd name="T107"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64" h="949">
                  <a:moveTo>
                    <a:pt x="3363" y="0"/>
                  </a:moveTo>
                  <a:cubicBezTo>
                    <a:pt x="3363" y="0"/>
                    <a:pt x="3362" y="0"/>
                    <a:pt x="3362" y="0"/>
                  </a:cubicBezTo>
                  <a:cubicBezTo>
                    <a:pt x="3189" y="87"/>
                    <a:pt x="3014" y="176"/>
                    <a:pt x="2835" y="261"/>
                  </a:cubicBezTo>
                  <a:cubicBezTo>
                    <a:pt x="2607" y="362"/>
                    <a:pt x="2391" y="467"/>
                    <a:pt x="2164" y="568"/>
                  </a:cubicBezTo>
                  <a:cubicBezTo>
                    <a:pt x="2152" y="572"/>
                    <a:pt x="2135" y="571"/>
                    <a:pt x="2123" y="580"/>
                  </a:cubicBezTo>
                  <a:cubicBezTo>
                    <a:pt x="2062" y="612"/>
                    <a:pt x="2001" y="636"/>
                    <a:pt x="1940" y="664"/>
                  </a:cubicBezTo>
                  <a:cubicBezTo>
                    <a:pt x="1923" y="669"/>
                    <a:pt x="1903" y="677"/>
                    <a:pt x="1887" y="681"/>
                  </a:cubicBezTo>
                  <a:cubicBezTo>
                    <a:pt x="1887" y="681"/>
                    <a:pt x="1887" y="681"/>
                    <a:pt x="1887" y="681"/>
                  </a:cubicBezTo>
                  <a:cubicBezTo>
                    <a:pt x="1805" y="717"/>
                    <a:pt x="1728" y="749"/>
                    <a:pt x="1647" y="782"/>
                  </a:cubicBezTo>
                  <a:cubicBezTo>
                    <a:pt x="1634" y="786"/>
                    <a:pt x="1626" y="794"/>
                    <a:pt x="1618" y="798"/>
                  </a:cubicBezTo>
                  <a:cubicBezTo>
                    <a:pt x="1541" y="830"/>
                    <a:pt x="1464" y="858"/>
                    <a:pt x="1382" y="883"/>
                  </a:cubicBezTo>
                  <a:cubicBezTo>
                    <a:pt x="1333" y="895"/>
                    <a:pt x="1289" y="907"/>
                    <a:pt x="1236" y="919"/>
                  </a:cubicBezTo>
                  <a:cubicBezTo>
                    <a:pt x="1236" y="919"/>
                    <a:pt x="1236" y="919"/>
                    <a:pt x="1236" y="919"/>
                  </a:cubicBezTo>
                  <a:cubicBezTo>
                    <a:pt x="1139" y="938"/>
                    <a:pt x="1043" y="947"/>
                    <a:pt x="948" y="947"/>
                  </a:cubicBezTo>
                  <a:cubicBezTo>
                    <a:pt x="739" y="947"/>
                    <a:pt x="535" y="902"/>
                    <a:pt x="345" y="810"/>
                  </a:cubicBezTo>
                  <a:cubicBezTo>
                    <a:pt x="345" y="810"/>
                    <a:pt x="345" y="810"/>
                    <a:pt x="345" y="810"/>
                  </a:cubicBezTo>
                  <a:cubicBezTo>
                    <a:pt x="341" y="808"/>
                    <a:pt x="338" y="808"/>
                    <a:pt x="335" y="808"/>
                  </a:cubicBezTo>
                  <a:cubicBezTo>
                    <a:pt x="335" y="808"/>
                    <a:pt x="335" y="808"/>
                    <a:pt x="335" y="808"/>
                  </a:cubicBezTo>
                  <a:cubicBezTo>
                    <a:pt x="331" y="808"/>
                    <a:pt x="329" y="808"/>
                    <a:pt x="325" y="806"/>
                  </a:cubicBezTo>
                  <a:cubicBezTo>
                    <a:pt x="280" y="782"/>
                    <a:pt x="235" y="761"/>
                    <a:pt x="190" y="737"/>
                  </a:cubicBezTo>
                  <a:cubicBezTo>
                    <a:pt x="190" y="737"/>
                    <a:pt x="190" y="737"/>
                    <a:pt x="190" y="737"/>
                  </a:cubicBezTo>
                  <a:cubicBezTo>
                    <a:pt x="125" y="701"/>
                    <a:pt x="64" y="661"/>
                    <a:pt x="1" y="617"/>
                  </a:cubicBezTo>
                  <a:cubicBezTo>
                    <a:pt x="1" y="616"/>
                    <a:pt x="1" y="616"/>
                    <a:pt x="1" y="616"/>
                  </a:cubicBezTo>
                  <a:cubicBezTo>
                    <a:pt x="1" y="616"/>
                    <a:pt x="0" y="617"/>
                    <a:pt x="0" y="617"/>
                  </a:cubicBezTo>
                  <a:cubicBezTo>
                    <a:pt x="0" y="617"/>
                    <a:pt x="0" y="618"/>
                    <a:pt x="0" y="618"/>
                  </a:cubicBezTo>
                  <a:cubicBezTo>
                    <a:pt x="63" y="662"/>
                    <a:pt x="124" y="703"/>
                    <a:pt x="190" y="739"/>
                  </a:cubicBezTo>
                  <a:cubicBezTo>
                    <a:pt x="190" y="739"/>
                    <a:pt x="190" y="739"/>
                    <a:pt x="190" y="739"/>
                  </a:cubicBezTo>
                  <a:cubicBezTo>
                    <a:pt x="234" y="763"/>
                    <a:pt x="279" y="784"/>
                    <a:pt x="324" y="808"/>
                  </a:cubicBezTo>
                  <a:cubicBezTo>
                    <a:pt x="324" y="808"/>
                    <a:pt x="324" y="808"/>
                    <a:pt x="324" y="808"/>
                  </a:cubicBezTo>
                  <a:cubicBezTo>
                    <a:pt x="328" y="810"/>
                    <a:pt x="331" y="810"/>
                    <a:pt x="334" y="810"/>
                  </a:cubicBezTo>
                  <a:cubicBezTo>
                    <a:pt x="334" y="810"/>
                    <a:pt x="334" y="810"/>
                    <a:pt x="335" y="810"/>
                  </a:cubicBezTo>
                  <a:cubicBezTo>
                    <a:pt x="338" y="810"/>
                    <a:pt x="340" y="810"/>
                    <a:pt x="344" y="812"/>
                  </a:cubicBezTo>
                  <a:cubicBezTo>
                    <a:pt x="344" y="812"/>
                    <a:pt x="344" y="812"/>
                    <a:pt x="344" y="812"/>
                  </a:cubicBezTo>
                  <a:cubicBezTo>
                    <a:pt x="535" y="904"/>
                    <a:pt x="739" y="949"/>
                    <a:pt x="948" y="949"/>
                  </a:cubicBezTo>
                  <a:cubicBezTo>
                    <a:pt x="1043" y="949"/>
                    <a:pt x="1139" y="940"/>
                    <a:pt x="1236" y="921"/>
                  </a:cubicBezTo>
                  <a:cubicBezTo>
                    <a:pt x="1236" y="921"/>
                    <a:pt x="1236" y="921"/>
                    <a:pt x="1236" y="921"/>
                  </a:cubicBezTo>
                  <a:cubicBezTo>
                    <a:pt x="1289" y="909"/>
                    <a:pt x="1334" y="897"/>
                    <a:pt x="1383" y="885"/>
                  </a:cubicBezTo>
                  <a:cubicBezTo>
                    <a:pt x="1383" y="885"/>
                    <a:pt x="1383" y="885"/>
                    <a:pt x="1383" y="885"/>
                  </a:cubicBezTo>
                  <a:cubicBezTo>
                    <a:pt x="1464" y="860"/>
                    <a:pt x="1542" y="832"/>
                    <a:pt x="1619" y="800"/>
                  </a:cubicBezTo>
                  <a:cubicBezTo>
                    <a:pt x="1619" y="800"/>
                    <a:pt x="1619" y="800"/>
                    <a:pt x="1619" y="800"/>
                  </a:cubicBezTo>
                  <a:cubicBezTo>
                    <a:pt x="1627" y="795"/>
                    <a:pt x="1635" y="788"/>
                    <a:pt x="1647" y="784"/>
                  </a:cubicBezTo>
                  <a:cubicBezTo>
                    <a:pt x="1647" y="784"/>
                    <a:pt x="1647" y="784"/>
                    <a:pt x="1647" y="784"/>
                  </a:cubicBezTo>
                  <a:cubicBezTo>
                    <a:pt x="1729" y="751"/>
                    <a:pt x="1806" y="719"/>
                    <a:pt x="1888" y="683"/>
                  </a:cubicBezTo>
                  <a:cubicBezTo>
                    <a:pt x="1904" y="678"/>
                    <a:pt x="1924" y="670"/>
                    <a:pt x="1940" y="666"/>
                  </a:cubicBezTo>
                  <a:cubicBezTo>
                    <a:pt x="1941" y="666"/>
                    <a:pt x="1941" y="666"/>
                    <a:pt x="1941" y="666"/>
                  </a:cubicBezTo>
                  <a:cubicBezTo>
                    <a:pt x="2002" y="638"/>
                    <a:pt x="2063" y="614"/>
                    <a:pt x="2124" y="581"/>
                  </a:cubicBezTo>
                  <a:cubicBezTo>
                    <a:pt x="2124" y="581"/>
                    <a:pt x="2124" y="581"/>
                    <a:pt x="2124" y="581"/>
                  </a:cubicBezTo>
                  <a:cubicBezTo>
                    <a:pt x="2136" y="574"/>
                    <a:pt x="2152" y="574"/>
                    <a:pt x="2164" y="569"/>
                  </a:cubicBezTo>
                  <a:cubicBezTo>
                    <a:pt x="2164" y="569"/>
                    <a:pt x="2164" y="569"/>
                    <a:pt x="2164" y="569"/>
                  </a:cubicBezTo>
                  <a:cubicBezTo>
                    <a:pt x="2392" y="468"/>
                    <a:pt x="2608" y="363"/>
                    <a:pt x="2836" y="262"/>
                  </a:cubicBezTo>
                  <a:cubicBezTo>
                    <a:pt x="2836" y="262"/>
                    <a:pt x="2836" y="262"/>
                    <a:pt x="2836" y="262"/>
                  </a:cubicBezTo>
                  <a:cubicBezTo>
                    <a:pt x="3015" y="177"/>
                    <a:pt x="3190" y="89"/>
                    <a:pt x="3363" y="2"/>
                  </a:cubicBezTo>
                  <a:cubicBezTo>
                    <a:pt x="3364" y="2"/>
                    <a:pt x="3364" y="1"/>
                    <a:pt x="3364" y="1"/>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45"/>
            <p:cNvSpPr>
              <a:spLocks/>
            </p:cNvSpPr>
            <p:nvPr userDrawn="1"/>
          </p:nvSpPr>
          <p:spPr bwMode="auto">
            <a:xfrm>
              <a:off x="6350" y="3838575"/>
              <a:ext cx="9893300" cy="2744788"/>
            </a:xfrm>
            <a:custGeom>
              <a:avLst/>
              <a:gdLst>
                <a:gd name="T0" fmla="*/ 3364 w 3365"/>
                <a:gd name="T1" fmla="*/ 0 h 950"/>
                <a:gd name="T2" fmla="*/ 3363 w 3365"/>
                <a:gd name="T3" fmla="*/ 1 h 950"/>
                <a:gd name="T4" fmla="*/ 3035 w 3365"/>
                <a:gd name="T5" fmla="*/ 165 h 950"/>
                <a:gd name="T6" fmla="*/ 2563 w 3365"/>
                <a:gd name="T7" fmla="*/ 387 h 950"/>
                <a:gd name="T8" fmla="*/ 2563 w 3365"/>
                <a:gd name="T9" fmla="*/ 387 h 950"/>
                <a:gd name="T10" fmla="*/ 1554 w 3365"/>
                <a:gd name="T11" fmla="*/ 824 h 950"/>
                <a:gd name="T12" fmla="*/ 1554 w 3365"/>
                <a:gd name="T13" fmla="*/ 824 h 950"/>
                <a:gd name="T14" fmla="*/ 1168 w 3365"/>
                <a:gd name="T15" fmla="*/ 933 h 950"/>
                <a:gd name="T16" fmla="*/ 1054 w 3365"/>
                <a:gd name="T17" fmla="*/ 945 h 950"/>
                <a:gd name="T18" fmla="*/ 966 w 3365"/>
                <a:gd name="T19" fmla="*/ 948 h 950"/>
                <a:gd name="T20" fmla="*/ 966 w 3365"/>
                <a:gd name="T21" fmla="*/ 948 h 950"/>
                <a:gd name="T22" fmla="*/ 2 w 3365"/>
                <a:gd name="T23" fmla="*/ 614 h 950"/>
                <a:gd name="T24" fmla="*/ 1 w 3365"/>
                <a:gd name="T25" fmla="*/ 614 h 950"/>
                <a:gd name="T26" fmla="*/ 0 w 3365"/>
                <a:gd name="T27" fmla="*/ 614 h 950"/>
                <a:gd name="T28" fmla="*/ 1 w 3365"/>
                <a:gd name="T29" fmla="*/ 615 h 950"/>
                <a:gd name="T30" fmla="*/ 966 w 3365"/>
                <a:gd name="T31" fmla="*/ 950 h 950"/>
                <a:gd name="T32" fmla="*/ 1054 w 3365"/>
                <a:gd name="T33" fmla="*/ 947 h 950"/>
                <a:gd name="T34" fmla="*/ 1054 w 3365"/>
                <a:gd name="T35" fmla="*/ 947 h 950"/>
                <a:gd name="T36" fmla="*/ 1168 w 3365"/>
                <a:gd name="T37" fmla="*/ 935 h 950"/>
                <a:gd name="T38" fmla="*/ 1168 w 3365"/>
                <a:gd name="T39" fmla="*/ 935 h 950"/>
                <a:gd name="T40" fmla="*/ 1555 w 3365"/>
                <a:gd name="T41" fmla="*/ 826 h 950"/>
                <a:gd name="T42" fmla="*/ 1555 w 3365"/>
                <a:gd name="T43" fmla="*/ 826 h 950"/>
                <a:gd name="T44" fmla="*/ 2564 w 3365"/>
                <a:gd name="T45" fmla="*/ 389 h 950"/>
                <a:gd name="T46" fmla="*/ 2564 w 3365"/>
                <a:gd name="T47" fmla="*/ 389 h 950"/>
                <a:gd name="T48" fmla="*/ 3036 w 3365"/>
                <a:gd name="T49" fmla="*/ 167 h 950"/>
                <a:gd name="T50" fmla="*/ 3036 w 3365"/>
                <a:gd name="T51" fmla="*/ 167 h 950"/>
                <a:gd name="T52" fmla="*/ 3364 w 3365"/>
                <a:gd name="T53" fmla="*/ 2 h 950"/>
                <a:gd name="T54" fmla="*/ 3365 w 3365"/>
                <a:gd name="T55" fmla="*/ 1 h 950"/>
                <a:gd name="T56" fmla="*/ 3364 w 3365"/>
                <a:gd name="T57"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65" h="950">
                  <a:moveTo>
                    <a:pt x="3364" y="0"/>
                  </a:moveTo>
                  <a:cubicBezTo>
                    <a:pt x="3364" y="0"/>
                    <a:pt x="3363" y="1"/>
                    <a:pt x="3363" y="1"/>
                  </a:cubicBezTo>
                  <a:cubicBezTo>
                    <a:pt x="3255" y="56"/>
                    <a:pt x="3145" y="109"/>
                    <a:pt x="3035" y="165"/>
                  </a:cubicBezTo>
                  <a:cubicBezTo>
                    <a:pt x="2877" y="242"/>
                    <a:pt x="2722" y="315"/>
                    <a:pt x="2563" y="387"/>
                  </a:cubicBezTo>
                  <a:cubicBezTo>
                    <a:pt x="2563" y="387"/>
                    <a:pt x="2563" y="387"/>
                    <a:pt x="2563" y="387"/>
                  </a:cubicBezTo>
                  <a:cubicBezTo>
                    <a:pt x="2226" y="537"/>
                    <a:pt x="1896" y="686"/>
                    <a:pt x="1554" y="824"/>
                  </a:cubicBezTo>
                  <a:cubicBezTo>
                    <a:pt x="1554" y="824"/>
                    <a:pt x="1554" y="824"/>
                    <a:pt x="1554" y="824"/>
                  </a:cubicBezTo>
                  <a:cubicBezTo>
                    <a:pt x="1428" y="872"/>
                    <a:pt x="1302" y="908"/>
                    <a:pt x="1168" y="933"/>
                  </a:cubicBezTo>
                  <a:cubicBezTo>
                    <a:pt x="1127" y="937"/>
                    <a:pt x="1090" y="941"/>
                    <a:pt x="1054" y="945"/>
                  </a:cubicBezTo>
                  <a:cubicBezTo>
                    <a:pt x="1025" y="947"/>
                    <a:pt x="995" y="948"/>
                    <a:pt x="966" y="948"/>
                  </a:cubicBezTo>
                  <a:cubicBezTo>
                    <a:pt x="966" y="948"/>
                    <a:pt x="966" y="948"/>
                    <a:pt x="966" y="948"/>
                  </a:cubicBezTo>
                  <a:cubicBezTo>
                    <a:pt x="616" y="948"/>
                    <a:pt x="282" y="815"/>
                    <a:pt x="2" y="614"/>
                  </a:cubicBezTo>
                  <a:cubicBezTo>
                    <a:pt x="1" y="614"/>
                    <a:pt x="1" y="614"/>
                    <a:pt x="1" y="614"/>
                  </a:cubicBezTo>
                  <a:cubicBezTo>
                    <a:pt x="1" y="614"/>
                    <a:pt x="0" y="614"/>
                    <a:pt x="0" y="614"/>
                  </a:cubicBezTo>
                  <a:cubicBezTo>
                    <a:pt x="0" y="614"/>
                    <a:pt x="0" y="615"/>
                    <a:pt x="1" y="615"/>
                  </a:cubicBezTo>
                  <a:cubicBezTo>
                    <a:pt x="281" y="817"/>
                    <a:pt x="615" y="950"/>
                    <a:pt x="966" y="950"/>
                  </a:cubicBezTo>
                  <a:cubicBezTo>
                    <a:pt x="995" y="950"/>
                    <a:pt x="1025" y="949"/>
                    <a:pt x="1054" y="947"/>
                  </a:cubicBezTo>
                  <a:cubicBezTo>
                    <a:pt x="1054" y="947"/>
                    <a:pt x="1054" y="947"/>
                    <a:pt x="1054" y="947"/>
                  </a:cubicBezTo>
                  <a:cubicBezTo>
                    <a:pt x="1091" y="943"/>
                    <a:pt x="1127" y="939"/>
                    <a:pt x="1168" y="935"/>
                  </a:cubicBezTo>
                  <a:cubicBezTo>
                    <a:pt x="1168" y="935"/>
                    <a:pt x="1168" y="935"/>
                    <a:pt x="1168" y="935"/>
                  </a:cubicBezTo>
                  <a:cubicBezTo>
                    <a:pt x="1302" y="910"/>
                    <a:pt x="1429" y="874"/>
                    <a:pt x="1555" y="826"/>
                  </a:cubicBezTo>
                  <a:cubicBezTo>
                    <a:pt x="1555" y="826"/>
                    <a:pt x="1555" y="826"/>
                    <a:pt x="1555" y="826"/>
                  </a:cubicBezTo>
                  <a:cubicBezTo>
                    <a:pt x="1897" y="688"/>
                    <a:pt x="2226" y="539"/>
                    <a:pt x="2564" y="389"/>
                  </a:cubicBezTo>
                  <a:cubicBezTo>
                    <a:pt x="2564" y="389"/>
                    <a:pt x="2564" y="389"/>
                    <a:pt x="2564" y="389"/>
                  </a:cubicBezTo>
                  <a:cubicBezTo>
                    <a:pt x="2723" y="316"/>
                    <a:pt x="2878" y="244"/>
                    <a:pt x="3036" y="167"/>
                  </a:cubicBezTo>
                  <a:cubicBezTo>
                    <a:pt x="3036" y="167"/>
                    <a:pt x="3036" y="167"/>
                    <a:pt x="3036" y="167"/>
                  </a:cubicBezTo>
                  <a:cubicBezTo>
                    <a:pt x="3146" y="110"/>
                    <a:pt x="3256" y="58"/>
                    <a:pt x="3364" y="2"/>
                  </a:cubicBezTo>
                  <a:cubicBezTo>
                    <a:pt x="3365" y="2"/>
                    <a:pt x="3365" y="2"/>
                    <a:pt x="3365" y="1"/>
                  </a:cubicBezTo>
                  <a:cubicBezTo>
                    <a:pt x="3364" y="1"/>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46"/>
            <p:cNvSpPr>
              <a:spLocks/>
            </p:cNvSpPr>
            <p:nvPr userDrawn="1"/>
          </p:nvSpPr>
          <p:spPr bwMode="auto">
            <a:xfrm>
              <a:off x="6350" y="4000500"/>
              <a:ext cx="9893300" cy="2741613"/>
            </a:xfrm>
            <a:custGeom>
              <a:avLst/>
              <a:gdLst>
                <a:gd name="T0" fmla="*/ 3364 w 3365"/>
                <a:gd name="T1" fmla="*/ 0 h 949"/>
                <a:gd name="T2" fmla="*/ 3363 w 3365"/>
                <a:gd name="T3" fmla="*/ 0 h 949"/>
                <a:gd name="T4" fmla="*/ 2889 w 3365"/>
                <a:gd name="T5" fmla="*/ 230 h 949"/>
                <a:gd name="T6" fmla="*/ 2889 w 3365"/>
                <a:gd name="T7" fmla="*/ 231 h 949"/>
                <a:gd name="T8" fmla="*/ 2881 w 3365"/>
                <a:gd name="T9" fmla="*/ 236 h 949"/>
                <a:gd name="T10" fmla="*/ 2873 w 3365"/>
                <a:gd name="T11" fmla="*/ 242 h 949"/>
                <a:gd name="T12" fmla="*/ 2742 w 3365"/>
                <a:gd name="T13" fmla="*/ 299 h 949"/>
                <a:gd name="T14" fmla="*/ 2742 w 3365"/>
                <a:gd name="T15" fmla="*/ 299 h 949"/>
                <a:gd name="T16" fmla="*/ 2527 w 3365"/>
                <a:gd name="T17" fmla="*/ 404 h 949"/>
                <a:gd name="T18" fmla="*/ 1330 w 3365"/>
                <a:gd name="T19" fmla="*/ 897 h 949"/>
                <a:gd name="T20" fmla="*/ 1131 w 3365"/>
                <a:gd name="T21" fmla="*/ 937 h 949"/>
                <a:gd name="T22" fmla="*/ 1131 w 3365"/>
                <a:gd name="T23" fmla="*/ 937 h 949"/>
                <a:gd name="T24" fmla="*/ 965 w 3365"/>
                <a:gd name="T25" fmla="*/ 947 h 949"/>
                <a:gd name="T26" fmla="*/ 903 w 3365"/>
                <a:gd name="T27" fmla="*/ 945 h 949"/>
                <a:gd name="T28" fmla="*/ 671 w 3365"/>
                <a:gd name="T29" fmla="*/ 917 h 949"/>
                <a:gd name="T30" fmla="*/ 505 w 3365"/>
                <a:gd name="T31" fmla="*/ 873 h 949"/>
                <a:gd name="T32" fmla="*/ 2 w 3365"/>
                <a:gd name="T33" fmla="*/ 613 h 949"/>
                <a:gd name="T34" fmla="*/ 1 w 3365"/>
                <a:gd name="T35" fmla="*/ 613 h 949"/>
                <a:gd name="T36" fmla="*/ 0 w 3365"/>
                <a:gd name="T37" fmla="*/ 613 h 949"/>
                <a:gd name="T38" fmla="*/ 1 w 3365"/>
                <a:gd name="T39" fmla="*/ 615 h 949"/>
                <a:gd name="T40" fmla="*/ 504 w 3365"/>
                <a:gd name="T41" fmla="*/ 875 h 949"/>
                <a:gd name="T42" fmla="*/ 504 w 3365"/>
                <a:gd name="T43" fmla="*/ 875 h 949"/>
                <a:gd name="T44" fmla="*/ 671 w 3365"/>
                <a:gd name="T45" fmla="*/ 919 h 949"/>
                <a:gd name="T46" fmla="*/ 671 w 3365"/>
                <a:gd name="T47" fmla="*/ 919 h 949"/>
                <a:gd name="T48" fmla="*/ 903 w 3365"/>
                <a:gd name="T49" fmla="*/ 947 h 949"/>
                <a:gd name="T50" fmla="*/ 965 w 3365"/>
                <a:gd name="T51" fmla="*/ 949 h 949"/>
                <a:gd name="T52" fmla="*/ 1131 w 3365"/>
                <a:gd name="T53" fmla="*/ 939 h 949"/>
                <a:gd name="T54" fmla="*/ 1131 w 3365"/>
                <a:gd name="T55" fmla="*/ 939 h 949"/>
                <a:gd name="T56" fmla="*/ 1331 w 3365"/>
                <a:gd name="T57" fmla="*/ 899 h 949"/>
                <a:gd name="T58" fmla="*/ 2528 w 3365"/>
                <a:gd name="T59" fmla="*/ 406 h 949"/>
                <a:gd name="T60" fmla="*/ 2528 w 3365"/>
                <a:gd name="T61" fmla="*/ 406 h 949"/>
                <a:gd name="T62" fmla="*/ 2743 w 3365"/>
                <a:gd name="T63" fmla="*/ 301 h 949"/>
                <a:gd name="T64" fmla="*/ 2874 w 3365"/>
                <a:gd name="T65" fmla="*/ 244 h 949"/>
                <a:gd name="T66" fmla="*/ 2874 w 3365"/>
                <a:gd name="T67" fmla="*/ 244 h 949"/>
                <a:gd name="T68" fmla="*/ 2882 w 3365"/>
                <a:gd name="T69" fmla="*/ 238 h 949"/>
                <a:gd name="T70" fmla="*/ 2890 w 3365"/>
                <a:gd name="T71" fmla="*/ 232 h 949"/>
                <a:gd name="T72" fmla="*/ 3364 w 3365"/>
                <a:gd name="T73" fmla="*/ 2 h 949"/>
                <a:gd name="T74" fmla="*/ 3365 w 3365"/>
                <a:gd name="T75" fmla="*/ 0 h 949"/>
                <a:gd name="T76" fmla="*/ 3364 w 3365"/>
                <a:gd name="T77"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65" h="949">
                  <a:moveTo>
                    <a:pt x="3364" y="0"/>
                  </a:moveTo>
                  <a:cubicBezTo>
                    <a:pt x="3364" y="0"/>
                    <a:pt x="3363" y="0"/>
                    <a:pt x="3363" y="0"/>
                  </a:cubicBezTo>
                  <a:cubicBezTo>
                    <a:pt x="3206" y="77"/>
                    <a:pt x="3052" y="154"/>
                    <a:pt x="2889" y="230"/>
                  </a:cubicBezTo>
                  <a:cubicBezTo>
                    <a:pt x="2889" y="231"/>
                    <a:pt x="2889" y="231"/>
                    <a:pt x="2889" y="231"/>
                  </a:cubicBezTo>
                  <a:cubicBezTo>
                    <a:pt x="2887" y="232"/>
                    <a:pt x="2884" y="234"/>
                    <a:pt x="2881" y="236"/>
                  </a:cubicBezTo>
                  <a:cubicBezTo>
                    <a:pt x="2878" y="238"/>
                    <a:pt x="2875" y="240"/>
                    <a:pt x="2873" y="242"/>
                  </a:cubicBezTo>
                  <a:cubicBezTo>
                    <a:pt x="2828" y="263"/>
                    <a:pt x="2787" y="279"/>
                    <a:pt x="2742" y="299"/>
                  </a:cubicBezTo>
                  <a:cubicBezTo>
                    <a:pt x="2742" y="299"/>
                    <a:pt x="2742" y="299"/>
                    <a:pt x="2742" y="299"/>
                  </a:cubicBezTo>
                  <a:cubicBezTo>
                    <a:pt x="2673" y="339"/>
                    <a:pt x="2596" y="360"/>
                    <a:pt x="2527" y="404"/>
                  </a:cubicBezTo>
                  <a:cubicBezTo>
                    <a:pt x="2128" y="570"/>
                    <a:pt x="1749" y="768"/>
                    <a:pt x="1330" y="897"/>
                  </a:cubicBezTo>
                  <a:cubicBezTo>
                    <a:pt x="1265" y="917"/>
                    <a:pt x="1200" y="929"/>
                    <a:pt x="1131" y="937"/>
                  </a:cubicBezTo>
                  <a:cubicBezTo>
                    <a:pt x="1131" y="937"/>
                    <a:pt x="1131" y="937"/>
                    <a:pt x="1131" y="937"/>
                  </a:cubicBezTo>
                  <a:cubicBezTo>
                    <a:pt x="1074" y="943"/>
                    <a:pt x="1020" y="947"/>
                    <a:pt x="965" y="947"/>
                  </a:cubicBezTo>
                  <a:cubicBezTo>
                    <a:pt x="944" y="947"/>
                    <a:pt x="924" y="946"/>
                    <a:pt x="903" y="945"/>
                  </a:cubicBezTo>
                  <a:cubicBezTo>
                    <a:pt x="826" y="941"/>
                    <a:pt x="753" y="929"/>
                    <a:pt x="671" y="917"/>
                  </a:cubicBezTo>
                  <a:cubicBezTo>
                    <a:pt x="615" y="905"/>
                    <a:pt x="562" y="889"/>
                    <a:pt x="505" y="873"/>
                  </a:cubicBezTo>
                  <a:cubicBezTo>
                    <a:pt x="318" y="816"/>
                    <a:pt x="159" y="719"/>
                    <a:pt x="2" y="613"/>
                  </a:cubicBezTo>
                  <a:cubicBezTo>
                    <a:pt x="1" y="613"/>
                    <a:pt x="1" y="613"/>
                    <a:pt x="1" y="613"/>
                  </a:cubicBezTo>
                  <a:cubicBezTo>
                    <a:pt x="1" y="613"/>
                    <a:pt x="0" y="613"/>
                    <a:pt x="0" y="613"/>
                  </a:cubicBezTo>
                  <a:cubicBezTo>
                    <a:pt x="0" y="614"/>
                    <a:pt x="0" y="614"/>
                    <a:pt x="1" y="615"/>
                  </a:cubicBezTo>
                  <a:cubicBezTo>
                    <a:pt x="158" y="721"/>
                    <a:pt x="317" y="818"/>
                    <a:pt x="504" y="875"/>
                  </a:cubicBezTo>
                  <a:cubicBezTo>
                    <a:pt x="504" y="875"/>
                    <a:pt x="504" y="875"/>
                    <a:pt x="504" y="875"/>
                  </a:cubicBezTo>
                  <a:cubicBezTo>
                    <a:pt x="561" y="891"/>
                    <a:pt x="614" y="907"/>
                    <a:pt x="671" y="919"/>
                  </a:cubicBezTo>
                  <a:cubicBezTo>
                    <a:pt x="671" y="919"/>
                    <a:pt x="671" y="919"/>
                    <a:pt x="671" y="919"/>
                  </a:cubicBezTo>
                  <a:cubicBezTo>
                    <a:pt x="753" y="931"/>
                    <a:pt x="826" y="943"/>
                    <a:pt x="903" y="947"/>
                  </a:cubicBezTo>
                  <a:cubicBezTo>
                    <a:pt x="924" y="948"/>
                    <a:pt x="944" y="949"/>
                    <a:pt x="965" y="949"/>
                  </a:cubicBezTo>
                  <a:cubicBezTo>
                    <a:pt x="1020" y="949"/>
                    <a:pt x="1075" y="945"/>
                    <a:pt x="1131" y="939"/>
                  </a:cubicBezTo>
                  <a:cubicBezTo>
                    <a:pt x="1131" y="939"/>
                    <a:pt x="1131" y="939"/>
                    <a:pt x="1131" y="939"/>
                  </a:cubicBezTo>
                  <a:cubicBezTo>
                    <a:pt x="1201" y="931"/>
                    <a:pt x="1266" y="919"/>
                    <a:pt x="1331" y="899"/>
                  </a:cubicBezTo>
                  <a:cubicBezTo>
                    <a:pt x="1750" y="769"/>
                    <a:pt x="2129" y="571"/>
                    <a:pt x="2528" y="406"/>
                  </a:cubicBezTo>
                  <a:cubicBezTo>
                    <a:pt x="2528" y="406"/>
                    <a:pt x="2528" y="406"/>
                    <a:pt x="2528" y="406"/>
                  </a:cubicBezTo>
                  <a:cubicBezTo>
                    <a:pt x="2597" y="361"/>
                    <a:pt x="2674" y="341"/>
                    <a:pt x="2743" y="301"/>
                  </a:cubicBezTo>
                  <a:cubicBezTo>
                    <a:pt x="2788" y="281"/>
                    <a:pt x="2829" y="264"/>
                    <a:pt x="2874" y="244"/>
                  </a:cubicBezTo>
                  <a:cubicBezTo>
                    <a:pt x="2874" y="244"/>
                    <a:pt x="2874" y="244"/>
                    <a:pt x="2874" y="244"/>
                  </a:cubicBezTo>
                  <a:cubicBezTo>
                    <a:pt x="2876" y="242"/>
                    <a:pt x="2879" y="240"/>
                    <a:pt x="2882" y="238"/>
                  </a:cubicBezTo>
                  <a:cubicBezTo>
                    <a:pt x="2885" y="236"/>
                    <a:pt x="2888" y="234"/>
                    <a:pt x="2890" y="232"/>
                  </a:cubicBezTo>
                  <a:cubicBezTo>
                    <a:pt x="3053" y="155"/>
                    <a:pt x="3207" y="79"/>
                    <a:pt x="3364" y="2"/>
                  </a:cubicBezTo>
                  <a:cubicBezTo>
                    <a:pt x="3365" y="2"/>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47"/>
            <p:cNvSpPr>
              <a:spLocks/>
            </p:cNvSpPr>
            <p:nvPr userDrawn="1"/>
          </p:nvSpPr>
          <p:spPr bwMode="auto">
            <a:xfrm>
              <a:off x="6350" y="4114800"/>
              <a:ext cx="9893300" cy="2746375"/>
            </a:xfrm>
            <a:custGeom>
              <a:avLst/>
              <a:gdLst>
                <a:gd name="T0" fmla="*/ 3364 w 3365"/>
                <a:gd name="T1" fmla="*/ 0 h 950"/>
                <a:gd name="T2" fmla="*/ 3363 w 3365"/>
                <a:gd name="T3" fmla="*/ 0 h 950"/>
                <a:gd name="T4" fmla="*/ 2779 w 3365"/>
                <a:gd name="T5" fmla="*/ 283 h 950"/>
                <a:gd name="T6" fmla="*/ 2779 w 3365"/>
                <a:gd name="T7" fmla="*/ 283 h 950"/>
                <a:gd name="T8" fmla="*/ 1839 w 3365"/>
                <a:gd name="T9" fmla="*/ 703 h 950"/>
                <a:gd name="T10" fmla="*/ 1839 w 3365"/>
                <a:gd name="T11" fmla="*/ 703 h 950"/>
                <a:gd name="T12" fmla="*/ 1697 w 3365"/>
                <a:gd name="T13" fmla="*/ 768 h 950"/>
                <a:gd name="T14" fmla="*/ 1696 w 3365"/>
                <a:gd name="T15" fmla="*/ 768 h 950"/>
                <a:gd name="T16" fmla="*/ 1687 w 3365"/>
                <a:gd name="T17" fmla="*/ 770 h 950"/>
                <a:gd name="T18" fmla="*/ 1686 w 3365"/>
                <a:gd name="T19" fmla="*/ 770 h 950"/>
                <a:gd name="T20" fmla="*/ 1676 w 3365"/>
                <a:gd name="T21" fmla="*/ 772 h 950"/>
                <a:gd name="T22" fmla="*/ 1607 w 3365"/>
                <a:gd name="T23" fmla="*/ 804 h 950"/>
                <a:gd name="T24" fmla="*/ 1164 w 3365"/>
                <a:gd name="T25" fmla="*/ 934 h 950"/>
                <a:gd name="T26" fmla="*/ 1164 w 3365"/>
                <a:gd name="T27" fmla="*/ 934 h 950"/>
                <a:gd name="T28" fmla="*/ 964 w 3365"/>
                <a:gd name="T29" fmla="*/ 948 h 950"/>
                <a:gd name="T30" fmla="*/ 122 w 3365"/>
                <a:gd name="T31" fmla="*/ 695 h 950"/>
                <a:gd name="T32" fmla="*/ 110 w 3365"/>
                <a:gd name="T33" fmla="*/ 683 h 950"/>
                <a:gd name="T34" fmla="*/ 110 w 3365"/>
                <a:gd name="T35" fmla="*/ 683 h 950"/>
                <a:gd name="T36" fmla="*/ 1 w 3365"/>
                <a:gd name="T37" fmla="*/ 614 h 950"/>
                <a:gd name="T38" fmla="*/ 1 w 3365"/>
                <a:gd name="T39" fmla="*/ 614 h 950"/>
                <a:gd name="T40" fmla="*/ 0 w 3365"/>
                <a:gd name="T41" fmla="*/ 614 h 950"/>
                <a:gd name="T42" fmla="*/ 0 w 3365"/>
                <a:gd name="T43" fmla="*/ 616 h 950"/>
                <a:gd name="T44" fmla="*/ 0 w 3365"/>
                <a:gd name="T45" fmla="*/ 616 h 950"/>
                <a:gd name="T46" fmla="*/ 109 w 3365"/>
                <a:gd name="T47" fmla="*/ 685 h 950"/>
                <a:gd name="T48" fmla="*/ 121 w 3365"/>
                <a:gd name="T49" fmla="*/ 697 h 950"/>
                <a:gd name="T50" fmla="*/ 121 w 3365"/>
                <a:gd name="T51" fmla="*/ 697 h 950"/>
                <a:gd name="T52" fmla="*/ 964 w 3365"/>
                <a:gd name="T53" fmla="*/ 950 h 950"/>
                <a:gd name="T54" fmla="*/ 1164 w 3365"/>
                <a:gd name="T55" fmla="*/ 936 h 950"/>
                <a:gd name="T56" fmla="*/ 1164 w 3365"/>
                <a:gd name="T57" fmla="*/ 936 h 950"/>
                <a:gd name="T58" fmla="*/ 1608 w 3365"/>
                <a:gd name="T59" fmla="*/ 806 h 950"/>
                <a:gd name="T60" fmla="*/ 1608 w 3365"/>
                <a:gd name="T61" fmla="*/ 806 h 950"/>
                <a:gd name="T62" fmla="*/ 1677 w 3365"/>
                <a:gd name="T63" fmla="*/ 774 h 950"/>
                <a:gd name="T64" fmla="*/ 1687 w 3365"/>
                <a:gd name="T65" fmla="*/ 772 h 950"/>
                <a:gd name="T66" fmla="*/ 1687 w 3365"/>
                <a:gd name="T67" fmla="*/ 772 h 950"/>
                <a:gd name="T68" fmla="*/ 1697 w 3365"/>
                <a:gd name="T69" fmla="*/ 770 h 950"/>
                <a:gd name="T70" fmla="*/ 1840 w 3365"/>
                <a:gd name="T71" fmla="*/ 705 h 950"/>
                <a:gd name="T72" fmla="*/ 1840 w 3365"/>
                <a:gd name="T73" fmla="*/ 705 h 950"/>
                <a:gd name="T74" fmla="*/ 2780 w 3365"/>
                <a:gd name="T75" fmla="*/ 285 h 950"/>
                <a:gd name="T76" fmla="*/ 2780 w 3365"/>
                <a:gd name="T77" fmla="*/ 285 h 950"/>
                <a:gd name="T78" fmla="*/ 3364 w 3365"/>
                <a:gd name="T79" fmla="*/ 2 h 950"/>
                <a:gd name="T80" fmla="*/ 3365 w 3365"/>
                <a:gd name="T81" fmla="*/ 1 h 950"/>
                <a:gd name="T82" fmla="*/ 3364 w 3365"/>
                <a:gd name="T8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0">
                  <a:moveTo>
                    <a:pt x="3364" y="0"/>
                  </a:moveTo>
                  <a:cubicBezTo>
                    <a:pt x="3364" y="0"/>
                    <a:pt x="3363" y="0"/>
                    <a:pt x="3363" y="0"/>
                  </a:cubicBezTo>
                  <a:cubicBezTo>
                    <a:pt x="3170" y="97"/>
                    <a:pt x="2978" y="190"/>
                    <a:pt x="2779" y="283"/>
                  </a:cubicBezTo>
                  <a:cubicBezTo>
                    <a:pt x="2779" y="283"/>
                    <a:pt x="2779" y="283"/>
                    <a:pt x="2779" y="283"/>
                  </a:cubicBezTo>
                  <a:cubicBezTo>
                    <a:pt x="2466" y="433"/>
                    <a:pt x="2160" y="574"/>
                    <a:pt x="1839" y="703"/>
                  </a:cubicBezTo>
                  <a:cubicBezTo>
                    <a:pt x="1839" y="703"/>
                    <a:pt x="1839" y="703"/>
                    <a:pt x="1839" y="703"/>
                  </a:cubicBezTo>
                  <a:cubicBezTo>
                    <a:pt x="1790" y="724"/>
                    <a:pt x="1745" y="748"/>
                    <a:pt x="1697" y="768"/>
                  </a:cubicBezTo>
                  <a:cubicBezTo>
                    <a:pt x="1696" y="768"/>
                    <a:pt x="1696" y="768"/>
                    <a:pt x="1696" y="768"/>
                  </a:cubicBezTo>
                  <a:cubicBezTo>
                    <a:pt x="1693" y="770"/>
                    <a:pt x="1690" y="770"/>
                    <a:pt x="1687" y="770"/>
                  </a:cubicBezTo>
                  <a:cubicBezTo>
                    <a:pt x="1687" y="770"/>
                    <a:pt x="1686" y="770"/>
                    <a:pt x="1686" y="770"/>
                  </a:cubicBezTo>
                  <a:cubicBezTo>
                    <a:pt x="1683" y="770"/>
                    <a:pt x="1680" y="770"/>
                    <a:pt x="1676" y="772"/>
                  </a:cubicBezTo>
                  <a:cubicBezTo>
                    <a:pt x="1652" y="784"/>
                    <a:pt x="1631" y="792"/>
                    <a:pt x="1607" y="804"/>
                  </a:cubicBezTo>
                  <a:cubicBezTo>
                    <a:pt x="1460" y="861"/>
                    <a:pt x="1318" y="909"/>
                    <a:pt x="1164" y="934"/>
                  </a:cubicBezTo>
                  <a:cubicBezTo>
                    <a:pt x="1164" y="934"/>
                    <a:pt x="1164" y="934"/>
                    <a:pt x="1164" y="934"/>
                  </a:cubicBezTo>
                  <a:cubicBezTo>
                    <a:pt x="1096" y="943"/>
                    <a:pt x="1030" y="948"/>
                    <a:pt x="964" y="948"/>
                  </a:cubicBezTo>
                  <a:cubicBezTo>
                    <a:pt x="666" y="948"/>
                    <a:pt x="382" y="854"/>
                    <a:pt x="122" y="695"/>
                  </a:cubicBezTo>
                  <a:cubicBezTo>
                    <a:pt x="118" y="691"/>
                    <a:pt x="114" y="687"/>
                    <a:pt x="110" y="683"/>
                  </a:cubicBezTo>
                  <a:cubicBezTo>
                    <a:pt x="110" y="683"/>
                    <a:pt x="110" y="683"/>
                    <a:pt x="110" y="683"/>
                  </a:cubicBezTo>
                  <a:cubicBezTo>
                    <a:pt x="70" y="667"/>
                    <a:pt x="37" y="635"/>
                    <a:pt x="1" y="614"/>
                  </a:cubicBezTo>
                  <a:cubicBezTo>
                    <a:pt x="1" y="614"/>
                    <a:pt x="1" y="614"/>
                    <a:pt x="1" y="614"/>
                  </a:cubicBezTo>
                  <a:cubicBezTo>
                    <a:pt x="0" y="614"/>
                    <a:pt x="0" y="614"/>
                    <a:pt x="0" y="614"/>
                  </a:cubicBezTo>
                  <a:cubicBezTo>
                    <a:pt x="0" y="615"/>
                    <a:pt x="0" y="615"/>
                    <a:pt x="0" y="616"/>
                  </a:cubicBezTo>
                  <a:cubicBezTo>
                    <a:pt x="0" y="616"/>
                    <a:pt x="0" y="616"/>
                    <a:pt x="0" y="616"/>
                  </a:cubicBezTo>
                  <a:cubicBezTo>
                    <a:pt x="36" y="636"/>
                    <a:pt x="68" y="669"/>
                    <a:pt x="109" y="685"/>
                  </a:cubicBezTo>
                  <a:cubicBezTo>
                    <a:pt x="113" y="689"/>
                    <a:pt x="117" y="693"/>
                    <a:pt x="121" y="697"/>
                  </a:cubicBezTo>
                  <a:cubicBezTo>
                    <a:pt x="121" y="697"/>
                    <a:pt x="121" y="697"/>
                    <a:pt x="121" y="697"/>
                  </a:cubicBezTo>
                  <a:cubicBezTo>
                    <a:pt x="381" y="856"/>
                    <a:pt x="666" y="950"/>
                    <a:pt x="964" y="950"/>
                  </a:cubicBezTo>
                  <a:cubicBezTo>
                    <a:pt x="1030" y="950"/>
                    <a:pt x="1097" y="945"/>
                    <a:pt x="1164" y="936"/>
                  </a:cubicBezTo>
                  <a:cubicBezTo>
                    <a:pt x="1164" y="936"/>
                    <a:pt x="1164" y="936"/>
                    <a:pt x="1164" y="936"/>
                  </a:cubicBezTo>
                  <a:cubicBezTo>
                    <a:pt x="1319" y="911"/>
                    <a:pt x="1461" y="863"/>
                    <a:pt x="1608" y="806"/>
                  </a:cubicBezTo>
                  <a:cubicBezTo>
                    <a:pt x="1608" y="806"/>
                    <a:pt x="1608" y="806"/>
                    <a:pt x="1608" y="806"/>
                  </a:cubicBezTo>
                  <a:cubicBezTo>
                    <a:pt x="1632" y="794"/>
                    <a:pt x="1653" y="786"/>
                    <a:pt x="1677" y="774"/>
                  </a:cubicBezTo>
                  <a:cubicBezTo>
                    <a:pt x="1681" y="772"/>
                    <a:pt x="1684" y="772"/>
                    <a:pt x="1687" y="772"/>
                  </a:cubicBezTo>
                  <a:cubicBezTo>
                    <a:pt x="1687" y="772"/>
                    <a:pt x="1687" y="772"/>
                    <a:pt x="1687" y="772"/>
                  </a:cubicBezTo>
                  <a:cubicBezTo>
                    <a:pt x="1690" y="772"/>
                    <a:pt x="1693" y="772"/>
                    <a:pt x="1697" y="770"/>
                  </a:cubicBezTo>
                  <a:cubicBezTo>
                    <a:pt x="1746" y="750"/>
                    <a:pt x="1791" y="725"/>
                    <a:pt x="1840" y="705"/>
                  </a:cubicBezTo>
                  <a:cubicBezTo>
                    <a:pt x="1840" y="705"/>
                    <a:pt x="1840" y="705"/>
                    <a:pt x="1840" y="705"/>
                  </a:cubicBezTo>
                  <a:cubicBezTo>
                    <a:pt x="2161" y="576"/>
                    <a:pt x="2467" y="435"/>
                    <a:pt x="2780" y="285"/>
                  </a:cubicBezTo>
                  <a:cubicBezTo>
                    <a:pt x="2780" y="285"/>
                    <a:pt x="2780" y="285"/>
                    <a:pt x="2780" y="285"/>
                  </a:cubicBezTo>
                  <a:cubicBezTo>
                    <a:pt x="2979" y="192"/>
                    <a:pt x="3171" y="99"/>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8"/>
            <p:cNvSpPr>
              <a:spLocks/>
            </p:cNvSpPr>
            <p:nvPr userDrawn="1"/>
          </p:nvSpPr>
          <p:spPr bwMode="auto">
            <a:xfrm>
              <a:off x="3910013" y="4237038"/>
              <a:ext cx="5992813" cy="2592388"/>
            </a:xfrm>
            <a:custGeom>
              <a:avLst/>
              <a:gdLst>
                <a:gd name="T0" fmla="*/ 2037 w 2038"/>
                <a:gd name="T1" fmla="*/ 0 h 897"/>
                <a:gd name="T2" fmla="*/ 2036 w 2038"/>
                <a:gd name="T3" fmla="*/ 0 h 897"/>
                <a:gd name="T4" fmla="*/ 1987 w 2038"/>
                <a:gd name="T5" fmla="*/ 24 h 897"/>
                <a:gd name="T6" fmla="*/ 1591 w 2038"/>
                <a:gd name="T7" fmla="*/ 219 h 897"/>
                <a:gd name="T8" fmla="*/ 1191 w 2038"/>
                <a:gd name="T9" fmla="*/ 401 h 897"/>
                <a:gd name="T10" fmla="*/ 798 w 2038"/>
                <a:gd name="T11" fmla="*/ 580 h 897"/>
                <a:gd name="T12" fmla="*/ 405 w 2038"/>
                <a:gd name="T13" fmla="*/ 749 h 897"/>
                <a:gd name="T14" fmla="*/ 1 w 2038"/>
                <a:gd name="T15" fmla="*/ 895 h 897"/>
                <a:gd name="T16" fmla="*/ 0 w 2038"/>
                <a:gd name="T17" fmla="*/ 896 h 897"/>
                <a:gd name="T18" fmla="*/ 1 w 2038"/>
                <a:gd name="T19" fmla="*/ 897 h 897"/>
                <a:gd name="T20" fmla="*/ 1 w 2038"/>
                <a:gd name="T21" fmla="*/ 896 h 897"/>
                <a:gd name="T22" fmla="*/ 406 w 2038"/>
                <a:gd name="T23" fmla="*/ 751 h 897"/>
                <a:gd name="T24" fmla="*/ 799 w 2038"/>
                <a:gd name="T25" fmla="*/ 582 h 897"/>
                <a:gd name="T26" fmla="*/ 1192 w 2038"/>
                <a:gd name="T27" fmla="*/ 403 h 897"/>
                <a:gd name="T28" fmla="*/ 1592 w 2038"/>
                <a:gd name="T29" fmla="*/ 221 h 897"/>
                <a:gd name="T30" fmla="*/ 1988 w 2038"/>
                <a:gd name="T31" fmla="*/ 26 h 897"/>
                <a:gd name="T32" fmla="*/ 2037 w 2038"/>
                <a:gd name="T33" fmla="*/ 2 h 897"/>
                <a:gd name="T34" fmla="*/ 2037 w 2038"/>
                <a:gd name="T35" fmla="*/ 0 h 897"/>
                <a:gd name="T36" fmla="*/ 2037 w 2038"/>
                <a:gd name="T37"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8" h="897">
                  <a:moveTo>
                    <a:pt x="2037" y="0"/>
                  </a:moveTo>
                  <a:cubicBezTo>
                    <a:pt x="2036" y="0"/>
                    <a:pt x="2036" y="0"/>
                    <a:pt x="2036" y="0"/>
                  </a:cubicBezTo>
                  <a:cubicBezTo>
                    <a:pt x="2020" y="8"/>
                    <a:pt x="2004" y="16"/>
                    <a:pt x="1987" y="24"/>
                  </a:cubicBezTo>
                  <a:cubicBezTo>
                    <a:pt x="1855" y="89"/>
                    <a:pt x="1724" y="155"/>
                    <a:pt x="1591" y="219"/>
                  </a:cubicBezTo>
                  <a:cubicBezTo>
                    <a:pt x="1459" y="282"/>
                    <a:pt x="1326" y="343"/>
                    <a:pt x="1191" y="401"/>
                  </a:cubicBezTo>
                  <a:cubicBezTo>
                    <a:pt x="1059" y="458"/>
                    <a:pt x="930" y="521"/>
                    <a:pt x="798" y="580"/>
                  </a:cubicBezTo>
                  <a:cubicBezTo>
                    <a:pt x="668" y="639"/>
                    <a:pt x="537" y="696"/>
                    <a:pt x="405" y="749"/>
                  </a:cubicBezTo>
                  <a:cubicBezTo>
                    <a:pt x="272" y="802"/>
                    <a:pt x="138" y="852"/>
                    <a:pt x="1" y="895"/>
                  </a:cubicBezTo>
                  <a:cubicBezTo>
                    <a:pt x="0" y="895"/>
                    <a:pt x="0" y="895"/>
                    <a:pt x="0" y="896"/>
                  </a:cubicBezTo>
                  <a:cubicBezTo>
                    <a:pt x="0" y="896"/>
                    <a:pt x="1" y="897"/>
                    <a:pt x="1" y="897"/>
                  </a:cubicBezTo>
                  <a:cubicBezTo>
                    <a:pt x="1" y="897"/>
                    <a:pt x="1" y="897"/>
                    <a:pt x="1" y="896"/>
                  </a:cubicBezTo>
                  <a:cubicBezTo>
                    <a:pt x="138" y="854"/>
                    <a:pt x="273" y="804"/>
                    <a:pt x="406" y="751"/>
                  </a:cubicBezTo>
                  <a:cubicBezTo>
                    <a:pt x="538" y="698"/>
                    <a:pt x="669" y="641"/>
                    <a:pt x="799" y="582"/>
                  </a:cubicBezTo>
                  <a:cubicBezTo>
                    <a:pt x="930" y="523"/>
                    <a:pt x="1060" y="460"/>
                    <a:pt x="1192" y="403"/>
                  </a:cubicBezTo>
                  <a:cubicBezTo>
                    <a:pt x="1327" y="345"/>
                    <a:pt x="1460" y="284"/>
                    <a:pt x="1592" y="221"/>
                  </a:cubicBezTo>
                  <a:cubicBezTo>
                    <a:pt x="1725" y="157"/>
                    <a:pt x="1856" y="91"/>
                    <a:pt x="1988" y="26"/>
                  </a:cubicBezTo>
                  <a:cubicBezTo>
                    <a:pt x="2004" y="18"/>
                    <a:pt x="2021" y="10"/>
                    <a:pt x="2037" y="2"/>
                  </a:cubicBezTo>
                  <a:cubicBezTo>
                    <a:pt x="2037" y="1"/>
                    <a:pt x="2038" y="1"/>
                    <a:pt x="2037" y="0"/>
                  </a:cubicBezTo>
                  <a:cubicBezTo>
                    <a:pt x="2037" y="0"/>
                    <a:pt x="2037" y="0"/>
                    <a:pt x="20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9"/>
            <p:cNvSpPr>
              <a:spLocks/>
            </p:cNvSpPr>
            <p:nvPr userDrawn="1"/>
          </p:nvSpPr>
          <p:spPr bwMode="auto">
            <a:xfrm>
              <a:off x="6350" y="6005513"/>
              <a:ext cx="1735138" cy="823913"/>
            </a:xfrm>
            <a:custGeom>
              <a:avLst/>
              <a:gdLst>
                <a:gd name="T0" fmla="*/ 2 w 590"/>
                <a:gd name="T1" fmla="*/ 0 h 285"/>
                <a:gd name="T2" fmla="*/ 1 w 590"/>
                <a:gd name="T3" fmla="*/ 0 h 285"/>
                <a:gd name="T4" fmla="*/ 1 w 590"/>
                <a:gd name="T5" fmla="*/ 2 h 285"/>
                <a:gd name="T6" fmla="*/ 219 w 590"/>
                <a:gd name="T7" fmla="*/ 137 h 285"/>
                <a:gd name="T8" fmla="*/ 451 w 590"/>
                <a:gd name="T9" fmla="*/ 243 h 285"/>
                <a:gd name="T10" fmla="*/ 589 w 590"/>
                <a:gd name="T11" fmla="*/ 285 h 285"/>
                <a:gd name="T12" fmla="*/ 589 w 590"/>
                <a:gd name="T13" fmla="*/ 285 h 285"/>
                <a:gd name="T14" fmla="*/ 590 w 590"/>
                <a:gd name="T15" fmla="*/ 284 h 285"/>
                <a:gd name="T16" fmla="*/ 590 w 590"/>
                <a:gd name="T17" fmla="*/ 283 h 285"/>
                <a:gd name="T18" fmla="*/ 452 w 590"/>
                <a:gd name="T19" fmla="*/ 241 h 285"/>
                <a:gd name="T20" fmla="*/ 220 w 590"/>
                <a:gd name="T21" fmla="*/ 135 h 285"/>
                <a:gd name="T22" fmla="*/ 2 w 590"/>
                <a:gd name="T23" fmla="*/ 0 h 285"/>
                <a:gd name="T24" fmla="*/ 2 w 590"/>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285">
                  <a:moveTo>
                    <a:pt x="2" y="0"/>
                  </a:moveTo>
                  <a:cubicBezTo>
                    <a:pt x="1" y="0"/>
                    <a:pt x="1" y="0"/>
                    <a:pt x="1" y="0"/>
                  </a:cubicBezTo>
                  <a:cubicBezTo>
                    <a:pt x="0" y="1"/>
                    <a:pt x="1" y="2"/>
                    <a:pt x="1" y="2"/>
                  </a:cubicBezTo>
                  <a:cubicBezTo>
                    <a:pt x="71" y="50"/>
                    <a:pt x="144" y="96"/>
                    <a:pt x="219" y="137"/>
                  </a:cubicBezTo>
                  <a:cubicBezTo>
                    <a:pt x="293" y="178"/>
                    <a:pt x="371" y="214"/>
                    <a:pt x="451" y="243"/>
                  </a:cubicBezTo>
                  <a:cubicBezTo>
                    <a:pt x="496" y="260"/>
                    <a:pt x="542" y="274"/>
                    <a:pt x="589" y="285"/>
                  </a:cubicBezTo>
                  <a:cubicBezTo>
                    <a:pt x="589" y="285"/>
                    <a:pt x="589" y="285"/>
                    <a:pt x="589" y="285"/>
                  </a:cubicBezTo>
                  <a:cubicBezTo>
                    <a:pt x="590" y="285"/>
                    <a:pt x="590" y="284"/>
                    <a:pt x="590" y="284"/>
                  </a:cubicBezTo>
                  <a:cubicBezTo>
                    <a:pt x="590" y="283"/>
                    <a:pt x="590" y="283"/>
                    <a:pt x="590" y="283"/>
                  </a:cubicBezTo>
                  <a:cubicBezTo>
                    <a:pt x="543" y="272"/>
                    <a:pt x="497" y="258"/>
                    <a:pt x="452" y="241"/>
                  </a:cubicBezTo>
                  <a:cubicBezTo>
                    <a:pt x="372" y="213"/>
                    <a:pt x="294" y="176"/>
                    <a:pt x="220" y="135"/>
                  </a:cubicBezTo>
                  <a:cubicBezTo>
                    <a:pt x="145" y="94"/>
                    <a:pt x="73" y="49"/>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50"/>
            <p:cNvSpPr>
              <a:spLocks/>
            </p:cNvSpPr>
            <p:nvPr userDrawn="1"/>
          </p:nvSpPr>
          <p:spPr bwMode="auto">
            <a:xfrm>
              <a:off x="4292600" y="4346575"/>
              <a:ext cx="5607050" cy="2482850"/>
            </a:xfrm>
            <a:custGeom>
              <a:avLst/>
              <a:gdLst>
                <a:gd name="T0" fmla="*/ 1906 w 1907"/>
                <a:gd name="T1" fmla="*/ 0 h 859"/>
                <a:gd name="T2" fmla="*/ 1906 w 1907"/>
                <a:gd name="T3" fmla="*/ 0 h 859"/>
                <a:gd name="T4" fmla="*/ 1860 w 1907"/>
                <a:gd name="T5" fmla="*/ 23 h 859"/>
                <a:gd name="T6" fmla="*/ 1490 w 1907"/>
                <a:gd name="T7" fmla="*/ 206 h 859"/>
                <a:gd name="T8" fmla="*/ 1118 w 1907"/>
                <a:gd name="T9" fmla="*/ 380 h 859"/>
                <a:gd name="T10" fmla="*/ 743 w 1907"/>
                <a:gd name="T11" fmla="*/ 546 h 859"/>
                <a:gd name="T12" fmla="*/ 370 w 1907"/>
                <a:gd name="T13" fmla="*/ 709 h 859"/>
                <a:gd name="T14" fmla="*/ 279 w 1907"/>
                <a:gd name="T15" fmla="*/ 748 h 859"/>
                <a:gd name="T16" fmla="*/ 234 w 1907"/>
                <a:gd name="T17" fmla="*/ 767 h 859"/>
                <a:gd name="T18" fmla="*/ 190 w 1907"/>
                <a:gd name="T19" fmla="*/ 784 h 859"/>
                <a:gd name="T20" fmla="*/ 1 w 1907"/>
                <a:gd name="T21" fmla="*/ 857 h 859"/>
                <a:gd name="T22" fmla="*/ 0 w 1907"/>
                <a:gd name="T23" fmla="*/ 858 h 859"/>
                <a:gd name="T24" fmla="*/ 1 w 1907"/>
                <a:gd name="T25" fmla="*/ 859 h 859"/>
                <a:gd name="T26" fmla="*/ 2 w 1907"/>
                <a:gd name="T27" fmla="*/ 858 h 859"/>
                <a:gd name="T28" fmla="*/ 191 w 1907"/>
                <a:gd name="T29" fmla="*/ 786 h 859"/>
                <a:gd name="T30" fmla="*/ 235 w 1907"/>
                <a:gd name="T31" fmla="*/ 769 h 859"/>
                <a:gd name="T32" fmla="*/ 279 w 1907"/>
                <a:gd name="T33" fmla="*/ 750 h 859"/>
                <a:gd name="T34" fmla="*/ 370 w 1907"/>
                <a:gd name="T35" fmla="*/ 711 h 859"/>
                <a:gd name="T36" fmla="*/ 744 w 1907"/>
                <a:gd name="T37" fmla="*/ 548 h 859"/>
                <a:gd name="T38" fmla="*/ 1119 w 1907"/>
                <a:gd name="T39" fmla="*/ 382 h 859"/>
                <a:gd name="T40" fmla="*/ 1491 w 1907"/>
                <a:gd name="T41" fmla="*/ 208 h 859"/>
                <a:gd name="T42" fmla="*/ 1861 w 1907"/>
                <a:gd name="T43" fmla="*/ 25 h 859"/>
                <a:gd name="T44" fmla="*/ 1907 w 1907"/>
                <a:gd name="T45" fmla="*/ 2 h 859"/>
                <a:gd name="T46" fmla="*/ 1907 w 1907"/>
                <a:gd name="T47" fmla="*/ 0 h 859"/>
                <a:gd name="T48" fmla="*/ 1906 w 1907"/>
                <a:gd name="T49"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7" h="859">
                  <a:moveTo>
                    <a:pt x="1906" y="0"/>
                  </a:moveTo>
                  <a:cubicBezTo>
                    <a:pt x="1906" y="0"/>
                    <a:pt x="1906" y="0"/>
                    <a:pt x="1906" y="0"/>
                  </a:cubicBezTo>
                  <a:cubicBezTo>
                    <a:pt x="1890" y="8"/>
                    <a:pt x="1875" y="16"/>
                    <a:pt x="1860" y="23"/>
                  </a:cubicBezTo>
                  <a:cubicBezTo>
                    <a:pt x="1737" y="86"/>
                    <a:pt x="1614" y="147"/>
                    <a:pt x="1490" y="206"/>
                  </a:cubicBezTo>
                  <a:cubicBezTo>
                    <a:pt x="1367" y="266"/>
                    <a:pt x="1243" y="323"/>
                    <a:pt x="1118" y="380"/>
                  </a:cubicBezTo>
                  <a:cubicBezTo>
                    <a:pt x="994" y="436"/>
                    <a:pt x="867" y="488"/>
                    <a:pt x="743" y="546"/>
                  </a:cubicBezTo>
                  <a:cubicBezTo>
                    <a:pt x="620" y="603"/>
                    <a:pt x="496" y="660"/>
                    <a:pt x="370" y="709"/>
                  </a:cubicBezTo>
                  <a:cubicBezTo>
                    <a:pt x="339" y="722"/>
                    <a:pt x="309" y="735"/>
                    <a:pt x="279" y="748"/>
                  </a:cubicBezTo>
                  <a:cubicBezTo>
                    <a:pt x="265" y="755"/>
                    <a:pt x="249" y="764"/>
                    <a:pt x="234" y="767"/>
                  </a:cubicBezTo>
                  <a:cubicBezTo>
                    <a:pt x="218" y="769"/>
                    <a:pt x="205" y="778"/>
                    <a:pt x="190" y="784"/>
                  </a:cubicBezTo>
                  <a:cubicBezTo>
                    <a:pt x="128" y="811"/>
                    <a:pt x="63" y="831"/>
                    <a:pt x="1" y="857"/>
                  </a:cubicBezTo>
                  <a:cubicBezTo>
                    <a:pt x="0" y="857"/>
                    <a:pt x="0" y="857"/>
                    <a:pt x="0" y="858"/>
                  </a:cubicBezTo>
                  <a:cubicBezTo>
                    <a:pt x="1" y="858"/>
                    <a:pt x="1" y="859"/>
                    <a:pt x="1" y="859"/>
                  </a:cubicBezTo>
                  <a:cubicBezTo>
                    <a:pt x="1" y="859"/>
                    <a:pt x="2" y="858"/>
                    <a:pt x="2" y="858"/>
                  </a:cubicBezTo>
                  <a:cubicBezTo>
                    <a:pt x="64" y="833"/>
                    <a:pt x="129" y="813"/>
                    <a:pt x="191" y="786"/>
                  </a:cubicBezTo>
                  <a:cubicBezTo>
                    <a:pt x="206" y="779"/>
                    <a:pt x="219" y="771"/>
                    <a:pt x="235" y="769"/>
                  </a:cubicBezTo>
                  <a:cubicBezTo>
                    <a:pt x="250" y="766"/>
                    <a:pt x="266" y="756"/>
                    <a:pt x="279" y="750"/>
                  </a:cubicBezTo>
                  <a:cubicBezTo>
                    <a:pt x="310" y="737"/>
                    <a:pt x="340" y="723"/>
                    <a:pt x="370" y="711"/>
                  </a:cubicBezTo>
                  <a:cubicBezTo>
                    <a:pt x="497" y="662"/>
                    <a:pt x="621" y="605"/>
                    <a:pt x="744" y="548"/>
                  </a:cubicBezTo>
                  <a:cubicBezTo>
                    <a:pt x="868" y="490"/>
                    <a:pt x="995" y="438"/>
                    <a:pt x="1119" y="382"/>
                  </a:cubicBezTo>
                  <a:cubicBezTo>
                    <a:pt x="1244" y="325"/>
                    <a:pt x="1368" y="267"/>
                    <a:pt x="1491" y="208"/>
                  </a:cubicBezTo>
                  <a:cubicBezTo>
                    <a:pt x="1615" y="149"/>
                    <a:pt x="1738" y="88"/>
                    <a:pt x="1861" y="25"/>
                  </a:cubicBezTo>
                  <a:cubicBezTo>
                    <a:pt x="1876" y="17"/>
                    <a:pt x="1891" y="10"/>
                    <a:pt x="1907" y="2"/>
                  </a:cubicBezTo>
                  <a:cubicBezTo>
                    <a:pt x="1907" y="2"/>
                    <a:pt x="1907" y="1"/>
                    <a:pt x="1907" y="0"/>
                  </a:cubicBezTo>
                  <a:cubicBezTo>
                    <a:pt x="1907" y="0"/>
                    <a:pt x="1906" y="0"/>
                    <a:pt x="190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51"/>
            <p:cNvSpPr>
              <a:spLocks/>
            </p:cNvSpPr>
            <p:nvPr userDrawn="1"/>
          </p:nvSpPr>
          <p:spPr bwMode="auto">
            <a:xfrm>
              <a:off x="9525" y="6121400"/>
              <a:ext cx="1343025" cy="708025"/>
            </a:xfrm>
            <a:custGeom>
              <a:avLst/>
              <a:gdLst>
                <a:gd name="T0" fmla="*/ 1 w 457"/>
                <a:gd name="T1" fmla="*/ 0 h 245"/>
                <a:gd name="T2" fmla="*/ 0 w 457"/>
                <a:gd name="T3" fmla="*/ 1 h 245"/>
                <a:gd name="T4" fmla="*/ 0 w 457"/>
                <a:gd name="T5" fmla="*/ 2 h 245"/>
                <a:gd name="T6" fmla="*/ 349 w 457"/>
                <a:gd name="T7" fmla="*/ 203 h 245"/>
                <a:gd name="T8" fmla="*/ 456 w 457"/>
                <a:gd name="T9" fmla="*/ 245 h 245"/>
                <a:gd name="T10" fmla="*/ 456 w 457"/>
                <a:gd name="T11" fmla="*/ 245 h 245"/>
                <a:gd name="T12" fmla="*/ 457 w 457"/>
                <a:gd name="T13" fmla="*/ 244 h 245"/>
                <a:gd name="T14" fmla="*/ 457 w 457"/>
                <a:gd name="T15" fmla="*/ 243 h 245"/>
                <a:gd name="T16" fmla="*/ 350 w 457"/>
                <a:gd name="T17" fmla="*/ 201 h 245"/>
                <a:gd name="T18" fmla="*/ 1 w 457"/>
                <a:gd name="T19" fmla="*/ 0 h 245"/>
                <a:gd name="T20" fmla="*/ 1 w 457"/>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45">
                  <a:moveTo>
                    <a:pt x="1" y="0"/>
                  </a:moveTo>
                  <a:cubicBezTo>
                    <a:pt x="0" y="0"/>
                    <a:pt x="0" y="0"/>
                    <a:pt x="0" y="1"/>
                  </a:cubicBezTo>
                  <a:cubicBezTo>
                    <a:pt x="0" y="1"/>
                    <a:pt x="0" y="2"/>
                    <a:pt x="0" y="2"/>
                  </a:cubicBezTo>
                  <a:cubicBezTo>
                    <a:pt x="111" y="79"/>
                    <a:pt x="226" y="148"/>
                    <a:pt x="349" y="203"/>
                  </a:cubicBezTo>
                  <a:cubicBezTo>
                    <a:pt x="384" y="218"/>
                    <a:pt x="420" y="232"/>
                    <a:pt x="456" y="245"/>
                  </a:cubicBezTo>
                  <a:cubicBezTo>
                    <a:pt x="456" y="245"/>
                    <a:pt x="456" y="245"/>
                    <a:pt x="456" y="245"/>
                  </a:cubicBezTo>
                  <a:cubicBezTo>
                    <a:pt x="457" y="245"/>
                    <a:pt x="457" y="244"/>
                    <a:pt x="457" y="244"/>
                  </a:cubicBezTo>
                  <a:cubicBezTo>
                    <a:pt x="457" y="243"/>
                    <a:pt x="457" y="243"/>
                    <a:pt x="457" y="243"/>
                  </a:cubicBezTo>
                  <a:cubicBezTo>
                    <a:pt x="421" y="230"/>
                    <a:pt x="385" y="216"/>
                    <a:pt x="350" y="201"/>
                  </a:cubicBezTo>
                  <a:cubicBezTo>
                    <a:pt x="227" y="147"/>
                    <a:pt x="112" y="77"/>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52"/>
            <p:cNvSpPr>
              <a:spLocks/>
            </p:cNvSpPr>
            <p:nvPr userDrawn="1"/>
          </p:nvSpPr>
          <p:spPr bwMode="auto">
            <a:xfrm>
              <a:off x="4613275" y="4467225"/>
              <a:ext cx="5286375" cy="2359025"/>
            </a:xfrm>
            <a:custGeom>
              <a:avLst/>
              <a:gdLst>
                <a:gd name="T0" fmla="*/ 1797 w 1798"/>
                <a:gd name="T1" fmla="*/ 0 h 816"/>
                <a:gd name="T2" fmla="*/ 1797 w 1798"/>
                <a:gd name="T3" fmla="*/ 0 h 816"/>
                <a:gd name="T4" fmla="*/ 1550 w 1798"/>
                <a:gd name="T5" fmla="*/ 125 h 816"/>
                <a:gd name="T6" fmla="*/ 1175 w 1798"/>
                <a:gd name="T7" fmla="*/ 303 h 816"/>
                <a:gd name="T8" fmla="*/ 1175 w 1798"/>
                <a:gd name="T9" fmla="*/ 303 h 816"/>
                <a:gd name="T10" fmla="*/ 504 w 1798"/>
                <a:gd name="T11" fmla="*/ 606 h 816"/>
                <a:gd name="T12" fmla="*/ 447 w 1798"/>
                <a:gd name="T13" fmla="*/ 626 h 816"/>
                <a:gd name="T14" fmla="*/ 447 w 1798"/>
                <a:gd name="T15" fmla="*/ 626 h 816"/>
                <a:gd name="T16" fmla="*/ 1 w 1798"/>
                <a:gd name="T17" fmla="*/ 814 h 816"/>
                <a:gd name="T18" fmla="*/ 0 w 1798"/>
                <a:gd name="T19" fmla="*/ 816 h 816"/>
                <a:gd name="T20" fmla="*/ 1 w 1798"/>
                <a:gd name="T21" fmla="*/ 816 h 816"/>
                <a:gd name="T22" fmla="*/ 2 w 1798"/>
                <a:gd name="T23" fmla="*/ 816 h 816"/>
                <a:gd name="T24" fmla="*/ 448 w 1798"/>
                <a:gd name="T25" fmla="*/ 628 h 816"/>
                <a:gd name="T26" fmla="*/ 505 w 1798"/>
                <a:gd name="T27" fmla="*/ 608 h 816"/>
                <a:gd name="T28" fmla="*/ 505 w 1798"/>
                <a:gd name="T29" fmla="*/ 607 h 816"/>
                <a:gd name="T30" fmla="*/ 1176 w 1798"/>
                <a:gd name="T31" fmla="*/ 304 h 816"/>
                <a:gd name="T32" fmla="*/ 1176 w 1798"/>
                <a:gd name="T33" fmla="*/ 304 h 816"/>
                <a:gd name="T34" fmla="*/ 1551 w 1798"/>
                <a:gd name="T35" fmla="*/ 127 h 816"/>
                <a:gd name="T36" fmla="*/ 1551 w 1798"/>
                <a:gd name="T37" fmla="*/ 127 h 816"/>
                <a:gd name="T38" fmla="*/ 1798 w 1798"/>
                <a:gd name="T39" fmla="*/ 2 h 816"/>
                <a:gd name="T40" fmla="*/ 1798 w 1798"/>
                <a:gd name="T41" fmla="*/ 0 h 816"/>
                <a:gd name="T42" fmla="*/ 1797 w 1798"/>
                <a:gd name="T43"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8" h="816">
                  <a:moveTo>
                    <a:pt x="1797" y="0"/>
                  </a:moveTo>
                  <a:cubicBezTo>
                    <a:pt x="1797" y="0"/>
                    <a:pt x="1797" y="0"/>
                    <a:pt x="1797" y="0"/>
                  </a:cubicBezTo>
                  <a:cubicBezTo>
                    <a:pt x="1717" y="44"/>
                    <a:pt x="1631" y="80"/>
                    <a:pt x="1550" y="125"/>
                  </a:cubicBezTo>
                  <a:cubicBezTo>
                    <a:pt x="1424" y="185"/>
                    <a:pt x="1302" y="242"/>
                    <a:pt x="1175" y="303"/>
                  </a:cubicBezTo>
                  <a:cubicBezTo>
                    <a:pt x="1175" y="303"/>
                    <a:pt x="1175" y="303"/>
                    <a:pt x="1175" y="303"/>
                  </a:cubicBezTo>
                  <a:cubicBezTo>
                    <a:pt x="952" y="408"/>
                    <a:pt x="728" y="505"/>
                    <a:pt x="504" y="606"/>
                  </a:cubicBezTo>
                  <a:cubicBezTo>
                    <a:pt x="484" y="614"/>
                    <a:pt x="467" y="618"/>
                    <a:pt x="447" y="626"/>
                  </a:cubicBezTo>
                  <a:cubicBezTo>
                    <a:pt x="447" y="626"/>
                    <a:pt x="447" y="626"/>
                    <a:pt x="447" y="626"/>
                  </a:cubicBezTo>
                  <a:cubicBezTo>
                    <a:pt x="300" y="699"/>
                    <a:pt x="150" y="751"/>
                    <a:pt x="1" y="814"/>
                  </a:cubicBezTo>
                  <a:cubicBezTo>
                    <a:pt x="0" y="815"/>
                    <a:pt x="0" y="815"/>
                    <a:pt x="0" y="816"/>
                  </a:cubicBezTo>
                  <a:cubicBezTo>
                    <a:pt x="1" y="816"/>
                    <a:pt x="1" y="816"/>
                    <a:pt x="1" y="816"/>
                  </a:cubicBezTo>
                  <a:cubicBezTo>
                    <a:pt x="2" y="816"/>
                    <a:pt x="2" y="816"/>
                    <a:pt x="2" y="816"/>
                  </a:cubicBezTo>
                  <a:cubicBezTo>
                    <a:pt x="151" y="753"/>
                    <a:pt x="301" y="700"/>
                    <a:pt x="448" y="628"/>
                  </a:cubicBezTo>
                  <a:cubicBezTo>
                    <a:pt x="468" y="620"/>
                    <a:pt x="484" y="616"/>
                    <a:pt x="505" y="608"/>
                  </a:cubicBezTo>
                  <a:cubicBezTo>
                    <a:pt x="505" y="607"/>
                    <a:pt x="505" y="607"/>
                    <a:pt x="505" y="607"/>
                  </a:cubicBezTo>
                  <a:cubicBezTo>
                    <a:pt x="729" y="506"/>
                    <a:pt x="952" y="410"/>
                    <a:pt x="1176" y="304"/>
                  </a:cubicBezTo>
                  <a:cubicBezTo>
                    <a:pt x="1176" y="304"/>
                    <a:pt x="1176" y="304"/>
                    <a:pt x="1176" y="304"/>
                  </a:cubicBezTo>
                  <a:cubicBezTo>
                    <a:pt x="1302" y="244"/>
                    <a:pt x="1425" y="187"/>
                    <a:pt x="1551" y="127"/>
                  </a:cubicBezTo>
                  <a:cubicBezTo>
                    <a:pt x="1551" y="127"/>
                    <a:pt x="1551" y="127"/>
                    <a:pt x="1551" y="127"/>
                  </a:cubicBezTo>
                  <a:cubicBezTo>
                    <a:pt x="1632" y="82"/>
                    <a:pt x="1718" y="46"/>
                    <a:pt x="1798" y="2"/>
                  </a:cubicBezTo>
                  <a:cubicBezTo>
                    <a:pt x="1798" y="2"/>
                    <a:pt x="1798" y="1"/>
                    <a:pt x="1798" y="0"/>
                  </a:cubicBezTo>
                  <a:cubicBezTo>
                    <a:pt x="1798" y="0"/>
                    <a:pt x="1798" y="0"/>
                    <a:pt x="17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53"/>
            <p:cNvSpPr>
              <a:spLocks/>
            </p:cNvSpPr>
            <p:nvPr userDrawn="1"/>
          </p:nvSpPr>
          <p:spPr bwMode="auto">
            <a:xfrm>
              <a:off x="6350" y="6234113"/>
              <a:ext cx="1046163" cy="595313"/>
            </a:xfrm>
            <a:custGeom>
              <a:avLst/>
              <a:gdLst>
                <a:gd name="T0" fmla="*/ 1 w 356"/>
                <a:gd name="T1" fmla="*/ 0 h 206"/>
                <a:gd name="T2" fmla="*/ 1 w 356"/>
                <a:gd name="T3" fmla="*/ 1 h 206"/>
                <a:gd name="T4" fmla="*/ 1 w 356"/>
                <a:gd name="T5" fmla="*/ 2 h 206"/>
                <a:gd name="T6" fmla="*/ 1 w 356"/>
                <a:gd name="T7" fmla="*/ 2 h 206"/>
                <a:gd name="T8" fmla="*/ 354 w 356"/>
                <a:gd name="T9" fmla="*/ 205 h 206"/>
                <a:gd name="T10" fmla="*/ 355 w 356"/>
                <a:gd name="T11" fmla="*/ 206 h 206"/>
                <a:gd name="T12" fmla="*/ 355 w 356"/>
                <a:gd name="T13" fmla="*/ 205 h 206"/>
                <a:gd name="T14" fmla="*/ 355 w 356"/>
                <a:gd name="T15" fmla="*/ 204 h 206"/>
                <a:gd name="T16" fmla="*/ 2 w 356"/>
                <a:gd name="T17" fmla="*/ 0 h 206"/>
                <a:gd name="T18" fmla="*/ 1 w 356"/>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06">
                  <a:moveTo>
                    <a:pt x="1" y="0"/>
                  </a:moveTo>
                  <a:cubicBezTo>
                    <a:pt x="1" y="0"/>
                    <a:pt x="1" y="0"/>
                    <a:pt x="1" y="1"/>
                  </a:cubicBezTo>
                  <a:cubicBezTo>
                    <a:pt x="0" y="1"/>
                    <a:pt x="0" y="2"/>
                    <a:pt x="1" y="2"/>
                  </a:cubicBezTo>
                  <a:cubicBezTo>
                    <a:pt x="1" y="2"/>
                    <a:pt x="1" y="2"/>
                    <a:pt x="1" y="2"/>
                  </a:cubicBezTo>
                  <a:cubicBezTo>
                    <a:pt x="109" y="81"/>
                    <a:pt x="231" y="146"/>
                    <a:pt x="354" y="205"/>
                  </a:cubicBezTo>
                  <a:cubicBezTo>
                    <a:pt x="354" y="206"/>
                    <a:pt x="354" y="206"/>
                    <a:pt x="355" y="206"/>
                  </a:cubicBezTo>
                  <a:cubicBezTo>
                    <a:pt x="355" y="206"/>
                    <a:pt x="355" y="205"/>
                    <a:pt x="355" y="205"/>
                  </a:cubicBezTo>
                  <a:cubicBezTo>
                    <a:pt x="356" y="204"/>
                    <a:pt x="355" y="204"/>
                    <a:pt x="355" y="204"/>
                  </a:cubicBezTo>
                  <a:cubicBezTo>
                    <a:pt x="232" y="144"/>
                    <a:pt x="110" y="8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54"/>
            <p:cNvSpPr>
              <a:spLocks/>
            </p:cNvSpPr>
            <p:nvPr userDrawn="1"/>
          </p:nvSpPr>
          <p:spPr bwMode="auto">
            <a:xfrm>
              <a:off x="4903788" y="4579938"/>
              <a:ext cx="4995863" cy="2249488"/>
            </a:xfrm>
            <a:custGeom>
              <a:avLst/>
              <a:gdLst>
                <a:gd name="T0" fmla="*/ 1698 w 1699"/>
                <a:gd name="T1" fmla="*/ 0 h 778"/>
                <a:gd name="T2" fmla="*/ 1698 w 1699"/>
                <a:gd name="T3" fmla="*/ 0 h 778"/>
                <a:gd name="T4" fmla="*/ 319 w 1699"/>
                <a:gd name="T5" fmla="*/ 639 h 778"/>
                <a:gd name="T6" fmla="*/ 319 w 1699"/>
                <a:gd name="T7" fmla="*/ 639 h 778"/>
                <a:gd name="T8" fmla="*/ 197 w 1699"/>
                <a:gd name="T9" fmla="*/ 696 h 778"/>
                <a:gd name="T10" fmla="*/ 188 w 1699"/>
                <a:gd name="T11" fmla="*/ 698 h 778"/>
                <a:gd name="T12" fmla="*/ 187 w 1699"/>
                <a:gd name="T13" fmla="*/ 698 h 778"/>
                <a:gd name="T14" fmla="*/ 177 w 1699"/>
                <a:gd name="T15" fmla="*/ 700 h 778"/>
                <a:gd name="T16" fmla="*/ 177 w 1699"/>
                <a:gd name="T17" fmla="*/ 700 h 778"/>
                <a:gd name="T18" fmla="*/ 92 w 1699"/>
                <a:gd name="T19" fmla="*/ 740 h 778"/>
                <a:gd name="T20" fmla="*/ 1 w 1699"/>
                <a:gd name="T21" fmla="*/ 776 h 778"/>
                <a:gd name="T22" fmla="*/ 0 w 1699"/>
                <a:gd name="T23" fmla="*/ 777 h 778"/>
                <a:gd name="T24" fmla="*/ 1 w 1699"/>
                <a:gd name="T25" fmla="*/ 778 h 778"/>
                <a:gd name="T26" fmla="*/ 2 w 1699"/>
                <a:gd name="T27" fmla="*/ 778 h 778"/>
                <a:gd name="T28" fmla="*/ 2 w 1699"/>
                <a:gd name="T29" fmla="*/ 778 h 778"/>
                <a:gd name="T30" fmla="*/ 92 w 1699"/>
                <a:gd name="T31" fmla="*/ 742 h 778"/>
                <a:gd name="T32" fmla="*/ 92 w 1699"/>
                <a:gd name="T33" fmla="*/ 742 h 778"/>
                <a:gd name="T34" fmla="*/ 178 w 1699"/>
                <a:gd name="T35" fmla="*/ 702 h 778"/>
                <a:gd name="T36" fmla="*/ 188 w 1699"/>
                <a:gd name="T37" fmla="*/ 700 h 778"/>
                <a:gd name="T38" fmla="*/ 188 w 1699"/>
                <a:gd name="T39" fmla="*/ 700 h 778"/>
                <a:gd name="T40" fmla="*/ 198 w 1699"/>
                <a:gd name="T41" fmla="*/ 698 h 778"/>
                <a:gd name="T42" fmla="*/ 320 w 1699"/>
                <a:gd name="T43" fmla="*/ 641 h 778"/>
                <a:gd name="T44" fmla="*/ 320 w 1699"/>
                <a:gd name="T45" fmla="*/ 641 h 778"/>
                <a:gd name="T46" fmla="*/ 1699 w 1699"/>
                <a:gd name="T47" fmla="*/ 2 h 778"/>
                <a:gd name="T48" fmla="*/ 1699 w 1699"/>
                <a:gd name="T49" fmla="*/ 1 h 778"/>
                <a:gd name="T50" fmla="*/ 1698 w 1699"/>
                <a:gd name="T51"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9" h="778">
                  <a:moveTo>
                    <a:pt x="1698" y="0"/>
                  </a:moveTo>
                  <a:cubicBezTo>
                    <a:pt x="1698" y="0"/>
                    <a:pt x="1698" y="0"/>
                    <a:pt x="1698" y="0"/>
                  </a:cubicBezTo>
                  <a:cubicBezTo>
                    <a:pt x="1243" y="223"/>
                    <a:pt x="792" y="441"/>
                    <a:pt x="319" y="639"/>
                  </a:cubicBezTo>
                  <a:cubicBezTo>
                    <a:pt x="319" y="639"/>
                    <a:pt x="319" y="639"/>
                    <a:pt x="319" y="639"/>
                  </a:cubicBezTo>
                  <a:cubicBezTo>
                    <a:pt x="279" y="656"/>
                    <a:pt x="238" y="676"/>
                    <a:pt x="197" y="696"/>
                  </a:cubicBezTo>
                  <a:cubicBezTo>
                    <a:pt x="193" y="698"/>
                    <a:pt x="191" y="698"/>
                    <a:pt x="188" y="698"/>
                  </a:cubicBezTo>
                  <a:cubicBezTo>
                    <a:pt x="187" y="698"/>
                    <a:pt x="187" y="698"/>
                    <a:pt x="187" y="698"/>
                  </a:cubicBezTo>
                  <a:cubicBezTo>
                    <a:pt x="184" y="698"/>
                    <a:pt x="181" y="698"/>
                    <a:pt x="177" y="700"/>
                  </a:cubicBezTo>
                  <a:cubicBezTo>
                    <a:pt x="177" y="700"/>
                    <a:pt x="177" y="700"/>
                    <a:pt x="177" y="700"/>
                  </a:cubicBezTo>
                  <a:cubicBezTo>
                    <a:pt x="149" y="716"/>
                    <a:pt x="120" y="728"/>
                    <a:pt x="92" y="740"/>
                  </a:cubicBezTo>
                  <a:cubicBezTo>
                    <a:pt x="59" y="748"/>
                    <a:pt x="30" y="765"/>
                    <a:pt x="1" y="776"/>
                  </a:cubicBezTo>
                  <a:cubicBezTo>
                    <a:pt x="1" y="776"/>
                    <a:pt x="0" y="776"/>
                    <a:pt x="0" y="777"/>
                  </a:cubicBezTo>
                  <a:cubicBezTo>
                    <a:pt x="1" y="777"/>
                    <a:pt x="1" y="778"/>
                    <a:pt x="1" y="778"/>
                  </a:cubicBezTo>
                  <a:cubicBezTo>
                    <a:pt x="2" y="778"/>
                    <a:pt x="2" y="778"/>
                    <a:pt x="2" y="778"/>
                  </a:cubicBezTo>
                  <a:cubicBezTo>
                    <a:pt x="2" y="778"/>
                    <a:pt x="2" y="778"/>
                    <a:pt x="2" y="778"/>
                  </a:cubicBezTo>
                  <a:cubicBezTo>
                    <a:pt x="31" y="766"/>
                    <a:pt x="60" y="750"/>
                    <a:pt x="92" y="742"/>
                  </a:cubicBezTo>
                  <a:cubicBezTo>
                    <a:pt x="92" y="742"/>
                    <a:pt x="92" y="742"/>
                    <a:pt x="92" y="742"/>
                  </a:cubicBezTo>
                  <a:cubicBezTo>
                    <a:pt x="121" y="730"/>
                    <a:pt x="149" y="718"/>
                    <a:pt x="178" y="702"/>
                  </a:cubicBezTo>
                  <a:cubicBezTo>
                    <a:pt x="182" y="700"/>
                    <a:pt x="185" y="700"/>
                    <a:pt x="188" y="700"/>
                  </a:cubicBezTo>
                  <a:cubicBezTo>
                    <a:pt x="188" y="700"/>
                    <a:pt x="188" y="700"/>
                    <a:pt x="188" y="700"/>
                  </a:cubicBezTo>
                  <a:cubicBezTo>
                    <a:pt x="191" y="700"/>
                    <a:pt x="194" y="700"/>
                    <a:pt x="198" y="698"/>
                  </a:cubicBezTo>
                  <a:cubicBezTo>
                    <a:pt x="239" y="678"/>
                    <a:pt x="280" y="657"/>
                    <a:pt x="320" y="641"/>
                  </a:cubicBezTo>
                  <a:cubicBezTo>
                    <a:pt x="320" y="641"/>
                    <a:pt x="320" y="641"/>
                    <a:pt x="320" y="641"/>
                  </a:cubicBezTo>
                  <a:cubicBezTo>
                    <a:pt x="792" y="443"/>
                    <a:pt x="1244" y="225"/>
                    <a:pt x="1699" y="2"/>
                  </a:cubicBezTo>
                  <a:cubicBezTo>
                    <a:pt x="1699" y="2"/>
                    <a:pt x="1699" y="1"/>
                    <a:pt x="1699" y="1"/>
                  </a:cubicBezTo>
                  <a:cubicBezTo>
                    <a:pt x="1699" y="0"/>
                    <a:pt x="1699" y="0"/>
                    <a:pt x="16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5"/>
            <p:cNvSpPr>
              <a:spLocks/>
            </p:cNvSpPr>
            <p:nvPr userDrawn="1"/>
          </p:nvSpPr>
          <p:spPr bwMode="auto">
            <a:xfrm>
              <a:off x="6350" y="6351588"/>
              <a:ext cx="787400" cy="474663"/>
            </a:xfrm>
            <a:custGeom>
              <a:avLst/>
              <a:gdLst>
                <a:gd name="T0" fmla="*/ 1 w 268"/>
                <a:gd name="T1" fmla="*/ 0 h 164"/>
                <a:gd name="T2" fmla="*/ 0 w 268"/>
                <a:gd name="T3" fmla="*/ 1 h 164"/>
                <a:gd name="T4" fmla="*/ 1 w 268"/>
                <a:gd name="T5" fmla="*/ 2 h 164"/>
                <a:gd name="T6" fmla="*/ 267 w 268"/>
                <a:gd name="T7" fmla="*/ 164 h 164"/>
                <a:gd name="T8" fmla="*/ 267 w 268"/>
                <a:gd name="T9" fmla="*/ 164 h 164"/>
                <a:gd name="T10" fmla="*/ 268 w 268"/>
                <a:gd name="T11" fmla="*/ 163 h 164"/>
                <a:gd name="T12" fmla="*/ 268 w 268"/>
                <a:gd name="T13" fmla="*/ 162 h 164"/>
                <a:gd name="T14" fmla="*/ 2 w 268"/>
                <a:gd name="T15" fmla="*/ 0 h 164"/>
                <a:gd name="T16" fmla="*/ 1 w 268"/>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64">
                  <a:moveTo>
                    <a:pt x="1" y="0"/>
                  </a:moveTo>
                  <a:cubicBezTo>
                    <a:pt x="1" y="0"/>
                    <a:pt x="0" y="0"/>
                    <a:pt x="0" y="1"/>
                  </a:cubicBezTo>
                  <a:cubicBezTo>
                    <a:pt x="0" y="1"/>
                    <a:pt x="0" y="2"/>
                    <a:pt x="1" y="2"/>
                  </a:cubicBezTo>
                  <a:cubicBezTo>
                    <a:pt x="86" y="61"/>
                    <a:pt x="174" y="117"/>
                    <a:pt x="267" y="164"/>
                  </a:cubicBezTo>
                  <a:cubicBezTo>
                    <a:pt x="267" y="164"/>
                    <a:pt x="267" y="164"/>
                    <a:pt x="267" y="164"/>
                  </a:cubicBezTo>
                  <a:cubicBezTo>
                    <a:pt x="267" y="164"/>
                    <a:pt x="268" y="163"/>
                    <a:pt x="268" y="163"/>
                  </a:cubicBezTo>
                  <a:cubicBezTo>
                    <a:pt x="268" y="163"/>
                    <a:pt x="268" y="162"/>
                    <a:pt x="268" y="162"/>
                  </a:cubicBezTo>
                  <a:cubicBezTo>
                    <a:pt x="175" y="115"/>
                    <a:pt x="87" y="59"/>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56"/>
            <p:cNvSpPr>
              <a:spLocks/>
            </p:cNvSpPr>
            <p:nvPr userDrawn="1"/>
          </p:nvSpPr>
          <p:spPr bwMode="auto">
            <a:xfrm>
              <a:off x="5189538" y="4699000"/>
              <a:ext cx="4710113" cy="2127250"/>
            </a:xfrm>
            <a:custGeom>
              <a:avLst/>
              <a:gdLst>
                <a:gd name="T0" fmla="*/ 1601 w 1602"/>
                <a:gd name="T1" fmla="*/ 0 h 736"/>
                <a:gd name="T2" fmla="*/ 1601 w 1602"/>
                <a:gd name="T3" fmla="*/ 0 h 736"/>
                <a:gd name="T4" fmla="*/ 1 w 1602"/>
                <a:gd name="T5" fmla="*/ 734 h 736"/>
                <a:gd name="T6" fmla="*/ 1 w 1602"/>
                <a:gd name="T7" fmla="*/ 736 h 736"/>
                <a:gd name="T8" fmla="*/ 2 w 1602"/>
                <a:gd name="T9" fmla="*/ 736 h 736"/>
                <a:gd name="T10" fmla="*/ 2 w 1602"/>
                <a:gd name="T11" fmla="*/ 736 h 736"/>
                <a:gd name="T12" fmla="*/ 2 w 1602"/>
                <a:gd name="T13" fmla="*/ 736 h 736"/>
                <a:gd name="T14" fmla="*/ 1602 w 1602"/>
                <a:gd name="T15" fmla="*/ 2 h 736"/>
                <a:gd name="T16" fmla="*/ 1602 w 1602"/>
                <a:gd name="T17" fmla="*/ 0 h 736"/>
                <a:gd name="T18" fmla="*/ 1601 w 1602"/>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2" h="736">
                  <a:moveTo>
                    <a:pt x="1601" y="0"/>
                  </a:moveTo>
                  <a:cubicBezTo>
                    <a:pt x="1601" y="0"/>
                    <a:pt x="1601" y="0"/>
                    <a:pt x="1601" y="0"/>
                  </a:cubicBezTo>
                  <a:cubicBezTo>
                    <a:pt x="1077" y="263"/>
                    <a:pt x="540" y="501"/>
                    <a:pt x="1" y="734"/>
                  </a:cubicBezTo>
                  <a:cubicBezTo>
                    <a:pt x="1" y="735"/>
                    <a:pt x="0" y="735"/>
                    <a:pt x="1" y="736"/>
                  </a:cubicBezTo>
                  <a:cubicBezTo>
                    <a:pt x="1" y="736"/>
                    <a:pt x="1" y="736"/>
                    <a:pt x="2" y="736"/>
                  </a:cubicBezTo>
                  <a:cubicBezTo>
                    <a:pt x="2" y="736"/>
                    <a:pt x="2" y="736"/>
                    <a:pt x="2" y="736"/>
                  </a:cubicBezTo>
                  <a:cubicBezTo>
                    <a:pt x="2" y="736"/>
                    <a:pt x="2" y="736"/>
                    <a:pt x="2" y="736"/>
                  </a:cubicBezTo>
                  <a:cubicBezTo>
                    <a:pt x="541" y="503"/>
                    <a:pt x="1078" y="265"/>
                    <a:pt x="1602" y="2"/>
                  </a:cubicBezTo>
                  <a:cubicBezTo>
                    <a:pt x="1602" y="1"/>
                    <a:pt x="1602" y="1"/>
                    <a:pt x="1602" y="0"/>
                  </a:cubicBezTo>
                  <a:cubicBezTo>
                    <a:pt x="1602" y="0"/>
                    <a:pt x="1601" y="0"/>
                    <a:pt x="16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7"/>
            <p:cNvSpPr>
              <a:spLocks/>
            </p:cNvSpPr>
            <p:nvPr userDrawn="1"/>
          </p:nvSpPr>
          <p:spPr bwMode="auto">
            <a:xfrm>
              <a:off x="6350" y="6464300"/>
              <a:ext cx="573088" cy="365125"/>
            </a:xfrm>
            <a:custGeom>
              <a:avLst/>
              <a:gdLst>
                <a:gd name="T0" fmla="*/ 1 w 195"/>
                <a:gd name="T1" fmla="*/ 0 h 126"/>
                <a:gd name="T2" fmla="*/ 1 w 195"/>
                <a:gd name="T3" fmla="*/ 1 h 126"/>
                <a:gd name="T4" fmla="*/ 1 w 195"/>
                <a:gd name="T5" fmla="*/ 2 h 126"/>
                <a:gd name="T6" fmla="*/ 1 w 195"/>
                <a:gd name="T7" fmla="*/ 2 h 126"/>
                <a:gd name="T8" fmla="*/ 193 w 195"/>
                <a:gd name="T9" fmla="*/ 125 h 126"/>
                <a:gd name="T10" fmla="*/ 194 w 195"/>
                <a:gd name="T11" fmla="*/ 126 h 126"/>
                <a:gd name="T12" fmla="*/ 194 w 195"/>
                <a:gd name="T13" fmla="*/ 125 h 126"/>
                <a:gd name="T14" fmla="*/ 194 w 195"/>
                <a:gd name="T15" fmla="*/ 124 h 126"/>
                <a:gd name="T16" fmla="*/ 2 w 195"/>
                <a:gd name="T17" fmla="*/ 0 h 126"/>
                <a:gd name="T18" fmla="*/ 1 w 195"/>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26">
                  <a:moveTo>
                    <a:pt x="1" y="0"/>
                  </a:moveTo>
                  <a:cubicBezTo>
                    <a:pt x="1" y="0"/>
                    <a:pt x="1" y="0"/>
                    <a:pt x="1" y="1"/>
                  </a:cubicBezTo>
                  <a:cubicBezTo>
                    <a:pt x="0" y="1"/>
                    <a:pt x="0" y="2"/>
                    <a:pt x="1" y="2"/>
                  </a:cubicBezTo>
                  <a:cubicBezTo>
                    <a:pt x="1" y="2"/>
                    <a:pt x="1" y="2"/>
                    <a:pt x="1" y="2"/>
                  </a:cubicBezTo>
                  <a:cubicBezTo>
                    <a:pt x="63" y="46"/>
                    <a:pt x="126" y="89"/>
                    <a:pt x="193" y="125"/>
                  </a:cubicBezTo>
                  <a:cubicBezTo>
                    <a:pt x="193" y="126"/>
                    <a:pt x="193" y="126"/>
                    <a:pt x="194" y="126"/>
                  </a:cubicBezTo>
                  <a:cubicBezTo>
                    <a:pt x="194" y="126"/>
                    <a:pt x="194" y="125"/>
                    <a:pt x="194" y="125"/>
                  </a:cubicBezTo>
                  <a:cubicBezTo>
                    <a:pt x="195" y="125"/>
                    <a:pt x="195" y="124"/>
                    <a:pt x="194" y="124"/>
                  </a:cubicBezTo>
                  <a:cubicBezTo>
                    <a:pt x="127" y="87"/>
                    <a:pt x="64" y="44"/>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8"/>
            <p:cNvSpPr>
              <a:spLocks/>
            </p:cNvSpPr>
            <p:nvPr userDrawn="1"/>
          </p:nvSpPr>
          <p:spPr bwMode="auto">
            <a:xfrm>
              <a:off x="5475288" y="4814888"/>
              <a:ext cx="4427538" cy="2011363"/>
            </a:xfrm>
            <a:custGeom>
              <a:avLst/>
              <a:gdLst>
                <a:gd name="T0" fmla="*/ 1505 w 1506"/>
                <a:gd name="T1" fmla="*/ 0 h 696"/>
                <a:gd name="T2" fmla="*/ 1504 w 1506"/>
                <a:gd name="T3" fmla="*/ 0 h 696"/>
                <a:gd name="T4" fmla="*/ 663 w 1506"/>
                <a:gd name="T5" fmla="*/ 401 h 696"/>
                <a:gd name="T6" fmla="*/ 662 w 1506"/>
                <a:gd name="T7" fmla="*/ 401 h 696"/>
                <a:gd name="T8" fmla="*/ 654 w 1506"/>
                <a:gd name="T9" fmla="*/ 407 h 696"/>
                <a:gd name="T10" fmla="*/ 646 w 1506"/>
                <a:gd name="T11" fmla="*/ 413 h 696"/>
                <a:gd name="T12" fmla="*/ 73 w 1506"/>
                <a:gd name="T13" fmla="*/ 663 h 696"/>
                <a:gd name="T14" fmla="*/ 73 w 1506"/>
                <a:gd name="T15" fmla="*/ 663 h 696"/>
                <a:gd name="T16" fmla="*/ 1 w 1506"/>
                <a:gd name="T17" fmla="*/ 694 h 696"/>
                <a:gd name="T18" fmla="*/ 0 w 1506"/>
                <a:gd name="T19" fmla="*/ 695 h 696"/>
                <a:gd name="T20" fmla="*/ 1 w 1506"/>
                <a:gd name="T21" fmla="*/ 696 h 696"/>
                <a:gd name="T22" fmla="*/ 1 w 1506"/>
                <a:gd name="T23" fmla="*/ 696 h 696"/>
                <a:gd name="T24" fmla="*/ 73 w 1506"/>
                <a:gd name="T25" fmla="*/ 665 h 696"/>
                <a:gd name="T26" fmla="*/ 647 w 1506"/>
                <a:gd name="T27" fmla="*/ 415 h 696"/>
                <a:gd name="T28" fmla="*/ 648 w 1506"/>
                <a:gd name="T29" fmla="*/ 415 h 696"/>
                <a:gd name="T30" fmla="*/ 655 w 1506"/>
                <a:gd name="T31" fmla="*/ 409 h 696"/>
                <a:gd name="T32" fmla="*/ 664 w 1506"/>
                <a:gd name="T33" fmla="*/ 403 h 696"/>
                <a:gd name="T34" fmla="*/ 1505 w 1506"/>
                <a:gd name="T35" fmla="*/ 1 h 696"/>
                <a:gd name="T36" fmla="*/ 1505 w 1506"/>
                <a:gd name="T37" fmla="*/ 0 h 696"/>
                <a:gd name="T38" fmla="*/ 1505 w 1506"/>
                <a:gd name="T3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6" h="696">
                  <a:moveTo>
                    <a:pt x="1505" y="0"/>
                  </a:moveTo>
                  <a:cubicBezTo>
                    <a:pt x="1504" y="0"/>
                    <a:pt x="1504" y="0"/>
                    <a:pt x="1504" y="0"/>
                  </a:cubicBezTo>
                  <a:cubicBezTo>
                    <a:pt x="1224" y="134"/>
                    <a:pt x="948" y="272"/>
                    <a:pt x="663" y="401"/>
                  </a:cubicBezTo>
                  <a:cubicBezTo>
                    <a:pt x="662" y="401"/>
                    <a:pt x="662" y="401"/>
                    <a:pt x="662" y="401"/>
                  </a:cubicBezTo>
                  <a:cubicBezTo>
                    <a:pt x="660" y="403"/>
                    <a:pt x="657" y="405"/>
                    <a:pt x="654" y="407"/>
                  </a:cubicBezTo>
                  <a:cubicBezTo>
                    <a:pt x="651" y="409"/>
                    <a:pt x="648" y="411"/>
                    <a:pt x="646" y="413"/>
                  </a:cubicBezTo>
                  <a:cubicBezTo>
                    <a:pt x="455" y="498"/>
                    <a:pt x="264" y="583"/>
                    <a:pt x="73" y="663"/>
                  </a:cubicBezTo>
                  <a:cubicBezTo>
                    <a:pt x="73" y="663"/>
                    <a:pt x="73" y="663"/>
                    <a:pt x="73" y="663"/>
                  </a:cubicBezTo>
                  <a:cubicBezTo>
                    <a:pt x="48" y="676"/>
                    <a:pt x="24" y="688"/>
                    <a:pt x="1" y="694"/>
                  </a:cubicBezTo>
                  <a:cubicBezTo>
                    <a:pt x="0" y="694"/>
                    <a:pt x="0" y="695"/>
                    <a:pt x="0" y="695"/>
                  </a:cubicBezTo>
                  <a:cubicBezTo>
                    <a:pt x="0" y="696"/>
                    <a:pt x="1" y="696"/>
                    <a:pt x="1" y="696"/>
                  </a:cubicBezTo>
                  <a:cubicBezTo>
                    <a:pt x="1" y="696"/>
                    <a:pt x="1" y="696"/>
                    <a:pt x="1" y="696"/>
                  </a:cubicBezTo>
                  <a:cubicBezTo>
                    <a:pt x="24" y="690"/>
                    <a:pt x="49" y="677"/>
                    <a:pt x="73" y="665"/>
                  </a:cubicBezTo>
                  <a:cubicBezTo>
                    <a:pt x="265" y="584"/>
                    <a:pt x="456" y="500"/>
                    <a:pt x="647" y="415"/>
                  </a:cubicBezTo>
                  <a:cubicBezTo>
                    <a:pt x="648" y="415"/>
                    <a:pt x="648" y="415"/>
                    <a:pt x="648" y="415"/>
                  </a:cubicBezTo>
                  <a:cubicBezTo>
                    <a:pt x="649" y="413"/>
                    <a:pt x="652" y="411"/>
                    <a:pt x="655" y="409"/>
                  </a:cubicBezTo>
                  <a:cubicBezTo>
                    <a:pt x="658" y="407"/>
                    <a:pt x="662" y="405"/>
                    <a:pt x="664" y="403"/>
                  </a:cubicBezTo>
                  <a:cubicBezTo>
                    <a:pt x="949" y="273"/>
                    <a:pt x="1225" y="136"/>
                    <a:pt x="1505" y="1"/>
                  </a:cubicBezTo>
                  <a:cubicBezTo>
                    <a:pt x="1505" y="1"/>
                    <a:pt x="1506" y="1"/>
                    <a:pt x="1505" y="0"/>
                  </a:cubicBezTo>
                  <a:cubicBezTo>
                    <a:pt x="1505" y="0"/>
                    <a:pt x="1505" y="0"/>
                    <a:pt x="15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9"/>
            <p:cNvSpPr>
              <a:spLocks/>
            </p:cNvSpPr>
            <p:nvPr userDrawn="1"/>
          </p:nvSpPr>
          <p:spPr bwMode="auto">
            <a:xfrm>
              <a:off x="9525" y="6586538"/>
              <a:ext cx="363538" cy="236538"/>
            </a:xfrm>
            <a:custGeom>
              <a:avLst/>
              <a:gdLst>
                <a:gd name="T0" fmla="*/ 1 w 124"/>
                <a:gd name="T1" fmla="*/ 0 h 82"/>
                <a:gd name="T2" fmla="*/ 0 w 124"/>
                <a:gd name="T3" fmla="*/ 1 h 82"/>
                <a:gd name="T4" fmla="*/ 1 w 124"/>
                <a:gd name="T5" fmla="*/ 2 h 82"/>
                <a:gd name="T6" fmla="*/ 1 w 124"/>
                <a:gd name="T7" fmla="*/ 2 h 82"/>
                <a:gd name="T8" fmla="*/ 122 w 124"/>
                <a:gd name="T9" fmla="*/ 82 h 82"/>
                <a:gd name="T10" fmla="*/ 123 w 124"/>
                <a:gd name="T11" fmla="*/ 82 h 82"/>
                <a:gd name="T12" fmla="*/ 124 w 124"/>
                <a:gd name="T13" fmla="*/ 82 h 82"/>
                <a:gd name="T14" fmla="*/ 123 w 124"/>
                <a:gd name="T15" fmla="*/ 81 h 82"/>
                <a:gd name="T16" fmla="*/ 2 w 124"/>
                <a:gd name="T17" fmla="*/ 0 h 82"/>
                <a:gd name="T18" fmla="*/ 1 w 124"/>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2">
                  <a:moveTo>
                    <a:pt x="1" y="0"/>
                  </a:moveTo>
                  <a:cubicBezTo>
                    <a:pt x="1" y="0"/>
                    <a:pt x="0" y="0"/>
                    <a:pt x="0" y="1"/>
                  </a:cubicBezTo>
                  <a:cubicBezTo>
                    <a:pt x="0" y="1"/>
                    <a:pt x="0" y="2"/>
                    <a:pt x="1" y="2"/>
                  </a:cubicBezTo>
                  <a:cubicBezTo>
                    <a:pt x="1" y="2"/>
                    <a:pt x="1" y="2"/>
                    <a:pt x="1" y="2"/>
                  </a:cubicBezTo>
                  <a:cubicBezTo>
                    <a:pt x="40" y="30"/>
                    <a:pt x="80" y="57"/>
                    <a:pt x="122" y="82"/>
                  </a:cubicBezTo>
                  <a:cubicBezTo>
                    <a:pt x="122" y="82"/>
                    <a:pt x="123" y="82"/>
                    <a:pt x="123" y="82"/>
                  </a:cubicBezTo>
                  <a:cubicBezTo>
                    <a:pt x="123" y="82"/>
                    <a:pt x="123" y="82"/>
                    <a:pt x="124" y="82"/>
                  </a:cubicBezTo>
                  <a:cubicBezTo>
                    <a:pt x="124" y="82"/>
                    <a:pt x="124" y="81"/>
                    <a:pt x="123" y="81"/>
                  </a:cubicBezTo>
                  <a:cubicBezTo>
                    <a:pt x="81" y="56"/>
                    <a:pt x="41" y="28"/>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60"/>
            <p:cNvSpPr>
              <a:spLocks/>
            </p:cNvSpPr>
            <p:nvPr userDrawn="1"/>
          </p:nvSpPr>
          <p:spPr bwMode="auto">
            <a:xfrm>
              <a:off x="5748338" y="4930775"/>
              <a:ext cx="4151313" cy="1895475"/>
            </a:xfrm>
            <a:custGeom>
              <a:avLst/>
              <a:gdLst>
                <a:gd name="T0" fmla="*/ 1411 w 1412"/>
                <a:gd name="T1" fmla="*/ 0 h 656"/>
                <a:gd name="T2" fmla="*/ 1410 w 1412"/>
                <a:gd name="T3" fmla="*/ 0 h 656"/>
                <a:gd name="T4" fmla="*/ 1310 w 1412"/>
                <a:gd name="T5" fmla="*/ 46 h 656"/>
                <a:gd name="T6" fmla="*/ 1310 w 1412"/>
                <a:gd name="T7" fmla="*/ 46 h 656"/>
                <a:gd name="T8" fmla="*/ 1 w 1412"/>
                <a:gd name="T9" fmla="*/ 655 h 656"/>
                <a:gd name="T10" fmla="*/ 1 w 1412"/>
                <a:gd name="T11" fmla="*/ 656 h 656"/>
                <a:gd name="T12" fmla="*/ 2 w 1412"/>
                <a:gd name="T13" fmla="*/ 656 h 656"/>
                <a:gd name="T14" fmla="*/ 2 w 1412"/>
                <a:gd name="T15" fmla="*/ 656 h 656"/>
                <a:gd name="T16" fmla="*/ 1311 w 1412"/>
                <a:gd name="T17" fmla="*/ 47 h 656"/>
                <a:gd name="T18" fmla="*/ 1411 w 1412"/>
                <a:gd name="T19" fmla="*/ 2 h 656"/>
                <a:gd name="T20" fmla="*/ 1412 w 1412"/>
                <a:gd name="T21" fmla="*/ 0 h 656"/>
                <a:gd name="T22" fmla="*/ 1411 w 1412"/>
                <a:gd name="T23"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2" h="656">
                  <a:moveTo>
                    <a:pt x="1411" y="0"/>
                  </a:moveTo>
                  <a:cubicBezTo>
                    <a:pt x="1411" y="0"/>
                    <a:pt x="1411" y="0"/>
                    <a:pt x="1410" y="0"/>
                  </a:cubicBezTo>
                  <a:cubicBezTo>
                    <a:pt x="1376" y="13"/>
                    <a:pt x="1343" y="30"/>
                    <a:pt x="1310" y="46"/>
                  </a:cubicBezTo>
                  <a:cubicBezTo>
                    <a:pt x="1310" y="46"/>
                    <a:pt x="1310" y="46"/>
                    <a:pt x="1310" y="46"/>
                  </a:cubicBezTo>
                  <a:cubicBezTo>
                    <a:pt x="875" y="268"/>
                    <a:pt x="439" y="462"/>
                    <a:pt x="1" y="655"/>
                  </a:cubicBezTo>
                  <a:cubicBezTo>
                    <a:pt x="1" y="655"/>
                    <a:pt x="0" y="655"/>
                    <a:pt x="1" y="656"/>
                  </a:cubicBezTo>
                  <a:cubicBezTo>
                    <a:pt x="1" y="656"/>
                    <a:pt x="1" y="656"/>
                    <a:pt x="2" y="656"/>
                  </a:cubicBezTo>
                  <a:cubicBezTo>
                    <a:pt x="2" y="656"/>
                    <a:pt x="2" y="656"/>
                    <a:pt x="2" y="656"/>
                  </a:cubicBezTo>
                  <a:cubicBezTo>
                    <a:pt x="440" y="464"/>
                    <a:pt x="876" y="270"/>
                    <a:pt x="1311" y="47"/>
                  </a:cubicBezTo>
                  <a:cubicBezTo>
                    <a:pt x="1344" y="31"/>
                    <a:pt x="1376" y="15"/>
                    <a:pt x="1411" y="2"/>
                  </a:cubicBezTo>
                  <a:cubicBezTo>
                    <a:pt x="1412" y="2"/>
                    <a:pt x="1412" y="1"/>
                    <a:pt x="1412" y="0"/>
                  </a:cubicBezTo>
                  <a:cubicBezTo>
                    <a:pt x="1412" y="0"/>
                    <a:pt x="1411" y="0"/>
                    <a:pt x="14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1"/>
            <p:cNvSpPr>
              <a:spLocks/>
            </p:cNvSpPr>
            <p:nvPr userDrawn="1"/>
          </p:nvSpPr>
          <p:spPr bwMode="auto">
            <a:xfrm>
              <a:off x="6350" y="6702425"/>
              <a:ext cx="182563" cy="120650"/>
            </a:xfrm>
            <a:custGeom>
              <a:avLst/>
              <a:gdLst>
                <a:gd name="T0" fmla="*/ 1 w 62"/>
                <a:gd name="T1" fmla="*/ 0 h 42"/>
                <a:gd name="T2" fmla="*/ 0 w 62"/>
                <a:gd name="T3" fmla="*/ 1 h 42"/>
                <a:gd name="T4" fmla="*/ 1 w 62"/>
                <a:gd name="T5" fmla="*/ 2 h 42"/>
                <a:gd name="T6" fmla="*/ 60 w 62"/>
                <a:gd name="T7" fmla="*/ 42 h 42"/>
                <a:gd name="T8" fmla="*/ 61 w 62"/>
                <a:gd name="T9" fmla="*/ 42 h 42"/>
                <a:gd name="T10" fmla="*/ 61 w 62"/>
                <a:gd name="T11" fmla="*/ 42 h 42"/>
                <a:gd name="T12" fmla="*/ 61 w 62"/>
                <a:gd name="T13" fmla="*/ 41 h 42"/>
                <a:gd name="T14" fmla="*/ 2 w 62"/>
                <a:gd name="T15" fmla="*/ 0 h 42"/>
                <a:gd name="T16" fmla="*/ 1 w 6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2">
                  <a:moveTo>
                    <a:pt x="1" y="0"/>
                  </a:moveTo>
                  <a:cubicBezTo>
                    <a:pt x="1" y="0"/>
                    <a:pt x="1" y="0"/>
                    <a:pt x="0" y="1"/>
                  </a:cubicBezTo>
                  <a:cubicBezTo>
                    <a:pt x="0" y="1"/>
                    <a:pt x="0" y="2"/>
                    <a:pt x="1" y="2"/>
                  </a:cubicBezTo>
                  <a:cubicBezTo>
                    <a:pt x="20" y="16"/>
                    <a:pt x="40" y="29"/>
                    <a:pt x="60" y="42"/>
                  </a:cubicBezTo>
                  <a:cubicBezTo>
                    <a:pt x="60" y="42"/>
                    <a:pt x="60" y="42"/>
                    <a:pt x="61" y="42"/>
                  </a:cubicBezTo>
                  <a:cubicBezTo>
                    <a:pt x="61" y="42"/>
                    <a:pt x="61" y="42"/>
                    <a:pt x="61" y="42"/>
                  </a:cubicBezTo>
                  <a:cubicBezTo>
                    <a:pt x="62" y="42"/>
                    <a:pt x="62" y="41"/>
                    <a:pt x="61" y="41"/>
                  </a:cubicBezTo>
                  <a:cubicBezTo>
                    <a:pt x="41" y="27"/>
                    <a:pt x="21" y="14"/>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2"/>
            <p:cNvSpPr>
              <a:spLocks/>
            </p:cNvSpPr>
            <p:nvPr userDrawn="1"/>
          </p:nvSpPr>
          <p:spPr bwMode="auto">
            <a:xfrm>
              <a:off x="6024563" y="5046663"/>
              <a:ext cx="3875088" cy="1782763"/>
            </a:xfrm>
            <a:custGeom>
              <a:avLst/>
              <a:gdLst>
                <a:gd name="T0" fmla="*/ 1317 w 1318"/>
                <a:gd name="T1" fmla="*/ 0 h 617"/>
                <a:gd name="T2" fmla="*/ 1316 w 1318"/>
                <a:gd name="T3" fmla="*/ 0 h 617"/>
                <a:gd name="T4" fmla="*/ 704 w 1318"/>
                <a:gd name="T5" fmla="*/ 301 h 617"/>
                <a:gd name="T6" fmla="*/ 537 w 1318"/>
                <a:gd name="T7" fmla="*/ 373 h 617"/>
                <a:gd name="T8" fmla="*/ 536 w 1318"/>
                <a:gd name="T9" fmla="*/ 374 h 617"/>
                <a:gd name="T10" fmla="*/ 528 w 1318"/>
                <a:gd name="T11" fmla="*/ 379 h 617"/>
                <a:gd name="T12" fmla="*/ 520 w 1318"/>
                <a:gd name="T13" fmla="*/ 385 h 617"/>
                <a:gd name="T14" fmla="*/ 484 w 1318"/>
                <a:gd name="T15" fmla="*/ 398 h 617"/>
                <a:gd name="T16" fmla="*/ 484 w 1318"/>
                <a:gd name="T17" fmla="*/ 398 h 617"/>
                <a:gd name="T18" fmla="*/ 0 w 1318"/>
                <a:gd name="T19" fmla="*/ 615 h 617"/>
                <a:gd name="T20" fmla="*/ 0 w 1318"/>
                <a:gd name="T21" fmla="*/ 616 h 617"/>
                <a:gd name="T22" fmla="*/ 1 w 1318"/>
                <a:gd name="T23" fmla="*/ 617 h 617"/>
                <a:gd name="T24" fmla="*/ 1 w 1318"/>
                <a:gd name="T25" fmla="*/ 617 h 617"/>
                <a:gd name="T26" fmla="*/ 1 w 1318"/>
                <a:gd name="T27" fmla="*/ 617 h 617"/>
                <a:gd name="T28" fmla="*/ 485 w 1318"/>
                <a:gd name="T29" fmla="*/ 399 h 617"/>
                <a:gd name="T30" fmla="*/ 521 w 1318"/>
                <a:gd name="T31" fmla="*/ 387 h 617"/>
                <a:gd name="T32" fmla="*/ 522 w 1318"/>
                <a:gd name="T33" fmla="*/ 387 h 617"/>
                <a:gd name="T34" fmla="*/ 530 w 1318"/>
                <a:gd name="T35" fmla="*/ 381 h 617"/>
                <a:gd name="T36" fmla="*/ 538 w 1318"/>
                <a:gd name="T37" fmla="*/ 375 h 617"/>
                <a:gd name="T38" fmla="*/ 704 w 1318"/>
                <a:gd name="T39" fmla="*/ 302 h 617"/>
                <a:gd name="T40" fmla="*/ 704 w 1318"/>
                <a:gd name="T41" fmla="*/ 302 h 617"/>
                <a:gd name="T42" fmla="*/ 1317 w 1318"/>
                <a:gd name="T43" fmla="*/ 2 h 617"/>
                <a:gd name="T44" fmla="*/ 1318 w 1318"/>
                <a:gd name="T45" fmla="*/ 1 h 617"/>
                <a:gd name="T46" fmla="*/ 1317 w 1318"/>
                <a:gd name="T4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8" h="617">
                  <a:moveTo>
                    <a:pt x="1317" y="0"/>
                  </a:moveTo>
                  <a:cubicBezTo>
                    <a:pt x="1317" y="0"/>
                    <a:pt x="1317" y="0"/>
                    <a:pt x="1316" y="0"/>
                  </a:cubicBezTo>
                  <a:cubicBezTo>
                    <a:pt x="1115" y="103"/>
                    <a:pt x="911" y="200"/>
                    <a:pt x="704" y="301"/>
                  </a:cubicBezTo>
                  <a:cubicBezTo>
                    <a:pt x="647" y="325"/>
                    <a:pt x="594" y="349"/>
                    <a:pt x="537" y="373"/>
                  </a:cubicBezTo>
                  <a:cubicBezTo>
                    <a:pt x="536" y="374"/>
                    <a:pt x="536" y="374"/>
                    <a:pt x="536" y="374"/>
                  </a:cubicBezTo>
                  <a:cubicBezTo>
                    <a:pt x="535" y="375"/>
                    <a:pt x="531" y="377"/>
                    <a:pt x="528" y="379"/>
                  </a:cubicBezTo>
                  <a:cubicBezTo>
                    <a:pt x="525" y="381"/>
                    <a:pt x="522" y="383"/>
                    <a:pt x="520" y="385"/>
                  </a:cubicBezTo>
                  <a:cubicBezTo>
                    <a:pt x="508" y="390"/>
                    <a:pt x="496" y="394"/>
                    <a:pt x="484" y="398"/>
                  </a:cubicBezTo>
                  <a:cubicBezTo>
                    <a:pt x="484" y="398"/>
                    <a:pt x="484" y="398"/>
                    <a:pt x="484" y="398"/>
                  </a:cubicBezTo>
                  <a:cubicBezTo>
                    <a:pt x="321" y="470"/>
                    <a:pt x="162" y="547"/>
                    <a:pt x="0" y="615"/>
                  </a:cubicBezTo>
                  <a:cubicBezTo>
                    <a:pt x="0" y="615"/>
                    <a:pt x="0" y="615"/>
                    <a:pt x="0" y="616"/>
                  </a:cubicBezTo>
                  <a:cubicBezTo>
                    <a:pt x="0" y="616"/>
                    <a:pt x="0" y="617"/>
                    <a:pt x="1" y="617"/>
                  </a:cubicBezTo>
                  <a:cubicBezTo>
                    <a:pt x="1" y="617"/>
                    <a:pt x="1" y="617"/>
                    <a:pt x="1" y="617"/>
                  </a:cubicBezTo>
                  <a:cubicBezTo>
                    <a:pt x="1" y="617"/>
                    <a:pt x="1" y="617"/>
                    <a:pt x="1" y="617"/>
                  </a:cubicBezTo>
                  <a:cubicBezTo>
                    <a:pt x="163" y="549"/>
                    <a:pt x="322" y="472"/>
                    <a:pt x="485" y="399"/>
                  </a:cubicBezTo>
                  <a:cubicBezTo>
                    <a:pt x="497" y="395"/>
                    <a:pt x="509" y="391"/>
                    <a:pt x="521" y="387"/>
                  </a:cubicBezTo>
                  <a:cubicBezTo>
                    <a:pt x="522" y="387"/>
                    <a:pt x="522" y="387"/>
                    <a:pt x="522" y="387"/>
                  </a:cubicBezTo>
                  <a:cubicBezTo>
                    <a:pt x="523" y="385"/>
                    <a:pt x="526" y="383"/>
                    <a:pt x="530" y="381"/>
                  </a:cubicBezTo>
                  <a:cubicBezTo>
                    <a:pt x="533" y="379"/>
                    <a:pt x="536" y="377"/>
                    <a:pt x="538" y="375"/>
                  </a:cubicBezTo>
                  <a:cubicBezTo>
                    <a:pt x="595" y="351"/>
                    <a:pt x="647" y="327"/>
                    <a:pt x="704" y="302"/>
                  </a:cubicBezTo>
                  <a:cubicBezTo>
                    <a:pt x="704" y="302"/>
                    <a:pt x="704" y="302"/>
                    <a:pt x="704" y="302"/>
                  </a:cubicBezTo>
                  <a:cubicBezTo>
                    <a:pt x="912" y="201"/>
                    <a:pt x="1116" y="104"/>
                    <a:pt x="1317" y="2"/>
                  </a:cubicBezTo>
                  <a:cubicBezTo>
                    <a:pt x="1318" y="2"/>
                    <a:pt x="1318" y="1"/>
                    <a:pt x="1318" y="1"/>
                  </a:cubicBezTo>
                  <a:cubicBezTo>
                    <a:pt x="1318" y="0"/>
                    <a:pt x="1317" y="0"/>
                    <a:pt x="13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63"/>
            <p:cNvSpPr>
              <a:spLocks/>
            </p:cNvSpPr>
            <p:nvPr userDrawn="1"/>
          </p:nvSpPr>
          <p:spPr bwMode="auto">
            <a:xfrm>
              <a:off x="6296025" y="5160963"/>
              <a:ext cx="3603625" cy="1668463"/>
            </a:xfrm>
            <a:custGeom>
              <a:avLst/>
              <a:gdLst>
                <a:gd name="T0" fmla="*/ 1225 w 1226"/>
                <a:gd name="T1" fmla="*/ 0 h 577"/>
                <a:gd name="T2" fmla="*/ 1225 w 1226"/>
                <a:gd name="T3" fmla="*/ 0 h 577"/>
                <a:gd name="T4" fmla="*/ 1 w 1226"/>
                <a:gd name="T5" fmla="*/ 575 h 577"/>
                <a:gd name="T6" fmla="*/ 1 w 1226"/>
                <a:gd name="T7" fmla="*/ 576 h 577"/>
                <a:gd name="T8" fmla="*/ 2 w 1226"/>
                <a:gd name="T9" fmla="*/ 577 h 577"/>
                <a:gd name="T10" fmla="*/ 2 w 1226"/>
                <a:gd name="T11" fmla="*/ 576 h 577"/>
                <a:gd name="T12" fmla="*/ 1225 w 1226"/>
                <a:gd name="T13" fmla="*/ 2 h 577"/>
                <a:gd name="T14" fmla="*/ 1226 w 1226"/>
                <a:gd name="T15" fmla="*/ 1 h 577"/>
                <a:gd name="T16" fmla="*/ 1225 w 1226"/>
                <a:gd name="T1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577">
                  <a:moveTo>
                    <a:pt x="1225" y="0"/>
                  </a:moveTo>
                  <a:cubicBezTo>
                    <a:pt x="1225" y="0"/>
                    <a:pt x="1225" y="0"/>
                    <a:pt x="1225" y="0"/>
                  </a:cubicBezTo>
                  <a:cubicBezTo>
                    <a:pt x="819" y="200"/>
                    <a:pt x="416" y="394"/>
                    <a:pt x="1" y="575"/>
                  </a:cubicBezTo>
                  <a:cubicBezTo>
                    <a:pt x="1" y="575"/>
                    <a:pt x="0" y="575"/>
                    <a:pt x="1" y="576"/>
                  </a:cubicBezTo>
                  <a:cubicBezTo>
                    <a:pt x="1" y="576"/>
                    <a:pt x="1" y="577"/>
                    <a:pt x="2" y="577"/>
                  </a:cubicBezTo>
                  <a:cubicBezTo>
                    <a:pt x="2" y="577"/>
                    <a:pt x="2" y="576"/>
                    <a:pt x="2" y="576"/>
                  </a:cubicBezTo>
                  <a:cubicBezTo>
                    <a:pt x="417" y="396"/>
                    <a:pt x="820" y="202"/>
                    <a:pt x="1225" y="2"/>
                  </a:cubicBezTo>
                  <a:cubicBezTo>
                    <a:pt x="1226" y="2"/>
                    <a:pt x="1226" y="1"/>
                    <a:pt x="1226" y="1"/>
                  </a:cubicBezTo>
                  <a:cubicBezTo>
                    <a:pt x="1226" y="1"/>
                    <a:pt x="1225" y="0"/>
                    <a:pt x="12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64"/>
            <p:cNvSpPr>
              <a:spLocks/>
            </p:cNvSpPr>
            <p:nvPr userDrawn="1"/>
          </p:nvSpPr>
          <p:spPr bwMode="auto">
            <a:xfrm>
              <a:off x="6569075" y="5273675"/>
              <a:ext cx="3333750" cy="1552575"/>
            </a:xfrm>
            <a:custGeom>
              <a:avLst/>
              <a:gdLst>
                <a:gd name="T0" fmla="*/ 1132 w 1134"/>
                <a:gd name="T1" fmla="*/ 0 h 537"/>
                <a:gd name="T2" fmla="*/ 1132 w 1134"/>
                <a:gd name="T3" fmla="*/ 0 h 537"/>
                <a:gd name="T4" fmla="*/ 1015 w 1134"/>
                <a:gd name="T5" fmla="*/ 60 h 537"/>
                <a:gd name="T6" fmla="*/ 1015 w 1134"/>
                <a:gd name="T7" fmla="*/ 60 h 537"/>
                <a:gd name="T8" fmla="*/ 653 w 1134"/>
                <a:gd name="T9" fmla="*/ 238 h 537"/>
                <a:gd name="T10" fmla="*/ 1 w 1134"/>
                <a:gd name="T11" fmla="*/ 535 h 537"/>
                <a:gd name="T12" fmla="*/ 0 w 1134"/>
                <a:gd name="T13" fmla="*/ 537 h 537"/>
                <a:gd name="T14" fmla="*/ 1 w 1134"/>
                <a:gd name="T15" fmla="*/ 537 h 537"/>
                <a:gd name="T16" fmla="*/ 1 w 1134"/>
                <a:gd name="T17" fmla="*/ 537 h 537"/>
                <a:gd name="T18" fmla="*/ 1 w 1134"/>
                <a:gd name="T19" fmla="*/ 537 h 537"/>
                <a:gd name="T20" fmla="*/ 654 w 1134"/>
                <a:gd name="T21" fmla="*/ 240 h 537"/>
                <a:gd name="T22" fmla="*/ 1016 w 1134"/>
                <a:gd name="T23" fmla="*/ 62 h 537"/>
                <a:gd name="T24" fmla="*/ 1133 w 1134"/>
                <a:gd name="T25" fmla="*/ 2 h 537"/>
                <a:gd name="T26" fmla="*/ 1133 w 1134"/>
                <a:gd name="T27" fmla="*/ 0 h 537"/>
                <a:gd name="T28" fmla="*/ 1132 w 1134"/>
                <a:gd name="T2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4" h="537">
                  <a:moveTo>
                    <a:pt x="1132" y="0"/>
                  </a:moveTo>
                  <a:cubicBezTo>
                    <a:pt x="1132" y="0"/>
                    <a:pt x="1132" y="0"/>
                    <a:pt x="1132" y="0"/>
                  </a:cubicBezTo>
                  <a:cubicBezTo>
                    <a:pt x="1096" y="24"/>
                    <a:pt x="1056" y="44"/>
                    <a:pt x="1015" y="60"/>
                  </a:cubicBezTo>
                  <a:cubicBezTo>
                    <a:pt x="1015" y="60"/>
                    <a:pt x="1015" y="60"/>
                    <a:pt x="1015" y="60"/>
                  </a:cubicBezTo>
                  <a:cubicBezTo>
                    <a:pt x="893" y="121"/>
                    <a:pt x="775" y="177"/>
                    <a:pt x="653" y="238"/>
                  </a:cubicBezTo>
                  <a:cubicBezTo>
                    <a:pt x="437" y="343"/>
                    <a:pt x="217" y="436"/>
                    <a:pt x="1" y="535"/>
                  </a:cubicBezTo>
                  <a:cubicBezTo>
                    <a:pt x="0" y="535"/>
                    <a:pt x="0" y="536"/>
                    <a:pt x="0" y="537"/>
                  </a:cubicBezTo>
                  <a:cubicBezTo>
                    <a:pt x="0" y="537"/>
                    <a:pt x="1" y="537"/>
                    <a:pt x="1" y="537"/>
                  </a:cubicBezTo>
                  <a:cubicBezTo>
                    <a:pt x="1" y="537"/>
                    <a:pt x="1" y="537"/>
                    <a:pt x="1" y="537"/>
                  </a:cubicBezTo>
                  <a:cubicBezTo>
                    <a:pt x="1" y="537"/>
                    <a:pt x="1" y="537"/>
                    <a:pt x="1" y="537"/>
                  </a:cubicBezTo>
                  <a:cubicBezTo>
                    <a:pt x="218" y="438"/>
                    <a:pt x="438" y="345"/>
                    <a:pt x="654" y="240"/>
                  </a:cubicBezTo>
                  <a:cubicBezTo>
                    <a:pt x="776" y="179"/>
                    <a:pt x="894" y="122"/>
                    <a:pt x="1016" y="62"/>
                  </a:cubicBezTo>
                  <a:cubicBezTo>
                    <a:pt x="1057" y="46"/>
                    <a:pt x="1097" y="25"/>
                    <a:pt x="1133" y="2"/>
                  </a:cubicBezTo>
                  <a:cubicBezTo>
                    <a:pt x="1133" y="1"/>
                    <a:pt x="1134" y="1"/>
                    <a:pt x="1133" y="0"/>
                  </a:cubicBezTo>
                  <a:cubicBezTo>
                    <a:pt x="1133" y="0"/>
                    <a:pt x="1133" y="0"/>
                    <a:pt x="11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5"/>
            <p:cNvSpPr>
              <a:spLocks/>
            </p:cNvSpPr>
            <p:nvPr userDrawn="1"/>
          </p:nvSpPr>
          <p:spPr bwMode="auto">
            <a:xfrm>
              <a:off x="6831013" y="5395913"/>
              <a:ext cx="3065463" cy="1433513"/>
            </a:xfrm>
            <a:custGeom>
              <a:avLst/>
              <a:gdLst>
                <a:gd name="T0" fmla="*/ 1042 w 1043"/>
                <a:gd name="T1" fmla="*/ 0 h 496"/>
                <a:gd name="T2" fmla="*/ 1041 w 1043"/>
                <a:gd name="T3" fmla="*/ 1 h 496"/>
                <a:gd name="T4" fmla="*/ 1 w 1043"/>
                <a:gd name="T5" fmla="*/ 494 h 496"/>
                <a:gd name="T6" fmla="*/ 1 w 1043"/>
                <a:gd name="T7" fmla="*/ 495 h 496"/>
                <a:gd name="T8" fmla="*/ 2 w 1043"/>
                <a:gd name="T9" fmla="*/ 496 h 496"/>
                <a:gd name="T10" fmla="*/ 2 w 1043"/>
                <a:gd name="T11" fmla="*/ 496 h 496"/>
                <a:gd name="T12" fmla="*/ 1042 w 1043"/>
                <a:gd name="T13" fmla="*/ 2 h 496"/>
                <a:gd name="T14" fmla="*/ 1043 w 1043"/>
                <a:gd name="T15" fmla="*/ 1 h 496"/>
                <a:gd name="T16" fmla="*/ 1042 w 1043"/>
                <a:gd name="T1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3" h="496">
                  <a:moveTo>
                    <a:pt x="1042" y="0"/>
                  </a:moveTo>
                  <a:cubicBezTo>
                    <a:pt x="1042" y="0"/>
                    <a:pt x="1042" y="0"/>
                    <a:pt x="1041" y="1"/>
                  </a:cubicBezTo>
                  <a:cubicBezTo>
                    <a:pt x="698" y="176"/>
                    <a:pt x="352" y="337"/>
                    <a:pt x="1" y="494"/>
                  </a:cubicBezTo>
                  <a:cubicBezTo>
                    <a:pt x="1" y="494"/>
                    <a:pt x="0" y="495"/>
                    <a:pt x="1" y="495"/>
                  </a:cubicBezTo>
                  <a:cubicBezTo>
                    <a:pt x="1" y="495"/>
                    <a:pt x="1" y="496"/>
                    <a:pt x="2" y="496"/>
                  </a:cubicBezTo>
                  <a:cubicBezTo>
                    <a:pt x="2" y="496"/>
                    <a:pt x="2" y="496"/>
                    <a:pt x="2" y="496"/>
                  </a:cubicBezTo>
                  <a:cubicBezTo>
                    <a:pt x="353" y="339"/>
                    <a:pt x="699" y="177"/>
                    <a:pt x="1042" y="2"/>
                  </a:cubicBezTo>
                  <a:cubicBezTo>
                    <a:pt x="1043" y="2"/>
                    <a:pt x="1043" y="1"/>
                    <a:pt x="1043" y="1"/>
                  </a:cubicBezTo>
                  <a:cubicBezTo>
                    <a:pt x="1043" y="1"/>
                    <a:pt x="1042" y="0"/>
                    <a:pt x="10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6"/>
            <p:cNvSpPr>
              <a:spLocks/>
            </p:cNvSpPr>
            <p:nvPr userDrawn="1"/>
          </p:nvSpPr>
          <p:spPr bwMode="auto">
            <a:xfrm>
              <a:off x="7100888" y="5519738"/>
              <a:ext cx="2798763" cy="1306513"/>
            </a:xfrm>
            <a:custGeom>
              <a:avLst/>
              <a:gdLst>
                <a:gd name="T0" fmla="*/ 951 w 952"/>
                <a:gd name="T1" fmla="*/ 0 h 452"/>
                <a:gd name="T2" fmla="*/ 950 w 952"/>
                <a:gd name="T3" fmla="*/ 0 h 452"/>
                <a:gd name="T4" fmla="*/ 1 w 952"/>
                <a:gd name="T5" fmla="*/ 450 h 452"/>
                <a:gd name="T6" fmla="*/ 0 w 952"/>
                <a:gd name="T7" fmla="*/ 451 h 452"/>
                <a:gd name="T8" fmla="*/ 1 w 952"/>
                <a:gd name="T9" fmla="*/ 452 h 452"/>
                <a:gd name="T10" fmla="*/ 2 w 952"/>
                <a:gd name="T11" fmla="*/ 452 h 452"/>
                <a:gd name="T12" fmla="*/ 2 w 952"/>
                <a:gd name="T13" fmla="*/ 452 h 452"/>
                <a:gd name="T14" fmla="*/ 951 w 952"/>
                <a:gd name="T15" fmla="*/ 2 h 452"/>
                <a:gd name="T16" fmla="*/ 952 w 952"/>
                <a:gd name="T17" fmla="*/ 0 h 452"/>
                <a:gd name="T18" fmla="*/ 951 w 952"/>
                <a:gd name="T1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452">
                  <a:moveTo>
                    <a:pt x="951" y="0"/>
                  </a:moveTo>
                  <a:cubicBezTo>
                    <a:pt x="951" y="0"/>
                    <a:pt x="951" y="0"/>
                    <a:pt x="950" y="0"/>
                  </a:cubicBezTo>
                  <a:cubicBezTo>
                    <a:pt x="639" y="157"/>
                    <a:pt x="317" y="302"/>
                    <a:pt x="1" y="450"/>
                  </a:cubicBezTo>
                  <a:cubicBezTo>
                    <a:pt x="0" y="450"/>
                    <a:pt x="0" y="451"/>
                    <a:pt x="0" y="451"/>
                  </a:cubicBezTo>
                  <a:cubicBezTo>
                    <a:pt x="1" y="452"/>
                    <a:pt x="1" y="452"/>
                    <a:pt x="1" y="452"/>
                  </a:cubicBezTo>
                  <a:cubicBezTo>
                    <a:pt x="1" y="452"/>
                    <a:pt x="2" y="452"/>
                    <a:pt x="2" y="452"/>
                  </a:cubicBezTo>
                  <a:cubicBezTo>
                    <a:pt x="2" y="452"/>
                    <a:pt x="2" y="452"/>
                    <a:pt x="2" y="452"/>
                  </a:cubicBezTo>
                  <a:cubicBezTo>
                    <a:pt x="318" y="304"/>
                    <a:pt x="640" y="159"/>
                    <a:pt x="951" y="2"/>
                  </a:cubicBezTo>
                  <a:cubicBezTo>
                    <a:pt x="952" y="1"/>
                    <a:pt x="952" y="1"/>
                    <a:pt x="952" y="0"/>
                  </a:cubicBezTo>
                  <a:cubicBezTo>
                    <a:pt x="952" y="0"/>
                    <a:pt x="951" y="0"/>
                    <a:pt x="9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7"/>
            <p:cNvSpPr>
              <a:spLocks/>
            </p:cNvSpPr>
            <p:nvPr userDrawn="1"/>
          </p:nvSpPr>
          <p:spPr bwMode="auto">
            <a:xfrm>
              <a:off x="7362825" y="5627688"/>
              <a:ext cx="2536825" cy="1198563"/>
            </a:xfrm>
            <a:custGeom>
              <a:avLst/>
              <a:gdLst>
                <a:gd name="T0" fmla="*/ 861 w 863"/>
                <a:gd name="T1" fmla="*/ 0 h 415"/>
                <a:gd name="T2" fmla="*/ 861 w 863"/>
                <a:gd name="T3" fmla="*/ 0 h 415"/>
                <a:gd name="T4" fmla="*/ 1 w 863"/>
                <a:gd name="T5" fmla="*/ 413 h 415"/>
                <a:gd name="T6" fmla="*/ 0 w 863"/>
                <a:gd name="T7" fmla="*/ 414 h 415"/>
                <a:gd name="T8" fmla="*/ 1 w 863"/>
                <a:gd name="T9" fmla="*/ 415 h 415"/>
                <a:gd name="T10" fmla="*/ 2 w 863"/>
                <a:gd name="T11" fmla="*/ 415 h 415"/>
                <a:gd name="T12" fmla="*/ 862 w 863"/>
                <a:gd name="T13" fmla="*/ 2 h 415"/>
                <a:gd name="T14" fmla="*/ 862 w 863"/>
                <a:gd name="T15" fmla="*/ 0 h 415"/>
                <a:gd name="T16" fmla="*/ 861 w 863"/>
                <a:gd name="T1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415">
                  <a:moveTo>
                    <a:pt x="861" y="0"/>
                  </a:moveTo>
                  <a:cubicBezTo>
                    <a:pt x="861" y="0"/>
                    <a:pt x="861" y="0"/>
                    <a:pt x="861" y="0"/>
                  </a:cubicBezTo>
                  <a:cubicBezTo>
                    <a:pt x="578" y="148"/>
                    <a:pt x="285" y="273"/>
                    <a:pt x="1" y="413"/>
                  </a:cubicBezTo>
                  <a:cubicBezTo>
                    <a:pt x="0" y="413"/>
                    <a:pt x="0" y="414"/>
                    <a:pt x="0" y="414"/>
                  </a:cubicBezTo>
                  <a:cubicBezTo>
                    <a:pt x="0" y="415"/>
                    <a:pt x="1" y="415"/>
                    <a:pt x="1" y="415"/>
                  </a:cubicBezTo>
                  <a:cubicBezTo>
                    <a:pt x="1" y="415"/>
                    <a:pt x="1" y="415"/>
                    <a:pt x="2" y="415"/>
                  </a:cubicBezTo>
                  <a:cubicBezTo>
                    <a:pt x="286" y="275"/>
                    <a:pt x="579" y="150"/>
                    <a:pt x="862" y="2"/>
                  </a:cubicBezTo>
                  <a:cubicBezTo>
                    <a:pt x="862" y="2"/>
                    <a:pt x="863" y="1"/>
                    <a:pt x="862" y="0"/>
                  </a:cubicBezTo>
                  <a:cubicBezTo>
                    <a:pt x="862" y="0"/>
                    <a:pt x="862" y="0"/>
                    <a:pt x="8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8"/>
            <p:cNvSpPr>
              <a:spLocks/>
            </p:cNvSpPr>
            <p:nvPr userDrawn="1"/>
          </p:nvSpPr>
          <p:spPr bwMode="auto">
            <a:xfrm>
              <a:off x="7615238" y="5751513"/>
              <a:ext cx="2281238" cy="1077913"/>
            </a:xfrm>
            <a:custGeom>
              <a:avLst/>
              <a:gdLst>
                <a:gd name="T0" fmla="*/ 775 w 776"/>
                <a:gd name="T1" fmla="*/ 0 h 373"/>
                <a:gd name="T2" fmla="*/ 775 w 776"/>
                <a:gd name="T3" fmla="*/ 0 h 373"/>
                <a:gd name="T4" fmla="*/ 1 w 776"/>
                <a:gd name="T5" fmla="*/ 371 h 373"/>
                <a:gd name="T6" fmla="*/ 0 w 776"/>
                <a:gd name="T7" fmla="*/ 372 h 373"/>
                <a:gd name="T8" fmla="*/ 1 w 776"/>
                <a:gd name="T9" fmla="*/ 373 h 373"/>
                <a:gd name="T10" fmla="*/ 2 w 776"/>
                <a:gd name="T11" fmla="*/ 373 h 373"/>
                <a:gd name="T12" fmla="*/ 776 w 776"/>
                <a:gd name="T13" fmla="*/ 2 h 373"/>
                <a:gd name="T14" fmla="*/ 776 w 776"/>
                <a:gd name="T15" fmla="*/ 1 h 373"/>
                <a:gd name="T16" fmla="*/ 775 w 776"/>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373">
                  <a:moveTo>
                    <a:pt x="775" y="0"/>
                  </a:moveTo>
                  <a:cubicBezTo>
                    <a:pt x="775" y="0"/>
                    <a:pt x="775" y="0"/>
                    <a:pt x="775" y="0"/>
                  </a:cubicBezTo>
                  <a:cubicBezTo>
                    <a:pt x="517" y="125"/>
                    <a:pt x="260" y="255"/>
                    <a:pt x="1" y="371"/>
                  </a:cubicBezTo>
                  <a:cubicBezTo>
                    <a:pt x="0" y="371"/>
                    <a:pt x="0" y="372"/>
                    <a:pt x="0" y="372"/>
                  </a:cubicBezTo>
                  <a:cubicBezTo>
                    <a:pt x="0" y="372"/>
                    <a:pt x="1" y="373"/>
                    <a:pt x="1" y="373"/>
                  </a:cubicBezTo>
                  <a:cubicBezTo>
                    <a:pt x="1" y="373"/>
                    <a:pt x="1" y="373"/>
                    <a:pt x="2" y="373"/>
                  </a:cubicBezTo>
                  <a:cubicBezTo>
                    <a:pt x="261" y="256"/>
                    <a:pt x="518" y="127"/>
                    <a:pt x="776" y="2"/>
                  </a:cubicBezTo>
                  <a:cubicBezTo>
                    <a:pt x="776" y="2"/>
                    <a:pt x="776" y="1"/>
                    <a:pt x="776" y="1"/>
                  </a:cubicBezTo>
                  <a:cubicBezTo>
                    <a:pt x="776" y="0"/>
                    <a:pt x="776" y="0"/>
                    <a:pt x="7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69"/>
            <p:cNvSpPr>
              <a:spLocks/>
            </p:cNvSpPr>
            <p:nvPr userDrawn="1"/>
          </p:nvSpPr>
          <p:spPr bwMode="auto">
            <a:xfrm>
              <a:off x="7874000" y="5864225"/>
              <a:ext cx="2022475" cy="962025"/>
            </a:xfrm>
            <a:custGeom>
              <a:avLst/>
              <a:gdLst>
                <a:gd name="T0" fmla="*/ 686 w 688"/>
                <a:gd name="T1" fmla="*/ 0 h 333"/>
                <a:gd name="T2" fmla="*/ 686 w 688"/>
                <a:gd name="T3" fmla="*/ 0 h 333"/>
                <a:gd name="T4" fmla="*/ 359 w 688"/>
                <a:gd name="T5" fmla="*/ 163 h 333"/>
                <a:gd name="T6" fmla="*/ 1 w 688"/>
                <a:gd name="T7" fmla="*/ 331 h 333"/>
                <a:gd name="T8" fmla="*/ 0 w 688"/>
                <a:gd name="T9" fmla="*/ 333 h 333"/>
                <a:gd name="T10" fmla="*/ 1 w 688"/>
                <a:gd name="T11" fmla="*/ 333 h 333"/>
                <a:gd name="T12" fmla="*/ 2 w 688"/>
                <a:gd name="T13" fmla="*/ 333 h 333"/>
                <a:gd name="T14" fmla="*/ 360 w 688"/>
                <a:gd name="T15" fmla="*/ 165 h 333"/>
                <a:gd name="T16" fmla="*/ 687 w 688"/>
                <a:gd name="T17" fmla="*/ 2 h 333"/>
                <a:gd name="T18" fmla="*/ 687 w 688"/>
                <a:gd name="T19" fmla="*/ 0 h 333"/>
                <a:gd name="T20" fmla="*/ 686 w 688"/>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333">
                  <a:moveTo>
                    <a:pt x="686" y="0"/>
                  </a:moveTo>
                  <a:cubicBezTo>
                    <a:pt x="686" y="0"/>
                    <a:pt x="686" y="0"/>
                    <a:pt x="686" y="0"/>
                  </a:cubicBezTo>
                  <a:cubicBezTo>
                    <a:pt x="579" y="58"/>
                    <a:pt x="469" y="107"/>
                    <a:pt x="359" y="163"/>
                  </a:cubicBezTo>
                  <a:cubicBezTo>
                    <a:pt x="241" y="224"/>
                    <a:pt x="119" y="272"/>
                    <a:pt x="1" y="331"/>
                  </a:cubicBezTo>
                  <a:cubicBezTo>
                    <a:pt x="0" y="332"/>
                    <a:pt x="0" y="332"/>
                    <a:pt x="0" y="333"/>
                  </a:cubicBezTo>
                  <a:cubicBezTo>
                    <a:pt x="1" y="333"/>
                    <a:pt x="1" y="333"/>
                    <a:pt x="1" y="333"/>
                  </a:cubicBezTo>
                  <a:cubicBezTo>
                    <a:pt x="1" y="333"/>
                    <a:pt x="2" y="333"/>
                    <a:pt x="2" y="333"/>
                  </a:cubicBezTo>
                  <a:cubicBezTo>
                    <a:pt x="120" y="274"/>
                    <a:pt x="242" y="226"/>
                    <a:pt x="360" y="165"/>
                  </a:cubicBezTo>
                  <a:cubicBezTo>
                    <a:pt x="470" y="108"/>
                    <a:pt x="580" y="60"/>
                    <a:pt x="687" y="2"/>
                  </a:cubicBezTo>
                  <a:cubicBezTo>
                    <a:pt x="687" y="1"/>
                    <a:pt x="688" y="1"/>
                    <a:pt x="687" y="0"/>
                  </a:cubicBezTo>
                  <a:cubicBezTo>
                    <a:pt x="687" y="0"/>
                    <a:pt x="687"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70"/>
            <p:cNvSpPr>
              <a:spLocks/>
            </p:cNvSpPr>
            <p:nvPr userDrawn="1"/>
          </p:nvSpPr>
          <p:spPr bwMode="auto">
            <a:xfrm>
              <a:off x="8124825" y="5981700"/>
              <a:ext cx="1771650" cy="847725"/>
            </a:xfrm>
            <a:custGeom>
              <a:avLst/>
              <a:gdLst>
                <a:gd name="T0" fmla="*/ 602 w 603"/>
                <a:gd name="T1" fmla="*/ 0 h 293"/>
                <a:gd name="T2" fmla="*/ 602 w 603"/>
                <a:gd name="T3" fmla="*/ 0 h 293"/>
                <a:gd name="T4" fmla="*/ 486 w 603"/>
                <a:gd name="T5" fmla="*/ 61 h 293"/>
                <a:gd name="T6" fmla="*/ 279 w 603"/>
                <a:gd name="T7" fmla="*/ 162 h 293"/>
                <a:gd name="T8" fmla="*/ 1 w 603"/>
                <a:gd name="T9" fmla="*/ 291 h 293"/>
                <a:gd name="T10" fmla="*/ 1 w 603"/>
                <a:gd name="T11" fmla="*/ 292 h 293"/>
                <a:gd name="T12" fmla="*/ 2 w 603"/>
                <a:gd name="T13" fmla="*/ 293 h 293"/>
                <a:gd name="T14" fmla="*/ 2 w 603"/>
                <a:gd name="T15" fmla="*/ 292 h 293"/>
                <a:gd name="T16" fmla="*/ 279 w 603"/>
                <a:gd name="T17" fmla="*/ 164 h 293"/>
                <a:gd name="T18" fmla="*/ 280 w 603"/>
                <a:gd name="T19" fmla="*/ 164 h 293"/>
                <a:gd name="T20" fmla="*/ 487 w 603"/>
                <a:gd name="T21" fmla="*/ 63 h 293"/>
                <a:gd name="T22" fmla="*/ 487 w 603"/>
                <a:gd name="T23" fmla="*/ 63 h 293"/>
                <a:gd name="T24" fmla="*/ 602 w 603"/>
                <a:gd name="T25" fmla="*/ 2 h 293"/>
                <a:gd name="T26" fmla="*/ 603 w 603"/>
                <a:gd name="T27" fmla="*/ 1 h 293"/>
                <a:gd name="T28" fmla="*/ 602 w 603"/>
                <a:gd name="T2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293">
                  <a:moveTo>
                    <a:pt x="602" y="0"/>
                  </a:moveTo>
                  <a:cubicBezTo>
                    <a:pt x="602" y="0"/>
                    <a:pt x="602" y="0"/>
                    <a:pt x="602" y="0"/>
                  </a:cubicBezTo>
                  <a:cubicBezTo>
                    <a:pt x="559" y="17"/>
                    <a:pt x="527" y="41"/>
                    <a:pt x="486" y="61"/>
                  </a:cubicBezTo>
                  <a:cubicBezTo>
                    <a:pt x="417" y="94"/>
                    <a:pt x="344" y="118"/>
                    <a:pt x="279" y="162"/>
                  </a:cubicBezTo>
                  <a:cubicBezTo>
                    <a:pt x="181" y="195"/>
                    <a:pt x="95" y="247"/>
                    <a:pt x="1" y="291"/>
                  </a:cubicBezTo>
                  <a:cubicBezTo>
                    <a:pt x="1" y="291"/>
                    <a:pt x="0" y="291"/>
                    <a:pt x="1" y="292"/>
                  </a:cubicBezTo>
                  <a:cubicBezTo>
                    <a:pt x="1" y="292"/>
                    <a:pt x="1" y="293"/>
                    <a:pt x="2" y="293"/>
                  </a:cubicBezTo>
                  <a:cubicBezTo>
                    <a:pt x="2" y="293"/>
                    <a:pt x="2" y="293"/>
                    <a:pt x="2" y="292"/>
                  </a:cubicBezTo>
                  <a:cubicBezTo>
                    <a:pt x="96" y="249"/>
                    <a:pt x="182" y="197"/>
                    <a:pt x="279" y="164"/>
                  </a:cubicBezTo>
                  <a:cubicBezTo>
                    <a:pt x="280" y="164"/>
                    <a:pt x="280" y="164"/>
                    <a:pt x="280" y="164"/>
                  </a:cubicBezTo>
                  <a:cubicBezTo>
                    <a:pt x="344" y="120"/>
                    <a:pt x="418" y="96"/>
                    <a:pt x="487" y="63"/>
                  </a:cubicBezTo>
                  <a:cubicBezTo>
                    <a:pt x="487" y="63"/>
                    <a:pt x="487" y="63"/>
                    <a:pt x="487" y="63"/>
                  </a:cubicBezTo>
                  <a:cubicBezTo>
                    <a:pt x="528" y="43"/>
                    <a:pt x="560" y="19"/>
                    <a:pt x="602" y="2"/>
                  </a:cubicBezTo>
                  <a:cubicBezTo>
                    <a:pt x="603" y="2"/>
                    <a:pt x="603" y="1"/>
                    <a:pt x="603" y="1"/>
                  </a:cubicBezTo>
                  <a:cubicBezTo>
                    <a:pt x="603" y="0"/>
                    <a:pt x="602" y="0"/>
                    <a:pt x="6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71"/>
            <p:cNvSpPr>
              <a:spLocks/>
            </p:cNvSpPr>
            <p:nvPr userDrawn="1"/>
          </p:nvSpPr>
          <p:spPr bwMode="auto">
            <a:xfrm>
              <a:off x="8383588" y="6100763"/>
              <a:ext cx="1516063" cy="725488"/>
            </a:xfrm>
            <a:custGeom>
              <a:avLst/>
              <a:gdLst>
                <a:gd name="T0" fmla="*/ 515 w 516"/>
                <a:gd name="T1" fmla="*/ 0 h 251"/>
                <a:gd name="T2" fmla="*/ 515 w 516"/>
                <a:gd name="T3" fmla="*/ 0 h 251"/>
                <a:gd name="T4" fmla="*/ 0 w 516"/>
                <a:gd name="T5" fmla="*/ 249 h 251"/>
                <a:gd name="T6" fmla="*/ 0 w 516"/>
                <a:gd name="T7" fmla="*/ 250 h 251"/>
                <a:gd name="T8" fmla="*/ 1 w 516"/>
                <a:gd name="T9" fmla="*/ 251 h 251"/>
                <a:gd name="T10" fmla="*/ 1 w 516"/>
                <a:gd name="T11" fmla="*/ 251 h 251"/>
                <a:gd name="T12" fmla="*/ 516 w 516"/>
                <a:gd name="T13" fmla="*/ 1 h 251"/>
                <a:gd name="T14" fmla="*/ 516 w 516"/>
                <a:gd name="T15" fmla="*/ 0 h 251"/>
                <a:gd name="T16" fmla="*/ 515 w 516"/>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51">
                  <a:moveTo>
                    <a:pt x="515" y="0"/>
                  </a:moveTo>
                  <a:cubicBezTo>
                    <a:pt x="515" y="0"/>
                    <a:pt x="515" y="0"/>
                    <a:pt x="515" y="0"/>
                  </a:cubicBezTo>
                  <a:cubicBezTo>
                    <a:pt x="345" y="85"/>
                    <a:pt x="174" y="170"/>
                    <a:pt x="0" y="249"/>
                  </a:cubicBezTo>
                  <a:cubicBezTo>
                    <a:pt x="0" y="249"/>
                    <a:pt x="0" y="250"/>
                    <a:pt x="0" y="250"/>
                  </a:cubicBezTo>
                  <a:cubicBezTo>
                    <a:pt x="0" y="250"/>
                    <a:pt x="1" y="251"/>
                    <a:pt x="1" y="251"/>
                  </a:cubicBezTo>
                  <a:cubicBezTo>
                    <a:pt x="1" y="251"/>
                    <a:pt x="1" y="251"/>
                    <a:pt x="1" y="251"/>
                  </a:cubicBezTo>
                  <a:cubicBezTo>
                    <a:pt x="175" y="172"/>
                    <a:pt x="346" y="87"/>
                    <a:pt x="516" y="1"/>
                  </a:cubicBezTo>
                  <a:cubicBezTo>
                    <a:pt x="516" y="1"/>
                    <a:pt x="516" y="1"/>
                    <a:pt x="516" y="0"/>
                  </a:cubicBezTo>
                  <a:cubicBezTo>
                    <a:pt x="516" y="0"/>
                    <a:pt x="516" y="0"/>
                    <a:pt x="5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72"/>
            <p:cNvSpPr>
              <a:spLocks/>
            </p:cNvSpPr>
            <p:nvPr userDrawn="1"/>
          </p:nvSpPr>
          <p:spPr bwMode="auto">
            <a:xfrm>
              <a:off x="8623300" y="6210300"/>
              <a:ext cx="1273175" cy="619125"/>
            </a:xfrm>
            <a:custGeom>
              <a:avLst/>
              <a:gdLst>
                <a:gd name="T0" fmla="*/ 432 w 433"/>
                <a:gd name="T1" fmla="*/ 0 h 214"/>
                <a:gd name="T2" fmla="*/ 432 w 433"/>
                <a:gd name="T3" fmla="*/ 0 h 214"/>
                <a:gd name="T4" fmla="*/ 337 w 433"/>
                <a:gd name="T5" fmla="*/ 47 h 214"/>
                <a:gd name="T6" fmla="*/ 1 w 433"/>
                <a:gd name="T7" fmla="*/ 212 h 214"/>
                <a:gd name="T8" fmla="*/ 0 w 433"/>
                <a:gd name="T9" fmla="*/ 213 h 214"/>
                <a:gd name="T10" fmla="*/ 1 w 433"/>
                <a:gd name="T11" fmla="*/ 214 h 214"/>
                <a:gd name="T12" fmla="*/ 1 w 433"/>
                <a:gd name="T13" fmla="*/ 214 h 214"/>
                <a:gd name="T14" fmla="*/ 1 w 433"/>
                <a:gd name="T15" fmla="*/ 214 h 214"/>
                <a:gd name="T16" fmla="*/ 338 w 433"/>
                <a:gd name="T17" fmla="*/ 49 h 214"/>
                <a:gd name="T18" fmla="*/ 433 w 433"/>
                <a:gd name="T19" fmla="*/ 1 h 214"/>
                <a:gd name="T20" fmla="*/ 433 w 433"/>
                <a:gd name="T21" fmla="*/ 0 h 214"/>
                <a:gd name="T22" fmla="*/ 432 w 433"/>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214">
                  <a:moveTo>
                    <a:pt x="432" y="0"/>
                  </a:moveTo>
                  <a:cubicBezTo>
                    <a:pt x="432" y="0"/>
                    <a:pt x="432" y="0"/>
                    <a:pt x="432" y="0"/>
                  </a:cubicBezTo>
                  <a:cubicBezTo>
                    <a:pt x="400" y="16"/>
                    <a:pt x="369" y="31"/>
                    <a:pt x="337" y="47"/>
                  </a:cubicBezTo>
                  <a:cubicBezTo>
                    <a:pt x="225" y="103"/>
                    <a:pt x="113" y="157"/>
                    <a:pt x="1" y="212"/>
                  </a:cubicBezTo>
                  <a:cubicBezTo>
                    <a:pt x="0" y="212"/>
                    <a:pt x="0" y="213"/>
                    <a:pt x="0" y="213"/>
                  </a:cubicBezTo>
                  <a:cubicBezTo>
                    <a:pt x="0" y="214"/>
                    <a:pt x="1" y="214"/>
                    <a:pt x="1" y="214"/>
                  </a:cubicBezTo>
                  <a:cubicBezTo>
                    <a:pt x="1" y="214"/>
                    <a:pt x="1" y="214"/>
                    <a:pt x="1" y="214"/>
                  </a:cubicBezTo>
                  <a:cubicBezTo>
                    <a:pt x="1" y="214"/>
                    <a:pt x="1" y="214"/>
                    <a:pt x="1" y="214"/>
                  </a:cubicBezTo>
                  <a:cubicBezTo>
                    <a:pt x="114" y="159"/>
                    <a:pt x="226" y="104"/>
                    <a:pt x="338" y="49"/>
                  </a:cubicBezTo>
                  <a:cubicBezTo>
                    <a:pt x="370" y="33"/>
                    <a:pt x="401" y="17"/>
                    <a:pt x="433" y="1"/>
                  </a:cubicBezTo>
                  <a:cubicBezTo>
                    <a:pt x="433" y="1"/>
                    <a:pt x="433" y="1"/>
                    <a:pt x="433" y="0"/>
                  </a:cubicBezTo>
                  <a:cubicBezTo>
                    <a:pt x="433" y="0"/>
                    <a:pt x="432" y="0"/>
                    <a:pt x="4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3"/>
            <p:cNvSpPr>
              <a:spLocks/>
            </p:cNvSpPr>
            <p:nvPr userDrawn="1"/>
          </p:nvSpPr>
          <p:spPr bwMode="auto">
            <a:xfrm>
              <a:off x="8870950" y="6335713"/>
              <a:ext cx="1025525" cy="490538"/>
            </a:xfrm>
            <a:custGeom>
              <a:avLst/>
              <a:gdLst>
                <a:gd name="T0" fmla="*/ 348 w 349"/>
                <a:gd name="T1" fmla="*/ 0 h 170"/>
                <a:gd name="T2" fmla="*/ 348 w 349"/>
                <a:gd name="T3" fmla="*/ 0 h 170"/>
                <a:gd name="T4" fmla="*/ 271 w 349"/>
                <a:gd name="T5" fmla="*/ 38 h 170"/>
                <a:gd name="T6" fmla="*/ 1 w 349"/>
                <a:gd name="T7" fmla="*/ 169 h 170"/>
                <a:gd name="T8" fmla="*/ 0 w 349"/>
                <a:gd name="T9" fmla="*/ 170 h 170"/>
                <a:gd name="T10" fmla="*/ 1 w 349"/>
                <a:gd name="T11" fmla="*/ 170 h 170"/>
                <a:gd name="T12" fmla="*/ 2 w 349"/>
                <a:gd name="T13" fmla="*/ 170 h 170"/>
                <a:gd name="T14" fmla="*/ 2 w 349"/>
                <a:gd name="T15" fmla="*/ 170 h 170"/>
                <a:gd name="T16" fmla="*/ 272 w 349"/>
                <a:gd name="T17" fmla="*/ 40 h 170"/>
                <a:gd name="T18" fmla="*/ 349 w 349"/>
                <a:gd name="T19" fmla="*/ 2 h 170"/>
                <a:gd name="T20" fmla="*/ 349 w 349"/>
                <a:gd name="T21" fmla="*/ 0 h 170"/>
                <a:gd name="T22" fmla="*/ 348 w 349"/>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170">
                  <a:moveTo>
                    <a:pt x="348" y="0"/>
                  </a:moveTo>
                  <a:cubicBezTo>
                    <a:pt x="348" y="0"/>
                    <a:pt x="348" y="0"/>
                    <a:pt x="348" y="0"/>
                  </a:cubicBezTo>
                  <a:cubicBezTo>
                    <a:pt x="322" y="13"/>
                    <a:pt x="296" y="26"/>
                    <a:pt x="271" y="38"/>
                  </a:cubicBezTo>
                  <a:cubicBezTo>
                    <a:pt x="181" y="82"/>
                    <a:pt x="91" y="126"/>
                    <a:pt x="1" y="169"/>
                  </a:cubicBezTo>
                  <a:cubicBezTo>
                    <a:pt x="0" y="169"/>
                    <a:pt x="0" y="169"/>
                    <a:pt x="0" y="170"/>
                  </a:cubicBezTo>
                  <a:cubicBezTo>
                    <a:pt x="1" y="170"/>
                    <a:pt x="1" y="170"/>
                    <a:pt x="1" y="170"/>
                  </a:cubicBezTo>
                  <a:cubicBezTo>
                    <a:pt x="1" y="170"/>
                    <a:pt x="2" y="170"/>
                    <a:pt x="2" y="170"/>
                  </a:cubicBezTo>
                  <a:cubicBezTo>
                    <a:pt x="2" y="170"/>
                    <a:pt x="2" y="170"/>
                    <a:pt x="2" y="170"/>
                  </a:cubicBezTo>
                  <a:cubicBezTo>
                    <a:pt x="92" y="127"/>
                    <a:pt x="182" y="84"/>
                    <a:pt x="272" y="40"/>
                  </a:cubicBezTo>
                  <a:cubicBezTo>
                    <a:pt x="297" y="27"/>
                    <a:pt x="323" y="15"/>
                    <a:pt x="349" y="2"/>
                  </a:cubicBezTo>
                  <a:cubicBezTo>
                    <a:pt x="349" y="1"/>
                    <a:pt x="349" y="1"/>
                    <a:pt x="349" y="0"/>
                  </a:cubicBezTo>
                  <a:cubicBezTo>
                    <a:pt x="349"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74"/>
            <p:cNvSpPr>
              <a:spLocks/>
            </p:cNvSpPr>
            <p:nvPr userDrawn="1"/>
          </p:nvSpPr>
          <p:spPr bwMode="auto">
            <a:xfrm>
              <a:off x="9118600" y="6445250"/>
              <a:ext cx="777875" cy="381000"/>
            </a:xfrm>
            <a:custGeom>
              <a:avLst/>
              <a:gdLst>
                <a:gd name="T0" fmla="*/ 264 w 265"/>
                <a:gd name="T1" fmla="*/ 0 h 132"/>
                <a:gd name="T2" fmla="*/ 263 w 265"/>
                <a:gd name="T3" fmla="*/ 0 h 132"/>
                <a:gd name="T4" fmla="*/ 1 w 265"/>
                <a:gd name="T5" fmla="*/ 130 h 132"/>
                <a:gd name="T6" fmla="*/ 0 w 265"/>
                <a:gd name="T7" fmla="*/ 131 h 132"/>
                <a:gd name="T8" fmla="*/ 1 w 265"/>
                <a:gd name="T9" fmla="*/ 132 h 132"/>
                <a:gd name="T10" fmla="*/ 2 w 265"/>
                <a:gd name="T11" fmla="*/ 132 h 132"/>
                <a:gd name="T12" fmla="*/ 264 w 265"/>
                <a:gd name="T13" fmla="*/ 2 h 132"/>
                <a:gd name="T14" fmla="*/ 265 w 265"/>
                <a:gd name="T15" fmla="*/ 0 h 132"/>
                <a:gd name="T16" fmla="*/ 264 w 265"/>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32">
                  <a:moveTo>
                    <a:pt x="264" y="0"/>
                  </a:moveTo>
                  <a:cubicBezTo>
                    <a:pt x="264" y="0"/>
                    <a:pt x="264" y="0"/>
                    <a:pt x="263" y="0"/>
                  </a:cubicBezTo>
                  <a:cubicBezTo>
                    <a:pt x="176" y="44"/>
                    <a:pt x="89" y="87"/>
                    <a:pt x="1" y="130"/>
                  </a:cubicBezTo>
                  <a:cubicBezTo>
                    <a:pt x="0" y="130"/>
                    <a:pt x="0" y="131"/>
                    <a:pt x="0" y="131"/>
                  </a:cubicBezTo>
                  <a:cubicBezTo>
                    <a:pt x="0" y="132"/>
                    <a:pt x="1" y="132"/>
                    <a:pt x="1" y="132"/>
                  </a:cubicBezTo>
                  <a:cubicBezTo>
                    <a:pt x="1" y="132"/>
                    <a:pt x="1" y="132"/>
                    <a:pt x="2" y="132"/>
                  </a:cubicBezTo>
                  <a:cubicBezTo>
                    <a:pt x="89" y="89"/>
                    <a:pt x="177" y="46"/>
                    <a:pt x="264" y="2"/>
                  </a:cubicBezTo>
                  <a:cubicBezTo>
                    <a:pt x="265" y="1"/>
                    <a:pt x="265" y="1"/>
                    <a:pt x="265" y="0"/>
                  </a:cubicBezTo>
                  <a:cubicBezTo>
                    <a:pt x="265" y="0"/>
                    <a:pt x="264" y="0"/>
                    <a:pt x="2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75"/>
            <p:cNvSpPr>
              <a:spLocks/>
            </p:cNvSpPr>
            <p:nvPr userDrawn="1"/>
          </p:nvSpPr>
          <p:spPr bwMode="auto">
            <a:xfrm>
              <a:off x="9356725" y="6561138"/>
              <a:ext cx="539750" cy="265113"/>
            </a:xfrm>
            <a:custGeom>
              <a:avLst/>
              <a:gdLst>
                <a:gd name="T0" fmla="*/ 182 w 184"/>
                <a:gd name="T1" fmla="*/ 0 h 92"/>
                <a:gd name="T2" fmla="*/ 182 w 184"/>
                <a:gd name="T3" fmla="*/ 0 h 92"/>
                <a:gd name="T4" fmla="*/ 1 w 184"/>
                <a:gd name="T5" fmla="*/ 91 h 92"/>
                <a:gd name="T6" fmla="*/ 0 w 184"/>
                <a:gd name="T7" fmla="*/ 92 h 92"/>
                <a:gd name="T8" fmla="*/ 1 w 184"/>
                <a:gd name="T9" fmla="*/ 92 h 92"/>
                <a:gd name="T10" fmla="*/ 2 w 184"/>
                <a:gd name="T11" fmla="*/ 92 h 92"/>
                <a:gd name="T12" fmla="*/ 183 w 184"/>
                <a:gd name="T13" fmla="*/ 2 h 92"/>
                <a:gd name="T14" fmla="*/ 183 w 184"/>
                <a:gd name="T15" fmla="*/ 1 h 92"/>
                <a:gd name="T16" fmla="*/ 182 w 184"/>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92">
                  <a:moveTo>
                    <a:pt x="182" y="0"/>
                  </a:moveTo>
                  <a:cubicBezTo>
                    <a:pt x="182" y="0"/>
                    <a:pt x="182" y="0"/>
                    <a:pt x="182" y="0"/>
                  </a:cubicBezTo>
                  <a:cubicBezTo>
                    <a:pt x="122" y="31"/>
                    <a:pt x="61" y="61"/>
                    <a:pt x="1" y="91"/>
                  </a:cubicBezTo>
                  <a:cubicBezTo>
                    <a:pt x="0" y="91"/>
                    <a:pt x="0" y="91"/>
                    <a:pt x="0" y="92"/>
                  </a:cubicBezTo>
                  <a:cubicBezTo>
                    <a:pt x="1" y="92"/>
                    <a:pt x="1" y="92"/>
                    <a:pt x="1" y="92"/>
                  </a:cubicBezTo>
                  <a:cubicBezTo>
                    <a:pt x="1" y="92"/>
                    <a:pt x="2" y="92"/>
                    <a:pt x="2" y="92"/>
                  </a:cubicBezTo>
                  <a:cubicBezTo>
                    <a:pt x="62" y="63"/>
                    <a:pt x="123" y="32"/>
                    <a:pt x="183" y="2"/>
                  </a:cubicBezTo>
                  <a:cubicBezTo>
                    <a:pt x="183" y="2"/>
                    <a:pt x="184" y="1"/>
                    <a:pt x="183" y="1"/>
                  </a:cubicBezTo>
                  <a:cubicBezTo>
                    <a:pt x="183" y="0"/>
                    <a:pt x="183" y="0"/>
                    <a:pt x="1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76"/>
            <p:cNvSpPr>
              <a:spLocks/>
            </p:cNvSpPr>
            <p:nvPr userDrawn="1"/>
          </p:nvSpPr>
          <p:spPr bwMode="auto">
            <a:xfrm>
              <a:off x="9594850" y="6675438"/>
              <a:ext cx="301625" cy="153988"/>
            </a:xfrm>
            <a:custGeom>
              <a:avLst/>
              <a:gdLst>
                <a:gd name="T0" fmla="*/ 102 w 103"/>
                <a:gd name="T1" fmla="*/ 0 h 53"/>
                <a:gd name="T2" fmla="*/ 101 w 103"/>
                <a:gd name="T3" fmla="*/ 0 h 53"/>
                <a:gd name="T4" fmla="*/ 1 w 103"/>
                <a:gd name="T5" fmla="*/ 51 h 53"/>
                <a:gd name="T6" fmla="*/ 0 w 103"/>
                <a:gd name="T7" fmla="*/ 52 h 53"/>
                <a:gd name="T8" fmla="*/ 1 w 103"/>
                <a:gd name="T9" fmla="*/ 53 h 53"/>
                <a:gd name="T10" fmla="*/ 1 w 103"/>
                <a:gd name="T11" fmla="*/ 53 h 53"/>
                <a:gd name="T12" fmla="*/ 102 w 103"/>
                <a:gd name="T13" fmla="*/ 2 h 53"/>
                <a:gd name="T14" fmla="*/ 103 w 103"/>
                <a:gd name="T15" fmla="*/ 1 h 53"/>
                <a:gd name="T16" fmla="*/ 102 w 10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3">
                  <a:moveTo>
                    <a:pt x="102" y="0"/>
                  </a:moveTo>
                  <a:cubicBezTo>
                    <a:pt x="102" y="0"/>
                    <a:pt x="102" y="0"/>
                    <a:pt x="101" y="0"/>
                  </a:cubicBezTo>
                  <a:cubicBezTo>
                    <a:pt x="68" y="17"/>
                    <a:pt x="34" y="34"/>
                    <a:pt x="1" y="51"/>
                  </a:cubicBezTo>
                  <a:cubicBezTo>
                    <a:pt x="0" y="51"/>
                    <a:pt x="0" y="52"/>
                    <a:pt x="0" y="52"/>
                  </a:cubicBezTo>
                  <a:cubicBezTo>
                    <a:pt x="0" y="53"/>
                    <a:pt x="1" y="53"/>
                    <a:pt x="1" y="53"/>
                  </a:cubicBezTo>
                  <a:cubicBezTo>
                    <a:pt x="1" y="53"/>
                    <a:pt x="1" y="53"/>
                    <a:pt x="1" y="53"/>
                  </a:cubicBezTo>
                  <a:cubicBezTo>
                    <a:pt x="35" y="36"/>
                    <a:pt x="69" y="19"/>
                    <a:pt x="102" y="2"/>
                  </a:cubicBezTo>
                  <a:cubicBezTo>
                    <a:pt x="103" y="2"/>
                    <a:pt x="103" y="1"/>
                    <a:pt x="103" y="1"/>
                  </a:cubicBezTo>
                  <a:cubicBezTo>
                    <a:pt x="103" y="0"/>
                    <a:pt x="102" y="0"/>
                    <a:pt x="1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7"/>
            <p:cNvSpPr>
              <a:spLocks/>
            </p:cNvSpPr>
            <p:nvPr userDrawn="1"/>
          </p:nvSpPr>
          <p:spPr bwMode="auto">
            <a:xfrm>
              <a:off x="9837738" y="6794500"/>
              <a:ext cx="58738" cy="31750"/>
            </a:xfrm>
            <a:custGeom>
              <a:avLst/>
              <a:gdLst>
                <a:gd name="T0" fmla="*/ 19 w 20"/>
                <a:gd name="T1" fmla="*/ 0 h 11"/>
                <a:gd name="T2" fmla="*/ 18 w 20"/>
                <a:gd name="T3" fmla="*/ 0 h 11"/>
                <a:gd name="T4" fmla="*/ 0 w 20"/>
                <a:gd name="T5" fmla="*/ 9 h 11"/>
                <a:gd name="T6" fmla="*/ 0 w 20"/>
                <a:gd name="T7" fmla="*/ 10 h 11"/>
                <a:gd name="T8" fmla="*/ 1 w 20"/>
                <a:gd name="T9" fmla="*/ 11 h 11"/>
                <a:gd name="T10" fmla="*/ 1 w 20"/>
                <a:gd name="T11" fmla="*/ 11 h 11"/>
                <a:gd name="T12" fmla="*/ 1 w 20"/>
                <a:gd name="T13" fmla="*/ 11 h 11"/>
                <a:gd name="T14" fmla="*/ 19 w 20"/>
                <a:gd name="T15" fmla="*/ 2 h 11"/>
                <a:gd name="T16" fmla="*/ 19 w 20"/>
                <a:gd name="T17" fmla="*/ 0 h 11"/>
                <a:gd name="T18" fmla="*/ 19 w 2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1">
                  <a:moveTo>
                    <a:pt x="19" y="0"/>
                  </a:moveTo>
                  <a:cubicBezTo>
                    <a:pt x="18" y="0"/>
                    <a:pt x="18" y="0"/>
                    <a:pt x="18" y="0"/>
                  </a:cubicBezTo>
                  <a:cubicBezTo>
                    <a:pt x="12" y="3"/>
                    <a:pt x="6" y="6"/>
                    <a:pt x="0" y="9"/>
                  </a:cubicBezTo>
                  <a:cubicBezTo>
                    <a:pt x="0" y="9"/>
                    <a:pt x="0" y="10"/>
                    <a:pt x="0" y="10"/>
                  </a:cubicBezTo>
                  <a:cubicBezTo>
                    <a:pt x="0" y="10"/>
                    <a:pt x="0" y="11"/>
                    <a:pt x="1" y="11"/>
                  </a:cubicBezTo>
                  <a:cubicBezTo>
                    <a:pt x="1" y="11"/>
                    <a:pt x="1" y="11"/>
                    <a:pt x="1" y="11"/>
                  </a:cubicBezTo>
                  <a:cubicBezTo>
                    <a:pt x="1" y="11"/>
                    <a:pt x="1" y="11"/>
                    <a:pt x="1" y="11"/>
                  </a:cubicBezTo>
                  <a:cubicBezTo>
                    <a:pt x="7" y="8"/>
                    <a:pt x="13" y="5"/>
                    <a:pt x="19" y="2"/>
                  </a:cubicBezTo>
                  <a:cubicBezTo>
                    <a:pt x="19" y="1"/>
                    <a:pt x="20" y="1"/>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4" name="正方形/長方形 83"/>
          <p:cNvSpPr/>
          <p:nvPr userDrawn="1"/>
        </p:nvSpPr>
        <p:spPr>
          <a:xfrm>
            <a:off x="-7620" y="4540421"/>
            <a:ext cx="9921239" cy="2320754"/>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p:cNvGrpSpPr/>
          <p:nvPr userDrawn="1"/>
        </p:nvGrpSpPr>
        <p:grpSpPr>
          <a:xfrm>
            <a:off x="1056636" y="1874996"/>
            <a:ext cx="2453114" cy="3108009"/>
            <a:chOff x="-3324225" y="2100263"/>
            <a:chExt cx="2989262" cy="2486026"/>
          </a:xfrm>
          <a:solidFill>
            <a:schemeClr val="tx1">
              <a:lumMod val="65000"/>
              <a:lumOff val="35000"/>
            </a:schemeClr>
          </a:solidFill>
          <a:effectLst>
            <a:outerShdw blurRad="76200" dist="38100" dir="2700000" algn="tl" rotWithShape="0">
              <a:prstClr val="black">
                <a:alpha val="40000"/>
              </a:prstClr>
            </a:outerShdw>
          </a:effectLst>
        </p:grpSpPr>
        <p:sp>
          <p:nvSpPr>
            <p:cNvPr id="77" name="Freeform 81"/>
            <p:cNvSpPr>
              <a:spLocks/>
            </p:cNvSpPr>
            <p:nvPr userDrawn="1"/>
          </p:nvSpPr>
          <p:spPr bwMode="auto">
            <a:xfrm>
              <a:off x="-3324225" y="2100263"/>
              <a:ext cx="2989262" cy="354013"/>
            </a:xfrm>
            <a:custGeom>
              <a:avLst/>
              <a:gdLst>
                <a:gd name="T0" fmla="*/ 1750 w 1883"/>
                <a:gd name="T1" fmla="*/ 223 h 223"/>
                <a:gd name="T2" fmla="*/ 1883 w 1883"/>
                <a:gd name="T3" fmla="*/ 0 h 223"/>
                <a:gd name="T4" fmla="*/ 0 w 1883"/>
                <a:gd name="T5" fmla="*/ 0 h 223"/>
                <a:gd name="T6" fmla="*/ 133 w 1883"/>
                <a:gd name="T7" fmla="*/ 223 h 223"/>
                <a:gd name="T8" fmla="*/ 1750 w 1883"/>
                <a:gd name="T9" fmla="*/ 223 h 223"/>
              </a:gdLst>
              <a:ahLst/>
              <a:cxnLst>
                <a:cxn ang="0">
                  <a:pos x="T0" y="T1"/>
                </a:cxn>
                <a:cxn ang="0">
                  <a:pos x="T2" y="T3"/>
                </a:cxn>
                <a:cxn ang="0">
                  <a:pos x="T4" y="T5"/>
                </a:cxn>
                <a:cxn ang="0">
                  <a:pos x="T6" y="T7"/>
                </a:cxn>
                <a:cxn ang="0">
                  <a:pos x="T8" y="T9"/>
                </a:cxn>
              </a:cxnLst>
              <a:rect l="0" t="0" r="r" b="b"/>
              <a:pathLst>
                <a:path w="1883" h="223">
                  <a:moveTo>
                    <a:pt x="1750" y="223"/>
                  </a:moveTo>
                  <a:lnTo>
                    <a:pt x="1883" y="0"/>
                  </a:lnTo>
                  <a:lnTo>
                    <a:pt x="0" y="0"/>
                  </a:lnTo>
                  <a:lnTo>
                    <a:pt x="133" y="223"/>
                  </a:lnTo>
                  <a:lnTo>
                    <a:pt x="1750"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82"/>
            <p:cNvSpPr>
              <a:spLocks/>
            </p:cNvSpPr>
            <p:nvPr userDrawn="1"/>
          </p:nvSpPr>
          <p:spPr bwMode="auto">
            <a:xfrm>
              <a:off x="-2898775" y="2811463"/>
              <a:ext cx="2138362" cy="354013"/>
            </a:xfrm>
            <a:custGeom>
              <a:avLst/>
              <a:gdLst>
                <a:gd name="T0" fmla="*/ 1211 w 1347"/>
                <a:gd name="T1" fmla="*/ 223 h 223"/>
                <a:gd name="T2" fmla="*/ 1211 w 1347"/>
                <a:gd name="T3" fmla="*/ 223 h 223"/>
                <a:gd name="T4" fmla="*/ 1347 w 1347"/>
                <a:gd name="T5" fmla="*/ 0 h 223"/>
                <a:gd name="T6" fmla="*/ 0 w 1347"/>
                <a:gd name="T7" fmla="*/ 0 h 223"/>
                <a:gd name="T8" fmla="*/ 135 w 1347"/>
                <a:gd name="T9" fmla="*/ 223 h 223"/>
                <a:gd name="T10" fmla="*/ 1211 w 1347"/>
                <a:gd name="T11" fmla="*/ 223 h 223"/>
              </a:gdLst>
              <a:ahLst/>
              <a:cxnLst>
                <a:cxn ang="0">
                  <a:pos x="T0" y="T1"/>
                </a:cxn>
                <a:cxn ang="0">
                  <a:pos x="T2" y="T3"/>
                </a:cxn>
                <a:cxn ang="0">
                  <a:pos x="T4" y="T5"/>
                </a:cxn>
                <a:cxn ang="0">
                  <a:pos x="T6" y="T7"/>
                </a:cxn>
                <a:cxn ang="0">
                  <a:pos x="T8" y="T9"/>
                </a:cxn>
                <a:cxn ang="0">
                  <a:pos x="T10" y="T11"/>
                </a:cxn>
              </a:cxnLst>
              <a:rect l="0" t="0" r="r" b="b"/>
              <a:pathLst>
                <a:path w="1347" h="223">
                  <a:moveTo>
                    <a:pt x="1211" y="223"/>
                  </a:moveTo>
                  <a:lnTo>
                    <a:pt x="1211" y="223"/>
                  </a:lnTo>
                  <a:lnTo>
                    <a:pt x="1347" y="0"/>
                  </a:lnTo>
                  <a:lnTo>
                    <a:pt x="0" y="0"/>
                  </a:lnTo>
                  <a:lnTo>
                    <a:pt x="135" y="223"/>
                  </a:lnTo>
                  <a:lnTo>
                    <a:pt x="1211"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83"/>
            <p:cNvSpPr>
              <a:spLocks/>
            </p:cNvSpPr>
            <p:nvPr userDrawn="1"/>
          </p:nvSpPr>
          <p:spPr bwMode="auto">
            <a:xfrm>
              <a:off x="-2470150" y="3519488"/>
              <a:ext cx="1279525" cy="354013"/>
            </a:xfrm>
            <a:custGeom>
              <a:avLst/>
              <a:gdLst>
                <a:gd name="T0" fmla="*/ 674 w 806"/>
                <a:gd name="T1" fmla="*/ 223 h 223"/>
                <a:gd name="T2" fmla="*/ 806 w 806"/>
                <a:gd name="T3" fmla="*/ 0 h 223"/>
                <a:gd name="T4" fmla="*/ 0 w 806"/>
                <a:gd name="T5" fmla="*/ 0 h 223"/>
                <a:gd name="T6" fmla="*/ 133 w 806"/>
                <a:gd name="T7" fmla="*/ 223 h 223"/>
                <a:gd name="T8" fmla="*/ 674 w 806"/>
                <a:gd name="T9" fmla="*/ 223 h 223"/>
              </a:gdLst>
              <a:ahLst/>
              <a:cxnLst>
                <a:cxn ang="0">
                  <a:pos x="T0" y="T1"/>
                </a:cxn>
                <a:cxn ang="0">
                  <a:pos x="T2" y="T3"/>
                </a:cxn>
                <a:cxn ang="0">
                  <a:pos x="T4" y="T5"/>
                </a:cxn>
                <a:cxn ang="0">
                  <a:pos x="T6" y="T7"/>
                </a:cxn>
                <a:cxn ang="0">
                  <a:pos x="T8" y="T9"/>
                </a:cxn>
              </a:cxnLst>
              <a:rect l="0" t="0" r="r" b="b"/>
              <a:pathLst>
                <a:path w="806" h="223">
                  <a:moveTo>
                    <a:pt x="674" y="223"/>
                  </a:moveTo>
                  <a:lnTo>
                    <a:pt x="806" y="0"/>
                  </a:lnTo>
                  <a:lnTo>
                    <a:pt x="0" y="0"/>
                  </a:lnTo>
                  <a:lnTo>
                    <a:pt x="133" y="223"/>
                  </a:lnTo>
                  <a:lnTo>
                    <a:pt x="674"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84"/>
            <p:cNvSpPr>
              <a:spLocks/>
            </p:cNvSpPr>
            <p:nvPr userDrawn="1"/>
          </p:nvSpPr>
          <p:spPr bwMode="auto">
            <a:xfrm>
              <a:off x="-2044700" y="4232276"/>
              <a:ext cx="428625" cy="354013"/>
            </a:xfrm>
            <a:custGeom>
              <a:avLst/>
              <a:gdLst>
                <a:gd name="T0" fmla="*/ 135 w 270"/>
                <a:gd name="T1" fmla="*/ 223 h 223"/>
                <a:gd name="T2" fmla="*/ 270 w 270"/>
                <a:gd name="T3" fmla="*/ 0 h 223"/>
                <a:gd name="T4" fmla="*/ 0 w 270"/>
                <a:gd name="T5" fmla="*/ 0 h 223"/>
                <a:gd name="T6" fmla="*/ 135 w 270"/>
                <a:gd name="T7" fmla="*/ 223 h 223"/>
              </a:gdLst>
              <a:ahLst/>
              <a:cxnLst>
                <a:cxn ang="0">
                  <a:pos x="T0" y="T1"/>
                </a:cxn>
                <a:cxn ang="0">
                  <a:pos x="T2" y="T3"/>
                </a:cxn>
                <a:cxn ang="0">
                  <a:pos x="T4" y="T5"/>
                </a:cxn>
                <a:cxn ang="0">
                  <a:pos x="T6" y="T7"/>
                </a:cxn>
              </a:cxnLst>
              <a:rect l="0" t="0" r="r" b="b"/>
              <a:pathLst>
                <a:path w="270" h="223">
                  <a:moveTo>
                    <a:pt x="135" y="223"/>
                  </a:moveTo>
                  <a:lnTo>
                    <a:pt x="270" y="0"/>
                  </a:lnTo>
                  <a:lnTo>
                    <a:pt x="0" y="0"/>
                  </a:lnTo>
                  <a:lnTo>
                    <a:pt x="135"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85"/>
            <p:cNvSpPr>
              <a:spLocks/>
            </p:cNvSpPr>
            <p:nvPr userDrawn="1"/>
          </p:nvSpPr>
          <p:spPr bwMode="auto">
            <a:xfrm>
              <a:off x="-2259013" y="3873501"/>
              <a:ext cx="642937" cy="358775"/>
            </a:xfrm>
            <a:custGeom>
              <a:avLst/>
              <a:gdLst>
                <a:gd name="T0" fmla="*/ 0 w 405"/>
                <a:gd name="T1" fmla="*/ 0 h 226"/>
                <a:gd name="T2" fmla="*/ 135 w 405"/>
                <a:gd name="T3" fmla="*/ 226 h 226"/>
                <a:gd name="T4" fmla="*/ 405 w 405"/>
                <a:gd name="T5" fmla="*/ 226 h 226"/>
                <a:gd name="T6" fmla="*/ 263 w 405"/>
                <a:gd name="T7" fmla="*/ 0 h 226"/>
                <a:gd name="T8" fmla="*/ 0 w 405"/>
                <a:gd name="T9" fmla="*/ 0 h 226"/>
              </a:gdLst>
              <a:ahLst/>
              <a:cxnLst>
                <a:cxn ang="0">
                  <a:pos x="T0" y="T1"/>
                </a:cxn>
                <a:cxn ang="0">
                  <a:pos x="T2" y="T3"/>
                </a:cxn>
                <a:cxn ang="0">
                  <a:pos x="T4" y="T5"/>
                </a:cxn>
                <a:cxn ang="0">
                  <a:pos x="T6" y="T7"/>
                </a:cxn>
                <a:cxn ang="0">
                  <a:pos x="T8" y="T9"/>
                </a:cxn>
              </a:cxnLst>
              <a:rect l="0" t="0" r="r" b="b"/>
              <a:pathLst>
                <a:path w="405" h="226">
                  <a:moveTo>
                    <a:pt x="0" y="0"/>
                  </a:moveTo>
                  <a:lnTo>
                    <a:pt x="135" y="226"/>
                  </a:lnTo>
                  <a:lnTo>
                    <a:pt x="405" y="226"/>
                  </a:lnTo>
                  <a:lnTo>
                    <a:pt x="263"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86"/>
            <p:cNvSpPr>
              <a:spLocks/>
            </p:cNvSpPr>
            <p:nvPr userDrawn="1"/>
          </p:nvSpPr>
          <p:spPr bwMode="auto">
            <a:xfrm>
              <a:off x="-2684463" y="3165476"/>
              <a:ext cx="1493837" cy="354013"/>
            </a:xfrm>
            <a:custGeom>
              <a:avLst/>
              <a:gdLst>
                <a:gd name="T0" fmla="*/ 0 w 941"/>
                <a:gd name="T1" fmla="*/ 0 h 223"/>
                <a:gd name="T2" fmla="*/ 403 w 941"/>
                <a:gd name="T3" fmla="*/ 223 h 223"/>
                <a:gd name="T4" fmla="*/ 941 w 941"/>
                <a:gd name="T5" fmla="*/ 223 h 223"/>
                <a:gd name="T6" fmla="*/ 541 w 941"/>
                <a:gd name="T7" fmla="*/ 0 h 223"/>
                <a:gd name="T8" fmla="*/ 0 w 941"/>
                <a:gd name="T9" fmla="*/ 0 h 223"/>
              </a:gdLst>
              <a:ahLst/>
              <a:cxnLst>
                <a:cxn ang="0">
                  <a:pos x="T0" y="T1"/>
                </a:cxn>
                <a:cxn ang="0">
                  <a:pos x="T2" y="T3"/>
                </a:cxn>
                <a:cxn ang="0">
                  <a:pos x="T4" y="T5"/>
                </a:cxn>
                <a:cxn ang="0">
                  <a:pos x="T6" y="T7"/>
                </a:cxn>
                <a:cxn ang="0">
                  <a:pos x="T8" y="T9"/>
                </a:cxn>
              </a:cxnLst>
              <a:rect l="0" t="0" r="r" b="b"/>
              <a:pathLst>
                <a:path w="941" h="223">
                  <a:moveTo>
                    <a:pt x="0" y="0"/>
                  </a:moveTo>
                  <a:lnTo>
                    <a:pt x="403" y="223"/>
                  </a:lnTo>
                  <a:lnTo>
                    <a:pt x="941" y="223"/>
                  </a:lnTo>
                  <a:lnTo>
                    <a:pt x="54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87"/>
            <p:cNvSpPr>
              <a:spLocks/>
            </p:cNvSpPr>
            <p:nvPr userDrawn="1"/>
          </p:nvSpPr>
          <p:spPr bwMode="auto">
            <a:xfrm>
              <a:off x="-3113088" y="2454276"/>
              <a:ext cx="2352675" cy="357188"/>
            </a:xfrm>
            <a:custGeom>
              <a:avLst/>
              <a:gdLst>
                <a:gd name="T0" fmla="*/ 0 w 1482"/>
                <a:gd name="T1" fmla="*/ 0 h 225"/>
                <a:gd name="T2" fmla="*/ 673 w 1482"/>
                <a:gd name="T3" fmla="*/ 225 h 225"/>
                <a:gd name="T4" fmla="*/ 1482 w 1482"/>
                <a:gd name="T5" fmla="*/ 225 h 225"/>
                <a:gd name="T6" fmla="*/ 811 w 1482"/>
                <a:gd name="T7" fmla="*/ 0 h 225"/>
                <a:gd name="T8" fmla="*/ 0 w 1482"/>
                <a:gd name="T9" fmla="*/ 0 h 225"/>
              </a:gdLst>
              <a:ahLst/>
              <a:cxnLst>
                <a:cxn ang="0">
                  <a:pos x="T0" y="T1"/>
                </a:cxn>
                <a:cxn ang="0">
                  <a:pos x="T2" y="T3"/>
                </a:cxn>
                <a:cxn ang="0">
                  <a:pos x="T4" y="T5"/>
                </a:cxn>
                <a:cxn ang="0">
                  <a:pos x="T6" y="T7"/>
                </a:cxn>
                <a:cxn ang="0">
                  <a:pos x="T8" y="T9"/>
                </a:cxn>
              </a:cxnLst>
              <a:rect l="0" t="0" r="r" b="b"/>
              <a:pathLst>
                <a:path w="1482" h="225">
                  <a:moveTo>
                    <a:pt x="0" y="0"/>
                  </a:moveTo>
                  <a:lnTo>
                    <a:pt x="673" y="225"/>
                  </a:lnTo>
                  <a:lnTo>
                    <a:pt x="1482" y="225"/>
                  </a:lnTo>
                  <a:lnTo>
                    <a:pt x="81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5" name="タイトル 84"/>
          <p:cNvSpPr>
            <a:spLocks noGrp="1"/>
          </p:cNvSpPr>
          <p:nvPr>
            <p:ph type="title"/>
          </p:nvPr>
        </p:nvSpPr>
        <p:spPr>
          <a:xfrm>
            <a:off x="1525210" y="5153649"/>
            <a:ext cx="4273927" cy="572464"/>
          </a:xfrm>
          <a:prstGeom prst="rect">
            <a:avLst/>
          </a:prstGeom>
        </p:spPr>
        <p:txBody>
          <a:bodyPr wrap="none">
            <a:spAutoFit/>
          </a:bodyPr>
          <a:lstStyle>
            <a:lvl1pPr>
              <a:lnSpc>
                <a:spcPct val="130000"/>
              </a:lnSpc>
              <a:defRPr sz="2400" b="1"/>
            </a:lvl1pPr>
          </a:lstStyle>
          <a:p>
            <a:r>
              <a:rPr kumimoji="1" lang="ja-JP" altLang="en-US" dirty="0"/>
              <a:t>マスター タイトルの書式設定</a:t>
            </a:r>
          </a:p>
        </p:txBody>
      </p:sp>
      <p:pic>
        <p:nvPicPr>
          <p:cNvPr id="88" name="図 8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7296" y="5805264"/>
            <a:ext cx="1942778" cy="797622"/>
          </a:xfrm>
          <a:prstGeom prst="rect">
            <a:avLst/>
          </a:prstGeom>
        </p:spPr>
      </p:pic>
    </p:spTree>
    <p:extLst>
      <p:ext uri="{BB962C8B-B14F-4D97-AF65-F5344CB8AC3E}">
        <p14:creationId xmlns:p14="http://schemas.microsoft.com/office/powerpoint/2010/main" val="224098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5" name="図 2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2520" y="1124744"/>
            <a:ext cx="3753172" cy="459980"/>
          </a:xfrm>
          <a:prstGeom prst="rect">
            <a:avLst/>
          </a:prstGeom>
          <a:noFill/>
          <a:ln>
            <a:noFill/>
          </a:ln>
        </p:spPr>
      </p:pic>
      <p:sp>
        <p:nvSpPr>
          <p:cNvPr id="88" name="角丸四角形 87"/>
          <p:cNvSpPr/>
          <p:nvPr userDrawn="1"/>
        </p:nvSpPr>
        <p:spPr>
          <a:xfrm>
            <a:off x="5529064" y="4100266"/>
            <a:ext cx="3888432" cy="1849014"/>
          </a:xfrm>
          <a:prstGeom prst="roundRect">
            <a:avLst>
              <a:gd name="adj" fmla="val 2243"/>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p:cNvGrpSpPr/>
          <p:nvPr userDrawn="1"/>
        </p:nvGrpSpPr>
        <p:grpSpPr>
          <a:xfrm>
            <a:off x="5686324" y="3212976"/>
            <a:ext cx="816614" cy="1034621"/>
            <a:chOff x="-3324225" y="2100263"/>
            <a:chExt cx="2989262" cy="2486026"/>
          </a:xfrm>
          <a:solidFill>
            <a:schemeClr val="tx1">
              <a:lumMod val="65000"/>
              <a:lumOff val="35000"/>
            </a:schemeClr>
          </a:solidFill>
          <a:effectLst>
            <a:outerShdw blurRad="76200" dist="38100" dir="2700000" algn="tl" rotWithShape="0">
              <a:prstClr val="black">
                <a:alpha val="40000"/>
              </a:prstClr>
            </a:outerShdw>
          </a:effectLst>
        </p:grpSpPr>
        <p:sp>
          <p:nvSpPr>
            <p:cNvPr id="77" name="Freeform 81"/>
            <p:cNvSpPr>
              <a:spLocks/>
            </p:cNvSpPr>
            <p:nvPr userDrawn="1"/>
          </p:nvSpPr>
          <p:spPr bwMode="auto">
            <a:xfrm>
              <a:off x="-3324225" y="2100263"/>
              <a:ext cx="2989262" cy="354013"/>
            </a:xfrm>
            <a:custGeom>
              <a:avLst/>
              <a:gdLst>
                <a:gd name="T0" fmla="*/ 1750 w 1883"/>
                <a:gd name="T1" fmla="*/ 223 h 223"/>
                <a:gd name="T2" fmla="*/ 1883 w 1883"/>
                <a:gd name="T3" fmla="*/ 0 h 223"/>
                <a:gd name="T4" fmla="*/ 0 w 1883"/>
                <a:gd name="T5" fmla="*/ 0 h 223"/>
                <a:gd name="T6" fmla="*/ 133 w 1883"/>
                <a:gd name="T7" fmla="*/ 223 h 223"/>
                <a:gd name="T8" fmla="*/ 1750 w 1883"/>
                <a:gd name="T9" fmla="*/ 223 h 223"/>
              </a:gdLst>
              <a:ahLst/>
              <a:cxnLst>
                <a:cxn ang="0">
                  <a:pos x="T0" y="T1"/>
                </a:cxn>
                <a:cxn ang="0">
                  <a:pos x="T2" y="T3"/>
                </a:cxn>
                <a:cxn ang="0">
                  <a:pos x="T4" y="T5"/>
                </a:cxn>
                <a:cxn ang="0">
                  <a:pos x="T6" y="T7"/>
                </a:cxn>
                <a:cxn ang="0">
                  <a:pos x="T8" y="T9"/>
                </a:cxn>
              </a:cxnLst>
              <a:rect l="0" t="0" r="r" b="b"/>
              <a:pathLst>
                <a:path w="1883" h="223">
                  <a:moveTo>
                    <a:pt x="1750" y="223"/>
                  </a:moveTo>
                  <a:lnTo>
                    <a:pt x="1883" y="0"/>
                  </a:lnTo>
                  <a:lnTo>
                    <a:pt x="0" y="0"/>
                  </a:lnTo>
                  <a:lnTo>
                    <a:pt x="133" y="223"/>
                  </a:lnTo>
                  <a:lnTo>
                    <a:pt x="1750"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82"/>
            <p:cNvSpPr>
              <a:spLocks/>
            </p:cNvSpPr>
            <p:nvPr userDrawn="1"/>
          </p:nvSpPr>
          <p:spPr bwMode="auto">
            <a:xfrm>
              <a:off x="-2898775" y="2811463"/>
              <a:ext cx="2138362" cy="354013"/>
            </a:xfrm>
            <a:custGeom>
              <a:avLst/>
              <a:gdLst>
                <a:gd name="T0" fmla="*/ 1211 w 1347"/>
                <a:gd name="T1" fmla="*/ 223 h 223"/>
                <a:gd name="T2" fmla="*/ 1211 w 1347"/>
                <a:gd name="T3" fmla="*/ 223 h 223"/>
                <a:gd name="T4" fmla="*/ 1347 w 1347"/>
                <a:gd name="T5" fmla="*/ 0 h 223"/>
                <a:gd name="T6" fmla="*/ 0 w 1347"/>
                <a:gd name="T7" fmla="*/ 0 h 223"/>
                <a:gd name="T8" fmla="*/ 135 w 1347"/>
                <a:gd name="T9" fmla="*/ 223 h 223"/>
                <a:gd name="T10" fmla="*/ 1211 w 1347"/>
                <a:gd name="T11" fmla="*/ 223 h 223"/>
              </a:gdLst>
              <a:ahLst/>
              <a:cxnLst>
                <a:cxn ang="0">
                  <a:pos x="T0" y="T1"/>
                </a:cxn>
                <a:cxn ang="0">
                  <a:pos x="T2" y="T3"/>
                </a:cxn>
                <a:cxn ang="0">
                  <a:pos x="T4" y="T5"/>
                </a:cxn>
                <a:cxn ang="0">
                  <a:pos x="T6" y="T7"/>
                </a:cxn>
                <a:cxn ang="0">
                  <a:pos x="T8" y="T9"/>
                </a:cxn>
                <a:cxn ang="0">
                  <a:pos x="T10" y="T11"/>
                </a:cxn>
              </a:cxnLst>
              <a:rect l="0" t="0" r="r" b="b"/>
              <a:pathLst>
                <a:path w="1347" h="223">
                  <a:moveTo>
                    <a:pt x="1211" y="223"/>
                  </a:moveTo>
                  <a:lnTo>
                    <a:pt x="1211" y="223"/>
                  </a:lnTo>
                  <a:lnTo>
                    <a:pt x="1347" y="0"/>
                  </a:lnTo>
                  <a:lnTo>
                    <a:pt x="0" y="0"/>
                  </a:lnTo>
                  <a:lnTo>
                    <a:pt x="135" y="223"/>
                  </a:lnTo>
                  <a:lnTo>
                    <a:pt x="1211"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83"/>
            <p:cNvSpPr>
              <a:spLocks/>
            </p:cNvSpPr>
            <p:nvPr userDrawn="1"/>
          </p:nvSpPr>
          <p:spPr bwMode="auto">
            <a:xfrm>
              <a:off x="-2470150" y="3519488"/>
              <a:ext cx="1279525" cy="354013"/>
            </a:xfrm>
            <a:custGeom>
              <a:avLst/>
              <a:gdLst>
                <a:gd name="T0" fmla="*/ 674 w 806"/>
                <a:gd name="T1" fmla="*/ 223 h 223"/>
                <a:gd name="T2" fmla="*/ 806 w 806"/>
                <a:gd name="T3" fmla="*/ 0 h 223"/>
                <a:gd name="T4" fmla="*/ 0 w 806"/>
                <a:gd name="T5" fmla="*/ 0 h 223"/>
                <a:gd name="T6" fmla="*/ 133 w 806"/>
                <a:gd name="T7" fmla="*/ 223 h 223"/>
                <a:gd name="T8" fmla="*/ 674 w 806"/>
                <a:gd name="T9" fmla="*/ 223 h 223"/>
              </a:gdLst>
              <a:ahLst/>
              <a:cxnLst>
                <a:cxn ang="0">
                  <a:pos x="T0" y="T1"/>
                </a:cxn>
                <a:cxn ang="0">
                  <a:pos x="T2" y="T3"/>
                </a:cxn>
                <a:cxn ang="0">
                  <a:pos x="T4" y="T5"/>
                </a:cxn>
                <a:cxn ang="0">
                  <a:pos x="T6" y="T7"/>
                </a:cxn>
                <a:cxn ang="0">
                  <a:pos x="T8" y="T9"/>
                </a:cxn>
              </a:cxnLst>
              <a:rect l="0" t="0" r="r" b="b"/>
              <a:pathLst>
                <a:path w="806" h="223">
                  <a:moveTo>
                    <a:pt x="674" y="223"/>
                  </a:moveTo>
                  <a:lnTo>
                    <a:pt x="806" y="0"/>
                  </a:lnTo>
                  <a:lnTo>
                    <a:pt x="0" y="0"/>
                  </a:lnTo>
                  <a:lnTo>
                    <a:pt x="133" y="223"/>
                  </a:lnTo>
                  <a:lnTo>
                    <a:pt x="674"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84"/>
            <p:cNvSpPr>
              <a:spLocks/>
            </p:cNvSpPr>
            <p:nvPr userDrawn="1"/>
          </p:nvSpPr>
          <p:spPr bwMode="auto">
            <a:xfrm>
              <a:off x="-2044700" y="4232276"/>
              <a:ext cx="428625" cy="354013"/>
            </a:xfrm>
            <a:custGeom>
              <a:avLst/>
              <a:gdLst>
                <a:gd name="T0" fmla="*/ 135 w 270"/>
                <a:gd name="T1" fmla="*/ 223 h 223"/>
                <a:gd name="T2" fmla="*/ 270 w 270"/>
                <a:gd name="T3" fmla="*/ 0 h 223"/>
                <a:gd name="T4" fmla="*/ 0 w 270"/>
                <a:gd name="T5" fmla="*/ 0 h 223"/>
                <a:gd name="T6" fmla="*/ 135 w 270"/>
                <a:gd name="T7" fmla="*/ 223 h 223"/>
              </a:gdLst>
              <a:ahLst/>
              <a:cxnLst>
                <a:cxn ang="0">
                  <a:pos x="T0" y="T1"/>
                </a:cxn>
                <a:cxn ang="0">
                  <a:pos x="T2" y="T3"/>
                </a:cxn>
                <a:cxn ang="0">
                  <a:pos x="T4" y="T5"/>
                </a:cxn>
                <a:cxn ang="0">
                  <a:pos x="T6" y="T7"/>
                </a:cxn>
              </a:cxnLst>
              <a:rect l="0" t="0" r="r" b="b"/>
              <a:pathLst>
                <a:path w="270" h="223">
                  <a:moveTo>
                    <a:pt x="135" y="223"/>
                  </a:moveTo>
                  <a:lnTo>
                    <a:pt x="270" y="0"/>
                  </a:lnTo>
                  <a:lnTo>
                    <a:pt x="0" y="0"/>
                  </a:lnTo>
                  <a:lnTo>
                    <a:pt x="135"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85"/>
            <p:cNvSpPr>
              <a:spLocks/>
            </p:cNvSpPr>
            <p:nvPr userDrawn="1"/>
          </p:nvSpPr>
          <p:spPr bwMode="auto">
            <a:xfrm>
              <a:off x="-2259013" y="3873501"/>
              <a:ext cx="642937" cy="358775"/>
            </a:xfrm>
            <a:custGeom>
              <a:avLst/>
              <a:gdLst>
                <a:gd name="T0" fmla="*/ 0 w 405"/>
                <a:gd name="T1" fmla="*/ 0 h 226"/>
                <a:gd name="T2" fmla="*/ 135 w 405"/>
                <a:gd name="T3" fmla="*/ 226 h 226"/>
                <a:gd name="T4" fmla="*/ 405 w 405"/>
                <a:gd name="T5" fmla="*/ 226 h 226"/>
                <a:gd name="T6" fmla="*/ 263 w 405"/>
                <a:gd name="T7" fmla="*/ 0 h 226"/>
                <a:gd name="T8" fmla="*/ 0 w 405"/>
                <a:gd name="T9" fmla="*/ 0 h 226"/>
              </a:gdLst>
              <a:ahLst/>
              <a:cxnLst>
                <a:cxn ang="0">
                  <a:pos x="T0" y="T1"/>
                </a:cxn>
                <a:cxn ang="0">
                  <a:pos x="T2" y="T3"/>
                </a:cxn>
                <a:cxn ang="0">
                  <a:pos x="T4" y="T5"/>
                </a:cxn>
                <a:cxn ang="0">
                  <a:pos x="T6" y="T7"/>
                </a:cxn>
                <a:cxn ang="0">
                  <a:pos x="T8" y="T9"/>
                </a:cxn>
              </a:cxnLst>
              <a:rect l="0" t="0" r="r" b="b"/>
              <a:pathLst>
                <a:path w="405" h="226">
                  <a:moveTo>
                    <a:pt x="0" y="0"/>
                  </a:moveTo>
                  <a:lnTo>
                    <a:pt x="135" y="226"/>
                  </a:lnTo>
                  <a:lnTo>
                    <a:pt x="405" y="226"/>
                  </a:lnTo>
                  <a:lnTo>
                    <a:pt x="263"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86"/>
            <p:cNvSpPr>
              <a:spLocks/>
            </p:cNvSpPr>
            <p:nvPr userDrawn="1"/>
          </p:nvSpPr>
          <p:spPr bwMode="auto">
            <a:xfrm>
              <a:off x="-2684463" y="3165476"/>
              <a:ext cx="1493837" cy="354013"/>
            </a:xfrm>
            <a:custGeom>
              <a:avLst/>
              <a:gdLst>
                <a:gd name="T0" fmla="*/ 0 w 941"/>
                <a:gd name="T1" fmla="*/ 0 h 223"/>
                <a:gd name="T2" fmla="*/ 403 w 941"/>
                <a:gd name="T3" fmla="*/ 223 h 223"/>
                <a:gd name="T4" fmla="*/ 941 w 941"/>
                <a:gd name="T5" fmla="*/ 223 h 223"/>
                <a:gd name="T6" fmla="*/ 541 w 941"/>
                <a:gd name="T7" fmla="*/ 0 h 223"/>
                <a:gd name="T8" fmla="*/ 0 w 941"/>
                <a:gd name="T9" fmla="*/ 0 h 223"/>
              </a:gdLst>
              <a:ahLst/>
              <a:cxnLst>
                <a:cxn ang="0">
                  <a:pos x="T0" y="T1"/>
                </a:cxn>
                <a:cxn ang="0">
                  <a:pos x="T2" y="T3"/>
                </a:cxn>
                <a:cxn ang="0">
                  <a:pos x="T4" y="T5"/>
                </a:cxn>
                <a:cxn ang="0">
                  <a:pos x="T6" y="T7"/>
                </a:cxn>
                <a:cxn ang="0">
                  <a:pos x="T8" y="T9"/>
                </a:cxn>
              </a:cxnLst>
              <a:rect l="0" t="0" r="r" b="b"/>
              <a:pathLst>
                <a:path w="941" h="223">
                  <a:moveTo>
                    <a:pt x="0" y="0"/>
                  </a:moveTo>
                  <a:lnTo>
                    <a:pt x="403" y="223"/>
                  </a:lnTo>
                  <a:lnTo>
                    <a:pt x="941" y="223"/>
                  </a:lnTo>
                  <a:lnTo>
                    <a:pt x="54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87"/>
            <p:cNvSpPr>
              <a:spLocks/>
            </p:cNvSpPr>
            <p:nvPr userDrawn="1"/>
          </p:nvSpPr>
          <p:spPr bwMode="auto">
            <a:xfrm>
              <a:off x="-3113088" y="2454276"/>
              <a:ext cx="2352675" cy="357188"/>
            </a:xfrm>
            <a:custGeom>
              <a:avLst/>
              <a:gdLst>
                <a:gd name="T0" fmla="*/ 0 w 1482"/>
                <a:gd name="T1" fmla="*/ 0 h 225"/>
                <a:gd name="T2" fmla="*/ 673 w 1482"/>
                <a:gd name="T3" fmla="*/ 225 h 225"/>
                <a:gd name="T4" fmla="*/ 1482 w 1482"/>
                <a:gd name="T5" fmla="*/ 225 h 225"/>
                <a:gd name="T6" fmla="*/ 811 w 1482"/>
                <a:gd name="T7" fmla="*/ 0 h 225"/>
                <a:gd name="T8" fmla="*/ 0 w 1482"/>
                <a:gd name="T9" fmla="*/ 0 h 225"/>
              </a:gdLst>
              <a:ahLst/>
              <a:cxnLst>
                <a:cxn ang="0">
                  <a:pos x="T0" y="T1"/>
                </a:cxn>
                <a:cxn ang="0">
                  <a:pos x="T2" y="T3"/>
                </a:cxn>
                <a:cxn ang="0">
                  <a:pos x="T4" y="T5"/>
                </a:cxn>
                <a:cxn ang="0">
                  <a:pos x="T6" y="T7"/>
                </a:cxn>
                <a:cxn ang="0">
                  <a:pos x="T8" y="T9"/>
                </a:cxn>
              </a:cxnLst>
              <a:rect l="0" t="0" r="r" b="b"/>
              <a:pathLst>
                <a:path w="1482" h="225">
                  <a:moveTo>
                    <a:pt x="0" y="0"/>
                  </a:moveTo>
                  <a:lnTo>
                    <a:pt x="673" y="225"/>
                  </a:lnTo>
                  <a:lnTo>
                    <a:pt x="1482" y="225"/>
                  </a:lnTo>
                  <a:lnTo>
                    <a:pt x="81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8" name="テキスト ボックス 97"/>
          <p:cNvSpPr txBox="1"/>
          <p:nvPr userDrawn="1"/>
        </p:nvSpPr>
        <p:spPr>
          <a:xfrm>
            <a:off x="5694522" y="4354389"/>
            <a:ext cx="800219" cy="215444"/>
          </a:xfrm>
          <a:prstGeom prst="rect">
            <a:avLst/>
          </a:prstGeom>
          <a:noFill/>
        </p:spPr>
        <p:txBody>
          <a:bodyPr wrap="none" rtlCol="0">
            <a:spAutoFit/>
          </a:bodyPr>
          <a:lstStyle/>
          <a:p>
            <a:r>
              <a:rPr kumimoji="0" lang="ja-JP" altLang="en-US" sz="800" dirty="0"/>
              <a:t>［お問合せ］</a:t>
            </a:r>
          </a:p>
        </p:txBody>
      </p:sp>
      <p:sp>
        <p:nvSpPr>
          <p:cNvPr id="99" name="テキスト ボックス 98"/>
          <p:cNvSpPr txBox="1"/>
          <p:nvPr userDrawn="1"/>
        </p:nvSpPr>
        <p:spPr>
          <a:xfrm>
            <a:off x="5745088" y="4661237"/>
            <a:ext cx="1558440" cy="338554"/>
          </a:xfrm>
          <a:prstGeom prst="rect">
            <a:avLst/>
          </a:prstGeom>
          <a:noFill/>
        </p:spPr>
        <p:txBody>
          <a:bodyPr wrap="none" rtlCol="0" anchor="ctr">
            <a:spAutoFit/>
          </a:bodyPr>
          <a:lstStyle/>
          <a:p>
            <a:r>
              <a:rPr kumimoji="0" lang="ja-JP" altLang="en-US" sz="1600" b="1" dirty="0"/>
              <a:t>日経</a:t>
            </a:r>
            <a:r>
              <a:rPr kumimoji="0" lang="en-US" altLang="ja-JP" sz="1600" b="1" dirty="0"/>
              <a:t>BP </a:t>
            </a:r>
            <a:r>
              <a:rPr kumimoji="0" lang="ja-JP" altLang="en-US" sz="1600" b="1" dirty="0"/>
              <a:t>広告局</a:t>
            </a:r>
          </a:p>
        </p:txBody>
      </p:sp>
      <p:sp>
        <p:nvSpPr>
          <p:cNvPr id="100" name="テキスト ボックス 99"/>
          <p:cNvSpPr txBox="1"/>
          <p:nvPr userDrawn="1"/>
        </p:nvSpPr>
        <p:spPr>
          <a:xfrm>
            <a:off x="6735662" y="5024269"/>
            <a:ext cx="2411238" cy="784830"/>
          </a:xfrm>
          <a:prstGeom prst="rect">
            <a:avLst/>
          </a:prstGeom>
          <a:noFill/>
        </p:spPr>
        <p:txBody>
          <a:bodyPr wrap="none" rtlCol="0">
            <a:spAutoFit/>
          </a:bodyPr>
          <a:lstStyle/>
          <a:p>
            <a:pPr algn="r">
              <a:lnSpc>
                <a:spcPct val="150000"/>
              </a:lnSpc>
            </a:pPr>
            <a:r>
              <a:rPr kumimoji="0" lang="en-US" altLang="ja-JP" sz="1000" dirty="0"/>
              <a:t>active-ad@nikkeibp.co.jp</a:t>
            </a:r>
          </a:p>
          <a:p>
            <a:pPr algn="r">
              <a:lnSpc>
                <a:spcPct val="150000"/>
              </a:lnSpc>
            </a:pPr>
            <a:r>
              <a:rPr kumimoji="0" lang="en-US" altLang="ja-JP" sz="1000" dirty="0"/>
              <a:t>TEL</a:t>
            </a:r>
            <a:r>
              <a:rPr kumimoji="0" lang="ja-JP" altLang="en-US" sz="1000" dirty="0"/>
              <a:t>：</a:t>
            </a:r>
            <a:r>
              <a:rPr kumimoji="0" lang="en-US" altLang="ja-JP" sz="1000" dirty="0"/>
              <a:t>03-6811-8025</a:t>
            </a:r>
          </a:p>
          <a:p>
            <a:pPr algn="r">
              <a:lnSpc>
                <a:spcPct val="150000"/>
              </a:lnSpc>
            </a:pPr>
            <a:r>
              <a:rPr kumimoji="0" lang="ja-JP" altLang="en-US" sz="1000" dirty="0"/>
              <a:t>〒</a:t>
            </a:r>
            <a:r>
              <a:rPr kumimoji="0" lang="en-US" altLang="ja-JP" sz="1000" dirty="0"/>
              <a:t>105-8308</a:t>
            </a:r>
            <a:r>
              <a:rPr kumimoji="0" lang="ja-JP" altLang="en-US" sz="1000" dirty="0"/>
              <a:t>　東京都港区虎ノ門</a:t>
            </a:r>
            <a:r>
              <a:rPr kumimoji="0" lang="en-US" altLang="ja-JP" sz="1000" dirty="0"/>
              <a:t>4-3-12</a:t>
            </a:r>
          </a:p>
        </p:txBody>
      </p:sp>
      <p:sp>
        <p:nvSpPr>
          <p:cNvPr id="101" name="テキスト ボックス 100"/>
          <p:cNvSpPr txBox="1"/>
          <p:nvPr userDrawn="1"/>
        </p:nvSpPr>
        <p:spPr>
          <a:xfrm>
            <a:off x="5529064" y="6114506"/>
            <a:ext cx="3587842" cy="400366"/>
          </a:xfrm>
          <a:prstGeom prst="rect">
            <a:avLst/>
          </a:prstGeom>
          <a:noFill/>
        </p:spPr>
        <p:txBody>
          <a:bodyPr wrap="none" rtlCol="0">
            <a:spAutoFit/>
          </a:bodyPr>
          <a:lstStyle/>
          <a:p>
            <a:pPr>
              <a:lnSpc>
                <a:spcPct val="150000"/>
              </a:lnSpc>
            </a:pPr>
            <a:r>
              <a:rPr kumimoji="0" lang="ja-JP" altLang="en-US" sz="700" dirty="0"/>
              <a:t>具体的な申込方法や特集企画の情報が「</a:t>
            </a:r>
            <a:r>
              <a:rPr kumimoji="0" lang="en-US" altLang="ja-JP" sz="700" b="1" dirty="0"/>
              <a:t>Nikkei BP AD Web</a:t>
            </a:r>
            <a:r>
              <a:rPr kumimoji="0" lang="ja-JP" altLang="en-US" sz="700" dirty="0"/>
              <a:t>」に紹介されています。</a:t>
            </a:r>
          </a:p>
          <a:p>
            <a:pPr>
              <a:lnSpc>
                <a:spcPct val="150000"/>
              </a:lnSpc>
            </a:pPr>
            <a:r>
              <a:rPr kumimoji="0" lang="ja-JP" altLang="en-US" sz="700" dirty="0"/>
              <a:t>詳しくはこちらをご参照ください。　</a:t>
            </a:r>
            <a:r>
              <a:rPr kumimoji="0" lang="en-US" altLang="ja-JP" sz="700" dirty="0"/>
              <a:t>https://www.nikkeibp.co.jp/ad/</a:t>
            </a:r>
          </a:p>
        </p:txBody>
      </p:sp>
    </p:spTree>
    <p:extLst>
      <p:ext uri="{BB962C8B-B14F-4D97-AF65-F5344CB8AC3E}">
        <p14:creationId xmlns:p14="http://schemas.microsoft.com/office/powerpoint/2010/main" val="118649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9" name="正方形/長方形 28"/>
          <p:cNvSpPr/>
          <p:nvPr userDrawn="1"/>
        </p:nvSpPr>
        <p:spPr>
          <a:xfrm>
            <a:off x="-7620" y="548680"/>
            <a:ext cx="9921239" cy="631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6"/>
          <p:cNvSpPr>
            <a:spLocks noGrp="1"/>
          </p:cNvSpPr>
          <p:nvPr>
            <p:ph type="title"/>
          </p:nvPr>
        </p:nvSpPr>
        <p:spPr>
          <a:xfrm>
            <a:off x="272480" y="124168"/>
            <a:ext cx="2569934" cy="350865"/>
          </a:xfrm>
          <a:prstGeom prst="rect">
            <a:avLst/>
          </a:prstGeom>
        </p:spPr>
        <p:txBody>
          <a:bodyPr wrap="none">
            <a:spAutoFit/>
          </a:bodyPr>
          <a:lstStyle>
            <a:lvl1pPr algn="l">
              <a:lnSpc>
                <a:spcPct val="120000"/>
              </a:lnSpc>
              <a:defRPr kumimoji="0" sz="1400" b="1">
                <a:effectLst>
                  <a:glow rad="127000">
                    <a:schemeClr val="bg1"/>
                  </a:glow>
                </a:effectLst>
                <a:latin typeface="+mj-ea"/>
                <a:ea typeface="+mj-ea"/>
              </a:defRPr>
            </a:lvl1pPr>
          </a:lstStyle>
          <a:p>
            <a:r>
              <a:rPr kumimoji="1" lang="ja-JP" altLang="en-US" dirty="0"/>
              <a:t>マスター タイトルの書式設定</a:t>
            </a:r>
          </a:p>
        </p:txBody>
      </p:sp>
      <p:sp>
        <p:nvSpPr>
          <p:cNvPr id="4" name="スライド番号プレースホルダ 5"/>
          <p:cNvSpPr txBox="1">
            <a:spLocks/>
          </p:cNvSpPr>
          <p:nvPr userDrawn="1"/>
        </p:nvSpPr>
        <p:spPr>
          <a:xfrm>
            <a:off x="9629515" y="6682986"/>
            <a:ext cx="218577" cy="138499"/>
          </a:xfrm>
          <a:prstGeom prst="rect">
            <a:avLst/>
          </a:prstGeom>
        </p:spPr>
        <p:txBody>
          <a:bodyPr wrap="none" lIns="36000" tIns="0" rIns="36000" bIns="0" anchor="ctr">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r" eaLnBrk="1" hangingPunct="1">
              <a:defRPr/>
            </a:pPr>
            <a:fld id="{17A7508E-617D-4818-ABCA-103FF843D51D}" type="slidenum">
              <a:rPr kumimoji="0" lang="ja-JP" altLang="en-US" sz="900" b="1" smtClean="0">
                <a:solidFill>
                  <a:schemeClr val="bg1">
                    <a:lumMod val="50000"/>
                  </a:schemeClr>
                </a:solidFill>
                <a:latin typeface="+mj-lt"/>
                <a:ea typeface="みんなの文字ゴStd L" panose="020B0400000000000000" pitchFamily="34" charset="-128"/>
              </a:rPr>
              <a:pPr algn="r" eaLnBrk="1" hangingPunct="1">
                <a:defRPr/>
              </a:pPr>
              <a:t>‹#›</a:t>
            </a:fld>
            <a:endParaRPr kumimoji="0" lang="ja-JP" altLang="en-US" sz="900" b="1" dirty="0">
              <a:solidFill>
                <a:schemeClr val="bg1">
                  <a:lumMod val="50000"/>
                </a:schemeClr>
              </a:solidFill>
              <a:latin typeface="+mj-lt"/>
              <a:ea typeface="みんなの文字ゴStd L" panose="020B0400000000000000" pitchFamily="34" charset="-128"/>
            </a:endParaRPr>
          </a:p>
        </p:txBody>
      </p:sp>
      <p:sp>
        <p:nvSpPr>
          <p:cNvPr id="5" name="正方形/長方形 4"/>
          <p:cNvSpPr/>
          <p:nvPr userDrawn="1"/>
        </p:nvSpPr>
        <p:spPr>
          <a:xfrm>
            <a:off x="7287207" y="6686646"/>
            <a:ext cx="2342308" cy="169277"/>
          </a:xfrm>
          <a:prstGeom prst="rect">
            <a:avLst/>
          </a:prstGeom>
        </p:spPr>
        <p:txBody>
          <a:bodyPr wrap="none" anchor="ctr">
            <a:spAutoFit/>
          </a:bodyPr>
          <a:lstStyle/>
          <a:p>
            <a:pPr algn="r"/>
            <a:r>
              <a:rPr kumimoji="0" lang="en-US" altLang="ja-JP" sz="500" dirty="0">
                <a:solidFill>
                  <a:schemeClr val="bg1">
                    <a:lumMod val="50000"/>
                  </a:schemeClr>
                </a:solidFill>
              </a:rPr>
              <a:t>Copyright</a:t>
            </a:r>
            <a:r>
              <a:rPr kumimoji="0" lang="ja-JP" altLang="en-US" sz="500" dirty="0">
                <a:solidFill>
                  <a:schemeClr val="bg1">
                    <a:lumMod val="50000"/>
                  </a:schemeClr>
                </a:solidFill>
              </a:rPr>
              <a:t> ⓒ</a:t>
            </a:r>
            <a:r>
              <a:rPr kumimoji="0" lang="en-US" altLang="ja-JP" sz="500" dirty="0">
                <a:solidFill>
                  <a:schemeClr val="bg1">
                    <a:lumMod val="50000"/>
                  </a:schemeClr>
                </a:solidFill>
              </a:rPr>
              <a:t> 2019 Nikkei Business Publications, Inc. All Rights Reserved.</a:t>
            </a:r>
            <a:endParaRPr kumimoji="0" lang="ja-JP" altLang="en-US" sz="500" dirty="0">
              <a:solidFill>
                <a:schemeClr val="bg1">
                  <a:lumMod val="50000"/>
                </a:schemeClr>
              </a:solidFill>
            </a:endParaRPr>
          </a:p>
        </p:txBody>
      </p:sp>
      <p:cxnSp>
        <p:nvCxnSpPr>
          <p:cNvPr id="8" name="直線コネクタ 7"/>
          <p:cNvCxnSpPr/>
          <p:nvPr userDrawn="1"/>
        </p:nvCxnSpPr>
        <p:spPr>
          <a:xfrm>
            <a:off x="0" y="6643960"/>
            <a:ext cx="9906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9561512" y="6712744"/>
            <a:ext cx="0" cy="97843"/>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a:xfrm>
            <a:off x="29195" y="6686646"/>
            <a:ext cx="1263487" cy="169277"/>
          </a:xfrm>
          <a:prstGeom prst="rect">
            <a:avLst/>
          </a:prstGeom>
        </p:spPr>
        <p:txBody>
          <a:bodyPr wrap="none" anchor="ctr">
            <a:spAutoFit/>
          </a:bodyPr>
          <a:lstStyle/>
          <a:p>
            <a:pPr algn="l"/>
            <a:r>
              <a:rPr kumimoji="0" lang="ja-JP" altLang="en-US" sz="500" dirty="0">
                <a:solidFill>
                  <a:schemeClr val="bg1">
                    <a:lumMod val="50000"/>
                  </a:schemeClr>
                </a:solidFill>
              </a:rPr>
              <a:t>日経 </a:t>
            </a:r>
            <a:r>
              <a:rPr kumimoji="0" lang="en-US" altLang="ja-JP" sz="500" dirty="0" err="1">
                <a:solidFill>
                  <a:schemeClr val="bg1">
                    <a:lumMod val="50000"/>
                  </a:schemeClr>
                </a:solidFill>
              </a:rPr>
              <a:t>xTECH</a:t>
            </a:r>
            <a:r>
              <a:rPr kumimoji="0" lang="ja-JP" altLang="en-US" sz="500" dirty="0">
                <a:solidFill>
                  <a:schemeClr val="bg1">
                    <a:lumMod val="50000"/>
                  </a:schemeClr>
                </a:solidFill>
              </a:rPr>
              <a:t> </a:t>
            </a:r>
            <a:r>
              <a:rPr kumimoji="0" lang="en-US" altLang="ja-JP" sz="500" dirty="0">
                <a:solidFill>
                  <a:schemeClr val="bg1">
                    <a:lumMod val="50000"/>
                  </a:schemeClr>
                </a:solidFill>
              </a:rPr>
              <a:t>Active</a:t>
            </a:r>
            <a:r>
              <a:rPr kumimoji="0" lang="ja-JP" altLang="en-US" sz="500" dirty="0">
                <a:solidFill>
                  <a:schemeClr val="bg1">
                    <a:lumMod val="50000"/>
                  </a:schemeClr>
                </a:solidFill>
              </a:rPr>
              <a:t>　メニューガイド </a:t>
            </a:r>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05724" y="124168"/>
            <a:ext cx="811171" cy="333032"/>
          </a:xfrm>
          <a:prstGeom prst="rect">
            <a:avLst/>
          </a:prstGeom>
        </p:spPr>
      </p:pic>
      <p:grpSp>
        <p:nvGrpSpPr>
          <p:cNvPr id="22" name="グループ化 21"/>
          <p:cNvGrpSpPr/>
          <p:nvPr userDrawn="1"/>
        </p:nvGrpSpPr>
        <p:grpSpPr>
          <a:xfrm>
            <a:off x="0" y="167316"/>
            <a:ext cx="247135" cy="221479"/>
            <a:chOff x="0" y="124168"/>
            <a:chExt cx="272480" cy="221479"/>
          </a:xfrm>
        </p:grpSpPr>
        <p:sp>
          <p:nvSpPr>
            <p:cNvPr id="23" name="正方形/長方形 22"/>
            <p:cNvSpPr/>
            <p:nvPr/>
          </p:nvSpPr>
          <p:spPr>
            <a:xfrm>
              <a:off x="0" y="124168"/>
              <a:ext cx="272480" cy="47282"/>
            </a:xfrm>
            <a:prstGeom prst="rect">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0" y="211266"/>
              <a:ext cx="272480" cy="47282"/>
            </a:xfrm>
            <a:prstGeom prst="rect">
              <a:avLst/>
            </a:prstGeom>
            <a:solidFill>
              <a:srgbClr val="3F5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0" y="298365"/>
              <a:ext cx="272480" cy="47282"/>
            </a:xfrm>
            <a:prstGeom prst="rect">
              <a:avLst/>
            </a:prstGeom>
            <a:solidFill>
              <a:srgbClr val="6A9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82089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グループ化 1"/>
          <p:cNvGrpSpPr/>
          <p:nvPr userDrawn="1"/>
        </p:nvGrpSpPr>
        <p:grpSpPr>
          <a:xfrm rot="10800000">
            <a:off x="3175" y="-3175"/>
            <a:ext cx="9899651" cy="6864350"/>
            <a:chOff x="3175" y="-3175"/>
            <a:chExt cx="9899651" cy="6864350"/>
          </a:xfrm>
          <a:solidFill>
            <a:srgbClr val="EAEAEA"/>
          </a:solidFill>
        </p:grpSpPr>
        <p:sp>
          <p:nvSpPr>
            <p:cNvPr id="3" name="Freeform 5"/>
            <p:cNvSpPr>
              <a:spLocks/>
            </p:cNvSpPr>
            <p:nvPr userDrawn="1"/>
          </p:nvSpPr>
          <p:spPr bwMode="auto">
            <a:xfrm>
              <a:off x="1905000" y="63500"/>
              <a:ext cx="1873250" cy="115888"/>
            </a:xfrm>
            <a:custGeom>
              <a:avLst/>
              <a:gdLst>
                <a:gd name="T0" fmla="*/ 636 w 637"/>
                <a:gd name="T1" fmla="*/ 0 h 40"/>
                <a:gd name="T2" fmla="*/ 635 w 637"/>
                <a:gd name="T3" fmla="*/ 0 h 40"/>
                <a:gd name="T4" fmla="*/ 325 w 637"/>
                <a:gd name="T5" fmla="*/ 38 h 40"/>
                <a:gd name="T6" fmla="*/ 1 w 637"/>
                <a:gd name="T7" fmla="*/ 0 h 40"/>
                <a:gd name="T8" fmla="*/ 1 w 637"/>
                <a:gd name="T9" fmla="*/ 0 h 40"/>
                <a:gd name="T10" fmla="*/ 0 w 637"/>
                <a:gd name="T11" fmla="*/ 1 h 40"/>
                <a:gd name="T12" fmla="*/ 1 w 637"/>
                <a:gd name="T13" fmla="*/ 2 h 40"/>
                <a:gd name="T14" fmla="*/ 325 w 637"/>
                <a:gd name="T15" fmla="*/ 40 h 40"/>
                <a:gd name="T16" fmla="*/ 636 w 637"/>
                <a:gd name="T17" fmla="*/ 2 h 40"/>
                <a:gd name="T18" fmla="*/ 637 w 637"/>
                <a:gd name="T19" fmla="*/ 1 h 40"/>
                <a:gd name="T20" fmla="*/ 636 w 637"/>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 h="40">
                  <a:moveTo>
                    <a:pt x="636" y="0"/>
                  </a:moveTo>
                  <a:cubicBezTo>
                    <a:pt x="636" y="0"/>
                    <a:pt x="635" y="0"/>
                    <a:pt x="635" y="0"/>
                  </a:cubicBezTo>
                  <a:cubicBezTo>
                    <a:pt x="534" y="26"/>
                    <a:pt x="429" y="38"/>
                    <a:pt x="325" y="38"/>
                  </a:cubicBezTo>
                  <a:cubicBezTo>
                    <a:pt x="216" y="38"/>
                    <a:pt x="107" y="25"/>
                    <a:pt x="1" y="0"/>
                  </a:cubicBezTo>
                  <a:cubicBezTo>
                    <a:pt x="1" y="0"/>
                    <a:pt x="1" y="0"/>
                    <a:pt x="1" y="0"/>
                  </a:cubicBezTo>
                  <a:cubicBezTo>
                    <a:pt x="0" y="0"/>
                    <a:pt x="0" y="1"/>
                    <a:pt x="0" y="1"/>
                  </a:cubicBezTo>
                  <a:cubicBezTo>
                    <a:pt x="0" y="2"/>
                    <a:pt x="0" y="2"/>
                    <a:pt x="1" y="2"/>
                  </a:cubicBezTo>
                  <a:cubicBezTo>
                    <a:pt x="107" y="27"/>
                    <a:pt x="216" y="40"/>
                    <a:pt x="325" y="40"/>
                  </a:cubicBezTo>
                  <a:cubicBezTo>
                    <a:pt x="429" y="40"/>
                    <a:pt x="534" y="28"/>
                    <a:pt x="636" y="2"/>
                  </a:cubicBezTo>
                  <a:cubicBezTo>
                    <a:pt x="636" y="2"/>
                    <a:pt x="637" y="1"/>
                    <a:pt x="637" y="1"/>
                  </a:cubicBezTo>
                  <a:cubicBezTo>
                    <a:pt x="636" y="0"/>
                    <a:pt x="636" y="0"/>
                    <a:pt x="6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6"/>
            <p:cNvSpPr>
              <a:spLocks/>
            </p:cNvSpPr>
            <p:nvPr userDrawn="1"/>
          </p:nvSpPr>
          <p:spPr bwMode="auto">
            <a:xfrm>
              <a:off x="1328738" y="63500"/>
              <a:ext cx="2990850" cy="268288"/>
            </a:xfrm>
            <a:custGeom>
              <a:avLst/>
              <a:gdLst>
                <a:gd name="T0" fmla="*/ 1015 w 1017"/>
                <a:gd name="T1" fmla="*/ 0 h 93"/>
                <a:gd name="T2" fmla="*/ 1015 w 1017"/>
                <a:gd name="T3" fmla="*/ 0 h 93"/>
                <a:gd name="T4" fmla="*/ 508 w 1017"/>
                <a:gd name="T5" fmla="*/ 91 h 93"/>
                <a:gd name="T6" fmla="*/ 2 w 1017"/>
                <a:gd name="T7" fmla="*/ 0 h 93"/>
                <a:gd name="T8" fmla="*/ 1 w 1017"/>
                <a:gd name="T9" fmla="*/ 0 h 93"/>
                <a:gd name="T10" fmla="*/ 0 w 1017"/>
                <a:gd name="T11" fmla="*/ 1 h 93"/>
                <a:gd name="T12" fmla="*/ 1 w 1017"/>
                <a:gd name="T13" fmla="*/ 2 h 93"/>
                <a:gd name="T14" fmla="*/ 508 w 1017"/>
                <a:gd name="T15" fmla="*/ 93 h 93"/>
                <a:gd name="T16" fmla="*/ 1016 w 1017"/>
                <a:gd name="T17" fmla="*/ 2 h 93"/>
                <a:gd name="T18" fmla="*/ 1016 w 1017"/>
                <a:gd name="T19" fmla="*/ 1 h 93"/>
                <a:gd name="T20" fmla="*/ 1015 w 1017"/>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7" h="93">
                  <a:moveTo>
                    <a:pt x="1015" y="0"/>
                  </a:moveTo>
                  <a:cubicBezTo>
                    <a:pt x="1015" y="0"/>
                    <a:pt x="1015" y="0"/>
                    <a:pt x="1015" y="0"/>
                  </a:cubicBezTo>
                  <a:cubicBezTo>
                    <a:pt x="852" y="61"/>
                    <a:pt x="680" y="91"/>
                    <a:pt x="508" y="91"/>
                  </a:cubicBezTo>
                  <a:cubicBezTo>
                    <a:pt x="336" y="91"/>
                    <a:pt x="164" y="61"/>
                    <a:pt x="2" y="0"/>
                  </a:cubicBezTo>
                  <a:cubicBezTo>
                    <a:pt x="1" y="0"/>
                    <a:pt x="1" y="0"/>
                    <a:pt x="1" y="0"/>
                  </a:cubicBezTo>
                  <a:cubicBezTo>
                    <a:pt x="1" y="0"/>
                    <a:pt x="0" y="1"/>
                    <a:pt x="0" y="1"/>
                  </a:cubicBezTo>
                  <a:cubicBezTo>
                    <a:pt x="0" y="2"/>
                    <a:pt x="0" y="2"/>
                    <a:pt x="1" y="2"/>
                  </a:cubicBezTo>
                  <a:cubicBezTo>
                    <a:pt x="164" y="63"/>
                    <a:pt x="336" y="93"/>
                    <a:pt x="508" y="93"/>
                  </a:cubicBezTo>
                  <a:cubicBezTo>
                    <a:pt x="680" y="93"/>
                    <a:pt x="853" y="63"/>
                    <a:pt x="1016" y="2"/>
                  </a:cubicBezTo>
                  <a:cubicBezTo>
                    <a:pt x="1016" y="2"/>
                    <a:pt x="1017" y="1"/>
                    <a:pt x="1016" y="1"/>
                  </a:cubicBezTo>
                  <a:cubicBezTo>
                    <a:pt x="1016" y="0"/>
                    <a:pt x="1016" y="0"/>
                    <a:pt x="10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Freeform 7"/>
            <p:cNvSpPr>
              <a:spLocks/>
            </p:cNvSpPr>
            <p:nvPr userDrawn="1"/>
          </p:nvSpPr>
          <p:spPr bwMode="auto">
            <a:xfrm>
              <a:off x="928688" y="63500"/>
              <a:ext cx="3825875" cy="436563"/>
            </a:xfrm>
            <a:custGeom>
              <a:avLst/>
              <a:gdLst>
                <a:gd name="T0" fmla="*/ 1300 w 1301"/>
                <a:gd name="T1" fmla="*/ 0 h 151"/>
                <a:gd name="T2" fmla="*/ 1300 w 1301"/>
                <a:gd name="T3" fmla="*/ 0 h 151"/>
                <a:gd name="T4" fmla="*/ 1012 w 1301"/>
                <a:gd name="T5" fmla="*/ 101 h 151"/>
                <a:gd name="T6" fmla="*/ 1012 w 1301"/>
                <a:gd name="T7" fmla="*/ 101 h 151"/>
                <a:gd name="T8" fmla="*/ 661 w 1301"/>
                <a:gd name="T9" fmla="*/ 149 h 151"/>
                <a:gd name="T10" fmla="*/ 467 w 1301"/>
                <a:gd name="T11" fmla="*/ 138 h 151"/>
                <a:gd name="T12" fmla="*/ 414 w 1301"/>
                <a:gd name="T13" fmla="*/ 130 h 151"/>
                <a:gd name="T14" fmla="*/ 1 w 1301"/>
                <a:gd name="T15" fmla="*/ 0 h 151"/>
                <a:gd name="T16" fmla="*/ 1 w 1301"/>
                <a:gd name="T17" fmla="*/ 0 h 151"/>
                <a:gd name="T18" fmla="*/ 0 w 1301"/>
                <a:gd name="T19" fmla="*/ 0 h 151"/>
                <a:gd name="T20" fmla="*/ 1 w 1301"/>
                <a:gd name="T21" fmla="*/ 2 h 151"/>
                <a:gd name="T22" fmla="*/ 414 w 1301"/>
                <a:gd name="T23" fmla="*/ 132 h 151"/>
                <a:gd name="T24" fmla="*/ 414 w 1301"/>
                <a:gd name="T25" fmla="*/ 132 h 151"/>
                <a:gd name="T26" fmla="*/ 414 w 1301"/>
                <a:gd name="T27" fmla="*/ 132 h 151"/>
                <a:gd name="T28" fmla="*/ 467 w 1301"/>
                <a:gd name="T29" fmla="*/ 140 h 151"/>
                <a:gd name="T30" fmla="*/ 467 w 1301"/>
                <a:gd name="T31" fmla="*/ 140 h 151"/>
                <a:gd name="T32" fmla="*/ 661 w 1301"/>
                <a:gd name="T33" fmla="*/ 151 h 151"/>
                <a:gd name="T34" fmla="*/ 1013 w 1301"/>
                <a:gd name="T35" fmla="*/ 103 h 151"/>
                <a:gd name="T36" fmla="*/ 1013 w 1301"/>
                <a:gd name="T37" fmla="*/ 103 h 151"/>
                <a:gd name="T38" fmla="*/ 1300 w 1301"/>
                <a:gd name="T39" fmla="*/ 2 h 151"/>
                <a:gd name="T40" fmla="*/ 1301 w 1301"/>
                <a:gd name="T41" fmla="*/ 0 h 151"/>
                <a:gd name="T42" fmla="*/ 1300 w 1301"/>
                <a:gd name="T43"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1" h="151">
                  <a:moveTo>
                    <a:pt x="1300" y="0"/>
                  </a:moveTo>
                  <a:cubicBezTo>
                    <a:pt x="1300" y="0"/>
                    <a:pt x="1300" y="0"/>
                    <a:pt x="1300" y="0"/>
                  </a:cubicBezTo>
                  <a:cubicBezTo>
                    <a:pt x="1208" y="37"/>
                    <a:pt x="1110" y="73"/>
                    <a:pt x="1012" y="101"/>
                  </a:cubicBezTo>
                  <a:cubicBezTo>
                    <a:pt x="1012" y="101"/>
                    <a:pt x="1012" y="101"/>
                    <a:pt x="1012" y="101"/>
                  </a:cubicBezTo>
                  <a:cubicBezTo>
                    <a:pt x="897" y="135"/>
                    <a:pt x="779" y="149"/>
                    <a:pt x="661" y="149"/>
                  </a:cubicBezTo>
                  <a:cubicBezTo>
                    <a:pt x="597" y="149"/>
                    <a:pt x="532" y="145"/>
                    <a:pt x="467" y="138"/>
                  </a:cubicBezTo>
                  <a:cubicBezTo>
                    <a:pt x="451" y="134"/>
                    <a:pt x="431" y="130"/>
                    <a:pt x="414" y="130"/>
                  </a:cubicBezTo>
                  <a:cubicBezTo>
                    <a:pt x="268" y="105"/>
                    <a:pt x="134" y="61"/>
                    <a:pt x="1" y="0"/>
                  </a:cubicBezTo>
                  <a:cubicBezTo>
                    <a:pt x="1" y="0"/>
                    <a:pt x="1" y="0"/>
                    <a:pt x="1" y="0"/>
                  </a:cubicBezTo>
                  <a:cubicBezTo>
                    <a:pt x="1" y="0"/>
                    <a:pt x="0" y="0"/>
                    <a:pt x="0" y="0"/>
                  </a:cubicBezTo>
                  <a:cubicBezTo>
                    <a:pt x="0" y="1"/>
                    <a:pt x="0" y="2"/>
                    <a:pt x="1" y="2"/>
                  </a:cubicBezTo>
                  <a:cubicBezTo>
                    <a:pt x="133" y="63"/>
                    <a:pt x="267" y="107"/>
                    <a:pt x="414" y="132"/>
                  </a:cubicBezTo>
                  <a:cubicBezTo>
                    <a:pt x="414" y="132"/>
                    <a:pt x="414" y="132"/>
                    <a:pt x="414" y="132"/>
                  </a:cubicBezTo>
                  <a:cubicBezTo>
                    <a:pt x="414" y="132"/>
                    <a:pt x="414" y="132"/>
                    <a:pt x="414" y="132"/>
                  </a:cubicBezTo>
                  <a:cubicBezTo>
                    <a:pt x="430" y="132"/>
                    <a:pt x="451" y="136"/>
                    <a:pt x="467" y="140"/>
                  </a:cubicBezTo>
                  <a:cubicBezTo>
                    <a:pt x="467" y="140"/>
                    <a:pt x="467" y="140"/>
                    <a:pt x="467" y="140"/>
                  </a:cubicBezTo>
                  <a:cubicBezTo>
                    <a:pt x="532" y="147"/>
                    <a:pt x="597" y="151"/>
                    <a:pt x="661" y="151"/>
                  </a:cubicBezTo>
                  <a:cubicBezTo>
                    <a:pt x="780" y="151"/>
                    <a:pt x="897" y="137"/>
                    <a:pt x="1013" y="103"/>
                  </a:cubicBezTo>
                  <a:cubicBezTo>
                    <a:pt x="1013" y="103"/>
                    <a:pt x="1013" y="103"/>
                    <a:pt x="1013" y="103"/>
                  </a:cubicBezTo>
                  <a:cubicBezTo>
                    <a:pt x="1111" y="75"/>
                    <a:pt x="1208" y="39"/>
                    <a:pt x="1300" y="2"/>
                  </a:cubicBezTo>
                  <a:cubicBezTo>
                    <a:pt x="1301" y="2"/>
                    <a:pt x="1301" y="1"/>
                    <a:pt x="1301" y="0"/>
                  </a:cubicBezTo>
                  <a:cubicBezTo>
                    <a:pt x="1301" y="0"/>
                    <a:pt x="1300" y="0"/>
                    <a:pt x="130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Freeform 8"/>
            <p:cNvSpPr>
              <a:spLocks/>
            </p:cNvSpPr>
            <p:nvPr userDrawn="1"/>
          </p:nvSpPr>
          <p:spPr bwMode="auto">
            <a:xfrm>
              <a:off x="608013" y="63500"/>
              <a:ext cx="4543425" cy="601663"/>
            </a:xfrm>
            <a:custGeom>
              <a:avLst/>
              <a:gdLst>
                <a:gd name="T0" fmla="*/ 1544 w 1545"/>
                <a:gd name="T1" fmla="*/ 0 h 208"/>
                <a:gd name="T2" fmla="*/ 1543 w 1545"/>
                <a:gd name="T3" fmla="*/ 0 h 208"/>
                <a:gd name="T4" fmla="*/ 1073 w 1545"/>
                <a:gd name="T5" fmla="*/ 166 h 208"/>
                <a:gd name="T6" fmla="*/ 1069 w 1545"/>
                <a:gd name="T7" fmla="*/ 167 h 208"/>
                <a:gd name="T8" fmla="*/ 1062 w 1545"/>
                <a:gd name="T9" fmla="*/ 172 h 208"/>
                <a:gd name="T10" fmla="*/ 1056 w 1545"/>
                <a:gd name="T11" fmla="*/ 174 h 208"/>
                <a:gd name="T12" fmla="*/ 1056 w 1545"/>
                <a:gd name="T13" fmla="*/ 174 h 208"/>
                <a:gd name="T14" fmla="*/ 1056 w 1545"/>
                <a:gd name="T15" fmla="*/ 174 h 208"/>
                <a:gd name="T16" fmla="*/ 938 w 1545"/>
                <a:gd name="T17" fmla="*/ 194 h 208"/>
                <a:gd name="T18" fmla="*/ 784 w 1545"/>
                <a:gd name="T19" fmla="*/ 206 h 208"/>
                <a:gd name="T20" fmla="*/ 410 w 1545"/>
                <a:gd name="T21" fmla="*/ 162 h 208"/>
                <a:gd name="T22" fmla="*/ 409 w 1545"/>
                <a:gd name="T23" fmla="*/ 162 h 208"/>
                <a:gd name="T24" fmla="*/ 409 w 1545"/>
                <a:gd name="T25" fmla="*/ 162 h 208"/>
                <a:gd name="T26" fmla="*/ 407 w 1545"/>
                <a:gd name="T27" fmla="*/ 161 h 208"/>
                <a:gd name="T28" fmla="*/ 402 w 1545"/>
                <a:gd name="T29" fmla="*/ 157 h 208"/>
                <a:gd name="T30" fmla="*/ 397 w 1545"/>
                <a:gd name="T31" fmla="*/ 154 h 208"/>
                <a:gd name="T32" fmla="*/ 190 w 1545"/>
                <a:gd name="T33" fmla="*/ 89 h 208"/>
                <a:gd name="T34" fmla="*/ 180 w 1545"/>
                <a:gd name="T35" fmla="*/ 87 h 208"/>
                <a:gd name="T36" fmla="*/ 179 w 1545"/>
                <a:gd name="T37" fmla="*/ 87 h 208"/>
                <a:gd name="T38" fmla="*/ 170 w 1545"/>
                <a:gd name="T39" fmla="*/ 85 h 208"/>
                <a:gd name="T40" fmla="*/ 2 w 1545"/>
                <a:gd name="T41" fmla="*/ 1 h 208"/>
                <a:gd name="T42" fmla="*/ 1 w 1545"/>
                <a:gd name="T43" fmla="*/ 1 h 208"/>
                <a:gd name="T44" fmla="*/ 0 w 1545"/>
                <a:gd name="T45" fmla="*/ 1 h 208"/>
                <a:gd name="T46" fmla="*/ 1 w 1545"/>
                <a:gd name="T47" fmla="*/ 2 h 208"/>
                <a:gd name="T48" fmla="*/ 169 w 1545"/>
                <a:gd name="T49" fmla="*/ 87 h 208"/>
                <a:gd name="T50" fmla="*/ 179 w 1545"/>
                <a:gd name="T51" fmla="*/ 89 h 208"/>
                <a:gd name="T52" fmla="*/ 179 w 1545"/>
                <a:gd name="T53" fmla="*/ 89 h 208"/>
                <a:gd name="T54" fmla="*/ 189 w 1545"/>
                <a:gd name="T55" fmla="*/ 91 h 208"/>
                <a:gd name="T56" fmla="*/ 189 w 1545"/>
                <a:gd name="T57" fmla="*/ 91 h 208"/>
                <a:gd name="T58" fmla="*/ 397 w 1545"/>
                <a:gd name="T59" fmla="*/ 156 h 208"/>
                <a:gd name="T60" fmla="*/ 397 w 1545"/>
                <a:gd name="T61" fmla="*/ 156 h 208"/>
                <a:gd name="T62" fmla="*/ 397 w 1545"/>
                <a:gd name="T63" fmla="*/ 156 h 208"/>
                <a:gd name="T64" fmla="*/ 400 w 1545"/>
                <a:gd name="T65" fmla="*/ 157 h 208"/>
                <a:gd name="T66" fmla="*/ 404 w 1545"/>
                <a:gd name="T67" fmla="*/ 161 h 208"/>
                <a:gd name="T68" fmla="*/ 409 w 1545"/>
                <a:gd name="T69" fmla="*/ 164 h 208"/>
                <a:gd name="T70" fmla="*/ 784 w 1545"/>
                <a:gd name="T71" fmla="*/ 208 h 208"/>
                <a:gd name="T72" fmla="*/ 784 w 1545"/>
                <a:gd name="T73" fmla="*/ 208 h 208"/>
                <a:gd name="T74" fmla="*/ 939 w 1545"/>
                <a:gd name="T75" fmla="*/ 196 h 208"/>
                <a:gd name="T76" fmla="*/ 939 w 1545"/>
                <a:gd name="T77" fmla="*/ 196 h 208"/>
                <a:gd name="T78" fmla="*/ 1057 w 1545"/>
                <a:gd name="T79" fmla="*/ 176 h 208"/>
                <a:gd name="T80" fmla="*/ 1061 w 1545"/>
                <a:gd name="T81" fmla="*/ 175 h 208"/>
                <a:gd name="T82" fmla="*/ 1067 w 1545"/>
                <a:gd name="T83" fmla="*/ 170 h 208"/>
                <a:gd name="T84" fmla="*/ 1073 w 1545"/>
                <a:gd name="T85" fmla="*/ 168 h 208"/>
                <a:gd name="T86" fmla="*/ 1073 w 1545"/>
                <a:gd name="T87" fmla="*/ 168 h 208"/>
                <a:gd name="T88" fmla="*/ 1073 w 1545"/>
                <a:gd name="T89" fmla="*/ 168 h 208"/>
                <a:gd name="T90" fmla="*/ 1544 w 1545"/>
                <a:gd name="T91" fmla="*/ 2 h 208"/>
                <a:gd name="T92" fmla="*/ 1545 w 1545"/>
                <a:gd name="T93" fmla="*/ 1 h 208"/>
                <a:gd name="T94" fmla="*/ 1544 w 1545"/>
                <a:gd name="T9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5" h="208">
                  <a:moveTo>
                    <a:pt x="1544" y="0"/>
                  </a:moveTo>
                  <a:cubicBezTo>
                    <a:pt x="1544" y="0"/>
                    <a:pt x="1544" y="0"/>
                    <a:pt x="1543" y="0"/>
                  </a:cubicBezTo>
                  <a:cubicBezTo>
                    <a:pt x="1390" y="61"/>
                    <a:pt x="1243" y="130"/>
                    <a:pt x="1073" y="166"/>
                  </a:cubicBezTo>
                  <a:cubicBezTo>
                    <a:pt x="1071" y="166"/>
                    <a:pt x="1070" y="167"/>
                    <a:pt x="1069" y="167"/>
                  </a:cubicBezTo>
                  <a:cubicBezTo>
                    <a:pt x="1066" y="169"/>
                    <a:pt x="1064" y="170"/>
                    <a:pt x="1062" y="172"/>
                  </a:cubicBezTo>
                  <a:cubicBezTo>
                    <a:pt x="1060" y="173"/>
                    <a:pt x="1058" y="174"/>
                    <a:pt x="1056" y="174"/>
                  </a:cubicBezTo>
                  <a:cubicBezTo>
                    <a:pt x="1056" y="174"/>
                    <a:pt x="1056" y="174"/>
                    <a:pt x="1056" y="174"/>
                  </a:cubicBezTo>
                  <a:cubicBezTo>
                    <a:pt x="1056" y="174"/>
                    <a:pt x="1056" y="174"/>
                    <a:pt x="1056" y="174"/>
                  </a:cubicBezTo>
                  <a:cubicBezTo>
                    <a:pt x="1016" y="182"/>
                    <a:pt x="979" y="186"/>
                    <a:pt x="938" y="194"/>
                  </a:cubicBezTo>
                  <a:cubicBezTo>
                    <a:pt x="885" y="202"/>
                    <a:pt x="837" y="202"/>
                    <a:pt x="784" y="206"/>
                  </a:cubicBezTo>
                  <a:cubicBezTo>
                    <a:pt x="658" y="206"/>
                    <a:pt x="536" y="190"/>
                    <a:pt x="410" y="162"/>
                  </a:cubicBezTo>
                  <a:cubicBezTo>
                    <a:pt x="409" y="162"/>
                    <a:pt x="409" y="162"/>
                    <a:pt x="409" y="162"/>
                  </a:cubicBezTo>
                  <a:cubicBezTo>
                    <a:pt x="409" y="162"/>
                    <a:pt x="409" y="162"/>
                    <a:pt x="409" y="162"/>
                  </a:cubicBezTo>
                  <a:cubicBezTo>
                    <a:pt x="409" y="162"/>
                    <a:pt x="408" y="162"/>
                    <a:pt x="407" y="161"/>
                  </a:cubicBezTo>
                  <a:cubicBezTo>
                    <a:pt x="405" y="160"/>
                    <a:pt x="404" y="158"/>
                    <a:pt x="402" y="157"/>
                  </a:cubicBezTo>
                  <a:cubicBezTo>
                    <a:pt x="401" y="155"/>
                    <a:pt x="399" y="154"/>
                    <a:pt x="397" y="154"/>
                  </a:cubicBezTo>
                  <a:cubicBezTo>
                    <a:pt x="324" y="138"/>
                    <a:pt x="255" y="118"/>
                    <a:pt x="190" y="89"/>
                  </a:cubicBezTo>
                  <a:cubicBezTo>
                    <a:pt x="186" y="87"/>
                    <a:pt x="183" y="87"/>
                    <a:pt x="180" y="87"/>
                  </a:cubicBezTo>
                  <a:cubicBezTo>
                    <a:pt x="180" y="87"/>
                    <a:pt x="179" y="87"/>
                    <a:pt x="179" y="87"/>
                  </a:cubicBezTo>
                  <a:cubicBezTo>
                    <a:pt x="176" y="87"/>
                    <a:pt x="174" y="87"/>
                    <a:pt x="170" y="85"/>
                  </a:cubicBezTo>
                  <a:cubicBezTo>
                    <a:pt x="113" y="57"/>
                    <a:pt x="56" y="33"/>
                    <a:pt x="2" y="1"/>
                  </a:cubicBezTo>
                  <a:cubicBezTo>
                    <a:pt x="2" y="1"/>
                    <a:pt x="1" y="1"/>
                    <a:pt x="1" y="1"/>
                  </a:cubicBezTo>
                  <a:cubicBezTo>
                    <a:pt x="1" y="1"/>
                    <a:pt x="0" y="1"/>
                    <a:pt x="0" y="1"/>
                  </a:cubicBezTo>
                  <a:cubicBezTo>
                    <a:pt x="0" y="1"/>
                    <a:pt x="0" y="2"/>
                    <a:pt x="1" y="2"/>
                  </a:cubicBezTo>
                  <a:cubicBezTo>
                    <a:pt x="55" y="35"/>
                    <a:pt x="112" y="59"/>
                    <a:pt x="169" y="87"/>
                  </a:cubicBezTo>
                  <a:cubicBezTo>
                    <a:pt x="173" y="89"/>
                    <a:pt x="176" y="89"/>
                    <a:pt x="179" y="89"/>
                  </a:cubicBezTo>
                  <a:cubicBezTo>
                    <a:pt x="179" y="89"/>
                    <a:pt x="179" y="89"/>
                    <a:pt x="179" y="89"/>
                  </a:cubicBezTo>
                  <a:cubicBezTo>
                    <a:pt x="182" y="89"/>
                    <a:pt x="185" y="89"/>
                    <a:pt x="189" y="91"/>
                  </a:cubicBezTo>
                  <a:cubicBezTo>
                    <a:pt x="189" y="91"/>
                    <a:pt x="189" y="91"/>
                    <a:pt x="189" y="91"/>
                  </a:cubicBezTo>
                  <a:cubicBezTo>
                    <a:pt x="254" y="119"/>
                    <a:pt x="324" y="140"/>
                    <a:pt x="397" y="156"/>
                  </a:cubicBezTo>
                  <a:cubicBezTo>
                    <a:pt x="397" y="156"/>
                    <a:pt x="397" y="156"/>
                    <a:pt x="397" y="156"/>
                  </a:cubicBezTo>
                  <a:cubicBezTo>
                    <a:pt x="397" y="156"/>
                    <a:pt x="397" y="156"/>
                    <a:pt x="397" y="156"/>
                  </a:cubicBezTo>
                  <a:cubicBezTo>
                    <a:pt x="398" y="156"/>
                    <a:pt x="399" y="156"/>
                    <a:pt x="400" y="157"/>
                  </a:cubicBezTo>
                  <a:cubicBezTo>
                    <a:pt x="401" y="158"/>
                    <a:pt x="402" y="160"/>
                    <a:pt x="404" y="161"/>
                  </a:cubicBezTo>
                  <a:cubicBezTo>
                    <a:pt x="406" y="163"/>
                    <a:pt x="407" y="164"/>
                    <a:pt x="409" y="164"/>
                  </a:cubicBezTo>
                  <a:cubicBezTo>
                    <a:pt x="535" y="192"/>
                    <a:pt x="658" y="208"/>
                    <a:pt x="784" y="208"/>
                  </a:cubicBezTo>
                  <a:cubicBezTo>
                    <a:pt x="784" y="208"/>
                    <a:pt x="784" y="208"/>
                    <a:pt x="784" y="208"/>
                  </a:cubicBezTo>
                  <a:cubicBezTo>
                    <a:pt x="837" y="204"/>
                    <a:pt x="886" y="204"/>
                    <a:pt x="939" y="196"/>
                  </a:cubicBezTo>
                  <a:cubicBezTo>
                    <a:pt x="939" y="196"/>
                    <a:pt x="939" y="196"/>
                    <a:pt x="939" y="196"/>
                  </a:cubicBezTo>
                  <a:cubicBezTo>
                    <a:pt x="979" y="188"/>
                    <a:pt x="1016" y="184"/>
                    <a:pt x="1057" y="176"/>
                  </a:cubicBezTo>
                  <a:cubicBezTo>
                    <a:pt x="1058" y="176"/>
                    <a:pt x="1059" y="175"/>
                    <a:pt x="1061" y="175"/>
                  </a:cubicBezTo>
                  <a:cubicBezTo>
                    <a:pt x="1063" y="173"/>
                    <a:pt x="1065" y="172"/>
                    <a:pt x="1067" y="170"/>
                  </a:cubicBezTo>
                  <a:cubicBezTo>
                    <a:pt x="1070" y="169"/>
                    <a:pt x="1072" y="168"/>
                    <a:pt x="1073" y="168"/>
                  </a:cubicBezTo>
                  <a:cubicBezTo>
                    <a:pt x="1073" y="168"/>
                    <a:pt x="1073" y="168"/>
                    <a:pt x="1073" y="168"/>
                  </a:cubicBezTo>
                  <a:cubicBezTo>
                    <a:pt x="1073" y="168"/>
                    <a:pt x="1073" y="168"/>
                    <a:pt x="1073" y="168"/>
                  </a:cubicBezTo>
                  <a:cubicBezTo>
                    <a:pt x="1244" y="132"/>
                    <a:pt x="1391" y="63"/>
                    <a:pt x="1544" y="2"/>
                  </a:cubicBezTo>
                  <a:cubicBezTo>
                    <a:pt x="1545" y="2"/>
                    <a:pt x="1545" y="1"/>
                    <a:pt x="1545" y="1"/>
                  </a:cubicBezTo>
                  <a:cubicBezTo>
                    <a:pt x="1545" y="0"/>
                    <a:pt x="1544" y="0"/>
                    <a:pt x="15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9"/>
            <p:cNvSpPr>
              <a:spLocks/>
            </p:cNvSpPr>
            <p:nvPr userDrawn="1"/>
          </p:nvSpPr>
          <p:spPr bwMode="auto">
            <a:xfrm>
              <a:off x="338138" y="66675"/>
              <a:ext cx="5186363" cy="750888"/>
            </a:xfrm>
            <a:custGeom>
              <a:avLst/>
              <a:gdLst>
                <a:gd name="T0" fmla="*/ 1 w 1764"/>
                <a:gd name="T1" fmla="*/ 0 h 260"/>
                <a:gd name="T2" fmla="*/ 0 w 1764"/>
                <a:gd name="T3" fmla="*/ 0 h 260"/>
                <a:gd name="T4" fmla="*/ 1 w 1764"/>
                <a:gd name="T5" fmla="*/ 1 h 260"/>
                <a:gd name="T6" fmla="*/ 277 w 1764"/>
                <a:gd name="T7" fmla="*/ 147 h 260"/>
                <a:gd name="T8" fmla="*/ 277 w 1764"/>
                <a:gd name="T9" fmla="*/ 147 h 260"/>
                <a:gd name="T10" fmla="*/ 287 w 1764"/>
                <a:gd name="T11" fmla="*/ 149 h 260"/>
                <a:gd name="T12" fmla="*/ 288 w 1764"/>
                <a:gd name="T13" fmla="*/ 149 h 260"/>
                <a:gd name="T14" fmla="*/ 297 w 1764"/>
                <a:gd name="T15" fmla="*/ 151 h 260"/>
                <a:gd name="T16" fmla="*/ 297 w 1764"/>
                <a:gd name="T17" fmla="*/ 151 h 260"/>
                <a:gd name="T18" fmla="*/ 851 w 1764"/>
                <a:gd name="T19" fmla="*/ 260 h 260"/>
                <a:gd name="T20" fmla="*/ 1198 w 1764"/>
                <a:gd name="T21" fmla="*/ 215 h 260"/>
                <a:gd name="T22" fmla="*/ 1764 w 1764"/>
                <a:gd name="T23" fmla="*/ 1 h 260"/>
                <a:gd name="T24" fmla="*/ 1764 w 1764"/>
                <a:gd name="T25" fmla="*/ 0 h 260"/>
                <a:gd name="T26" fmla="*/ 1763 w 1764"/>
                <a:gd name="T27" fmla="*/ 0 h 260"/>
                <a:gd name="T28" fmla="*/ 1763 w 1764"/>
                <a:gd name="T29" fmla="*/ 0 h 260"/>
                <a:gd name="T30" fmla="*/ 1197 w 1764"/>
                <a:gd name="T31" fmla="*/ 214 h 260"/>
                <a:gd name="T32" fmla="*/ 851 w 1764"/>
                <a:gd name="T33" fmla="*/ 258 h 260"/>
                <a:gd name="T34" fmla="*/ 298 w 1764"/>
                <a:gd name="T35" fmla="*/ 149 h 260"/>
                <a:gd name="T36" fmla="*/ 288 w 1764"/>
                <a:gd name="T37" fmla="*/ 147 h 260"/>
                <a:gd name="T38" fmla="*/ 288 w 1764"/>
                <a:gd name="T39" fmla="*/ 147 h 260"/>
                <a:gd name="T40" fmla="*/ 278 w 1764"/>
                <a:gd name="T41" fmla="*/ 145 h 260"/>
                <a:gd name="T42" fmla="*/ 278 w 1764"/>
                <a:gd name="T43" fmla="*/ 145 h 260"/>
                <a:gd name="T44" fmla="*/ 2 w 1764"/>
                <a:gd name="T45" fmla="*/ 0 h 260"/>
                <a:gd name="T46" fmla="*/ 1 w 1764"/>
                <a:gd name="T4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4" h="260">
                  <a:moveTo>
                    <a:pt x="1" y="0"/>
                  </a:moveTo>
                  <a:cubicBezTo>
                    <a:pt x="1" y="0"/>
                    <a:pt x="1" y="0"/>
                    <a:pt x="0" y="0"/>
                  </a:cubicBezTo>
                  <a:cubicBezTo>
                    <a:pt x="0" y="0"/>
                    <a:pt x="0" y="1"/>
                    <a:pt x="1" y="1"/>
                  </a:cubicBezTo>
                  <a:cubicBezTo>
                    <a:pt x="90" y="54"/>
                    <a:pt x="183" y="102"/>
                    <a:pt x="277" y="147"/>
                  </a:cubicBezTo>
                  <a:cubicBezTo>
                    <a:pt x="277" y="147"/>
                    <a:pt x="277" y="147"/>
                    <a:pt x="277" y="147"/>
                  </a:cubicBezTo>
                  <a:cubicBezTo>
                    <a:pt x="281" y="149"/>
                    <a:pt x="284" y="149"/>
                    <a:pt x="287" y="149"/>
                  </a:cubicBezTo>
                  <a:cubicBezTo>
                    <a:pt x="287" y="149"/>
                    <a:pt x="287" y="149"/>
                    <a:pt x="288" y="149"/>
                  </a:cubicBezTo>
                  <a:cubicBezTo>
                    <a:pt x="291" y="149"/>
                    <a:pt x="293" y="149"/>
                    <a:pt x="297" y="151"/>
                  </a:cubicBezTo>
                  <a:cubicBezTo>
                    <a:pt x="297" y="151"/>
                    <a:pt x="297" y="151"/>
                    <a:pt x="297" y="151"/>
                  </a:cubicBezTo>
                  <a:cubicBezTo>
                    <a:pt x="475" y="221"/>
                    <a:pt x="662" y="260"/>
                    <a:pt x="851" y="260"/>
                  </a:cubicBezTo>
                  <a:cubicBezTo>
                    <a:pt x="966" y="260"/>
                    <a:pt x="1082" y="246"/>
                    <a:pt x="1198" y="215"/>
                  </a:cubicBezTo>
                  <a:cubicBezTo>
                    <a:pt x="1397" y="163"/>
                    <a:pt x="1576" y="78"/>
                    <a:pt x="1764" y="1"/>
                  </a:cubicBezTo>
                  <a:cubicBezTo>
                    <a:pt x="1764" y="1"/>
                    <a:pt x="1764" y="1"/>
                    <a:pt x="1764" y="0"/>
                  </a:cubicBezTo>
                  <a:cubicBezTo>
                    <a:pt x="1764" y="0"/>
                    <a:pt x="1764" y="0"/>
                    <a:pt x="1763" y="0"/>
                  </a:cubicBezTo>
                  <a:cubicBezTo>
                    <a:pt x="1763" y="0"/>
                    <a:pt x="1763" y="0"/>
                    <a:pt x="1763" y="0"/>
                  </a:cubicBezTo>
                  <a:cubicBezTo>
                    <a:pt x="1575" y="76"/>
                    <a:pt x="1396" y="161"/>
                    <a:pt x="1197" y="214"/>
                  </a:cubicBezTo>
                  <a:cubicBezTo>
                    <a:pt x="1082" y="244"/>
                    <a:pt x="966" y="258"/>
                    <a:pt x="851" y="258"/>
                  </a:cubicBezTo>
                  <a:cubicBezTo>
                    <a:pt x="662" y="258"/>
                    <a:pt x="475" y="219"/>
                    <a:pt x="298" y="149"/>
                  </a:cubicBezTo>
                  <a:cubicBezTo>
                    <a:pt x="294" y="147"/>
                    <a:pt x="291" y="147"/>
                    <a:pt x="288" y="147"/>
                  </a:cubicBezTo>
                  <a:cubicBezTo>
                    <a:pt x="288" y="147"/>
                    <a:pt x="288" y="147"/>
                    <a:pt x="288" y="147"/>
                  </a:cubicBezTo>
                  <a:cubicBezTo>
                    <a:pt x="285" y="147"/>
                    <a:pt x="282" y="147"/>
                    <a:pt x="278" y="145"/>
                  </a:cubicBezTo>
                  <a:cubicBezTo>
                    <a:pt x="278" y="145"/>
                    <a:pt x="278" y="145"/>
                    <a:pt x="278" y="145"/>
                  </a:cubicBezTo>
                  <a:cubicBezTo>
                    <a:pt x="184" y="100"/>
                    <a:pt x="91" y="52"/>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10"/>
            <p:cNvSpPr>
              <a:spLocks/>
            </p:cNvSpPr>
            <p:nvPr userDrawn="1"/>
          </p:nvSpPr>
          <p:spPr bwMode="auto">
            <a:xfrm>
              <a:off x="79375" y="63500"/>
              <a:ext cx="5842000" cy="915988"/>
            </a:xfrm>
            <a:custGeom>
              <a:avLst/>
              <a:gdLst>
                <a:gd name="T0" fmla="*/ 1 w 1987"/>
                <a:gd name="T1" fmla="*/ 0 h 317"/>
                <a:gd name="T2" fmla="*/ 0 w 1987"/>
                <a:gd name="T3" fmla="*/ 0 h 317"/>
                <a:gd name="T4" fmla="*/ 0 w 1987"/>
                <a:gd name="T5" fmla="*/ 2 h 317"/>
                <a:gd name="T6" fmla="*/ 341 w 1987"/>
                <a:gd name="T7" fmla="*/ 191 h 317"/>
                <a:gd name="T8" fmla="*/ 730 w 1987"/>
                <a:gd name="T9" fmla="*/ 302 h 317"/>
                <a:gd name="T10" fmla="*/ 946 w 1987"/>
                <a:gd name="T11" fmla="*/ 317 h 317"/>
                <a:gd name="T12" fmla="*/ 1166 w 1987"/>
                <a:gd name="T13" fmla="*/ 299 h 317"/>
                <a:gd name="T14" fmla="*/ 1562 w 1987"/>
                <a:gd name="T15" fmla="*/ 180 h 317"/>
                <a:gd name="T16" fmla="*/ 1749 w 1987"/>
                <a:gd name="T17" fmla="*/ 101 h 317"/>
                <a:gd name="T18" fmla="*/ 1842 w 1987"/>
                <a:gd name="T19" fmla="*/ 60 h 317"/>
                <a:gd name="T20" fmla="*/ 1890 w 1987"/>
                <a:gd name="T21" fmla="*/ 40 h 317"/>
                <a:gd name="T22" fmla="*/ 1910 w 1987"/>
                <a:gd name="T23" fmla="*/ 36 h 317"/>
                <a:gd name="T24" fmla="*/ 1935 w 1987"/>
                <a:gd name="T25" fmla="*/ 24 h 317"/>
                <a:gd name="T26" fmla="*/ 1986 w 1987"/>
                <a:gd name="T27" fmla="*/ 2 h 317"/>
                <a:gd name="T28" fmla="*/ 1987 w 1987"/>
                <a:gd name="T29" fmla="*/ 1 h 317"/>
                <a:gd name="T30" fmla="*/ 1986 w 1987"/>
                <a:gd name="T31" fmla="*/ 0 h 317"/>
                <a:gd name="T32" fmla="*/ 1986 w 1987"/>
                <a:gd name="T33" fmla="*/ 0 h 317"/>
                <a:gd name="T34" fmla="*/ 1935 w 1987"/>
                <a:gd name="T35" fmla="*/ 23 h 317"/>
                <a:gd name="T36" fmla="*/ 1909 w 1987"/>
                <a:gd name="T37" fmla="*/ 34 h 317"/>
                <a:gd name="T38" fmla="*/ 1889 w 1987"/>
                <a:gd name="T39" fmla="*/ 38 h 317"/>
                <a:gd name="T40" fmla="*/ 1842 w 1987"/>
                <a:gd name="T41" fmla="*/ 58 h 317"/>
                <a:gd name="T42" fmla="*/ 1748 w 1987"/>
                <a:gd name="T43" fmla="*/ 99 h 317"/>
                <a:gd name="T44" fmla="*/ 1561 w 1987"/>
                <a:gd name="T45" fmla="*/ 178 h 317"/>
                <a:gd name="T46" fmla="*/ 1165 w 1987"/>
                <a:gd name="T47" fmla="*/ 297 h 317"/>
                <a:gd name="T48" fmla="*/ 946 w 1987"/>
                <a:gd name="T49" fmla="*/ 315 h 317"/>
                <a:gd name="T50" fmla="*/ 731 w 1987"/>
                <a:gd name="T51" fmla="*/ 300 h 317"/>
                <a:gd name="T52" fmla="*/ 341 w 1987"/>
                <a:gd name="T53" fmla="*/ 189 h 317"/>
                <a:gd name="T54" fmla="*/ 1 w 1987"/>
                <a:gd name="T55" fmla="*/ 0 h 317"/>
                <a:gd name="T56" fmla="*/ 1 w 1987"/>
                <a:gd name="T5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7" h="317">
                  <a:moveTo>
                    <a:pt x="1" y="0"/>
                  </a:moveTo>
                  <a:cubicBezTo>
                    <a:pt x="1" y="0"/>
                    <a:pt x="0" y="0"/>
                    <a:pt x="0" y="0"/>
                  </a:cubicBezTo>
                  <a:cubicBezTo>
                    <a:pt x="0" y="1"/>
                    <a:pt x="0" y="1"/>
                    <a:pt x="0" y="2"/>
                  </a:cubicBezTo>
                  <a:cubicBezTo>
                    <a:pt x="108" y="74"/>
                    <a:pt x="221" y="139"/>
                    <a:pt x="341" y="191"/>
                  </a:cubicBezTo>
                  <a:cubicBezTo>
                    <a:pt x="465" y="244"/>
                    <a:pt x="596" y="282"/>
                    <a:pt x="730" y="302"/>
                  </a:cubicBezTo>
                  <a:cubicBezTo>
                    <a:pt x="801" y="312"/>
                    <a:pt x="873" y="317"/>
                    <a:pt x="946" y="317"/>
                  </a:cubicBezTo>
                  <a:cubicBezTo>
                    <a:pt x="1019" y="317"/>
                    <a:pt x="1093" y="311"/>
                    <a:pt x="1166" y="299"/>
                  </a:cubicBezTo>
                  <a:cubicBezTo>
                    <a:pt x="1302" y="276"/>
                    <a:pt x="1434" y="231"/>
                    <a:pt x="1562" y="180"/>
                  </a:cubicBezTo>
                  <a:cubicBezTo>
                    <a:pt x="1625" y="155"/>
                    <a:pt x="1687" y="128"/>
                    <a:pt x="1749" y="101"/>
                  </a:cubicBezTo>
                  <a:cubicBezTo>
                    <a:pt x="1780" y="87"/>
                    <a:pt x="1811" y="74"/>
                    <a:pt x="1842" y="60"/>
                  </a:cubicBezTo>
                  <a:cubicBezTo>
                    <a:pt x="1858" y="53"/>
                    <a:pt x="1874" y="46"/>
                    <a:pt x="1890" y="40"/>
                  </a:cubicBezTo>
                  <a:cubicBezTo>
                    <a:pt x="1896" y="37"/>
                    <a:pt x="1903" y="37"/>
                    <a:pt x="1910" y="36"/>
                  </a:cubicBezTo>
                  <a:cubicBezTo>
                    <a:pt x="1919" y="33"/>
                    <a:pt x="1927" y="28"/>
                    <a:pt x="1935" y="24"/>
                  </a:cubicBezTo>
                  <a:cubicBezTo>
                    <a:pt x="1952" y="17"/>
                    <a:pt x="1969" y="9"/>
                    <a:pt x="1986" y="2"/>
                  </a:cubicBezTo>
                  <a:cubicBezTo>
                    <a:pt x="1987" y="2"/>
                    <a:pt x="1987" y="1"/>
                    <a:pt x="1987" y="1"/>
                  </a:cubicBezTo>
                  <a:cubicBezTo>
                    <a:pt x="1987" y="0"/>
                    <a:pt x="1986" y="0"/>
                    <a:pt x="1986" y="0"/>
                  </a:cubicBezTo>
                  <a:cubicBezTo>
                    <a:pt x="1986" y="0"/>
                    <a:pt x="1986" y="0"/>
                    <a:pt x="1986" y="0"/>
                  </a:cubicBezTo>
                  <a:cubicBezTo>
                    <a:pt x="1969" y="8"/>
                    <a:pt x="1952" y="15"/>
                    <a:pt x="1935" y="23"/>
                  </a:cubicBezTo>
                  <a:cubicBezTo>
                    <a:pt x="1926" y="26"/>
                    <a:pt x="1918" y="32"/>
                    <a:pt x="1909" y="34"/>
                  </a:cubicBezTo>
                  <a:cubicBezTo>
                    <a:pt x="1903" y="35"/>
                    <a:pt x="1896" y="35"/>
                    <a:pt x="1889" y="38"/>
                  </a:cubicBezTo>
                  <a:cubicBezTo>
                    <a:pt x="1873" y="44"/>
                    <a:pt x="1857" y="51"/>
                    <a:pt x="1842" y="58"/>
                  </a:cubicBezTo>
                  <a:cubicBezTo>
                    <a:pt x="1810" y="72"/>
                    <a:pt x="1779" y="86"/>
                    <a:pt x="1748" y="99"/>
                  </a:cubicBezTo>
                  <a:cubicBezTo>
                    <a:pt x="1686" y="126"/>
                    <a:pt x="1624" y="153"/>
                    <a:pt x="1561" y="178"/>
                  </a:cubicBezTo>
                  <a:cubicBezTo>
                    <a:pt x="1433" y="229"/>
                    <a:pt x="1301" y="274"/>
                    <a:pt x="1165" y="297"/>
                  </a:cubicBezTo>
                  <a:cubicBezTo>
                    <a:pt x="1093" y="309"/>
                    <a:pt x="1019" y="315"/>
                    <a:pt x="946" y="315"/>
                  </a:cubicBezTo>
                  <a:cubicBezTo>
                    <a:pt x="874" y="315"/>
                    <a:pt x="802" y="310"/>
                    <a:pt x="731" y="300"/>
                  </a:cubicBezTo>
                  <a:cubicBezTo>
                    <a:pt x="597" y="281"/>
                    <a:pt x="465" y="242"/>
                    <a:pt x="341" y="189"/>
                  </a:cubicBezTo>
                  <a:cubicBezTo>
                    <a:pt x="222" y="138"/>
                    <a:pt x="109" y="7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11"/>
            <p:cNvSpPr>
              <a:spLocks/>
            </p:cNvSpPr>
            <p:nvPr userDrawn="1"/>
          </p:nvSpPr>
          <p:spPr bwMode="auto">
            <a:xfrm>
              <a:off x="9525" y="63500"/>
              <a:ext cx="6291263" cy="1084263"/>
            </a:xfrm>
            <a:custGeom>
              <a:avLst/>
              <a:gdLst>
                <a:gd name="T0" fmla="*/ 2139 w 2140"/>
                <a:gd name="T1" fmla="*/ 0 h 375"/>
                <a:gd name="T2" fmla="*/ 2139 w 2140"/>
                <a:gd name="T3" fmla="*/ 0 h 375"/>
                <a:gd name="T4" fmla="*/ 1398 w 2140"/>
                <a:gd name="T5" fmla="*/ 303 h 375"/>
                <a:gd name="T6" fmla="*/ 1077 w 2140"/>
                <a:gd name="T7" fmla="*/ 368 h 375"/>
                <a:gd name="T8" fmla="*/ 962 w 2140"/>
                <a:gd name="T9" fmla="*/ 373 h 375"/>
                <a:gd name="T10" fmla="*/ 962 w 2140"/>
                <a:gd name="T11" fmla="*/ 373 h 375"/>
                <a:gd name="T12" fmla="*/ 1 w 2140"/>
                <a:gd name="T13" fmla="*/ 39 h 375"/>
                <a:gd name="T14" fmla="*/ 1 w 2140"/>
                <a:gd name="T15" fmla="*/ 39 h 375"/>
                <a:gd name="T16" fmla="*/ 0 w 2140"/>
                <a:gd name="T17" fmla="*/ 39 h 375"/>
                <a:gd name="T18" fmla="*/ 0 w 2140"/>
                <a:gd name="T19" fmla="*/ 40 h 375"/>
                <a:gd name="T20" fmla="*/ 962 w 2140"/>
                <a:gd name="T21" fmla="*/ 375 h 375"/>
                <a:gd name="T22" fmla="*/ 1077 w 2140"/>
                <a:gd name="T23" fmla="*/ 370 h 375"/>
                <a:gd name="T24" fmla="*/ 1077 w 2140"/>
                <a:gd name="T25" fmla="*/ 370 h 375"/>
                <a:gd name="T26" fmla="*/ 1399 w 2140"/>
                <a:gd name="T27" fmla="*/ 305 h 375"/>
                <a:gd name="T28" fmla="*/ 1399 w 2140"/>
                <a:gd name="T29" fmla="*/ 305 h 375"/>
                <a:gd name="T30" fmla="*/ 2139 w 2140"/>
                <a:gd name="T31" fmla="*/ 2 h 375"/>
                <a:gd name="T32" fmla="*/ 2140 w 2140"/>
                <a:gd name="T33" fmla="*/ 0 h 375"/>
                <a:gd name="T34" fmla="*/ 2139 w 2140"/>
                <a:gd name="T3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0" h="375">
                  <a:moveTo>
                    <a:pt x="2139" y="0"/>
                  </a:moveTo>
                  <a:cubicBezTo>
                    <a:pt x="2139" y="0"/>
                    <a:pt x="2139" y="0"/>
                    <a:pt x="2139" y="0"/>
                  </a:cubicBezTo>
                  <a:cubicBezTo>
                    <a:pt x="1891" y="101"/>
                    <a:pt x="1655" y="219"/>
                    <a:pt x="1398" y="303"/>
                  </a:cubicBezTo>
                  <a:cubicBezTo>
                    <a:pt x="1293" y="336"/>
                    <a:pt x="1187" y="356"/>
                    <a:pt x="1077" y="368"/>
                  </a:cubicBezTo>
                  <a:cubicBezTo>
                    <a:pt x="1039" y="371"/>
                    <a:pt x="1000" y="373"/>
                    <a:pt x="962" y="373"/>
                  </a:cubicBezTo>
                  <a:cubicBezTo>
                    <a:pt x="962" y="373"/>
                    <a:pt x="962" y="373"/>
                    <a:pt x="962" y="373"/>
                  </a:cubicBezTo>
                  <a:cubicBezTo>
                    <a:pt x="615" y="373"/>
                    <a:pt x="274" y="244"/>
                    <a:pt x="1" y="39"/>
                  </a:cubicBezTo>
                  <a:cubicBezTo>
                    <a:pt x="1" y="39"/>
                    <a:pt x="1" y="39"/>
                    <a:pt x="1" y="39"/>
                  </a:cubicBezTo>
                  <a:cubicBezTo>
                    <a:pt x="0" y="39"/>
                    <a:pt x="0" y="39"/>
                    <a:pt x="0" y="39"/>
                  </a:cubicBezTo>
                  <a:cubicBezTo>
                    <a:pt x="0" y="40"/>
                    <a:pt x="0" y="40"/>
                    <a:pt x="0" y="40"/>
                  </a:cubicBezTo>
                  <a:cubicBezTo>
                    <a:pt x="273" y="246"/>
                    <a:pt x="614" y="375"/>
                    <a:pt x="962" y="375"/>
                  </a:cubicBezTo>
                  <a:cubicBezTo>
                    <a:pt x="1000" y="375"/>
                    <a:pt x="1039" y="373"/>
                    <a:pt x="1077" y="370"/>
                  </a:cubicBezTo>
                  <a:cubicBezTo>
                    <a:pt x="1077" y="370"/>
                    <a:pt x="1077" y="370"/>
                    <a:pt x="1077" y="370"/>
                  </a:cubicBezTo>
                  <a:cubicBezTo>
                    <a:pt x="1187" y="358"/>
                    <a:pt x="1293" y="338"/>
                    <a:pt x="1399" y="305"/>
                  </a:cubicBezTo>
                  <a:cubicBezTo>
                    <a:pt x="1399" y="305"/>
                    <a:pt x="1399" y="305"/>
                    <a:pt x="1399" y="305"/>
                  </a:cubicBezTo>
                  <a:cubicBezTo>
                    <a:pt x="1656" y="220"/>
                    <a:pt x="1892" y="103"/>
                    <a:pt x="2139" y="2"/>
                  </a:cubicBezTo>
                  <a:cubicBezTo>
                    <a:pt x="2140" y="2"/>
                    <a:pt x="2140" y="1"/>
                    <a:pt x="2140" y="0"/>
                  </a:cubicBezTo>
                  <a:cubicBezTo>
                    <a:pt x="2140" y="0"/>
                    <a:pt x="2139" y="0"/>
                    <a:pt x="21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12"/>
            <p:cNvSpPr>
              <a:spLocks/>
            </p:cNvSpPr>
            <p:nvPr userDrawn="1"/>
          </p:nvSpPr>
          <p:spPr bwMode="auto">
            <a:xfrm>
              <a:off x="9525" y="63500"/>
              <a:ext cx="6645275" cy="1247775"/>
            </a:xfrm>
            <a:custGeom>
              <a:avLst/>
              <a:gdLst>
                <a:gd name="T0" fmla="*/ 2259 w 2260"/>
                <a:gd name="T1" fmla="*/ 0 h 432"/>
                <a:gd name="T2" fmla="*/ 2259 w 2260"/>
                <a:gd name="T3" fmla="*/ 0 h 432"/>
                <a:gd name="T4" fmla="*/ 1846 w 2260"/>
                <a:gd name="T5" fmla="*/ 186 h 432"/>
                <a:gd name="T6" fmla="*/ 1846 w 2260"/>
                <a:gd name="T7" fmla="*/ 186 h 432"/>
                <a:gd name="T8" fmla="*/ 1836 w 2260"/>
                <a:gd name="T9" fmla="*/ 188 h 432"/>
                <a:gd name="T10" fmla="*/ 1836 w 2260"/>
                <a:gd name="T11" fmla="*/ 188 h 432"/>
                <a:gd name="T12" fmla="*/ 1826 w 2260"/>
                <a:gd name="T13" fmla="*/ 190 h 432"/>
                <a:gd name="T14" fmla="*/ 1720 w 2260"/>
                <a:gd name="T15" fmla="*/ 239 h 432"/>
                <a:gd name="T16" fmla="*/ 1183 w 2260"/>
                <a:gd name="T17" fmla="*/ 412 h 432"/>
                <a:gd name="T18" fmla="*/ 952 w 2260"/>
                <a:gd name="T19" fmla="*/ 430 h 432"/>
                <a:gd name="T20" fmla="*/ 398 w 2260"/>
                <a:gd name="T21" fmla="*/ 316 h 432"/>
                <a:gd name="T22" fmla="*/ 388 w 2260"/>
                <a:gd name="T23" fmla="*/ 313 h 432"/>
                <a:gd name="T24" fmla="*/ 387 w 2260"/>
                <a:gd name="T25" fmla="*/ 313 h 432"/>
                <a:gd name="T26" fmla="*/ 378 w 2260"/>
                <a:gd name="T27" fmla="*/ 312 h 432"/>
                <a:gd name="T28" fmla="*/ 378 w 2260"/>
                <a:gd name="T29" fmla="*/ 312 h 432"/>
                <a:gd name="T30" fmla="*/ 1 w 2260"/>
                <a:gd name="T31" fmla="*/ 95 h 432"/>
                <a:gd name="T32" fmla="*/ 1 w 2260"/>
                <a:gd name="T33" fmla="*/ 95 h 432"/>
                <a:gd name="T34" fmla="*/ 0 w 2260"/>
                <a:gd name="T35" fmla="*/ 96 h 432"/>
                <a:gd name="T36" fmla="*/ 0 w 2260"/>
                <a:gd name="T37" fmla="*/ 97 h 432"/>
                <a:gd name="T38" fmla="*/ 377 w 2260"/>
                <a:gd name="T39" fmla="*/ 313 h 432"/>
                <a:gd name="T40" fmla="*/ 387 w 2260"/>
                <a:gd name="T41" fmla="*/ 315 h 432"/>
                <a:gd name="T42" fmla="*/ 387 w 2260"/>
                <a:gd name="T43" fmla="*/ 315 h 432"/>
                <a:gd name="T44" fmla="*/ 397 w 2260"/>
                <a:gd name="T45" fmla="*/ 317 h 432"/>
                <a:gd name="T46" fmla="*/ 397 w 2260"/>
                <a:gd name="T47" fmla="*/ 317 h 432"/>
                <a:gd name="T48" fmla="*/ 952 w 2260"/>
                <a:gd name="T49" fmla="*/ 432 h 432"/>
                <a:gd name="T50" fmla="*/ 952 w 2260"/>
                <a:gd name="T51" fmla="*/ 432 h 432"/>
                <a:gd name="T52" fmla="*/ 1183 w 2260"/>
                <a:gd name="T53" fmla="*/ 414 h 432"/>
                <a:gd name="T54" fmla="*/ 1721 w 2260"/>
                <a:gd name="T55" fmla="*/ 241 h 432"/>
                <a:gd name="T56" fmla="*/ 1721 w 2260"/>
                <a:gd name="T57" fmla="*/ 241 h 432"/>
                <a:gd name="T58" fmla="*/ 1827 w 2260"/>
                <a:gd name="T59" fmla="*/ 192 h 432"/>
                <a:gd name="T60" fmla="*/ 1827 w 2260"/>
                <a:gd name="T61" fmla="*/ 192 h 432"/>
                <a:gd name="T62" fmla="*/ 1836 w 2260"/>
                <a:gd name="T63" fmla="*/ 190 h 432"/>
                <a:gd name="T64" fmla="*/ 1837 w 2260"/>
                <a:gd name="T65" fmla="*/ 190 h 432"/>
                <a:gd name="T66" fmla="*/ 1847 w 2260"/>
                <a:gd name="T67" fmla="*/ 188 h 432"/>
                <a:gd name="T68" fmla="*/ 2260 w 2260"/>
                <a:gd name="T69" fmla="*/ 2 h 432"/>
                <a:gd name="T70" fmla="*/ 2260 w 2260"/>
                <a:gd name="T71" fmla="*/ 1 h 432"/>
                <a:gd name="T72" fmla="*/ 2259 w 2260"/>
                <a:gd name="T7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0" h="432">
                  <a:moveTo>
                    <a:pt x="2259" y="0"/>
                  </a:moveTo>
                  <a:cubicBezTo>
                    <a:pt x="2259" y="0"/>
                    <a:pt x="2259" y="0"/>
                    <a:pt x="2259" y="0"/>
                  </a:cubicBezTo>
                  <a:cubicBezTo>
                    <a:pt x="2123" y="65"/>
                    <a:pt x="1984" y="126"/>
                    <a:pt x="1846" y="186"/>
                  </a:cubicBezTo>
                  <a:cubicBezTo>
                    <a:pt x="1846" y="186"/>
                    <a:pt x="1846" y="186"/>
                    <a:pt x="1846" y="186"/>
                  </a:cubicBezTo>
                  <a:cubicBezTo>
                    <a:pt x="1842" y="188"/>
                    <a:pt x="1839" y="188"/>
                    <a:pt x="1836" y="188"/>
                  </a:cubicBezTo>
                  <a:cubicBezTo>
                    <a:pt x="1836" y="188"/>
                    <a:pt x="1836" y="188"/>
                    <a:pt x="1836" y="188"/>
                  </a:cubicBezTo>
                  <a:cubicBezTo>
                    <a:pt x="1833" y="188"/>
                    <a:pt x="1830" y="188"/>
                    <a:pt x="1826" y="190"/>
                  </a:cubicBezTo>
                  <a:cubicBezTo>
                    <a:pt x="1789" y="206"/>
                    <a:pt x="1757" y="223"/>
                    <a:pt x="1720" y="239"/>
                  </a:cubicBezTo>
                  <a:cubicBezTo>
                    <a:pt x="1545" y="307"/>
                    <a:pt x="1374" y="384"/>
                    <a:pt x="1183" y="412"/>
                  </a:cubicBezTo>
                  <a:cubicBezTo>
                    <a:pt x="1106" y="424"/>
                    <a:pt x="1029" y="430"/>
                    <a:pt x="952" y="430"/>
                  </a:cubicBezTo>
                  <a:cubicBezTo>
                    <a:pt x="762" y="430"/>
                    <a:pt x="575" y="393"/>
                    <a:pt x="398" y="316"/>
                  </a:cubicBezTo>
                  <a:cubicBezTo>
                    <a:pt x="394" y="314"/>
                    <a:pt x="391" y="313"/>
                    <a:pt x="388" y="313"/>
                  </a:cubicBezTo>
                  <a:cubicBezTo>
                    <a:pt x="388" y="313"/>
                    <a:pt x="388" y="313"/>
                    <a:pt x="387" y="313"/>
                  </a:cubicBezTo>
                  <a:cubicBezTo>
                    <a:pt x="384" y="313"/>
                    <a:pt x="382" y="313"/>
                    <a:pt x="378" y="312"/>
                  </a:cubicBezTo>
                  <a:cubicBezTo>
                    <a:pt x="378" y="312"/>
                    <a:pt x="378" y="312"/>
                    <a:pt x="378" y="312"/>
                  </a:cubicBezTo>
                  <a:cubicBezTo>
                    <a:pt x="243" y="255"/>
                    <a:pt x="117" y="178"/>
                    <a:pt x="1" y="95"/>
                  </a:cubicBezTo>
                  <a:cubicBezTo>
                    <a:pt x="1" y="95"/>
                    <a:pt x="1" y="95"/>
                    <a:pt x="1" y="95"/>
                  </a:cubicBezTo>
                  <a:cubicBezTo>
                    <a:pt x="0" y="95"/>
                    <a:pt x="0" y="95"/>
                    <a:pt x="0" y="96"/>
                  </a:cubicBezTo>
                  <a:cubicBezTo>
                    <a:pt x="0" y="96"/>
                    <a:pt x="0" y="97"/>
                    <a:pt x="0" y="97"/>
                  </a:cubicBezTo>
                  <a:cubicBezTo>
                    <a:pt x="116" y="180"/>
                    <a:pt x="242" y="257"/>
                    <a:pt x="377" y="313"/>
                  </a:cubicBezTo>
                  <a:cubicBezTo>
                    <a:pt x="381" y="315"/>
                    <a:pt x="384" y="315"/>
                    <a:pt x="387" y="315"/>
                  </a:cubicBezTo>
                  <a:cubicBezTo>
                    <a:pt x="387" y="315"/>
                    <a:pt x="387" y="315"/>
                    <a:pt x="387" y="315"/>
                  </a:cubicBezTo>
                  <a:cubicBezTo>
                    <a:pt x="390" y="315"/>
                    <a:pt x="393" y="315"/>
                    <a:pt x="397" y="317"/>
                  </a:cubicBezTo>
                  <a:cubicBezTo>
                    <a:pt x="397" y="317"/>
                    <a:pt x="397" y="317"/>
                    <a:pt x="397" y="317"/>
                  </a:cubicBezTo>
                  <a:cubicBezTo>
                    <a:pt x="574" y="395"/>
                    <a:pt x="762" y="432"/>
                    <a:pt x="952" y="432"/>
                  </a:cubicBezTo>
                  <a:cubicBezTo>
                    <a:pt x="952" y="432"/>
                    <a:pt x="952" y="432"/>
                    <a:pt x="952" y="432"/>
                  </a:cubicBezTo>
                  <a:cubicBezTo>
                    <a:pt x="1029" y="432"/>
                    <a:pt x="1106" y="426"/>
                    <a:pt x="1183" y="414"/>
                  </a:cubicBezTo>
                  <a:cubicBezTo>
                    <a:pt x="1375" y="386"/>
                    <a:pt x="1546" y="309"/>
                    <a:pt x="1721" y="241"/>
                  </a:cubicBezTo>
                  <a:cubicBezTo>
                    <a:pt x="1721" y="241"/>
                    <a:pt x="1721" y="241"/>
                    <a:pt x="1721" y="241"/>
                  </a:cubicBezTo>
                  <a:cubicBezTo>
                    <a:pt x="1757" y="224"/>
                    <a:pt x="1790" y="208"/>
                    <a:pt x="1827" y="192"/>
                  </a:cubicBezTo>
                  <a:cubicBezTo>
                    <a:pt x="1827" y="192"/>
                    <a:pt x="1827" y="192"/>
                    <a:pt x="1827" y="192"/>
                  </a:cubicBezTo>
                  <a:cubicBezTo>
                    <a:pt x="1830" y="190"/>
                    <a:pt x="1833" y="190"/>
                    <a:pt x="1836" y="190"/>
                  </a:cubicBezTo>
                  <a:cubicBezTo>
                    <a:pt x="1836" y="190"/>
                    <a:pt x="1837" y="190"/>
                    <a:pt x="1837" y="190"/>
                  </a:cubicBezTo>
                  <a:cubicBezTo>
                    <a:pt x="1840" y="190"/>
                    <a:pt x="1843" y="190"/>
                    <a:pt x="1847" y="188"/>
                  </a:cubicBezTo>
                  <a:cubicBezTo>
                    <a:pt x="1985" y="127"/>
                    <a:pt x="2124" y="67"/>
                    <a:pt x="2260" y="2"/>
                  </a:cubicBezTo>
                  <a:cubicBezTo>
                    <a:pt x="2260" y="2"/>
                    <a:pt x="2260" y="1"/>
                    <a:pt x="2260" y="1"/>
                  </a:cubicBezTo>
                  <a:cubicBezTo>
                    <a:pt x="2260" y="0"/>
                    <a:pt x="2260" y="0"/>
                    <a:pt x="225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3"/>
            <p:cNvSpPr>
              <a:spLocks/>
            </p:cNvSpPr>
            <p:nvPr userDrawn="1"/>
          </p:nvSpPr>
          <p:spPr bwMode="auto">
            <a:xfrm>
              <a:off x="6350" y="63500"/>
              <a:ext cx="7015163" cy="1395413"/>
            </a:xfrm>
            <a:custGeom>
              <a:avLst/>
              <a:gdLst>
                <a:gd name="T0" fmla="*/ 2385 w 2386"/>
                <a:gd name="T1" fmla="*/ 0 h 483"/>
                <a:gd name="T2" fmla="*/ 2384 w 2386"/>
                <a:gd name="T3" fmla="*/ 0 h 483"/>
                <a:gd name="T4" fmla="*/ 1355 w 2386"/>
                <a:gd name="T5" fmla="*/ 421 h 483"/>
                <a:gd name="T6" fmla="*/ 1355 w 2386"/>
                <a:gd name="T7" fmla="*/ 421 h 483"/>
                <a:gd name="T8" fmla="*/ 1107 w 2386"/>
                <a:gd name="T9" fmla="*/ 473 h 483"/>
                <a:gd name="T10" fmla="*/ 959 w 2386"/>
                <a:gd name="T11" fmla="*/ 481 h 483"/>
                <a:gd name="T12" fmla="*/ 959 w 2386"/>
                <a:gd name="T13" fmla="*/ 481 h 483"/>
                <a:gd name="T14" fmla="*/ 2 w 2386"/>
                <a:gd name="T15" fmla="*/ 147 h 483"/>
                <a:gd name="T16" fmla="*/ 1 w 2386"/>
                <a:gd name="T17" fmla="*/ 147 h 483"/>
                <a:gd name="T18" fmla="*/ 0 w 2386"/>
                <a:gd name="T19" fmla="*/ 147 h 483"/>
                <a:gd name="T20" fmla="*/ 1 w 2386"/>
                <a:gd name="T21" fmla="*/ 149 h 483"/>
                <a:gd name="T22" fmla="*/ 959 w 2386"/>
                <a:gd name="T23" fmla="*/ 483 h 483"/>
                <a:gd name="T24" fmla="*/ 1107 w 2386"/>
                <a:gd name="T25" fmla="*/ 475 h 483"/>
                <a:gd name="T26" fmla="*/ 1107 w 2386"/>
                <a:gd name="T27" fmla="*/ 475 h 483"/>
                <a:gd name="T28" fmla="*/ 1355 w 2386"/>
                <a:gd name="T29" fmla="*/ 422 h 483"/>
                <a:gd name="T30" fmla="*/ 2385 w 2386"/>
                <a:gd name="T31" fmla="*/ 2 h 483"/>
                <a:gd name="T32" fmla="*/ 2386 w 2386"/>
                <a:gd name="T33" fmla="*/ 1 h 483"/>
                <a:gd name="T34" fmla="*/ 2385 w 2386"/>
                <a:gd name="T3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6" h="483">
                  <a:moveTo>
                    <a:pt x="2385" y="0"/>
                  </a:moveTo>
                  <a:cubicBezTo>
                    <a:pt x="2385" y="0"/>
                    <a:pt x="2385" y="0"/>
                    <a:pt x="2384" y="0"/>
                  </a:cubicBezTo>
                  <a:cubicBezTo>
                    <a:pt x="2042" y="146"/>
                    <a:pt x="1713" y="312"/>
                    <a:pt x="1355" y="421"/>
                  </a:cubicBezTo>
                  <a:cubicBezTo>
                    <a:pt x="1355" y="421"/>
                    <a:pt x="1355" y="421"/>
                    <a:pt x="1355" y="421"/>
                  </a:cubicBezTo>
                  <a:cubicBezTo>
                    <a:pt x="1273" y="449"/>
                    <a:pt x="1192" y="461"/>
                    <a:pt x="1107" y="473"/>
                  </a:cubicBezTo>
                  <a:cubicBezTo>
                    <a:pt x="1057" y="479"/>
                    <a:pt x="1008" y="481"/>
                    <a:pt x="959" y="481"/>
                  </a:cubicBezTo>
                  <a:cubicBezTo>
                    <a:pt x="959" y="481"/>
                    <a:pt x="959" y="481"/>
                    <a:pt x="959" y="481"/>
                  </a:cubicBezTo>
                  <a:cubicBezTo>
                    <a:pt x="613" y="481"/>
                    <a:pt x="279" y="348"/>
                    <a:pt x="2" y="147"/>
                  </a:cubicBezTo>
                  <a:cubicBezTo>
                    <a:pt x="2" y="147"/>
                    <a:pt x="1" y="147"/>
                    <a:pt x="1" y="147"/>
                  </a:cubicBezTo>
                  <a:cubicBezTo>
                    <a:pt x="1" y="147"/>
                    <a:pt x="1" y="147"/>
                    <a:pt x="0" y="147"/>
                  </a:cubicBezTo>
                  <a:cubicBezTo>
                    <a:pt x="0" y="148"/>
                    <a:pt x="0" y="148"/>
                    <a:pt x="1" y="149"/>
                  </a:cubicBezTo>
                  <a:cubicBezTo>
                    <a:pt x="278" y="350"/>
                    <a:pt x="612" y="483"/>
                    <a:pt x="959" y="483"/>
                  </a:cubicBezTo>
                  <a:cubicBezTo>
                    <a:pt x="1008" y="483"/>
                    <a:pt x="1058" y="481"/>
                    <a:pt x="1107" y="475"/>
                  </a:cubicBezTo>
                  <a:cubicBezTo>
                    <a:pt x="1107" y="475"/>
                    <a:pt x="1107" y="475"/>
                    <a:pt x="1107" y="475"/>
                  </a:cubicBezTo>
                  <a:cubicBezTo>
                    <a:pt x="1192" y="463"/>
                    <a:pt x="1274" y="451"/>
                    <a:pt x="1355" y="422"/>
                  </a:cubicBezTo>
                  <a:cubicBezTo>
                    <a:pt x="1714" y="313"/>
                    <a:pt x="2043" y="148"/>
                    <a:pt x="2385" y="2"/>
                  </a:cubicBezTo>
                  <a:cubicBezTo>
                    <a:pt x="2386" y="2"/>
                    <a:pt x="2386" y="1"/>
                    <a:pt x="2386" y="1"/>
                  </a:cubicBezTo>
                  <a:cubicBezTo>
                    <a:pt x="2386" y="0"/>
                    <a:pt x="2385" y="0"/>
                    <a:pt x="23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4"/>
            <p:cNvSpPr>
              <a:spLocks/>
            </p:cNvSpPr>
            <p:nvPr userDrawn="1"/>
          </p:nvSpPr>
          <p:spPr bwMode="auto">
            <a:xfrm>
              <a:off x="6350" y="66675"/>
              <a:ext cx="7370763" cy="1560513"/>
            </a:xfrm>
            <a:custGeom>
              <a:avLst/>
              <a:gdLst>
                <a:gd name="T0" fmla="*/ 2506 w 2507"/>
                <a:gd name="T1" fmla="*/ 0 h 540"/>
                <a:gd name="T2" fmla="*/ 2505 w 2507"/>
                <a:gd name="T3" fmla="*/ 0 h 540"/>
                <a:gd name="T4" fmla="*/ 1990 w 2507"/>
                <a:gd name="T5" fmla="*/ 230 h 540"/>
                <a:gd name="T6" fmla="*/ 1989 w 2507"/>
                <a:gd name="T7" fmla="*/ 230 h 540"/>
                <a:gd name="T8" fmla="*/ 1980 w 2507"/>
                <a:gd name="T9" fmla="*/ 232 h 540"/>
                <a:gd name="T10" fmla="*/ 1979 w 2507"/>
                <a:gd name="T11" fmla="*/ 232 h 540"/>
                <a:gd name="T12" fmla="*/ 1969 w 2507"/>
                <a:gd name="T13" fmla="*/ 234 h 540"/>
                <a:gd name="T14" fmla="*/ 1143 w 2507"/>
                <a:gd name="T15" fmla="*/ 525 h 540"/>
                <a:gd name="T16" fmla="*/ 1143 w 2507"/>
                <a:gd name="T17" fmla="*/ 525 h 540"/>
                <a:gd name="T18" fmla="*/ 954 w 2507"/>
                <a:gd name="T19" fmla="*/ 538 h 540"/>
                <a:gd name="T20" fmla="*/ 391 w 2507"/>
                <a:gd name="T21" fmla="*/ 420 h 540"/>
                <a:gd name="T22" fmla="*/ 381 w 2507"/>
                <a:gd name="T23" fmla="*/ 418 h 540"/>
                <a:gd name="T24" fmla="*/ 380 w 2507"/>
                <a:gd name="T25" fmla="*/ 418 h 540"/>
                <a:gd name="T26" fmla="*/ 371 w 2507"/>
                <a:gd name="T27" fmla="*/ 416 h 540"/>
                <a:gd name="T28" fmla="*/ 371 w 2507"/>
                <a:gd name="T29" fmla="*/ 416 h 540"/>
                <a:gd name="T30" fmla="*/ 2 w 2507"/>
                <a:gd name="T31" fmla="*/ 201 h 540"/>
                <a:gd name="T32" fmla="*/ 1 w 2507"/>
                <a:gd name="T33" fmla="*/ 200 h 540"/>
                <a:gd name="T34" fmla="*/ 0 w 2507"/>
                <a:gd name="T35" fmla="*/ 201 h 540"/>
                <a:gd name="T36" fmla="*/ 1 w 2507"/>
                <a:gd name="T37" fmla="*/ 202 h 540"/>
                <a:gd name="T38" fmla="*/ 370 w 2507"/>
                <a:gd name="T39" fmla="*/ 417 h 540"/>
                <a:gd name="T40" fmla="*/ 380 w 2507"/>
                <a:gd name="T41" fmla="*/ 420 h 540"/>
                <a:gd name="T42" fmla="*/ 380 w 2507"/>
                <a:gd name="T43" fmla="*/ 420 h 540"/>
                <a:gd name="T44" fmla="*/ 390 w 2507"/>
                <a:gd name="T45" fmla="*/ 421 h 540"/>
                <a:gd name="T46" fmla="*/ 390 w 2507"/>
                <a:gd name="T47" fmla="*/ 421 h 540"/>
                <a:gd name="T48" fmla="*/ 954 w 2507"/>
                <a:gd name="T49" fmla="*/ 540 h 540"/>
                <a:gd name="T50" fmla="*/ 1144 w 2507"/>
                <a:gd name="T51" fmla="*/ 527 h 540"/>
                <a:gd name="T52" fmla="*/ 1144 w 2507"/>
                <a:gd name="T53" fmla="*/ 527 h 540"/>
                <a:gd name="T54" fmla="*/ 1970 w 2507"/>
                <a:gd name="T55" fmla="*/ 236 h 540"/>
                <a:gd name="T56" fmla="*/ 1970 w 2507"/>
                <a:gd name="T57" fmla="*/ 236 h 540"/>
                <a:gd name="T58" fmla="*/ 1980 w 2507"/>
                <a:gd name="T59" fmla="*/ 234 h 540"/>
                <a:gd name="T60" fmla="*/ 1980 w 2507"/>
                <a:gd name="T61" fmla="*/ 234 h 540"/>
                <a:gd name="T62" fmla="*/ 1990 w 2507"/>
                <a:gd name="T63" fmla="*/ 232 h 540"/>
                <a:gd name="T64" fmla="*/ 2506 w 2507"/>
                <a:gd name="T65" fmla="*/ 2 h 540"/>
                <a:gd name="T66" fmla="*/ 2507 w 2507"/>
                <a:gd name="T67" fmla="*/ 0 h 540"/>
                <a:gd name="T68" fmla="*/ 2506 w 2507"/>
                <a:gd name="T6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07" h="540">
                  <a:moveTo>
                    <a:pt x="2506" y="0"/>
                  </a:moveTo>
                  <a:cubicBezTo>
                    <a:pt x="2505" y="0"/>
                    <a:pt x="2505" y="0"/>
                    <a:pt x="2505" y="0"/>
                  </a:cubicBezTo>
                  <a:cubicBezTo>
                    <a:pt x="2335" y="76"/>
                    <a:pt x="2165" y="153"/>
                    <a:pt x="1990" y="230"/>
                  </a:cubicBezTo>
                  <a:cubicBezTo>
                    <a:pt x="1989" y="230"/>
                    <a:pt x="1989" y="230"/>
                    <a:pt x="1989" y="230"/>
                  </a:cubicBezTo>
                  <a:cubicBezTo>
                    <a:pt x="1986" y="232"/>
                    <a:pt x="1983" y="232"/>
                    <a:pt x="1980" y="232"/>
                  </a:cubicBezTo>
                  <a:cubicBezTo>
                    <a:pt x="1980" y="232"/>
                    <a:pt x="1979" y="232"/>
                    <a:pt x="1979" y="232"/>
                  </a:cubicBezTo>
                  <a:cubicBezTo>
                    <a:pt x="1976" y="232"/>
                    <a:pt x="1973" y="232"/>
                    <a:pt x="1969" y="234"/>
                  </a:cubicBezTo>
                  <a:cubicBezTo>
                    <a:pt x="1701" y="351"/>
                    <a:pt x="1440" y="480"/>
                    <a:pt x="1143" y="525"/>
                  </a:cubicBezTo>
                  <a:cubicBezTo>
                    <a:pt x="1143" y="525"/>
                    <a:pt x="1143" y="525"/>
                    <a:pt x="1143" y="525"/>
                  </a:cubicBezTo>
                  <a:cubicBezTo>
                    <a:pt x="1080" y="533"/>
                    <a:pt x="1017" y="538"/>
                    <a:pt x="954" y="538"/>
                  </a:cubicBezTo>
                  <a:cubicBezTo>
                    <a:pt x="760" y="538"/>
                    <a:pt x="569" y="496"/>
                    <a:pt x="391" y="420"/>
                  </a:cubicBezTo>
                  <a:cubicBezTo>
                    <a:pt x="387" y="418"/>
                    <a:pt x="384" y="418"/>
                    <a:pt x="381" y="418"/>
                  </a:cubicBezTo>
                  <a:cubicBezTo>
                    <a:pt x="381" y="418"/>
                    <a:pt x="380" y="418"/>
                    <a:pt x="380" y="418"/>
                  </a:cubicBezTo>
                  <a:cubicBezTo>
                    <a:pt x="377" y="417"/>
                    <a:pt x="374" y="418"/>
                    <a:pt x="371" y="416"/>
                  </a:cubicBezTo>
                  <a:cubicBezTo>
                    <a:pt x="371" y="416"/>
                    <a:pt x="371" y="416"/>
                    <a:pt x="371" y="416"/>
                  </a:cubicBezTo>
                  <a:cubicBezTo>
                    <a:pt x="240" y="355"/>
                    <a:pt x="118" y="286"/>
                    <a:pt x="2" y="201"/>
                  </a:cubicBezTo>
                  <a:cubicBezTo>
                    <a:pt x="2" y="200"/>
                    <a:pt x="1" y="200"/>
                    <a:pt x="1" y="200"/>
                  </a:cubicBezTo>
                  <a:cubicBezTo>
                    <a:pt x="1" y="200"/>
                    <a:pt x="0" y="201"/>
                    <a:pt x="0" y="201"/>
                  </a:cubicBezTo>
                  <a:cubicBezTo>
                    <a:pt x="0" y="201"/>
                    <a:pt x="0" y="202"/>
                    <a:pt x="1" y="202"/>
                  </a:cubicBezTo>
                  <a:cubicBezTo>
                    <a:pt x="117" y="288"/>
                    <a:pt x="239" y="357"/>
                    <a:pt x="370" y="417"/>
                  </a:cubicBezTo>
                  <a:cubicBezTo>
                    <a:pt x="374" y="419"/>
                    <a:pt x="377" y="420"/>
                    <a:pt x="380" y="420"/>
                  </a:cubicBezTo>
                  <a:cubicBezTo>
                    <a:pt x="380" y="420"/>
                    <a:pt x="380" y="420"/>
                    <a:pt x="380" y="420"/>
                  </a:cubicBezTo>
                  <a:cubicBezTo>
                    <a:pt x="383" y="420"/>
                    <a:pt x="386" y="419"/>
                    <a:pt x="390" y="421"/>
                  </a:cubicBezTo>
                  <a:cubicBezTo>
                    <a:pt x="390" y="421"/>
                    <a:pt x="390" y="421"/>
                    <a:pt x="390" y="421"/>
                  </a:cubicBezTo>
                  <a:cubicBezTo>
                    <a:pt x="569" y="498"/>
                    <a:pt x="759" y="540"/>
                    <a:pt x="954" y="540"/>
                  </a:cubicBezTo>
                  <a:cubicBezTo>
                    <a:pt x="1017" y="540"/>
                    <a:pt x="1080" y="535"/>
                    <a:pt x="1144" y="527"/>
                  </a:cubicBezTo>
                  <a:cubicBezTo>
                    <a:pt x="1144" y="527"/>
                    <a:pt x="1144" y="527"/>
                    <a:pt x="1144" y="527"/>
                  </a:cubicBezTo>
                  <a:cubicBezTo>
                    <a:pt x="1441" y="482"/>
                    <a:pt x="1701" y="353"/>
                    <a:pt x="1970" y="236"/>
                  </a:cubicBezTo>
                  <a:cubicBezTo>
                    <a:pt x="1970" y="236"/>
                    <a:pt x="1970" y="236"/>
                    <a:pt x="1970" y="236"/>
                  </a:cubicBezTo>
                  <a:cubicBezTo>
                    <a:pt x="1974" y="234"/>
                    <a:pt x="1977" y="234"/>
                    <a:pt x="1980" y="234"/>
                  </a:cubicBezTo>
                  <a:cubicBezTo>
                    <a:pt x="1980" y="234"/>
                    <a:pt x="1980" y="234"/>
                    <a:pt x="1980" y="234"/>
                  </a:cubicBezTo>
                  <a:cubicBezTo>
                    <a:pt x="1983" y="234"/>
                    <a:pt x="1986" y="234"/>
                    <a:pt x="1990" y="232"/>
                  </a:cubicBezTo>
                  <a:cubicBezTo>
                    <a:pt x="2165" y="155"/>
                    <a:pt x="2336" y="78"/>
                    <a:pt x="2506" y="2"/>
                  </a:cubicBezTo>
                  <a:cubicBezTo>
                    <a:pt x="2507" y="1"/>
                    <a:pt x="2507" y="1"/>
                    <a:pt x="2507" y="0"/>
                  </a:cubicBezTo>
                  <a:cubicBezTo>
                    <a:pt x="2506" y="0"/>
                    <a:pt x="2506" y="0"/>
                    <a:pt x="250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5"/>
            <p:cNvSpPr>
              <a:spLocks/>
            </p:cNvSpPr>
            <p:nvPr userDrawn="1"/>
          </p:nvSpPr>
          <p:spPr bwMode="auto">
            <a:xfrm>
              <a:off x="6350" y="66675"/>
              <a:ext cx="7723188" cy="1716088"/>
            </a:xfrm>
            <a:custGeom>
              <a:avLst/>
              <a:gdLst>
                <a:gd name="T0" fmla="*/ 2626 w 2627"/>
                <a:gd name="T1" fmla="*/ 0 h 594"/>
                <a:gd name="T2" fmla="*/ 2626 w 2627"/>
                <a:gd name="T3" fmla="*/ 0 h 594"/>
                <a:gd name="T4" fmla="*/ 2543 w 2627"/>
                <a:gd name="T5" fmla="*/ 36 h 594"/>
                <a:gd name="T6" fmla="*/ 2543 w 2627"/>
                <a:gd name="T7" fmla="*/ 36 h 594"/>
                <a:gd name="T8" fmla="*/ 2511 w 2627"/>
                <a:gd name="T9" fmla="*/ 56 h 594"/>
                <a:gd name="T10" fmla="*/ 2510 w 2627"/>
                <a:gd name="T11" fmla="*/ 56 h 594"/>
                <a:gd name="T12" fmla="*/ 1497 w 2627"/>
                <a:gd name="T13" fmla="*/ 488 h 594"/>
                <a:gd name="T14" fmla="*/ 1387 w 2627"/>
                <a:gd name="T15" fmla="*/ 521 h 594"/>
                <a:gd name="T16" fmla="*/ 1387 w 2627"/>
                <a:gd name="T17" fmla="*/ 521 h 594"/>
                <a:gd name="T18" fmla="*/ 1322 w 2627"/>
                <a:gd name="T19" fmla="*/ 545 h 594"/>
                <a:gd name="T20" fmla="*/ 1192 w 2627"/>
                <a:gd name="T21" fmla="*/ 573 h 594"/>
                <a:gd name="T22" fmla="*/ 1192 w 2627"/>
                <a:gd name="T23" fmla="*/ 573 h 594"/>
                <a:gd name="T24" fmla="*/ 966 w 2627"/>
                <a:gd name="T25" fmla="*/ 592 h 594"/>
                <a:gd name="T26" fmla="*/ 436 w 2627"/>
                <a:gd name="T27" fmla="*/ 496 h 594"/>
                <a:gd name="T28" fmla="*/ 366 w 2627"/>
                <a:gd name="T29" fmla="*/ 468 h 594"/>
                <a:gd name="T30" fmla="*/ 2 w 2627"/>
                <a:gd name="T31" fmla="*/ 259 h 594"/>
                <a:gd name="T32" fmla="*/ 1 w 2627"/>
                <a:gd name="T33" fmla="*/ 259 h 594"/>
                <a:gd name="T34" fmla="*/ 1 w 2627"/>
                <a:gd name="T35" fmla="*/ 259 h 594"/>
                <a:gd name="T36" fmla="*/ 1 w 2627"/>
                <a:gd name="T37" fmla="*/ 260 h 594"/>
                <a:gd name="T38" fmla="*/ 366 w 2627"/>
                <a:gd name="T39" fmla="*/ 470 h 594"/>
                <a:gd name="T40" fmla="*/ 366 w 2627"/>
                <a:gd name="T41" fmla="*/ 470 h 594"/>
                <a:gd name="T42" fmla="*/ 435 w 2627"/>
                <a:gd name="T43" fmla="*/ 498 h 594"/>
                <a:gd name="T44" fmla="*/ 435 w 2627"/>
                <a:gd name="T45" fmla="*/ 498 h 594"/>
                <a:gd name="T46" fmla="*/ 966 w 2627"/>
                <a:gd name="T47" fmla="*/ 594 h 594"/>
                <a:gd name="T48" fmla="*/ 1192 w 2627"/>
                <a:gd name="T49" fmla="*/ 575 h 594"/>
                <a:gd name="T50" fmla="*/ 1192 w 2627"/>
                <a:gd name="T51" fmla="*/ 575 h 594"/>
                <a:gd name="T52" fmla="*/ 1323 w 2627"/>
                <a:gd name="T53" fmla="*/ 547 h 594"/>
                <a:gd name="T54" fmla="*/ 1323 w 2627"/>
                <a:gd name="T55" fmla="*/ 547 h 594"/>
                <a:gd name="T56" fmla="*/ 1388 w 2627"/>
                <a:gd name="T57" fmla="*/ 522 h 594"/>
                <a:gd name="T58" fmla="*/ 1498 w 2627"/>
                <a:gd name="T59" fmla="*/ 490 h 594"/>
                <a:gd name="T60" fmla="*/ 1498 w 2627"/>
                <a:gd name="T61" fmla="*/ 490 h 594"/>
                <a:gd name="T62" fmla="*/ 2511 w 2627"/>
                <a:gd name="T63" fmla="*/ 58 h 594"/>
                <a:gd name="T64" fmla="*/ 2544 w 2627"/>
                <a:gd name="T65" fmla="*/ 38 h 594"/>
                <a:gd name="T66" fmla="*/ 2627 w 2627"/>
                <a:gd name="T67" fmla="*/ 2 h 594"/>
                <a:gd name="T68" fmla="*/ 2627 w 2627"/>
                <a:gd name="T69" fmla="*/ 0 h 594"/>
                <a:gd name="T70" fmla="*/ 2626 w 2627"/>
                <a:gd name="T7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27" h="594">
                  <a:moveTo>
                    <a:pt x="2626" y="0"/>
                  </a:moveTo>
                  <a:cubicBezTo>
                    <a:pt x="2626" y="0"/>
                    <a:pt x="2626" y="0"/>
                    <a:pt x="2626" y="0"/>
                  </a:cubicBezTo>
                  <a:cubicBezTo>
                    <a:pt x="2600" y="16"/>
                    <a:pt x="2572" y="24"/>
                    <a:pt x="2543" y="36"/>
                  </a:cubicBezTo>
                  <a:cubicBezTo>
                    <a:pt x="2543" y="36"/>
                    <a:pt x="2543" y="36"/>
                    <a:pt x="2543" y="36"/>
                  </a:cubicBezTo>
                  <a:cubicBezTo>
                    <a:pt x="2531" y="44"/>
                    <a:pt x="2523" y="52"/>
                    <a:pt x="2511" y="56"/>
                  </a:cubicBezTo>
                  <a:cubicBezTo>
                    <a:pt x="2510" y="56"/>
                    <a:pt x="2510" y="56"/>
                    <a:pt x="2510" y="56"/>
                  </a:cubicBezTo>
                  <a:cubicBezTo>
                    <a:pt x="2173" y="210"/>
                    <a:pt x="1839" y="351"/>
                    <a:pt x="1497" y="488"/>
                  </a:cubicBezTo>
                  <a:cubicBezTo>
                    <a:pt x="1461" y="500"/>
                    <a:pt x="1424" y="508"/>
                    <a:pt x="1387" y="521"/>
                  </a:cubicBezTo>
                  <a:cubicBezTo>
                    <a:pt x="1387" y="521"/>
                    <a:pt x="1387" y="521"/>
                    <a:pt x="1387" y="521"/>
                  </a:cubicBezTo>
                  <a:cubicBezTo>
                    <a:pt x="1367" y="529"/>
                    <a:pt x="1343" y="537"/>
                    <a:pt x="1322" y="545"/>
                  </a:cubicBezTo>
                  <a:cubicBezTo>
                    <a:pt x="1282" y="557"/>
                    <a:pt x="1237" y="565"/>
                    <a:pt x="1192" y="573"/>
                  </a:cubicBezTo>
                  <a:cubicBezTo>
                    <a:pt x="1192" y="573"/>
                    <a:pt x="1192" y="573"/>
                    <a:pt x="1192" y="573"/>
                  </a:cubicBezTo>
                  <a:cubicBezTo>
                    <a:pt x="1116" y="586"/>
                    <a:pt x="1041" y="592"/>
                    <a:pt x="966" y="592"/>
                  </a:cubicBezTo>
                  <a:cubicBezTo>
                    <a:pt x="785" y="592"/>
                    <a:pt x="608" y="556"/>
                    <a:pt x="436" y="496"/>
                  </a:cubicBezTo>
                  <a:cubicBezTo>
                    <a:pt x="411" y="484"/>
                    <a:pt x="391" y="476"/>
                    <a:pt x="366" y="468"/>
                  </a:cubicBezTo>
                  <a:cubicBezTo>
                    <a:pt x="236" y="407"/>
                    <a:pt x="118" y="339"/>
                    <a:pt x="2" y="259"/>
                  </a:cubicBezTo>
                  <a:cubicBezTo>
                    <a:pt x="2" y="259"/>
                    <a:pt x="2" y="259"/>
                    <a:pt x="1" y="259"/>
                  </a:cubicBezTo>
                  <a:cubicBezTo>
                    <a:pt x="1" y="259"/>
                    <a:pt x="1" y="259"/>
                    <a:pt x="1" y="259"/>
                  </a:cubicBezTo>
                  <a:cubicBezTo>
                    <a:pt x="0" y="260"/>
                    <a:pt x="0" y="260"/>
                    <a:pt x="1" y="260"/>
                  </a:cubicBezTo>
                  <a:cubicBezTo>
                    <a:pt x="117" y="341"/>
                    <a:pt x="235" y="409"/>
                    <a:pt x="366" y="470"/>
                  </a:cubicBezTo>
                  <a:cubicBezTo>
                    <a:pt x="366" y="470"/>
                    <a:pt x="366" y="470"/>
                    <a:pt x="366" y="470"/>
                  </a:cubicBezTo>
                  <a:cubicBezTo>
                    <a:pt x="390" y="478"/>
                    <a:pt x="410" y="486"/>
                    <a:pt x="435" y="498"/>
                  </a:cubicBezTo>
                  <a:cubicBezTo>
                    <a:pt x="435" y="498"/>
                    <a:pt x="435" y="498"/>
                    <a:pt x="435" y="498"/>
                  </a:cubicBezTo>
                  <a:cubicBezTo>
                    <a:pt x="608" y="558"/>
                    <a:pt x="785" y="594"/>
                    <a:pt x="966" y="594"/>
                  </a:cubicBezTo>
                  <a:cubicBezTo>
                    <a:pt x="1041" y="594"/>
                    <a:pt x="1116" y="588"/>
                    <a:pt x="1192" y="575"/>
                  </a:cubicBezTo>
                  <a:cubicBezTo>
                    <a:pt x="1192" y="575"/>
                    <a:pt x="1192" y="575"/>
                    <a:pt x="1192" y="575"/>
                  </a:cubicBezTo>
                  <a:cubicBezTo>
                    <a:pt x="1237" y="567"/>
                    <a:pt x="1282" y="559"/>
                    <a:pt x="1323" y="547"/>
                  </a:cubicBezTo>
                  <a:cubicBezTo>
                    <a:pt x="1323" y="547"/>
                    <a:pt x="1323" y="547"/>
                    <a:pt x="1323" y="547"/>
                  </a:cubicBezTo>
                  <a:cubicBezTo>
                    <a:pt x="1343" y="539"/>
                    <a:pt x="1368" y="531"/>
                    <a:pt x="1388" y="522"/>
                  </a:cubicBezTo>
                  <a:cubicBezTo>
                    <a:pt x="1424" y="510"/>
                    <a:pt x="1461" y="502"/>
                    <a:pt x="1498" y="490"/>
                  </a:cubicBezTo>
                  <a:cubicBezTo>
                    <a:pt x="1498" y="490"/>
                    <a:pt x="1498" y="490"/>
                    <a:pt x="1498" y="490"/>
                  </a:cubicBezTo>
                  <a:cubicBezTo>
                    <a:pt x="1840" y="353"/>
                    <a:pt x="2173" y="211"/>
                    <a:pt x="2511" y="58"/>
                  </a:cubicBezTo>
                  <a:cubicBezTo>
                    <a:pt x="2524" y="54"/>
                    <a:pt x="2532" y="46"/>
                    <a:pt x="2544" y="38"/>
                  </a:cubicBezTo>
                  <a:cubicBezTo>
                    <a:pt x="2572" y="26"/>
                    <a:pt x="2601" y="17"/>
                    <a:pt x="2627" y="2"/>
                  </a:cubicBezTo>
                  <a:cubicBezTo>
                    <a:pt x="2627" y="1"/>
                    <a:pt x="2627" y="1"/>
                    <a:pt x="2627" y="0"/>
                  </a:cubicBezTo>
                  <a:cubicBezTo>
                    <a:pt x="2627" y="0"/>
                    <a:pt x="2626" y="0"/>
                    <a:pt x="26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6"/>
            <p:cNvSpPr>
              <a:spLocks/>
            </p:cNvSpPr>
            <p:nvPr userDrawn="1"/>
          </p:nvSpPr>
          <p:spPr bwMode="auto">
            <a:xfrm>
              <a:off x="6350" y="63500"/>
              <a:ext cx="8080375" cy="1881188"/>
            </a:xfrm>
            <a:custGeom>
              <a:avLst/>
              <a:gdLst>
                <a:gd name="T0" fmla="*/ 2747 w 2748"/>
                <a:gd name="T1" fmla="*/ 0 h 651"/>
                <a:gd name="T2" fmla="*/ 2746 w 2748"/>
                <a:gd name="T3" fmla="*/ 0 h 651"/>
                <a:gd name="T4" fmla="*/ 2246 w 2748"/>
                <a:gd name="T5" fmla="*/ 231 h 651"/>
                <a:gd name="T6" fmla="*/ 2006 w 2748"/>
                <a:gd name="T7" fmla="*/ 336 h 651"/>
                <a:gd name="T8" fmla="*/ 2006 w 2748"/>
                <a:gd name="T9" fmla="*/ 336 h 651"/>
                <a:gd name="T10" fmla="*/ 1996 w 2748"/>
                <a:gd name="T11" fmla="*/ 338 h 651"/>
                <a:gd name="T12" fmla="*/ 1996 w 2748"/>
                <a:gd name="T13" fmla="*/ 338 h 651"/>
                <a:gd name="T14" fmla="*/ 1985 w 2748"/>
                <a:gd name="T15" fmla="*/ 340 h 651"/>
                <a:gd name="T16" fmla="*/ 1884 w 2748"/>
                <a:gd name="T17" fmla="*/ 388 h 651"/>
                <a:gd name="T18" fmla="*/ 1874 w 2748"/>
                <a:gd name="T19" fmla="*/ 390 h 651"/>
                <a:gd name="T20" fmla="*/ 1874 w 2748"/>
                <a:gd name="T21" fmla="*/ 390 h 651"/>
                <a:gd name="T22" fmla="*/ 1863 w 2748"/>
                <a:gd name="T23" fmla="*/ 392 h 651"/>
                <a:gd name="T24" fmla="*/ 1684 w 2748"/>
                <a:gd name="T25" fmla="*/ 473 h 651"/>
                <a:gd name="T26" fmla="*/ 1424 w 2748"/>
                <a:gd name="T27" fmla="*/ 570 h 651"/>
                <a:gd name="T28" fmla="*/ 1424 w 2748"/>
                <a:gd name="T29" fmla="*/ 570 h 651"/>
                <a:gd name="T30" fmla="*/ 1318 w 2748"/>
                <a:gd name="T31" fmla="*/ 602 h 651"/>
                <a:gd name="T32" fmla="*/ 968 w 2748"/>
                <a:gd name="T33" fmla="*/ 649 h 651"/>
                <a:gd name="T34" fmla="*/ 968 w 2748"/>
                <a:gd name="T35" fmla="*/ 649 h 651"/>
                <a:gd name="T36" fmla="*/ 444 w 2748"/>
                <a:gd name="T37" fmla="*/ 554 h 651"/>
                <a:gd name="T38" fmla="*/ 375 w 2748"/>
                <a:gd name="T39" fmla="*/ 526 h 651"/>
                <a:gd name="T40" fmla="*/ 375 w 2748"/>
                <a:gd name="T41" fmla="*/ 526 h 651"/>
                <a:gd name="T42" fmla="*/ 143 w 2748"/>
                <a:gd name="T43" fmla="*/ 409 h 651"/>
                <a:gd name="T44" fmla="*/ 2 w 2748"/>
                <a:gd name="T45" fmla="*/ 316 h 651"/>
                <a:gd name="T46" fmla="*/ 1 w 2748"/>
                <a:gd name="T47" fmla="*/ 316 h 651"/>
                <a:gd name="T48" fmla="*/ 0 w 2748"/>
                <a:gd name="T49" fmla="*/ 316 h 651"/>
                <a:gd name="T50" fmla="*/ 1 w 2748"/>
                <a:gd name="T51" fmla="*/ 318 h 651"/>
                <a:gd name="T52" fmla="*/ 142 w 2748"/>
                <a:gd name="T53" fmla="*/ 410 h 651"/>
                <a:gd name="T54" fmla="*/ 142 w 2748"/>
                <a:gd name="T55" fmla="*/ 410 h 651"/>
                <a:gd name="T56" fmla="*/ 374 w 2748"/>
                <a:gd name="T57" fmla="*/ 527 h 651"/>
                <a:gd name="T58" fmla="*/ 443 w 2748"/>
                <a:gd name="T59" fmla="*/ 556 h 651"/>
                <a:gd name="T60" fmla="*/ 443 w 2748"/>
                <a:gd name="T61" fmla="*/ 556 h 651"/>
                <a:gd name="T62" fmla="*/ 968 w 2748"/>
                <a:gd name="T63" fmla="*/ 651 h 651"/>
                <a:gd name="T64" fmla="*/ 1319 w 2748"/>
                <a:gd name="T65" fmla="*/ 604 h 651"/>
                <a:gd name="T66" fmla="*/ 1319 w 2748"/>
                <a:gd name="T67" fmla="*/ 604 h 651"/>
                <a:gd name="T68" fmla="*/ 1425 w 2748"/>
                <a:gd name="T69" fmla="*/ 572 h 651"/>
                <a:gd name="T70" fmla="*/ 1425 w 2748"/>
                <a:gd name="T71" fmla="*/ 572 h 651"/>
                <a:gd name="T72" fmla="*/ 1685 w 2748"/>
                <a:gd name="T73" fmla="*/ 475 h 651"/>
                <a:gd name="T74" fmla="*/ 1685 w 2748"/>
                <a:gd name="T75" fmla="*/ 475 h 651"/>
                <a:gd name="T76" fmla="*/ 1864 w 2748"/>
                <a:gd name="T77" fmla="*/ 394 h 651"/>
                <a:gd name="T78" fmla="*/ 1864 w 2748"/>
                <a:gd name="T79" fmla="*/ 394 h 651"/>
                <a:gd name="T80" fmla="*/ 1874 w 2748"/>
                <a:gd name="T81" fmla="*/ 392 h 651"/>
                <a:gd name="T82" fmla="*/ 1874 w 2748"/>
                <a:gd name="T83" fmla="*/ 392 h 651"/>
                <a:gd name="T84" fmla="*/ 1885 w 2748"/>
                <a:gd name="T85" fmla="*/ 390 h 651"/>
                <a:gd name="T86" fmla="*/ 1986 w 2748"/>
                <a:gd name="T87" fmla="*/ 342 h 651"/>
                <a:gd name="T88" fmla="*/ 1996 w 2748"/>
                <a:gd name="T89" fmla="*/ 340 h 651"/>
                <a:gd name="T90" fmla="*/ 1996 w 2748"/>
                <a:gd name="T91" fmla="*/ 340 h 651"/>
                <a:gd name="T92" fmla="*/ 2007 w 2748"/>
                <a:gd name="T93" fmla="*/ 338 h 651"/>
                <a:gd name="T94" fmla="*/ 2247 w 2748"/>
                <a:gd name="T95" fmla="*/ 233 h 651"/>
                <a:gd name="T96" fmla="*/ 2247 w 2748"/>
                <a:gd name="T97" fmla="*/ 233 h 651"/>
                <a:gd name="T98" fmla="*/ 2747 w 2748"/>
                <a:gd name="T99" fmla="*/ 2 h 651"/>
                <a:gd name="T100" fmla="*/ 2747 w 2748"/>
                <a:gd name="T101" fmla="*/ 1 h 651"/>
                <a:gd name="T102" fmla="*/ 2747 w 2748"/>
                <a:gd name="T103"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8" h="651">
                  <a:moveTo>
                    <a:pt x="2747" y="0"/>
                  </a:moveTo>
                  <a:cubicBezTo>
                    <a:pt x="2746" y="0"/>
                    <a:pt x="2746" y="0"/>
                    <a:pt x="2746" y="0"/>
                  </a:cubicBezTo>
                  <a:cubicBezTo>
                    <a:pt x="2584" y="81"/>
                    <a:pt x="2413" y="150"/>
                    <a:pt x="2246" y="231"/>
                  </a:cubicBezTo>
                  <a:cubicBezTo>
                    <a:pt x="2160" y="255"/>
                    <a:pt x="2087" y="303"/>
                    <a:pt x="2006" y="336"/>
                  </a:cubicBezTo>
                  <a:cubicBezTo>
                    <a:pt x="2006" y="336"/>
                    <a:pt x="2006" y="336"/>
                    <a:pt x="2006" y="336"/>
                  </a:cubicBezTo>
                  <a:cubicBezTo>
                    <a:pt x="2002" y="338"/>
                    <a:pt x="1999" y="338"/>
                    <a:pt x="1996" y="338"/>
                  </a:cubicBezTo>
                  <a:cubicBezTo>
                    <a:pt x="1996" y="338"/>
                    <a:pt x="1996" y="338"/>
                    <a:pt x="1996" y="338"/>
                  </a:cubicBezTo>
                  <a:cubicBezTo>
                    <a:pt x="1993" y="338"/>
                    <a:pt x="1989" y="338"/>
                    <a:pt x="1985" y="340"/>
                  </a:cubicBezTo>
                  <a:cubicBezTo>
                    <a:pt x="1953" y="356"/>
                    <a:pt x="1916" y="372"/>
                    <a:pt x="1884" y="388"/>
                  </a:cubicBezTo>
                  <a:cubicBezTo>
                    <a:pt x="1880" y="390"/>
                    <a:pt x="1877" y="390"/>
                    <a:pt x="1874" y="390"/>
                  </a:cubicBezTo>
                  <a:cubicBezTo>
                    <a:pt x="1874" y="390"/>
                    <a:pt x="1874" y="390"/>
                    <a:pt x="1874" y="390"/>
                  </a:cubicBezTo>
                  <a:cubicBezTo>
                    <a:pt x="1871" y="390"/>
                    <a:pt x="1867" y="390"/>
                    <a:pt x="1863" y="392"/>
                  </a:cubicBezTo>
                  <a:cubicBezTo>
                    <a:pt x="1802" y="421"/>
                    <a:pt x="1745" y="449"/>
                    <a:pt x="1684" y="473"/>
                  </a:cubicBezTo>
                  <a:cubicBezTo>
                    <a:pt x="1595" y="505"/>
                    <a:pt x="1513" y="542"/>
                    <a:pt x="1424" y="570"/>
                  </a:cubicBezTo>
                  <a:cubicBezTo>
                    <a:pt x="1424" y="570"/>
                    <a:pt x="1424" y="570"/>
                    <a:pt x="1424" y="570"/>
                  </a:cubicBezTo>
                  <a:cubicBezTo>
                    <a:pt x="1387" y="582"/>
                    <a:pt x="1355" y="590"/>
                    <a:pt x="1318" y="602"/>
                  </a:cubicBezTo>
                  <a:cubicBezTo>
                    <a:pt x="1202" y="634"/>
                    <a:pt x="1085" y="649"/>
                    <a:pt x="968" y="649"/>
                  </a:cubicBezTo>
                  <a:cubicBezTo>
                    <a:pt x="968" y="649"/>
                    <a:pt x="968" y="649"/>
                    <a:pt x="968" y="649"/>
                  </a:cubicBezTo>
                  <a:cubicBezTo>
                    <a:pt x="790" y="649"/>
                    <a:pt x="613" y="615"/>
                    <a:pt x="444" y="554"/>
                  </a:cubicBezTo>
                  <a:cubicBezTo>
                    <a:pt x="419" y="542"/>
                    <a:pt x="399" y="538"/>
                    <a:pt x="375" y="526"/>
                  </a:cubicBezTo>
                  <a:cubicBezTo>
                    <a:pt x="375" y="526"/>
                    <a:pt x="375" y="526"/>
                    <a:pt x="375" y="526"/>
                  </a:cubicBezTo>
                  <a:cubicBezTo>
                    <a:pt x="297" y="489"/>
                    <a:pt x="220" y="457"/>
                    <a:pt x="143" y="409"/>
                  </a:cubicBezTo>
                  <a:cubicBezTo>
                    <a:pt x="94" y="376"/>
                    <a:pt x="49" y="348"/>
                    <a:pt x="2" y="316"/>
                  </a:cubicBezTo>
                  <a:cubicBezTo>
                    <a:pt x="2" y="316"/>
                    <a:pt x="1" y="316"/>
                    <a:pt x="1" y="316"/>
                  </a:cubicBezTo>
                  <a:cubicBezTo>
                    <a:pt x="1" y="316"/>
                    <a:pt x="0" y="316"/>
                    <a:pt x="0" y="316"/>
                  </a:cubicBezTo>
                  <a:cubicBezTo>
                    <a:pt x="0" y="317"/>
                    <a:pt x="0" y="317"/>
                    <a:pt x="1" y="318"/>
                  </a:cubicBezTo>
                  <a:cubicBezTo>
                    <a:pt x="48" y="350"/>
                    <a:pt x="93" y="378"/>
                    <a:pt x="142" y="410"/>
                  </a:cubicBezTo>
                  <a:cubicBezTo>
                    <a:pt x="142" y="410"/>
                    <a:pt x="142" y="410"/>
                    <a:pt x="142" y="410"/>
                  </a:cubicBezTo>
                  <a:cubicBezTo>
                    <a:pt x="219" y="459"/>
                    <a:pt x="296" y="491"/>
                    <a:pt x="374" y="527"/>
                  </a:cubicBezTo>
                  <a:cubicBezTo>
                    <a:pt x="398" y="540"/>
                    <a:pt x="419" y="544"/>
                    <a:pt x="443" y="556"/>
                  </a:cubicBezTo>
                  <a:cubicBezTo>
                    <a:pt x="443" y="556"/>
                    <a:pt x="443" y="556"/>
                    <a:pt x="443" y="556"/>
                  </a:cubicBezTo>
                  <a:cubicBezTo>
                    <a:pt x="613" y="617"/>
                    <a:pt x="790" y="651"/>
                    <a:pt x="968" y="651"/>
                  </a:cubicBezTo>
                  <a:cubicBezTo>
                    <a:pt x="1085" y="651"/>
                    <a:pt x="1202" y="636"/>
                    <a:pt x="1319" y="604"/>
                  </a:cubicBezTo>
                  <a:cubicBezTo>
                    <a:pt x="1319" y="604"/>
                    <a:pt x="1319" y="604"/>
                    <a:pt x="1319" y="604"/>
                  </a:cubicBezTo>
                  <a:cubicBezTo>
                    <a:pt x="1355" y="592"/>
                    <a:pt x="1388" y="584"/>
                    <a:pt x="1425" y="572"/>
                  </a:cubicBezTo>
                  <a:cubicBezTo>
                    <a:pt x="1425" y="572"/>
                    <a:pt x="1425" y="572"/>
                    <a:pt x="1425" y="572"/>
                  </a:cubicBezTo>
                  <a:cubicBezTo>
                    <a:pt x="1514" y="544"/>
                    <a:pt x="1596" y="507"/>
                    <a:pt x="1685" y="475"/>
                  </a:cubicBezTo>
                  <a:cubicBezTo>
                    <a:pt x="1685" y="475"/>
                    <a:pt x="1685" y="475"/>
                    <a:pt x="1685" y="475"/>
                  </a:cubicBezTo>
                  <a:cubicBezTo>
                    <a:pt x="1746" y="451"/>
                    <a:pt x="1803" y="422"/>
                    <a:pt x="1864" y="394"/>
                  </a:cubicBezTo>
                  <a:cubicBezTo>
                    <a:pt x="1864" y="394"/>
                    <a:pt x="1864" y="394"/>
                    <a:pt x="1864" y="394"/>
                  </a:cubicBezTo>
                  <a:cubicBezTo>
                    <a:pt x="1868" y="392"/>
                    <a:pt x="1871" y="392"/>
                    <a:pt x="1874" y="392"/>
                  </a:cubicBezTo>
                  <a:cubicBezTo>
                    <a:pt x="1874" y="392"/>
                    <a:pt x="1874" y="392"/>
                    <a:pt x="1874" y="392"/>
                  </a:cubicBezTo>
                  <a:cubicBezTo>
                    <a:pt x="1877" y="392"/>
                    <a:pt x="1880" y="392"/>
                    <a:pt x="1885" y="390"/>
                  </a:cubicBezTo>
                  <a:cubicBezTo>
                    <a:pt x="1917" y="374"/>
                    <a:pt x="1954" y="358"/>
                    <a:pt x="1986" y="342"/>
                  </a:cubicBezTo>
                  <a:cubicBezTo>
                    <a:pt x="1990" y="340"/>
                    <a:pt x="1993" y="340"/>
                    <a:pt x="1996" y="340"/>
                  </a:cubicBezTo>
                  <a:cubicBezTo>
                    <a:pt x="1996" y="340"/>
                    <a:pt x="1996" y="340"/>
                    <a:pt x="1996" y="340"/>
                  </a:cubicBezTo>
                  <a:cubicBezTo>
                    <a:pt x="1999" y="340"/>
                    <a:pt x="2003" y="340"/>
                    <a:pt x="2007" y="338"/>
                  </a:cubicBezTo>
                  <a:cubicBezTo>
                    <a:pt x="2088" y="305"/>
                    <a:pt x="2161" y="257"/>
                    <a:pt x="2247" y="233"/>
                  </a:cubicBezTo>
                  <a:cubicBezTo>
                    <a:pt x="2247" y="233"/>
                    <a:pt x="2247" y="233"/>
                    <a:pt x="2247" y="233"/>
                  </a:cubicBezTo>
                  <a:cubicBezTo>
                    <a:pt x="2414" y="152"/>
                    <a:pt x="2585" y="83"/>
                    <a:pt x="2747" y="2"/>
                  </a:cubicBezTo>
                  <a:cubicBezTo>
                    <a:pt x="2747" y="2"/>
                    <a:pt x="2748" y="1"/>
                    <a:pt x="2747" y="1"/>
                  </a:cubicBezTo>
                  <a:cubicBezTo>
                    <a:pt x="2747" y="0"/>
                    <a:pt x="2747" y="0"/>
                    <a:pt x="2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7"/>
            <p:cNvSpPr>
              <a:spLocks/>
            </p:cNvSpPr>
            <p:nvPr userDrawn="1"/>
          </p:nvSpPr>
          <p:spPr bwMode="auto">
            <a:xfrm>
              <a:off x="6350" y="66675"/>
              <a:ext cx="8423275" cy="2039938"/>
            </a:xfrm>
            <a:custGeom>
              <a:avLst/>
              <a:gdLst>
                <a:gd name="T0" fmla="*/ 2864 w 2865"/>
                <a:gd name="T1" fmla="*/ 0 h 706"/>
                <a:gd name="T2" fmla="*/ 2864 w 2865"/>
                <a:gd name="T3" fmla="*/ 0 h 706"/>
                <a:gd name="T4" fmla="*/ 1945 w 2865"/>
                <a:gd name="T5" fmla="*/ 420 h 706"/>
                <a:gd name="T6" fmla="*/ 1945 w 2865"/>
                <a:gd name="T7" fmla="*/ 420 h 706"/>
                <a:gd name="T8" fmla="*/ 1935 w 2865"/>
                <a:gd name="T9" fmla="*/ 422 h 706"/>
                <a:gd name="T10" fmla="*/ 1935 w 2865"/>
                <a:gd name="T11" fmla="*/ 422 h 706"/>
                <a:gd name="T12" fmla="*/ 1924 w 2865"/>
                <a:gd name="T13" fmla="*/ 424 h 706"/>
                <a:gd name="T14" fmla="*/ 1802 w 2865"/>
                <a:gd name="T15" fmla="*/ 480 h 706"/>
                <a:gd name="T16" fmla="*/ 1497 w 2865"/>
                <a:gd name="T17" fmla="*/ 601 h 706"/>
                <a:gd name="T18" fmla="*/ 1497 w 2865"/>
                <a:gd name="T19" fmla="*/ 601 h 706"/>
                <a:gd name="T20" fmla="*/ 955 w 2865"/>
                <a:gd name="T21" fmla="*/ 704 h 706"/>
                <a:gd name="T22" fmla="*/ 794 w 2865"/>
                <a:gd name="T23" fmla="*/ 694 h 706"/>
                <a:gd name="T24" fmla="*/ 794 w 2865"/>
                <a:gd name="T25" fmla="*/ 694 h 706"/>
                <a:gd name="T26" fmla="*/ 204 w 2865"/>
                <a:gd name="T27" fmla="*/ 496 h 706"/>
                <a:gd name="T28" fmla="*/ 204 w 2865"/>
                <a:gd name="T29" fmla="*/ 496 h 706"/>
                <a:gd name="T30" fmla="*/ 188 w 2865"/>
                <a:gd name="T31" fmla="*/ 486 h 706"/>
                <a:gd name="T32" fmla="*/ 175 w 2865"/>
                <a:gd name="T33" fmla="*/ 476 h 706"/>
                <a:gd name="T34" fmla="*/ 175 w 2865"/>
                <a:gd name="T35" fmla="*/ 476 h 706"/>
                <a:gd name="T36" fmla="*/ 2 w 2865"/>
                <a:gd name="T37" fmla="*/ 370 h 706"/>
                <a:gd name="T38" fmla="*/ 1 w 2865"/>
                <a:gd name="T39" fmla="*/ 370 h 706"/>
                <a:gd name="T40" fmla="*/ 1 w 2865"/>
                <a:gd name="T41" fmla="*/ 371 h 706"/>
                <a:gd name="T42" fmla="*/ 1 w 2865"/>
                <a:gd name="T43" fmla="*/ 372 h 706"/>
                <a:gd name="T44" fmla="*/ 174 w 2865"/>
                <a:gd name="T45" fmla="*/ 478 h 706"/>
                <a:gd name="T46" fmla="*/ 187 w 2865"/>
                <a:gd name="T47" fmla="*/ 488 h 706"/>
                <a:gd name="T48" fmla="*/ 203 w 2865"/>
                <a:gd name="T49" fmla="*/ 498 h 706"/>
                <a:gd name="T50" fmla="*/ 793 w 2865"/>
                <a:gd name="T51" fmla="*/ 696 h 706"/>
                <a:gd name="T52" fmla="*/ 793 w 2865"/>
                <a:gd name="T53" fmla="*/ 696 h 706"/>
                <a:gd name="T54" fmla="*/ 955 w 2865"/>
                <a:gd name="T55" fmla="*/ 706 h 706"/>
                <a:gd name="T56" fmla="*/ 1498 w 2865"/>
                <a:gd name="T57" fmla="*/ 603 h 706"/>
                <a:gd name="T58" fmla="*/ 1498 w 2865"/>
                <a:gd name="T59" fmla="*/ 603 h 706"/>
                <a:gd name="T60" fmla="*/ 1803 w 2865"/>
                <a:gd name="T61" fmla="*/ 482 h 706"/>
                <a:gd name="T62" fmla="*/ 1925 w 2865"/>
                <a:gd name="T63" fmla="*/ 425 h 706"/>
                <a:gd name="T64" fmla="*/ 1935 w 2865"/>
                <a:gd name="T65" fmla="*/ 424 h 706"/>
                <a:gd name="T66" fmla="*/ 1935 w 2865"/>
                <a:gd name="T67" fmla="*/ 424 h 706"/>
                <a:gd name="T68" fmla="*/ 1946 w 2865"/>
                <a:gd name="T69" fmla="*/ 421 h 706"/>
                <a:gd name="T70" fmla="*/ 1946 w 2865"/>
                <a:gd name="T71" fmla="*/ 421 h 706"/>
                <a:gd name="T72" fmla="*/ 2865 w 2865"/>
                <a:gd name="T73" fmla="*/ 2 h 706"/>
                <a:gd name="T74" fmla="*/ 2865 w 2865"/>
                <a:gd name="T75" fmla="*/ 0 h 706"/>
                <a:gd name="T76" fmla="*/ 2864 w 2865"/>
                <a:gd name="T77"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5" h="706">
                  <a:moveTo>
                    <a:pt x="2864" y="0"/>
                  </a:moveTo>
                  <a:cubicBezTo>
                    <a:pt x="2864" y="0"/>
                    <a:pt x="2864" y="0"/>
                    <a:pt x="2864" y="0"/>
                  </a:cubicBezTo>
                  <a:cubicBezTo>
                    <a:pt x="2559" y="145"/>
                    <a:pt x="2254" y="278"/>
                    <a:pt x="1945" y="420"/>
                  </a:cubicBezTo>
                  <a:cubicBezTo>
                    <a:pt x="1945" y="420"/>
                    <a:pt x="1945" y="420"/>
                    <a:pt x="1945" y="420"/>
                  </a:cubicBezTo>
                  <a:cubicBezTo>
                    <a:pt x="1941" y="422"/>
                    <a:pt x="1938" y="422"/>
                    <a:pt x="1935" y="422"/>
                  </a:cubicBezTo>
                  <a:cubicBezTo>
                    <a:pt x="1935" y="422"/>
                    <a:pt x="1935" y="422"/>
                    <a:pt x="1935" y="422"/>
                  </a:cubicBezTo>
                  <a:cubicBezTo>
                    <a:pt x="1932" y="422"/>
                    <a:pt x="1928" y="422"/>
                    <a:pt x="1924" y="424"/>
                  </a:cubicBezTo>
                  <a:cubicBezTo>
                    <a:pt x="1884" y="444"/>
                    <a:pt x="1843" y="464"/>
                    <a:pt x="1802" y="480"/>
                  </a:cubicBezTo>
                  <a:cubicBezTo>
                    <a:pt x="1701" y="521"/>
                    <a:pt x="1599" y="561"/>
                    <a:pt x="1497" y="601"/>
                  </a:cubicBezTo>
                  <a:cubicBezTo>
                    <a:pt x="1497" y="601"/>
                    <a:pt x="1497" y="601"/>
                    <a:pt x="1497" y="601"/>
                  </a:cubicBezTo>
                  <a:cubicBezTo>
                    <a:pt x="1324" y="667"/>
                    <a:pt x="1141" y="704"/>
                    <a:pt x="955" y="704"/>
                  </a:cubicBezTo>
                  <a:cubicBezTo>
                    <a:pt x="902" y="704"/>
                    <a:pt x="848" y="701"/>
                    <a:pt x="794" y="694"/>
                  </a:cubicBezTo>
                  <a:cubicBezTo>
                    <a:pt x="794" y="694"/>
                    <a:pt x="794" y="694"/>
                    <a:pt x="794" y="694"/>
                  </a:cubicBezTo>
                  <a:cubicBezTo>
                    <a:pt x="582" y="666"/>
                    <a:pt x="391" y="597"/>
                    <a:pt x="204" y="496"/>
                  </a:cubicBezTo>
                  <a:cubicBezTo>
                    <a:pt x="204" y="496"/>
                    <a:pt x="204" y="496"/>
                    <a:pt x="204" y="496"/>
                  </a:cubicBezTo>
                  <a:cubicBezTo>
                    <a:pt x="198" y="494"/>
                    <a:pt x="193" y="490"/>
                    <a:pt x="188" y="486"/>
                  </a:cubicBezTo>
                  <a:cubicBezTo>
                    <a:pt x="184" y="482"/>
                    <a:pt x="179" y="478"/>
                    <a:pt x="175" y="476"/>
                  </a:cubicBezTo>
                  <a:cubicBezTo>
                    <a:pt x="175" y="476"/>
                    <a:pt x="175" y="476"/>
                    <a:pt x="175" y="476"/>
                  </a:cubicBezTo>
                  <a:cubicBezTo>
                    <a:pt x="114" y="448"/>
                    <a:pt x="61" y="404"/>
                    <a:pt x="2" y="370"/>
                  </a:cubicBezTo>
                  <a:cubicBezTo>
                    <a:pt x="2" y="370"/>
                    <a:pt x="2" y="370"/>
                    <a:pt x="1" y="370"/>
                  </a:cubicBezTo>
                  <a:cubicBezTo>
                    <a:pt x="1" y="370"/>
                    <a:pt x="1" y="370"/>
                    <a:pt x="1" y="371"/>
                  </a:cubicBezTo>
                  <a:cubicBezTo>
                    <a:pt x="0" y="371"/>
                    <a:pt x="0" y="372"/>
                    <a:pt x="1" y="372"/>
                  </a:cubicBezTo>
                  <a:cubicBezTo>
                    <a:pt x="60" y="405"/>
                    <a:pt x="113" y="450"/>
                    <a:pt x="174" y="478"/>
                  </a:cubicBezTo>
                  <a:cubicBezTo>
                    <a:pt x="178" y="480"/>
                    <a:pt x="182" y="484"/>
                    <a:pt x="187" y="488"/>
                  </a:cubicBezTo>
                  <a:cubicBezTo>
                    <a:pt x="191" y="492"/>
                    <a:pt x="197" y="496"/>
                    <a:pt x="203" y="498"/>
                  </a:cubicBezTo>
                  <a:cubicBezTo>
                    <a:pt x="390" y="599"/>
                    <a:pt x="581" y="668"/>
                    <a:pt x="793" y="696"/>
                  </a:cubicBezTo>
                  <a:cubicBezTo>
                    <a:pt x="793" y="696"/>
                    <a:pt x="793" y="696"/>
                    <a:pt x="793" y="696"/>
                  </a:cubicBezTo>
                  <a:cubicBezTo>
                    <a:pt x="847" y="703"/>
                    <a:pt x="901" y="706"/>
                    <a:pt x="955" y="706"/>
                  </a:cubicBezTo>
                  <a:cubicBezTo>
                    <a:pt x="1141" y="706"/>
                    <a:pt x="1324" y="669"/>
                    <a:pt x="1498" y="603"/>
                  </a:cubicBezTo>
                  <a:cubicBezTo>
                    <a:pt x="1498" y="603"/>
                    <a:pt x="1498" y="603"/>
                    <a:pt x="1498" y="603"/>
                  </a:cubicBezTo>
                  <a:cubicBezTo>
                    <a:pt x="1600" y="563"/>
                    <a:pt x="1701" y="522"/>
                    <a:pt x="1803" y="482"/>
                  </a:cubicBezTo>
                  <a:cubicBezTo>
                    <a:pt x="1844" y="466"/>
                    <a:pt x="1885" y="446"/>
                    <a:pt x="1925" y="425"/>
                  </a:cubicBezTo>
                  <a:cubicBezTo>
                    <a:pt x="1929" y="424"/>
                    <a:pt x="1932" y="424"/>
                    <a:pt x="1935" y="424"/>
                  </a:cubicBezTo>
                  <a:cubicBezTo>
                    <a:pt x="1935" y="424"/>
                    <a:pt x="1935" y="424"/>
                    <a:pt x="1935" y="424"/>
                  </a:cubicBezTo>
                  <a:cubicBezTo>
                    <a:pt x="1938" y="424"/>
                    <a:pt x="1942" y="423"/>
                    <a:pt x="1946" y="421"/>
                  </a:cubicBezTo>
                  <a:cubicBezTo>
                    <a:pt x="1946" y="421"/>
                    <a:pt x="1946" y="421"/>
                    <a:pt x="1946" y="421"/>
                  </a:cubicBezTo>
                  <a:cubicBezTo>
                    <a:pt x="2255" y="280"/>
                    <a:pt x="2560" y="147"/>
                    <a:pt x="2865" y="2"/>
                  </a:cubicBezTo>
                  <a:cubicBezTo>
                    <a:pt x="2865" y="1"/>
                    <a:pt x="2865" y="1"/>
                    <a:pt x="2865" y="0"/>
                  </a:cubicBezTo>
                  <a:cubicBezTo>
                    <a:pt x="2865" y="0"/>
                    <a:pt x="2865" y="0"/>
                    <a:pt x="28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8"/>
            <p:cNvSpPr>
              <a:spLocks/>
            </p:cNvSpPr>
            <p:nvPr userDrawn="1"/>
          </p:nvSpPr>
          <p:spPr bwMode="auto">
            <a:xfrm>
              <a:off x="6350" y="66675"/>
              <a:ext cx="8761413" cy="2195513"/>
            </a:xfrm>
            <a:custGeom>
              <a:avLst/>
              <a:gdLst>
                <a:gd name="T0" fmla="*/ 2978 w 2980"/>
                <a:gd name="T1" fmla="*/ 0 h 760"/>
                <a:gd name="T2" fmla="*/ 2978 w 2980"/>
                <a:gd name="T3" fmla="*/ 0 h 760"/>
                <a:gd name="T4" fmla="*/ 2804 w 2980"/>
                <a:gd name="T5" fmla="*/ 80 h 760"/>
                <a:gd name="T6" fmla="*/ 2803 w 2980"/>
                <a:gd name="T7" fmla="*/ 80 h 760"/>
                <a:gd name="T8" fmla="*/ 1802 w 2980"/>
                <a:gd name="T9" fmla="*/ 533 h 760"/>
                <a:gd name="T10" fmla="*/ 1762 w 2980"/>
                <a:gd name="T11" fmla="*/ 545 h 760"/>
                <a:gd name="T12" fmla="*/ 1566 w 2980"/>
                <a:gd name="T13" fmla="*/ 630 h 760"/>
                <a:gd name="T14" fmla="*/ 1200 w 2980"/>
                <a:gd name="T15" fmla="*/ 739 h 760"/>
                <a:gd name="T16" fmla="*/ 1200 w 2980"/>
                <a:gd name="T17" fmla="*/ 739 h 760"/>
                <a:gd name="T18" fmla="*/ 966 w 2980"/>
                <a:gd name="T19" fmla="*/ 758 h 760"/>
                <a:gd name="T20" fmla="*/ 966 w 2980"/>
                <a:gd name="T21" fmla="*/ 758 h 760"/>
                <a:gd name="T22" fmla="*/ 2 w 2980"/>
                <a:gd name="T23" fmla="*/ 425 h 760"/>
                <a:gd name="T24" fmla="*/ 1 w 2980"/>
                <a:gd name="T25" fmla="*/ 425 h 760"/>
                <a:gd name="T26" fmla="*/ 0 w 2980"/>
                <a:gd name="T27" fmla="*/ 426 h 760"/>
                <a:gd name="T28" fmla="*/ 1 w 2980"/>
                <a:gd name="T29" fmla="*/ 427 h 760"/>
                <a:gd name="T30" fmla="*/ 966 w 2980"/>
                <a:gd name="T31" fmla="*/ 760 h 760"/>
                <a:gd name="T32" fmla="*/ 1201 w 2980"/>
                <a:gd name="T33" fmla="*/ 741 h 760"/>
                <a:gd name="T34" fmla="*/ 1201 w 2980"/>
                <a:gd name="T35" fmla="*/ 741 h 760"/>
                <a:gd name="T36" fmla="*/ 1567 w 2980"/>
                <a:gd name="T37" fmla="*/ 632 h 760"/>
                <a:gd name="T38" fmla="*/ 1567 w 2980"/>
                <a:gd name="T39" fmla="*/ 632 h 760"/>
                <a:gd name="T40" fmla="*/ 1762 w 2980"/>
                <a:gd name="T41" fmla="*/ 547 h 760"/>
                <a:gd name="T42" fmla="*/ 1763 w 2980"/>
                <a:gd name="T43" fmla="*/ 547 h 760"/>
                <a:gd name="T44" fmla="*/ 1803 w 2980"/>
                <a:gd name="T45" fmla="*/ 535 h 760"/>
                <a:gd name="T46" fmla="*/ 1803 w 2980"/>
                <a:gd name="T47" fmla="*/ 535 h 760"/>
                <a:gd name="T48" fmla="*/ 2804 w 2980"/>
                <a:gd name="T49" fmla="*/ 82 h 760"/>
                <a:gd name="T50" fmla="*/ 2979 w 2980"/>
                <a:gd name="T51" fmla="*/ 2 h 760"/>
                <a:gd name="T52" fmla="*/ 2979 w 2980"/>
                <a:gd name="T53" fmla="*/ 0 h 760"/>
                <a:gd name="T54" fmla="*/ 2978 w 2980"/>
                <a:gd name="T55"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0" h="760">
                  <a:moveTo>
                    <a:pt x="2978" y="0"/>
                  </a:moveTo>
                  <a:cubicBezTo>
                    <a:pt x="2978" y="0"/>
                    <a:pt x="2978" y="0"/>
                    <a:pt x="2978" y="0"/>
                  </a:cubicBezTo>
                  <a:cubicBezTo>
                    <a:pt x="2921" y="32"/>
                    <a:pt x="2865" y="64"/>
                    <a:pt x="2804" y="80"/>
                  </a:cubicBezTo>
                  <a:cubicBezTo>
                    <a:pt x="2803" y="80"/>
                    <a:pt x="2803" y="80"/>
                    <a:pt x="2803" y="80"/>
                  </a:cubicBezTo>
                  <a:cubicBezTo>
                    <a:pt x="2478" y="246"/>
                    <a:pt x="2140" y="383"/>
                    <a:pt x="1802" y="533"/>
                  </a:cubicBezTo>
                  <a:cubicBezTo>
                    <a:pt x="1790" y="537"/>
                    <a:pt x="1774" y="537"/>
                    <a:pt x="1762" y="545"/>
                  </a:cubicBezTo>
                  <a:cubicBezTo>
                    <a:pt x="1696" y="577"/>
                    <a:pt x="1631" y="601"/>
                    <a:pt x="1566" y="630"/>
                  </a:cubicBezTo>
                  <a:cubicBezTo>
                    <a:pt x="1444" y="674"/>
                    <a:pt x="1330" y="719"/>
                    <a:pt x="1200" y="739"/>
                  </a:cubicBezTo>
                  <a:cubicBezTo>
                    <a:pt x="1200" y="739"/>
                    <a:pt x="1200" y="739"/>
                    <a:pt x="1200" y="739"/>
                  </a:cubicBezTo>
                  <a:cubicBezTo>
                    <a:pt x="1122" y="752"/>
                    <a:pt x="1043" y="758"/>
                    <a:pt x="966" y="758"/>
                  </a:cubicBezTo>
                  <a:cubicBezTo>
                    <a:pt x="966" y="758"/>
                    <a:pt x="966" y="758"/>
                    <a:pt x="966" y="758"/>
                  </a:cubicBezTo>
                  <a:cubicBezTo>
                    <a:pt x="615" y="758"/>
                    <a:pt x="281" y="629"/>
                    <a:pt x="2" y="425"/>
                  </a:cubicBezTo>
                  <a:cubicBezTo>
                    <a:pt x="2" y="425"/>
                    <a:pt x="1" y="425"/>
                    <a:pt x="1" y="425"/>
                  </a:cubicBezTo>
                  <a:cubicBezTo>
                    <a:pt x="1" y="425"/>
                    <a:pt x="1" y="425"/>
                    <a:pt x="0" y="426"/>
                  </a:cubicBezTo>
                  <a:cubicBezTo>
                    <a:pt x="0" y="426"/>
                    <a:pt x="0" y="427"/>
                    <a:pt x="1" y="427"/>
                  </a:cubicBezTo>
                  <a:cubicBezTo>
                    <a:pt x="280" y="631"/>
                    <a:pt x="614" y="760"/>
                    <a:pt x="966" y="760"/>
                  </a:cubicBezTo>
                  <a:cubicBezTo>
                    <a:pt x="1043" y="760"/>
                    <a:pt x="1122" y="754"/>
                    <a:pt x="1201" y="741"/>
                  </a:cubicBezTo>
                  <a:cubicBezTo>
                    <a:pt x="1201" y="741"/>
                    <a:pt x="1201" y="741"/>
                    <a:pt x="1201" y="741"/>
                  </a:cubicBezTo>
                  <a:cubicBezTo>
                    <a:pt x="1331" y="720"/>
                    <a:pt x="1445" y="676"/>
                    <a:pt x="1567" y="632"/>
                  </a:cubicBezTo>
                  <a:cubicBezTo>
                    <a:pt x="1567" y="632"/>
                    <a:pt x="1567" y="632"/>
                    <a:pt x="1567" y="632"/>
                  </a:cubicBezTo>
                  <a:cubicBezTo>
                    <a:pt x="1632" y="603"/>
                    <a:pt x="1697" y="579"/>
                    <a:pt x="1762" y="547"/>
                  </a:cubicBezTo>
                  <a:cubicBezTo>
                    <a:pt x="1763" y="547"/>
                    <a:pt x="1763" y="547"/>
                    <a:pt x="1763" y="547"/>
                  </a:cubicBezTo>
                  <a:cubicBezTo>
                    <a:pt x="1774" y="539"/>
                    <a:pt x="1791" y="539"/>
                    <a:pt x="1803" y="535"/>
                  </a:cubicBezTo>
                  <a:cubicBezTo>
                    <a:pt x="1803" y="535"/>
                    <a:pt x="1803" y="535"/>
                    <a:pt x="1803" y="535"/>
                  </a:cubicBezTo>
                  <a:cubicBezTo>
                    <a:pt x="2141" y="385"/>
                    <a:pt x="2479" y="248"/>
                    <a:pt x="2804" y="82"/>
                  </a:cubicBezTo>
                  <a:cubicBezTo>
                    <a:pt x="2865" y="66"/>
                    <a:pt x="2922" y="34"/>
                    <a:pt x="2979" y="2"/>
                  </a:cubicBezTo>
                  <a:cubicBezTo>
                    <a:pt x="2979" y="1"/>
                    <a:pt x="2980" y="1"/>
                    <a:pt x="2979" y="0"/>
                  </a:cubicBezTo>
                  <a:cubicBezTo>
                    <a:pt x="2979" y="0"/>
                    <a:pt x="2979" y="0"/>
                    <a:pt x="29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9"/>
            <p:cNvSpPr>
              <a:spLocks/>
            </p:cNvSpPr>
            <p:nvPr userDrawn="1"/>
          </p:nvSpPr>
          <p:spPr bwMode="auto">
            <a:xfrm>
              <a:off x="9525" y="63500"/>
              <a:ext cx="9093200" cy="2373313"/>
            </a:xfrm>
            <a:custGeom>
              <a:avLst/>
              <a:gdLst>
                <a:gd name="T0" fmla="*/ 3092 w 3093"/>
                <a:gd name="T1" fmla="*/ 0 h 821"/>
                <a:gd name="T2" fmla="*/ 3091 w 3093"/>
                <a:gd name="T3" fmla="*/ 0 h 821"/>
                <a:gd name="T4" fmla="*/ 2982 w 3093"/>
                <a:gd name="T5" fmla="*/ 53 h 821"/>
                <a:gd name="T6" fmla="*/ 2982 w 3093"/>
                <a:gd name="T7" fmla="*/ 53 h 821"/>
                <a:gd name="T8" fmla="*/ 2432 w 3093"/>
                <a:gd name="T9" fmla="*/ 312 h 821"/>
                <a:gd name="T10" fmla="*/ 2432 w 3093"/>
                <a:gd name="T11" fmla="*/ 312 h 821"/>
                <a:gd name="T12" fmla="*/ 1993 w 3093"/>
                <a:gd name="T13" fmla="*/ 509 h 821"/>
                <a:gd name="T14" fmla="*/ 1952 w 3093"/>
                <a:gd name="T15" fmla="*/ 522 h 821"/>
                <a:gd name="T16" fmla="*/ 1952 w 3093"/>
                <a:gd name="T17" fmla="*/ 522 h 821"/>
                <a:gd name="T18" fmla="*/ 1761 w 3093"/>
                <a:gd name="T19" fmla="*/ 606 h 821"/>
                <a:gd name="T20" fmla="*/ 1565 w 3093"/>
                <a:gd name="T21" fmla="*/ 687 h 821"/>
                <a:gd name="T22" fmla="*/ 1407 w 3093"/>
                <a:gd name="T23" fmla="*/ 744 h 821"/>
                <a:gd name="T24" fmla="*/ 1248 w 3093"/>
                <a:gd name="T25" fmla="*/ 788 h 821"/>
                <a:gd name="T26" fmla="*/ 1248 w 3093"/>
                <a:gd name="T27" fmla="*/ 788 h 821"/>
                <a:gd name="T28" fmla="*/ 950 w 3093"/>
                <a:gd name="T29" fmla="*/ 819 h 821"/>
                <a:gd name="T30" fmla="*/ 406 w 3093"/>
                <a:gd name="T31" fmla="*/ 707 h 821"/>
                <a:gd name="T32" fmla="*/ 396 w 3093"/>
                <a:gd name="T33" fmla="*/ 705 h 821"/>
                <a:gd name="T34" fmla="*/ 396 w 3093"/>
                <a:gd name="T35" fmla="*/ 705 h 821"/>
                <a:gd name="T36" fmla="*/ 386 w 3093"/>
                <a:gd name="T37" fmla="*/ 703 h 821"/>
                <a:gd name="T38" fmla="*/ 386 w 3093"/>
                <a:gd name="T39" fmla="*/ 703 h 821"/>
                <a:gd name="T40" fmla="*/ 2 w 3093"/>
                <a:gd name="T41" fmla="*/ 480 h 821"/>
                <a:gd name="T42" fmla="*/ 1 w 3093"/>
                <a:gd name="T43" fmla="*/ 479 h 821"/>
                <a:gd name="T44" fmla="*/ 0 w 3093"/>
                <a:gd name="T45" fmla="*/ 480 h 821"/>
                <a:gd name="T46" fmla="*/ 1 w 3093"/>
                <a:gd name="T47" fmla="*/ 481 h 821"/>
                <a:gd name="T48" fmla="*/ 385 w 3093"/>
                <a:gd name="T49" fmla="*/ 705 h 821"/>
                <a:gd name="T50" fmla="*/ 395 w 3093"/>
                <a:gd name="T51" fmla="*/ 707 h 821"/>
                <a:gd name="T52" fmla="*/ 396 w 3093"/>
                <a:gd name="T53" fmla="*/ 707 h 821"/>
                <a:gd name="T54" fmla="*/ 405 w 3093"/>
                <a:gd name="T55" fmla="*/ 709 h 821"/>
                <a:gd name="T56" fmla="*/ 405 w 3093"/>
                <a:gd name="T57" fmla="*/ 709 h 821"/>
                <a:gd name="T58" fmla="*/ 950 w 3093"/>
                <a:gd name="T59" fmla="*/ 821 h 821"/>
                <a:gd name="T60" fmla="*/ 1248 w 3093"/>
                <a:gd name="T61" fmla="*/ 790 h 821"/>
                <a:gd name="T62" fmla="*/ 1248 w 3093"/>
                <a:gd name="T63" fmla="*/ 790 h 821"/>
                <a:gd name="T64" fmla="*/ 1407 w 3093"/>
                <a:gd name="T65" fmla="*/ 746 h 821"/>
                <a:gd name="T66" fmla="*/ 1566 w 3093"/>
                <a:gd name="T67" fmla="*/ 689 h 821"/>
                <a:gd name="T68" fmla="*/ 1566 w 3093"/>
                <a:gd name="T69" fmla="*/ 689 h 821"/>
                <a:gd name="T70" fmla="*/ 1761 w 3093"/>
                <a:gd name="T71" fmla="*/ 608 h 821"/>
                <a:gd name="T72" fmla="*/ 1953 w 3093"/>
                <a:gd name="T73" fmla="*/ 523 h 821"/>
                <a:gd name="T74" fmla="*/ 1993 w 3093"/>
                <a:gd name="T75" fmla="*/ 511 h 821"/>
                <a:gd name="T76" fmla="*/ 1993 w 3093"/>
                <a:gd name="T77" fmla="*/ 511 h 821"/>
                <a:gd name="T78" fmla="*/ 2433 w 3093"/>
                <a:gd name="T79" fmla="*/ 313 h 821"/>
                <a:gd name="T80" fmla="*/ 2433 w 3093"/>
                <a:gd name="T81" fmla="*/ 313 h 821"/>
                <a:gd name="T82" fmla="*/ 2982 w 3093"/>
                <a:gd name="T83" fmla="*/ 55 h 821"/>
                <a:gd name="T84" fmla="*/ 3092 w 3093"/>
                <a:gd name="T85" fmla="*/ 2 h 821"/>
                <a:gd name="T86" fmla="*/ 3093 w 3093"/>
                <a:gd name="T87" fmla="*/ 1 h 821"/>
                <a:gd name="T88" fmla="*/ 3092 w 3093"/>
                <a:gd name="T89"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93" h="821">
                  <a:moveTo>
                    <a:pt x="3092" y="0"/>
                  </a:moveTo>
                  <a:cubicBezTo>
                    <a:pt x="3092" y="0"/>
                    <a:pt x="3092" y="0"/>
                    <a:pt x="3091" y="0"/>
                  </a:cubicBezTo>
                  <a:cubicBezTo>
                    <a:pt x="3055" y="21"/>
                    <a:pt x="3018" y="37"/>
                    <a:pt x="2982" y="53"/>
                  </a:cubicBezTo>
                  <a:cubicBezTo>
                    <a:pt x="2982" y="53"/>
                    <a:pt x="2982" y="53"/>
                    <a:pt x="2982" y="53"/>
                  </a:cubicBezTo>
                  <a:cubicBezTo>
                    <a:pt x="2798" y="146"/>
                    <a:pt x="2615" y="223"/>
                    <a:pt x="2432" y="312"/>
                  </a:cubicBezTo>
                  <a:cubicBezTo>
                    <a:pt x="2432" y="312"/>
                    <a:pt x="2432" y="312"/>
                    <a:pt x="2432" y="312"/>
                  </a:cubicBezTo>
                  <a:cubicBezTo>
                    <a:pt x="2286" y="380"/>
                    <a:pt x="2139" y="445"/>
                    <a:pt x="1993" y="509"/>
                  </a:cubicBezTo>
                  <a:cubicBezTo>
                    <a:pt x="1980" y="513"/>
                    <a:pt x="1964" y="518"/>
                    <a:pt x="1952" y="522"/>
                  </a:cubicBezTo>
                  <a:cubicBezTo>
                    <a:pt x="1952" y="522"/>
                    <a:pt x="1952" y="522"/>
                    <a:pt x="1952" y="522"/>
                  </a:cubicBezTo>
                  <a:cubicBezTo>
                    <a:pt x="1887" y="550"/>
                    <a:pt x="1826" y="582"/>
                    <a:pt x="1761" y="606"/>
                  </a:cubicBezTo>
                  <a:cubicBezTo>
                    <a:pt x="1696" y="631"/>
                    <a:pt x="1630" y="659"/>
                    <a:pt x="1565" y="687"/>
                  </a:cubicBezTo>
                  <a:cubicBezTo>
                    <a:pt x="1512" y="707"/>
                    <a:pt x="1459" y="728"/>
                    <a:pt x="1407" y="744"/>
                  </a:cubicBezTo>
                  <a:cubicBezTo>
                    <a:pt x="1354" y="760"/>
                    <a:pt x="1305" y="776"/>
                    <a:pt x="1248" y="788"/>
                  </a:cubicBezTo>
                  <a:cubicBezTo>
                    <a:pt x="1248" y="788"/>
                    <a:pt x="1248" y="788"/>
                    <a:pt x="1248" y="788"/>
                  </a:cubicBezTo>
                  <a:cubicBezTo>
                    <a:pt x="1147" y="809"/>
                    <a:pt x="1048" y="819"/>
                    <a:pt x="950" y="819"/>
                  </a:cubicBezTo>
                  <a:cubicBezTo>
                    <a:pt x="762" y="819"/>
                    <a:pt x="580" y="782"/>
                    <a:pt x="406" y="707"/>
                  </a:cubicBezTo>
                  <a:cubicBezTo>
                    <a:pt x="402" y="705"/>
                    <a:pt x="399" y="705"/>
                    <a:pt x="396" y="705"/>
                  </a:cubicBezTo>
                  <a:cubicBezTo>
                    <a:pt x="396" y="705"/>
                    <a:pt x="396" y="705"/>
                    <a:pt x="396" y="705"/>
                  </a:cubicBezTo>
                  <a:cubicBezTo>
                    <a:pt x="392" y="705"/>
                    <a:pt x="390" y="705"/>
                    <a:pt x="386" y="703"/>
                  </a:cubicBezTo>
                  <a:cubicBezTo>
                    <a:pt x="386" y="703"/>
                    <a:pt x="386" y="703"/>
                    <a:pt x="386" y="703"/>
                  </a:cubicBezTo>
                  <a:cubicBezTo>
                    <a:pt x="247" y="647"/>
                    <a:pt x="125" y="566"/>
                    <a:pt x="2" y="480"/>
                  </a:cubicBezTo>
                  <a:cubicBezTo>
                    <a:pt x="2" y="479"/>
                    <a:pt x="1" y="479"/>
                    <a:pt x="1" y="479"/>
                  </a:cubicBezTo>
                  <a:cubicBezTo>
                    <a:pt x="1" y="479"/>
                    <a:pt x="1" y="479"/>
                    <a:pt x="0" y="480"/>
                  </a:cubicBezTo>
                  <a:cubicBezTo>
                    <a:pt x="0" y="480"/>
                    <a:pt x="0" y="481"/>
                    <a:pt x="1" y="481"/>
                  </a:cubicBezTo>
                  <a:cubicBezTo>
                    <a:pt x="124" y="568"/>
                    <a:pt x="246" y="649"/>
                    <a:pt x="385" y="705"/>
                  </a:cubicBezTo>
                  <a:cubicBezTo>
                    <a:pt x="389" y="707"/>
                    <a:pt x="392" y="707"/>
                    <a:pt x="395" y="707"/>
                  </a:cubicBezTo>
                  <a:cubicBezTo>
                    <a:pt x="395" y="707"/>
                    <a:pt x="395" y="707"/>
                    <a:pt x="396" y="707"/>
                  </a:cubicBezTo>
                  <a:cubicBezTo>
                    <a:pt x="399" y="707"/>
                    <a:pt x="401" y="707"/>
                    <a:pt x="405" y="709"/>
                  </a:cubicBezTo>
                  <a:cubicBezTo>
                    <a:pt x="405" y="709"/>
                    <a:pt x="405" y="709"/>
                    <a:pt x="405" y="709"/>
                  </a:cubicBezTo>
                  <a:cubicBezTo>
                    <a:pt x="579" y="784"/>
                    <a:pt x="762" y="821"/>
                    <a:pt x="950" y="821"/>
                  </a:cubicBezTo>
                  <a:cubicBezTo>
                    <a:pt x="1048" y="821"/>
                    <a:pt x="1148" y="811"/>
                    <a:pt x="1248" y="790"/>
                  </a:cubicBezTo>
                  <a:cubicBezTo>
                    <a:pt x="1248" y="790"/>
                    <a:pt x="1248" y="790"/>
                    <a:pt x="1248" y="790"/>
                  </a:cubicBezTo>
                  <a:cubicBezTo>
                    <a:pt x="1305" y="778"/>
                    <a:pt x="1354" y="762"/>
                    <a:pt x="1407" y="746"/>
                  </a:cubicBezTo>
                  <a:cubicBezTo>
                    <a:pt x="1460" y="730"/>
                    <a:pt x="1513" y="709"/>
                    <a:pt x="1566" y="689"/>
                  </a:cubicBezTo>
                  <a:cubicBezTo>
                    <a:pt x="1566" y="689"/>
                    <a:pt x="1566" y="689"/>
                    <a:pt x="1566" y="689"/>
                  </a:cubicBezTo>
                  <a:cubicBezTo>
                    <a:pt x="1631" y="661"/>
                    <a:pt x="1696" y="633"/>
                    <a:pt x="1761" y="608"/>
                  </a:cubicBezTo>
                  <a:cubicBezTo>
                    <a:pt x="1827" y="584"/>
                    <a:pt x="1888" y="552"/>
                    <a:pt x="1953" y="523"/>
                  </a:cubicBezTo>
                  <a:cubicBezTo>
                    <a:pt x="1965" y="519"/>
                    <a:pt x="1981" y="515"/>
                    <a:pt x="1993" y="511"/>
                  </a:cubicBezTo>
                  <a:cubicBezTo>
                    <a:pt x="1993" y="511"/>
                    <a:pt x="1993" y="511"/>
                    <a:pt x="1993" y="511"/>
                  </a:cubicBezTo>
                  <a:cubicBezTo>
                    <a:pt x="2140" y="447"/>
                    <a:pt x="2286" y="382"/>
                    <a:pt x="2433" y="313"/>
                  </a:cubicBezTo>
                  <a:cubicBezTo>
                    <a:pt x="2433" y="313"/>
                    <a:pt x="2433" y="313"/>
                    <a:pt x="2433" y="313"/>
                  </a:cubicBezTo>
                  <a:cubicBezTo>
                    <a:pt x="2616" y="224"/>
                    <a:pt x="2799" y="148"/>
                    <a:pt x="2982" y="55"/>
                  </a:cubicBezTo>
                  <a:cubicBezTo>
                    <a:pt x="3019" y="39"/>
                    <a:pt x="3056" y="22"/>
                    <a:pt x="3092" y="2"/>
                  </a:cubicBezTo>
                  <a:cubicBezTo>
                    <a:pt x="3093" y="2"/>
                    <a:pt x="3093" y="1"/>
                    <a:pt x="3093" y="1"/>
                  </a:cubicBezTo>
                  <a:cubicBezTo>
                    <a:pt x="3093" y="1"/>
                    <a:pt x="3092" y="0"/>
                    <a:pt x="30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20"/>
            <p:cNvSpPr>
              <a:spLocks/>
            </p:cNvSpPr>
            <p:nvPr userDrawn="1"/>
          </p:nvSpPr>
          <p:spPr bwMode="auto">
            <a:xfrm>
              <a:off x="6350" y="63500"/>
              <a:ext cx="9437688" cy="2517775"/>
            </a:xfrm>
            <a:custGeom>
              <a:avLst/>
              <a:gdLst>
                <a:gd name="T0" fmla="*/ 3208 w 3210"/>
                <a:gd name="T1" fmla="*/ 0 h 871"/>
                <a:gd name="T2" fmla="*/ 3208 w 3210"/>
                <a:gd name="T3" fmla="*/ 1 h 871"/>
                <a:gd name="T4" fmla="*/ 3178 w 3210"/>
                <a:gd name="T5" fmla="*/ 13 h 871"/>
                <a:gd name="T6" fmla="*/ 3178 w 3210"/>
                <a:gd name="T7" fmla="*/ 13 h 871"/>
                <a:gd name="T8" fmla="*/ 2620 w 3210"/>
                <a:gd name="T9" fmla="*/ 279 h 871"/>
                <a:gd name="T10" fmla="*/ 2620 w 3210"/>
                <a:gd name="T11" fmla="*/ 279 h 871"/>
                <a:gd name="T12" fmla="*/ 2551 w 3210"/>
                <a:gd name="T13" fmla="*/ 316 h 871"/>
                <a:gd name="T14" fmla="*/ 1994 w 3210"/>
                <a:gd name="T15" fmla="*/ 566 h 871"/>
                <a:gd name="T16" fmla="*/ 1994 w 3210"/>
                <a:gd name="T17" fmla="*/ 566 h 871"/>
                <a:gd name="T18" fmla="*/ 1984 w 3210"/>
                <a:gd name="T19" fmla="*/ 568 h 871"/>
                <a:gd name="T20" fmla="*/ 1983 w 3210"/>
                <a:gd name="T21" fmla="*/ 568 h 871"/>
                <a:gd name="T22" fmla="*/ 1973 w 3210"/>
                <a:gd name="T23" fmla="*/ 570 h 871"/>
                <a:gd name="T24" fmla="*/ 1753 w 3210"/>
                <a:gd name="T25" fmla="*/ 663 h 871"/>
                <a:gd name="T26" fmla="*/ 1054 w 3210"/>
                <a:gd name="T27" fmla="*/ 865 h 871"/>
                <a:gd name="T28" fmla="*/ 1054 w 3210"/>
                <a:gd name="T29" fmla="*/ 865 h 871"/>
                <a:gd name="T30" fmla="*/ 953 w 3210"/>
                <a:gd name="T31" fmla="*/ 869 h 871"/>
                <a:gd name="T32" fmla="*/ 953 w 3210"/>
                <a:gd name="T33" fmla="*/ 869 h 871"/>
                <a:gd name="T34" fmla="*/ 1 w 3210"/>
                <a:gd name="T35" fmla="*/ 539 h 871"/>
                <a:gd name="T36" fmla="*/ 1 w 3210"/>
                <a:gd name="T37" fmla="*/ 539 h 871"/>
                <a:gd name="T38" fmla="*/ 0 w 3210"/>
                <a:gd name="T39" fmla="*/ 539 h 871"/>
                <a:gd name="T40" fmla="*/ 0 w 3210"/>
                <a:gd name="T41" fmla="*/ 541 h 871"/>
                <a:gd name="T42" fmla="*/ 953 w 3210"/>
                <a:gd name="T43" fmla="*/ 871 h 871"/>
                <a:gd name="T44" fmla="*/ 1054 w 3210"/>
                <a:gd name="T45" fmla="*/ 867 h 871"/>
                <a:gd name="T46" fmla="*/ 1054 w 3210"/>
                <a:gd name="T47" fmla="*/ 867 h 871"/>
                <a:gd name="T48" fmla="*/ 1754 w 3210"/>
                <a:gd name="T49" fmla="*/ 665 h 871"/>
                <a:gd name="T50" fmla="*/ 1754 w 3210"/>
                <a:gd name="T51" fmla="*/ 665 h 871"/>
                <a:gd name="T52" fmla="*/ 1974 w 3210"/>
                <a:gd name="T53" fmla="*/ 572 h 871"/>
                <a:gd name="T54" fmla="*/ 1974 w 3210"/>
                <a:gd name="T55" fmla="*/ 572 h 871"/>
                <a:gd name="T56" fmla="*/ 1984 w 3210"/>
                <a:gd name="T57" fmla="*/ 570 h 871"/>
                <a:gd name="T58" fmla="*/ 1984 w 3210"/>
                <a:gd name="T59" fmla="*/ 570 h 871"/>
                <a:gd name="T60" fmla="*/ 1994 w 3210"/>
                <a:gd name="T61" fmla="*/ 568 h 871"/>
                <a:gd name="T62" fmla="*/ 2552 w 3210"/>
                <a:gd name="T63" fmla="*/ 317 h 871"/>
                <a:gd name="T64" fmla="*/ 2552 w 3210"/>
                <a:gd name="T65" fmla="*/ 317 h 871"/>
                <a:gd name="T66" fmla="*/ 2621 w 3210"/>
                <a:gd name="T67" fmla="*/ 281 h 871"/>
                <a:gd name="T68" fmla="*/ 3179 w 3210"/>
                <a:gd name="T69" fmla="*/ 14 h 871"/>
                <a:gd name="T70" fmla="*/ 3209 w 3210"/>
                <a:gd name="T71" fmla="*/ 2 h 871"/>
                <a:gd name="T72" fmla="*/ 3209 w 3210"/>
                <a:gd name="T73" fmla="*/ 1 h 871"/>
                <a:gd name="T74" fmla="*/ 3208 w 3210"/>
                <a:gd name="T7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0" h="871">
                  <a:moveTo>
                    <a:pt x="3208" y="0"/>
                  </a:moveTo>
                  <a:cubicBezTo>
                    <a:pt x="3208" y="0"/>
                    <a:pt x="3208" y="0"/>
                    <a:pt x="3208" y="1"/>
                  </a:cubicBezTo>
                  <a:cubicBezTo>
                    <a:pt x="3198" y="8"/>
                    <a:pt x="3186" y="8"/>
                    <a:pt x="3178" y="13"/>
                  </a:cubicBezTo>
                  <a:cubicBezTo>
                    <a:pt x="3178" y="13"/>
                    <a:pt x="3178" y="13"/>
                    <a:pt x="3178" y="13"/>
                  </a:cubicBezTo>
                  <a:cubicBezTo>
                    <a:pt x="2995" y="110"/>
                    <a:pt x="2812" y="194"/>
                    <a:pt x="2620" y="279"/>
                  </a:cubicBezTo>
                  <a:cubicBezTo>
                    <a:pt x="2620" y="279"/>
                    <a:pt x="2620" y="279"/>
                    <a:pt x="2620" y="279"/>
                  </a:cubicBezTo>
                  <a:cubicBezTo>
                    <a:pt x="2596" y="291"/>
                    <a:pt x="2576" y="303"/>
                    <a:pt x="2551" y="316"/>
                  </a:cubicBezTo>
                  <a:cubicBezTo>
                    <a:pt x="2364" y="400"/>
                    <a:pt x="2181" y="481"/>
                    <a:pt x="1994" y="566"/>
                  </a:cubicBezTo>
                  <a:cubicBezTo>
                    <a:pt x="1994" y="566"/>
                    <a:pt x="1994" y="566"/>
                    <a:pt x="1994" y="566"/>
                  </a:cubicBezTo>
                  <a:cubicBezTo>
                    <a:pt x="1990" y="568"/>
                    <a:pt x="1987" y="568"/>
                    <a:pt x="1984" y="568"/>
                  </a:cubicBezTo>
                  <a:cubicBezTo>
                    <a:pt x="1984" y="568"/>
                    <a:pt x="1984" y="568"/>
                    <a:pt x="1983" y="568"/>
                  </a:cubicBezTo>
                  <a:cubicBezTo>
                    <a:pt x="1981" y="568"/>
                    <a:pt x="1977" y="568"/>
                    <a:pt x="1973" y="570"/>
                  </a:cubicBezTo>
                  <a:cubicBezTo>
                    <a:pt x="1900" y="602"/>
                    <a:pt x="1827" y="631"/>
                    <a:pt x="1753" y="663"/>
                  </a:cubicBezTo>
                  <a:cubicBezTo>
                    <a:pt x="1530" y="756"/>
                    <a:pt x="1298" y="849"/>
                    <a:pt x="1054" y="865"/>
                  </a:cubicBezTo>
                  <a:cubicBezTo>
                    <a:pt x="1054" y="865"/>
                    <a:pt x="1054" y="865"/>
                    <a:pt x="1054" y="865"/>
                  </a:cubicBezTo>
                  <a:cubicBezTo>
                    <a:pt x="1020" y="867"/>
                    <a:pt x="986" y="869"/>
                    <a:pt x="953" y="869"/>
                  </a:cubicBezTo>
                  <a:cubicBezTo>
                    <a:pt x="953" y="869"/>
                    <a:pt x="953" y="869"/>
                    <a:pt x="953" y="869"/>
                  </a:cubicBezTo>
                  <a:cubicBezTo>
                    <a:pt x="609" y="869"/>
                    <a:pt x="275" y="740"/>
                    <a:pt x="1" y="539"/>
                  </a:cubicBezTo>
                  <a:cubicBezTo>
                    <a:pt x="1" y="539"/>
                    <a:pt x="1" y="539"/>
                    <a:pt x="1" y="539"/>
                  </a:cubicBezTo>
                  <a:cubicBezTo>
                    <a:pt x="1" y="539"/>
                    <a:pt x="0" y="539"/>
                    <a:pt x="0" y="539"/>
                  </a:cubicBezTo>
                  <a:cubicBezTo>
                    <a:pt x="0" y="540"/>
                    <a:pt x="0" y="540"/>
                    <a:pt x="0" y="541"/>
                  </a:cubicBezTo>
                  <a:cubicBezTo>
                    <a:pt x="274" y="742"/>
                    <a:pt x="609" y="871"/>
                    <a:pt x="953" y="871"/>
                  </a:cubicBezTo>
                  <a:cubicBezTo>
                    <a:pt x="986" y="871"/>
                    <a:pt x="1020" y="869"/>
                    <a:pt x="1054" y="867"/>
                  </a:cubicBezTo>
                  <a:cubicBezTo>
                    <a:pt x="1054" y="867"/>
                    <a:pt x="1054" y="867"/>
                    <a:pt x="1054" y="867"/>
                  </a:cubicBezTo>
                  <a:cubicBezTo>
                    <a:pt x="1298" y="851"/>
                    <a:pt x="1530" y="758"/>
                    <a:pt x="1754" y="665"/>
                  </a:cubicBezTo>
                  <a:cubicBezTo>
                    <a:pt x="1754" y="665"/>
                    <a:pt x="1754" y="665"/>
                    <a:pt x="1754" y="665"/>
                  </a:cubicBezTo>
                  <a:cubicBezTo>
                    <a:pt x="1828" y="633"/>
                    <a:pt x="1901" y="604"/>
                    <a:pt x="1974" y="572"/>
                  </a:cubicBezTo>
                  <a:cubicBezTo>
                    <a:pt x="1974" y="572"/>
                    <a:pt x="1974" y="572"/>
                    <a:pt x="1974" y="572"/>
                  </a:cubicBezTo>
                  <a:cubicBezTo>
                    <a:pt x="1978" y="570"/>
                    <a:pt x="1981" y="570"/>
                    <a:pt x="1984" y="570"/>
                  </a:cubicBezTo>
                  <a:cubicBezTo>
                    <a:pt x="1984" y="570"/>
                    <a:pt x="1984" y="570"/>
                    <a:pt x="1984" y="570"/>
                  </a:cubicBezTo>
                  <a:cubicBezTo>
                    <a:pt x="1987" y="570"/>
                    <a:pt x="1990" y="570"/>
                    <a:pt x="1994" y="568"/>
                  </a:cubicBezTo>
                  <a:cubicBezTo>
                    <a:pt x="2182" y="483"/>
                    <a:pt x="2365" y="402"/>
                    <a:pt x="2552" y="317"/>
                  </a:cubicBezTo>
                  <a:cubicBezTo>
                    <a:pt x="2552" y="317"/>
                    <a:pt x="2552" y="317"/>
                    <a:pt x="2552" y="317"/>
                  </a:cubicBezTo>
                  <a:cubicBezTo>
                    <a:pt x="2576" y="305"/>
                    <a:pt x="2597" y="293"/>
                    <a:pt x="2621" y="281"/>
                  </a:cubicBezTo>
                  <a:cubicBezTo>
                    <a:pt x="2812" y="196"/>
                    <a:pt x="2996" y="111"/>
                    <a:pt x="3179" y="14"/>
                  </a:cubicBezTo>
                  <a:cubicBezTo>
                    <a:pt x="3187" y="10"/>
                    <a:pt x="3199" y="10"/>
                    <a:pt x="3209" y="2"/>
                  </a:cubicBezTo>
                  <a:cubicBezTo>
                    <a:pt x="3210" y="2"/>
                    <a:pt x="3210" y="1"/>
                    <a:pt x="3209" y="1"/>
                  </a:cubicBezTo>
                  <a:cubicBezTo>
                    <a:pt x="3209" y="1"/>
                    <a:pt x="3209" y="0"/>
                    <a:pt x="320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21"/>
            <p:cNvSpPr>
              <a:spLocks/>
            </p:cNvSpPr>
            <p:nvPr userDrawn="1"/>
          </p:nvSpPr>
          <p:spPr bwMode="auto">
            <a:xfrm>
              <a:off x="9525" y="-3175"/>
              <a:ext cx="9890125" cy="2740025"/>
            </a:xfrm>
            <a:custGeom>
              <a:avLst/>
              <a:gdLst>
                <a:gd name="T0" fmla="*/ 3363 w 3364"/>
                <a:gd name="T1" fmla="*/ 0 h 948"/>
                <a:gd name="T2" fmla="*/ 3362 w 3364"/>
                <a:gd name="T3" fmla="*/ 0 h 948"/>
                <a:gd name="T4" fmla="*/ 3002 w 3364"/>
                <a:gd name="T5" fmla="*/ 181 h 948"/>
                <a:gd name="T6" fmla="*/ 3002 w 3364"/>
                <a:gd name="T7" fmla="*/ 181 h 948"/>
                <a:gd name="T8" fmla="*/ 1525 w 3364"/>
                <a:gd name="T9" fmla="*/ 836 h 948"/>
                <a:gd name="T10" fmla="*/ 1488 w 3364"/>
                <a:gd name="T11" fmla="*/ 844 h 948"/>
                <a:gd name="T12" fmla="*/ 1488 w 3364"/>
                <a:gd name="T13" fmla="*/ 844 h 948"/>
                <a:gd name="T14" fmla="*/ 1240 w 3364"/>
                <a:gd name="T15" fmla="*/ 920 h 948"/>
                <a:gd name="T16" fmla="*/ 1220 w 3364"/>
                <a:gd name="T17" fmla="*/ 920 h 948"/>
                <a:gd name="T18" fmla="*/ 1219 w 3364"/>
                <a:gd name="T19" fmla="*/ 920 h 948"/>
                <a:gd name="T20" fmla="*/ 1171 w 3364"/>
                <a:gd name="T21" fmla="*/ 932 h 948"/>
                <a:gd name="T22" fmla="*/ 1151 w 3364"/>
                <a:gd name="T23" fmla="*/ 932 h 948"/>
                <a:gd name="T24" fmla="*/ 1150 w 3364"/>
                <a:gd name="T25" fmla="*/ 932 h 948"/>
                <a:gd name="T26" fmla="*/ 954 w 3364"/>
                <a:gd name="T27" fmla="*/ 946 h 948"/>
                <a:gd name="T28" fmla="*/ 337 w 3364"/>
                <a:gd name="T29" fmla="*/ 807 h 948"/>
                <a:gd name="T30" fmla="*/ 337 w 3364"/>
                <a:gd name="T31" fmla="*/ 807 h 948"/>
                <a:gd name="T32" fmla="*/ 327 w 3364"/>
                <a:gd name="T33" fmla="*/ 805 h 948"/>
                <a:gd name="T34" fmla="*/ 326 w 3364"/>
                <a:gd name="T35" fmla="*/ 805 h 948"/>
                <a:gd name="T36" fmla="*/ 317 w 3364"/>
                <a:gd name="T37" fmla="*/ 803 h 948"/>
                <a:gd name="T38" fmla="*/ 170 w 3364"/>
                <a:gd name="T39" fmla="*/ 722 h 948"/>
                <a:gd name="T40" fmla="*/ 170 w 3364"/>
                <a:gd name="T41" fmla="*/ 722 h 948"/>
                <a:gd name="T42" fmla="*/ 60 w 3364"/>
                <a:gd name="T43" fmla="*/ 650 h 948"/>
                <a:gd name="T44" fmla="*/ 60 w 3364"/>
                <a:gd name="T45" fmla="*/ 650 h 948"/>
                <a:gd name="T46" fmla="*/ 1 w 3364"/>
                <a:gd name="T47" fmla="*/ 616 h 948"/>
                <a:gd name="T48" fmla="*/ 1 w 3364"/>
                <a:gd name="T49" fmla="*/ 616 h 948"/>
                <a:gd name="T50" fmla="*/ 0 w 3364"/>
                <a:gd name="T51" fmla="*/ 616 h 948"/>
                <a:gd name="T52" fmla="*/ 0 w 3364"/>
                <a:gd name="T53" fmla="*/ 617 h 948"/>
                <a:gd name="T54" fmla="*/ 59 w 3364"/>
                <a:gd name="T55" fmla="*/ 651 h 948"/>
                <a:gd name="T56" fmla="*/ 169 w 3364"/>
                <a:gd name="T57" fmla="*/ 724 h 948"/>
                <a:gd name="T58" fmla="*/ 316 w 3364"/>
                <a:gd name="T59" fmla="*/ 805 h 948"/>
                <a:gd name="T60" fmla="*/ 326 w 3364"/>
                <a:gd name="T61" fmla="*/ 807 h 948"/>
                <a:gd name="T62" fmla="*/ 326 w 3364"/>
                <a:gd name="T63" fmla="*/ 807 h 948"/>
                <a:gd name="T64" fmla="*/ 336 w 3364"/>
                <a:gd name="T65" fmla="*/ 809 h 948"/>
                <a:gd name="T66" fmla="*/ 336 w 3364"/>
                <a:gd name="T67" fmla="*/ 809 h 948"/>
                <a:gd name="T68" fmla="*/ 954 w 3364"/>
                <a:gd name="T69" fmla="*/ 948 h 948"/>
                <a:gd name="T70" fmla="*/ 1151 w 3364"/>
                <a:gd name="T71" fmla="*/ 934 h 948"/>
                <a:gd name="T72" fmla="*/ 1171 w 3364"/>
                <a:gd name="T73" fmla="*/ 934 h 948"/>
                <a:gd name="T74" fmla="*/ 1171 w 3364"/>
                <a:gd name="T75" fmla="*/ 934 h 948"/>
                <a:gd name="T76" fmla="*/ 1220 w 3364"/>
                <a:gd name="T77" fmla="*/ 922 h 948"/>
                <a:gd name="T78" fmla="*/ 1240 w 3364"/>
                <a:gd name="T79" fmla="*/ 922 h 948"/>
                <a:gd name="T80" fmla="*/ 1240 w 3364"/>
                <a:gd name="T81" fmla="*/ 922 h 948"/>
                <a:gd name="T82" fmla="*/ 1489 w 3364"/>
                <a:gd name="T83" fmla="*/ 845 h 948"/>
                <a:gd name="T84" fmla="*/ 1525 w 3364"/>
                <a:gd name="T85" fmla="*/ 837 h 948"/>
                <a:gd name="T86" fmla="*/ 1525 w 3364"/>
                <a:gd name="T87" fmla="*/ 837 h 948"/>
                <a:gd name="T88" fmla="*/ 3003 w 3364"/>
                <a:gd name="T89" fmla="*/ 183 h 948"/>
                <a:gd name="T90" fmla="*/ 3003 w 3364"/>
                <a:gd name="T91" fmla="*/ 183 h 948"/>
                <a:gd name="T92" fmla="*/ 3363 w 3364"/>
                <a:gd name="T93" fmla="*/ 2 h 948"/>
                <a:gd name="T94" fmla="*/ 3364 w 3364"/>
                <a:gd name="T95" fmla="*/ 1 h 948"/>
                <a:gd name="T96" fmla="*/ 3363 w 3364"/>
                <a:gd name="T9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4" h="948">
                  <a:moveTo>
                    <a:pt x="3363" y="0"/>
                  </a:moveTo>
                  <a:cubicBezTo>
                    <a:pt x="3363" y="0"/>
                    <a:pt x="3362" y="0"/>
                    <a:pt x="3362" y="0"/>
                  </a:cubicBezTo>
                  <a:cubicBezTo>
                    <a:pt x="3242" y="60"/>
                    <a:pt x="3124" y="120"/>
                    <a:pt x="3002" y="181"/>
                  </a:cubicBezTo>
                  <a:cubicBezTo>
                    <a:pt x="3002" y="181"/>
                    <a:pt x="3002" y="181"/>
                    <a:pt x="3002" y="181"/>
                  </a:cubicBezTo>
                  <a:cubicBezTo>
                    <a:pt x="2509" y="419"/>
                    <a:pt x="2029" y="629"/>
                    <a:pt x="1525" y="836"/>
                  </a:cubicBezTo>
                  <a:cubicBezTo>
                    <a:pt x="1513" y="839"/>
                    <a:pt x="1500" y="839"/>
                    <a:pt x="1488" y="844"/>
                  </a:cubicBezTo>
                  <a:cubicBezTo>
                    <a:pt x="1488" y="844"/>
                    <a:pt x="1488" y="844"/>
                    <a:pt x="1488" y="844"/>
                  </a:cubicBezTo>
                  <a:cubicBezTo>
                    <a:pt x="1407" y="876"/>
                    <a:pt x="1325" y="900"/>
                    <a:pt x="1240" y="920"/>
                  </a:cubicBezTo>
                  <a:cubicBezTo>
                    <a:pt x="1232" y="920"/>
                    <a:pt x="1228" y="920"/>
                    <a:pt x="1220" y="920"/>
                  </a:cubicBezTo>
                  <a:cubicBezTo>
                    <a:pt x="1219" y="920"/>
                    <a:pt x="1219" y="920"/>
                    <a:pt x="1219" y="920"/>
                  </a:cubicBezTo>
                  <a:cubicBezTo>
                    <a:pt x="1203" y="924"/>
                    <a:pt x="1187" y="928"/>
                    <a:pt x="1171" y="932"/>
                  </a:cubicBezTo>
                  <a:cubicBezTo>
                    <a:pt x="1163" y="932"/>
                    <a:pt x="1159" y="932"/>
                    <a:pt x="1151" y="932"/>
                  </a:cubicBezTo>
                  <a:cubicBezTo>
                    <a:pt x="1150" y="932"/>
                    <a:pt x="1150" y="932"/>
                    <a:pt x="1150" y="932"/>
                  </a:cubicBezTo>
                  <a:cubicBezTo>
                    <a:pt x="1085" y="942"/>
                    <a:pt x="1019" y="946"/>
                    <a:pt x="954" y="946"/>
                  </a:cubicBezTo>
                  <a:cubicBezTo>
                    <a:pt x="740" y="946"/>
                    <a:pt x="530" y="897"/>
                    <a:pt x="337" y="807"/>
                  </a:cubicBezTo>
                  <a:cubicBezTo>
                    <a:pt x="337" y="807"/>
                    <a:pt x="337" y="807"/>
                    <a:pt x="337" y="807"/>
                  </a:cubicBezTo>
                  <a:cubicBezTo>
                    <a:pt x="333" y="805"/>
                    <a:pt x="330" y="805"/>
                    <a:pt x="327" y="805"/>
                  </a:cubicBezTo>
                  <a:cubicBezTo>
                    <a:pt x="327" y="805"/>
                    <a:pt x="327" y="805"/>
                    <a:pt x="326" y="805"/>
                  </a:cubicBezTo>
                  <a:cubicBezTo>
                    <a:pt x="323" y="805"/>
                    <a:pt x="321" y="805"/>
                    <a:pt x="317" y="803"/>
                  </a:cubicBezTo>
                  <a:cubicBezTo>
                    <a:pt x="268" y="779"/>
                    <a:pt x="219" y="755"/>
                    <a:pt x="170" y="722"/>
                  </a:cubicBezTo>
                  <a:cubicBezTo>
                    <a:pt x="170" y="722"/>
                    <a:pt x="170" y="722"/>
                    <a:pt x="170" y="722"/>
                  </a:cubicBezTo>
                  <a:cubicBezTo>
                    <a:pt x="133" y="702"/>
                    <a:pt x="93" y="682"/>
                    <a:pt x="60" y="650"/>
                  </a:cubicBezTo>
                  <a:cubicBezTo>
                    <a:pt x="60" y="650"/>
                    <a:pt x="60" y="650"/>
                    <a:pt x="60" y="650"/>
                  </a:cubicBezTo>
                  <a:cubicBezTo>
                    <a:pt x="44" y="638"/>
                    <a:pt x="20" y="625"/>
                    <a:pt x="1" y="616"/>
                  </a:cubicBezTo>
                  <a:cubicBezTo>
                    <a:pt x="1" y="616"/>
                    <a:pt x="1" y="616"/>
                    <a:pt x="1" y="616"/>
                  </a:cubicBezTo>
                  <a:cubicBezTo>
                    <a:pt x="0" y="616"/>
                    <a:pt x="0" y="616"/>
                    <a:pt x="0" y="616"/>
                  </a:cubicBezTo>
                  <a:cubicBezTo>
                    <a:pt x="0" y="617"/>
                    <a:pt x="0" y="617"/>
                    <a:pt x="0" y="617"/>
                  </a:cubicBezTo>
                  <a:cubicBezTo>
                    <a:pt x="19" y="627"/>
                    <a:pt x="43" y="639"/>
                    <a:pt x="59" y="651"/>
                  </a:cubicBezTo>
                  <a:cubicBezTo>
                    <a:pt x="92" y="684"/>
                    <a:pt x="133" y="704"/>
                    <a:pt x="169" y="724"/>
                  </a:cubicBezTo>
                  <a:cubicBezTo>
                    <a:pt x="218" y="757"/>
                    <a:pt x="267" y="781"/>
                    <a:pt x="316" y="805"/>
                  </a:cubicBezTo>
                  <a:cubicBezTo>
                    <a:pt x="320" y="807"/>
                    <a:pt x="323" y="807"/>
                    <a:pt x="326" y="807"/>
                  </a:cubicBezTo>
                  <a:cubicBezTo>
                    <a:pt x="326" y="807"/>
                    <a:pt x="326" y="807"/>
                    <a:pt x="326" y="807"/>
                  </a:cubicBezTo>
                  <a:cubicBezTo>
                    <a:pt x="329" y="807"/>
                    <a:pt x="332" y="807"/>
                    <a:pt x="336" y="809"/>
                  </a:cubicBezTo>
                  <a:cubicBezTo>
                    <a:pt x="336" y="809"/>
                    <a:pt x="336" y="809"/>
                    <a:pt x="336" y="809"/>
                  </a:cubicBezTo>
                  <a:cubicBezTo>
                    <a:pt x="530" y="899"/>
                    <a:pt x="740" y="948"/>
                    <a:pt x="954" y="948"/>
                  </a:cubicBezTo>
                  <a:cubicBezTo>
                    <a:pt x="1019" y="948"/>
                    <a:pt x="1085" y="944"/>
                    <a:pt x="1151" y="934"/>
                  </a:cubicBezTo>
                  <a:cubicBezTo>
                    <a:pt x="1159" y="934"/>
                    <a:pt x="1163" y="934"/>
                    <a:pt x="1171" y="934"/>
                  </a:cubicBezTo>
                  <a:cubicBezTo>
                    <a:pt x="1171" y="934"/>
                    <a:pt x="1171" y="934"/>
                    <a:pt x="1171" y="934"/>
                  </a:cubicBezTo>
                  <a:cubicBezTo>
                    <a:pt x="1187" y="930"/>
                    <a:pt x="1204" y="926"/>
                    <a:pt x="1220" y="922"/>
                  </a:cubicBezTo>
                  <a:cubicBezTo>
                    <a:pt x="1228" y="922"/>
                    <a:pt x="1232" y="922"/>
                    <a:pt x="1240" y="922"/>
                  </a:cubicBezTo>
                  <a:cubicBezTo>
                    <a:pt x="1240" y="922"/>
                    <a:pt x="1240" y="922"/>
                    <a:pt x="1240" y="922"/>
                  </a:cubicBezTo>
                  <a:cubicBezTo>
                    <a:pt x="1326" y="902"/>
                    <a:pt x="1407" y="878"/>
                    <a:pt x="1489" y="845"/>
                  </a:cubicBezTo>
                  <a:cubicBezTo>
                    <a:pt x="1501" y="841"/>
                    <a:pt x="1513" y="841"/>
                    <a:pt x="1525" y="837"/>
                  </a:cubicBezTo>
                  <a:cubicBezTo>
                    <a:pt x="1525" y="837"/>
                    <a:pt x="1525" y="837"/>
                    <a:pt x="1525" y="837"/>
                  </a:cubicBezTo>
                  <a:cubicBezTo>
                    <a:pt x="2030" y="631"/>
                    <a:pt x="2510" y="421"/>
                    <a:pt x="3003" y="183"/>
                  </a:cubicBezTo>
                  <a:cubicBezTo>
                    <a:pt x="3003" y="183"/>
                    <a:pt x="3003" y="183"/>
                    <a:pt x="3003" y="183"/>
                  </a:cubicBezTo>
                  <a:cubicBezTo>
                    <a:pt x="3125" y="122"/>
                    <a:pt x="3243" y="62"/>
                    <a:pt x="3363" y="2"/>
                  </a:cubicBezTo>
                  <a:cubicBezTo>
                    <a:pt x="3364" y="2"/>
                    <a:pt x="3364" y="1"/>
                    <a:pt x="3364" y="1"/>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22"/>
            <p:cNvSpPr>
              <a:spLocks/>
            </p:cNvSpPr>
            <p:nvPr userDrawn="1"/>
          </p:nvSpPr>
          <p:spPr bwMode="auto">
            <a:xfrm>
              <a:off x="6350" y="158750"/>
              <a:ext cx="9893300" cy="2747963"/>
            </a:xfrm>
            <a:custGeom>
              <a:avLst/>
              <a:gdLst>
                <a:gd name="T0" fmla="*/ 3364 w 3365"/>
                <a:gd name="T1" fmla="*/ 0 h 951"/>
                <a:gd name="T2" fmla="*/ 3363 w 3365"/>
                <a:gd name="T3" fmla="*/ 0 h 951"/>
                <a:gd name="T4" fmla="*/ 3052 w 3365"/>
                <a:gd name="T5" fmla="*/ 153 h 951"/>
                <a:gd name="T6" fmla="*/ 3052 w 3365"/>
                <a:gd name="T7" fmla="*/ 153 h 951"/>
                <a:gd name="T8" fmla="*/ 2812 w 3365"/>
                <a:gd name="T9" fmla="*/ 270 h 951"/>
                <a:gd name="T10" fmla="*/ 2812 w 3365"/>
                <a:gd name="T11" fmla="*/ 270 h 951"/>
                <a:gd name="T12" fmla="*/ 1509 w 3365"/>
                <a:gd name="T13" fmla="*/ 840 h 951"/>
                <a:gd name="T14" fmla="*/ 1509 w 3365"/>
                <a:gd name="T15" fmla="*/ 840 h 951"/>
                <a:gd name="T16" fmla="*/ 1351 w 3365"/>
                <a:gd name="T17" fmla="*/ 893 h 951"/>
                <a:gd name="T18" fmla="*/ 1143 w 3365"/>
                <a:gd name="T19" fmla="*/ 937 h 951"/>
                <a:gd name="T20" fmla="*/ 958 w 3365"/>
                <a:gd name="T21" fmla="*/ 949 h 951"/>
                <a:gd name="T22" fmla="*/ 436 w 3365"/>
                <a:gd name="T23" fmla="*/ 848 h 951"/>
                <a:gd name="T24" fmla="*/ 425 w 3365"/>
                <a:gd name="T25" fmla="*/ 846 h 951"/>
                <a:gd name="T26" fmla="*/ 425 w 3365"/>
                <a:gd name="T27" fmla="*/ 846 h 951"/>
                <a:gd name="T28" fmla="*/ 415 w 3365"/>
                <a:gd name="T29" fmla="*/ 844 h 951"/>
                <a:gd name="T30" fmla="*/ 415 w 3365"/>
                <a:gd name="T31" fmla="*/ 844 h 951"/>
                <a:gd name="T32" fmla="*/ 346 w 3365"/>
                <a:gd name="T33" fmla="*/ 812 h 951"/>
                <a:gd name="T34" fmla="*/ 346 w 3365"/>
                <a:gd name="T35" fmla="*/ 812 h 951"/>
                <a:gd name="T36" fmla="*/ 2 w 3365"/>
                <a:gd name="T37" fmla="*/ 616 h 951"/>
                <a:gd name="T38" fmla="*/ 1 w 3365"/>
                <a:gd name="T39" fmla="*/ 615 h 951"/>
                <a:gd name="T40" fmla="*/ 1 w 3365"/>
                <a:gd name="T41" fmla="*/ 616 h 951"/>
                <a:gd name="T42" fmla="*/ 1 w 3365"/>
                <a:gd name="T43" fmla="*/ 617 h 951"/>
                <a:gd name="T44" fmla="*/ 345 w 3365"/>
                <a:gd name="T45" fmla="*/ 814 h 951"/>
                <a:gd name="T46" fmla="*/ 414 w 3365"/>
                <a:gd name="T47" fmla="*/ 846 h 951"/>
                <a:gd name="T48" fmla="*/ 425 w 3365"/>
                <a:gd name="T49" fmla="*/ 848 h 951"/>
                <a:gd name="T50" fmla="*/ 425 w 3365"/>
                <a:gd name="T51" fmla="*/ 848 h 951"/>
                <a:gd name="T52" fmla="*/ 435 w 3365"/>
                <a:gd name="T53" fmla="*/ 850 h 951"/>
                <a:gd name="T54" fmla="*/ 435 w 3365"/>
                <a:gd name="T55" fmla="*/ 850 h 951"/>
                <a:gd name="T56" fmla="*/ 958 w 3365"/>
                <a:gd name="T57" fmla="*/ 951 h 951"/>
                <a:gd name="T58" fmla="*/ 1144 w 3365"/>
                <a:gd name="T59" fmla="*/ 939 h 951"/>
                <a:gd name="T60" fmla="*/ 1144 w 3365"/>
                <a:gd name="T61" fmla="*/ 939 h 951"/>
                <a:gd name="T62" fmla="*/ 1351 w 3365"/>
                <a:gd name="T63" fmla="*/ 895 h 951"/>
                <a:gd name="T64" fmla="*/ 1351 w 3365"/>
                <a:gd name="T65" fmla="*/ 895 h 951"/>
                <a:gd name="T66" fmla="*/ 1510 w 3365"/>
                <a:gd name="T67" fmla="*/ 842 h 951"/>
                <a:gd name="T68" fmla="*/ 1510 w 3365"/>
                <a:gd name="T69" fmla="*/ 842 h 951"/>
                <a:gd name="T70" fmla="*/ 2812 w 3365"/>
                <a:gd name="T71" fmla="*/ 272 h 951"/>
                <a:gd name="T72" fmla="*/ 2812 w 3365"/>
                <a:gd name="T73" fmla="*/ 272 h 951"/>
                <a:gd name="T74" fmla="*/ 3053 w 3365"/>
                <a:gd name="T75" fmla="*/ 155 h 951"/>
                <a:gd name="T76" fmla="*/ 3053 w 3365"/>
                <a:gd name="T77" fmla="*/ 155 h 951"/>
                <a:gd name="T78" fmla="*/ 3364 w 3365"/>
                <a:gd name="T79" fmla="*/ 2 h 951"/>
                <a:gd name="T80" fmla="*/ 3365 w 3365"/>
                <a:gd name="T81" fmla="*/ 0 h 951"/>
                <a:gd name="T82" fmla="*/ 3364 w 3365"/>
                <a:gd name="T83"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1">
                  <a:moveTo>
                    <a:pt x="3364" y="0"/>
                  </a:moveTo>
                  <a:cubicBezTo>
                    <a:pt x="3364" y="0"/>
                    <a:pt x="3363" y="0"/>
                    <a:pt x="3363" y="0"/>
                  </a:cubicBezTo>
                  <a:cubicBezTo>
                    <a:pt x="3259" y="48"/>
                    <a:pt x="3158" y="105"/>
                    <a:pt x="3052" y="153"/>
                  </a:cubicBezTo>
                  <a:cubicBezTo>
                    <a:pt x="3052" y="153"/>
                    <a:pt x="3052" y="153"/>
                    <a:pt x="3052" y="153"/>
                  </a:cubicBezTo>
                  <a:cubicBezTo>
                    <a:pt x="2970" y="190"/>
                    <a:pt x="2893" y="234"/>
                    <a:pt x="2812" y="270"/>
                  </a:cubicBezTo>
                  <a:cubicBezTo>
                    <a:pt x="2812" y="270"/>
                    <a:pt x="2812" y="270"/>
                    <a:pt x="2812" y="270"/>
                  </a:cubicBezTo>
                  <a:cubicBezTo>
                    <a:pt x="2376" y="468"/>
                    <a:pt x="1953" y="666"/>
                    <a:pt x="1509" y="840"/>
                  </a:cubicBezTo>
                  <a:cubicBezTo>
                    <a:pt x="1509" y="840"/>
                    <a:pt x="1509" y="840"/>
                    <a:pt x="1509" y="840"/>
                  </a:cubicBezTo>
                  <a:cubicBezTo>
                    <a:pt x="1456" y="860"/>
                    <a:pt x="1404" y="876"/>
                    <a:pt x="1351" y="893"/>
                  </a:cubicBezTo>
                  <a:cubicBezTo>
                    <a:pt x="1282" y="909"/>
                    <a:pt x="1212" y="925"/>
                    <a:pt x="1143" y="937"/>
                  </a:cubicBezTo>
                  <a:cubicBezTo>
                    <a:pt x="1081" y="945"/>
                    <a:pt x="1020" y="949"/>
                    <a:pt x="958" y="949"/>
                  </a:cubicBezTo>
                  <a:cubicBezTo>
                    <a:pt x="778" y="949"/>
                    <a:pt x="602" y="914"/>
                    <a:pt x="436" y="848"/>
                  </a:cubicBezTo>
                  <a:cubicBezTo>
                    <a:pt x="432" y="846"/>
                    <a:pt x="428" y="846"/>
                    <a:pt x="425" y="846"/>
                  </a:cubicBezTo>
                  <a:cubicBezTo>
                    <a:pt x="425" y="846"/>
                    <a:pt x="425" y="846"/>
                    <a:pt x="425" y="846"/>
                  </a:cubicBezTo>
                  <a:cubicBezTo>
                    <a:pt x="422" y="846"/>
                    <a:pt x="419" y="846"/>
                    <a:pt x="415" y="844"/>
                  </a:cubicBezTo>
                  <a:cubicBezTo>
                    <a:pt x="415" y="844"/>
                    <a:pt x="415" y="844"/>
                    <a:pt x="415" y="844"/>
                  </a:cubicBezTo>
                  <a:cubicBezTo>
                    <a:pt x="391" y="836"/>
                    <a:pt x="371" y="824"/>
                    <a:pt x="346" y="812"/>
                  </a:cubicBezTo>
                  <a:cubicBezTo>
                    <a:pt x="346" y="812"/>
                    <a:pt x="346" y="812"/>
                    <a:pt x="346" y="812"/>
                  </a:cubicBezTo>
                  <a:cubicBezTo>
                    <a:pt x="224" y="763"/>
                    <a:pt x="110" y="691"/>
                    <a:pt x="2" y="616"/>
                  </a:cubicBezTo>
                  <a:cubicBezTo>
                    <a:pt x="2" y="615"/>
                    <a:pt x="2" y="615"/>
                    <a:pt x="1" y="615"/>
                  </a:cubicBezTo>
                  <a:cubicBezTo>
                    <a:pt x="1" y="615"/>
                    <a:pt x="1" y="616"/>
                    <a:pt x="1" y="616"/>
                  </a:cubicBezTo>
                  <a:cubicBezTo>
                    <a:pt x="0" y="616"/>
                    <a:pt x="0" y="617"/>
                    <a:pt x="1" y="617"/>
                  </a:cubicBezTo>
                  <a:cubicBezTo>
                    <a:pt x="109" y="692"/>
                    <a:pt x="223" y="765"/>
                    <a:pt x="345" y="814"/>
                  </a:cubicBezTo>
                  <a:cubicBezTo>
                    <a:pt x="370" y="826"/>
                    <a:pt x="390" y="838"/>
                    <a:pt x="414" y="846"/>
                  </a:cubicBezTo>
                  <a:cubicBezTo>
                    <a:pt x="419" y="848"/>
                    <a:pt x="422" y="848"/>
                    <a:pt x="425" y="848"/>
                  </a:cubicBezTo>
                  <a:cubicBezTo>
                    <a:pt x="425" y="848"/>
                    <a:pt x="425" y="848"/>
                    <a:pt x="425" y="848"/>
                  </a:cubicBezTo>
                  <a:cubicBezTo>
                    <a:pt x="428" y="848"/>
                    <a:pt x="431" y="848"/>
                    <a:pt x="435" y="850"/>
                  </a:cubicBezTo>
                  <a:cubicBezTo>
                    <a:pt x="435" y="850"/>
                    <a:pt x="435" y="850"/>
                    <a:pt x="435" y="850"/>
                  </a:cubicBezTo>
                  <a:cubicBezTo>
                    <a:pt x="602" y="916"/>
                    <a:pt x="778" y="951"/>
                    <a:pt x="958" y="951"/>
                  </a:cubicBezTo>
                  <a:cubicBezTo>
                    <a:pt x="1020" y="951"/>
                    <a:pt x="1081" y="947"/>
                    <a:pt x="1144" y="939"/>
                  </a:cubicBezTo>
                  <a:cubicBezTo>
                    <a:pt x="1144" y="939"/>
                    <a:pt x="1144" y="939"/>
                    <a:pt x="1144" y="939"/>
                  </a:cubicBezTo>
                  <a:cubicBezTo>
                    <a:pt x="1213" y="927"/>
                    <a:pt x="1282" y="911"/>
                    <a:pt x="1351" y="895"/>
                  </a:cubicBezTo>
                  <a:cubicBezTo>
                    <a:pt x="1351" y="895"/>
                    <a:pt x="1351" y="895"/>
                    <a:pt x="1351" y="895"/>
                  </a:cubicBezTo>
                  <a:cubicBezTo>
                    <a:pt x="1404" y="878"/>
                    <a:pt x="1457" y="862"/>
                    <a:pt x="1510" y="842"/>
                  </a:cubicBezTo>
                  <a:cubicBezTo>
                    <a:pt x="1510" y="842"/>
                    <a:pt x="1510" y="842"/>
                    <a:pt x="1510" y="842"/>
                  </a:cubicBezTo>
                  <a:cubicBezTo>
                    <a:pt x="1954" y="668"/>
                    <a:pt x="2377" y="470"/>
                    <a:pt x="2812" y="272"/>
                  </a:cubicBezTo>
                  <a:cubicBezTo>
                    <a:pt x="2812" y="272"/>
                    <a:pt x="2812" y="272"/>
                    <a:pt x="2812" y="272"/>
                  </a:cubicBezTo>
                  <a:cubicBezTo>
                    <a:pt x="2894" y="236"/>
                    <a:pt x="2971" y="191"/>
                    <a:pt x="3053" y="155"/>
                  </a:cubicBezTo>
                  <a:cubicBezTo>
                    <a:pt x="3053" y="155"/>
                    <a:pt x="3053" y="155"/>
                    <a:pt x="3053" y="155"/>
                  </a:cubicBezTo>
                  <a:cubicBezTo>
                    <a:pt x="3158" y="107"/>
                    <a:pt x="3260" y="50"/>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3"/>
            <p:cNvSpPr>
              <a:spLocks/>
            </p:cNvSpPr>
            <p:nvPr userDrawn="1"/>
          </p:nvSpPr>
          <p:spPr bwMode="auto">
            <a:xfrm>
              <a:off x="6350" y="317500"/>
              <a:ext cx="9893300" cy="2746375"/>
            </a:xfrm>
            <a:custGeom>
              <a:avLst/>
              <a:gdLst>
                <a:gd name="T0" fmla="*/ 3364 w 3365"/>
                <a:gd name="T1" fmla="*/ 0 h 950"/>
                <a:gd name="T2" fmla="*/ 3363 w 3365"/>
                <a:gd name="T3" fmla="*/ 0 h 950"/>
                <a:gd name="T4" fmla="*/ 3035 w 3365"/>
                <a:gd name="T5" fmla="*/ 159 h 950"/>
                <a:gd name="T6" fmla="*/ 3035 w 3365"/>
                <a:gd name="T7" fmla="*/ 159 h 950"/>
                <a:gd name="T8" fmla="*/ 2718 w 3365"/>
                <a:gd name="T9" fmla="*/ 312 h 950"/>
                <a:gd name="T10" fmla="*/ 2718 w 3365"/>
                <a:gd name="T11" fmla="*/ 312 h 950"/>
                <a:gd name="T12" fmla="*/ 2270 w 3365"/>
                <a:gd name="T13" fmla="*/ 514 h 950"/>
                <a:gd name="T14" fmla="*/ 2270 w 3365"/>
                <a:gd name="T15" fmla="*/ 514 h 950"/>
                <a:gd name="T16" fmla="*/ 2071 w 3365"/>
                <a:gd name="T17" fmla="*/ 599 h 950"/>
                <a:gd name="T18" fmla="*/ 2071 w 3365"/>
                <a:gd name="T19" fmla="*/ 599 h 950"/>
                <a:gd name="T20" fmla="*/ 1461 w 3365"/>
                <a:gd name="T21" fmla="*/ 858 h 950"/>
                <a:gd name="T22" fmla="*/ 1188 w 3365"/>
                <a:gd name="T23" fmla="*/ 926 h 950"/>
                <a:gd name="T24" fmla="*/ 1188 w 3365"/>
                <a:gd name="T25" fmla="*/ 926 h 950"/>
                <a:gd name="T26" fmla="*/ 955 w 3365"/>
                <a:gd name="T27" fmla="*/ 948 h 950"/>
                <a:gd name="T28" fmla="*/ 436 w 3365"/>
                <a:gd name="T29" fmla="*/ 846 h 950"/>
                <a:gd name="T30" fmla="*/ 435 w 3365"/>
                <a:gd name="T31" fmla="*/ 846 h 950"/>
                <a:gd name="T32" fmla="*/ 423 w 3365"/>
                <a:gd name="T33" fmla="*/ 846 h 950"/>
                <a:gd name="T34" fmla="*/ 423 w 3365"/>
                <a:gd name="T35" fmla="*/ 846 h 950"/>
                <a:gd name="T36" fmla="*/ 411 w 3365"/>
                <a:gd name="T37" fmla="*/ 841 h 950"/>
                <a:gd name="T38" fmla="*/ 399 w 3365"/>
                <a:gd name="T39" fmla="*/ 834 h 950"/>
                <a:gd name="T40" fmla="*/ 399 w 3365"/>
                <a:gd name="T41" fmla="*/ 834 h 950"/>
                <a:gd name="T42" fmla="*/ 86 w 3365"/>
                <a:gd name="T43" fmla="*/ 668 h 950"/>
                <a:gd name="T44" fmla="*/ 86 w 3365"/>
                <a:gd name="T45" fmla="*/ 668 h 950"/>
                <a:gd name="T46" fmla="*/ 2 w 3365"/>
                <a:gd name="T47" fmla="*/ 614 h 950"/>
                <a:gd name="T48" fmla="*/ 1 w 3365"/>
                <a:gd name="T49" fmla="*/ 613 h 950"/>
                <a:gd name="T50" fmla="*/ 0 w 3365"/>
                <a:gd name="T51" fmla="*/ 614 h 950"/>
                <a:gd name="T52" fmla="*/ 1 w 3365"/>
                <a:gd name="T53" fmla="*/ 615 h 950"/>
                <a:gd name="T54" fmla="*/ 85 w 3365"/>
                <a:gd name="T55" fmla="*/ 670 h 950"/>
                <a:gd name="T56" fmla="*/ 398 w 3365"/>
                <a:gd name="T57" fmla="*/ 835 h 950"/>
                <a:gd name="T58" fmla="*/ 410 w 3365"/>
                <a:gd name="T59" fmla="*/ 843 h 950"/>
                <a:gd name="T60" fmla="*/ 423 w 3365"/>
                <a:gd name="T61" fmla="*/ 848 h 950"/>
                <a:gd name="T62" fmla="*/ 435 w 3365"/>
                <a:gd name="T63" fmla="*/ 848 h 950"/>
                <a:gd name="T64" fmla="*/ 955 w 3365"/>
                <a:gd name="T65" fmla="*/ 950 h 950"/>
                <a:gd name="T66" fmla="*/ 1188 w 3365"/>
                <a:gd name="T67" fmla="*/ 928 h 950"/>
                <a:gd name="T68" fmla="*/ 1188 w 3365"/>
                <a:gd name="T69" fmla="*/ 928 h 950"/>
                <a:gd name="T70" fmla="*/ 1461 w 3365"/>
                <a:gd name="T71" fmla="*/ 860 h 950"/>
                <a:gd name="T72" fmla="*/ 1461 w 3365"/>
                <a:gd name="T73" fmla="*/ 860 h 950"/>
                <a:gd name="T74" fmla="*/ 2072 w 3365"/>
                <a:gd name="T75" fmla="*/ 601 h 950"/>
                <a:gd name="T76" fmla="*/ 2271 w 3365"/>
                <a:gd name="T77" fmla="*/ 516 h 950"/>
                <a:gd name="T78" fmla="*/ 2719 w 3365"/>
                <a:gd name="T79" fmla="*/ 314 h 950"/>
                <a:gd name="T80" fmla="*/ 2719 w 3365"/>
                <a:gd name="T81" fmla="*/ 314 h 950"/>
                <a:gd name="T82" fmla="*/ 3036 w 3365"/>
                <a:gd name="T83" fmla="*/ 161 h 950"/>
                <a:gd name="T84" fmla="*/ 3364 w 3365"/>
                <a:gd name="T85" fmla="*/ 2 h 950"/>
                <a:gd name="T86" fmla="*/ 3365 w 3365"/>
                <a:gd name="T87" fmla="*/ 1 h 950"/>
                <a:gd name="T88" fmla="*/ 3364 w 3365"/>
                <a:gd name="T8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5" h="950">
                  <a:moveTo>
                    <a:pt x="3364" y="0"/>
                  </a:moveTo>
                  <a:cubicBezTo>
                    <a:pt x="3364" y="0"/>
                    <a:pt x="3363" y="0"/>
                    <a:pt x="3363" y="0"/>
                  </a:cubicBezTo>
                  <a:cubicBezTo>
                    <a:pt x="3255" y="54"/>
                    <a:pt x="3145" y="106"/>
                    <a:pt x="3035" y="159"/>
                  </a:cubicBezTo>
                  <a:cubicBezTo>
                    <a:pt x="3035" y="159"/>
                    <a:pt x="3035" y="159"/>
                    <a:pt x="3035" y="159"/>
                  </a:cubicBezTo>
                  <a:cubicBezTo>
                    <a:pt x="2930" y="215"/>
                    <a:pt x="2824" y="264"/>
                    <a:pt x="2718" y="312"/>
                  </a:cubicBezTo>
                  <a:cubicBezTo>
                    <a:pt x="2718" y="312"/>
                    <a:pt x="2718" y="312"/>
                    <a:pt x="2718" y="312"/>
                  </a:cubicBezTo>
                  <a:cubicBezTo>
                    <a:pt x="2567" y="385"/>
                    <a:pt x="2425" y="454"/>
                    <a:pt x="2270" y="514"/>
                  </a:cubicBezTo>
                  <a:cubicBezTo>
                    <a:pt x="2270" y="514"/>
                    <a:pt x="2270" y="514"/>
                    <a:pt x="2270" y="514"/>
                  </a:cubicBezTo>
                  <a:cubicBezTo>
                    <a:pt x="2205" y="543"/>
                    <a:pt x="2140" y="583"/>
                    <a:pt x="2071" y="599"/>
                  </a:cubicBezTo>
                  <a:cubicBezTo>
                    <a:pt x="2071" y="599"/>
                    <a:pt x="2071" y="599"/>
                    <a:pt x="2071" y="599"/>
                  </a:cubicBezTo>
                  <a:cubicBezTo>
                    <a:pt x="1871" y="692"/>
                    <a:pt x="1672" y="785"/>
                    <a:pt x="1461" y="858"/>
                  </a:cubicBezTo>
                  <a:cubicBezTo>
                    <a:pt x="1371" y="886"/>
                    <a:pt x="1282" y="910"/>
                    <a:pt x="1188" y="926"/>
                  </a:cubicBezTo>
                  <a:cubicBezTo>
                    <a:pt x="1188" y="926"/>
                    <a:pt x="1188" y="926"/>
                    <a:pt x="1188" y="926"/>
                  </a:cubicBezTo>
                  <a:cubicBezTo>
                    <a:pt x="1110" y="941"/>
                    <a:pt x="1032" y="948"/>
                    <a:pt x="955" y="948"/>
                  </a:cubicBezTo>
                  <a:cubicBezTo>
                    <a:pt x="777" y="948"/>
                    <a:pt x="603" y="911"/>
                    <a:pt x="436" y="846"/>
                  </a:cubicBezTo>
                  <a:cubicBezTo>
                    <a:pt x="435" y="846"/>
                    <a:pt x="435" y="846"/>
                    <a:pt x="435" y="846"/>
                  </a:cubicBezTo>
                  <a:cubicBezTo>
                    <a:pt x="431" y="846"/>
                    <a:pt x="427" y="846"/>
                    <a:pt x="423" y="846"/>
                  </a:cubicBezTo>
                  <a:cubicBezTo>
                    <a:pt x="423" y="846"/>
                    <a:pt x="423" y="846"/>
                    <a:pt x="423" y="846"/>
                  </a:cubicBezTo>
                  <a:cubicBezTo>
                    <a:pt x="419" y="846"/>
                    <a:pt x="415" y="844"/>
                    <a:pt x="411" y="841"/>
                  </a:cubicBezTo>
                  <a:cubicBezTo>
                    <a:pt x="407" y="839"/>
                    <a:pt x="403" y="836"/>
                    <a:pt x="399" y="834"/>
                  </a:cubicBezTo>
                  <a:cubicBezTo>
                    <a:pt x="399" y="834"/>
                    <a:pt x="399" y="834"/>
                    <a:pt x="399" y="834"/>
                  </a:cubicBezTo>
                  <a:cubicBezTo>
                    <a:pt x="285" y="797"/>
                    <a:pt x="192" y="733"/>
                    <a:pt x="86" y="668"/>
                  </a:cubicBezTo>
                  <a:cubicBezTo>
                    <a:pt x="86" y="668"/>
                    <a:pt x="86" y="668"/>
                    <a:pt x="86" y="668"/>
                  </a:cubicBezTo>
                  <a:cubicBezTo>
                    <a:pt x="57" y="652"/>
                    <a:pt x="33" y="628"/>
                    <a:pt x="2" y="614"/>
                  </a:cubicBezTo>
                  <a:cubicBezTo>
                    <a:pt x="1" y="613"/>
                    <a:pt x="1" y="613"/>
                    <a:pt x="1" y="613"/>
                  </a:cubicBezTo>
                  <a:cubicBezTo>
                    <a:pt x="1" y="613"/>
                    <a:pt x="0" y="614"/>
                    <a:pt x="0" y="614"/>
                  </a:cubicBezTo>
                  <a:cubicBezTo>
                    <a:pt x="0" y="615"/>
                    <a:pt x="0" y="615"/>
                    <a:pt x="1" y="615"/>
                  </a:cubicBezTo>
                  <a:cubicBezTo>
                    <a:pt x="32" y="629"/>
                    <a:pt x="56" y="653"/>
                    <a:pt x="85" y="670"/>
                  </a:cubicBezTo>
                  <a:cubicBezTo>
                    <a:pt x="190" y="734"/>
                    <a:pt x="284" y="799"/>
                    <a:pt x="398" y="835"/>
                  </a:cubicBezTo>
                  <a:cubicBezTo>
                    <a:pt x="402" y="837"/>
                    <a:pt x="406" y="840"/>
                    <a:pt x="410" y="843"/>
                  </a:cubicBezTo>
                  <a:cubicBezTo>
                    <a:pt x="414" y="845"/>
                    <a:pt x="419" y="848"/>
                    <a:pt x="423" y="848"/>
                  </a:cubicBezTo>
                  <a:cubicBezTo>
                    <a:pt x="427" y="848"/>
                    <a:pt x="431" y="848"/>
                    <a:pt x="435" y="848"/>
                  </a:cubicBezTo>
                  <a:cubicBezTo>
                    <a:pt x="603" y="913"/>
                    <a:pt x="777" y="950"/>
                    <a:pt x="955" y="950"/>
                  </a:cubicBezTo>
                  <a:cubicBezTo>
                    <a:pt x="1032" y="950"/>
                    <a:pt x="1110" y="943"/>
                    <a:pt x="1188" y="928"/>
                  </a:cubicBezTo>
                  <a:cubicBezTo>
                    <a:pt x="1188" y="928"/>
                    <a:pt x="1188" y="928"/>
                    <a:pt x="1188" y="928"/>
                  </a:cubicBezTo>
                  <a:cubicBezTo>
                    <a:pt x="1282" y="912"/>
                    <a:pt x="1372" y="888"/>
                    <a:pt x="1461" y="860"/>
                  </a:cubicBezTo>
                  <a:cubicBezTo>
                    <a:pt x="1461" y="860"/>
                    <a:pt x="1461" y="860"/>
                    <a:pt x="1461" y="860"/>
                  </a:cubicBezTo>
                  <a:cubicBezTo>
                    <a:pt x="1673" y="787"/>
                    <a:pt x="1872" y="694"/>
                    <a:pt x="2072" y="601"/>
                  </a:cubicBezTo>
                  <a:cubicBezTo>
                    <a:pt x="2141" y="585"/>
                    <a:pt x="2206" y="544"/>
                    <a:pt x="2271" y="516"/>
                  </a:cubicBezTo>
                  <a:cubicBezTo>
                    <a:pt x="2426" y="456"/>
                    <a:pt x="2568" y="387"/>
                    <a:pt x="2719" y="314"/>
                  </a:cubicBezTo>
                  <a:cubicBezTo>
                    <a:pt x="2719" y="314"/>
                    <a:pt x="2719" y="314"/>
                    <a:pt x="2719" y="314"/>
                  </a:cubicBezTo>
                  <a:cubicBezTo>
                    <a:pt x="2825" y="266"/>
                    <a:pt x="2931" y="217"/>
                    <a:pt x="3036" y="161"/>
                  </a:cubicBezTo>
                  <a:cubicBezTo>
                    <a:pt x="3146" y="108"/>
                    <a:pt x="3256" y="56"/>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4"/>
            <p:cNvSpPr>
              <a:spLocks/>
            </p:cNvSpPr>
            <p:nvPr userDrawn="1"/>
          </p:nvSpPr>
          <p:spPr bwMode="auto">
            <a:xfrm>
              <a:off x="9525" y="476250"/>
              <a:ext cx="9890125" cy="2746375"/>
            </a:xfrm>
            <a:custGeom>
              <a:avLst/>
              <a:gdLst>
                <a:gd name="T0" fmla="*/ 3363 w 3364"/>
                <a:gd name="T1" fmla="*/ 0 h 950"/>
                <a:gd name="T2" fmla="*/ 3362 w 3364"/>
                <a:gd name="T3" fmla="*/ 0 h 950"/>
                <a:gd name="T4" fmla="*/ 2033 w 3364"/>
                <a:gd name="T5" fmla="*/ 625 h 950"/>
                <a:gd name="T6" fmla="*/ 1976 w 3364"/>
                <a:gd name="T7" fmla="*/ 645 h 950"/>
                <a:gd name="T8" fmla="*/ 1976 w 3364"/>
                <a:gd name="T9" fmla="*/ 645 h 950"/>
                <a:gd name="T10" fmla="*/ 1891 w 3364"/>
                <a:gd name="T11" fmla="*/ 686 h 950"/>
                <a:gd name="T12" fmla="*/ 1765 w 3364"/>
                <a:gd name="T13" fmla="*/ 738 h 950"/>
                <a:gd name="T14" fmla="*/ 1755 w 3364"/>
                <a:gd name="T15" fmla="*/ 740 h 950"/>
                <a:gd name="T16" fmla="*/ 1754 w 3364"/>
                <a:gd name="T17" fmla="*/ 740 h 950"/>
                <a:gd name="T18" fmla="*/ 1744 w 3364"/>
                <a:gd name="T19" fmla="*/ 742 h 950"/>
                <a:gd name="T20" fmla="*/ 975 w 3364"/>
                <a:gd name="T21" fmla="*/ 948 h 950"/>
                <a:gd name="T22" fmla="*/ 744 w 3364"/>
                <a:gd name="T23" fmla="*/ 924 h 950"/>
                <a:gd name="T24" fmla="*/ 744 w 3364"/>
                <a:gd name="T25" fmla="*/ 924 h 950"/>
                <a:gd name="T26" fmla="*/ 707 w 3364"/>
                <a:gd name="T27" fmla="*/ 924 h 950"/>
                <a:gd name="T28" fmla="*/ 1 w 3364"/>
                <a:gd name="T29" fmla="*/ 618 h 950"/>
                <a:gd name="T30" fmla="*/ 1 w 3364"/>
                <a:gd name="T31" fmla="*/ 618 h 950"/>
                <a:gd name="T32" fmla="*/ 0 w 3364"/>
                <a:gd name="T33" fmla="*/ 618 h 950"/>
                <a:gd name="T34" fmla="*/ 0 w 3364"/>
                <a:gd name="T35" fmla="*/ 620 h 950"/>
                <a:gd name="T36" fmla="*/ 707 w 3364"/>
                <a:gd name="T37" fmla="*/ 926 h 950"/>
                <a:gd name="T38" fmla="*/ 707 w 3364"/>
                <a:gd name="T39" fmla="*/ 926 h 950"/>
                <a:gd name="T40" fmla="*/ 743 w 3364"/>
                <a:gd name="T41" fmla="*/ 926 h 950"/>
                <a:gd name="T42" fmla="*/ 975 w 3364"/>
                <a:gd name="T43" fmla="*/ 950 h 950"/>
                <a:gd name="T44" fmla="*/ 1745 w 3364"/>
                <a:gd name="T45" fmla="*/ 744 h 950"/>
                <a:gd name="T46" fmla="*/ 1745 w 3364"/>
                <a:gd name="T47" fmla="*/ 744 h 950"/>
                <a:gd name="T48" fmla="*/ 1755 w 3364"/>
                <a:gd name="T49" fmla="*/ 742 h 950"/>
                <a:gd name="T50" fmla="*/ 1755 w 3364"/>
                <a:gd name="T51" fmla="*/ 742 h 950"/>
                <a:gd name="T52" fmla="*/ 1766 w 3364"/>
                <a:gd name="T53" fmla="*/ 740 h 950"/>
                <a:gd name="T54" fmla="*/ 1892 w 3364"/>
                <a:gd name="T55" fmla="*/ 688 h 950"/>
                <a:gd name="T56" fmla="*/ 1892 w 3364"/>
                <a:gd name="T57" fmla="*/ 688 h 950"/>
                <a:gd name="T58" fmla="*/ 1977 w 3364"/>
                <a:gd name="T59" fmla="*/ 647 h 950"/>
                <a:gd name="T60" fmla="*/ 2034 w 3364"/>
                <a:gd name="T61" fmla="*/ 627 h 950"/>
                <a:gd name="T62" fmla="*/ 2034 w 3364"/>
                <a:gd name="T63" fmla="*/ 627 h 950"/>
                <a:gd name="T64" fmla="*/ 3363 w 3364"/>
                <a:gd name="T65" fmla="*/ 2 h 950"/>
                <a:gd name="T66" fmla="*/ 3364 w 3364"/>
                <a:gd name="T67" fmla="*/ 1 h 950"/>
                <a:gd name="T68" fmla="*/ 3363 w 3364"/>
                <a:gd name="T6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4" h="950">
                  <a:moveTo>
                    <a:pt x="3363" y="0"/>
                  </a:moveTo>
                  <a:cubicBezTo>
                    <a:pt x="3363" y="0"/>
                    <a:pt x="3362" y="0"/>
                    <a:pt x="3362" y="0"/>
                  </a:cubicBezTo>
                  <a:cubicBezTo>
                    <a:pt x="2929" y="221"/>
                    <a:pt x="2485" y="423"/>
                    <a:pt x="2033" y="625"/>
                  </a:cubicBezTo>
                  <a:cubicBezTo>
                    <a:pt x="2013" y="633"/>
                    <a:pt x="1997" y="637"/>
                    <a:pt x="1976" y="645"/>
                  </a:cubicBezTo>
                  <a:cubicBezTo>
                    <a:pt x="1976" y="645"/>
                    <a:pt x="1976" y="645"/>
                    <a:pt x="1976" y="645"/>
                  </a:cubicBezTo>
                  <a:cubicBezTo>
                    <a:pt x="1948" y="661"/>
                    <a:pt x="1919" y="674"/>
                    <a:pt x="1891" y="686"/>
                  </a:cubicBezTo>
                  <a:cubicBezTo>
                    <a:pt x="1846" y="702"/>
                    <a:pt x="1805" y="718"/>
                    <a:pt x="1765" y="738"/>
                  </a:cubicBezTo>
                  <a:cubicBezTo>
                    <a:pt x="1761" y="740"/>
                    <a:pt x="1758" y="740"/>
                    <a:pt x="1755" y="740"/>
                  </a:cubicBezTo>
                  <a:cubicBezTo>
                    <a:pt x="1755" y="740"/>
                    <a:pt x="1755" y="740"/>
                    <a:pt x="1754" y="740"/>
                  </a:cubicBezTo>
                  <a:cubicBezTo>
                    <a:pt x="1752" y="740"/>
                    <a:pt x="1748" y="740"/>
                    <a:pt x="1744" y="742"/>
                  </a:cubicBezTo>
                  <a:cubicBezTo>
                    <a:pt x="1500" y="853"/>
                    <a:pt x="1245" y="948"/>
                    <a:pt x="975" y="948"/>
                  </a:cubicBezTo>
                  <a:cubicBezTo>
                    <a:pt x="899" y="948"/>
                    <a:pt x="822" y="941"/>
                    <a:pt x="744" y="924"/>
                  </a:cubicBezTo>
                  <a:cubicBezTo>
                    <a:pt x="744" y="924"/>
                    <a:pt x="744" y="924"/>
                    <a:pt x="744" y="924"/>
                  </a:cubicBezTo>
                  <a:cubicBezTo>
                    <a:pt x="731" y="924"/>
                    <a:pt x="719" y="924"/>
                    <a:pt x="707" y="924"/>
                  </a:cubicBezTo>
                  <a:cubicBezTo>
                    <a:pt x="443" y="880"/>
                    <a:pt x="211" y="767"/>
                    <a:pt x="1" y="618"/>
                  </a:cubicBezTo>
                  <a:cubicBezTo>
                    <a:pt x="1" y="618"/>
                    <a:pt x="1" y="618"/>
                    <a:pt x="1" y="618"/>
                  </a:cubicBezTo>
                  <a:cubicBezTo>
                    <a:pt x="0" y="618"/>
                    <a:pt x="0" y="618"/>
                    <a:pt x="0" y="618"/>
                  </a:cubicBezTo>
                  <a:cubicBezTo>
                    <a:pt x="0" y="619"/>
                    <a:pt x="0" y="619"/>
                    <a:pt x="0" y="620"/>
                  </a:cubicBezTo>
                  <a:cubicBezTo>
                    <a:pt x="210" y="768"/>
                    <a:pt x="442" y="881"/>
                    <a:pt x="707" y="926"/>
                  </a:cubicBezTo>
                  <a:cubicBezTo>
                    <a:pt x="707" y="926"/>
                    <a:pt x="707" y="926"/>
                    <a:pt x="707" y="926"/>
                  </a:cubicBezTo>
                  <a:cubicBezTo>
                    <a:pt x="719" y="926"/>
                    <a:pt x="731" y="926"/>
                    <a:pt x="743" y="926"/>
                  </a:cubicBezTo>
                  <a:cubicBezTo>
                    <a:pt x="822" y="943"/>
                    <a:pt x="899" y="950"/>
                    <a:pt x="975" y="950"/>
                  </a:cubicBezTo>
                  <a:cubicBezTo>
                    <a:pt x="1245" y="950"/>
                    <a:pt x="1500" y="855"/>
                    <a:pt x="1745" y="744"/>
                  </a:cubicBezTo>
                  <a:cubicBezTo>
                    <a:pt x="1745" y="744"/>
                    <a:pt x="1745" y="744"/>
                    <a:pt x="1745" y="744"/>
                  </a:cubicBezTo>
                  <a:cubicBezTo>
                    <a:pt x="1749" y="742"/>
                    <a:pt x="1752" y="742"/>
                    <a:pt x="1755" y="742"/>
                  </a:cubicBezTo>
                  <a:cubicBezTo>
                    <a:pt x="1755" y="742"/>
                    <a:pt x="1755" y="742"/>
                    <a:pt x="1755" y="742"/>
                  </a:cubicBezTo>
                  <a:cubicBezTo>
                    <a:pt x="1758" y="742"/>
                    <a:pt x="1761" y="742"/>
                    <a:pt x="1766" y="740"/>
                  </a:cubicBezTo>
                  <a:cubicBezTo>
                    <a:pt x="1806" y="720"/>
                    <a:pt x="1847" y="704"/>
                    <a:pt x="1892" y="688"/>
                  </a:cubicBezTo>
                  <a:cubicBezTo>
                    <a:pt x="1892" y="688"/>
                    <a:pt x="1892" y="688"/>
                    <a:pt x="1892" y="688"/>
                  </a:cubicBezTo>
                  <a:cubicBezTo>
                    <a:pt x="1920" y="675"/>
                    <a:pt x="1949" y="663"/>
                    <a:pt x="1977" y="647"/>
                  </a:cubicBezTo>
                  <a:cubicBezTo>
                    <a:pt x="1997" y="639"/>
                    <a:pt x="2014" y="635"/>
                    <a:pt x="2034" y="627"/>
                  </a:cubicBezTo>
                  <a:cubicBezTo>
                    <a:pt x="2034" y="627"/>
                    <a:pt x="2034" y="627"/>
                    <a:pt x="2034" y="627"/>
                  </a:cubicBezTo>
                  <a:cubicBezTo>
                    <a:pt x="2486" y="425"/>
                    <a:pt x="2930" y="223"/>
                    <a:pt x="3363" y="2"/>
                  </a:cubicBezTo>
                  <a:cubicBezTo>
                    <a:pt x="3364" y="2"/>
                    <a:pt x="3364" y="1"/>
                    <a:pt x="3364" y="1"/>
                  </a:cubicBezTo>
                  <a:cubicBezTo>
                    <a:pt x="3363" y="1"/>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5"/>
            <p:cNvSpPr>
              <a:spLocks/>
            </p:cNvSpPr>
            <p:nvPr userDrawn="1"/>
          </p:nvSpPr>
          <p:spPr bwMode="auto">
            <a:xfrm>
              <a:off x="6350" y="638175"/>
              <a:ext cx="9893300" cy="2743200"/>
            </a:xfrm>
            <a:custGeom>
              <a:avLst/>
              <a:gdLst>
                <a:gd name="T0" fmla="*/ 3364 w 3365"/>
                <a:gd name="T1" fmla="*/ 0 h 949"/>
                <a:gd name="T2" fmla="*/ 3363 w 3365"/>
                <a:gd name="T3" fmla="*/ 0 h 949"/>
                <a:gd name="T4" fmla="*/ 2905 w 3365"/>
                <a:gd name="T5" fmla="*/ 222 h 949"/>
                <a:gd name="T6" fmla="*/ 2905 w 3365"/>
                <a:gd name="T7" fmla="*/ 222 h 949"/>
                <a:gd name="T8" fmla="*/ 2873 w 3365"/>
                <a:gd name="T9" fmla="*/ 242 h 949"/>
                <a:gd name="T10" fmla="*/ 2873 w 3365"/>
                <a:gd name="T11" fmla="*/ 242 h 949"/>
                <a:gd name="T12" fmla="*/ 1570 w 3365"/>
                <a:gd name="T13" fmla="*/ 816 h 949"/>
                <a:gd name="T14" fmla="*/ 1131 w 3365"/>
                <a:gd name="T15" fmla="*/ 937 h 949"/>
                <a:gd name="T16" fmla="*/ 1037 w 3365"/>
                <a:gd name="T17" fmla="*/ 945 h 949"/>
                <a:gd name="T18" fmla="*/ 965 w 3365"/>
                <a:gd name="T19" fmla="*/ 947 h 949"/>
                <a:gd name="T20" fmla="*/ 615 w 3365"/>
                <a:gd name="T21" fmla="*/ 904 h 949"/>
                <a:gd name="T22" fmla="*/ 614 w 3365"/>
                <a:gd name="T23" fmla="*/ 904 h 949"/>
                <a:gd name="T24" fmla="*/ 614 w 3365"/>
                <a:gd name="T25" fmla="*/ 904 h 949"/>
                <a:gd name="T26" fmla="*/ 611 w 3365"/>
                <a:gd name="T27" fmla="*/ 903 h 949"/>
                <a:gd name="T28" fmla="*/ 604 w 3365"/>
                <a:gd name="T29" fmla="*/ 899 h 949"/>
                <a:gd name="T30" fmla="*/ 598 w 3365"/>
                <a:gd name="T31" fmla="*/ 896 h 949"/>
                <a:gd name="T32" fmla="*/ 2 w 3365"/>
                <a:gd name="T33" fmla="*/ 613 h 949"/>
                <a:gd name="T34" fmla="*/ 1 w 3365"/>
                <a:gd name="T35" fmla="*/ 613 h 949"/>
                <a:gd name="T36" fmla="*/ 0 w 3365"/>
                <a:gd name="T37" fmla="*/ 613 h 949"/>
                <a:gd name="T38" fmla="*/ 1 w 3365"/>
                <a:gd name="T39" fmla="*/ 615 h 949"/>
                <a:gd name="T40" fmla="*/ 598 w 3365"/>
                <a:gd name="T41" fmla="*/ 898 h 949"/>
                <a:gd name="T42" fmla="*/ 598 w 3365"/>
                <a:gd name="T43" fmla="*/ 898 h 949"/>
                <a:gd name="T44" fmla="*/ 598 w 3365"/>
                <a:gd name="T45" fmla="*/ 898 h 949"/>
                <a:gd name="T46" fmla="*/ 601 w 3365"/>
                <a:gd name="T47" fmla="*/ 899 h 949"/>
                <a:gd name="T48" fmla="*/ 608 w 3365"/>
                <a:gd name="T49" fmla="*/ 904 h 949"/>
                <a:gd name="T50" fmla="*/ 614 w 3365"/>
                <a:gd name="T51" fmla="*/ 906 h 949"/>
                <a:gd name="T52" fmla="*/ 965 w 3365"/>
                <a:gd name="T53" fmla="*/ 949 h 949"/>
                <a:gd name="T54" fmla="*/ 1038 w 3365"/>
                <a:gd name="T55" fmla="*/ 947 h 949"/>
                <a:gd name="T56" fmla="*/ 1038 w 3365"/>
                <a:gd name="T57" fmla="*/ 947 h 949"/>
                <a:gd name="T58" fmla="*/ 1131 w 3365"/>
                <a:gd name="T59" fmla="*/ 939 h 949"/>
                <a:gd name="T60" fmla="*/ 1131 w 3365"/>
                <a:gd name="T61" fmla="*/ 939 h 949"/>
                <a:gd name="T62" fmla="*/ 1571 w 3365"/>
                <a:gd name="T63" fmla="*/ 817 h 949"/>
                <a:gd name="T64" fmla="*/ 2873 w 3365"/>
                <a:gd name="T65" fmla="*/ 244 h 949"/>
                <a:gd name="T66" fmla="*/ 2906 w 3365"/>
                <a:gd name="T67" fmla="*/ 223 h 949"/>
                <a:gd name="T68" fmla="*/ 3364 w 3365"/>
                <a:gd name="T69" fmla="*/ 2 h 949"/>
                <a:gd name="T70" fmla="*/ 3365 w 3365"/>
                <a:gd name="T71" fmla="*/ 0 h 949"/>
                <a:gd name="T72" fmla="*/ 3364 w 3365"/>
                <a:gd name="T73"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65" h="949">
                  <a:moveTo>
                    <a:pt x="3364" y="0"/>
                  </a:moveTo>
                  <a:cubicBezTo>
                    <a:pt x="3364" y="0"/>
                    <a:pt x="3363" y="0"/>
                    <a:pt x="3363" y="0"/>
                  </a:cubicBezTo>
                  <a:cubicBezTo>
                    <a:pt x="3210" y="72"/>
                    <a:pt x="3064" y="153"/>
                    <a:pt x="2905" y="222"/>
                  </a:cubicBezTo>
                  <a:cubicBezTo>
                    <a:pt x="2905" y="222"/>
                    <a:pt x="2905" y="222"/>
                    <a:pt x="2905" y="222"/>
                  </a:cubicBezTo>
                  <a:cubicBezTo>
                    <a:pt x="2893" y="230"/>
                    <a:pt x="2885" y="238"/>
                    <a:pt x="2873" y="242"/>
                  </a:cubicBezTo>
                  <a:cubicBezTo>
                    <a:pt x="2873" y="242"/>
                    <a:pt x="2873" y="242"/>
                    <a:pt x="2873" y="242"/>
                  </a:cubicBezTo>
                  <a:cubicBezTo>
                    <a:pt x="2437" y="444"/>
                    <a:pt x="2014" y="638"/>
                    <a:pt x="1570" y="816"/>
                  </a:cubicBezTo>
                  <a:cubicBezTo>
                    <a:pt x="1428" y="872"/>
                    <a:pt x="1286" y="912"/>
                    <a:pt x="1131" y="937"/>
                  </a:cubicBezTo>
                  <a:cubicBezTo>
                    <a:pt x="1099" y="941"/>
                    <a:pt x="1070" y="941"/>
                    <a:pt x="1037" y="945"/>
                  </a:cubicBezTo>
                  <a:cubicBezTo>
                    <a:pt x="1013" y="946"/>
                    <a:pt x="989" y="947"/>
                    <a:pt x="965" y="947"/>
                  </a:cubicBezTo>
                  <a:cubicBezTo>
                    <a:pt x="848" y="947"/>
                    <a:pt x="732" y="931"/>
                    <a:pt x="615" y="904"/>
                  </a:cubicBezTo>
                  <a:cubicBezTo>
                    <a:pt x="614" y="904"/>
                    <a:pt x="614" y="904"/>
                    <a:pt x="614" y="904"/>
                  </a:cubicBezTo>
                  <a:cubicBezTo>
                    <a:pt x="614" y="904"/>
                    <a:pt x="614" y="904"/>
                    <a:pt x="614" y="904"/>
                  </a:cubicBezTo>
                  <a:cubicBezTo>
                    <a:pt x="614" y="904"/>
                    <a:pt x="612" y="904"/>
                    <a:pt x="611" y="903"/>
                  </a:cubicBezTo>
                  <a:cubicBezTo>
                    <a:pt x="609" y="902"/>
                    <a:pt x="607" y="900"/>
                    <a:pt x="604" y="899"/>
                  </a:cubicBezTo>
                  <a:cubicBezTo>
                    <a:pt x="602" y="898"/>
                    <a:pt x="600" y="896"/>
                    <a:pt x="598" y="896"/>
                  </a:cubicBezTo>
                  <a:cubicBezTo>
                    <a:pt x="370" y="848"/>
                    <a:pt x="183" y="735"/>
                    <a:pt x="2" y="613"/>
                  </a:cubicBezTo>
                  <a:cubicBezTo>
                    <a:pt x="1" y="613"/>
                    <a:pt x="1" y="613"/>
                    <a:pt x="1" y="613"/>
                  </a:cubicBezTo>
                  <a:cubicBezTo>
                    <a:pt x="1" y="613"/>
                    <a:pt x="0" y="613"/>
                    <a:pt x="0" y="613"/>
                  </a:cubicBezTo>
                  <a:cubicBezTo>
                    <a:pt x="0" y="614"/>
                    <a:pt x="0" y="614"/>
                    <a:pt x="1" y="615"/>
                  </a:cubicBezTo>
                  <a:cubicBezTo>
                    <a:pt x="182" y="736"/>
                    <a:pt x="370" y="850"/>
                    <a:pt x="598" y="898"/>
                  </a:cubicBezTo>
                  <a:cubicBezTo>
                    <a:pt x="598" y="898"/>
                    <a:pt x="598" y="898"/>
                    <a:pt x="598" y="898"/>
                  </a:cubicBezTo>
                  <a:cubicBezTo>
                    <a:pt x="598" y="898"/>
                    <a:pt x="598" y="898"/>
                    <a:pt x="598" y="898"/>
                  </a:cubicBezTo>
                  <a:cubicBezTo>
                    <a:pt x="599" y="898"/>
                    <a:pt x="600" y="899"/>
                    <a:pt x="601" y="899"/>
                  </a:cubicBezTo>
                  <a:cubicBezTo>
                    <a:pt x="603" y="900"/>
                    <a:pt x="606" y="902"/>
                    <a:pt x="608" y="904"/>
                  </a:cubicBezTo>
                  <a:cubicBezTo>
                    <a:pt x="610" y="905"/>
                    <a:pt x="612" y="906"/>
                    <a:pt x="614" y="906"/>
                  </a:cubicBezTo>
                  <a:cubicBezTo>
                    <a:pt x="732" y="933"/>
                    <a:pt x="847" y="949"/>
                    <a:pt x="965" y="949"/>
                  </a:cubicBezTo>
                  <a:cubicBezTo>
                    <a:pt x="989" y="949"/>
                    <a:pt x="1013" y="948"/>
                    <a:pt x="1038" y="947"/>
                  </a:cubicBezTo>
                  <a:cubicBezTo>
                    <a:pt x="1038" y="947"/>
                    <a:pt x="1038" y="947"/>
                    <a:pt x="1038" y="947"/>
                  </a:cubicBezTo>
                  <a:cubicBezTo>
                    <a:pt x="1070" y="943"/>
                    <a:pt x="1099" y="943"/>
                    <a:pt x="1131" y="939"/>
                  </a:cubicBezTo>
                  <a:cubicBezTo>
                    <a:pt x="1131" y="939"/>
                    <a:pt x="1131" y="939"/>
                    <a:pt x="1131" y="939"/>
                  </a:cubicBezTo>
                  <a:cubicBezTo>
                    <a:pt x="1286" y="914"/>
                    <a:pt x="1429" y="874"/>
                    <a:pt x="1571" y="817"/>
                  </a:cubicBezTo>
                  <a:cubicBezTo>
                    <a:pt x="2015" y="640"/>
                    <a:pt x="2438" y="446"/>
                    <a:pt x="2873" y="244"/>
                  </a:cubicBezTo>
                  <a:cubicBezTo>
                    <a:pt x="2886" y="240"/>
                    <a:pt x="2894" y="231"/>
                    <a:pt x="2906" y="223"/>
                  </a:cubicBezTo>
                  <a:cubicBezTo>
                    <a:pt x="3065" y="155"/>
                    <a:pt x="3211" y="74"/>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6"/>
            <p:cNvSpPr>
              <a:spLocks/>
            </p:cNvSpPr>
            <p:nvPr userDrawn="1"/>
          </p:nvSpPr>
          <p:spPr bwMode="auto">
            <a:xfrm>
              <a:off x="3175" y="796925"/>
              <a:ext cx="9896475" cy="2746375"/>
            </a:xfrm>
            <a:custGeom>
              <a:avLst/>
              <a:gdLst>
                <a:gd name="T0" fmla="*/ 3365 w 3366"/>
                <a:gd name="T1" fmla="*/ 0 h 950"/>
                <a:gd name="T2" fmla="*/ 3364 w 3366"/>
                <a:gd name="T3" fmla="*/ 0 h 950"/>
                <a:gd name="T4" fmla="*/ 3228 w 3366"/>
                <a:gd name="T5" fmla="*/ 70 h 950"/>
                <a:gd name="T6" fmla="*/ 2052 w 3366"/>
                <a:gd name="T7" fmla="*/ 611 h 950"/>
                <a:gd name="T8" fmla="*/ 2051 w 3366"/>
                <a:gd name="T9" fmla="*/ 611 h 950"/>
                <a:gd name="T10" fmla="*/ 2043 w 3366"/>
                <a:gd name="T11" fmla="*/ 617 h 950"/>
                <a:gd name="T12" fmla="*/ 2035 w 3366"/>
                <a:gd name="T13" fmla="*/ 623 h 950"/>
                <a:gd name="T14" fmla="*/ 1490 w 3366"/>
                <a:gd name="T15" fmla="*/ 849 h 950"/>
                <a:gd name="T16" fmla="*/ 1490 w 3366"/>
                <a:gd name="T17" fmla="*/ 849 h 950"/>
                <a:gd name="T18" fmla="*/ 1327 w 3366"/>
                <a:gd name="T19" fmla="*/ 902 h 950"/>
                <a:gd name="T20" fmla="*/ 1327 w 3366"/>
                <a:gd name="T21" fmla="*/ 902 h 950"/>
                <a:gd name="T22" fmla="*/ 1197 w 3366"/>
                <a:gd name="T23" fmla="*/ 930 h 950"/>
                <a:gd name="T24" fmla="*/ 967 w 3366"/>
                <a:gd name="T25" fmla="*/ 948 h 950"/>
                <a:gd name="T26" fmla="*/ 851 w 3366"/>
                <a:gd name="T27" fmla="*/ 942 h 950"/>
                <a:gd name="T28" fmla="*/ 774 w 3366"/>
                <a:gd name="T29" fmla="*/ 934 h 950"/>
                <a:gd name="T30" fmla="*/ 774 w 3366"/>
                <a:gd name="T31" fmla="*/ 934 h 950"/>
                <a:gd name="T32" fmla="*/ 412 w 3366"/>
                <a:gd name="T33" fmla="*/ 841 h 950"/>
                <a:gd name="T34" fmla="*/ 412 w 3366"/>
                <a:gd name="T35" fmla="*/ 841 h 950"/>
                <a:gd name="T36" fmla="*/ 2 w 3366"/>
                <a:gd name="T37" fmla="*/ 612 h 950"/>
                <a:gd name="T38" fmla="*/ 1 w 3366"/>
                <a:gd name="T39" fmla="*/ 612 h 950"/>
                <a:gd name="T40" fmla="*/ 0 w 3366"/>
                <a:gd name="T41" fmla="*/ 612 h 950"/>
                <a:gd name="T42" fmla="*/ 1 w 3366"/>
                <a:gd name="T43" fmla="*/ 613 h 950"/>
                <a:gd name="T44" fmla="*/ 1 w 3366"/>
                <a:gd name="T45" fmla="*/ 613 h 950"/>
                <a:gd name="T46" fmla="*/ 411 w 3366"/>
                <a:gd name="T47" fmla="*/ 843 h 950"/>
                <a:gd name="T48" fmla="*/ 411 w 3366"/>
                <a:gd name="T49" fmla="*/ 843 h 950"/>
                <a:gd name="T50" fmla="*/ 774 w 3366"/>
                <a:gd name="T51" fmla="*/ 936 h 950"/>
                <a:gd name="T52" fmla="*/ 774 w 3366"/>
                <a:gd name="T53" fmla="*/ 936 h 950"/>
                <a:gd name="T54" fmla="*/ 851 w 3366"/>
                <a:gd name="T55" fmla="*/ 944 h 950"/>
                <a:gd name="T56" fmla="*/ 851 w 3366"/>
                <a:gd name="T57" fmla="*/ 944 h 950"/>
                <a:gd name="T58" fmla="*/ 967 w 3366"/>
                <a:gd name="T59" fmla="*/ 950 h 950"/>
                <a:gd name="T60" fmla="*/ 1197 w 3366"/>
                <a:gd name="T61" fmla="*/ 932 h 950"/>
                <a:gd name="T62" fmla="*/ 1197 w 3366"/>
                <a:gd name="T63" fmla="*/ 932 h 950"/>
                <a:gd name="T64" fmla="*/ 1328 w 3366"/>
                <a:gd name="T65" fmla="*/ 904 h 950"/>
                <a:gd name="T66" fmla="*/ 1328 w 3366"/>
                <a:gd name="T67" fmla="*/ 904 h 950"/>
                <a:gd name="T68" fmla="*/ 1491 w 3366"/>
                <a:gd name="T69" fmla="*/ 851 h 950"/>
                <a:gd name="T70" fmla="*/ 1491 w 3366"/>
                <a:gd name="T71" fmla="*/ 851 h 950"/>
                <a:gd name="T72" fmla="*/ 2036 w 3366"/>
                <a:gd name="T73" fmla="*/ 625 h 950"/>
                <a:gd name="T74" fmla="*/ 2036 w 3366"/>
                <a:gd name="T75" fmla="*/ 625 h 950"/>
                <a:gd name="T76" fmla="*/ 2044 w 3366"/>
                <a:gd name="T77" fmla="*/ 619 h 950"/>
                <a:gd name="T78" fmla="*/ 2053 w 3366"/>
                <a:gd name="T79" fmla="*/ 613 h 950"/>
                <a:gd name="T80" fmla="*/ 3229 w 3366"/>
                <a:gd name="T81" fmla="*/ 71 h 950"/>
                <a:gd name="T82" fmla="*/ 3229 w 3366"/>
                <a:gd name="T83" fmla="*/ 71 h 950"/>
                <a:gd name="T84" fmla="*/ 3365 w 3366"/>
                <a:gd name="T85" fmla="*/ 2 h 950"/>
                <a:gd name="T86" fmla="*/ 3366 w 3366"/>
                <a:gd name="T87" fmla="*/ 1 h 950"/>
                <a:gd name="T88" fmla="*/ 3365 w 3366"/>
                <a:gd name="T8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66" h="950">
                  <a:moveTo>
                    <a:pt x="3365" y="0"/>
                  </a:moveTo>
                  <a:cubicBezTo>
                    <a:pt x="3365" y="0"/>
                    <a:pt x="3364" y="0"/>
                    <a:pt x="3364" y="0"/>
                  </a:cubicBezTo>
                  <a:cubicBezTo>
                    <a:pt x="3317" y="21"/>
                    <a:pt x="3269" y="37"/>
                    <a:pt x="3228" y="70"/>
                  </a:cubicBezTo>
                  <a:cubicBezTo>
                    <a:pt x="2837" y="256"/>
                    <a:pt x="2454" y="445"/>
                    <a:pt x="2052" y="611"/>
                  </a:cubicBezTo>
                  <a:cubicBezTo>
                    <a:pt x="2051" y="611"/>
                    <a:pt x="2051" y="611"/>
                    <a:pt x="2051" y="611"/>
                  </a:cubicBezTo>
                  <a:cubicBezTo>
                    <a:pt x="2049" y="613"/>
                    <a:pt x="2046" y="615"/>
                    <a:pt x="2043" y="617"/>
                  </a:cubicBezTo>
                  <a:cubicBezTo>
                    <a:pt x="2040" y="619"/>
                    <a:pt x="2037" y="621"/>
                    <a:pt x="2035" y="623"/>
                  </a:cubicBezTo>
                  <a:cubicBezTo>
                    <a:pt x="1852" y="700"/>
                    <a:pt x="1673" y="777"/>
                    <a:pt x="1490" y="849"/>
                  </a:cubicBezTo>
                  <a:cubicBezTo>
                    <a:pt x="1490" y="849"/>
                    <a:pt x="1490" y="849"/>
                    <a:pt x="1490" y="849"/>
                  </a:cubicBezTo>
                  <a:cubicBezTo>
                    <a:pt x="1437" y="870"/>
                    <a:pt x="1384" y="886"/>
                    <a:pt x="1327" y="902"/>
                  </a:cubicBezTo>
                  <a:cubicBezTo>
                    <a:pt x="1327" y="902"/>
                    <a:pt x="1327" y="902"/>
                    <a:pt x="1327" y="902"/>
                  </a:cubicBezTo>
                  <a:cubicBezTo>
                    <a:pt x="1283" y="914"/>
                    <a:pt x="1242" y="922"/>
                    <a:pt x="1197" y="930"/>
                  </a:cubicBezTo>
                  <a:cubicBezTo>
                    <a:pt x="1118" y="941"/>
                    <a:pt x="1043" y="948"/>
                    <a:pt x="967" y="948"/>
                  </a:cubicBezTo>
                  <a:cubicBezTo>
                    <a:pt x="929" y="948"/>
                    <a:pt x="891" y="946"/>
                    <a:pt x="851" y="942"/>
                  </a:cubicBezTo>
                  <a:cubicBezTo>
                    <a:pt x="827" y="938"/>
                    <a:pt x="798" y="938"/>
                    <a:pt x="774" y="934"/>
                  </a:cubicBezTo>
                  <a:cubicBezTo>
                    <a:pt x="774" y="934"/>
                    <a:pt x="774" y="934"/>
                    <a:pt x="774" y="934"/>
                  </a:cubicBezTo>
                  <a:cubicBezTo>
                    <a:pt x="648" y="914"/>
                    <a:pt x="530" y="886"/>
                    <a:pt x="412" y="841"/>
                  </a:cubicBezTo>
                  <a:cubicBezTo>
                    <a:pt x="412" y="841"/>
                    <a:pt x="412" y="841"/>
                    <a:pt x="412" y="841"/>
                  </a:cubicBezTo>
                  <a:cubicBezTo>
                    <a:pt x="266" y="781"/>
                    <a:pt x="131" y="704"/>
                    <a:pt x="2" y="612"/>
                  </a:cubicBezTo>
                  <a:cubicBezTo>
                    <a:pt x="2" y="612"/>
                    <a:pt x="1" y="612"/>
                    <a:pt x="1" y="612"/>
                  </a:cubicBezTo>
                  <a:cubicBezTo>
                    <a:pt x="1" y="612"/>
                    <a:pt x="1" y="612"/>
                    <a:pt x="0" y="612"/>
                  </a:cubicBezTo>
                  <a:cubicBezTo>
                    <a:pt x="0" y="612"/>
                    <a:pt x="0" y="613"/>
                    <a:pt x="1" y="613"/>
                  </a:cubicBezTo>
                  <a:cubicBezTo>
                    <a:pt x="1" y="613"/>
                    <a:pt x="1" y="613"/>
                    <a:pt x="1" y="613"/>
                  </a:cubicBezTo>
                  <a:cubicBezTo>
                    <a:pt x="130" y="706"/>
                    <a:pt x="265" y="783"/>
                    <a:pt x="411" y="843"/>
                  </a:cubicBezTo>
                  <a:cubicBezTo>
                    <a:pt x="411" y="843"/>
                    <a:pt x="411" y="843"/>
                    <a:pt x="411" y="843"/>
                  </a:cubicBezTo>
                  <a:cubicBezTo>
                    <a:pt x="530" y="888"/>
                    <a:pt x="648" y="916"/>
                    <a:pt x="774" y="936"/>
                  </a:cubicBezTo>
                  <a:cubicBezTo>
                    <a:pt x="774" y="936"/>
                    <a:pt x="774" y="936"/>
                    <a:pt x="774" y="936"/>
                  </a:cubicBezTo>
                  <a:cubicBezTo>
                    <a:pt x="798" y="940"/>
                    <a:pt x="827" y="940"/>
                    <a:pt x="851" y="944"/>
                  </a:cubicBezTo>
                  <a:cubicBezTo>
                    <a:pt x="851" y="944"/>
                    <a:pt x="851" y="944"/>
                    <a:pt x="851" y="944"/>
                  </a:cubicBezTo>
                  <a:cubicBezTo>
                    <a:pt x="891" y="948"/>
                    <a:pt x="929" y="950"/>
                    <a:pt x="967" y="950"/>
                  </a:cubicBezTo>
                  <a:cubicBezTo>
                    <a:pt x="1044" y="950"/>
                    <a:pt x="1119" y="943"/>
                    <a:pt x="1197" y="932"/>
                  </a:cubicBezTo>
                  <a:cubicBezTo>
                    <a:pt x="1197" y="932"/>
                    <a:pt x="1197" y="932"/>
                    <a:pt x="1197" y="932"/>
                  </a:cubicBezTo>
                  <a:cubicBezTo>
                    <a:pt x="1242" y="924"/>
                    <a:pt x="1283" y="916"/>
                    <a:pt x="1328" y="904"/>
                  </a:cubicBezTo>
                  <a:cubicBezTo>
                    <a:pt x="1328" y="904"/>
                    <a:pt x="1328" y="904"/>
                    <a:pt x="1328" y="904"/>
                  </a:cubicBezTo>
                  <a:cubicBezTo>
                    <a:pt x="1385" y="888"/>
                    <a:pt x="1438" y="871"/>
                    <a:pt x="1491" y="851"/>
                  </a:cubicBezTo>
                  <a:cubicBezTo>
                    <a:pt x="1491" y="851"/>
                    <a:pt x="1491" y="851"/>
                    <a:pt x="1491" y="851"/>
                  </a:cubicBezTo>
                  <a:cubicBezTo>
                    <a:pt x="1674" y="779"/>
                    <a:pt x="1853" y="702"/>
                    <a:pt x="2036" y="625"/>
                  </a:cubicBezTo>
                  <a:cubicBezTo>
                    <a:pt x="2036" y="625"/>
                    <a:pt x="2036" y="625"/>
                    <a:pt x="2036" y="625"/>
                  </a:cubicBezTo>
                  <a:cubicBezTo>
                    <a:pt x="2038" y="623"/>
                    <a:pt x="2041" y="621"/>
                    <a:pt x="2044" y="619"/>
                  </a:cubicBezTo>
                  <a:cubicBezTo>
                    <a:pt x="2047" y="617"/>
                    <a:pt x="2050" y="615"/>
                    <a:pt x="2053" y="613"/>
                  </a:cubicBezTo>
                  <a:cubicBezTo>
                    <a:pt x="2455" y="447"/>
                    <a:pt x="2838" y="257"/>
                    <a:pt x="3229" y="71"/>
                  </a:cubicBezTo>
                  <a:cubicBezTo>
                    <a:pt x="3229" y="71"/>
                    <a:pt x="3229" y="71"/>
                    <a:pt x="3229" y="71"/>
                  </a:cubicBezTo>
                  <a:cubicBezTo>
                    <a:pt x="3269" y="39"/>
                    <a:pt x="3318" y="23"/>
                    <a:pt x="3365" y="2"/>
                  </a:cubicBezTo>
                  <a:cubicBezTo>
                    <a:pt x="3366" y="2"/>
                    <a:pt x="3366" y="1"/>
                    <a:pt x="3366" y="1"/>
                  </a:cubicBezTo>
                  <a:cubicBezTo>
                    <a:pt x="3365" y="0"/>
                    <a:pt x="3365" y="0"/>
                    <a:pt x="3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7"/>
            <p:cNvSpPr>
              <a:spLocks/>
            </p:cNvSpPr>
            <p:nvPr userDrawn="1"/>
          </p:nvSpPr>
          <p:spPr bwMode="auto">
            <a:xfrm>
              <a:off x="9525" y="958850"/>
              <a:ext cx="9890125" cy="2751138"/>
            </a:xfrm>
            <a:custGeom>
              <a:avLst/>
              <a:gdLst>
                <a:gd name="T0" fmla="*/ 3363 w 3364"/>
                <a:gd name="T1" fmla="*/ 0 h 952"/>
                <a:gd name="T2" fmla="*/ 3362 w 3364"/>
                <a:gd name="T3" fmla="*/ 0 h 952"/>
                <a:gd name="T4" fmla="*/ 2664 w 3364"/>
                <a:gd name="T5" fmla="*/ 337 h 952"/>
                <a:gd name="T6" fmla="*/ 2579 w 3364"/>
                <a:gd name="T7" fmla="*/ 377 h 952"/>
                <a:gd name="T8" fmla="*/ 1968 w 3364"/>
                <a:gd name="T9" fmla="*/ 648 h 952"/>
                <a:gd name="T10" fmla="*/ 1968 w 3364"/>
                <a:gd name="T11" fmla="*/ 648 h 952"/>
                <a:gd name="T12" fmla="*/ 1777 w 3364"/>
                <a:gd name="T13" fmla="*/ 733 h 952"/>
                <a:gd name="T14" fmla="*/ 1740 w 3364"/>
                <a:gd name="T15" fmla="*/ 741 h 952"/>
                <a:gd name="T16" fmla="*/ 1740 w 3364"/>
                <a:gd name="T17" fmla="*/ 741 h 952"/>
                <a:gd name="T18" fmla="*/ 1569 w 3364"/>
                <a:gd name="T19" fmla="*/ 818 h 952"/>
                <a:gd name="T20" fmla="*/ 1427 w 3364"/>
                <a:gd name="T21" fmla="*/ 870 h 952"/>
                <a:gd name="T22" fmla="*/ 1317 w 3364"/>
                <a:gd name="T23" fmla="*/ 902 h 952"/>
                <a:gd name="T24" fmla="*/ 1187 w 3364"/>
                <a:gd name="T25" fmla="*/ 931 h 952"/>
                <a:gd name="T26" fmla="*/ 968 w 3364"/>
                <a:gd name="T27" fmla="*/ 950 h 952"/>
                <a:gd name="T28" fmla="*/ 463 w 3364"/>
                <a:gd name="T29" fmla="*/ 862 h 952"/>
                <a:gd name="T30" fmla="*/ 463 w 3364"/>
                <a:gd name="T31" fmla="*/ 862 h 952"/>
                <a:gd name="T32" fmla="*/ 394 w 3364"/>
                <a:gd name="T33" fmla="*/ 834 h 952"/>
                <a:gd name="T34" fmla="*/ 1 w 3364"/>
                <a:gd name="T35" fmla="*/ 615 h 952"/>
                <a:gd name="T36" fmla="*/ 1 w 3364"/>
                <a:gd name="T37" fmla="*/ 615 h 952"/>
                <a:gd name="T38" fmla="*/ 0 w 3364"/>
                <a:gd name="T39" fmla="*/ 615 h 952"/>
                <a:gd name="T40" fmla="*/ 0 w 3364"/>
                <a:gd name="T41" fmla="*/ 617 h 952"/>
                <a:gd name="T42" fmla="*/ 393 w 3364"/>
                <a:gd name="T43" fmla="*/ 836 h 952"/>
                <a:gd name="T44" fmla="*/ 393 w 3364"/>
                <a:gd name="T45" fmla="*/ 836 h 952"/>
                <a:gd name="T46" fmla="*/ 462 w 3364"/>
                <a:gd name="T47" fmla="*/ 864 h 952"/>
                <a:gd name="T48" fmla="*/ 462 w 3364"/>
                <a:gd name="T49" fmla="*/ 864 h 952"/>
                <a:gd name="T50" fmla="*/ 968 w 3364"/>
                <a:gd name="T51" fmla="*/ 952 h 952"/>
                <a:gd name="T52" fmla="*/ 1187 w 3364"/>
                <a:gd name="T53" fmla="*/ 933 h 952"/>
                <a:gd name="T54" fmla="*/ 1318 w 3364"/>
                <a:gd name="T55" fmla="*/ 904 h 952"/>
                <a:gd name="T56" fmla="*/ 1318 w 3364"/>
                <a:gd name="T57" fmla="*/ 904 h 952"/>
                <a:gd name="T58" fmla="*/ 1428 w 3364"/>
                <a:gd name="T59" fmla="*/ 872 h 952"/>
                <a:gd name="T60" fmla="*/ 1570 w 3364"/>
                <a:gd name="T61" fmla="*/ 820 h 952"/>
                <a:gd name="T62" fmla="*/ 1570 w 3364"/>
                <a:gd name="T63" fmla="*/ 819 h 952"/>
                <a:gd name="T64" fmla="*/ 1741 w 3364"/>
                <a:gd name="T65" fmla="*/ 743 h 952"/>
                <a:gd name="T66" fmla="*/ 1778 w 3364"/>
                <a:gd name="T67" fmla="*/ 735 h 952"/>
                <a:gd name="T68" fmla="*/ 1778 w 3364"/>
                <a:gd name="T69" fmla="*/ 735 h 952"/>
                <a:gd name="T70" fmla="*/ 1969 w 3364"/>
                <a:gd name="T71" fmla="*/ 650 h 952"/>
                <a:gd name="T72" fmla="*/ 2579 w 3364"/>
                <a:gd name="T73" fmla="*/ 379 h 952"/>
                <a:gd name="T74" fmla="*/ 2580 w 3364"/>
                <a:gd name="T75" fmla="*/ 379 h 952"/>
                <a:gd name="T76" fmla="*/ 2665 w 3364"/>
                <a:gd name="T77" fmla="*/ 339 h 952"/>
                <a:gd name="T78" fmla="*/ 2665 w 3364"/>
                <a:gd name="T79" fmla="*/ 339 h 952"/>
                <a:gd name="T80" fmla="*/ 3363 w 3364"/>
                <a:gd name="T81" fmla="*/ 1 h 952"/>
                <a:gd name="T82" fmla="*/ 3364 w 3364"/>
                <a:gd name="T83" fmla="*/ 0 h 952"/>
                <a:gd name="T84" fmla="*/ 3363 w 3364"/>
                <a:gd name="T85"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4" h="952">
                  <a:moveTo>
                    <a:pt x="3363" y="0"/>
                  </a:moveTo>
                  <a:cubicBezTo>
                    <a:pt x="3363" y="0"/>
                    <a:pt x="3362" y="0"/>
                    <a:pt x="3362" y="0"/>
                  </a:cubicBezTo>
                  <a:cubicBezTo>
                    <a:pt x="3128" y="111"/>
                    <a:pt x="2900" y="224"/>
                    <a:pt x="2664" y="337"/>
                  </a:cubicBezTo>
                  <a:cubicBezTo>
                    <a:pt x="2636" y="349"/>
                    <a:pt x="2607" y="361"/>
                    <a:pt x="2579" y="377"/>
                  </a:cubicBezTo>
                  <a:cubicBezTo>
                    <a:pt x="2375" y="474"/>
                    <a:pt x="2176" y="563"/>
                    <a:pt x="1968" y="648"/>
                  </a:cubicBezTo>
                  <a:cubicBezTo>
                    <a:pt x="1968" y="648"/>
                    <a:pt x="1968" y="648"/>
                    <a:pt x="1968" y="648"/>
                  </a:cubicBezTo>
                  <a:cubicBezTo>
                    <a:pt x="1903" y="676"/>
                    <a:pt x="1842" y="705"/>
                    <a:pt x="1777" y="733"/>
                  </a:cubicBezTo>
                  <a:cubicBezTo>
                    <a:pt x="1765" y="737"/>
                    <a:pt x="1753" y="737"/>
                    <a:pt x="1740" y="741"/>
                  </a:cubicBezTo>
                  <a:cubicBezTo>
                    <a:pt x="1740" y="741"/>
                    <a:pt x="1740" y="741"/>
                    <a:pt x="1740" y="741"/>
                  </a:cubicBezTo>
                  <a:cubicBezTo>
                    <a:pt x="1683" y="769"/>
                    <a:pt x="1626" y="793"/>
                    <a:pt x="1569" y="818"/>
                  </a:cubicBezTo>
                  <a:cubicBezTo>
                    <a:pt x="1520" y="834"/>
                    <a:pt x="1476" y="854"/>
                    <a:pt x="1427" y="870"/>
                  </a:cubicBezTo>
                  <a:cubicBezTo>
                    <a:pt x="1390" y="882"/>
                    <a:pt x="1354" y="890"/>
                    <a:pt x="1317" y="902"/>
                  </a:cubicBezTo>
                  <a:cubicBezTo>
                    <a:pt x="1272" y="915"/>
                    <a:pt x="1232" y="923"/>
                    <a:pt x="1187" y="931"/>
                  </a:cubicBezTo>
                  <a:cubicBezTo>
                    <a:pt x="1113" y="944"/>
                    <a:pt x="1040" y="950"/>
                    <a:pt x="968" y="950"/>
                  </a:cubicBezTo>
                  <a:cubicBezTo>
                    <a:pt x="797" y="950"/>
                    <a:pt x="629" y="916"/>
                    <a:pt x="463" y="862"/>
                  </a:cubicBezTo>
                  <a:cubicBezTo>
                    <a:pt x="463" y="862"/>
                    <a:pt x="463" y="862"/>
                    <a:pt x="463" y="862"/>
                  </a:cubicBezTo>
                  <a:cubicBezTo>
                    <a:pt x="439" y="854"/>
                    <a:pt x="418" y="842"/>
                    <a:pt x="394" y="834"/>
                  </a:cubicBezTo>
                  <a:cubicBezTo>
                    <a:pt x="256" y="777"/>
                    <a:pt x="125" y="701"/>
                    <a:pt x="1" y="615"/>
                  </a:cubicBezTo>
                  <a:cubicBezTo>
                    <a:pt x="1" y="615"/>
                    <a:pt x="1" y="615"/>
                    <a:pt x="1" y="615"/>
                  </a:cubicBezTo>
                  <a:cubicBezTo>
                    <a:pt x="1" y="615"/>
                    <a:pt x="0" y="615"/>
                    <a:pt x="0" y="615"/>
                  </a:cubicBezTo>
                  <a:cubicBezTo>
                    <a:pt x="0" y="616"/>
                    <a:pt x="0" y="616"/>
                    <a:pt x="0" y="617"/>
                  </a:cubicBezTo>
                  <a:cubicBezTo>
                    <a:pt x="124" y="702"/>
                    <a:pt x="255" y="779"/>
                    <a:pt x="393" y="836"/>
                  </a:cubicBezTo>
                  <a:cubicBezTo>
                    <a:pt x="393" y="836"/>
                    <a:pt x="393" y="836"/>
                    <a:pt x="393" y="836"/>
                  </a:cubicBezTo>
                  <a:cubicBezTo>
                    <a:pt x="417" y="844"/>
                    <a:pt x="438" y="856"/>
                    <a:pt x="462" y="864"/>
                  </a:cubicBezTo>
                  <a:cubicBezTo>
                    <a:pt x="462" y="864"/>
                    <a:pt x="462" y="864"/>
                    <a:pt x="462" y="864"/>
                  </a:cubicBezTo>
                  <a:cubicBezTo>
                    <a:pt x="628" y="918"/>
                    <a:pt x="796" y="952"/>
                    <a:pt x="968" y="952"/>
                  </a:cubicBezTo>
                  <a:cubicBezTo>
                    <a:pt x="1040" y="952"/>
                    <a:pt x="1114" y="946"/>
                    <a:pt x="1187" y="933"/>
                  </a:cubicBezTo>
                  <a:cubicBezTo>
                    <a:pt x="1232" y="925"/>
                    <a:pt x="1273" y="917"/>
                    <a:pt x="1318" y="904"/>
                  </a:cubicBezTo>
                  <a:cubicBezTo>
                    <a:pt x="1318" y="904"/>
                    <a:pt x="1318" y="904"/>
                    <a:pt x="1318" y="904"/>
                  </a:cubicBezTo>
                  <a:cubicBezTo>
                    <a:pt x="1354" y="892"/>
                    <a:pt x="1391" y="884"/>
                    <a:pt x="1428" y="872"/>
                  </a:cubicBezTo>
                  <a:cubicBezTo>
                    <a:pt x="1476" y="856"/>
                    <a:pt x="1521" y="836"/>
                    <a:pt x="1570" y="820"/>
                  </a:cubicBezTo>
                  <a:cubicBezTo>
                    <a:pt x="1570" y="819"/>
                    <a:pt x="1570" y="819"/>
                    <a:pt x="1570" y="819"/>
                  </a:cubicBezTo>
                  <a:cubicBezTo>
                    <a:pt x="1627" y="795"/>
                    <a:pt x="1684" y="771"/>
                    <a:pt x="1741" y="743"/>
                  </a:cubicBezTo>
                  <a:cubicBezTo>
                    <a:pt x="1753" y="739"/>
                    <a:pt x="1765" y="739"/>
                    <a:pt x="1778" y="735"/>
                  </a:cubicBezTo>
                  <a:cubicBezTo>
                    <a:pt x="1778" y="735"/>
                    <a:pt x="1778" y="735"/>
                    <a:pt x="1778" y="735"/>
                  </a:cubicBezTo>
                  <a:cubicBezTo>
                    <a:pt x="1843" y="706"/>
                    <a:pt x="1904" y="678"/>
                    <a:pt x="1969" y="650"/>
                  </a:cubicBezTo>
                  <a:cubicBezTo>
                    <a:pt x="2177" y="565"/>
                    <a:pt x="2376" y="476"/>
                    <a:pt x="2579" y="379"/>
                  </a:cubicBezTo>
                  <a:cubicBezTo>
                    <a:pt x="2580" y="379"/>
                    <a:pt x="2580" y="379"/>
                    <a:pt x="2580" y="379"/>
                  </a:cubicBezTo>
                  <a:cubicBezTo>
                    <a:pt x="2608" y="363"/>
                    <a:pt x="2636" y="351"/>
                    <a:pt x="2665" y="339"/>
                  </a:cubicBezTo>
                  <a:cubicBezTo>
                    <a:pt x="2665" y="339"/>
                    <a:pt x="2665" y="339"/>
                    <a:pt x="2665" y="339"/>
                  </a:cubicBezTo>
                  <a:cubicBezTo>
                    <a:pt x="2901" y="226"/>
                    <a:pt x="3129" y="112"/>
                    <a:pt x="3363" y="1"/>
                  </a:cubicBezTo>
                  <a:cubicBezTo>
                    <a:pt x="3364" y="1"/>
                    <a:pt x="3364" y="1"/>
                    <a:pt x="3364" y="0"/>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8"/>
            <p:cNvSpPr>
              <a:spLocks/>
            </p:cNvSpPr>
            <p:nvPr userDrawn="1"/>
          </p:nvSpPr>
          <p:spPr bwMode="auto">
            <a:xfrm>
              <a:off x="6350" y="1117600"/>
              <a:ext cx="9893300" cy="2743200"/>
            </a:xfrm>
            <a:custGeom>
              <a:avLst/>
              <a:gdLst>
                <a:gd name="T0" fmla="*/ 3364 w 3365"/>
                <a:gd name="T1" fmla="*/ 0 h 949"/>
                <a:gd name="T2" fmla="*/ 3363 w 3365"/>
                <a:gd name="T3" fmla="*/ 0 h 949"/>
                <a:gd name="T4" fmla="*/ 2942 w 3365"/>
                <a:gd name="T5" fmla="*/ 205 h 949"/>
                <a:gd name="T6" fmla="*/ 2942 w 3365"/>
                <a:gd name="T7" fmla="*/ 205 h 949"/>
                <a:gd name="T8" fmla="*/ 2873 w 3365"/>
                <a:gd name="T9" fmla="*/ 241 h 949"/>
                <a:gd name="T10" fmla="*/ 2779 w 3365"/>
                <a:gd name="T11" fmla="*/ 282 h 949"/>
                <a:gd name="T12" fmla="*/ 2779 w 3365"/>
                <a:gd name="T13" fmla="*/ 282 h 949"/>
                <a:gd name="T14" fmla="*/ 2563 w 3365"/>
                <a:gd name="T15" fmla="*/ 383 h 949"/>
                <a:gd name="T16" fmla="*/ 2563 w 3365"/>
                <a:gd name="T17" fmla="*/ 383 h 949"/>
                <a:gd name="T18" fmla="*/ 1554 w 3365"/>
                <a:gd name="T19" fmla="*/ 823 h 949"/>
                <a:gd name="T20" fmla="*/ 1554 w 3365"/>
                <a:gd name="T21" fmla="*/ 823 h 949"/>
                <a:gd name="T22" fmla="*/ 1168 w 3365"/>
                <a:gd name="T23" fmla="*/ 932 h 949"/>
                <a:gd name="T24" fmla="*/ 1054 w 3365"/>
                <a:gd name="T25" fmla="*/ 944 h 949"/>
                <a:gd name="T26" fmla="*/ 959 w 3365"/>
                <a:gd name="T27" fmla="*/ 947 h 949"/>
                <a:gd name="T28" fmla="*/ 826 w 3365"/>
                <a:gd name="T29" fmla="*/ 940 h 949"/>
                <a:gd name="T30" fmla="*/ 826 w 3365"/>
                <a:gd name="T31" fmla="*/ 940 h 949"/>
                <a:gd name="T32" fmla="*/ 2 w 3365"/>
                <a:gd name="T33" fmla="*/ 613 h 949"/>
                <a:gd name="T34" fmla="*/ 1 w 3365"/>
                <a:gd name="T35" fmla="*/ 613 h 949"/>
                <a:gd name="T36" fmla="*/ 0 w 3365"/>
                <a:gd name="T37" fmla="*/ 613 h 949"/>
                <a:gd name="T38" fmla="*/ 1 w 3365"/>
                <a:gd name="T39" fmla="*/ 615 h 949"/>
                <a:gd name="T40" fmla="*/ 826 w 3365"/>
                <a:gd name="T41" fmla="*/ 942 h 949"/>
                <a:gd name="T42" fmla="*/ 826 w 3365"/>
                <a:gd name="T43" fmla="*/ 942 h 949"/>
                <a:gd name="T44" fmla="*/ 959 w 3365"/>
                <a:gd name="T45" fmla="*/ 949 h 949"/>
                <a:gd name="T46" fmla="*/ 1054 w 3365"/>
                <a:gd name="T47" fmla="*/ 946 h 949"/>
                <a:gd name="T48" fmla="*/ 1054 w 3365"/>
                <a:gd name="T49" fmla="*/ 946 h 949"/>
                <a:gd name="T50" fmla="*/ 1168 w 3365"/>
                <a:gd name="T51" fmla="*/ 934 h 949"/>
                <a:gd name="T52" fmla="*/ 1168 w 3365"/>
                <a:gd name="T53" fmla="*/ 934 h 949"/>
                <a:gd name="T54" fmla="*/ 1555 w 3365"/>
                <a:gd name="T55" fmla="*/ 825 h 949"/>
                <a:gd name="T56" fmla="*/ 1555 w 3365"/>
                <a:gd name="T57" fmla="*/ 825 h 949"/>
                <a:gd name="T58" fmla="*/ 2564 w 3365"/>
                <a:gd name="T59" fmla="*/ 385 h 949"/>
                <a:gd name="T60" fmla="*/ 2564 w 3365"/>
                <a:gd name="T61" fmla="*/ 385 h 949"/>
                <a:gd name="T62" fmla="*/ 2780 w 3365"/>
                <a:gd name="T63" fmla="*/ 284 h 949"/>
                <a:gd name="T64" fmla="*/ 2873 w 3365"/>
                <a:gd name="T65" fmla="*/ 243 h 949"/>
                <a:gd name="T66" fmla="*/ 2874 w 3365"/>
                <a:gd name="T67" fmla="*/ 243 h 949"/>
                <a:gd name="T68" fmla="*/ 2943 w 3365"/>
                <a:gd name="T69" fmla="*/ 207 h 949"/>
                <a:gd name="T70" fmla="*/ 3364 w 3365"/>
                <a:gd name="T71" fmla="*/ 2 h 949"/>
                <a:gd name="T72" fmla="*/ 3365 w 3365"/>
                <a:gd name="T73" fmla="*/ 0 h 949"/>
                <a:gd name="T74" fmla="*/ 3364 w 3365"/>
                <a:gd name="T75"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65" h="949">
                  <a:moveTo>
                    <a:pt x="3364" y="0"/>
                  </a:moveTo>
                  <a:cubicBezTo>
                    <a:pt x="3364" y="0"/>
                    <a:pt x="3363" y="0"/>
                    <a:pt x="3363" y="0"/>
                  </a:cubicBezTo>
                  <a:cubicBezTo>
                    <a:pt x="3223" y="68"/>
                    <a:pt x="3084" y="140"/>
                    <a:pt x="2942" y="205"/>
                  </a:cubicBezTo>
                  <a:cubicBezTo>
                    <a:pt x="2942" y="205"/>
                    <a:pt x="2942" y="205"/>
                    <a:pt x="2942" y="205"/>
                  </a:cubicBezTo>
                  <a:cubicBezTo>
                    <a:pt x="2917" y="217"/>
                    <a:pt x="2897" y="229"/>
                    <a:pt x="2873" y="241"/>
                  </a:cubicBezTo>
                  <a:cubicBezTo>
                    <a:pt x="2840" y="254"/>
                    <a:pt x="2812" y="266"/>
                    <a:pt x="2779" y="282"/>
                  </a:cubicBezTo>
                  <a:cubicBezTo>
                    <a:pt x="2779" y="282"/>
                    <a:pt x="2779" y="282"/>
                    <a:pt x="2779" y="282"/>
                  </a:cubicBezTo>
                  <a:cubicBezTo>
                    <a:pt x="2706" y="322"/>
                    <a:pt x="2637" y="351"/>
                    <a:pt x="2563" y="383"/>
                  </a:cubicBezTo>
                  <a:cubicBezTo>
                    <a:pt x="2563" y="383"/>
                    <a:pt x="2563" y="383"/>
                    <a:pt x="2563" y="383"/>
                  </a:cubicBezTo>
                  <a:cubicBezTo>
                    <a:pt x="2226" y="540"/>
                    <a:pt x="1896" y="686"/>
                    <a:pt x="1554" y="823"/>
                  </a:cubicBezTo>
                  <a:cubicBezTo>
                    <a:pt x="1554" y="823"/>
                    <a:pt x="1554" y="823"/>
                    <a:pt x="1554" y="823"/>
                  </a:cubicBezTo>
                  <a:cubicBezTo>
                    <a:pt x="1428" y="872"/>
                    <a:pt x="1302" y="908"/>
                    <a:pt x="1168" y="932"/>
                  </a:cubicBezTo>
                  <a:cubicBezTo>
                    <a:pt x="1127" y="936"/>
                    <a:pt x="1090" y="940"/>
                    <a:pt x="1054" y="944"/>
                  </a:cubicBezTo>
                  <a:cubicBezTo>
                    <a:pt x="1022" y="946"/>
                    <a:pt x="990" y="947"/>
                    <a:pt x="959" y="947"/>
                  </a:cubicBezTo>
                  <a:cubicBezTo>
                    <a:pt x="915" y="947"/>
                    <a:pt x="871" y="945"/>
                    <a:pt x="826" y="940"/>
                  </a:cubicBezTo>
                  <a:cubicBezTo>
                    <a:pt x="826" y="940"/>
                    <a:pt x="826" y="940"/>
                    <a:pt x="826" y="940"/>
                  </a:cubicBezTo>
                  <a:cubicBezTo>
                    <a:pt x="521" y="912"/>
                    <a:pt x="244" y="783"/>
                    <a:pt x="2" y="613"/>
                  </a:cubicBezTo>
                  <a:cubicBezTo>
                    <a:pt x="1" y="613"/>
                    <a:pt x="1" y="613"/>
                    <a:pt x="1" y="613"/>
                  </a:cubicBezTo>
                  <a:cubicBezTo>
                    <a:pt x="1" y="613"/>
                    <a:pt x="0" y="613"/>
                    <a:pt x="0" y="613"/>
                  </a:cubicBezTo>
                  <a:cubicBezTo>
                    <a:pt x="0" y="614"/>
                    <a:pt x="0" y="614"/>
                    <a:pt x="1" y="615"/>
                  </a:cubicBezTo>
                  <a:cubicBezTo>
                    <a:pt x="243" y="785"/>
                    <a:pt x="520" y="914"/>
                    <a:pt x="826" y="942"/>
                  </a:cubicBezTo>
                  <a:cubicBezTo>
                    <a:pt x="826" y="942"/>
                    <a:pt x="826" y="942"/>
                    <a:pt x="826" y="942"/>
                  </a:cubicBezTo>
                  <a:cubicBezTo>
                    <a:pt x="871" y="947"/>
                    <a:pt x="915" y="949"/>
                    <a:pt x="959" y="949"/>
                  </a:cubicBezTo>
                  <a:cubicBezTo>
                    <a:pt x="991" y="949"/>
                    <a:pt x="1022" y="948"/>
                    <a:pt x="1054" y="946"/>
                  </a:cubicBezTo>
                  <a:cubicBezTo>
                    <a:pt x="1054" y="946"/>
                    <a:pt x="1054" y="946"/>
                    <a:pt x="1054" y="946"/>
                  </a:cubicBezTo>
                  <a:cubicBezTo>
                    <a:pt x="1091" y="942"/>
                    <a:pt x="1127" y="938"/>
                    <a:pt x="1168" y="934"/>
                  </a:cubicBezTo>
                  <a:cubicBezTo>
                    <a:pt x="1168" y="934"/>
                    <a:pt x="1168" y="934"/>
                    <a:pt x="1168" y="934"/>
                  </a:cubicBezTo>
                  <a:cubicBezTo>
                    <a:pt x="1302" y="910"/>
                    <a:pt x="1429" y="874"/>
                    <a:pt x="1555" y="825"/>
                  </a:cubicBezTo>
                  <a:cubicBezTo>
                    <a:pt x="1555" y="825"/>
                    <a:pt x="1555" y="825"/>
                    <a:pt x="1555" y="825"/>
                  </a:cubicBezTo>
                  <a:cubicBezTo>
                    <a:pt x="1897" y="688"/>
                    <a:pt x="2226" y="542"/>
                    <a:pt x="2564" y="385"/>
                  </a:cubicBezTo>
                  <a:cubicBezTo>
                    <a:pt x="2564" y="385"/>
                    <a:pt x="2564" y="385"/>
                    <a:pt x="2564" y="385"/>
                  </a:cubicBezTo>
                  <a:cubicBezTo>
                    <a:pt x="2637" y="352"/>
                    <a:pt x="2707" y="324"/>
                    <a:pt x="2780" y="284"/>
                  </a:cubicBezTo>
                  <a:cubicBezTo>
                    <a:pt x="2812" y="268"/>
                    <a:pt x="2841" y="255"/>
                    <a:pt x="2873" y="243"/>
                  </a:cubicBezTo>
                  <a:cubicBezTo>
                    <a:pt x="2874" y="243"/>
                    <a:pt x="2874" y="243"/>
                    <a:pt x="2874" y="243"/>
                  </a:cubicBezTo>
                  <a:cubicBezTo>
                    <a:pt x="2898" y="231"/>
                    <a:pt x="2918" y="219"/>
                    <a:pt x="2943" y="207"/>
                  </a:cubicBezTo>
                  <a:cubicBezTo>
                    <a:pt x="3085" y="142"/>
                    <a:pt x="3224" y="70"/>
                    <a:pt x="3364" y="2"/>
                  </a:cubicBezTo>
                  <a:cubicBezTo>
                    <a:pt x="3365" y="2"/>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9"/>
            <p:cNvSpPr>
              <a:spLocks/>
            </p:cNvSpPr>
            <p:nvPr userDrawn="1"/>
          </p:nvSpPr>
          <p:spPr bwMode="auto">
            <a:xfrm>
              <a:off x="6350" y="1277938"/>
              <a:ext cx="9893300" cy="2744788"/>
            </a:xfrm>
            <a:custGeom>
              <a:avLst/>
              <a:gdLst>
                <a:gd name="T0" fmla="*/ 3364 w 3365"/>
                <a:gd name="T1" fmla="*/ 0 h 950"/>
                <a:gd name="T2" fmla="*/ 3363 w 3365"/>
                <a:gd name="T3" fmla="*/ 0 h 950"/>
                <a:gd name="T4" fmla="*/ 2779 w 3365"/>
                <a:gd name="T5" fmla="*/ 283 h 950"/>
                <a:gd name="T6" fmla="*/ 2779 w 3365"/>
                <a:gd name="T7" fmla="*/ 283 h 950"/>
                <a:gd name="T8" fmla="*/ 1839 w 3365"/>
                <a:gd name="T9" fmla="*/ 704 h 950"/>
                <a:gd name="T10" fmla="*/ 1839 w 3365"/>
                <a:gd name="T11" fmla="*/ 704 h 950"/>
                <a:gd name="T12" fmla="*/ 1697 w 3365"/>
                <a:gd name="T13" fmla="*/ 768 h 950"/>
                <a:gd name="T14" fmla="*/ 1696 w 3365"/>
                <a:gd name="T15" fmla="*/ 768 h 950"/>
                <a:gd name="T16" fmla="*/ 1687 w 3365"/>
                <a:gd name="T17" fmla="*/ 770 h 950"/>
                <a:gd name="T18" fmla="*/ 1686 w 3365"/>
                <a:gd name="T19" fmla="*/ 770 h 950"/>
                <a:gd name="T20" fmla="*/ 1676 w 3365"/>
                <a:gd name="T21" fmla="*/ 772 h 950"/>
                <a:gd name="T22" fmla="*/ 1607 w 3365"/>
                <a:gd name="T23" fmla="*/ 805 h 950"/>
                <a:gd name="T24" fmla="*/ 1164 w 3365"/>
                <a:gd name="T25" fmla="*/ 934 h 950"/>
                <a:gd name="T26" fmla="*/ 1164 w 3365"/>
                <a:gd name="T27" fmla="*/ 934 h 950"/>
                <a:gd name="T28" fmla="*/ 964 w 3365"/>
                <a:gd name="T29" fmla="*/ 948 h 950"/>
                <a:gd name="T30" fmla="*/ 122 w 3365"/>
                <a:gd name="T31" fmla="*/ 696 h 950"/>
                <a:gd name="T32" fmla="*/ 110 w 3365"/>
                <a:gd name="T33" fmla="*/ 684 h 950"/>
                <a:gd name="T34" fmla="*/ 110 w 3365"/>
                <a:gd name="T35" fmla="*/ 683 h 950"/>
                <a:gd name="T36" fmla="*/ 1 w 3365"/>
                <a:gd name="T37" fmla="*/ 614 h 950"/>
                <a:gd name="T38" fmla="*/ 1 w 3365"/>
                <a:gd name="T39" fmla="*/ 614 h 950"/>
                <a:gd name="T40" fmla="*/ 0 w 3365"/>
                <a:gd name="T41" fmla="*/ 614 h 950"/>
                <a:gd name="T42" fmla="*/ 0 w 3365"/>
                <a:gd name="T43" fmla="*/ 616 h 950"/>
                <a:gd name="T44" fmla="*/ 109 w 3365"/>
                <a:gd name="T45" fmla="*/ 685 h 950"/>
                <a:gd name="T46" fmla="*/ 121 w 3365"/>
                <a:gd name="T47" fmla="*/ 697 h 950"/>
                <a:gd name="T48" fmla="*/ 121 w 3365"/>
                <a:gd name="T49" fmla="*/ 697 h 950"/>
                <a:gd name="T50" fmla="*/ 964 w 3365"/>
                <a:gd name="T51" fmla="*/ 950 h 950"/>
                <a:gd name="T52" fmla="*/ 964 w 3365"/>
                <a:gd name="T53" fmla="*/ 950 h 950"/>
                <a:gd name="T54" fmla="*/ 1164 w 3365"/>
                <a:gd name="T55" fmla="*/ 936 h 950"/>
                <a:gd name="T56" fmla="*/ 1164 w 3365"/>
                <a:gd name="T57" fmla="*/ 936 h 950"/>
                <a:gd name="T58" fmla="*/ 1608 w 3365"/>
                <a:gd name="T59" fmla="*/ 806 h 950"/>
                <a:gd name="T60" fmla="*/ 1608 w 3365"/>
                <a:gd name="T61" fmla="*/ 806 h 950"/>
                <a:gd name="T62" fmla="*/ 1677 w 3365"/>
                <a:gd name="T63" fmla="*/ 774 h 950"/>
                <a:gd name="T64" fmla="*/ 1687 w 3365"/>
                <a:gd name="T65" fmla="*/ 772 h 950"/>
                <a:gd name="T66" fmla="*/ 1687 w 3365"/>
                <a:gd name="T67" fmla="*/ 772 h 950"/>
                <a:gd name="T68" fmla="*/ 1697 w 3365"/>
                <a:gd name="T69" fmla="*/ 770 h 950"/>
                <a:gd name="T70" fmla="*/ 1840 w 3365"/>
                <a:gd name="T71" fmla="*/ 705 h 950"/>
                <a:gd name="T72" fmla="*/ 1840 w 3365"/>
                <a:gd name="T73" fmla="*/ 705 h 950"/>
                <a:gd name="T74" fmla="*/ 2780 w 3365"/>
                <a:gd name="T75" fmla="*/ 285 h 950"/>
                <a:gd name="T76" fmla="*/ 2780 w 3365"/>
                <a:gd name="T77" fmla="*/ 285 h 950"/>
                <a:gd name="T78" fmla="*/ 3364 w 3365"/>
                <a:gd name="T79" fmla="*/ 2 h 950"/>
                <a:gd name="T80" fmla="*/ 3365 w 3365"/>
                <a:gd name="T81" fmla="*/ 1 h 950"/>
                <a:gd name="T82" fmla="*/ 3364 w 3365"/>
                <a:gd name="T8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0">
                  <a:moveTo>
                    <a:pt x="3364" y="0"/>
                  </a:moveTo>
                  <a:cubicBezTo>
                    <a:pt x="3364" y="0"/>
                    <a:pt x="3363" y="0"/>
                    <a:pt x="3363" y="0"/>
                  </a:cubicBezTo>
                  <a:cubicBezTo>
                    <a:pt x="3170" y="98"/>
                    <a:pt x="2978" y="191"/>
                    <a:pt x="2779" y="283"/>
                  </a:cubicBezTo>
                  <a:cubicBezTo>
                    <a:pt x="2779" y="283"/>
                    <a:pt x="2779" y="283"/>
                    <a:pt x="2779" y="283"/>
                  </a:cubicBezTo>
                  <a:cubicBezTo>
                    <a:pt x="2466" y="433"/>
                    <a:pt x="2160" y="574"/>
                    <a:pt x="1839" y="704"/>
                  </a:cubicBezTo>
                  <a:cubicBezTo>
                    <a:pt x="1839" y="704"/>
                    <a:pt x="1839" y="704"/>
                    <a:pt x="1839" y="704"/>
                  </a:cubicBezTo>
                  <a:cubicBezTo>
                    <a:pt x="1790" y="724"/>
                    <a:pt x="1745" y="748"/>
                    <a:pt x="1697" y="768"/>
                  </a:cubicBezTo>
                  <a:cubicBezTo>
                    <a:pt x="1696" y="768"/>
                    <a:pt x="1696" y="768"/>
                    <a:pt x="1696" y="768"/>
                  </a:cubicBezTo>
                  <a:cubicBezTo>
                    <a:pt x="1693" y="770"/>
                    <a:pt x="1690" y="770"/>
                    <a:pt x="1687" y="770"/>
                  </a:cubicBezTo>
                  <a:cubicBezTo>
                    <a:pt x="1687" y="770"/>
                    <a:pt x="1686" y="770"/>
                    <a:pt x="1686" y="770"/>
                  </a:cubicBezTo>
                  <a:cubicBezTo>
                    <a:pt x="1683" y="770"/>
                    <a:pt x="1680" y="770"/>
                    <a:pt x="1676" y="772"/>
                  </a:cubicBezTo>
                  <a:cubicBezTo>
                    <a:pt x="1652" y="784"/>
                    <a:pt x="1631" y="792"/>
                    <a:pt x="1607" y="805"/>
                  </a:cubicBezTo>
                  <a:cubicBezTo>
                    <a:pt x="1460" y="861"/>
                    <a:pt x="1318" y="910"/>
                    <a:pt x="1164" y="934"/>
                  </a:cubicBezTo>
                  <a:cubicBezTo>
                    <a:pt x="1164" y="934"/>
                    <a:pt x="1164" y="934"/>
                    <a:pt x="1164" y="934"/>
                  </a:cubicBezTo>
                  <a:cubicBezTo>
                    <a:pt x="1096" y="943"/>
                    <a:pt x="1030" y="948"/>
                    <a:pt x="964" y="948"/>
                  </a:cubicBezTo>
                  <a:cubicBezTo>
                    <a:pt x="666" y="948"/>
                    <a:pt x="382" y="854"/>
                    <a:pt x="122" y="696"/>
                  </a:cubicBezTo>
                  <a:cubicBezTo>
                    <a:pt x="118" y="692"/>
                    <a:pt x="114" y="688"/>
                    <a:pt x="110" y="684"/>
                  </a:cubicBezTo>
                  <a:cubicBezTo>
                    <a:pt x="110" y="683"/>
                    <a:pt x="110" y="683"/>
                    <a:pt x="110" y="683"/>
                  </a:cubicBezTo>
                  <a:cubicBezTo>
                    <a:pt x="70" y="667"/>
                    <a:pt x="37" y="635"/>
                    <a:pt x="1" y="614"/>
                  </a:cubicBezTo>
                  <a:cubicBezTo>
                    <a:pt x="1" y="614"/>
                    <a:pt x="1" y="614"/>
                    <a:pt x="1" y="614"/>
                  </a:cubicBezTo>
                  <a:cubicBezTo>
                    <a:pt x="0" y="614"/>
                    <a:pt x="0" y="614"/>
                    <a:pt x="0" y="614"/>
                  </a:cubicBezTo>
                  <a:cubicBezTo>
                    <a:pt x="0" y="615"/>
                    <a:pt x="0" y="615"/>
                    <a:pt x="0" y="616"/>
                  </a:cubicBezTo>
                  <a:cubicBezTo>
                    <a:pt x="36" y="637"/>
                    <a:pt x="68" y="669"/>
                    <a:pt x="109" y="685"/>
                  </a:cubicBezTo>
                  <a:cubicBezTo>
                    <a:pt x="113" y="689"/>
                    <a:pt x="117" y="693"/>
                    <a:pt x="121" y="697"/>
                  </a:cubicBezTo>
                  <a:cubicBezTo>
                    <a:pt x="121" y="697"/>
                    <a:pt x="121" y="697"/>
                    <a:pt x="121" y="697"/>
                  </a:cubicBezTo>
                  <a:cubicBezTo>
                    <a:pt x="381" y="856"/>
                    <a:pt x="666" y="950"/>
                    <a:pt x="964" y="950"/>
                  </a:cubicBezTo>
                  <a:cubicBezTo>
                    <a:pt x="964" y="950"/>
                    <a:pt x="964" y="950"/>
                    <a:pt x="964" y="950"/>
                  </a:cubicBezTo>
                  <a:cubicBezTo>
                    <a:pt x="1030" y="950"/>
                    <a:pt x="1097" y="945"/>
                    <a:pt x="1164" y="936"/>
                  </a:cubicBezTo>
                  <a:cubicBezTo>
                    <a:pt x="1164" y="936"/>
                    <a:pt x="1164" y="936"/>
                    <a:pt x="1164" y="936"/>
                  </a:cubicBezTo>
                  <a:cubicBezTo>
                    <a:pt x="1319" y="912"/>
                    <a:pt x="1461" y="863"/>
                    <a:pt x="1608" y="806"/>
                  </a:cubicBezTo>
                  <a:cubicBezTo>
                    <a:pt x="1608" y="806"/>
                    <a:pt x="1608" y="806"/>
                    <a:pt x="1608" y="806"/>
                  </a:cubicBezTo>
                  <a:cubicBezTo>
                    <a:pt x="1632" y="794"/>
                    <a:pt x="1653" y="786"/>
                    <a:pt x="1677" y="774"/>
                  </a:cubicBezTo>
                  <a:cubicBezTo>
                    <a:pt x="1681" y="772"/>
                    <a:pt x="1684" y="772"/>
                    <a:pt x="1687" y="772"/>
                  </a:cubicBezTo>
                  <a:cubicBezTo>
                    <a:pt x="1687" y="772"/>
                    <a:pt x="1687" y="772"/>
                    <a:pt x="1687" y="772"/>
                  </a:cubicBezTo>
                  <a:cubicBezTo>
                    <a:pt x="1690" y="772"/>
                    <a:pt x="1693" y="772"/>
                    <a:pt x="1697" y="770"/>
                  </a:cubicBezTo>
                  <a:cubicBezTo>
                    <a:pt x="1746" y="750"/>
                    <a:pt x="1791" y="726"/>
                    <a:pt x="1840" y="705"/>
                  </a:cubicBezTo>
                  <a:cubicBezTo>
                    <a:pt x="1840" y="705"/>
                    <a:pt x="1840" y="705"/>
                    <a:pt x="1840" y="705"/>
                  </a:cubicBezTo>
                  <a:cubicBezTo>
                    <a:pt x="2161" y="576"/>
                    <a:pt x="2467" y="435"/>
                    <a:pt x="2780" y="285"/>
                  </a:cubicBezTo>
                  <a:cubicBezTo>
                    <a:pt x="2780" y="285"/>
                    <a:pt x="2780" y="285"/>
                    <a:pt x="2780" y="285"/>
                  </a:cubicBezTo>
                  <a:cubicBezTo>
                    <a:pt x="2979" y="192"/>
                    <a:pt x="3171" y="99"/>
                    <a:pt x="3364" y="2"/>
                  </a:cubicBezTo>
                  <a:cubicBezTo>
                    <a:pt x="3365" y="2"/>
                    <a:pt x="3365" y="1"/>
                    <a:pt x="3365" y="1"/>
                  </a:cubicBezTo>
                  <a:cubicBezTo>
                    <a:pt x="3364" y="1"/>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0"/>
            <p:cNvSpPr>
              <a:spLocks/>
            </p:cNvSpPr>
            <p:nvPr userDrawn="1"/>
          </p:nvSpPr>
          <p:spPr bwMode="auto">
            <a:xfrm>
              <a:off x="6350" y="1439863"/>
              <a:ext cx="9893300" cy="2736850"/>
            </a:xfrm>
            <a:custGeom>
              <a:avLst/>
              <a:gdLst>
                <a:gd name="T0" fmla="*/ 3364 w 3365"/>
                <a:gd name="T1" fmla="*/ 0 h 947"/>
                <a:gd name="T2" fmla="*/ 3363 w 3365"/>
                <a:gd name="T3" fmla="*/ 0 h 947"/>
                <a:gd name="T4" fmla="*/ 3286 w 3365"/>
                <a:gd name="T5" fmla="*/ 39 h 947"/>
                <a:gd name="T6" fmla="*/ 2962 w 3365"/>
                <a:gd name="T7" fmla="*/ 197 h 947"/>
                <a:gd name="T8" fmla="*/ 2635 w 3365"/>
                <a:gd name="T9" fmla="*/ 351 h 947"/>
                <a:gd name="T10" fmla="*/ 2305 w 3365"/>
                <a:gd name="T11" fmla="*/ 501 h 947"/>
                <a:gd name="T12" fmla="*/ 1974 w 3365"/>
                <a:gd name="T13" fmla="*/ 646 h 947"/>
                <a:gd name="T14" fmla="*/ 1643 w 3365"/>
                <a:gd name="T15" fmla="*/ 785 h 947"/>
                <a:gd name="T16" fmla="*/ 1312 w 3365"/>
                <a:gd name="T17" fmla="*/ 900 h 947"/>
                <a:gd name="T18" fmla="*/ 966 w 3365"/>
                <a:gd name="T19" fmla="*/ 945 h 947"/>
                <a:gd name="T20" fmla="*/ 962 w 3365"/>
                <a:gd name="T21" fmla="*/ 945 h 947"/>
                <a:gd name="T22" fmla="*/ 615 w 3365"/>
                <a:gd name="T23" fmla="*/ 903 h 947"/>
                <a:gd name="T24" fmla="*/ 295 w 3365"/>
                <a:gd name="T25" fmla="*/ 788 h 947"/>
                <a:gd name="T26" fmla="*/ 2 w 3365"/>
                <a:gd name="T27" fmla="*/ 613 h 947"/>
                <a:gd name="T28" fmla="*/ 1 w 3365"/>
                <a:gd name="T29" fmla="*/ 613 h 947"/>
                <a:gd name="T30" fmla="*/ 0 w 3365"/>
                <a:gd name="T31" fmla="*/ 613 h 947"/>
                <a:gd name="T32" fmla="*/ 1 w 3365"/>
                <a:gd name="T33" fmla="*/ 615 h 947"/>
                <a:gd name="T34" fmla="*/ 294 w 3365"/>
                <a:gd name="T35" fmla="*/ 789 h 947"/>
                <a:gd name="T36" fmla="*/ 615 w 3365"/>
                <a:gd name="T37" fmla="*/ 904 h 947"/>
                <a:gd name="T38" fmla="*/ 962 w 3365"/>
                <a:gd name="T39" fmla="*/ 947 h 947"/>
                <a:gd name="T40" fmla="*/ 966 w 3365"/>
                <a:gd name="T41" fmla="*/ 947 h 947"/>
                <a:gd name="T42" fmla="*/ 1313 w 3365"/>
                <a:gd name="T43" fmla="*/ 902 h 947"/>
                <a:gd name="T44" fmla="*/ 1644 w 3365"/>
                <a:gd name="T45" fmla="*/ 787 h 947"/>
                <a:gd name="T46" fmla="*/ 1975 w 3365"/>
                <a:gd name="T47" fmla="*/ 648 h 947"/>
                <a:gd name="T48" fmla="*/ 2305 w 3365"/>
                <a:gd name="T49" fmla="*/ 503 h 947"/>
                <a:gd name="T50" fmla="*/ 2636 w 3365"/>
                <a:gd name="T51" fmla="*/ 353 h 947"/>
                <a:gd name="T52" fmla="*/ 2962 w 3365"/>
                <a:gd name="T53" fmla="*/ 199 h 947"/>
                <a:gd name="T54" fmla="*/ 3286 w 3365"/>
                <a:gd name="T55" fmla="*/ 41 h 947"/>
                <a:gd name="T56" fmla="*/ 3364 w 3365"/>
                <a:gd name="T57" fmla="*/ 2 h 947"/>
                <a:gd name="T58" fmla="*/ 3365 w 3365"/>
                <a:gd name="T59" fmla="*/ 0 h 947"/>
                <a:gd name="T60" fmla="*/ 3364 w 3365"/>
                <a:gd name="T61"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5" h="947">
                  <a:moveTo>
                    <a:pt x="3364" y="0"/>
                  </a:moveTo>
                  <a:cubicBezTo>
                    <a:pt x="3364" y="0"/>
                    <a:pt x="3363" y="0"/>
                    <a:pt x="3363" y="0"/>
                  </a:cubicBezTo>
                  <a:cubicBezTo>
                    <a:pt x="3337" y="13"/>
                    <a:pt x="3311" y="26"/>
                    <a:pt x="3286" y="39"/>
                  </a:cubicBezTo>
                  <a:cubicBezTo>
                    <a:pt x="3178" y="92"/>
                    <a:pt x="3070" y="145"/>
                    <a:pt x="2962" y="197"/>
                  </a:cubicBezTo>
                  <a:cubicBezTo>
                    <a:pt x="2853" y="250"/>
                    <a:pt x="2744" y="301"/>
                    <a:pt x="2635" y="351"/>
                  </a:cubicBezTo>
                  <a:cubicBezTo>
                    <a:pt x="2525" y="402"/>
                    <a:pt x="2415" y="452"/>
                    <a:pt x="2305" y="501"/>
                  </a:cubicBezTo>
                  <a:cubicBezTo>
                    <a:pt x="2195" y="550"/>
                    <a:pt x="2085" y="598"/>
                    <a:pt x="1974" y="646"/>
                  </a:cubicBezTo>
                  <a:cubicBezTo>
                    <a:pt x="1864" y="693"/>
                    <a:pt x="1754" y="740"/>
                    <a:pt x="1643" y="785"/>
                  </a:cubicBezTo>
                  <a:cubicBezTo>
                    <a:pt x="1535" y="829"/>
                    <a:pt x="1425" y="871"/>
                    <a:pt x="1312" y="900"/>
                  </a:cubicBezTo>
                  <a:cubicBezTo>
                    <a:pt x="1199" y="930"/>
                    <a:pt x="1083" y="945"/>
                    <a:pt x="966" y="945"/>
                  </a:cubicBezTo>
                  <a:cubicBezTo>
                    <a:pt x="964" y="945"/>
                    <a:pt x="963" y="945"/>
                    <a:pt x="962" y="945"/>
                  </a:cubicBezTo>
                  <a:cubicBezTo>
                    <a:pt x="845" y="945"/>
                    <a:pt x="729" y="930"/>
                    <a:pt x="615" y="903"/>
                  </a:cubicBezTo>
                  <a:cubicBezTo>
                    <a:pt x="505" y="876"/>
                    <a:pt x="397" y="837"/>
                    <a:pt x="295" y="788"/>
                  </a:cubicBezTo>
                  <a:cubicBezTo>
                    <a:pt x="192" y="738"/>
                    <a:pt x="95" y="678"/>
                    <a:pt x="2" y="613"/>
                  </a:cubicBezTo>
                  <a:cubicBezTo>
                    <a:pt x="1" y="613"/>
                    <a:pt x="1" y="613"/>
                    <a:pt x="1" y="613"/>
                  </a:cubicBezTo>
                  <a:cubicBezTo>
                    <a:pt x="1" y="613"/>
                    <a:pt x="0" y="613"/>
                    <a:pt x="0" y="613"/>
                  </a:cubicBezTo>
                  <a:cubicBezTo>
                    <a:pt x="0" y="614"/>
                    <a:pt x="0" y="614"/>
                    <a:pt x="1" y="615"/>
                  </a:cubicBezTo>
                  <a:cubicBezTo>
                    <a:pt x="94" y="679"/>
                    <a:pt x="191" y="740"/>
                    <a:pt x="294" y="789"/>
                  </a:cubicBezTo>
                  <a:cubicBezTo>
                    <a:pt x="396" y="839"/>
                    <a:pt x="504" y="878"/>
                    <a:pt x="615" y="904"/>
                  </a:cubicBezTo>
                  <a:cubicBezTo>
                    <a:pt x="728" y="932"/>
                    <a:pt x="845" y="947"/>
                    <a:pt x="962" y="947"/>
                  </a:cubicBezTo>
                  <a:cubicBezTo>
                    <a:pt x="963" y="947"/>
                    <a:pt x="964" y="947"/>
                    <a:pt x="966" y="947"/>
                  </a:cubicBezTo>
                  <a:cubicBezTo>
                    <a:pt x="1083" y="947"/>
                    <a:pt x="1199" y="932"/>
                    <a:pt x="1313" y="902"/>
                  </a:cubicBezTo>
                  <a:cubicBezTo>
                    <a:pt x="1426" y="873"/>
                    <a:pt x="1536" y="831"/>
                    <a:pt x="1644" y="787"/>
                  </a:cubicBezTo>
                  <a:cubicBezTo>
                    <a:pt x="1755" y="742"/>
                    <a:pt x="1865" y="695"/>
                    <a:pt x="1975" y="648"/>
                  </a:cubicBezTo>
                  <a:cubicBezTo>
                    <a:pt x="2085" y="600"/>
                    <a:pt x="2196" y="552"/>
                    <a:pt x="2305" y="503"/>
                  </a:cubicBezTo>
                  <a:cubicBezTo>
                    <a:pt x="2416" y="454"/>
                    <a:pt x="2526" y="404"/>
                    <a:pt x="2636" y="353"/>
                  </a:cubicBezTo>
                  <a:cubicBezTo>
                    <a:pt x="2745" y="303"/>
                    <a:pt x="2854" y="251"/>
                    <a:pt x="2962" y="199"/>
                  </a:cubicBezTo>
                  <a:cubicBezTo>
                    <a:pt x="3071" y="147"/>
                    <a:pt x="3179" y="94"/>
                    <a:pt x="3286" y="41"/>
                  </a:cubicBezTo>
                  <a:cubicBezTo>
                    <a:pt x="3312" y="28"/>
                    <a:pt x="3338" y="15"/>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1"/>
            <p:cNvSpPr>
              <a:spLocks/>
            </p:cNvSpPr>
            <p:nvPr userDrawn="1"/>
          </p:nvSpPr>
          <p:spPr bwMode="auto">
            <a:xfrm>
              <a:off x="6350" y="1598613"/>
              <a:ext cx="9893300" cy="2740025"/>
            </a:xfrm>
            <a:custGeom>
              <a:avLst/>
              <a:gdLst>
                <a:gd name="T0" fmla="*/ 3364 w 3365"/>
                <a:gd name="T1" fmla="*/ 0 h 948"/>
                <a:gd name="T2" fmla="*/ 3363 w 3365"/>
                <a:gd name="T3" fmla="*/ 0 h 948"/>
                <a:gd name="T4" fmla="*/ 3092 w 3365"/>
                <a:gd name="T5" fmla="*/ 132 h 948"/>
                <a:gd name="T6" fmla="*/ 3092 w 3365"/>
                <a:gd name="T7" fmla="*/ 132 h 948"/>
                <a:gd name="T8" fmla="*/ 3044 w 3365"/>
                <a:gd name="T9" fmla="*/ 160 h 948"/>
                <a:gd name="T10" fmla="*/ 3044 w 3365"/>
                <a:gd name="T11" fmla="*/ 160 h 948"/>
                <a:gd name="T12" fmla="*/ 2042 w 3365"/>
                <a:gd name="T13" fmla="*/ 617 h 948"/>
                <a:gd name="T14" fmla="*/ 2042 w 3365"/>
                <a:gd name="T15" fmla="*/ 617 h 948"/>
                <a:gd name="T16" fmla="*/ 1920 w 3365"/>
                <a:gd name="T17" fmla="*/ 673 h 948"/>
                <a:gd name="T18" fmla="*/ 1920 w 3365"/>
                <a:gd name="T19" fmla="*/ 673 h 948"/>
                <a:gd name="T20" fmla="*/ 1326 w 3365"/>
                <a:gd name="T21" fmla="*/ 896 h 948"/>
                <a:gd name="T22" fmla="*/ 1322 w 3365"/>
                <a:gd name="T23" fmla="*/ 897 h 948"/>
                <a:gd name="T24" fmla="*/ 1316 w 3365"/>
                <a:gd name="T25" fmla="*/ 901 h 948"/>
                <a:gd name="T26" fmla="*/ 1310 w 3365"/>
                <a:gd name="T27" fmla="*/ 904 h 948"/>
                <a:gd name="T28" fmla="*/ 1310 w 3365"/>
                <a:gd name="T29" fmla="*/ 904 h 948"/>
                <a:gd name="T30" fmla="*/ 1310 w 3365"/>
                <a:gd name="T31" fmla="*/ 904 h 948"/>
                <a:gd name="T32" fmla="*/ 1066 w 3365"/>
                <a:gd name="T33" fmla="*/ 944 h 948"/>
                <a:gd name="T34" fmla="*/ 961 w 3365"/>
                <a:gd name="T35" fmla="*/ 946 h 948"/>
                <a:gd name="T36" fmla="*/ 753 w 3365"/>
                <a:gd name="T37" fmla="*/ 932 h 948"/>
                <a:gd name="T38" fmla="*/ 537 w 3365"/>
                <a:gd name="T39" fmla="*/ 883 h 948"/>
                <a:gd name="T40" fmla="*/ 537 w 3365"/>
                <a:gd name="T41" fmla="*/ 883 h 948"/>
                <a:gd name="T42" fmla="*/ 1 w 3365"/>
                <a:gd name="T43" fmla="*/ 615 h 948"/>
                <a:gd name="T44" fmla="*/ 1 w 3365"/>
                <a:gd name="T45" fmla="*/ 615 h 948"/>
                <a:gd name="T46" fmla="*/ 0 w 3365"/>
                <a:gd name="T47" fmla="*/ 615 h 948"/>
                <a:gd name="T48" fmla="*/ 0 w 3365"/>
                <a:gd name="T49" fmla="*/ 617 h 948"/>
                <a:gd name="T50" fmla="*/ 537 w 3365"/>
                <a:gd name="T51" fmla="*/ 885 h 948"/>
                <a:gd name="T52" fmla="*/ 537 w 3365"/>
                <a:gd name="T53" fmla="*/ 885 h 948"/>
                <a:gd name="T54" fmla="*/ 752 w 3365"/>
                <a:gd name="T55" fmla="*/ 934 h 948"/>
                <a:gd name="T56" fmla="*/ 753 w 3365"/>
                <a:gd name="T57" fmla="*/ 934 h 948"/>
                <a:gd name="T58" fmla="*/ 961 w 3365"/>
                <a:gd name="T59" fmla="*/ 948 h 948"/>
                <a:gd name="T60" fmla="*/ 1066 w 3365"/>
                <a:gd name="T61" fmla="*/ 946 h 948"/>
                <a:gd name="T62" fmla="*/ 1066 w 3365"/>
                <a:gd name="T63" fmla="*/ 946 h 948"/>
                <a:gd name="T64" fmla="*/ 1310 w 3365"/>
                <a:gd name="T65" fmla="*/ 906 h 948"/>
                <a:gd name="T66" fmla="*/ 1314 w 3365"/>
                <a:gd name="T67" fmla="*/ 904 h 948"/>
                <a:gd name="T68" fmla="*/ 1321 w 3365"/>
                <a:gd name="T69" fmla="*/ 900 h 948"/>
                <a:gd name="T70" fmla="*/ 1326 w 3365"/>
                <a:gd name="T71" fmla="*/ 898 h 948"/>
                <a:gd name="T72" fmla="*/ 1327 w 3365"/>
                <a:gd name="T73" fmla="*/ 898 h 948"/>
                <a:gd name="T74" fmla="*/ 1327 w 3365"/>
                <a:gd name="T75" fmla="*/ 898 h 948"/>
                <a:gd name="T76" fmla="*/ 1921 w 3365"/>
                <a:gd name="T77" fmla="*/ 675 h 948"/>
                <a:gd name="T78" fmla="*/ 1921 w 3365"/>
                <a:gd name="T79" fmla="*/ 675 h 948"/>
                <a:gd name="T80" fmla="*/ 2043 w 3365"/>
                <a:gd name="T81" fmla="*/ 619 h 948"/>
                <a:gd name="T82" fmla="*/ 2043 w 3365"/>
                <a:gd name="T83" fmla="*/ 619 h 948"/>
                <a:gd name="T84" fmla="*/ 3044 w 3365"/>
                <a:gd name="T85" fmla="*/ 162 h 948"/>
                <a:gd name="T86" fmla="*/ 3044 w 3365"/>
                <a:gd name="T87" fmla="*/ 162 h 948"/>
                <a:gd name="T88" fmla="*/ 3093 w 3365"/>
                <a:gd name="T89" fmla="*/ 134 h 948"/>
                <a:gd name="T90" fmla="*/ 3093 w 3365"/>
                <a:gd name="T91" fmla="*/ 134 h 948"/>
                <a:gd name="T92" fmla="*/ 3364 w 3365"/>
                <a:gd name="T93" fmla="*/ 2 h 948"/>
                <a:gd name="T94" fmla="*/ 3365 w 3365"/>
                <a:gd name="T95" fmla="*/ 1 h 948"/>
                <a:gd name="T96" fmla="*/ 3364 w 3365"/>
                <a:gd name="T9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65" h="948">
                  <a:moveTo>
                    <a:pt x="3364" y="0"/>
                  </a:moveTo>
                  <a:cubicBezTo>
                    <a:pt x="3364" y="0"/>
                    <a:pt x="3363" y="0"/>
                    <a:pt x="3363" y="0"/>
                  </a:cubicBezTo>
                  <a:cubicBezTo>
                    <a:pt x="3276" y="43"/>
                    <a:pt x="3186" y="88"/>
                    <a:pt x="3092" y="132"/>
                  </a:cubicBezTo>
                  <a:cubicBezTo>
                    <a:pt x="3092" y="132"/>
                    <a:pt x="3092" y="132"/>
                    <a:pt x="3092" y="132"/>
                  </a:cubicBezTo>
                  <a:cubicBezTo>
                    <a:pt x="3076" y="140"/>
                    <a:pt x="3060" y="152"/>
                    <a:pt x="3044" y="160"/>
                  </a:cubicBezTo>
                  <a:cubicBezTo>
                    <a:pt x="3044" y="160"/>
                    <a:pt x="3044" y="160"/>
                    <a:pt x="3044" y="160"/>
                  </a:cubicBezTo>
                  <a:cubicBezTo>
                    <a:pt x="2710" y="318"/>
                    <a:pt x="2384" y="475"/>
                    <a:pt x="2042" y="617"/>
                  </a:cubicBezTo>
                  <a:cubicBezTo>
                    <a:pt x="2042" y="617"/>
                    <a:pt x="2042" y="617"/>
                    <a:pt x="2042" y="617"/>
                  </a:cubicBezTo>
                  <a:cubicBezTo>
                    <a:pt x="2002" y="633"/>
                    <a:pt x="1961" y="657"/>
                    <a:pt x="1920" y="673"/>
                  </a:cubicBezTo>
                  <a:cubicBezTo>
                    <a:pt x="1920" y="673"/>
                    <a:pt x="1920" y="673"/>
                    <a:pt x="1920" y="673"/>
                  </a:cubicBezTo>
                  <a:cubicBezTo>
                    <a:pt x="1721" y="750"/>
                    <a:pt x="1538" y="843"/>
                    <a:pt x="1326" y="896"/>
                  </a:cubicBezTo>
                  <a:cubicBezTo>
                    <a:pt x="1325" y="896"/>
                    <a:pt x="1324" y="896"/>
                    <a:pt x="1322" y="897"/>
                  </a:cubicBezTo>
                  <a:cubicBezTo>
                    <a:pt x="1320" y="898"/>
                    <a:pt x="1318" y="900"/>
                    <a:pt x="1316" y="901"/>
                  </a:cubicBezTo>
                  <a:cubicBezTo>
                    <a:pt x="1313" y="903"/>
                    <a:pt x="1311" y="904"/>
                    <a:pt x="1310" y="904"/>
                  </a:cubicBezTo>
                  <a:cubicBezTo>
                    <a:pt x="1310" y="904"/>
                    <a:pt x="1310" y="904"/>
                    <a:pt x="1310" y="904"/>
                  </a:cubicBezTo>
                  <a:cubicBezTo>
                    <a:pt x="1310" y="904"/>
                    <a:pt x="1310" y="904"/>
                    <a:pt x="1310" y="904"/>
                  </a:cubicBezTo>
                  <a:cubicBezTo>
                    <a:pt x="1229" y="924"/>
                    <a:pt x="1147" y="936"/>
                    <a:pt x="1066" y="944"/>
                  </a:cubicBezTo>
                  <a:cubicBezTo>
                    <a:pt x="1031" y="945"/>
                    <a:pt x="996" y="946"/>
                    <a:pt x="961" y="946"/>
                  </a:cubicBezTo>
                  <a:cubicBezTo>
                    <a:pt x="892" y="946"/>
                    <a:pt x="823" y="943"/>
                    <a:pt x="753" y="932"/>
                  </a:cubicBezTo>
                  <a:cubicBezTo>
                    <a:pt x="680" y="916"/>
                    <a:pt x="610" y="904"/>
                    <a:pt x="537" y="883"/>
                  </a:cubicBezTo>
                  <a:cubicBezTo>
                    <a:pt x="537" y="883"/>
                    <a:pt x="537" y="883"/>
                    <a:pt x="537" y="883"/>
                  </a:cubicBezTo>
                  <a:cubicBezTo>
                    <a:pt x="338" y="827"/>
                    <a:pt x="167" y="730"/>
                    <a:pt x="1" y="615"/>
                  </a:cubicBezTo>
                  <a:cubicBezTo>
                    <a:pt x="1" y="615"/>
                    <a:pt x="1" y="615"/>
                    <a:pt x="1" y="615"/>
                  </a:cubicBezTo>
                  <a:cubicBezTo>
                    <a:pt x="0" y="615"/>
                    <a:pt x="0" y="615"/>
                    <a:pt x="0" y="615"/>
                  </a:cubicBezTo>
                  <a:cubicBezTo>
                    <a:pt x="0" y="616"/>
                    <a:pt x="0" y="616"/>
                    <a:pt x="0" y="617"/>
                  </a:cubicBezTo>
                  <a:cubicBezTo>
                    <a:pt x="166" y="732"/>
                    <a:pt x="337" y="829"/>
                    <a:pt x="537" y="885"/>
                  </a:cubicBezTo>
                  <a:cubicBezTo>
                    <a:pt x="537" y="885"/>
                    <a:pt x="537" y="885"/>
                    <a:pt x="537" y="885"/>
                  </a:cubicBezTo>
                  <a:cubicBezTo>
                    <a:pt x="610" y="906"/>
                    <a:pt x="679" y="918"/>
                    <a:pt x="752" y="934"/>
                  </a:cubicBezTo>
                  <a:cubicBezTo>
                    <a:pt x="753" y="934"/>
                    <a:pt x="753" y="934"/>
                    <a:pt x="753" y="934"/>
                  </a:cubicBezTo>
                  <a:cubicBezTo>
                    <a:pt x="823" y="945"/>
                    <a:pt x="892" y="948"/>
                    <a:pt x="961" y="948"/>
                  </a:cubicBezTo>
                  <a:cubicBezTo>
                    <a:pt x="996" y="948"/>
                    <a:pt x="1031" y="947"/>
                    <a:pt x="1066" y="946"/>
                  </a:cubicBezTo>
                  <a:cubicBezTo>
                    <a:pt x="1066" y="946"/>
                    <a:pt x="1066" y="946"/>
                    <a:pt x="1066" y="946"/>
                  </a:cubicBezTo>
                  <a:cubicBezTo>
                    <a:pt x="1148" y="938"/>
                    <a:pt x="1229" y="926"/>
                    <a:pt x="1310" y="906"/>
                  </a:cubicBezTo>
                  <a:cubicBezTo>
                    <a:pt x="1312" y="906"/>
                    <a:pt x="1313" y="905"/>
                    <a:pt x="1314" y="904"/>
                  </a:cubicBezTo>
                  <a:cubicBezTo>
                    <a:pt x="1317" y="903"/>
                    <a:pt x="1319" y="901"/>
                    <a:pt x="1321" y="900"/>
                  </a:cubicBezTo>
                  <a:cubicBezTo>
                    <a:pt x="1323" y="899"/>
                    <a:pt x="1325" y="898"/>
                    <a:pt x="1326" y="898"/>
                  </a:cubicBezTo>
                  <a:cubicBezTo>
                    <a:pt x="1326" y="898"/>
                    <a:pt x="1327" y="898"/>
                    <a:pt x="1327" y="898"/>
                  </a:cubicBezTo>
                  <a:cubicBezTo>
                    <a:pt x="1327" y="898"/>
                    <a:pt x="1327" y="898"/>
                    <a:pt x="1327" y="898"/>
                  </a:cubicBezTo>
                  <a:cubicBezTo>
                    <a:pt x="1539" y="845"/>
                    <a:pt x="1722" y="752"/>
                    <a:pt x="1921" y="675"/>
                  </a:cubicBezTo>
                  <a:cubicBezTo>
                    <a:pt x="1921" y="675"/>
                    <a:pt x="1921" y="675"/>
                    <a:pt x="1921" y="675"/>
                  </a:cubicBezTo>
                  <a:cubicBezTo>
                    <a:pt x="1962" y="659"/>
                    <a:pt x="2003" y="635"/>
                    <a:pt x="2043" y="619"/>
                  </a:cubicBezTo>
                  <a:cubicBezTo>
                    <a:pt x="2043" y="619"/>
                    <a:pt x="2043" y="619"/>
                    <a:pt x="2043" y="619"/>
                  </a:cubicBezTo>
                  <a:cubicBezTo>
                    <a:pt x="2385" y="477"/>
                    <a:pt x="2711" y="320"/>
                    <a:pt x="3044" y="162"/>
                  </a:cubicBezTo>
                  <a:cubicBezTo>
                    <a:pt x="3044" y="162"/>
                    <a:pt x="3044" y="162"/>
                    <a:pt x="3044" y="162"/>
                  </a:cubicBezTo>
                  <a:cubicBezTo>
                    <a:pt x="3061" y="154"/>
                    <a:pt x="3077" y="142"/>
                    <a:pt x="3093" y="134"/>
                  </a:cubicBezTo>
                  <a:cubicBezTo>
                    <a:pt x="3093" y="134"/>
                    <a:pt x="3093" y="134"/>
                    <a:pt x="3093" y="134"/>
                  </a:cubicBezTo>
                  <a:cubicBezTo>
                    <a:pt x="3187" y="89"/>
                    <a:pt x="3276" y="45"/>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32"/>
            <p:cNvSpPr>
              <a:spLocks/>
            </p:cNvSpPr>
            <p:nvPr userDrawn="1"/>
          </p:nvSpPr>
          <p:spPr bwMode="auto">
            <a:xfrm>
              <a:off x="3175" y="1757363"/>
              <a:ext cx="9896475" cy="2744788"/>
            </a:xfrm>
            <a:custGeom>
              <a:avLst/>
              <a:gdLst>
                <a:gd name="T0" fmla="*/ 3365 w 3366"/>
                <a:gd name="T1" fmla="*/ 0 h 950"/>
                <a:gd name="T2" fmla="*/ 3364 w 3366"/>
                <a:gd name="T3" fmla="*/ 1 h 950"/>
                <a:gd name="T4" fmla="*/ 3284 w 3366"/>
                <a:gd name="T5" fmla="*/ 40 h 950"/>
                <a:gd name="T6" fmla="*/ 2954 w 3366"/>
                <a:gd name="T7" fmla="*/ 202 h 950"/>
                <a:gd name="T8" fmla="*/ 2621 w 3366"/>
                <a:gd name="T9" fmla="*/ 359 h 950"/>
                <a:gd name="T10" fmla="*/ 2286 w 3366"/>
                <a:gd name="T11" fmla="*/ 511 h 950"/>
                <a:gd name="T12" fmla="*/ 1945 w 3366"/>
                <a:gd name="T13" fmla="*/ 659 h 950"/>
                <a:gd name="T14" fmla="*/ 1860 w 3366"/>
                <a:gd name="T15" fmla="*/ 698 h 950"/>
                <a:gd name="T16" fmla="*/ 1823 w 3366"/>
                <a:gd name="T17" fmla="*/ 710 h 950"/>
                <a:gd name="T18" fmla="*/ 1781 w 3366"/>
                <a:gd name="T19" fmla="*/ 729 h 950"/>
                <a:gd name="T20" fmla="*/ 1616 w 3366"/>
                <a:gd name="T21" fmla="*/ 799 h 950"/>
                <a:gd name="T22" fmla="*/ 1275 w 3366"/>
                <a:gd name="T23" fmla="*/ 912 h 950"/>
                <a:gd name="T24" fmla="*/ 969 w 3366"/>
                <a:gd name="T25" fmla="*/ 948 h 950"/>
                <a:gd name="T26" fmla="*/ 910 w 3366"/>
                <a:gd name="T27" fmla="*/ 946 h 950"/>
                <a:gd name="T28" fmla="*/ 726 w 3366"/>
                <a:gd name="T29" fmla="*/ 927 h 950"/>
                <a:gd name="T30" fmla="*/ 635 w 3366"/>
                <a:gd name="T31" fmla="*/ 909 h 950"/>
                <a:gd name="T32" fmla="*/ 603 w 3366"/>
                <a:gd name="T33" fmla="*/ 898 h 950"/>
                <a:gd name="T34" fmla="*/ 567 w 3366"/>
                <a:gd name="T35" fmla="*/ 889 h 950"/>
                <a:gd name="T36" fmla="*/ 271 w 3366"/>
                <a:gd name="T37" fmla="*/ 778 h 950"/>
                <a:gd name="T38" fmla="*/ 2 w 3366"/>
                <a:gd name="T39" fmla="*/ 613 h 950"/>
                <a:gd name="T40" fmla="*/ 2 w 3366"/>
                <a:gd name="T41" fmla="*/ 613 h 950"/>
                <a:gd name="T42" fmla="*/ 1 w 3366"/>
                <a:gd name="T43" fmla="*/ 613 h 950"/>
                <a:gd name="T44" fmla="*/ 1 w 3366"/>
                <a:gd name="T45" fmla="*/ 614 h 950"/>
                <a:gd name="T46" fmla="*/ 271 w 3366"/>
                <a:gd name="T47" fmla="*/ 780 h 950"/>
                <a:gd name="T48" fmla="*/ 566 w 3366"/>
                <a:gd name="T49" fmla="*/ 891 h 950"/>
                <a:gd name="T50" fmla="*/ 602 w 3366"/>
                <a:gd name="T51" fmla="*/ 900 h 950"/>
                <a:gd name="T52" fmla="*/ 634 w 3366"/>
                <a:gd name="T53" fmla="*/ 911 h 950"/>
                <a:gd name="T54" fmla="*/ 726 w 3366"/>
                <a:gd name="T55" fmla="*/ 929 h 950"/>
                <a:gd name="T56" fmla="*/ 909 w 3366"/>
                <a:gd name="T57" fmla="*/ 948 h 950"/>
                <a:gd name="T58" fmla="*/ 969 w 3366"/>
                <a:gd name="T59" fmla="*/ 950 h 950"/>
                <a:gd name="T60" fmla="*/ 1275 w 3366"/>
                <a:gd name="T61" fmla="*/ 914 h 950"/>
                <a:gd name="T62" fmla="*/ 1617 w 3366"/>
                <a:gd name="T63" fmla="*/ 801 h 950"/>
                <a:gd name="T64" fmla="*/ 1782 w 3366"/>
                <a:gd name="T65" fmla="*/ 731 h 950"/>
                <a:gd name="T66" fmla="*/ 1823 w 3366"/>
                <a:gd name="T67" fmla="*/ 711 h 950"/>
                <a:gd name="T68" fmla="*/ 1860 w 3366"/>
                <a:gd name="T69" fmla="*/ 700 h 950"/>
                <a:gd name="T70" fmla="*/ 1946 w 3366"/>
                <a:gd name="T71" fmla="*/ 661 h 950"/>
                <a:gd name="T72" fmla="*/ 2286 w 3366"/>
                <a:gd name="T73" fmla="*/ 513 h 950"/>
                <a:gd name="T74" fmla="*/ 2622 w 3366"/>
                <a:gd name="T75" fmla="*/ 361 h 950"/>
                <a:gd name="T76" fmla="*/ 2955 w 3366"/>
                <a:gd name="T77" fmla="*/ 203 h 950"/>
                <a:gd name="T78" fmla="*/ 3285 w 3366"/>
                <a:gd name="T79" fmla="*/ 42 h 950"/>
                <a:gd name="T80" fmla="*/ 3365 w 3366"/>
                <a:gd name="T81" fmla="*/ 2 h 950"/>
                <a:gd name="T82" fmla="*/ 3366 w 3366"/>
                <a:gd name="T83" fmla="*/ 1 h 950"/>
                <a:gd name="T84" fmla="*/ 3365 w 3366"/>
                <a:gd name="T85"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6" h="950">
                  <a:moveTo>
                    <a:pt x="3365" y="0"/>
                  </a:moveTo>
                  <a:cubicBezTo>
                    <a:pt x="3365" y="0"/>
                    <a:pt x="3364" y="1"/>
                    <a:pt x="3364" y="1"/>
                  </a:cubicBezTo>
                  <a:cubicBezTo>
                    <a:pt x="3338" y="14"/>
                    <a:pt x="3311" y="27"/>
                    <a:pt x="3284" y="40"/>
                  </a:cubicBezTo>
                  <a:cubicBezTo>
                    <a:pt x="3175" y="95"/>
                    <a:pt x="3065" y="148"/>
                    <a:pt x="2954" y="202"/>
                  </a:cubicBezTo>
                  <a:cubicBezTo>
                    <a:pt x="2844" y="255"/>
                    <a:pt x="2733" y="308"/>
                    <a:pt x="2621" y="359"/>
                  </a:cubicBezTo>
                  <a:cubicBezTo>
                    <a:pt x="2510" y="411"/>
                    <a:pt x="2398" y="461"/>
                    <a:pt x="2286" y="511"/>
                  </a:cubicBezTo>
                  <a:cubicBezTo>
                    <a:pt x="2172" y="561"/>
                    <a:pt x="2058" y="607"/>
                    <a:pt x="1945" y="659"/>
                  </a:cubicBezTo>
                  <a:cubicBezTo>
                    <a:pt x="1917" y="672"/>
                    <a:pt x="1888" y="685"/>
                    <a:pt x="1860" y="698"/>
                  </a:cubicBezTo>
                  <a:cubicBezTo>
                    <a:pt x="1847" y="704"/>
                    <a:pt x="1835" y="704"/>
                    <a:pt x="1823" y="710"/>
                  </a:cubicBezTo>
                  <a:cubicBezTo>
                    <a:pt x="1809" y="716"/>
                    <a:pt x="1795" y="722"/>
                    <a:pt x="1781" y="729"/>
                  </a:cubicBezTo>
                  <a:cubicBezTo>
                    <a:pt x="1727" y="754"/>
                    <a:pt x="1672" y="777"/>
                    <a:pt x="1616" y="799"/>
                  </a:cubicBezTo>
                  <a:cubicBezTo>
                    <a:pt x="1505" y="844"/>
                    <a:pt x="1392" y="884"/>
                    <a:pt x="1275" y="912"/>
                  </a:cubicBezTo>
                  <a:cubicBezTo>
                    <a:pt x="1174" y="936"/>
                    <a:pt x="1072" y="948"/>
                    <a:pt x="969" y="948"/>
                  </a:cubicBezTo>
                  <a:cubicBezTo>
                    <a:pt x="949" y="948"/>
                    <a:pt x="929" y="947"/>
                    <a:pt x="910" y="946"/>
                  </a:cubicBezTo>
                  <a:cubicBezTo>
                    <a:pt x="848" y="944"/>
                    <a:pt x="787" y="937"/>
                    <a:pt x="726" y="927"/>
                  </a:cubicBezTo>
                  <a:cubicBezTo>
                    <a:pt x="695" y="922"/>
                    <a:pt x="665" y="916"/>
                    <a:pt x="635" y="909"/>
                  </a:cubicBezTo>
                  <a:cubicBezTo>
                    <a:pt x="622" y="907"/>
                    <a:pt x="614" y="903"/>
                    <a:pt x="603" y="898"/>
                  </a:cubicBezTo>
                  <a:cubicBezTo>
                    <a:pt x="592" y="894"/>
                    <a:pt x="578" y="892"/>
                    <a:pt x="567" y="889"/>
                  </a:cubicBezTo>
                  <a:cubicBezTo>
                    <a:pt x="464" y="864"/>
                    <a:pt x="366" y="826"/>
                    <a:pt x="271" y="778"/>
                  </a:cubicBezTo>
                  <a:cubicBezTo>
                    <a:pt x="177" y="730"/>
                    <a:pt x="88" y="674"/>
                    <a:pt x="2" y="613"/>
                  </a:cubicBezTo>
                  <a:cubicBezTo>
                    <a:pt x="2" y="613"/>
                    <a:pt x="2" y="613"/>
                    <a:pt x="2" y="613"/>
                  </a:cubicBezTo>
                  <a:cubicBezTo>
                    <a:pt x="1" y="613"/>
                    <a:pt x="1" y="613"/>
                    <a:pt x="1" y="613"/>
                  </a:cubicBezTo>
                  <a:cubicBezTo>
                    <a:pt x="0" y="613"/>
                    <a:pt x="1" y="614"/>
                    <a:pt x="1" y="614"/>
                  </a:cubicBezTo>
                  <a:cubicBezTo>
                    <a:pt x="87" y="675"/>
                    <a:pt x="176" y="732"/>
                    <a:pt x="271" y="780"/>
                  </a:cubicBezTo>
                  <a:cubicBezTo>
                    <a:pt x="365" y="827"/>
                    <a:pt x="464" y="866"/>
                    <a:pt x="566" y="891"/>
                  </a:cubicBezTo>
                  <a:cubicBezTo>
                    <a:pt x="578" y="894"/>
                    <a:pt x="591" y="896"/>
                    <a:pt x="602" y="900"/>
                  </a:cubicBezTo>
                  <a:cubicBezTo>
                    <a:pt x="613" y="905"/>
                    <a:pt x="622" y="909"/>
                    <a:pt x="634" y="911"/>
                  </a:cubicBezTo>
                  <a:cubicBezTo>
                    <a:pt x="665" y="918"/>
                    <a:pt x="695" y="924"/>
                    <a:pt x="726" y="929"/>
                  </a:cubicBezTo>
                  <a:cubicBezTo>
                    <a:pt x="786" y="939"/>
                    <a:pt x="848" y="946"/>
                    <a:pt x="909" y="948"/>
                  </a:cubicBezTo>
                  <a:cubicBezTo>
                    <a:pt x="929" y="949"/>
                    <a:pt x="949" y="950"/>
                    <a:pt x="969" y="950"/>
                  </a:cubicBezTo>
                  <a:cubicBezTo>
                    <a:pt x="1072" y="950"/>
                    <a:pt x="1174" y="937"/>
                    <a:pt x="1275" y="914"/>
                  </a:cubicBezTo>
                  <a:cubicBezTo>
                    <a:pt x="1392" y="886"/>
                    <a:pt x="1505" y="846"/>
                    <a:pt x="1617" y="801"/>
                  </a:cubicBezTo>
                  <a:cubicBezTo>
                    <a:pt x="1672" y="779"/>
                    <a:pt x="1727" y="756"/>
                    <a:pt x="1782" y="731"/>
                  </a:cubicBezTo>
                  <a:cubicBezTo>
                    <a:pt x="1796" y="724"/>
                    <a:pt x="1809" y="717"/>
                    <a:pt x="1823" y="711"/>
                  </a:cubicBezTo>
                  <a:cubicBezTo>
                    <a:pt x="1835" y="706"/>
                    <a:pt x="1848" y="706"/>
                    <a:pt x="1860" y="700"/>
                  </a:cubicBezTo>
                  <a:cubicBezTo>
                    <a:pt x="1889" y="687"/>
                    <a:pt x="1918" y="674"/>
                    <a:pt x="1946" y="661"/>
                  </a:cubicBezTo>
                  <a:cubicBezTo>
                    <a:pt x="2059" y="609"/>
                    <a:pt x="2173" y="563"/>
                    <a:pt x="2286" y="513"/>
                  </a:cubicBezTo>
                  <a:cubicBezTo>
                    <a:pt x="2399" y="463"/>
                    <a:pt x="2511" y="413"/>
                    <a:pt x="2622" y="361"/>
                  </a:cubicBezTo>
                  <a:cubicBezTo>
                    <a:pt x="2734" y="309"/>
                    <a:pt x="2845" y="257"/>
                    <a:pt x="2955" y="203"/>
                  </a:cubicBezTo>
                  <a:cubicBezTo>
                    <a:pt x="3066" y="150"/>
                    <a:pt x="3175" y="96"/>
                    <a:pt x="3285" y="42"/>
                  </a:cubicBezTo>
                  <a:cubicBezTo>
                    <a:pt x="3312" y="29"/>
                    <a:pt x="3338" y="16"/>
                    <a:pt x="3365" y="2"/>
                  </a:cubicBezTo>
                  <a:cubicBezTo>
                    <a:pt x="3366" y="2"/>
                    <a:pt x="3366" y="2"/>
                    <a:pt x="3366" y="1"/>
                  </a:cubicBezTo>
                  <a:cubicBezTo>
                    <a:pt x="3365" y="1"/>
                    <a:pt x="3365" y="0"/>
                    <a:pt x="336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33"/>
            <p:cNvSpPr>
              <a:spLocks/>
            </p:cNvSpPr>
            <p:nvPr userDrawn="1"/>
          </p:nvSpPr>
          <p:spPr bwMode="auto">
            <a:xfrm>
              <a:off x="6350" y="1919288"/>
              <a:ext cx="9893300" cy="2740025"/>
            </a:xfrm>
            <a:custGeom>
              <a:avLst/>
              <a:gdLst>
                <a:gd name="T0" fmla="*/ 3364 w 3365"/>
                <a:gd name="T1" fmla="*/ 0 h 948"/>
                <a:gd name="T2" fmla="*/ 3363 w 3365"/>
                <a:gd name="T3" fmla="*/ 0 h 948"/>
                <a:gd name="T4" fmla="*/ 2836 w 3365"/>
                <a:gd name="T5" fmla="*/ 259 h 948"/>
                <a:gd name="T6" fmla="*/ 2836 w 3365"/>
                <a:gd name="T7" fmla="*/ 259 h 948"/>
                <a:gd name="T8" fmla="*/ 2706 w 3365"/>
                <a:gd name="T9" fmla="*/ 316 h 948"/>
                <a:gd name="T10" fmla="*/ 2706 w 3365"/>
                <a:gd name="T11" fmla="*/ 316 h 948"/>
                <a:gd name="T12" fmla="*/ 2453 w 3365"/>
                <a:gd name="T13" fmla="*/ 437 h 948"/>
                <a:gd name="T14" fmla="*/ 1314 w 3365"/>
                <a:gd name="T15" fmla="*/ 902 h 948"/>
                <a:gd name="T16" fmla="*/ 960 w 3365"/>
                <a:gd name="T17" fmla="*/ 946 h 948"/>
                <a:gd name="T18" fmla="*/ 179 w 3365"/>
                <a:gd name="T19" fmla="*/ 724 h 948"/>
                <a:gd name="T20" fmla="*/ 143 w 3365"/>
                <a:gd name="T21" fmla="*/ 708 h 948"/>
                <a:gd name="T22" fmla="*/ 2 w 3365"/>
                <a:gd name="T23" fmla="*/ 613 h 948"/>
                <a:gd name="T24" fmla="*/ 1 w 3365"/>
                <a:gd name="T25" fmla="*/ 613 h 948"/>
                <a:gd name="T26" fmla="*/ 0 w 3365"/>
                <a:gd name="T27" fmla="*/ 613 h 948"/>
                <a:gd name="T28" fmla="*/ 1 w 3365"/>
                <a:gd name="T29" fmla="*/ 615 h 948"/>
                <a:gd name="T30" fmla="*/ 142 w 3365"/>
                <a:gd name="T31" fmla="*/ 710 h 948"/>
                <a:gd name="T32" fmla="*/ 142 w 3365"/>
                <a:gd name="T33" fmla="*/ 710 h 948"/>
                <a:gd name="T34" fmla="*/ 178 w 3365"/>
                <a:gd name="T35" fmla="*/ 726 h 948"/>
                <a:gd name="T36" fmla="*/ 178 w 3365"/>
                <a:gd name="T37" fmla="*/ 726 h 948"/>
                <a:gd name="T38" fmla="*/ 960 w 3365"/>
                <a:gd name="T39" fmla="*/ 948 h 948"/>
                <a:gd name="T40" fmla="*/ 1315 w 3365"/>
                <a:gd name="T41" fmla="*/ 904 h 948"/>
                <a:gd name="T42" fmla="*/ 1315 w 3365"/>
                <a:gd name="T43" fmla="*/ 904 h 948"/>
                <a:gd name="T44" fmla="*/ 2454 w 3365"/>
                <a:gd name="T45" fmla="*/ 439 h 948"/>
                <a:gd name="T46" fmla="*/ 2454 w 3365"/>
                <a:gd name="T47" fmla="*/ 439 h 948"/>
                <a:gd name="T48" fmla="*/ 2707 w 3365"/>
                <a:gd name="T49" fmla="*/ 318 h 948"/>
                <a:gd name="T50" fmla="*/ 2837 w 3365"/>
                <a:gd name="T51" fmla="*/ 261 h 948"/>
                <a:gd name="T52" fmla="*/ 2837 w 3365"/>
                <a:gd name="T53" fmla="*/ 261 h 948"/>
                <a:gd name="T54" fmla="*/ 3364 w 3365"/>
                <a:gd name="T55" fmla="*/ 2 h 948"/>
                <a:gd name="T56" fmla="*/ 3365 w 3365"/>
                <a:gd name="T57" fmla="*/ 0 h 948"/>
                <a:gd name="T58" fmla="*/ 3364 w 3365"/>
                <a:gd name="T59"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5" h="948">
                  <a:moveTo>
                    <a:pt x="3364" y="0"/>
                  </a:moveTo>
                  <a:cubicBezTo>
                    <a:pt x="3364" y="0"/>
                    <a:pt x="3363" y="0"/>
                    <a:pt x="3363" y="0"/>
                  </a:cubicBezTo>
                  <a:cubicBezTo>
                    <a:pt x="3190" y="86"/>
                    <a:pt x="3015" y="175"/>
                    <a:pt x="2836" y="259"/>
                  </a:cubicBezTo>
                  <a:cubicBezTo>
                    <a:pt x="2836" y="259"/>
                    <a:pt x="2836" y="259"/>
                    <a:pt x="2836" y="259"/>
                  </a:cubicBezTo>
                  <a:cubicBezTo>
                    <a:pt x="2791" y="280"/>
                    <a:pt x="2751" y="296"/>
                    <a:pt x="2706" y="316"/>
                  </a:cubicBezTo>
                  <a:cubicBezTo>
                    <a:pt x="2706" y="316"/>
                    <a:pt x="2706" y="316"/>
                    <a:pt x="2706" y="316"/>
                  </a:cubicBezTo>
                  <a:cubicBezTo>
                    <a:pt x="2625" y="364"/>
                    <a:pt x="2535" y="389"/>
                    <a:pt x="2453" y="437"/>
                  </a:cubicBezTo>
                  <a:cubicBezTo>
                    <a:pt x="2075" y="595"/>
                    <a:pt x="1709" y="781"/>
                    <a:pt x="1314" y="902"/>
                  </a:cubicBezTo>
                  <a:cubicBezTo>
                    <a:pt x="1198" y="931"/>
                    <a:pt x="1079" y="946"/>
                    <a:pt x="960" y="946"/>
                  </a:cubicBezTo>
                  <a:cubicBezTo>
                    <a:pt x="690" y="946"/>
                    <a:pt x="420" y="870"/>
                    <a:pt x="179" y="724"/>
                  </a:cubicBezTo>
                  <a:cubicBezTo>
                    <a:pt x="167" y="716"/>
                    <a:pt x="155" y="716"/>
                    <a:pt x="143" y="708"/>
                  </a:cubicBezTo>
                  <a:cubicBezTo>
                    <a:pt x="94" y="672"/>
                    <a:pt x="49" y="643"/>
                    <a:pt x="2" y="613"/>
                  </a:cubicBezTo>
                  <a:cubicBezTo>
                    <a:pt x="1" y="613"/>
                    <a:pt x="1" y="613"/>
                    <a:pt x="1" y="613"/>
                  </a:cubicBezTo>
                  <a:cubicBezTo>
                    <a:pt x="1" y="613"/>
                    <a:pt x="0" y="613"/>
                    <a:pt x="0" y="613"/>
                  </a:cubicBezTo>
                  <a:cubicBezTo>
                    <a:pt x="0" y="614"/>
                    <a:pt x="0" y="614"/>
                    <a:pt x="1" y="615"/>
                  </a:cubicBezTo>
                  <a:cubicBezTo>
                    <a:pt x="48" y="645"/>
                    <a:pt x="93" y="673"/>
                    <a:pt x="142" y="710"/>
                  </a:cubicBezTo>
                  <a:cubicBezTo>
                    <a:pt x="142" y="710"/>
                    <a:pt x="142" y="710"/>
                    <a:pt x="142" y="710"/>
                  </a:cubicBezTo>
                  <a:cubicBezTo>
                    <a:pt x="154" y="718"/>
                    <a:pt x="166" y="718"/>
                    <a:pt x="178" y="726"/>
                  </a:cubicBezTo>
                  <a:cubicBezTo>
                    <a:pt x="178" y="726"/>
                    <a:pt x="178" y="726"/>
                    <a:pt x="178" y="726"/>
                  </a:cubicBezTo>
                  <a:cubicBezTo>
                    <a:pt x="419" y="872"/>
                    <a:pt x="689" y="948"/>
                    <a:pt x="960" y="948"/>
                  </a:cubicBezTo>
                  <a:cubicBezTo>
                    <a:pt x="1079" y="948"/>
                    <a:pt x="1198" y="933"/>
                    <a:pt x="1315" y="904"/>
                  </a:cubicBezTo>
                  <a:cubicBezTo>
                    <a:pt x="1315" y="904"/>
                    <a:pt x="1315" y="904"/>
                    <a:pt x="1315" y="904"/>
                  </a:cubicBezTo>
                  <a:cubicBezTo>
                    <a:pt x="1710" y="782"/>
                    <a:pt x="2076" y="597"/>
                    <a:pt x="2454" y="439"/>
                  </a:cubicBezTo>
                  <a:cubicBezTo>
                    <a:pt x="2454" y="439"/>
                    <a:pt x="2454" y="439"/>
                    <a:pt x="2454" y="439"/>
                  </a:cubicBezTo>
                  <a:cubicBezTo>
                    <a:pt x="2536" y="391"/>
                    <a:pt x="2625" y="366"/>
                    <a:pt x="2707" y="318"/>
                  </a:cubicBezTo>
                  <a:cubicBezTo>
                    <a:pt x="2751" y="298"/>
                    <a:pt x="2792" y="281"/>
                    <a:pt x="2837" y="261"/>
                  </a:cubicBezTo>
                  <a:cubicBezTo>
                    <a:pt x="2837" y="261"/>
                    <a:pt x="2837" y="261"/>
                    <a:pt x="2837" y="261"/>
                  </a:cubicBezTo>
                  <a:cubicBezTo>
                    <a:pt x="3016" y="176"/>
                    <a:pt x="3191" y="87"/>
                    <a:pt x="3364" y="2"/>
                  </a:cubicBezTo>
                  <a:cubicBezTo>
                    <a:pt x="3365" y="2"/>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34"/>
            <p:cNvSpPr>
              <a:spLocks/>
            </p:cNvSpPr>
            <p:nvPr userDrawn="1"/>
          </p:nvSpPr>
          <p:spPr bwMode="auto">
            <a:xfrm>
              <a:off x="9525" y="2078038"/>
              <a:ext cx="9890125" cy="2747963"/>
            </a:xfrm>
            <a:custGeom>
              <a:avLst/>
              <a:gdLst>
                <a:gd name="T0" fmla="*/ 3363 w 3364"/>
                <a:gd name="T1" fmla="*/ 0 h 951"/>
                <a:gd name="T2" fmla="*/ 3362 w 3364"/>
                <a:gd name="T3" fmla="*/ 0 h 951"/>
                <a:gd name="T4" fmla="*/ 3161 w 3364"/>
                <a:gd name="T5" fmla="*/ 99 h 951"/>
                <a:gd name="T6" fmla="*/ 2615 w 3364"/>
                <a:gd name="T7" fmla="*/ 362 h 951"/>
                <a:gd name="T8" fmla="*/ 2615 w 3364"/>
                <a:gd name="T9" fmla="*/ 362 h 951"/>
                <a:gd name="T10" fmla="*/ 1968 w 3364"/>
                <a:gd name="T11" fmla="*/ 649 h 951"/>
                <a:gd name="T12" fmla="*/ 1679 w 3364"/>
                <a:gd name="T13" fmla="*/ 774 h 951"/>
                <a:gd name="T14" fmla="*/ 1679 w 3364"/>
                <a:gd name="T15" fmla="*/ 774 h 951"/>
                <a:gd name="T16" fmla="*/ 1669 w 3364"/>
                <a:gd name="T17" fmla="*/ 776 h 951"/>
                <a:gd name="T18" fmla="*/ 1669 w 3364"/>
                <a:gd name="T19" fmla="*/ 776 h 951"/>
                <a:gd name="T20" fmla="*/ 1659 w 3364"/>
                <a:gd name="T21" fmla="*/ 778 h 951"/>
                <a:gd name="T22" fmla="*/ 1590 w 3364"/>
                <a:gd name="T23" fmla="*/ 810 h 951"/>
                <a:gd name="T24" fmla="*/ 1358 w 3364"/>
                <a:gd name="T25" fmla="*/ 891 h 951"/>
                <a:gd name="T26" fmla="*/ 1264 w 3364"/>
                <a:gd name="T27" fmla="*/ 915 h 951"/>
                <a:gd name="T28" fmla="*/ 1036 w 3364"/>
                <a:gd name="T29" fmla="*/ 948 h 951"/>
                <a:gd name="T30" fmla="*/ 968 w 3364"/>
                <a:gd name="T31" fmla="*/ 949 h 951"/>
                <a:gd name="T32" fmla="*/ 569 w 3364"/>
                <a:gd name="T33" fmla="*/ 891 h 951"/>
                <a:gd name="T34" fmla="*/ 569 w 3364"/>
                <a:gd name="T35" fmla="*/ 891 h 951"/>
                <a:gd name="T36" fmla="*/ 500 w 3364"/>
                <a:gd name="T37" fmla="*/ 875 h 951"/>
                <a:gd name="T38" fmla="*/ 500 w 3364"/>
                <a:gd name="T39" fmla="*/ 875 h 951"/>
                <a:gd name="T40" fmla="*/ 1 w 3364"/>
                <a:gd name="T41" fmla="*/ 616 h 951"/>
                <a:gd name="T42" fmla="*/ 1 w 3364"/>
                <a:gd name="T43" fmla="*/ 616 h 951"/>
                <a:gd name="T44" fmla="*/ 0 w 3364"/>
                <a:gd name="T45" fmla="*/ 616 h 951"/>
                <a:gd name="T46" fmla="*/ 0 w 3364"/>
                <a:gd name="T47" fmla="*/ 617 h 951"/>
                <a:gd name="T48" fmla="*/ 499 w 3364"/>
                <a:gd name="T49" fmla="*/ 877 h 951"/>
                <a:gd name="T50" fmla="*/ 499 w 3364"/>
                <a:gd name="T51" fmla="*/ 877 h 951"/>
                <a:gd name="T52" fmla="*/ 568 w 3364"/>
                <a:gd name="T53" fmla="*/ 893 h 951"/>
                <a:gd name="T54" fmla="*/ 968 w 3364"/>
                <a:gd name="T55" fmla="*/ 951 h 951"/>
                <a:gd name="T56" fmla="*/ 1037 w 3364"/>
                <a:gd name="T57" fmla="*/ 950 h 951"/>
                <a:gd name="T58" fmla="*/ 1037 w 3364"/>
                <a:gd name="T59" fmla="*/ 950 h 951"/>
                <a:gd name="T60" fmla="*/ 1265 w 3364"/>
                <a:gd name="T61" fmla="*/ 917 h 951"/>
                <a:gd name="T62" fmla="*/ 1265 w 3364"/>
                <a:gd name="T63" fmla="*/ 917 h 951"/>
                <a:gd name="T64" fmla="*/ 1358 w 3364"/>
                <a:gd name="T65" fmla="*/ 893 h 951"/>
                <a:gd name="T66" fmla="*/ 1358 w 3364"/>
                <a:gd name="T67" fmla="*/ 893 h 951"/>
                <a:gd name="T68" fmla="*/ 1590 w 3364"/>
                <a:gd name="T69" fmla="*/ 812 h 951"/>
                <a:gd name="T70" fmla="*/ 1591 w 3364"/>
                <a:gd name="T71" fmla="*/ 812 h 951"/>
                <a:gd name="T72" fmla="*/ 1660 w 3364"/>
                <a:gd name="T73" fmla="*/ 780 h 951"/>
                <a:gd name="T74" fmla="*/ 1669 w 3364"/>
                <a:gd name="T75" fmla="*/ 778 h 951"/>
                <a:gd name="T76" fmla="*/ 1670 w 3364"/>
                <a:gd name="T77" fmla="*/ 778 h 951"/>
                <a:gd name="T78" fmla="*/ 1680 w 3364"/>
                <a:gd name="T79" fmla="*/ 776 h 951"/>
                <a:gd name="T80" fmla="*/ 1680 w 3364"/>
                <a:gd name="T81" fmla="*/ 776 h 951"/>
                <a:gd name="T82" fmla="*/ 1969 w 3364"/>
                <a:gd name="T83" fmla="*/ 651 h 951"/>
                <a:gd name="T84" fmla="*/ 2616 w 3364"/>
                <a:gd name="T85" fmla="*/ 364 h 951"/>
                <a:gd name="T86" fmla="*/ 2616 w 3364"/>
                <a:gd name="T87" fmla="*/ 364 h 951"/>
                <a:gd name="T88" fmla="*/ 3162 w 3364"/>
                <a:gd name="T89" fmla="*/ 101 h 951"/>
                <a:gd name="T90" fmla="*/ 3363 w 3364"/>
                <a:gd name="T91" fmla="*/ 2 h 951"/>
                <a:gd name="T92" fmla="*/ 3364 w 3364"/>
                <a:gd name="T93" fmla="*/ 1 h 951"/>
                <a:gd name="T94" fmla="*/ 3363 w 3364"/>
                <a:gd name="T95"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4" h="951">
                  <a:moveTo>
                    <a:pt x="3363" y="0"/>
                  </a:moveTo>
                  <a:cubicBezTo>
                    <a:pt x="3363" y="0"/>
                    <a:pt x="3362" y="0"/>
                    <a:pt x="3362" y="0"/>
                  </a:cubicBezTo>
                  <a:cubicBezTo>
                    <a:pt x="3303" y="43"/>
                    <a:pt x="3230" y="63"/>
                    <a:pt x="3161" y="99"/>
                  </a:cubicBezTo>
                  <a:cubicBezTo>
                    <a:pt x="2977" y="196"/>
                    <a:pt x="2798" y="273"/>
                    <a:pt x="2615" y="362"/>
                  </a:cubicBezTo>
                  <a:cubicBezTo>
                    <a:pt x="2615" y="362"/>
                    <a:pt x="2615" y="362"/>
                    <a:pt x="2615" y="362"/>
                  </a:cubicBezTo>
                  <a:cubicBezTo>
                    <a:pt x="2400" y="463"/>
                    <a:pt x="2188" y="556"/>
                    <a:pt x="1968" y="649"/>
                  </a:cubicBezTo>
                  <a:cubicBezTo>
                    <a:pt x="1871" y="689"/>
                    <a:pt x="1773" y="730"/>
                    <a:pt x="1679" y="774"/>
                  </a:cubicBezTo>
                  <a:cubicBezTo>
                    <a:pt x="1679" y="774"/>
                    <a:pt x="1679" y="774"/>
                    <a:pt x="1679" y="774"/>
                  </a:cubicBezTo>
                  <a:cubicBezTo>
                    <a:pt x="1675" y="776"/>
                    <a:pt x="1672" y="776"/>
                    <a:pt x="1669" y="776"/>
                  </a:cubicBezTo>
                  <a:cubicBezTo>
                    <a:pt x="1669" y="776"/>
                    <a:pt x="1669" y="776"/>
                    <a:pt x="1669" y="776"/>
                  </a:cubicBezTo>
                  <a:cubicBezTo>
                    <a:pt x="1666" y="776"/>
                    <a:pt x="1663" y="776"/>
                    <a:pt x="1659" y="778"/>
                  </a:cubicBezTo>
                  <a:cubicBezTo>
                    <a:pt x="1634" y="790"/>
                    <a:pt x="1614" y="798"/>
                    <a:pt x="1590" y="810"/>
                  </a:cubicBezTo>
                  <a:cubicBezTo>
                    <a:pt x="1512" y="839"/>
                    <a:pt x="1439" y="867"/>
                    <a:pt x="1358" y="891"/>
                  </a:cubicBezTo>
                  <a:cubicBezTo>
                    <a:pt x="1325" y="899"/>
                    <a:pt x="1297" y="907"/>
                    <a:pt x="1264" y="915"/>
                  </a:cubicBezTo>
                  <a:cubicBezTo>
                    <a:pt x="1187" y="932"/>
                    <a:pt x="1114" y="940"/>
                    <a:pt x="1036" y="948"/>
                  </a:cubicBezTo>
                  <a:cubicBezTo>
                    <a:pt x="1014" y="949"/>
                    <a:pt x="991" y="949"/>
                    <a:pt x="968" y="949"/>
                  </a:cubicBezTo>
                  <a:cubicBezTo>
                    <a:pt x="833" y="949"/>
                    <a:pt x="701" y="929"/>
                    <a:pt x="569" y="891"/>
                  </a:cubicBezTo>
                  <a:cubicBezTo>
                    <a:pt x="569" y="891"/>
                    <a:pt x="569" y="891"/>
                    <a:pt x="569" y="891"/>
                  </a:cubicBezTo>
                  <a:cubicBezTo>
                    <a:pt x="544" y="887"/>
                    <a:pt x="524" y="883"/>
                    <a:pt x="500" y="875"/>
                  </a:cubicBezTo>
                  <a:cubicBezTo>
                    <a:pt x="500" y="875"/>
                    <a:pt x="500" y="875"/>
                    <a:pt x="500" y="875"/>
                  </a:cubicBezTo>
                  <a:cubicBezTo>
                    <a:pt x="321" y="810"/>
                    <a:pt x="154" y="726"/>
                    <a:pt x="1" y="616"/>
                  </a:cubicBezTo>
                  <a:cubicBezTo>
                    <a:pt x="1" y="616"/>
                    <a:pt x="1" y="616"/>
                    <a:pt x="1" y="616"/>
                  </a:cubicBezTo>
                  <a:cubicBezTo>
                    <a:pt x="1" y="616"/>
                    <a:pt x="0" y="616"/>
                    <a:pt x="0" y="616"/>
                  </a:cubicBezTo>
                  <a:cubicBezTo>
                    <a:pt x="0" y="617"/>
                    <a:pt x="0" y="617"/>
                    <a:pt x="0" y="617"/>
                  </a:cubicBezTo>
                  <a:cubicBezTo>
                    <a:pt x="153" y="727"/>
                    <a:pt x="320" y="812"/>
                    <a:pt x="499" y="877"/>
                  </a:cubicBezTo>
                  <a:cubicBezTo>
                    <a:pt x="499" y="877"/>
                    <a:pt x="499" y="877"/>
                    <a:pt x="499" y="877"/>
                  </a:cubicBezTo>
                  <a:cubicBezTo>
                    <a:pt x="523" y="885"/>
                    <a:pt x="544" y="889"/>
                    <a:pt x="568" y="893"/>
                  </a:cubicBezTo>
                  <a:cubicBezTo>
                    <a:pt x="701" y="931"/>
                    <a:pt x="833" y="951"/>
                    <a:pt x="968" y="951"/>
                  </a:cubicBezTo>
                  <a:cubicBezTo>
                    <a:pt x="991" y="951"/>
                    <a:pt x="1014" y="951"/>
                    <a:pt x="1037" y="950"/>
                  </a:cubicBezTo>
                  <a:cubicBezTo>
                    <a:pt x="1037" y="950"/>
                    <a:pt x="1037" y="950"/>
                    <a:pt x="1037" y="950"/>
                  </a:cubicBezTo>
                  <a:cubicBezTo>
                    <a:pt x="1114" y="942"/>
                    <a:pt x="1187" y="934"/>
                    <a:pt x="1265" y="917"/>
                  </a:cubicBezTo>
                  <a:cubicBezTo>
                    <a:pt x="1265" y="917"/>
                    <a:pt x="1265" y="917"/>
                    <a:pt x="1265" y="917"/>
                  </a:cubicBezTo>
                  <a:cubicBezTo>
                    <a:pt x="1297" y="909"/>
                    <a:pt x="1326" y="901"/>
                    <a:pt x="1358" y="893"/>
                  </a:cubicBezTo>
                  <a:cubicBezTo>
                    <a:pt x="1358" y="893"/>
                    <a:pt x="1358" y="893"/>
                    <a:pt x="1358" y="893"/>
                  </a:cubicBezTo>
                  <a:cubicBezTo>
                    <a:pt x="1440" y="869"/>
                    <a:pt x="1513" y="841"/>
                    <a:pt x="1590" y="812"/>
                  </a:cubicBezTo>
                  <a:cubicBezTo>
                    <a:pt x="1591" y="812"/>
                    <a:pt x="1591" y="812"/>
                    <a:pt x="1591" y="812"/>
                  </a:cubicBezTo>
                  <a:cubicBezTo>
                    <a:pt x="1615" y="800"/>
                    <a:pt x="1635" y="792"/>
                    <a:pt x="1660" y="780"/>
                  </a:cubicBezTo>
                  <a:cubicBezTo>
                    <a:pt x="1664" y="778"/>
                    <a:pt x="1666" y="778"/>
                    <a:pt x="1669" y="778"/>
                  </a:cubicBezTo>
                  <a:cubicBezTo>
                    <a:pt x="1670" y="778"/>
                    <a:pt x="1670" y="778"/>
                    <a:pt x="1670" y="778"/>
                  </a:cubicBezTo>
                  <a:cubicBezTo>
                    <a:pt x="1673" y="778"/>
                    <a:pt x="1676" y="778"/>
                    <a:pt x="1680" y="776"/>
                  </a:cubicBezTo>
                  <a:cubicBezTo>
                    <a:pt x="1680" y="776"/>
                    <a:pt x="1680" y="776"/>
                    <a:pt x="1680" y="776"/>
                  </a:cubicBezTo>
                  <a:cubicBezTo>
                    <a:pt x="1774" y="731"/>
                    <a:pt x="1871" y="691"/>
                    <a:pt x="1969" y="651"/>
                  </a:cubicBezTo>
                  <a:cubicBezTo>
                    <a:pt x="2189" y="558"/>
                    <a:pt x="2400" y="465"/>
                    <a:pt x="2616" y="364"/>
                  </a:cubicBezTo>
                  <a:cubicBezTo>
                    <a:pt x="2616" y="364"/>
                    <a:pt x="2616" y="364"/>
                    <a:pt x="2616" y="364"/>
                  </a:cubicBezTo>
                  <a:cubicBezTo>
                    <a:pt x="2799" y="275"/>
                    <a:pt x="2978" y="198"/>
                    <a:pt x="3162" y="101"/>
                  </a:cubicBezTo>
                  <a:cubicBezTo>
                    <a:pt x="3231" y="65"/>
                    <a:pt x="3304" y="45"/>
                    <a:pt x="3363" y="2"/>
                  </a:cubicBezTo>
                  <a:cubicBezTo>
                    <a:pt x="3364" y="2"/>
                    <a:pt x="3364" y="1"/>
                    <a:pt x="3364" y="1"/>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35"/>
            <p:cNvSpPr>
              <a:spLocks/>
            </p:cNvSpPr>
            <p:nvPr userDrawn="1"/>
          </p:nvSpPr>
          <p:spPr bwMode="auto">
            <a:xfrm>
              <a:off x="9525" y="2239963"/>
              <a:ext cx="9890125" cy="2747963"/>
            </a:xfrm>
            <a:custGeom>
              <a:avLst/>
              <a:gdLst>
                <a:gd name="T0" fmla="*/ 3363 w 3364"/>
                <a:gd name="T1" fmla="*/ 0 h 951"/>
                <a:gd name="T2" fmla="*/ 3362 w 3364"/>
                <a:gd name="T3" fmla="*/ 0 h 951"/>
                <a:gd name="T4" fmla="*/ 3193 w 3364"/>
                <a:gd name="T5" fmla="*/ 80 h 951"/>
                <a:gd name="T6" fmla="*/ 3193 w 3364"/>
                <a:gd name="T7" fmla="*/ 80 h 951"/>
                <a:gd name="T8" fmla="*/ 3141 w 3364"/>
                <a:gd name="T9" fmla="*/ 106 h 951"/>
                <a:gd name="T10" fmla="*/ 3091 w 3364"/>
                <a:gd name="T11" fmla="*/ 136 h 951"/>
                <a:gd name="T12" fmla="*/ 2245 w 3364"/>
                <a:gd name="T13" fmla="*/ 532 h 951"/>
                <a:gd name="T14" fmla="*/ 2245 w 3364"/>
                <a:gd name="T15" fmla="*/ 532 h 951"/>
                <a:gd name="T16" fmla="*/ 2235 w 3364"/>
                <a:gd name="T17" fmla="*/ 534 h 951"/>
                <a:gd name="T18" fmla="*/ 2235 w 3364"/>
                <a:gd name="T19" fmla="*/ 534 h 951"/>
                <a:gd name="T20" fmla="*/ 2225 w 3364"/>
                <a:gd name="T21" fmla="*/ 536 h 951"/>
                <a:gd name="T22" fmla="*/ 2050 w 3364"/>
                <a:gd name="T23" fmla="*/ 617 h 951"/>
                <a:gd name="T24" fmla="*/ 2050 w 3364"/>
                <a:gd name="T25" fmla="*/ 617 h 951"/>
                <a:gd name="T26" fmla="*/ 1281 w 3364"/>
                <a:gd name="T27" fmla="*/ 912 h 951"/>
                <a:gd name="T28" fmla="*/ 1280 w 3364"/>
                <a:gd name="T29" fmla="*/ 912 h 951"/>
                <a:gd name="T30" fmla="*/ 1150 w 3364"/>
                <a:gd name="T31" fmla="*/ 936 h 951"/>
                <a:gd name="T32" fmla="*/ 963 w 3364"/>
                <a:gd name="T33" fmla="*/ 949 h 951"/>
                <a:gd name="T34" fmla="*/ 736 w 3364"/>
                <a:gd name="T35" fmla="*/ 932 h 951"/>
                <a:gd name="T36" fmla="*/ 2 w 3364"/>
                <a:gd name="T37" fmla="*/ 616 h 951"/>
                <a:gd name="T38" fmla="*/ 1 w 3364"/>
                <a:gd name="T39" fmla="*/ 616 h 951"/>
                <a:gd name="T40" fmla="*/ 0 w 3364"/>
                <a:gd name="T41" fmla="*/ 616 h 951"/>
                <a:gd name="T42" fmla="*/ 0 w 3364"/>
                <a:gd name="T43" fmla="*/ 618 h 951"/>
                <a:gd name="T44" fmla="*/ 735 w 3364"/>
                <a:gd name="T45" fmla="*/ 934 h 951"/>
                <a:gd name="T46" fmla="*/ 735 w 3364"/>
                <a:gd name="T47" fmla="*/ 934 h 951"/>
                <a:gd name="T48" fmla="*/ 963 w 3364"/>
                <a:gd name="T49" fmla="*/ 951 h 951"/>
                <a:gd name="T50" fmla="*/ 1151 w 3364"/>
                <a:gd name="T51" fmla="*/ 938 h 951"/>
                <a:gd name="T52" fmla="*/ 1151 w 3364"/>
                <a:gd name="T53" fmla="*/ 938 h 951"/>
                <a:gd name="T54" fmla="*/ 1281 w 3364"/>
                <a:gd name="T55" fmla="*/ 914 h 951"/>
                <a:gd name="T56" fmla="*/ 1281 w 3364"/>
                <a:gd name="T57" fmla="*/ 914 h 951"/>
                <a:gd name="T58" fmla="*/ 2050 w 3364"/>
                <a:gd name="T59" fmla="*/ 619 h 951"/>
                <a:gd name="T60" fmla="*/ 2050 w 3364"/>
                <a:gd name="T61" fmla="*/ 619 h 951"/>
                <a:gd name="T62" fmla="*/ 2225 w 3364"/>
                <a:gd name="T63" fmla="*/ 538 h 951"/>
                <a:gd name="T64" fmla="*/ 2235 w 3364"/>
                <a:gd name="T65" fmla="*/ 536 h 951"/>
                <a:gd name="T66" fmla="*/ 2236 w 3364"/>
                <a:gd name="T67" fmla="*/ 536 h 951"/>
                <a:gd name="T68" fmla="*/ 2246 w 3364"/>
                <a:gd name="T69" fmla="*/ 534 h 951"/>
                <a:gd name="T70" fmla="*/ 3092 w 3364"/>
                <a:gd name="T71" fmla="*/ 138 h 951"/>
                <a:gd name="T72" fmla="*/ 3093 w 3364"/>
                <a:gd name="T73" fmla="*/ 138 h 951"/>
                <a:gd name="T74" fmla="*/ 3142 w 3364"/>
                <a:gd name="T75" fmla="*/ 108 h 951"/>
                <a:gd name="T76" fmla="*/ 3194 w 3364"/>
                <a:gd name="T77" fmla="*/ 81 h 951"/>
                <a:gd name="T78" fmla="*/ 3363 w 3364"/>
                <a:gd name="T79" fmla="*/ 2 h 951"/>
                <a:gd name="T80" fmla="*/ 3364 w 3364"/>
                <a:gd name="T81" fmla="*/ 0 h 951"/>
                <a:gd name="T82" fmla="*/ 3363 w 3364"/>
                <a:gd name="T83" fmla="*/ 0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4" h="951">
                  <a:moveTo>
                    <a:pt x="3363" y="0"/>
                  </a:moveTo>
                  <a:cubicBezTo>
                    <a:pt x="3363" y="0"/>
                    <a:pt x="3362" y="0"/>
                    <a:pt x="3362" y="0"/>
                  </a:cubicBezTo>
                  <a:cubicBezTo>
                    <a:pt x="3307" y="27"/>
                    <a:pt x="3250" y="47"/>
                    <a:pt x="3193" y="80"/>
                  </a:cubicBezTo>
                  <a:cubicBezTo>
                    <a:pt x="3193" y="80"/>
                    <a:pt x="3193" y="80"/>
                    <a:pt x="3193" y="80"/>
                  </a:cubicBezTo>
                  <a:cubicBezTo>
                    <a:pt x="3177" y="92"/>
                    <a:pt x="3159" y="99"/>
                    <a:pt x="3141" y="106"/>
                  </a:cubicBezTo>
                  <a:cubicBezTo>
                    <a:pt x="3123" y="114"/>
                    <a:pt x="3106" y="122"/>
                    <a:pt x="3091" y="136"/>
                  </a:cubicBezTo>
                  <a:cubicBezTo>
                    <a:pt x="2811" y="270"/>
                    <a:pt x="2534" y="403"/>
                    <a:pt x="2245" y="532"/>
                  </a:cubicBezTo>
                  <a:cubicBezTo>
                    <a:pt x="2245" y="532"/>
                    <a:pt x="2245" y="532"/>
                    <a:pt x="2245" y="532"/>
                  </a:cubicBezTo>
                  <a:cubicBezTo>
                    <a:pt x="2241" y="534"/>
                    <a:pt x="2238" y="534"/>
                    <a:pt x="2235" y="534"/>
                  </a:cubicBezTo>
                  <a:cubicBezTo>
                    <a:pt x="2235" y="534"/>
                    <a:pt x="2235" y="534"/>
                    <a:pt x="2235" y="534"/>
                  </a:cubicBezTo>
                  <a:cubicBezTo>
                    <a:pt x="2232" y="534"/>
                    <a:pt x="2229" y="534"/>
                    <a:pt x="2225" y="536"/>
                  </a:cubicBezTo>
                  <a:cubicBezTo>
                    <a:pt x="2168" y="565"/>
                    <a:pt x="2111" y="593"/>
                    <a:pt x="2050" y="617"/>
                  </a:cubicBezTo>
                  <a:cubicBezTo>
                    <a:pt x="2050" y="617"/>
                    <a:pt x="2050" y="617"/>
                    <a:pt x="2050" y="617"/>
                  </a:cubicBezTo>
                  <a:cubicBezTo>
                    <a:pt x="1793" y="722"/>
                    <a:pt x="1553" y="843"/>
                    <a:pt x="1281" y="912"/>
                  </a:cubicBezTo>
                  <a:cubicBezTo>
                    <a:pt x="1280" y="912"/>
                    <a:pt x="1280" y="912"/>
                    <a:pt x="1280" y="912"/>
                  </a:cubicBezTo>
                  <a:cubicBezTo>
                    <a:pt x="1236" y="924"/>
                    <a:pt x="1195" y="928"/>
                    <a:pt x="1150" y="936"/>
                  </a:cubicBezTo>
                  <a:cubicBezTo>
                    <a:pt x="1086" y="945"/>
                    <a:pt x="1025" y="949"/>
                    <a:pt x="963" y="949"/>
                  </a:cubicBezTo>
                  <a:cubicBezTo>
                    <a:pt x="888" y="949"/>
                    <a:pt x="814" y="943"/>
                    <a:pt x="736" y="932"/>
                  </a:cubicBezTo>
                  <a:cubicBezTo>
                    <a:pt x="463" y="888"/>
                    <a:pt x="219" y="775"/>
                    <a:pt x="2" y="616"/>
                  </a:cubicBezTo>
                  <a:cubicBezTo>
                    <a:pt x="1" y="616"/>
                    <a:pt x="1" y="616"/>
                    <a:pt x="1" y="616"/>
                  </a:cubicBezTo>
                  <a:cubicBezTo>
                    <a:pt x="1" y="616"/>
                    <a:pt x="0" y="616"/>
                    <a:pt x="0" y="616"/>
                  </a:cubicBezTo>
                  <a:cubicBezTo>
                    <a:pt x="0" y="617"/>
                    <a:pt x="0" y="617"/>
                    <a:pt x="0" y="618"/>
                  </a:cubicBezTo>
                  <a:cubicBezTo>
                    <a:pt x="218" y="776"/>
                    <a:pt x="462" y="890"/>
                    <a:pt x="735" y="934"/>
                  </a:cubicBezTo>
                  <a:cubicBezTo>
                    <a:pt x="735" y="934"/>
                    <a:pt x="735" y="934"/>
                    <a:pt x="735" y="934"/>
                  </a:cubicBezTo>
                  <a:cubicBezTo>
                    <a:pt x="814" y="945"/>
                    <a:pt x="888" y="951"/>
                    <a:pt x="963" y="951"/>
                  </a:cubicBezTo>
                  <a:cubicBezTo>
                    <a:pt x="1025" y="951"/>
                    <a:pt x="1086" y="947"/>
                    <a:pt x="1151" y="938"/>
                  </a:cubicBezTo>
                  <a:cubicBezTo>
                    <a:pt x="1151" y="938"/>
                    <a:pt x="1151" y="938"/>
                    <a:pt x="1151" y="938"/>
                  </a:cubicBezTo>
                  <a:cubicBezTo>
                    <a:pt x="1195" y="930"/>
                    <a:pt x="1236" y="926"/>
                    <a:pt x="1281" y="914"/>
                  </a:cubicBezTo>
                  <a:cubicBezTo>
                    <a:pt x="1281" y="914"/>
                    <a:pt x="1281" y="914"/>
                    <a:pt x="1281" y="914"/>
                  </a:cubicBezTo>
                  <a:cubicBezTo>
                    <a:pt x="1554" y="845"/>
                    <a:pt x="1794" y="724"/>
                    <a:pt x="2050" y="619"/>
                  </a:cubicBezTo>
                  <a:cubicBezTo>
                    <a:pt x="2050" y="619"/>
                    <a:pt x="2050" y="619"/>
                    <a:pt x="2050" y="619"/>
                  </a:cubicBezTo>
                  <a:cubicBezTo>
                    <a:pt x="2111" y="595"/>
                    <a:pt x="2168" y="566"/>
                    <a:pt x="2225" y="538"/>
                  </a:cubicBezTo>
                  <a:cubicBezTo>
                    <a:pt x="2229" y="536"/>
                    <a:pt x="2232" y="536"/>
                    <a:pt x="2235" y="536"/>
                  </a:cubicBezTo>
                  <a:cubicBezTo>
                    <a:pt x="2235" y="536"/>
                    <a:pt x="2235" y="536"/>
                    <a:pt x="2236" y="536"/>
                  </a:cubicBezTo>
                  <a:cubicBezTo>
                    <a:pt x="2238" y="536"/>
                    <a:pt x="2242" y="536"/>
                    <a:pt x="2246" y="534"/>
                  </a:cubicBezTo>
                  <a:cubicBezTo>
                    <a:pt x="2535" y="405"/>
                    <a:pt x="2811" y="271"/>
                    <a:pt x="3092" y="138"/>
                  </a:cubicBezTo>
                  <a:cubicBezTo>
                    <a:pt x="3093" y="138"/>
                    <a:pt x="3093" y="138"/>
                    <a:pt x="3093" y="138"/>
                  </a:cubicBezTo>
                  <a:cubicBezTo>
                    <a:pt x="3107" y="124"/>
                    <a:pt x="3124" y="116"/>
                    <a:pt x="3142" y="108"/>
                  </a:cubicBezTo>
                  <a:cubicBezTo>
                    <a:pt x="3159" y="101"/>
                    <a:pt x="3178" y="94"/>
                    <a:pt x="3194" y="81"/>
                  </a:cubicBezTo>
                  <a:cubicBezTo>
                    <a:pt x="3251" y="49"/>
                    <a:pt x="3308" y="29"/>
                    <a:pt x="3363" y="2"/>
                  </a:cubicBezTo>
                  <a:cubicBezTo>
                    <a:pt x="3364" y="1"/>
                    <a:pt x="3364" y="1"/>
                    <a:pt x="3364" y="0"/>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6"/>
            <p:cNvSpPr>
              <a:spLocks/>
            </p:cNvSpPr>
            <p:nvPr userDrawn="1"/>
          </p:nvSpPr>
          <p:spPr bwMode="auto">
            <a:xfrm>
              <a:off x="6350" y="2398713"/>
              <a:ext cx="9893300" cy="2754313"/>
            </a:xfrm>
            <a:custGeom>
              <a:avLst/>
              <a:gdLst>
                <a:gd name="T0" fmla="*/ 3364 w 3365"/>
                <a:gd name="T1" fmla="*/ 0 h 953"/>
                <a:gd name="T2" fmla="*/ 3363 w 3365"/>
                <a:gd name="T3" fmla="*/ 0 h 953"/>
                <a:gd name="T4" fmla="*/ 3178 w 3365"/>
                <a:gd name="T5" fmla="*/ 89 h 953"/>
                <a:gd name="T6" fmla="*/ 3117 w 3365"/>
                <a:gd name="T7" fmla="*/ 126 h 953"/>
                <a:gd name="T8" fmla="*/ 1709 w 3365"/>
                <a:gd name="T9" fmla="*/ 764 h 953"/>
                <a:gd name="T10" fmla="*/ 1509 w 3365"/>
                <a:gd name="T11" fmla="*/ 841 h 953"/>
                <a:gd name="T12" fmla="*/ 1509 w 3365"/>
                <a:gd name="T13" fmla="*/ 841 h 953"/>
                <a:gd name="T14" fmla="*/ 1351 w 3365"/>
                <a:gd name="T15" fmla="*/ 893 h 953"/>
                <a:gd name="T16" fmla="*/ 1261 w 3365"/>
                <a:gd name="T17" fmla="*/ 914 h 953"/>
                <a:gd name="T18" fmla="*/ 1111 w 3365"/>
                <a:gd name="T19" fmla="*/ 942 h 953"/>
                <a:gd name="T20" fmla="*/ 973 w 3365"/>
                <a:gd name="T21" fmla="*/ 951 h 953"/>
                <a:gd name="T22" fmla="*/ 940 w 3365"/>
                <a:gd name="T23" fmla="*/ 950 h 953"/>
                <a:gd name="T24" fmla="*/ 806 w 3365"/>
                <a:gd name="T25" fmla="*/ 942 h 953"/>
                <a:gd name="T26" fmla="*/ 423 w 3365"/>
                <a:gd name="T27" fmla="*/ 849 h 953"/>
                <a:gd name="T28" fmla="*/ 1 w 3365"/>
                <a:gd name="T29" fmla="*/ 614 h 953"/>
                <a:gd name="T30" fmla="*/ 1 w 3365"/>
                <a:gd name="T31" fmla="*/ 614 h 953"/>
                <a:gd name="T32" fmla="*/ 0 w 3365"/>
                <a:gd name="T33" fmla="*/ 614 h 953"/>
                <a:gd name="T34" fmla="*/ 0 w 3365"/>
                <a:gd name="T35" fmla="*/ 616 h 953"/>
                <a:gd name="T36" fmla="*/ 423 w 3365"/>
                <a:gd name="T37" fmla="*/ 851 h 953"/>
                <a:gd name="T38" fmla="*/ 423 w 3365"/>
                <a:gd name="T39" fmla="*/ 851 h 953"/>
                <a:gd name="T40" fmla="*/ 805 w 3365"/>
                <a:gd name="T41" fmla="*/ 944 h 953"/>
                <a:gd name="T42" fmla="*/ 805 w 3365"/>
                <a:gd name="T43" fmla="*/ 944 h 953"/>
                <a:gd name="T44" fmla="*/ 940 w 3365"/>
                <a:gd name="T45" fmla="*/ 952 h 953"/>
                <a:gd name="T46" fmla="*/ 940 w 3365"/>
                <a:gd name="T47" fmla="*/ 952 h 953"/>
                <a:gd name="T48" fmla="*/ 973 w 3365"/>
                <a:gd name="T49" fmla="*/ 953 h 953"/>
                <a:gd name="T50" fmla="*/ 1111 w 3365"/>
                <a:gd name="T51" fmla="*/ 944 h 953"/>
                <a:gd name="T52" fmla="*/ 1111 w 3365"/>
                <a:gd name="T53" fmla="*/ 944 h 953"/>
                <a:gd name="T54" fmla="*/ 1262 w 3365"/>
                <a:gd name="T55" fmla="*/ 915 h 953"/>
                <a:gd name="T56" fmla="*/ 1262 w 3365"/>
                <a:gd name="T57" fmla="*/ 915 h 953"/>
                <a:gd name="T58" fmla="*/ 1351 w 3365"/>
                <a:gd name="T59" fmla="*/ 895 h 953"/>
                <a:gd name="T60" fmla="*/ 1351 w 3365"/>
                <a:gd name="T61" fmla="*/ 895 h 953"/>
                <a:gd name="T62" fmla="*/ 1510 w 3365"/>
                <a:gd name="T63" fmla="*/ 843 h 953"/>
                <a:gd name="T64" fmla="*/ 1510 w 3365"/>
                <a:gd name="T65" fmla="*/ 843 h 953"/>
                <a:gd name="T66" fmla="*/ 1709 w 3365"/>
                <a:gd name="T67" fmla="*/ 766 h 953"/>
                <a:gd name="T68" fmla="*/ 1709 w 3365"/>
                <a:gd name="T69" fmla="*/ 766 h 953"/>
                <a:gd name="T70" fmla="*/ 3118 w 3365"/>
                <a:gd name="T71" fmla="*/ 128 h 953"/>
                <a:gd name="T72" fmla="*/ 3118 w 3365"/>
                <a:gd name="T73" fmla="*/ 128 h 953"/>
                <a:gd name="T74" fmla="*/ 3179 w 3365"/>
                <a:gd name="T75" fmla="*/ 91 h 953"/>
                <a:gd name="T76" fmla="*/ 3179 w 3365"/>
                <a:gd name="T77" fmla="*/ 91 h 953"/>
                <a:gd name="T78" fmla="*/ 3364 w 3365"/>
                <a:gd name="T79" fmla="*/ 2 h 953"/>
                <a:gd name="T80" fmla="*/ 3365 w 3365"/>
                <a:gd name="T81" fmla="*/ 1 h 953"/>
                <a:gd name="T82" fmla="*/ 3364 w 3365"/>
                <a:gd name="T83"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3">
                  <a:moveTo>
                    <a:pt x="3364" y="0"/>
                  </a:moveTo>
                  <a:cubicBezTo>
                    <a:pt x="3364" y="0"/>
                    <a:pt x="3363" y="0"/>
                    <a:pt x="3363" y="0"/>
                  </a:cubicBezTo>
                  <a:cubicBezTo>
                    <a:pt x="3300" y="25"/>
                    <a:pt x="3243" y="61"/>
                    <a:pt x="3178" y="89"/>
                  </a:cubicBezTo>
                  <a:cubicBezTo>
                    <a:pt x="3157" y="98"/>
                    <a:pt x="3137" y="114"/>
                    <a:pt x="3117" y="126"/>
                  </a:cubicBezTo>
                  <a:cubicBezTo>
                    <a:pt x="2649" y="356"/>
                    <a:pt x="2185" y="562"/>
                    <a:pt x="1709" y="764"/>
                  </a:cubicBezTo>
                  <a:cubicBezTo>
                    <a:pt x="1644" y="788"/>
                    <a:pt x="1574" y="817"/>
                    <a:pt x="1509" y="841"/>
                  </a:cubicBezTo>
                  <a:cubicBezTo>
                    <a:pt x="1509" y="841"/>
                    <a:pt x="1509" y="841"/>
                    <a:pt x="1509" y="841"/>
                  </a:cubicBezTo>
                  <a:cubicBezTo>
                    <a:pt x="1456" y="861"/>
                    <a:pt x="1404" y="877"/>
                    <a:pt x="1351" y="893"/>
                  </a:cubicBezTo>
                  <a:cubicBezTo>
                    <a:pt x="1322" y="901"/>
                    <a:pt x="1290" y="905"/>
                    <a:pt x="1261" y="914"/>
                  </a:cubicBezTo>
                  <a:cubicBezTo>
                    <a:pt x="1208" y="926"/>
                    <a:pt x="1159" y="938"/>
                    <a:pt x="1111" y="942"/>
                  </a:cubicBezTo>
                  <a:cubicBezTo>
                    <a:pt x="1065" y="945"/>
                    <a:pt x="1019" y="951"/>
                    <a:pt x="973" y="951"/>
                  </a:cubicBezTo>
                  <a:cubicBezTo>
                    <a:pt x="962" y="951"/>
                    <a:pt x="951" y="951"/>
                    <a:pt x="940" y="950"/>
                  </a:cubicBezTo>
                  <a:cubicBezTo>
                    <a:pt x="895" y="946"/>
                    <a:pt x="850" y="946"/>
                    <a:pt x="806" y="942"/>
                  </a:cubicBezTo>
                  <a:cubicBezTo>
                    <a:pt x="671" y="926"/>
                    <a:pt x="549" y="893"/>
                    <a:pt x="423" y="849"/>
                  </a:cubicBezTo>
                  <a:cubicBezTo>
                    <a:pt x="269" y="788"/>
                    <a:pt x="135" y="704"/>
                    <a:pt x="1" y="614"/>
                  </a:cubicBezTo>
                  <a:cubicBezTo>
                    <a:pt x="1" y="614"/>
                    <a:pt x="1" y="614"/>
                    <a:pt x="1" y="614"/>
                  </a:cubicBezTo>
                  <a:cubicBezTo>
                    <a:pt x="1" y="614"/>
                    <a:pt x="0" y="614"/>
                    <a:pt x="0" y="614"/>
                  </a:cubicBezTo>
                  <a:cubicBezTo>
                    <a:pt x="0" y="615"/>
                    <a:pt x="0" y="615"/>
                    <a:pt x="0" y="616"/>
                  </a:cubicBezTo>
                  <a:cubicBezTo>
                    <a:pt x="133" y="705"/>
                    <a:pt x="268" y="790"/>
                    <a:pt x="423" y="851"/>
                  </a:cubicBezTo>
                  <a:cubicBezTo>
                    <a:pt x="423" y="851"/>
                    <a:pt x="423" y="851"/>
                    <a:pt x="423" y="851"/>
                  </a:cubicBezTo>
                  <a:cubicBezTo>
                    <a:pt x="549" y="895"/>
                    <a:pt x="671" y="928"/>
                    <a:pt x="805" y="944"/>
                  </a:cubicBezTo>
                  <a:cubicBezTo>
                    <a:pt x="805" y="944"/>
                    <a:pt x="805" y="944"/>
                    <a:pt x="805" y="944"/>
                  </a:cubicBezTo>
                  <a:cubicBezTo>
                    <a:pt x="850" y="948"/>
                    <a:pt x="895" y="948"/>
                    <a:pt x="940" y="952"/>
                  </a:cubicBezTo>
                  <a:cubicBezTo>
                    <a:pt x="940" y="952"/>
                    <a:pt x="940" y="952"/>
                    <a:pt x="940" y="952"/>
                  </a:cubicBezTo>
                  <a:cubicBezTo>
                    <a:pt x="951" y="953"/>
                    <a:pt x="962" y="953"/>
                    <a:pt x="973" y="953"/>
                  </a:cubicBezTo>
                  <a:cubicBezTo>
                    <a:pt x="1019" y="953"/>
                    <a:pt x="1065" y="947"/>
                    <a:pt x="1111" y="944"/>
                  </a:cubicBezTo>
                  <a:cubicBezTo>
                    <a:pt x="1111" y="944"/>
                    <a:pt x="1111" y="944"/>
                    <a:pt x="1111" y="944"/>
                  </a:cubicBezTo>
                  <a:cubicBezTo>
                    <a:pt x="1160" y="940"/>
                    <a:pt x="1209" y="928"/>
                    <a:pt x="1262" y="915"/>
                  </a:cubicBezTo>
                  <a:cubicBezTo>
                    <a:pt x="1262" y="915"/>
                    <a:pt x="1262" y="915"/>
                    <a:pt x="1262" y="915"/>
                  </a:cubicBezTo>
                  <a:cubicBezTo>
                    <a:pt x="1290" y="907"/>
                    <a:pt x="1323" y="903"/>
                    <a:pt x="1351" y="895"/>
                  </a:cubicBezTo>
                  <a:cubicBezTo>
                    <a:pt x="1351" y="895"/>
                    <a:pt x="1351" y="895"/>
                    <a:pt x="1351" y="895"/>
                  </a:cubicBezTo>
                  <a:cubicBezTo>
                    <a:pt x="1404" y="879"/>
                    <a:pt x="1457" y="863"/>
                    <a:pt x="1510" y="843"/>
                  </a:cubicBezTo>
                  <a:cubicBezTo>
                    <a:pt x="1510" y="843"/>
                    <a:pt x="1510" y="843"/>
                    <a:pt x="1510" y="843"/>
                  </a:cubicBezTo>
                  <a:cubicBezTo>
                    <a:pt x="1575" y="818"/>
                    <a:pt x="1644" y="790"/>
                    <a:pt x="1709" y="766"/>
                  </a:cubicBezTo>
                  <a:cubicBezTo>
                    <a:pt x="1709" y="766"/>
                    <a:pt x="1709" y="766"/>
                    <a:pt x="1709" y="766"/>
                  </a:cubicBezTo>
                  <a:cubicBezTo>
                    <a:pt x="2186" y="564"/>
                    <a:pt x="2650" y="358"/>
                    <a:pt x="3118" y="128"/>
                  </a:cubicBezTo>
                  <a:cubicBezTo>
                    <a:pt x="3118" y="128"/>
                    <a:pt x="3118" y="128"/>
                    <a:pt x="3118" y="128"/>
                  </a:cubicBezTo>
                  <a:cubicBezTo>
                    <a:pt x="3138" y="115"/>
                    <a:pt x="3159" y="99"/>
                    <a:pt x="3179" y="91"/>
                  </a:cubicBezTo>
                  <a:cubicBezTo>
                    <a:pt x="3179" y="91"/>
                    <a:pt x="3179" y="91"/>
                    <a:pt x="3179" y="91"/>
                  </a:cubicBezTo>
                  <a:cubicBezTo>
                    <a:pt x="3244" y="63"/>
                    <a:pt x="3301" y="27"/>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37"/>
            <p:cNvSpPr>
              <a:spLocks/>
            </p:cNvSpPr>
            <p:nvPr userDrawn="1"/>
          </p:nvSpPr>
          <p:spPr bwMode="auto">
            <a:xfrm>
              <a:off x="6350" y="2557463"/>
              <a:ext cx="9893300" cy="2743200"/>
            </a:xfrm>
            <a:custGeom>
              <a:avLst/>
              <a:gdLst>
                <a:gd name="T0" fmla="*/ 3364 w 3365"/>
                <a:gd name="T1" fmla="*/ 0 h 949"/>
                <a:gd name="T2" fmla="*/ 3363 w 3365"/>
                <a:gd name="T3" fmla="*/ 1 h 949"/>
                <a:gd name="T4" fmla="*/ 3350 w 3365"/>
                <a:gd name="T5" fmla="*/ 9 h 949"/>
                <a:gd name="T6" fmla="*/ 3333 w 3365"/>
                <a:gd name="T7" fmla="*/ 14 h 949"/>
                <a:gd name="T8" fmla="*/ 3333 w 3365"/>
                <a:gd name="T9" fmla="*/ 14 h 949"/>
                <a:gd name="T10" fmla="*/ 3251 w 3365"/>
                <a:gd name="T11" fmla="*/ 55 h 949"/>
                <a:gd name="T12" fmla="*/ 3251 w 3365"/>
                <a:gd name="T13" fmla="*/ 55 h 949"/>
                <a:gd name="T14" fmla="*/ 1607 w 3365"/>
                <a:gd name="T15" fmla="*/ 802 h 949"/>
                <a:gd name="T16" fmla="*/ 1607 w 3365"/>
                <a:gd name="T17" fmla="*/ 802 h 949"/>
                <a:gd name="T18" fmla="*/ 1294 w 3365"/>
                <a:gd name="T19" fmla="*/ 907 h 949"/>
                <a:gd name="T20" fmla="*/ 1294 w 3365"/>
                <a:gd name="T21" fmla="*/ 907 h 949"/>
                <a:gd name="T22" fmla="*/ 964 w 3365"/>
                <a:gd name="T23" fmla="*/ 947 h 949"/>
                <a:gd name="T24" fmla="*/ 505 w 3365"/>
                <a:gd name="T25" fmla="*/ 871 h 949"/>
                <a:gd name="T26" fmla="*/ 468 w 3365"/>
                <a:gd name="T27" fmla="*/ 863 h 949"/>
                <a:gd name="T28" fmla="*/ 196 w 3365"/>
                <a:gd name="T29" fmla="*/ 733 h 949"/>
                <a:gd name="T30" fmla="*/ 196 w 3365"/>
                <a:gd name="T31" fmla="*/ 733 h 949"/>
                <a:gd name="T32" fmla="*/ 159 w 3365"/>
                <a:gd name="T33" fmla="*/ 717 h 949"/>
                <a:gd name="T34" fmla="*/ 2 w 3365"/>
                <a:gd name="T35" fmla="*/ 614 h 949"/>
                <a:gd name="T36" fmla="*/ 1 w 3365"/>
                <a:gd name="T37" fmla="*/ 613 h 949"/>
                <a:gd name="T38" fmla="*/ 0 w 3365"/>
                <a:gd name="T39" fmla="*/ 614 h 949"/>
                <a:gd name="T40" fmla="*/ 0 w 3365"/>
                <a:gd name="T41" fmla="*/ 615 h 949"/>
                <a:gd name="T42" fmla="*/ 158 w 3365"/>
                <a:gd name="T43" fmla="*/ 719 h 949"/>
                <a:gd name="T44" fmla="*/ 158 w 3365"/>
                <a:gd name="T45" fmla="*/ 719 h 949"/>
                <a:gd name="T46" fmla="*/ 195 w 3365"/>
                <a:gd name="T47" fmla="*/ 735 h 949"/>
                <a:gd name="T48" fmla="*/ 195 w 3365"/>
                <a:gd name="T49" fmla="*/ 735 h 949"/>
                <a:gd name="T50" fmla="*/ 467 w 3365"/>
                <a:gd name="T51" fmla="*/ 864 h 949"/>
                <a:gd name="T52" fmla="*/ 467 w 3365"/>
                <a:gd name="T53" fmla="*/ 864 h 949"/>
                <a:gd name="T54" fmla="*/ 504 w 3365"/>
                <a:gd name="T55" fmla="*/ 873 h 949"/>
                <a:gd name="T56" fmla="*/ 964 w 3365"/>
                <a:gd name="T57" fmla="*/ 949 h 949"/>
                <a:gd name="T58" fmla="*/ 1294 w 3365"/>
                <a:gd name="T59" fmla="*/ 909 h 949"/>
                <a:gd name="T60" fmla="*/ 1294 w 3365"/>
                <a:gd name="T61" fmla="*/ 909 h 949"/>
                <a:gd name="T62" fmla="*/ 1608 w 3365"/>
                <a:gd name="T63" fmla="*/ 804 h 949"/>
                <a:gd name="T64" fmla="*/ 1608 w 3365"/>
                <a:gd name="T65" fmla="*/ 804 h 949"/>
                <a:gd name="T66" fmla="*/ 3252 w 3365"/>
                <a:gd name="T67" fmla="*/ 56 h 949"/>
                <a:gd name="T68" fmla="*/ 3333 w 3365"/>
                <a:gd name="T69" fmla="*/ 16 h 949"/>
                <a:gd name="T70" fmla="*/ 3351 w 3365"/>
                <a:gd name="T71" fmla="*/ 11 h 949"/>
                <a:gd name="T72" fmla="*/ 3365 w 3365"/>
                <a:gd name="T73" fmla="*/ 2 h 949"/>
                <a:gd name="T74" fmla="*/ 3364 w 3365"/>
                <a:gd name="T75" fmla="*/ 1 h 949"/>
                <a:gd name="T76" fmla="*/ 3364 w 3365"/>
                <a:gd name="T77"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65" h="949">
                  <a:moveTo>
                    <a:pt x="3364" y="0"/>
                  </a:moveTo>
                  <a:cubicBezTo>
                    <a:pt x="3363" y="0"/>
                    <a:pt x="3363" y="1"/>
                    <a:pt x="3363" y="1"/>
                  </a:cubicBezTo>
                  <a:cubicBezTo>
                    <a:pt x="3360" y="5"/>
                    <a:pt x="3356" y="8"/>
                    <a:pt x="3350" y="9"/>
                  </a:cubicBezTo>
                  <a:cubicBezTo>
                    <a:pt x="3345" y="11"/>
                    <a:pt x="3339" y="12"/>
                    <a:pt x="3333" y="14"/>
                  </a:cubicBezTo>
                  <a:cubicBezTo>
                    <a:pt x="3333" y="14"/>
                    <a:pt x="3333" y="14"/>
                    <a:pt x="3333" y="14"/>
                  </a:cubicBezTo>
                  <a:cubicBezTo>
                    <a:pt x="3304" y="26"/>
                    <a:pt x="3280" y="42"/>
                    <a:pt x="3251" y="55"/>
                  </a:cubicBezTo>
                  <a:cubicBezTo>
                    <a:pt x="3251" y="55"/>
                    <a:pt x="3251" y="55"/>
                    <a:pt x="3251" y="55"/>
                  </a:cubicBezTo>
                  <a:cubicBezTo>
                    <a:pt x="2706" y="329"/>
                    <a:pt x="2169" y="572"/>
                    <a:pt x="1607" y="802"/>
                  </a:cubicBezTo>
                  <a:cubicBezTo>
                    <a:pt x="1607" y="802"/>
                    <a:pt x="1607" y="802"/>
                    <a:pt x="1607" y="802"/>
                  </a:cubicBezTo>
                  <a:cubicBezTo>
                    <a:pt x="1505" y="842"/>
                    <a:pt x="1404" y="879"/>
                    <a:pt x="1294" y="907"/>
                  </a:cubicBezTo>
                  <a:cubicBezTo>
                    <a:pt x="1294" y="907"/>
                    <a:pt x="1294" y="907"/>
                    <a:pt x="1294" y="907"/>
                  </a:cubicBezTo>
                  <a:cubicBezTo>
                    <a:pt x="1183" y="934"/>
                    <a:pt x="1073" y="947"/>
                    <a:pt x="964" y="947"/>
                  </a:cubicBezTo>
                  <a:cubicBezTo>
                    <a:pt x="808" y="947"/>
                    <a:pt x="655" y="920"/>
                    <a:pt x="505" y="871"/>
                  </a:cubicBezTo>
                  <a:cubicBezTo>
                    <a:pt x="492" y="867"/>
                    <a:pt x="480" y="867"/>
                    <a:pt x="468" y="863"/>
                  </a:cubicBezTo>
                  <a:cubicBezTo>
                    <a:pt x="374" y="822"/>
                    <a:pt x="285" y="794"/>
                    <a:pt x="196" y="733"/>
                  </a:cubicBezTo>
                  <a:cubicBezTo>
                    <a:pt x="196" y="733"/>
                    <a:pt x="196" y="733"/>
                    <a:pt x="196" y="733"/>
                  </a:cubicBezTo>
                  <a:cubicBezTo>
                    <a:pt x="183" y="725"/>
                    <a:pt x="171" y="725"/>
                    <a:pt x="159" y="717"/>
                  </a:cubicBezTo>
                  <a:cubicBezTo>
                    <a:pt x="106" y="677"/>
                    <a:pt x="49" y="653"/>
                    <a:pt x="2" y="614"/>
                  </a:cubicBezTo>
                  <a:cubicBezTo>
                    <a:pt x="2" y="614"/>
                    <a:pt x="1" y="613"/>
                    <a:pt x="1" y="613"/>
                  </a:cubicBezTo>
                  <a:cubicBezTo>
                    <a:pt x="1" y="613"/>
                    <a:pt x="1" y="614"/>
                    <a:pt x="0" y="614"/>
                  </a:cubicBezTo>
                  <a:cubicBezTo>
                    <a:pt x="0" y="614"/>
                    <a:pt x="0" y="615"/>
                    <a:pt x="0" y="615"/>
                  </a:cubicBezTo>
                  <a:cubicBezTo>
                    <a:pt x="48" y="654"/>
                    <a:pt x="105" y="679"/>
                    <a:pt x="158" y="719"/>
                  </a:cubicBezTo>
                  <a:cubicBezTo>
                    <a:pt x="158" y="719"/>
                    <a:pt x="158" y="719"/>
                    <a:pt x="158" y="719"/>
                  </a:cubicBezTo>
                  <a:cubicBezTo>
                    <a:pt x="170" y="727"/>
                    <a:pt x="183" y="727"/>
                    <a:pt x="195" y="735"/>
                  </a:cubicBezTo>
                  <a:cubicBezTo>
                    <a:pt x="195" y="735"/>
                    <a:pt x="195" y="735"/>
                    <a:pt x="195" y="735"/>
                  </a:cubicBezTo>
                  <a:cubicBezTo>
                    <a:pt x="284" y="796"/>
                    <a:pt x="374" y="824"/>
                    <a:pt x="467" y="864"/>
                  </a:cubicBezTo>
                  <a:cubicBezTo>
                    <a:pt x="467" y="864"/>
                    <a:pt x="467" y="864"/>
                    <a:pt x="467" y="864"/>
                  </a:cubicBezTo>
                  <a:cubicBezTo>
                    <a:pt x="480" y="869"/>
                    <a:pt x="492" y="869"/>
                    <a:pt x="504" y="873"/>
                  </a:cubicBezTo>
                  <a:cubicBezTo>
                    <a:pt x="655" y="922"/>
                    <a:pt x="808" y="949"/>
                    <a:pt x="964" y="949"/>
                  </a:cubicBezTo>
                  <a:cubicBezTo>
                    <a:pt x="1073" y="949"/>
                    <a:pt x="1183" y="936"/>
                    <a:pt x="1294" y="909"/>
                  </a:cubicBezTo>
                  <a:cubicBezTo>
                    <a:pt x="1294" y="909"/>
                    <a:pt x="1294" y="909"/>
                    <a:pt x="1294" y="909"/>
                  </a:cubicBezTo>
                  <a:cubicBezTo>
                    <a:pt x="1404" y="881"/>
                    <a:pt x="1506" y="844"/>
                    <a:pt x="1608" y="804"/>
                  </a:cubicBezTo>
                  <a:cubicBezTo>
                    <a:pt x="1608" y="804"/>
                    <a:pt x="1608" y="804"/>
                    <a:pt x="1608" y="804"/>
                  </a:cubicBezTo>
                  <a:cubicBezTo>
                    <a:pt x="2169" y="574"/>
                    <a:pt x="2707" y="331"/>
                    <a:pt x="3252" y="56"/>
                  </a:cubicBezTo>
                  <a:cubicBezTo>
                    <a:pt x="3281" y="44"/>
                    <a:pt x="3305" y="28"/>
                    <a:pt x="3333" y="16"/>
                  </a:cubicBezTo>
                  <a:cubicBezTo>
                    <a:pt x="3339" y="14"/>
                    <a:pt x="3345" y="13"/>
                    <a:pt x="3351" y="11"/>
                  </a:cubicBezTo>
                  <a:cubicBezTo>
                    <a:pt x="3356" y="10"/>
                    <a:pt x="3361" y="7"/>
                    <a:pt x="3365" y="2"/>
                  </a:cubicBezTo>
                  <a:cubicBezTo>
                    <a:pt x="3365" y="1"/>
                    <a:pt x="3365" y="1"/>
                    <a:pt x="3364"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38"/>
            <p:cNvSpPr>
              <a:spLocks/>
            </p:cNvSpPr>
            <p:nvPr userDrawn="1"/>
          </p:nvSpPr>
          <p:spPr bwMode="auto">
            <a:xfrm>
              <a:off x="6350" y="2719388"/>
              <a:ext cx="9893300" cy="2743200"/>
            </a:xfrm>
            <a:custGeom>
              <a:avLst/>
              <a:gdLst>
                <a:gd name="T0" fmla="*/ 3364 w 3365"/>
                <a:gd name="T1" fmla="*/ 0 h 949"/>
                <a:gd name="T2" fmla="*/ 3363 w 3365"/>
                <a:gd name="T3" fmla="*/ 0 h 949"/>
                <a:gd name="T4" fmla="*/ 3035 w 3365"/>
                <a:gd name="T5" fmla="*/ 164 h 949"/>
                <a:gd name="T6" fmla="*/ 2417 w 3365"/>
                <a:gd name="T7" fmla="*/ 451 h 949"/>
                <a:gd name="T8" fmla="*/ 2417 w 3365"/>
                <a:gd name="T9" fmla="*/ 451 h 949"/>
                <a:gd name="T10" fmla="*/ 1554 w 3365"/>
                <a:gd name="T11" fmla="*/ 823 h 949"/>
                <a:gd name="T12" fmla="*/ 1168 w 3365"/>
                <a:gd name="T13" fmla="*/ 932 h 949"/>
                <a:gd name="T14" fmla="*/ 1054 w 3365"/>
                <a:gd name="T15" fmla="*/ 944 h 949"/>
                <a:gd name="T16" fmla="*/ 966 w 3365"/>
                <a:gd name="T17" fmla="*/ 947 h 949"/>
                <a:gd name="T18" fmla="*/ 966 w 3365"/>
                <a:gd name="T19" fmla="*/ 947 h 949"/>
                <a:gd name="T20" fmla="*/ 2 w 3365"/>
                <a:gd name="T21" fmla="*/ 613 h 949"/>
                <a:gd name="T22" fmla="*/ 1 w 3365"/>
                <a:gd name="T23" fmla="*/ 613 h 949"/>
                <a:gd name="T24" fmla="*/ 0 w 3365"/>
                <a:gd name="T25" fmla="*/ 613 h 949"/>
                <a:gd name="T26" fmla="*/ 1 w 3365"/>
                <a:gd name="T27" fmla="*/ 615 h 949"/>
                <a:gd name="T28" fmla="*/ 966 w 3365"/>
                <a:gd name="T29" fmla="*/ 949 h 949"/>
                <a:gd name="T30" fmla="*/ 1054 w 3365"/>
                <a:gd name="T31" fmla="*/ 946 h 949"/>
                <a:gd name="T32" fmla="*/ 1054 w 3365"/>
                <a:gd name="T33" fmla="*/ 946 h 949"/>
                <a:gd name="T34" fmla="*/ 1168 w 3365"/>
                <a:gd name="T35" fmla="*/ 934 h 949"/>
                <a:gd name="T36" fmla="*/ 1168 w 3365"/>
                <a:gd name="T37" fmla="*/ 934 h 949"/>
                <a:gd name="T38" fmla="*/ 1555 w 3365"/>
                <a:gd name="T39" fmla="*/ 825 h 949"/>
                <a:gd name="T40" fmla="*/ 2418 w 3365"/>
                <a:gd name="T41" fmla="*/ 453 h 949"/>
                <a:gd name="T42" fmla="*/ 2418 w 3365"/>
                <a:gd name="T43" fmla="*/ 453 h 949"/>
                <a:gd name="T44" fmla="*/ 3036 w 3365"/>
                <a:gd name="T45" fmla="*/ 166 h 949"/>
                <a:gd name="T46" fmla="*/ 3036 w 3365"/>
                <a:gd name="T47" fmla="*/ 166 h 949"/>
                <a:gd name="T48" fmla="*/ 3364 w 3365"/>
                <a:gd name="T49" fmla="*/ 2 h 949"/>
                <a:gd name="T50" fmla="*/ 3365 w 3365"/>
                <a:gd name="T51" fmla="*/ 0 h 949"/>
                <a:gd name="T52" fmla="*/ 3364 w 3365"/>
                <a:gd name="T53"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65" h="949">
                  <a:moveTo>
                    <a:pt x="3364" y="0"/>
                  </a:moveTo>
                  <a:cubicBezTo>
                    <a:pt x="3364" y="0"/>
                    <a:pt x="3363" y="0"/>
                    <a:pt x="3363" y="0"/>
                  </a:cubicBezTo>
                  <a:cubicBezTo>
                    <a:pt x="3255" y="55"/>
                    <a:pt x="3145" y="108"/>
                    <a:pt x="3035" y="164"/>
                  </a:cubicBezTo>
                  <a:cubicBezTo>
                    <a:pt x="2828" y="261"/>
                    <a:pt x="2628" y="362"/>
                    <a:pt x="2417" y="451"/>
                  </a:cubicBezTo>
                  <a:cubicBezTo>
                    <a:pt x="2417" y="451"/>
                    <a:pt x="2417" y="451"/>
                    <a:pt x="2417" y="451"/>
                  </a:cubicBezTo>
                  <a:cubicBezTo>
                    <a:pt x="2128" y="576"/>
                    <a:pt x="1847" y="710"/>
                    <a:pt x="1554" y="823"/>
                  </a:cubicBezTo>
                  <a:cubicBezTo>
                    <a:pt x="1428" y="871"/>
                    <a:pt x="1302" y="908"/>
                    <a:pt x="1168" y="932"/>
                  </a:cubicBezTo>
                  <a:cubicBezTo>
                    <a:pt x="1127" y="936"/>
                    <a:pt x="1090" y="940"/>
                    <a:pt x="1054" y="944"/>
                  </a:cubicBezTo>
                  <a:cubicBezTo>
                    <a:pt x="1025" y="946"/>
                    <a:pt x="995" y="947"/>
                    <a:pt x="966" y="947"/>
                  </a:cubicBezTo>
                  <a:cubicBezTo>
                    <a:pt x="966" y="947"/>
                    <a:pt x="966" y="947"/>
                    <a:pt x="966" y="947"/>
                  </a:cubicBezTo>
                  <a:cubicBezTo>
                    <a:pt x="616" y="947"/>
                    <a:pt x="282" y="814"/>
                    <a:pt x="2" y="613"/>
                  </a:cubicBezTo>
                  <a:cubicBezTo>
                    <a:pt x="1" y="613"/>
                    <a:pt x="1" y="613"/>
                    <a:pt x="1" y="613"/>
                  </a:cubicBezTo>
                  <a:cubicBezTo>
                    <a:pt x="1" y="613"/>
                    <a:pt x="0" y="613"/>
                    <a:pt x="0" y="613"/>
                  </a:cubicBezTo>
                  <a:cubicBezTo>
                    <a:pt x="0" y="614"/>
                    <a:pt x="0" y="614"/>
                    <a:pt x="1" y="615"/>
                  </a:cubicBezTo>
                  <a:cubicBezTo>
                    <a:pt x="281" y="816"/>
                    <a:pt x="615" y="949"/>
                    <a:pt x="966" y="949"/>
                  </a:cubicBezTo>
                  <a:cubicBezTo>
                    <a:pt x="995" y="949"/>
                    <a:pt x="1025" y="948"/>
                    <a:pt x="1054" y="946"/>
                  </a:cubicBezTo>
                  <a:cubicBezTo>
                    <a:pt x="1054" y="946"/>
                    <a:pt x="1054" y="946"/>
                    <a:pt x="1054" y="946"/>
                  </a:cubicBezTo>
                  <a:cubicBezTo>
                    <a:pt x="1091" y="942"/>
                    <a:pt x="1127" y="938"/>
                    <a:pt x="1168" y="934"/>
                  </a:cubicBezTo>
                  <a:cubicBezTo>
                    <a:pt x="1168" y="934"/>
                    <a:pt x="1168" y="934"/>
                    <a:pt x="1168" y="934"/>
                  </a:cubicBezTo>
                  <a:cubicBezTo>
                    <a:pt x="1302" y="910"/>
                    <a:pt x="1429" y="873"/>
                    <a:pt x="1555" y="825"/>
                  </a:cubicBezTo>
                  <a:cubicBezTo>
                    <a:pt x="1848" y="711"/>
                    <a:pt x="2129" y="578"/>
                    <a:pt x="2418" y="453"/>
                  </a:cubicBezTo>
                  <a:cubicBezTo>
                    <a:pt x="2418" y="453"/>
                    <a:pt x="2418" y="453"/>
                    <a:pt x="2418" y="453"/>
                  </a:cubicBezTo>
                  <a:cubicBezTo>
                    <a:pt x="2629" y="364"/>
                    <a:pt x="2829" y="263"/>
                    <a:pt x="3036" y="166"/>
                  </a:cubicBezTo>
                  <a:cubicBezTo>
                    <a:pt x="3036" y="166"/>
                    <a:pt x="3036" y="166"/>
                    <a:pt x="3036" y="166"/>
                  </a:cubicBezTo>
                  <a:cubicBezTo>
                    <a:pt x="3146" y="109"/>
                    <a:pt x="3256" y="57"/>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39"/>
            <p:cNvSpPr>
              <a:spLocks/>
            </p:cNvSpPr>
            <p:nvPr userDrawn="1"/>
          </p:nvSpPr>
          <p:spPr bwMode="auto">
            <a:xfrm>
              <a:off x="6350" y="2878138"/>
              <a:ext cx="9893300" cy="2740025"/>
            </a:xfrm>
            <a:custGeom>
              <a:avLst/>
              <a:gdLst>
                <a:gd name="T0" fmla="*/ 3364 w 3365"/>
                <a:gd name="T1" fmla="*/ 0 h 948"/>
                <a:gd name="T2" fmla="*/ 3363 w 3365"/>
                <a:gd name="T3" fmla="*/ 0 h 948"/>
                <a:gd name="T4" fmla="*/ 2905 w 3365"/>
                <a:gd name="T5" fmla="*/ 222 h 948"/>
                <a:gd name="T6" fmla="*/ 2905 w 3365"/>
                <a:gd name="T7" fmla="*/ 223 h 948"/>
                <a:gd name="T8" fmla="*/ 2897 w 3365"/>
                <a:gd name="T9" fmla="*/ 228 h 948"/>
                <a:gd name="T10" fmla="*/ 2889 w 3365"/>
                <a:gd name="T11" fmla="*/ 235 h 948"/>
                <a:gd name="T12" fmla="*/ 2742 w 3365"/>
                <a:gd name="T13" fmla="*/ 299 h 948"/>
                <a:gd name="T14" fmla="*/ 2742 w 3365"/>
                <a:gd name="T15" fmla="*/ 299 h 948"/>
                <a:gd name="T16" fmla="*/ 2527 w 3365"/>
                <a:gd name="T17" fmla="*/ 404 h 948"/>
                <a:gd name="T18" fmla="*/ 1570 w 3365"/>
                <a:gd name="T19" fmla="*/ 816 h 948"/>
                <a:gd name="T20" fmla="*/ 1570 w 3365"/>
                <a:gd name="T21" fmla="*/ 816 h 948"/>
                <a:gd name="T22" fmla="*/ 961 w 3365"/>
                <a:gd name="T23" fmla="*/ 946 h 948"/>
                <a:gd name="T24" fmla="*/ 712 w 3365"/>
                <a:gd name="T25" fmla="*/ 921 h 948"/>
                <a:gd name="T26" fmla="*/ 712 w 3365"/>
                <a:gd name="T27" fmla="*/ 921 h 948"/>
                <a:gd name="T28" fmla="*/ 711 w 3365"/>
                <a:gd name="T29" fmla="*/ 921 h 948"/>
                <a:gd name="T30" fmla="*/ 672 w 3365"/>
                <a:gd name="T31" fmla="*/ 917 h 948"/>
                <a:gd name="T32" fmla="*/ 672 w 3365"/>
                <a:gd name="T33" fmla="*/ 917 h 948"/>
                <a:gd name="T34" fmla="*/ 505 w 3365"/>
                <a:gd name="T35" fmla="*/ 873 h 948"/>
                <a:gd name="T36" fmla="*/ 2 w 3365"/>
                <a:gd name="T37" fmla="*/ 613 h 948"/>
                <a:gd name="T38" fmla="*/ 1 w 3365"/>
                <a:gd name="T39" fmla="*/ 613 h 948"/>
                <a:gd name="T40" fmla="*/ 0 w 3365"/>
                <a:gd name="T41" fmla="*/ 614 h 948"/>
                <a:gd name="T42" fmla="*/ 1 w 3365"/>
                <a:gd name="T43" fmla="*/ 615 h 948"/>
                <a:gd name="T44" fmla="*/ 504 w 3365"/>
                <a:gd name="T45" fmla="*/ 875 h 948"/>
                <a:gd name="T46" fmla="*/ 504 w 3365"/>
                <a:gd name="T47" fmla="*/ 875 h 948"/>
                <a:gd name="T48" fmla="*/ 671 w 3365"/>
                <a:gd name="T49" fmla="*/ 919 h 948"/>
                <a:gd name="T50" fmla="*/ 712 w 3365"/>
                <a:gd name="T51" fmla="*/ 923 h 948"/>
                <a:gd name="T52" fmla="*/ 961 w 3365"/>
                <a:gd name="T53" fmla="*/ 948 h 948"/>
                <a:gd name="T54" fmla="*/ 1571 w 3365"/>
                <a:gd name="T55" fmla="*/ 818 h 948"/>
                <a:gd name="T56" fmla="*/ 1571 w 3365"/>
                <a:gd name="T57" fmla="*/ 818 h 948"/>
                <a:gd name="T58" fmla="*/ 2528 w 3365"/>
                <a:gd name="T59" fmla="*/ 406 h 948"/>
                <a:gd name="T60" fmla="*/ 2528 w 3365"/>
                <a:gd name="T61" fmla="*/ 406 h 948"/>
                <a:gd name="T62" fmla="*/ 2743 w 3365"/>
                <a:gd name="T63" fmla="*/ 301 h 948"/>
                <a:gd name="T64" fmla="*/ 2890 w 3365"/>
                <a:gd name="T65" fmla="*/ 236 h 948"/>
                <a:gd name="T66" fmla="*/ 2890 w 3365"/>
                <a:gd name="T67" fmla="*/ 236 h 948"/>
                <a:gd name="T68" fmla="*/ 2898 w 3365"/>
                <a:gd name="T69" fmla="*/ 230 h 948"/>
                <a:gd name="T70" fmla="*/ 2906 w 3365"/>
                <a:gd name="T71" fmla="*/ 224 h 948"/>
                <a:gd name="T72" fmla="*/ 3364 w 3365"/>
                <a:gd name="T73" fmla="*/ 2 h 948"/>
                <a:gd name="T74" fmla="*/ 3365 w 3365"/>
                <a:gd name="T75" fmla="*/ 1 h 948"/>
                <a:gd name="T76" fmla="*/ 3364 w 3365"/>
                <a:gd name="T77"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65" h="948">
                  <a:moveTo>
                    <a:pt x="3364" y="0"/>
                  </a:moveTo>
                  <a:cubicBezTo>
                    <a:pt x="3364" y="0"/>
                    <a:pt x="3363" y="0"/>
                    <a:pt x="3363" y="0"/>
                  </a:cubicBezTo>
                  <a:cubicBezTo>
                    <a:pt x="3210" y="77"/>
                    <a:pt x="3060" y="150"/>
                    <a:pt x="2905" y="222"/>
                  </a:cubicBezTo>
                  <a:cubicBezTo>
                    <a:pt x="2905" y="223"/>
                    <a:pt x="2905" y="223"/>
                    <a:pt x="2905" y="223"/>
                  </a:cubicBezTo>
                  <a:cubicBezTo>
                    <a:pt x="2903" y="224"/>
                    <a:pt x="2900" y="226"/>
                    <a:pt x="2897" y="228"/>
                  </a:cubicBezTo>
                  <a:cubicBezTo>
                    <a:pt x="2894" y="230"/>
                    <a:pt x="2891" y="232"/>
                    <a:pt x="2889" y="235"/>
                  </a:cubicBezTo>
                  <a:cubicBezTo>
                    <a:pt x="2840" y="259"/>
                    <a:pt x="2791" y="275"/>
                    <a:pt x="2742" y="299"/>
                  </a:cubicBezTo>
                  <a:cubicBezTo>
                    <a:pt x="2742" y="299"/>
                    <a:pt x="2742" y="299"/>
                    <a:pt x="2742" y="299"/>
                  </a:cubicBezTo>
                  <a:cubicBezTo>
                    <a:pt x="2673" y="339"/>
                    <a:pt x="2596" y="360"/>
                    <a:pt x="2527" y="404"/>
                  </a:cubicBezTo>
                  <a:cubicBezTo>
                    <a:pt x="2209" y="542"/>
                    <a:pt x="1896" y="683"/>
                    <a:pt x="1570" y="816"/>
                  </a:cubicBezTo>
                  <a:cubicBezTo>
                    <a:pt x="1570" y="816"/>
                    <a:pt x="1570" y="816"/>
                    <a:pt x="1570" y="816"/>
                  </a:cubicBezTo>
                  <a:cubicBezTo>
                    <a:pt x="1374" y="895"/>
                    <a:pt x="1172" y="946"/>
                    <a:pt x="961" y="946"/>
                  </a:cubicBezTo>
                  <a:cubicBezTo>
                    <a:pt x="880" y="946"/>
                    <a:pt x="797" y="938"/>
                    <a:pt x="712" y="921"/>
                  </a:cubicBezTo>
                  <a:cubicBezTo>
                    <a:pt x="712" y="921"/>
                    <a:pt x="712" y="921"/>
                    <a:pt x="712" y="921"/>
                  </a:cubicBezTo>
                  <a:cubicBezTo>
                    <a:pt x="712" y="921"/>
                    <a:pt x="711" y="921"/>
                    <a:pt x="711" y="921"/>
                  </a:cubicBezTo>
                  <a:cubicBezTo>
                    <a:pt x="699" y="921"/>
                    <a:pt x="683" y="921"/>
                    <a:pt x="672" y="917"/>
                  </a:cubicBezTo>
                  <a:cubicBezTo>
                    <a:pt x="672" y="917"/>
                    <a:pt x="672" y="917"/>
                    <a:pt x="672" y="917"/>
                  </a:cubicBezTo>
                  <a:cubicBezTo>
                    <a:pt x="615" y="901"/>
                    <a:pt x="562" y="889"/>
                    <a:pt x="505" y="873"/>
                  </a:cubicBezTo>
                  <a:cubicBezTo>
                    <a:pt x="318" y="816"/>
                    <a:pt x="159" y="719"/>
                    <a:pt x="2" y="613"/>
                  </a:cubicBezTo>
                  <a:cubicBezTo>
                    <a:pt x="1" y="613"/>
                    <a:pt x="1" y="613"/>
                    <a:pt x="1" y="613"/>
                  </a:cubicBezTo>
                  <a:cubicBezTo>
                    <a:pt x="1" y="613"/>
                    <a:pt x="0" y="613"/>
                    <a:pt x="0" y="614"/>
                  </a:cubicBezTo>
                  <a:cubicBezTo>
                    <a:pt x="0" y="614"/>
                    <a:pt x="0" y="615"/>
                    <a:pt x="1" y="615"/>
                  </a:cubicBezTo>
                  <a:cubicBezTo>
                    <a:pt x="158" y="721"/>
                    <a:pt x="317" y="818"/>
                    <a:pt x="504" y="875"/>
                  </a:cubicBezTo>
                  <a:cubicBezTo>
                    <a:pt x="504" y="875"/>
                    <a:pt x="504" y="875"/>
                    <a:pt x="504" y="875"/>
                  </a:cubicBezTo>
                  <a:cubicBezTo>
                    <a:pt x="561" y="891"/>
                    <a:pt x="614" y="903"/>
                    <a:pt x="671" y="919"/>
                  </a:cubicBezTo>
                  <a:cubicBezTo>
                    <a:pt x="683" y="923"/>
                    <a:pt x="700" y="923"/>
                    <a:pt x="712" y="923"/>
                  </a:cubicBezTo>
                  <a:cubicBezTo>
                    <a:pt x="796" y="940"/>
                    <a:pt x="879" y="948"/>
                    <a:pt x="961" y="948"/>
                  </a:cubicBezTo>
                  <a:cubicBezTo>
                    <a:pt x="1172" y="948"/>
                    <a:pt x="1375" y="897"/>
                    <a:pt x="1571" y="818"/>
                  </a:cubicBezTo>
                  <a:cubicBezTo>
                    <a:pt x="1571" y="818"/>
                    <a:pt x="1571" y="818"/>
                    <a:pt x="1571" y="818"/>
                  </a:cubicBezTo>
                  <a:cubicBezTo>
                    <a:pt x="1897" y="685"/>
                    <a:pt x="2210" y="543"/>
                    <a:pt x="2528" y="406"/>
                  </a:cubicBezTo>
                  <a:cubicBezTo>
                    <a:pt x="2528" y="406"/>
                    <a:pt x="2528" y="406"/>
                    <a:pt x="2528" y="406"/>
                  </a:cubicBezTo>
                  <a:cubicBezTo>
                    <a:pt x="2597" y="362"/>
                    <a:pt x="2674" y="341"/>
                    <a:pt x="2743" y="301"/>
                  </a:cubicBezTo>
                  <a:cubicBezTo>
                    <a:pt x="2792" y="277"/>
                    <a:pt x="2841" y="261"/>
                    <a:pt x="2890" y="236"/>
                  </a:cubicBezTo>
                  <a:cubicBezTo>
                    <a:pt x="2890" y="236"/>
                    <a:pt x="2890" y="236"/>
                    <a:pt x="2890" y="236"/>
                  </a:cubicBezTo>
                  <a:cubicBezTo>
                    <a:pt x="2892" y="234"/>
                    <a:pt x="2895" y="232"/>
                    <a:pt x="2898" y="230"/>
                  </a:cubicBezTo>
                  <a:cubicBezTo>
                    <a:pt x="2901" y="228"/>
                    <a:pt x="2904" y="226"/>
                    <a:pt x="2906" y="224"/>
                  </a:cubicBezTo>
                  <a:cubicBezTo>
                    <a:pt x="3061" y="151"/>
                    <a:pt x="3211" y="79"/>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p:cNvSpPr>
            <p:nvPr userDrawn="1"/>
          </p:nvSpPr>
          <p:spPr bwMode="auto">
            <a:xfrm>
              <a:off x="6350" y="3040063"/>
              <a:ext cx="9893300" cy="2736850"/>
            </a:xfrm>
            <a:custGeom>
              <a:avLst/>
              <a:gdLst>
                <a:gd name="T0" fmla="*/ 3364 w 3365"/>
                <a:gd name="T1" fmla="*/ 0 h 947"/>
                <a:gd name="T2" fmla="*/ 3363 w 3365"/>
                <a:gd name="T3" fmla="*/ 0 h 947"/>
                <a:gd name="T4" fmla="*/ 3286 w 3365"/>
                <a:gd name="T5" fmla="*/ 39 h 947"/>
                <a:gd name="T6" fmla="*/ 2962 w 3365"/>
                <a:gd name="T7" fmla="*/ 197 h 947"/>
                <a:gd name="T8" fmla="*/ 2635 w 3365"/>
                <a:gd name="T9" fmla="*/ 351 h 947"/>
                <a:gd name="T10" fmla="*/ 2305 w 3365"/>
                <a:gd name="T11" fmla="*/ 501 h 947"/>
                <a:gd name="T12" fmla="*/ 1974 w 3365"/>
                <a:gd name="T13" fmla="*/ 646 h 947"/>
                <a:gd name="T14" fmla="*/ 1643 w 3365"/>
                <a:gd name="T15" fmla="*/ 785 h 947"/>
                <a:gd name="T16" fmla="*/ 1312 w 3365"/>
                <a:gd name="T17" fmla="*/ 900 h 947"/>
                <a:gd name="T18" fmla="*/ 966 w 3365"/>
                <a:gd name="T19" fmla="*/ 945 h 947"/>
                <a:gd name="T20" fmla="*/ 962 w 3365"/>
                <a:gd name="T21" fmla="*/ 945 h 947"/>
                <a:gd name="T22" fmla="*/ 615 w 3365"/>
                <a:gd name="T23" fmla="*/ 902 h 947"/>
                <a:gd name="T24" fmla="*/ 295 w 3365"/>
                <a:gd name="T25" fmla="*/ 787 h 947"/>
                <a:gd name="T26" fmla="*/ 2 w 3365"/>
                <a:gd name="T27" fmla="*/ 613 h 947"/>
                <a:gd name="T28" fmla="*/ 1 w 3365"/>
                <a:gd name="T29" fmla="*/ 613 h 947"/>
                <a:gd name="T30" fmla="*/ 0 w 3365"/>
                <a:gd name="T31" fmla="*/ 613 h 947"/>
                <a:gd name="T32" fmla="*/ 1 w 3365"/>
                <a:gd name="T33" fmla="*/ 614 h 947"/>
                <a:gd name="T34" fmla="*/ 1 w 3365"/>
                <a:gd name="T35" fmla="*/ 614 h 947"/>
                <a:gd name="T36" fmla="*/ 294 w 3365"/>
                <a:gd name="T37" fmla="*/ 789 h 947"/>
                <a:gd name="T38" fmla="*/ 615 w 3365"/>
                <a:gd name="T39" fmla="*/ 904 h 947"/>
                <a:gd name="T40" fmla="*/ 962 w 3365"/>
                <a:gd name="T41" fmla="*/ 947 h 947"/>
                <a:gd name="T42" fmla="*/ 966 w 3365"/>
                <a:gd name="T43" fmla="*/ 947 h 947"/>
                <a:gd name="T44" fmla="*/ 1313 w 3365"/>
                <a:gd name="T45" fmla="*/ 902 h 947"/>
                <a:gd name="T46" fmla="*/ 1644 w 3365"/>
                <a:gd name="T47" fmla="*/ 787 h 947"/>
                <a:gd name="T48" fmla="*/ 1975 w 3365"/>
                <a:gd name="T49" fmla="*/ 647 h 947"/>
                <a:gd name="T50" fmla="*/ 2305 w 3365"/>
                <a:gd name="T51" fmla="*/ 503 h 947"/>
                <a:gd name="T52" fmla="*/ 2636 w 3365"/>
                <a:gd name="T53" fmla="*/ 353 h 947"/>
                <a:gd name="T54" fmla="*/ 2962 w 3365"/>
                <a:gd name="T55" fmla="*/ 199 h 947"/>
                <a:gd name="T56" fmla="*/ 3286 w 3365"/>
                <a:gd name="T57" fmla="*/ 40 h 947"/>
                <a:gd name="T58" fmla="*/ 3364 w 3365"/>
                <a:gd name="T59" fmla="*/ 1 h 947"/>
                <a:gd name="T60" fmla="*/ 3365 w 3365"/>
                <a:gd name="T61" fmla="*/ 0 h 947"/>
                <a:gd name="T62" fmla="*/ 3364 w 3365"/>
                <a:gd name="T63" fmla="*/ 0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5" h="947">
                  <a:moveTo>
                    <a:pt x="3364" y="0"/>
                  </a:moveTo>
                  <a:cubicBezTo>
                    <a:pt x="3364" y="0"/>
                    <a:pt x="3363" y="0"/>
                    <a:pt x="3363" y="0"/>
                  </a:cubicBezTo>
                  <a:cubicBezTo>
                    <a:pt x="3337" y="13"/>
                    <a:pt x="3311" y="26"/>
                    <a:pt x="3286" y="39"/>
                  </a:cubicBezTo>
                  <a:cubicBezTo>
                    <a:pt x="3178" y="92"/>
                    <a:pt x="3070" y="145"/>
                    <a:pt x="2962" y="197"/>
                  </a:cubicBezTo>
                  <a:cubicBezTo>
                    <a:pt x="2853" y="249"/>
                    <a:pt x="2744" y="301"/>
                    <a:pt x="2635" y="351"/>
                  </a:cubicBezTo>
                  <a:cubicBezTo>
                    <a:pt x="2525" y="402"/>
                    <a:pt x="2415" y="452"/>
                    <a:pt x="2305" y="501"/>
                  </a:cubicBezTo>
                  <a:cubicBezTo>
                    <a:pt x="2195" y="550"/>
                    <a:pt x="2085" y="598"/>
                    <a:pt x="1974" y="646"/>
                  </a:cubicBezTo>
                  <a:cubicBezTo>
                    <a:pt x="1864" y="693"/>
                    <a:pt x="1754" y="740"/>
                    <a:pt x="1643" y="785"/>
                  </a:cubicBezTo>
                  <a:cubicBezTo>
                    <a:pt x="1535" y="829"/>
                    <a:pt x="1425" y="871"/>
                    <a:pt x="1312" y="900"/>
                  </a:cubicBezTo>
                  <a:cubicBezTo>
                    <a:pt x="1199" y="929"/>
                    <a:pt x="1083" y="945"/>
                    <a:pt x="966" y="945"/>
                  </a:cubicBezTo>
                  <a:cubicBezTo>
                    <a:pt x="964" y="945"/>
                    <a:pt x="963" y="945"/>
                    <a:pt x="962" y="945"/>
                  </a:cubicBezTo>
                  <a:cubicBezTo>
                    <a:pt x="845" y="945"/>
                    <a:pt x="729" y="930"/>
                    <a:pt x="615" y="902"/>
                  </a:cubicBezTo>
                  <a:cubicBezTo>
                    <a:pt x="505" y="876"/>
                    <a:pt x="397" y="837"/>
                    <a:pt x="295" y="787"/>
                  </a:cubicBezTo>
                  <a:cubicBezTo>
                    <a:pt x="192" y="738"/>
                    <a:pt x="95" y="678"/>
                    <a:pt x="2" y="613"/>
                  </a:cubicBezTo>
                  <a:cubicBezTo>
                    <a:pt x="1" y="613"/>
                    <a:pt x="1" y="613"/>
                    <a:pt x="1" y="613"/>
                  </a:cubicBezTo>
                  <a:cubicBezTo>
                    <a:pt x="1" y="613"/>
                    <a:pt x="0" y="613"/>
                    <a:pt x="0" y="613"/>
                  </a:cubicBezTo>
                  <a:cubicBezTo>
                    <a:pt x="0" y="613"/>
                    <a:pt x="0" y="614"/>
                    <a:pt x="1" y="614"/>
                  </a:cubicBezTo>
                  <a:cubicBezTo>
                    <a:pt x="1" y="614"/>
                    <a:pt x="1" y="614"/>
                    <a:pt x="1" y="614"/>
                  </a:cubicBezTo>
                  <a:cubicBezTo>
                    <a:pt x="94" y="679"/>
                    <a:pt x="191" y="740"/>
                    <a:pt x="294" y="789"/>
                  </a:cubicBezTo>
                  <a:cubicBezTo>
                    <a:pt x="396" y="839"/>
                    <a:pt x="504" y="878"/>
                    <a:pt x="615" y="904"/>
                  </a:cubicBezTo>
                  <a:cubicBezTo>
                    <a:pt x="728" y="932"/>
                    <a:pt x="845" y="947"/>
                    <a:pt x="962" y="947"/>
                  </a:cubicBezTo>
                  <a:cubicBezTo>
                    <a:pt x="963" y="947"/>
                    <a:pt x="964" y="947"/>
                    <a:pt x="966" y="947"/>
                  </a:cubicBezTo>
                  <a:cubicBezTo>
                    <a:pt x="1083" y="947"/>
                    <a:pt x="1199" y="931"/>
                    <a:pt x="1313" y="902"/>
                  </a:cubicBezTo>
                  <a:cubicBezTo>
                    <a:pt x="1426" y="873"/>
                    <a:pt x="1536" y="831"/>
                    <a:pt x="1644" y="787"/>
                  </a:cubicBezTo>
                  <a:cubicBezTo>
                    <a:pt x="1755" y="742"/>
                    <a:pt x="1865" y="695"/>
                    <a:pt x="1975" y="647"/>
                  </a:cubicBezTo>
                  <a:cubicBezTo>
                    <a:pt x="2085" y="600"/>
                    <a:pt x="2196" y="552"/>
                    <a:pt x="2305" y="503"/>
                  </a:cubicBezTo>
                  <a:cubicBezTo>
                    <a:pt x="2416" y="454"/>
                    <a:pt x="2526" y="404"/>
                    <a:pt x="2636" y="353"/>
                  </a:cubicBezTo>
                  <a:cubicBezTo>
                    <a:pt x="2745" y="303"/>
                    <a:pt x="2854" y="251"/>
                    <a:pt x="2962" y="199"/>
                  </a:cubicBezTo>
                  <a:cubicBezTo>
                    <a:pt x="3071" y="147"/>
                    <a:pt x="3179" y="94"/>
                    <a:pt x="3286" y="40"/>
                  </a:cubicBezTo>
                  <a:cubicBezTo>
                    <a:pt x="3312" y="27"/>
                    <a:pt x="3338" y="14"/>
                    <a:pt x="3364" y="1"/>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41"/>
            <p:cNvSpPr>
              <a:spLocks/>
            </p:cNvSpPr>
            <p:nvPr userDrawn="1"/>
          </p:nvSpPr>
          <p:spPr bwMode="auto">
            <a:xfrm>
              <a:off x="9525" y="3198813"/>
              <a:ext cx="9890125" cy="2743200"/>
            </a:xfrm>
            <a:custGeom>
              <a:avLst/>
              <a:gdLst>
                <a:gd name="T0" fmla="*/ 3363 w 3364"/>
                <a:gd name="T1" fmla="*/ 0 h 949"/>
                <a:gd name="T2" fmla="*/ 3362 w 3364"/>
                <a:gd name="T3" fmla="*/ 0 h 949"/>
                <a:gd name="T4" fmla="*/ 3287 w 3364"/>
                <a:gd name="T5" fmla="*/ 40 h 949"/>
                <a:gd name="T6" fmla="*/ 2963 w 3364"/>
                <a:gd name="T7" fmla="*/ 197 h 949"/>
                <a:gd name="T8" fmla="*/ 2631 w 3364"/>
                <a:gd name="T9" fmla="*/ 354 h 949"/>
                <a:gd name="T10" fmla="*/ 2300 w 3364"/>
                <a:gd name="T11" fmla="*/ 505 h 949"/>
                <a:gd name="T12" fmla="*/ 1967 w 3364"/>
                <a:gd name="T13" fmla="*/ 651 h 949"/>
                <a:gd name="T14" fmla="*/ 1631 w 3364"/>
                <a:gd name="T15" fmla="*/ 791 h 949"/>
                <a:gd name="T16" fmla="*/ 1298 w 3364"/>
                <a:gd name="T17" fmla="*/ 906 h 949"/>
                <a:gd name="T18" fmla="*/ 1121 w 3364"/>
                <a:gd name="T19" fmla="*/ 938 h 949"/>
                <a:gd name="T20" fmla="*/ 972 w 3364"/>
                <a:gd name="T21" fmla="*/ 947 h 949"/>
                <a:gd name="T22" fmla="*/ 938 w 3364"/>
                <a:gd name="T23" fmla="*/ 946 h 949"/>
                <a:gd name="T24" fmla="*/ 765 w 3364"/>
                <a:gd name="T25" fmla="*/ 933 h 949"/>
                <a:gd name="T26" fmla="*/ 581 w 3364"/>
                <a:gd name="T27" fmla="*/ 896 h 949"/>
                <a:gd name="T28" fmla="*/ 277 w 3364"/>
                <a:gd name="T29" fmla="*/ 780 h 949"/>
                <a:gd name="T30" fmla="*/ 1 w 3364"/>
                <a:gd name="T31" fmla="*/ 616 h 949"/>
                <a:gd name="T32" fmla="*/ 1 w 3364"/>
                <a:gd name="T33" fmla="*/ 615 h 949"/>
                <a:gd name="T34" fmla="*/ 0 w 3364"/>
                <a:gd name="T35" fmla="*/ 616 h 949"/>
                <a:gd name="T36" fmla="*/ 0 w 3364"/>
                <a:gd name="T37" fmla="*/ 617 h 949"/>
                <a:gd name="T38" fmla="*/ 276 w 3364"/>
                <a:gd name="T39" fmla="*/ 782 h 949"/>
                <a:gd name="T40" fmla="*/ 581 w 3364"/>
                <a:gd name="T41" fmla="*/ 898 h 949"/>
                <a:gd name="T42" fmla="*/ 765 w 3364"/>
                <a:gd name="T43" fmla="*/ 935 h 949"/>
                <a:gd name="T44" fmla="*/ 938 w 3364"/>
                <a:gd name="T45" fmla="*/ 948 h 949"/>
                <a:gd name="T46" fmla="*/ 972 w 3364"/>
                <a:gd name="T47" fmla="*/ 949 h 949"/>
                <a:gd name="T48" fmla="*/ 1122 w 3364"/>
                <a:gd name="T49" fmla="*/ 940 h 949"/>
                <a:gd name="T50" fmla="*/ 1298 w 3364"/>
                <a:gd name="T51" fmla="*/ 908 h 949"/>
                <a:gd name="T52" fmla="*/ 1631 w 3364"/>
                <a:gd name="T53" fmla="*/ 792 h 949"/>
                <a:gd name="T54" fmla="*/ 1968 w 3364"/>
                <a:gd name="T55" fmla="*/ 653 h 949"/>
                <a:gd name="T56" fmla="*/ 2301 w 3364"/>
                <a:gd name="T57" fmla="*/ 507 h 949"/>
                <a:gd name="T58" fmla="*/ 2632 w 3364"/>
                <a:gd name="T59" fmla="*/ 356 h 949"/>
                <a:gd name="T60" fmla="*/ 2964 w 3364"/>
                <a:gd name="T61" fmla="*/ 199 h 949"/>
                <a:gd name="T62" fmla="*/ 3288 w 3364"/>
                <a:gd name="T63" fmla="*/ 42 h 949"/>
                <a:gd name="T64" fmla="*/ 3363 w 3364"/>
                <a:gd name="T65" fmla="*/ 2 h 949"/>
                <a:gd name="T66" fmla="*/ 3364 w 3364"/>
                <a:gd name="T67" fmla="*/ 0 h 949"/>
                <a:gd name="T68" fmla="*/ 3363 w 3364"/>
                <a:gd name="T69"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4" h="949">
                  <a:moveTo>
                    <a:pt x="3363" y="0"/>
                  </a:moveTo>
                  <a:cubicBezTo>
                    <a:pt x="3363" y="0"/>
                    <a:pt x="3362" y="0"/>
                    <a:pt x="3362" y="0"/>
                  </a:cubicBezTo>
                  <a:cubicBezTo>
                    <a:pt x="3338" y="14"/>
                    <a:pt x="3313" y="28"/>
                    <a:pt x="3287" y="40"/>
                  </a:cubicBezTo>
                  <a:cubicBezTo>
                    <a:pt x="3180" y="94"/>
                    <a:pt x="3071" y="146"/>
                    <a:pt x="2963" y="197"/>
                  </a:cubicBezTo>
                  <a:cubicBezTo>
                    <a:pt x="2852" y="250"/>
                    <a:pt x="2742" y="302"/>
                    <a:pt x="2631" y="354"/>
                  </a:cubicBezTo>
                  <a:cubicBezTo>
                    <a:pt x="2521" y="405"/>
                    <a:pt x="2411" y="456"/>
                    <a:pt x="2300" y="505"/>
                  </a:cubicBezTo>
                  <a:cubicBezTo>
                    <a:pt x="2190" y="555"/>
                    <a:pt x="2078" y="603"/>
                    <a:pt x="1967" y="651"/>
                  </a:cubicBezTo>
                  <a:cubicBezTo>
                    <a:pt x="1855" y="699"/>
                    <a:pt x="1743" y="745"/>
                    <a:pt x="1631" y="791"/>
                  </a:cubicBezTo>
                  <a:cubicBezTo>
                    <a:pt x="1522" y="835"/>
                    <a:pt x="1412" y="878"/>
                    <a:pt x="1298" y="906"/>
                  </a:cubicBezTo>
                  <a:cubicBezTo>
                    <a:pt x="1240" y="921"/>
                    <a:pt x="1181" y="932"/>
                    <a:pt x="1121" y="938"/>
                  </a:cubicBezTo>
                  <a:cubicBezTo>
                    <a:pt x="1072" y="943"/>
                    <a:pt x="1022" y="947"/>
                    <a:pt x="972" y="947"/>
                  </a:cubicBezTo>
                  <a:cubicBezTo>
                    <a:pt x="961" y="947"/>
                    <a:pt x="949" y="947"/>
                    <a:pt x="938" y="946"/>
                  </a:cubicBezTo>
                  <a:cubicBezTo>
                    <a:pt x="880" y="944"/>
                    <a:pt x="822" y="941"/>
                    <a:pt x="765" y="933"/>
                  </a:cubicBezTo>
                  <a:cubicBezTo>
                    <a:pt x="703" y="925"/>
                    <a:pt x="642" y="911"/>
                    <a:pt x="581" y="896"/>
                  </a:cubicBezTo>
                  <a:cubicBezTo>
                    <a:pt x="476" y="870"/>
                    <a:pt x="374" y="828"/>
                    <a:pt x="277" y="780"/>
                  </a:cubicBezTo>
                  <a:cubicBezTo>
                    <a:pt x="181" y="733"/>
                    <a:pt x="90" y="677"/>
                    <a:pt x="1" y="616"/>
                  </a:cubicBezTo>
                  <a:cubicBezTo>
                    <a:pt x="1" y="616"/>
                    <a:pt x="1" y="615"/>
                    <a:pt x="1" y="615"/>
                  </a:cubicBezTo>
                  <a:cubicBezTo>
                    <a:pt x="1" y="615"/>
                    <a:pt x="0" y="616"/>
                    <a:pt x="0" y="616"/>
                  </a:cubicBezTo>
                  <a:cubicBezTo>
                    <a:pt x="0" y="616"/>
                    <a:pt x="0" y="617"/>
                    <a:pt x="0" y="617"/>
                  </a:cubicBezTo>
                  <a:cubicBezTo>
                    <a:pt x="89" y="678"/>
                    <a:pt x="180" y="734"/>
                    <a:pt x="276" y="782"/>
                  </a:cubicBezTo>
                  <a:cubicBezTo>
                    <a:pt x="373" y="830"/>
                    <a:pt x="475" y="872"/>
                    <a:pt x="581" y="898"/>
                  </a:cubicBezTo>
                  <a:cubicBezTo>
                    <a:pt x="641" y="913"/>
                    <a:pt x="703" y="926"/>
                    <a:pt x="765" y="935"/>
                  </a:cubicBezTo>
                  <a:cubicBezTo>
                    <a:pt x="822" y="943"/>
                    <a:pt x="880" y="946"/>
                    <a:pt x="938" y="948"/>
                  </a:cubicBezTo>
                  <a:cubicBezTo>
                    <a:pt x="949" y="949"/>
                    <a:pt x="960" y="949"/>
                    <a:pt x="972" y="949"/>
                  </a:cubicBezTo>
                  <a:cubicBezTo>
                    <a:pt x="1022" y="949"/>
                    <a:pt x="1072" y="945"/>
                    <a:pt x="1122" y="940"/>
                  </a:cubicBezTo>
                  <a:cubicBezTo>
                    <a:pt x="1181" y="934"/>
                    <a:pt x="1240" y="923"/>
                    <a:pt x="1298" y="908"/>
                  </a:cubicBezTo>
                  <a:cubicBezTo>
                    <a:pt x="1413" y="880"/>
                    <a:pt x="1522" y="836"/>
                    <a:pt x="1631" y="792"/>
                  </a:cubicBezTo>
                  <a:cubicBezTo>
                    <a:pt x="1744" y="747"/>
                    <a:pt x="1856" y="701"/>
                    <a:pt x="1968" y="653"/>
                  </a:cubicBezTo>
                  <a:cubicBezTo>
                    <a:pt x="2079" y="605"/>
                    <a:pt x="2190" y="557"/>
                    <a:pt x="2301" y="507"/>
                  </a:cubicBezTo>
                  <a:cubicBezTo>
                    <a:pt x="2412" y="457"/>
                    <a:pt x="2522" y="407"/>
                    <a:pt x="2632" y="356"/>
                  </a:cubicBezTo>
                  <a:cubicBezTo>
                    <a:pt x="2743" y="304"/>
                    <a:pt x="2853" y="252"/>
                    <a:pt x="2964" y="199"/>
                  </a:cubicBezTo>
                  <a:cubicBezTo>
                    <a:pt x="3072" y="147"/>
                    <a:pt x="3181" y="96"/>
                    <a:pt x="3288" y="42"/>
                  </a:cubicBezTo>
                  <a:cubicBezTo>
                    <a:pt x="3313" y="29"/>
                    <a:pt x="3339" y="16"/>
                    <a:pt x="3363" y="2"/>
                  </a:cubicBezTo>
                  <a:cubicBezTo>
                    <a:pt x="3364" y="2"/>
                    <a:pt x="3364" y="1"/>
                    <a:pt x="3364" y="0"/>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42"/>
            <p:cNvSpPr>
              <a:spLocks/>
            </p:cNvSpPr>
            <p:nvPr userDrawn="1"/>
          </p:nvSpPr>
          <p:spPr bwMode="auto">
            <a:xfrm>
              <a:off x="6350" y="3357563"/>
              <a:ext cx="9893300" cy="2740025"/>
            </a:xfrm>
            <a:custGeom>
              <a:avLst/>
              <a:gdLst>
                <a:gd name="T0" fmla="*/ 3364 w 3365"/>
                <a:gd name="T1" fmla="*/ 0 h 948"/>
                <a:gd name="T2" fmla="*/ 3363 w 3365"/>
                <a:gd name="T3" fmla="*/ 0 h 948"/>
                <a:gd name="T4" fmla="*/ 3286 w 3365"/>
                <a:gd name="T5" fmla="*/ 39 h 948"/>
                <a:gd name="T6" fmla="*/ 2962 w 3365"/>
                <a:gd name="T7" fmla="*/ 198 h 948"/>
                <a:gd name="T8" fmla="*/ 2635 w 3365"/>
                <a:gd name="T9" fmla="*/ 352 h 948"/>
                <a:gd name="T10" fmla="*/ 2305 w 3365"/>
                <a:gd name="T11" fmla="*/ 502 h 948"/>
                <a:gd name="T12" fmla="*/ 1974 w 3365"/>
                <a:gd name="T13" fmla="*/ 646 h 948"/>
                <a:gd name="T14" fmla="*/ 1643 w 3365"/>
                <a:gd name="T15" fmla="*/ 786 h 948"/>
                <a:gd name="T16" fmla="*/ 1312 w 3365"/>
                <a:gd name="T17" fmla="*/ 901 h 948"/>
                <a:gd name="T18" fmla="*/ 966 w 3365"/>
                <a:gd name="T19" fmla="*/ 946 h 948"/>
                <a:gd name="T20" fmla="*/ 962 w 3365"/>
                <a:gd name="T21" fmla="*/ 946 h 948"/>
                <a:gd name="T22" fmla="*/ 615 w 3365"/>
                <a:gd name="T23" fmla="*/ 903 h 948"/>
                <a:gd name="T24" fmla="*/ 295 w 3365"/>
                <a:gd name="T25" fmla="*/ 788 h 948"/>
                <a:gd name="T26" fmla="*/ 2 w 3365"/>
                <a:gd name="T27" fmla="*/ 614 h 948"/>
                <a:gd name="T28" fmla="*/ 1 w 3365"/>
                <a:gd name="T29" fmla="*/ 613 h 948"/>
                <a:gd name="T30" fmla="*/ 0 w 3365"/>
                <a:gd name="T31" fmla="*/ 614 h 948"/>
                <a:gd name="T32" fmla="*/ 1 w 3365"/>
                <a:gd name="T33" fmla="*/ 615 h 948"/>
                <a:gd name="T34" fmla="*/ 294 w 3365"/>
                <a:gd name="T35" fmla="*/ 790 h 948"/>
                <a:gd name="T36" fmla="*/ 615 w 3365"/>
                <a:gd name="T37" fmla="*/ 905 h 948"/>
                <a:gd name="T38" fmla="*/ 962 w 3365"/>
                <a:gd name="T39" fmla="*/ 948 h 948"/>
                <a:gd name="T40" fmla="*/ 966 w 3365"/>
                <a:gd name="T41" fmla="*/ 948 h 948"/>
                <a:gd name="T42" fmla="*/ 1313 w 3365"/>
                <a:gd name="T43" fmla="*/ 903 h 948"/>
                <a:gd name="T44" fmla="*/ 1644 w 3365"/>
                <a:gd name="T45" fmla="*/ 788 h 948"/>
                <a:gd name="T46" fmla="*/ 1975 w 3365"/>
                <a:gd name="T47" fmla="*/ 648 h 948"/>
                <a:gd name="T48" fmla="*/ 2305 w 3365"/>
                <a:gd name="T49" fmla="*/ 504 h 948"/>
                <a:gd name="T50" fmla="*/ 2636 w 3365"/>
                <a:gd name="T51" fmla="*/ 354 h 948"/>
                <a:gd name="T52" fmla="*/ 2962 w 3365"/>
                <a:gd name="T53" fmla="*/ 200 h 948"/>
                <a:gd name="T54" fmla="*/ 3286 w 3365"/>
                <a:gd name="T55" fmla="*/ 41 h 948"/>
                <a:gd name="T56" fmla="*/ 3364 w 3365"/>
                <a:gd name="T57" fmla="*/ 2 h 948"/>
                <a:gd name="T58" fmla="*/ 3365 w 3365"/>
                <a:gd name="T59" fmla="*/ 1 h 948"/>
                <a:gd name="T60" fmla="*/ 3364 w 3365"/>
                <a:gd name="T61"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5" h="948">
                  <a:moveTo>
                    <a:pt x="3364" y="0"/>
                  </a:moveTo>
                  <a:cubicBezTo>
                    <a:pt x="3364" y="0"/>
                    <a:pt x="3363" y="0"/>
                    <a:pt x="3363" y="0"/>
                  </a:cubicBezTo>
                  <a:cubicBezTo>
                    <a:pt x="3337" y="13"/>
                    <a:pt x="3311" y="26"/>
                    <a:pt x="3286" y="39"/>
                  </a:cubicBezTo>
                  <a:cubicBezTo>
                    <a:pt x="3178" y="93"/>
                    <a:pt x="3070" y="146"/>
                    <a:pt x="2962" y="198"/>
                  </a:cubicBezTo>
                  <a:cubicBezTo>
                    <a:pt x="2853" y="250"/>
                    <a:pt x="2744" y="302"/>
                    <a:pt x="2635" y="352"/>
                  </a:cubicBezTo>
                  <a:cubicBezTo>
                    <a:pt x="2525" y="403"/>
                    <a:pt x="2415" y="453"/>
                    <a:pt x="2305" y="502"/>
                  </a:cubicBezTo>
                  <a:cubicBezTo>
                    <a:pt x="2195" y="551"/>
                    <a:pt x="2085" y="599"/>
                    <a:pt x="1974" y="646"/>
                  </a:cubicBezTo>
                  <a:cubicBezTo>
                    <a:pt x="1864" y="694"/>
                    <a:pt x="1754" y="741"/>
                    <a:pt x="1643" y="786"/>
                  </a:cubicBezTo>
                  <a:cubicBezTo>
                    <a:pt x="1535" y="830"/>
                    <a:pt x="1425" y="871"/>
                    <a:pt x="1312" y="901"/>
                  </a:cubicBezTo>
                  <a:cubicBezTo>
                    <a:pt x="1199" y="930"/>
                    <a:pt x="1083" y="946"/>
                    <a:pt x="966" y="946"/>
                  </a:cubicBezTo>
                  <a:cubicBezTo>
                    <a:pt x="964" y="946"/>
                    <a:pt x="963" y="946"/>
                    <a:pt x="962" y="946"/>
                  </a:cubicBezTo>
                  <a:cubicBezTo>
                    <a:pt x="845" y="946"/>
                    <a:pt x="729" y="930"/>
                    <a:pt x="615" y="903"/>
                  </a:cubicBezTo>
                  <a:cubicBezTo>
                    <a:pt x="505" y="876"/>
                    <a:pt x="397" y="838"/>
                    <a:pt x="295" y="788"/>
                  </a:cubicBezTo>
                  <a:cubicBezTo>
                    <a:pt x="192" y="739"/>
                    <a:pt x="95" y="678"/>
                    <a:pt x="2" y="614"/>
                  </a:cubicBezTo>
                  <a:cubicBezTo>
                    <a:pt x="1" y="613"/>
                    <a:pt x="1" y="613"/>
                    <a:pt x="1" y="613"/>
                  </a:cubicBezTo>
                  <a:cubicBezTo>
                    <a:pt x="1" y="613"/>
                    <a:pt x="0" y="614"/>
                    <a:pt x="0" y="614"/>
                  </a:cubicBezTo>
                  <a:cubicBezTo>
                    <a:pt x="0" y="614"/>
                    <a:pt x="0" y="615"/>
                    <a:pt x="1" y="615"/>
                  </a:cubicBezTo>
                  <a:cubicBezTo>
                    <a:pt x="94" y="680"/>
                    <a:pt x="191" y="740"/>
                    <a:pt x="294" y="790"/>
                  </a:cubicBezTo>
                  <a:cubicBezTo>
                    <a:pt x="396" y="840"/>
                    <a:pt x="504" y="878"/>
                    <a:pt x="615" y="905"/>
                  </a:cubicBezTo>
                  <a:cubicBezTo>
                    <a:pt x="728" y="932"/>
                    <a:pt x="845" y="948"/>
                    <a:pt x="962" y="948"/>
                  </a:cubicBezTo>
                  <a:cubicBezTo>
                    <a:pt x="963" y="948"/>
                    <a:pt x="964" y="948"/>
                    <a:pt x="966" y="948"/>
                  </a:cubicBezTo>
                  <a:cubicBezTo>
                    <a:pt x="1083" y="948"/>
                    <a:pt x="1199" y="932"/>
                    <a:pt x="1313" y="903"/>
                  </a:cubicBezTo>
                  <a:cubicBezTo>
                    <a:pt x="1426" y="873"/>
                    <a:pt x="1536" y="832"/>
                    <a:pt x="1644" y="788"/>
                  </a:cubicBezTo>
                  <a:cubicBezTo>
                    <a:pt x="1755" y="743"/>
                    <a:pt x="1865" y="695"/>
                    <a:pt x="1975" y="648"/>
                  </a:cubicBezTo>
                  <a:cubicBezTo>
                    <a:pt x="2085" y="601"/>
                    <a:pt x="2196" y="553"/>
                    <a:pt x="2305" y="504"/>
                  </a:cubicBezTo>
                  <a:cubicBezTo>
                    <a:pt x="2416" y="455"/>
                    <a:pt x="2526" y="405"/>
                    <a:pt x="2636" y="354"/>
                  </a:cubicBezTo>
                  <a:cubicBezTo>
                    <a:pt x="2745" y="303"/>
                    <a:pt x="2854" y="252"/>
                    <a:pt x="2962" y="200"/>
                  </a:cubicBezTo>
                  <a:cubicBezTo>
                    <a:pt x="3071" y="148"/>
                    <a:pt x="3179" y="95"/>
                    <a:pt x="3286" y="41"/>
                  </a:cubicBezTo>
                  <a:cubicBezTo>
                    <a:pt x="3312" y="28"/>
                    <a:pt x="3338" y="15"/>
                    <a:pt x="3364" y="2"/>
                  </a:cubicBezTo>
                  <a:cubicBezTo>
                    <a:pt x="3365" y="2"/>
                    <a:pt x="3365" y="1"/>
                    <a:pt x="3365" y="1"/>
                  </a:cubicBezTo>
                  <a:cubicBezTo>
                    <a:pt x="3364" y="1"/>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43"/>
            <p:cNvSpPr>
              <a:spLocks/>
            </p:cNvSpPr>
            <p:nvPr userDrawn="1"/>
          </p:nvSpPr>
          <p:spPr bwMode="auto">
            <a:xfrm>
              <a:off x="6350" y="3519488"/>
              <a:ext cx="9893300" cy="2754313"/>
            </a:xfrm>
            <a:custGeom>
              <a:avLst/>
              <a:gdLst>
                <a:gd name="T0" fmla="*/ 3364 w 3365"/>
                <a:gd name="T1" fmla="*/ 0 h 953"/>
                <a:gd name="T2" fmla="*/ 3363 w 3365"/>
                <a:gd name="T3" fmla="*/ 0 h 953"/>
                <a:gd name="T4" fmla="*/ 3153 w 3365"/>
                <a:gd name="T5" fmla="*/ 105 h 953"/>
                <a:gd name="T6" fmla="*/ 3031 w 3365"/>
                <a:gd name="T7" fmla="*/ 166 h 953"/>
                <a:gd name="T8" fmla="*/ 2812 w 3365"/>
                <a:gd name="T9" fmla="*/ 267 h 953"/>
                <a:gd name="T10" fmla="*/ 2812 w 3365"/>
                <a:gd name="T11" fmla="*/ 267 h 953"/>
                <a:gd name="T12" fmla="*/ 2779 w 3365"/>
                <a:gd name="T13" fmla="*/ 287 h 953"/>
                <a:gd name="T14" fmla="*/ 2779 w 3365"/>
                <a:gd name="T15" fmla="*/ 287 h 953"/>
                <a:gd name="T16" fmla="*/ 2340 w 3365"/>
                <a:gd name="T17" fmla="*/ 489 h 953"/>
                <a:gd name="T18" fmla="*/ 1367 w 3365"/>
                <a:gd name="T19" fmla="*/ 885 h 953"/>
                <a:gd name="T20" fmla="*/ 1367 w 3365"/>
                <a:gd name="T21" fmla="*/ 885 h 953"/>
                <a:gd name="T22" fmla="*/ 1221 w 3365"/>
                <a:gd name="T23" fmla="*/ 926 h 953"/>
                <a:gd name="T24" fmla="*/ 1221 w 3365"/>
                <a:gd name="T25" fmla="*/ 926 h 953"/>
                <a:gd name="T26" fmla="*/ 1070 w 3365"/>
                <a:gd name="T27" fmla="*/ 946 h 953"/>
                <a:gd name="T28" fmla="*/ 963 w 3365"/>
                <a:gd name="T29" fmla="*/ 951 h 953"/>
                <a:gd name="T30" fmla="*/ 936 w 3365"/>
                <a:gd name="T31" fmla="*/ 950 h 953"/>
                <a:gd name="T32" fmla="*/ 802 w 3365"/>
                <a:gd name="T33" fmla="*/ 942 h 953"/>
                <a:gd name="T34" fmla="*/ 651 w 3365"/>
                <a:gd name="T35" fmla="*/ 913 h 953"/>
                <a:gd name="T36" fmla="*/ 651 w 3365"/>
                <a:gd name="T37" fmla="*/ 913 h 953"/>
                <a:gd name="T38" fmla="*/ 423 w 3365"/>
                <a:gd name="T39" fmla="*/ 849 h 953"/>
                <a:gd name="T40" fmla="*/ 423 w 3365"/>
                <a:gd name="T41" fmla="*/ 849 h 953"/>
                <a:gd name="T42" fmla="*/ 224 w 3365"/>
                <a:gd name="T43" fmla="*/ 756 h 953"/>
                <a:gd name="T44" fmla="*/ 224 w 3365"/>
                <a:gd name="T45" fmla="*/ 756 h 953"/>
                <a:gd name="T46" fmla="*/ 1 w 3365"/>
                <a:gd name="T47" fmla="*/ 614 h 953"/>
                <a:gd name="T48" fmla="*/ 1 w 3365"/>
                <a:gd name="T49" fmla="*/ 614 h 953"/>
                <a:gd name="T50" fmla="*/ 0 w 3365"/>
                <a:gd name="T51" fmla="*/ 614 h 953"/>
                <a:gd name="T52" fmla="*/ 0 w 3365"/>
                <a:gd name="T53" fmla="*/ 616 h 953"/>
                <a:gd name="T54" fmla="*/ 223 w 3365"/>
                <a:gd name="T55" fmla="*/ 758 h 953"/>
                <a:gd name="T56" fmla="*/ 223 w 3365"/>
                <a:gd name="T57" fmla="*/ 758 h 953"/>
                <a:gd name="T58" fmla="*/ 423 w 3365"/>
                <a:gd name="T59" fmla="*/ 851 h 953"/>
                <a:gd name="T60" fmla="*/ 423 w 3365"/>
                <a:gd name="T61" fmla="*/ 851 h 953"/>
                <a:gd name="T62" fmla="*/ 651 w 3365"/>
                <a:gd name="T63" fmla="*/ 915 h 953"/>
                <a:gd name="T64" fmla="*/ 801 w 3365"/>
                <a:gd name="T65" fmla="*/ 944 h 953"/>
                <a:gd name="T66" fmla="*/ 801 w 3365"/>
                <a:gd name="T67" fmla="*/ 944 h 953"/>
                <a:gd name="T68" fmla="*/ 936 w 3365"/>
                <a:gd name="T69" fmla="*/ 952 h 953"/>
                <a:gd name="T70" fmla="*/ 963 w 3365"/>
                <a:gd name="T71" fmla="*/ 953 h 953"/>
                <a:gd name="T72" fmla="*/ 1070 w 3365"/>
                <a:gd name="T73" fmla="*/ 948 h 953"/>
                <a:gd name="T74" fmla="*/ 1070 w 3365"/>
                <a:gd name="T75" fmla="*/ 948 h 953"/>
                <a:gd name="T76" fmla="*/ 1221 w 3365"/>
                <a:gd name="T77" fmla="*/ 927 h 953"/>
                <a:gd name="T78" fmla="*/ 1221 w 3365"/>
                <a:gd name="T79" fmla="*/ 927 h 953"/>
                <a:gd name="T80" fmla="*/ 1368 w 3365"/>
                <a:gd name="T81" fmla="*/ 887 h 953"/>
                <a:gd name="T82" fmla="*/ 1368 w 3365"/>
                <a:gd name="T83" fmla="*/ 887 h 953"/>
                <a:gd name="T84" fmla="*/ 2340 w 3365"/>
                <a:gd name="T85" fmla="*/ 491 h 953"/>
                <a:gd name="T86" fmla="*/ 2340 w 3365"/>
                <a:gd name="T87" fmla="*/ 491 h 953"/>
                <a:gd name="T88" fmla="*/ 2780 w 3365"/>
                <a:gd name="T89" fmla="*/ 289 h 953"/>
                <a:gd name="T90" fmla="*/ 2813 w 3365"/>
                <a:gd name="T91" fmla="*/ 269 h 953"/>
                <a:gd name="T92" fmla="*/ 3032 w 3365"/>
                <a:gd name="T93" fmla="*/ 168 h 953"/>
                <a:gd name="T94" fmla="*/ 3032 w 3365"/>
                <a:gd name="T95" fmla="*/ 168 h 953"/>
                <a:gd name="T96" fmla="*/ 3154 w 3365"/>
                <a:gd name="T97" fmla="*/ 107 h 953"/>
                <a:gd name="T98" fmla="*/ 3154 w 3365"/>
                <a:gd name="T99" fmla="*/ 107 h 953"/>
                <a:gd name="T100" fmla="*/ 3364 w 3365"/>
                <a:gd name="T101" fmla="*/ 2 h 953"/>
                <a:gd name="T102" fmla="*/ 3365 w 3365"/>
                <a:gd name="T103" fmla="*/ 0 h 953"/>
                <a:gd name="T104" fmla="*/ 3364 w 3365"/>
                <a:gd name="T105" fmla="*/ 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5" h="953">
                  <a:moveTo>
                    <a:pt x="3364" y="0"/>
                  </a:moveTo>
                  <a:cubicBezTo>
                    <a:pt x="3364" y="0"/>
                    <a:pt x="3363" y="0"/>
                    <a:pt x="3363" y="0"/>
                  </a:cubicBezTo>
                  <a:cubicBezTo>
                    <a:pt x="3292" y="29"/>
                    <a:pt x="3227" y="65"/>
                    <a:pt x="3153" y="105"/>
                  </a:cubicBezTo>
                  <a:cubicBezTo>
                    <a:pt x="3113" y="126"/>
                    <a:pt x="3072" y="142"/>
                    <a:pt x="3031" y="166"/>
                  </a:cubicBezTo>
                  <a:cubicBezTo>
                    <a:pt x="2958" y="206"/>
                    <a:pt x="2885" y="235"/>
                    <a:pt x="2812" y="267"/>
                  </a:cubicBezTo>
                  <a:cubicBezTo>
                    <a:pt x="2812" y="267"/>
                    <a:pt x="2812" y="267"/>
                    <a:pt x="2812" y="267"/>
                  </a:cubicBezTo>
                  <a:cubicBezTo>
                    <a:pt x="2799" y="275"/>
                    <a:pt x="2791" y="283"/>
                    <a:pt x="2779" y="287"/>
                  </a:cubicBezTo>
                  <a:cubicBezTo>
                    <a:pt x="2779" y="287"/>
                    <a:pt x="2779" y="287"/>
                    <a:pt x="2779" y="287"/>
                  </a:cubicBezTo>
                  <a:cubicBezTo>
                    <a:pt x="2633" y="356"/>
                    <a:pt x="2486" y="421"/>
                    <a:pt x="2340" y="489"/>
                  </a:cubicBezTo>
                  <a:cubicBezTo>
                    <a:pt x="2018" y="635"/>
                    <a:pt x="1705" y="776"/>
                    <a:pt x="1367" y="885"/>
                  </a:cubicBezTo>
                  <a:cubicBezTo>
                    <a:pt x="1367" y="885"/>
                    <a:pt x="1367" y="885"/>
                    <a:pt x="1367" y="885"/>
                  </a:cubicBezTo>
                  <a:cubicBezTo>
                    <a:pt x="1318" y="901"/>
                    <a:pt x="1269" y="917"/>
                    <a:pt x="1221" y="926"/>
                  </a:cubicBezTo>
                  <a:cubicBezTo>
                    <a:pt x="1221" y="926"/>
                    <a:pt x="1221" y="926"/>
                    <a:pt x="1221" y="926"/>
                  </a:cubicBezTo>
                  <a:cubicBezTo>
                    <a:pt x="1168" y="934"/>
                    <a:pt x="1119" y="942"/>
                    <a:pt x="1070" y="946"/>
                  </a:cubicBezTo>
                  <a:cubicBezTo>
                    <a:pt x="1034" y="946"/>
                    <a:pt x="998" y="951"/>
                    <a:pt x="963" y="951"/>
                  </a:cubicBezTo>
                  <a:cubicBezTo>
                    <a:pt x="954" y="951"/>
                    <a:pt x="945" y="951"/>
                    <a:pt x="936" y="950"/>
                  </a:cubicBezTo>
                  <a:cubicBezTo>
                    <a:pt x="891" y="946"/>
                    <a:pt x="846" y="946"/>
                    <a:pt x="802" y="942"/>
                  </a:cubicBezTo>
                  <a:cubicBezTo>
                    <a:pt x="749" y="934"/>
                    <a:pt x="704" y="926"/>
                    <a:pt x="651" y="913"/>
                  </a:cubicBezTo>
                  <a:cubicBezTo>
                    <a:pt x="651" y="913"/>
                    <a:pt x="651" y="913"/>
                    <a:pt x="651" y="913"/>
                  </a:cubicBezTo>
                  <a:cubicBezTo>
                    <a:pt x="570" y="901"/>
                    <a:pt x="497" y="877"/>
                    <a:pt x="423" y="849"/>
                  </a:cubicBezTo>
                  <a:cubicBezTo>
                    <a:pt x="423" y="849"/>
                    <a:pt x="423" y="849"/>
                    <a:pt x="423" y="849"/>
                  </a:cubicBezTo>
                  <a:cubicBezTo>
                    <a:pt x="354" y="821"/>
                    <a:pt x="289" y="792"/>
                    <a:pt x="224" y="756"/>
                  </a:cubicBezTo>
                  <a:cubicBezTo>
                    <a:pt x="224" y="756"/>
                    <a:pt x="224" y="756"/>
                    <a:pt x="224" y="756"/>
                  </a:cubicBezTo>
                  <a:cubicBezTo>
                    <a:pt x="147" y="712"/>
                    <a:pt x="78" y="659"/>
                    <a:pt x="1" y="614"/>
                  </a:cubicBezTo>
                  <a:cubicBezTo>
                    <a:pt x="1" y="614"/>
                    <a:pt x="1" y="614"/>
                    <a:pt x="1" y="614"/>
                  </a:cubicBezTo>
                  <a:cubicBezTo>
                    <a:pt x="0" y="614"/>
                    <a:pt x="0" y="614"/>
                    <a:pt x="0" y="614"/>
                  </a:cubicBezTo>
                  <a:cubicBezTo>
                    <a:pt x="0" y="615"/>
                    <a:pt x="0" y="615"/>
                    <a:pt x="0" y="616"/>
                  </a:cubicBezTo>
                  <a:cubicBezTo>
                    <a:pt x="76" y="661"/>
                    <a:pt x="146" y="713"/>
                    <a:pt x="223" y="758"/>
                  </a:cubicBezTo>
                  <a:cubicBezTo>
                    <a:pt x="223" y="758"/>
                    <a:pt x="223" y="758"/>
                    <a:pt x="223" y="758"/>
                  </a:cubicBezTo>
                  <a:cubicBezTo>
                    <a:pt x="288" y="794"/>
                    <a:pt x="353" y="822"/>
                    <a:pt x="423" y="851"/>
                  </a:cubicBezTo>
                  <a:cubicBezTo>
                    <a:pt x="423" y="851"/>
                    <a:pt x="423" y="851"/>
                    <a:pt x="423" y="851"/>
                  </a:cubicBezTo>
                  <a:cubicBezTo>
                    <a:pt x="496" y="879"/>
                    <a:pt x="569" y="903"/>
                    <a:pt x="651" y="915"/>
                  </a:cubicBezTo>
                  <a:cubicBezTo>
                    <a:pt x="704" y="927"/>
                    <a:pt x="748" y="936"/>
                    <a:pt x="801" y="944"/>
                  </a:cubicBezTo>
                  <a:cubicBezTo>
                    <a:pt x="801" y="944"/>
                    <a:pt x="801" y="944"/>
                    <a:pt x="801" y="944"/>
                  </a:cubicBezTo>
                  <a:cubicBezTo>
                    <a:pt x="846" y="948"/>
                    <a:pt x="891" y="948"/>
                    <a:pt x="936" y="952"/>
                  </a:cubicBezTo>
                  <a:cubicBezTo>
                    <a:pt x="945" y="953"/>
                    <a:pt x="954" y="953"/>
                    <a:pt x="963" y="953"/>
                  </a:cubicBezTo>
                  <a:cubicBezTo>
                    <a:pt x="999" y="953"/>
                    <a:pt x="1034" y="948"/>
                    <a:pt x="1070" y="948"/>
                  </a:cubicBezTo>
                  <a:cubicBezTo>
                    <a:pt x="1070" y="948"/>
                    <a:pt x="1070" y="948"/>
                    <a:pt x="1070" y="948"/>
                  </a:cubicBezTo>
                  <a:cubicBezTo>
                    <a:pt x="1119" y="944"/>
                    <a:pt x="1168" y="936"/>
                    <a:pt x="1221" y="927"/>
                  </a:cubicBezTo>
                  <a:cubicBezTo>
                    <a:pt x="1221" y="927"/>
                    <a:pt x="1221" y="927"/>
                    <a:pt x="1221" y="927"/>
                  </a:cubicBezTo>
                  <a:cubicBezTo>
                    <a:pt x="1270" y="919"/>
                    <a:pt x="1319" y="903"/>
                    <a:pt x="1368" y="887"/>
                  </a:cubicBezTo>
                  <a:cubicBezTo>
                    <a:pt x="1368" y="887"/>
                    <a:pt x="1368" y="887"/>
                    <a:pt x="1368" y="887"/>
                  </a:cubicBezTo>
                  <a:cubicBezTo>
                    <a:pt x="1705" y="778"/>
                    <a:pt x="2019" y="637"/>
                    <a:pt x="2340" y="491"/>
                  </a:cubicBezTo>
                  <a:cubicBezTo>
                    <a:pt x="2340" y="491"/>
                    <a:pt x="2340" y="491"/>
                    <a:pt x="2340" y="491"/>
                  </a:cubicBezTo>
                  <a:cubicBezTo>
                    <a:pt x="2487" y="422"/>
                    <a:pt x="2633" y="358"/>
                    <a:pt x="2780" y="289"/>
                  </a:cubicBezTo>
                  <a:cubicBezTo>
                    <a:pt x="2792" y="285"/>
                    <a:pt x="2800" y="277"/>
                    <a:pt x="2813" y="269"/>
                  </a:cubicBezTo>
                  <a:cubicBezTo>
                    <a:pt x="2886" y="237"/>
                    <a:pt x="2959" y="208"/>
                    <a:pt x="3032" y="168"/>
                  </a:cubicBezTo>
                  <a:cubicBezTo>
                    <a:pt x="3032" y="168"/>
                    <a:pt x="3032" y="168"/>
                    <a:pt x="3032" y="168"/>
                  </a:cubicBezTo>
                  <a:cubicBezTo>
                    <a:pt x="3073" y="144"/>
                    <a:pt x="3114" y="127"/>
                    <a:pt x="3154" y="107"/>
                  </a:cubicBezTo>
                  <a:cubicBezTo>
                    <a:pt x="3154" y="107"/>
                    <a:pt x="3154" y="107"/>
                    <a:pt x="3154" y="107"/>
                  </a:cubicBezTo>
                  <a:cubicBezTo>
                    <a:pt x="3228" y="67"/>
                    <a:pt x="3293" y="30"/>
                    <a:pt x="3364" y="2"/>
                  </a:cubicBezTo>
                  <a:cubicBezTo>
                    <a:pt x="3365" y="1"/>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44"/>
            <p:cNvSpPr>
              <a:spLocks/>
            </p:cNvSpPr>
            <p:nvPr userDrawn="1"/>
          </p:nvSpPr>
          <p:spPr bwMode="auto">
            <a:xfrm>
              <a:off x="9525" y="3678238"/>
              <a:ext cx="9890125" cy="2743200"/>
            </a:xfrm>
            <a:custGeom>
              <a:avLst/>
              <a:gdLst>
                <a:gd name="T0" fmla="*/ 3363 w 3364"/>
                <a:gd name="T1" fmla="*/ 0 h 949"/>
                <a:gd name="T2" fmla="*/ 3362 w 3364"/>
                <a:gd name="T3" fmla="*/ 0 h 949"/>
                <a:gd name="T4" fmla="*/ 2835 w 3364"/>
                <a:gd name="T5" fmla="*/ 261 h 949"/>
                <a:gd name="T6" fmla="*/ 2164 w 3364"/>
                <a:gd name="T7" fmla="*/ 568 h 949"/>
                <a:gd name="T8" fmla="*/ 2123 w 3364"/>
                <a:gd name="T9" fmla="*/ 580 h 949"/>
                <a:gd name="T10" fmla="*/ 1940 w 3364"/>
                <a:gd name="T11" fmla="*/ 664 h 949"/>
                <a:gd name="T12" fmla="*/ 1887 w 3364"/>
                <a:gd name="T13" fmla="*/ 681 h 949"/>
                <a:gd name="T14" fmla="*/ 1887 w 3364"/>
                <a:gd name="T15" fmla="*/ 681 h 949"/>
                <a:gd name="T16" fmla="*/ 1647 w 3364"/>
                <a:gd name="T17" fmla="*/ 782 h 949"/>
                <a:gd name="T18" fmla="*/ 1618 w 3364"/>
                <a:gd name="T19" fmla="*/ 798 h 949"/>
                <a:gd name="T20" fmla="*/ 1382 w 3364"/>
                <a:gd name="T21" fmla="*/ 883 h 949"/>
                <a:gd name="T22" fmla="*/ 1236 w 3364"/>
                <a:gd name="T23" fmla="*/ 919 h 949"/>
                <a:gd name="T24" fmla="*/ 1236 w 3364"/>
                <a:gd name="T25" fmla="*/ 919 h 949"/>
                <a:gd name="T26" fmla="*/ 948 w 3364"/>
                <a:gd name="T27" fmla="*/ 947 h 949"/>
                <a:gd name="T28" fmla="*/ 345 w 3364"/>
                <a:gd name="T29" fmla="*/ 810 h 949"/>
                <a:gd name="T30" fmla="*/ 345 w 3364"/>
                <a:gd name="T31" fmla="*/ 810 h 949"/>
                <a:gd name="T32" fmla="*/ 335 w 3364"/>
                <a:gd name="T33" fmla="*/ 808 h 949"/>
                <a:gd name="T34" fmla="*/ 335 w 3364"/>
                <a:gd name="T35" fmla="*/ 808 h 949"/>
                <a:gd name="T36" fmla="*/ 325 w 3364"/>
                <a:gd name="T37" fmla="*/ 806 h 949"/>
                <a:gd name="T38" fmla="*/ 190 w 3364"/>
                <a:gd name="T39" fmla="*/ 737 h 949"/>
                <a:gd name="T40" fmla="*/ 190 w 3364"/>
                <a:gd name="T41" fmla="*/ 737 h 949"/>
                <a:gd name="T42" fmla="*/ 1 w 3364"/>
                <a:gd name="T43" fmla="*/ 617 h 949"/>
                <a:gd name="T44" fmla="*/ 1 w 3364"/>
                <a:gd name="T45" fmla="*/ 616 h 949"/>
                <a:gd name="T46" fmla="*/ 0 w 3364"/>
                <a:gd name="T47" fmla="*/ 617 h 949"/>
                <a:gd name="T48" fmla="*/ 0 w 3364"/>
                <a:gd name="T49" fmla="*/ 618 h 949"/>
                <a:gd name="T50" fmla="*/ 190 w 3364"/>
                <a:gd name="T51" fmla="*/ 739 h 949"/>
                <a:gd name="T52" fmla="*/ 190 w 3364"/>
                <a:gd name="T53" fmla="*/ 739 h 949"/>
                <a:gd name="T54" fmla="*/ 324 w 3364"/>
                <a:gd name="T55" fmla="*/ 808 h 949"/>
                <a:gd name="T56" fmla="*/ 324 w 3364"/>
                <a:gd name="T57" fmla="*/ 808 h 949"/>
                <a:gd name="T58" fmla="*/ 334 w 3364"/>
                <a:gd name="T59" fmla="*/ 810 h 949"/>
                <a:gd name="T60" fmla="*/ 335 w 3364"/>
                <a:gd name="T61" fmla="*/ 810 h 949"/>
                <a:gd name="T62" fmla="*/ 344 w 3364"/>
                <a:gd name="T63" fmla="*/ 812 h 949"/>
                <a:gd name="T64" fmla="*/ 344 w 3364"/>
                <a:gd name="T65" fmla="*/ 812 h 949"/>
                <a:gd name="T66" fmla="*/ 948 w 3364"/>
                <a:gd name="T67" fmla="*/ 949 h 949"/>
                <a:gd name="T68" fmla="*/ 1236 w 3364"/>
                <a:gd name="T69" fmla="*/ 921 h 949"/>
                <a:gd name="T70" fmla="*/ 1236 w 3364"/>
                <a:gd name="T71" fmla="*/ 921 h 949"/>
                <a:gd name="T72" fmla="*/ 1383 w 3364"/>
                <a:gd name="T73" fmla="*/ 885 h 949"/>
                <a:gd name="T74" fmla="*/ 1383 w 3364"/>
                <a:gd name="T75" fmla="*/ 885 h 949"/>
                <a:gd name="T76" fmla="*/ 1619 w 3364"/>
                <a:gd name="T77" fmla="*/ 800 h 949"/>
                <a:gd name="T78" fmla="*/ 1619 w 3364"/>
                <a:gd name="T79" fmla="*/ 800 h 949"/>
                <a:gd name="T80" fmla="*/ 1647 w 3364"/>
                <a:gd name="T81" fmla="*/ 784 h 949"/>
                <a:gd name="T82" fmla="*/ 1647 w 3364"/>
                <a:gd name="T83" fmla="*/ 784 h 949"/>
                <a:gd name="T84" fmla="*/ 1888 w 3364"/>
                <a:gd name="T85" fmla="*/ 683 h 949"/>
                <a:gd name="T86" fmla="*/ 1940 w 3364"/>
                <a:gd name="T87" fmla="*/ 666 h 949"/>
                <a:gd name="T88" fmla="*/ 1941 w 3364"/>
                <a:gd name="T89" fmla="*/ 666 h 949"/>
                <a:gd name="T90" fmla="*/ 2124 w 3364"/>
                <a:gd name="T91" fmla="*/ 581 h 949"/>
                <a:gd name="T92" fmla="*/ 2124 w 3364"/>
                <a:gd name="T93" fmla="*/ 581 h 949"/>
                <a:gd name="T94" fmla="*/ 2164 w 3364"/>
                <a:gd name="T95" fmla="*/ 569 h 949"/>
                <a:gd name="T96" fmla="*/ 2164 w 3364"/>
                <a:gd name="T97" fmla="*/ 569 h 949"/>
                <a:gd name="T98" fmla="*/ 2836 w 3364"/>
                <a:gd name="T99" fmla="*/ 262 h 949"/>
                <a:gd name="T100" fmla="*/ 2836 w 3364"/>
                <a:gd name="T101" fmla="*/ 262 h 949"/>
                <a:gd name="T102" fmla="*/ 3363 w 3364"/>
                <a:gd name="T103" fmla="*/ 2 h 949"/>
                <a:gd name="T104" fmla="*/ 3364 w 3364"/>
                <a:gd name="T105" fmla="*/ 1 h 949"/>
                <a:gd name="T106" fmla="*/ 3363 w 3364"/>
                <a:gd name="T107"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64" h="949">
                  <a:moveTo>
                    <a:pt x="3363" y="0"/>
                  </a:moveTo>
                  <a:cubicBezTo>
                    <a:pt x="3363" y="0"/>
                    <a:pt x="3362" y="0"/>
                    <a:pt x="3362" y="0"/>
                  </a:cubicBezTo>
                  <a:cubicBezTo>
                    <a:pt x="3189" y="87"/>
                    <a:pt x="3014" y="176"/>
                    <a:pt x="2835" y="261"/>
                  </a:cubicBezTo>
                  <a:cubicBezTo>
                    <a:pt x="2607" y="362"/>
                    <a:pt x="2391" y="467"/>
                    <a:pt x="2164" y="568"/>
                  </a:cubicBezTo>
                  <a:cubicBezTo>
                    <a:pt x="2152" y="572"/>
                    <a:pt x="2135" y="571"/>
                    <a:pt x="2123" y="580"/>
                  </a:cubicBezTo>
                  <a:cubicBezTo>
                    <a:pt x="2062" y="612"/>
                    <a:pt x="2001" y="636"/>
                    <a:pt x="1940" y="664"/>
                  </a:cubicBezTo>
                  <a:cubicBezTo>
                    <a:pt x="1923" y="669"/>
                    <a:pt x="1903" y="677"/>
                    <a:pt x="1887" y="681"/>
                  </a:cubicBezTo>
                  <a:cubicBezTo>
                    <a:pt x="1887" y="681"/>
                    <a:pt x="1887" y="681"/>
                    <a:pt x="1887" y="681"/>
                  </a:cubicBezTo>
                  <a:cubicBezTo>
                    <a:pt x="1805" y="717"/>
                    <a:pt x="1728" y="749"/>
                    <a:pt x="1647" y="782"/>
                  </a:cubicBezTo>
                  <a:cubicBezTo>
                    <a:pt x="1634" y="786"/>
                    <a:pt x="1626" y="794"/>
                    <a:pt x="1618" y="798"/>
                  </a:cubicBezTo>
                  <a:cubicBezTo>
                    <a:pt x="1541" y="830"/>
                    <a:pt x="1464" y="858"/>
                    <a:pt x="1382" y="883"/>
                  </a:cubicBezTo>
                  <a:cubicBezTo>
                    <a:pt x="1333" y="895"/>
                    <a:pt x="1289" y="907"/>
                    <a:pt x="1236" y="919"/>
                  </a:cubicBezTo>
                  <a:cubicBezTo>
                    <a:pt x="1236" y="919"/>
                    <a:pt x="1236" y="919"/>
                    <a:pt x="1236" y="919"/>
                  </a:cubicBezTo>
                  <a:cubicBezTo>
                    <a:pt x="1139" y="938"/>
                    <a:pt x="1043" y="947"/>
                    <a:pt x="948" y="947"/>
                  </a:cubicBezTo>
                  <a:cubicBezTo>
                    <a:pt x="739" y="947"/>
                    <a:pt x="535" y="902"/>
                    <a:pt x="345" y="810"/>
                  </a:cubicBezTo>
                  <a:cubicBezTo>
                    <a:pt x="345" y="810"/>
                    <a:pt x="345" y="810"/>
                    <a:pt x="345" y="810"/>
                  </a:cubicBezTo>
                  <a:cubicBezTo>
                    <a:pt x="341" y="808"/>
                    <a:pt x="338" y="808"/>
                    <a:pt x="335" y="808"/>
                  </a:cubicBezTo>
                  <a:cubicBezTo>
                    <a:pt x="335" y="808"/>
                    <a:pt x="335" y="808"/>
                    <a:pt x="335" y="808"/>
                  </a:cubicBezTo>
                  <a:cubicBezTo>
                    <a:pt x="331" y="808"/>
                    <a:pt x="329" y="808"/>
                    <a:pt x="325" y="806"/>
                  </a:cubicBezTo>
                  <a:cubicBezTo>
                    <a:pt x="280" y="782"/>
                    <a:pt x="235" y="761"/>
                    <a:pt x="190" y="737"/>
                  </a:cubicBezTo>
                  <a:cubicBezTo>
                    <a:pt x="190" y="737"/>
                    <a:pt x="190" y="737"/>
                    <a:pt x="190" y="737"/>
                  </a:cubicBezTo>
                  <a:cubicBezTo>
                    <a:pt x="125" y="701"/>
                    <a:pt x="64" y="661"/>
                    <a:pt x="1" y="617"/>
                  </a:cubicBezTo>
                  <a:cubicBezTo>
                    <a:pt x="1" y="616"/>
                    <a:pt x="1" y="616"/>
                    <a:pt x="1" y="616"/>
                  </a:cubicBezTo>
                  <a:cubicBezTo>
                    <a:pt x="1" y="616"/>
                    <a:pt x="0" y="617"/>
                    <a:pt x="0" y="617"/>
                  </a:cubicBezTo>
                  <a:cubicBezTo>
                    <a:pt x="0" y="617"/>
                    <a:pt x="0" y="618"/>
                    <a:pt x="0" y="618"/>
                  </a:cubicBezTo>
                  <a:cubicBezTo>
                    <a:pt x="63" y="662"/>
                    <a:pt x="124" y="703"/>
                    <a:pt x="190" y="739"/>
                  </a:cubicBezTo>
                  <a:cubicBezTo>
                    <a:pt x="190" y="739"/>
                    <a:pt x="190" y="739"/>
                    <a:pt x="190" y="739"/>
                  </a:cubicBezTo>
                  <a:cubicBezTo>
                    <a:pt x="234" y="763"/>
                    <a:pt x="279" y="784"/>
                    <a:pt x="324" y="808"/>
                  </a:cubicBezTo>
                  <a:cubicBezTo>
                    <a:pt x="324" y="808"/>
                    <a:pt x="324" y="808"/>
                    <a:pt x="324" y="808"/>
                  </a:cubicBezTo>
                  <a:cubicBezTo>
                    <a:pt x="328" y="810"/>
                    <a:pt x="331" y="810"/>
                    <a:pt x="334" y="810"/>
                  </a:cubicBezTo>
                  <a:cubicBezTo>
                    <a:pt x="334" y="810"/>
                    <a:pt x="334" y="810"/>
                    <a:pt x="335" y="810"/>
                  </a:cubicBezTo>
                  <a:cubicBezTo>
                    <a:pt x="338" y="810"/>
                    <a:pt x="340" y="810"/>
                    <a:pt x="344" y="812"/>
                  </a:cubicBezTo>
                  <a:cubicBezTo>
                    <a:pt x="344" y="812"/>
                    <a:pt x="344" y="812"/>
                    <a:pt x="344" y="812"/>
                  </a:cubicBezTo>
                  <a:cubicBezTo>
                    <a:pt x="535" y="904"/>
                    <a:pt x="739" y="949"/>
                    <a:pt x="948" y="949"/>
                  </a:cubicBezTo>
                  <a:cubicBezTo>
                    <a:pt x="1043" y="949"/>
                    <a:pt x="1139" y="940"/>
                    <a:pt x="1236" y="921"/>
                  </a:cubicBezTo>
                  <a:cubicBezTo>
                    <a:pt x="1236" y="921"/>
                    <a:pt x="1236" y="921"/>
                    <a:pt x="1236" y="921"/>
                  </a:cubicBezTo>
                  <a:cubicBezTo>
                    <a:pt x="1289" y="909"/>
                    <a:pt x="1334" y="897"/>
                    <a:pt x="1383" y="885"/>
                  </a:cubicBezTo>
                  <a:cubicBezTo>
                    <a:pt x="1383" y="885"/>
                    <a:pt x="1383" y="885"/>
                    <a:pt x="1383" y="885"/>
                  </a:cubicBezTo>
                  <a:cubicBezTo>
                    <a:pt x="1464" y="860"/>
                    <a:pt x="1542" y="832"/>
                    <a:pt x="1619" y="800"/>
                  </a:cubicBezTo>
                  <a:cubicBezTo>
                    <a:pt x="1619" y="800"/>
                    <a:pt x="1619" y="800"/>
                    <a:pt x="1619" y="800"/>
                  </a:cubicBezTo>
                  <a:cubicBezTo>
                    <a:pt x="1627" y="795"/>
                    <a:pt x="1635" y="788"/>
                    <a:pt x="1647" y="784"/>
                  </a:cubicBezTo>
                  <a:cubicBezTo>
                    <a:pt x="1647" y="784"/>
                    <a:pt x="1647" y="784"/>
                    <a:pt x="1647" y="784"/>
                  </a:cubicBezTo>
                  <a:cubicBezTo>
                    <a:pt x="1729" y="751"/>
                    <a:pt x="1806" y="719"/>
                    <a:pt x="1888" y="683"/>
                  </a:cubicBezTo>
                  <a:cubicBezTo>
                    <a:pt x="1904" y="678"/>
                    <a:pt x="1924" y="670"/>
                    <a:pt x="1940" y="666"/>
                  </a:cubicBezTo>
                  <a:cubicBezTo>
                    <a:pt x="1941" y="666"/>
                    <a:pt x="1941" y="666"/>
                    <a:pt x="1941" y="666"/>
                  </a:cubicBezTo>
                  <a:cubicBezTo>
                    <a:pt x="2002" y="638"/>
                    <a:pt x="2063" y="614"/>
                    <a:pt x="2124" y="581"/>
                  </a:cubicBezTo>
                  <a:cubicBezTo>
                    <a:pt x="2124" y="581"/>
                    <a:pt x="2124" y="581"/>
                    <a:pt x="2124" y="581"/>
                  </a:cubicBezTo>
                  <a:cubicBezTo>
                    <a:pt x="2136" y="574"/>
                    <a:pt x="2152" y="574"/>
                    <a:pt x="2164" y="569"/>
                  </a:cubicBezTo>
                  <a:cubicBezTo>
                    <a:pt x="2164" y="569"/>
                    <a:pt x="2164" y="569"/>
                    <a:pt x="2164" y="569"/>
                  </a:cubicBezTo>
                  <a:cubicBezTo>
                    <a:pt x="2392" y="468"/>
                    <a:pt x="2608" y="363"/>
                    <a:pt x="2836" y="262"/>
                  </a:cubicBezTo>
                  <a:cubicBezTo>
                    <a:pt x="2836" y="262"/>
                    <a:pt x="2836" y="262"/>
                    <a:pt x="2836" y="262"/>
                  </a:cubicBezTo>
                  <a:cubicBezTo>
                    <a:pt x="3015" y="177"/>
                    <a:pt x="3190" y="89"/>
                    <a:pt x="3363" y="2"/>
                  </a:cubicBezTo>
                  <a:cubicBezTo>
                    <a:pt x="3364" y="2"/>
                    <a:pt x="3364" y="1"/>
                    <a:pt x="3364" y="1"/>
                  </a:cubicBezTo>
                  <a:cubicBezTo>
                    <a:pt x="3363" y="0"/>
                    <a:pt x="3363" y="0"/>
                    <a:pt x="33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45"/>
            <p:cNvSpPr>
              <a:spLocks/>
            </p:cNvSpPr>
            <p:nvPr userDrawn="1"/>
          </p:nvSpPr>
          <p:spPr bwMode="auto">
            <a:xfrm>
              <a:off x="6350" y="3838575"/>
              <a:ext cx="9893300" cy="2744788"/>
            </a:xfrm>
            <a:custGeom>
              <a:avLst/>
              <a:gdLst>
                <a:gd name="T0" fmla="*/ 3364 w 3365"/>
                <a:gd name="T1" fmla="*/ 0 h 950"/>
                <a:gd name="T2" fmla="*/ 3363 w 3365"/>
                <a:gd name="T3" fmla="*/ 1 h 950"/>
                <a:gd name="T4" fmla="*/ 3035 w 3365"/>
                <a:gd name="T5" fmla="*/ 165 h 950"/>
                <a:gd name="T6" fmla="*/ 2563 w 3365"/>
                <a:gd name="T7" fmla="*/ 387 h 950"/>
                <a:gd name="T8" fmla="*/ 2563 w 3365"/>
                <a:gd name="T9" fmla="*/ 387 h 950"/>
                <a:gd name="T10" fmla="*/ 1554 w 3365"/>
                <a:gd name="T11" fmla="*/ 824 h 950"/>
                <a:gd name="T12" fmla="*/ 1554 w 3365"/>
                <a:gd name="T13" fmla="*/ 824 h 950"/>
                <a:gd name="T14" fmla="*/ 1168 w 3365"/>
                <a:gd name="T15" fmla="*/ 933 h 950"/>
                <a:gd name="T16" fmla="*/ 1054 w 3365"/>
                <a:gd name="T17" fmla="*/ 945 h 950"/>
                <a:gd name="T18" fmla="*/ 966 w 3365"/>
                <a:gd name="T19" fmla="*/ 948 h 950"/>
                <a:gd name="T20" fmla="*/ 966 w 3365"/>
                <a:gd name="T21" fmla="*/ 948 h 950"/>
                <a:gd name="T22" fmla="*/ 2 w 3365"/>
                <a:gd name="T23" fmla="*/ 614 h 950"/>
                <a:gd name="T24" fmla="*/ 1 w 3365"/>
                <a:gd name="T25" fmla="*/ 614 h 950"/>
                <a:gd name="T26" fmla="*/ 0 w 3365"/>
                <a:gd name="T27" fmla="*/ 614 h 950"/>
                <a:gd name="T28" fmla="*/ 1 w 3365"/>
                <a:gd name="T29" fmla="*/ 615 h 950"/>
                <a:gd name="T30" fmla="*/ 966 w 3365"/>
                <a:gd name="T31" fmla="*/ 950 h 950"/>
                <a:gd name="T32" fmla="*/ 1054 w 3365"/>
                <a:gd name="T33" fmla="*/ 947 h 950"/>
                <a:gd name="T34" fmla="*/ 1054 w 3365"/>
                <a:gd name="T35" fmla="*/ 947 h 950"/>
                <a:gd name="T36" fmla="*/ 1168 w 3365"/>
                <a:gd name="T37" fmla="*/ 935 h 950"/>
                <a:gd name="T38" fmla="*/ 1168 w 3365"/>
                <a:gd name="T39" fmla="*/ 935 h 950"/>
                <a:gd name="T40" fmla="*/ 1555 w 3365"/>
                <a:gd name="T41" fmla="*/ 826 h 950"/>
                <a:gd name="T42" fmla="*/ 1555 w 3365"/>
                <a:gd name="T43" fmla="*/ 826 h 950"/>
                <a:gd name="T44" fmla="*/ 2564 w 3365"/>
                <a:gd name="T45" fmla="*/ 389 h 950"/>
                <a:gd name="T46" fmla="*/ 2564 w 3365"/>
                <a:gd name="T47" fmla="*/ 389 h 950"/>
                <a:gd name="T48" fmla="*/ 3036 w 3365"/>
                <a:gd name="T49" fmla="*/ 167 h 950"/>
                <a:gd name="T50" fmla="*/ 3036 w 3365"/>
                <a:gd name="T51" fmla="*/ 167 h 950"/>
                <a:gd name="T52" fmla="*/ 3364 w 3365"/>
                <a:gd name="T53" fmla="*/ 2 h 950"/>
                <a:gd name="T54" fmla="*/ 3365 w 3365"/>
                <a:gd name="T55" fmla="*/ 1 h 950"/>
                <a:gd name="T56" fmla="*/ 3364 w 3365"/>
                <a:gd name="T57"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65" h="950">
                  <a:moveTo>
                    <a:pt x="3364" y="0"/>
                  </a:moveTo>
                  <a:cubicBezTo>
                    <a:pt x="3364" y="0"/>
                    <a:pt x="3363" y="1"/>
                    <a:pt x="3363" y="1"/>
                  </a:cubicBezTo>
                  <a:cubicBezTo>
                    <a:pt x="3255" y="56"/>
                    <a:pt x="3145" y="109"/>
                    <a:pt x="3035" y="165"/>
                  </a:cubicBezTo>
                  <a:cubicBezTo>
                    <a:pt x="2877" y="242"/>
                    <a:pt x="2722" y="315"/>
                    <a:pt x="2563" y="387"/>
                  </a:cubicBezTo>
                  <a:cubicBezTo>
                    <a:pt x="2563" y="387"/>
                    <a:pt x="2563" y="387"/>
                    <a:pt x="2563" y="387"/>
                  </a:cubicBezTo>
                  <a:cubicBezTo>
                    <a:pt x="2226" y="537"/>
                    <a:pt x="1896" y="686"/>
                    <a:pt x="1554" y="824"/>
                  </a:cubicBezTo>
                  <a:cubicBezTo>
                    <a:pt x="1554" y="824"/>
                    <a:pt x="1554" y="824"/>
                    <a:pt x="1554" y="824"/>
                  </a:cubicBezTo>
                  <a:cubicBezTo>
                    <a:pt x="1428" y="872"/>
                    <a:pt x="1302" y="908"/>
                    <a:pt x="1168" y="933"/>
                  </a:cubicBezTo>
                  <a:cubicBezTo>
                    <a:pt x="1127" y="937"/>
                    <a:pt x="1090" y="941"/>
                    <a:pt x="1054" y="945"/>
                  </a:cubicBezTo>
                  <a:cubicBezTo>
                    <a:pt x="1025" y="947"/>
                    <a:pt x="995" y="948"/>
                    <a:pt x="966" y="948"/>
                  </a:cubicBezTo>
                  <a:cubicBezTo>
                    <a:pt x="966" y="948"/>
                    <a:pt x="966" y="948"/>
                    <a:pt x="966" y="948"/>
                  </a:cubicBezTo>
                  <a:cubicBezTo>
                    <a:pt x="616" y="948"/>
                    <a:pt x="282" y="815"/>
                    <a:pt x="2" y="614"/>
                  </a:cubicBezTo>
                  <a:cubicBezTo>
                    <a:pt x="1" y="614"/>
                    <a:pt x="1" y="614"/>
                    <a:pt x="1" y="614"/>
                  </a:cubicBezTo>
                  <a:cubicBezTo>
                    <a:pt x="1" y="614"/>
                    <a:pt x="0" y="614"/>
                    <a:pt x="0" y="614"/>
                  </a:cubicBezTo>
                  <a:cubicBezTo>
                    <a:pt x="0" y="614"/>
                    <a:pt x="0" y="615"/>
                    <a:pt x="1" y="615"/>
                  </a:cubicBezTo>
                  <a:cubicBezTo>
                    <a:pt x="281" y="817"/>
                    <a:pt x="615" y="950"/>
                    <a:pt x="966" y="950"/>
                  </a:cubicBezTo>
                  <a:cubicBezTo>
                    <a:pt x="995" y="950"/>
                    <a:pt x="1025" y="949"/>
                    <a:pt x="1054" y="947"/>
                  </a:cubicBezTo>
                  <a:cubicBezTo>
                    <a:pt x="1054" y="947"/>
                    <a:pt x="1054" y="947"/>
                    <a:pt x="1054" y="947"/>
                  </a:cubicBezTo>
                  <a:cubicBezTo>
                    <a:pt x="1091" y="943"/>
                    <a:pt x="1127" y="939"/>
                    <a:pt x="1168" y="935"/>
                  </a:cubicBezTo>
                  <a:cubicBezTo>
                    <a:pt x="1168" y="935"/>
                    <a:pt x="1168" y="935"/>
                    <a:pt x="1168" y="935"/>
                  </a:cubicBezTo>
                  <a:cubicBezTo>
                    <a:pt x="1302" y="910"/>
                    <a:pt x="1429" y="874"/>
                    <a:pt x="1555" y="826"/>
                  </a:cubicBezTo>
                  <a:cubicBezTo>
                    <a:pt x="1555" y="826"/>
                    <a:pt x="1555" y="826"/>
                    <a:pt x="1555" y="826"/>
                  </a:cubicBezTo>
                  <a:cubicBezTo>
                    <a:pt x="1897" y="688"/>
                    <a:pt x="2226" y="539"/>
                    <a:pt x="2564" y="389"/>
                  </a:cubicBezTo>
                  <a:cubicBezTo>
                    <a:pt x="2564" y="389"/>
                    <a:pt x="2564" y="389"/>
                    <a:pt x="2564" y="389"/>
                  </a:cubicBezTo>
                  <a:cubicBezTo>
                    <a:pt x="2723" y="316"/>
                    <a:pt x="2878" y="244"/>
                    <a:pt x="3036" y="167"/>
                  </a:cubicBezTo>
                  <a:cubicBezTo>
                    <a:pt x="3036" y="167"/>
                    <a:pt x="3036" y="167"/>
                    <a:pt x="3036" y="167"/>
                  </a:cubicBezTo>
                  <a:cubicBezTo>
                    <a:pt x="3146" y="110"/>
                    <a:pt x="3256" y="58"/>
                    <a:pt x="3364" y="2"/>
                  </a:cubicBezTo>
                  <a:cubicBezTo>
                    <a:pt x="3365" y="2"/>
                    <a:pt x="3365" y="2"/>
                    <a:pt x="3365" y="1"/>
                  </a:cubicBezTo>
                  <a:cubicBezTo>
                    <a:pt x="3364" y="1"/>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46"/>
            <p:cNvSpPr>
              <a:spLocks/>
            </p:cNvSpPr>
            <p:nvPr userDrawn="1"/>
          </p:nvSpPr>
          <p:spPr bwMode="auto">
            <a:xfrm>
              <a:off x="6350" y="4000500"/>
              <a:ext cx="9893300" cy="2741613"/>
            </a:xfrm>
            <a:custGeom>
              <a:avLst/>
              <a:gdLst>
                <a:gd name="T0" fmla="*/ 3364 w 3365"/>
                <a:gd name="T1" fmla="*/ 0 h 949"/>
                <a:gd name="T2" fmla="*/ 3363 w 3365"/>
                <a:gd name="T3" fmla="*/ 0 h 949"/>
                <a:gd name="T4" fmla="*/ 2889 w 3365"/>
                <a:gd name="T5" fmla="*/ 230 h 949"/>
                <a:gd name="T6" fmla="*/ 2889 w 3365"/>
                <a:gd name="T7" fmla="*/ 231 h 949"/>
                <a:gd name="T8" fmla="*/ 2881 w 3365"/>
                <a:gd name="T9" fmla="*/ 236 h 949"/>
                <a:gd name="T10" fmla="*/ 2873 w 3365"/>
                <a:gd name="T11" fmla="*/ 242 h 949"/>
                <a:gd name="T12" fmla="*/ 2742 w 3365"/>
                <a:gd name="T13" fmla="*/ 299 h 949"/>
                <a:gd name="T14" fmla="*/ 2742 w 3365"/>
                <a:gd name="T15" fmla="*/ 299 h 949"/>
                <a:gd name="T16" fmla="*/ 2527 w 3365"/>
                <a:gd name="T17" fmla="*/ 404 h 949"/>
                <a:gd name="T18" fmla="*/ 1330 w 3365"/>
                <a:gd name="T19" fmla="*/ 897 h 949"/>
                <a:gd name="T20" fmla="*/ 1131 w 3365"/>
                <a:gd name="T21" fmla="*/ 937 h 949"/>
                <a:gd name="T22" fmla="*/ 1131 w 3365"/>
                <a:gd name="T23" fmla="*/ 937 h 949"/>
                <a:gd name="T24" fmla="*/ 965 w 3365"/>
                <a:gd name="T25" fmla="*/ 947 h 949"/>
                <a:gd name="T26" fmla="*/ 903 w 3365"/>
                <a:gd name="T27" fmla="*/ 945 h 949"/>
                <a:gd name="T28" fmla="*/ 671 w 3365"/>
                <a:gd name="T29" fmla="*/ 917 h 949"/>
                <a:gd name="T30" fmla="*/ 505 w 3365"/>
                <a:gd name="T31" fmla="*/ 873 h 949"/>
                <a:gd name="T32" fmla="*/ 2 w 3365"/>
                <a:gd name="T33" fmla="*/ 613 h 949"/>
                <a:gd name="T34" fmla="*/ 1 w 3365"/>
                <a:gd name="T35" fmla="*/ 613 h 949"/>
                <a:gd name="T36" fmla="*/ 0 w 3365"/>
                <a:gd name="T37" fmla="*/ 613 h 949"/>
                <a:gd name="T38" fmla="*/ 1 w 3365"/>
                <a:gd name="T39" fmla="*/ 615 h 949"/>
                <a:gd name="T40" fmla="*/ 504 w 3365"/>
                <a:gd name="T41" fmla="*/ 875 h 949"/>
                <a:gd name="T42" fmla="*/ 504 w 3365"/>
                <a:gd name="T43" fmla="*/ 875 h 949"/>
                <a:gd name="T44" fmla="*/ 671 w 3365"/>
                <a:gd name="T45" fmla="*/ 919 h 949"/>
                <a:gd name="T46" fmla="*/ 671 w 3365"/>
                <a:gd name="T47" fmla="*/ 919 h 949"/>
                <a:gd name="T48" fmla="*/ 903 w 3365"/>
                <a:gd name="T49" fmla="*/ 947 h 949"/>
                <a:gd name="T50" fmla="*/ 965 w 3365"/>
                <a:gd name="T51" fmla="*/ 949 h 949"/>
                <a:gd name="T52" fmla="*/ 1131 w 3365"/>
                <a:gd name="T53" fmla="*/ 939 h 949"/>
                <a:gd name="T54" fmla="*/ 1131 w 3365"/>
                <a:gd name="T55" fmla="*/ 939 h 949"/>
                <a:gd name="T56" fmla="*/ 1331 w 3365"/>
                <a:gd name="T57" fmla="*/ 899 h 949"/>
                <a:gd name="T58" fmla="*/ 2528 w 3365"/>
                <a:gd name="T59" fmla="*/ 406 h 949"/>
                <a:gd name="T60" fmla="*/ 2528 w 3365"/>
                <a:gd name="T61" fmla="*/ 406 h 949"/>
                <a:gd name="T62" fmla="*/ 2743 w 3365"/>
                <a:gd name="T63" fmla="*/ 301 h 949"/>
                <a:gd name="T64" fmla="*/ 2874 w 3365"/>
                <a:gd name="T65" fmla="*/ 244 h 949"/>
                <a:gd name="T66" fmla="*/ 2874 w 3365"/>
                <a:gd name="T67" fmla="*/ 244 h 949"/>
                <a:gd name="T68" fmla="*/ 2882 w 3365"/>
                <a:gd name="T69" fmla="*/ 238 h 949"/>
                <a:gd name="T70" fmla="*/ 2890 w 3365"/>
                <a:gd name="T71" fmla="*/ 232 h 949"/>
                <a:gd name="T72" fmla="*/ 3364 w 3365"/>
                <a:gd name="T73" fmla="*/ 2 h 949"/>
                <a:gd name="T74" fmla="*/ 3365 w 3365"/>
                <a:gd name="T75" fmla="*/ 0 h 949"/>
                <a:gd name="T76" fmla="*/ 3364 w 3365"/>
                <a:gd name="T77"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65" h="949">
                  <a:moveTo>
                    <a:pt x="3364" y="0"/>
                  </a:moveTo>
                  <a:cubicBezTo>
                    <a:pt x="3364" y="0"/>
                    <a:pt x="3363" y="0"/>
                    <a:pt x="3363" y="0"/>
                  </a:cubicBezTo>
                  <a:cubicBezTo>
                    <a:pt x="3206" y="77"/>
                    <a:pt x="3052" y="154"/>
                    <a:pt x="2889" y="230"/>
                  </a:cubicBezTo>
                  <a:cubicBezTo>
                    <a:pt x="2889" y="231"/>
                    <a:pt x="2889" y="231"/>
                    <a:pt x="2889" y="231"/>
                  </a:cubicBezTo>
                  <a:cubicBezTo>
                    <a:pt x="2887" y="232"/>
                    <a:pt x="2884" y="234"/>
                    <a:pt x="2881" y="236"/>
                  </a:cubicBezTo>
                  <a:cubicBezTo>
                    <a:pt x="2878" y="238"/>
                    <a:pt x="2875" y="240"/>
                    <a:pt x="2873" y="242"/>
                  </a:cubicBezTo>
                  <a:cubicBezTo>
                    <a:pt x="2828" y="263"/>
                    <a:pt x="2787" y="279"/>
                    <a:pt x="2742" y="299"/>
                  </a:cubicBezTo>
                  <a:cubicBezTo>
                    <a:pt x="2742" y="299"/>
                    <a:pt x="2742" y="299"/>
                    <a:pt x="2742" y="299"/>
                  </a:cubicBezTo>
                  <a:cubicBezTo>
                    <a:pt x="2673" y="339"/>
                    <a:pt x="2596" y="360"/>
                    <a:pt x="2527" y="404"/>
                  </a:cubicBezTo>
                  <a:cubicBezTo>
                    <a:pt x="2128" y="570"/>
                    <a:pt x="1749" y="768"/>
                    <a:pt x="1330" y="897"/>
                  </a:cubicBezTo>
                  <a:cubicBezTo>
                    <a:pt x="1265" y="917"/>
                    <a:pt x="1200" y="929"/>
                    <a:pt x="1131" y="937"/>
                  </a:cubicBezTo>
                  <a:cubicBezTo>
                    <a:pt x="1131" y="937"/>
                    <a:pt x="1131" y="937"/>
                    <a:pt x="1131" y="937"/>
                  </a:cubicBezTo>
                  <a:cubicBezTo>
                    <a:pt x="1074" y="943"/>
                    <a:pt x="1020" y="947"/>
                    <a:pt x="965" y="947"/>
                  </a:cubicBezTo>
                  <a:cubicBezTo>
                    <a:pt x="944" y="947"/>
                    <a:pt x="924" y="946"/>
                    <a:pt x="903" y="945"/>
                  </a:cubicBezTo>
                  <a:cubicBezTo>
                    <a:pt x="826" y="941"/>
                    <a:pt x="753" y="929"/>
                    <a:pt x="671" y="917"/>
                  </a:cubicBezTo>
                  <a:cubicBezTo>
                    <a:pt x="615" y="905"/>
                    <a:pt x="562" y="889"/>
                    <a:pt x="505" y="873"/>
                  </a:cubicBezTo>
                  <a:cubicBezTo>
                    <a:pt x="318" y="816"/>
                    <a:pt x="159" y="719"/>
                    <a:pt x="2" y="613"/>
                  </a:cubicBezTo>
                  <a:cubicBezTo>
                    <a:pt x="1" y="613"/>
                    <a:pt x="1" y="613"/>
                    <a:pt x="1" y="613"/>
                  </a:cubicBezTo>
                  <a:cubicBezTo>
                    <a:pt x="1" y="613"/>
                    <a:pt x="0" y="613"/>
                    <a:pt x="0" y="613"/>
                  </a:cubicBezTo>
                  <a:cubicBezTo>
                    <a:pt x="0" y="614"/>
                    <a:pt x="0" y="614"/>
                    <a:pt x="1" y="615"/>
                  </a:cubicBezTo>
                  <a:cubicBezTo>
                    <a:pt x="158" y="721"/>
                    <a:pt x="317" y="818"/>
                    <a:pt x="504" y="875"/>
                  </a:cubicBezTo>
                  <a:cubicBezTo>
                    <a:pt x="504" y="875"/>
                    <a:pt x="504" y="875"/>
                    <a:pt x="504" y="875"/>
                  </a:cubicBezTo>
                  <a:cubicBezTo>
                    <a:pt x="561" y="891"/>
                    <a:pt x="614" y="907"/>
                    <a:pt x="671" y="919"/>
                  </a:cubicBezTo>
                  <a:cubicBezTo>
                    <a:pt x="671" y="919"/>
                    <a:pt x="671" y="919"/>
                    <a:pt x="671" y="919"/>
                  </a:cubicBezTo>
                  <a:cubicBezTo>
                    <a:pt x="753" y="931"/>
                    <a:pt x="826" y="943"/>
                    <a:pt x="903" y="947"/>
                  </a:cubicBezTo>
                  <a:cubicBezTo>
                    <a:pt x="924" y="948"/>
                    <a:pt x="944" y="949"/>
                    <a:pt x="965" y="949"/>
                  </a:cubicBezTo>
                  <a:cubicBezTo>
                    <a:pt x="1020" y="949"/>
                    <a:pt x="1075" y="945"/>
                    <a:pt x="1131" y="939"/>
                  </a:cubicBezTo>
                  <a:cubicBezTo>
                    <a:pt x="1131" y="939"/>
                    <a:pt x="1131" y="939"/>
                    <a:pt x="1131" y="939"/>
                  </a:cubicBezTo>
                  <a:cubicBezTo>
                    <a:pt x="1201" y="931"/>
                    <a:pt x="1266" y="919"/>
                    <a:pt x="1331" y="899"/>
                  </a:cubicBezTo>
                  <a:cubicBezTo>
                    <a:pt x="1750" y="769"/>
                    <a:pt x="2129" y="571"/>
                    <a:pt x="2528" y="406"/>
                  </a:cubicBezTo>
                  <a:cubicBezTo>
                    <a:pt x="2528" y="406"/>
                    <a:pt x="2528" y="406"/>
                    <a:pt x="2528" y="406"/>
                  </a:cubicBezTo>
                  <a:cubicBezTo>
                    <a:pt x="2597" y="361"/>
                    <a:pt x="2674" y="341"/>
                    <a:pt x="2743" y="301"/>
                  </a:cubicBezTo>
                  <a:cubicBezTo>
                    <a:pt x="2788" y="281"/>
                    <a:pt x="2829" y="264"/>
                    <a:pt x="2874" y="244"/>
                  </a:cubicBezTo>
                  <a:cubicBezTo>
                    <a:pt x="2874" y="244"/>
                    <a:pt x="2874" y="244"/>
                    <a:pt x="2874" y="244"/>
                  </a:cubicBezTo>
                  <a:cubicBezTo>
                    <a:pt x="2876" y="242"/>
                    <a:pt x="2879" y="240"/>
                    <a:pt x="2882" y="238"/>
                  </a:cubicBezTo>
                  <a:cubicBezTo>
                    <a:pt x="2885" y="236"/>
                    <a:pt x="2888" y="234"/>
                    <a:pt x="2890" y="232"/>
                  </a:cubicBezTo>
                  <a:cubicBezTo>
                    <a:pt x="3053" y="155"/>
                    <a:pt x="3207" y="79"/>
                    <a:pt x="3364" y="2"/>
                  </a:cubicBezTo>
                  <a:cubicBezTo>
                    <a:pt x="3365" y="2"/>
                    <a:pt x="3365" y="1"/>
                    <a:pt x="3365" y="0"/>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47"/>
            <p:cNvSpPr>
              <a:spLocks/>
            </p:cNvSpPr>
            <p:nvPr userDrawn="1"/>
          </p:nvSpPr>
          <p:spPr bwMode="auto">
            <a:xfrm>
              <a:off x="6350" y="4114800"/>
              <a:ext cx="9893300" cy="2746375"/>
            </a:xfrm>
            <a:custGeom>
              <a:avLst/>
              <a:gdLst>
                <a:gd name="T0" fmla="*/ 3364 w 3365"/>
                <a:gd name="T1" fmla="*/ 0 h 950"/>
                <a:gd name="T2" fmla="*/ 3363 w 3365"/>
                <a:gd name="T3" fmla="*/ 0 h 950"/>
                <a:gd name="T4" fmla="*/ 2779 w 3365"/>
                <a:gd name="T5" fmla="*/ 283 h 950"/>
                <a:gd name="T6" fmla="*/ 2779 w 3365"/>
                <a:gd name="T7" fmla="*/ 283 h 950"/>
                <a:gd name="T8" fmla="*/ 1839 w 3365"/>
                <a:gd name="T9" fmla="*/ 703 h 950"/>
                <a:gd name="T10" fmla="*/ 1839 w 3365"/>
                <a:gd name="T11" fmla="*/ 703 h 950"/>
                <a:gd name="T12" fmla="*/ 1697 w 3365"/>
                <a:gd name="T13" fmla="*/ 768 h 950"/>
                <a:gd name="T14" fmla="*/ 1696 w 3365"/>
                <a:gd name="T15" fmla="*/ 768 h 950"/>
                <a:gd name="T16" fmla="*/ 1687 w 3365"/>
                <a:gd name="T17" fmla="*/ 770 h 950"/>
                <a:gd name="T18" fmla="*/ 1686 w 3365"/>
                <a:gd name="T19" fmla="*/ 770 h 950"/>
                <a:gd name="T20" fmla="*/ 1676 w 3365"/>
                <a:gd name="T21" fmla="*/ 772 h 950"/>
                <a:gd name="T22" fmla="*/ 1607 w 3365"/>
                <a:gd name="T23" fmla="*/ 804 h 950"/>
                <a:gd name="T24" fmla="*/ 1164 w 3365"/>
                <a:gd name="T25" fmla="*/ 934 h 950"/>
                <a:gd name="T26" fmla="*/ 1164 w 3365"/>
                <a:gd name="T27" fmla="*/ 934 h 950"/>
                <a:gd name="T28" fmla="*/ 964 w 3365"/>
                <a:gd name="T29" fmla="*/ 948 h 950"/>
                <a:gd name="T30" fmla="*/ 122 w 3365"/>
                <a:gd name="T31" fmla="*/ 695 h 950"/>
                <a:gd name="T32" fmla="*/ 110 w 3365"/>
                <a:gd name="T33" fmla="*/ 683 h 950"/>
                <a:gd name="T34" fmla="*/ 110 w 3365"/>
                <a:gd name="T35" fmla="*/ 683 h 950"/>
                <a:gd name="T36" fmla="*/ 1 w 3365"/>
                <a:gd name="T37" fmla="*/ 614 h 950"/>
                <a:gd name="T38" fmla="*/ 1 w 3365"/>
                <a:gd name="T39" fmla="*/ 614 h 950"/>
                <a:gd name="T40" fmla="*/ 0 w 3365"/>
                <a:gd name="T41" fmla="*/ 614 h 950"/>
                <a:gd name="T42" fmla="*/ 0 w 3365"/>
                <a:gd name="T43" fmla="*/ 616 h 950"/>
                <a:gd name="T44" fmla="*/ 0 w 3365"/>
                <a:gd name="T45" fmla="*/ 616 h 950"/>
                <a:gd name="T46" fmla="*/ 109 w 3365"/>
                <a:gd name="T47" fmla="*/ 685 h 950"/>
                <a:gd name="T48" fmla="*/ 121 w 3365"/>
                <a:gd name="T49" fmla="*/ 697 h 950"/>
                <a:gd name="T50" fmla="*/ 121 w 3365"/>
                <a:gd name="T51" fmla="*/ 697 h 950"/>
                <a:gd name="T52" fmla="*/ 964 w 3365"/>
                <a:gd name="T53" fmla="*/ 950 h 950"/>
                <a:gd name="T54" fmla="*/ 1164 w 3365"/>
                <a:gd name="T55" fmla="*/ 936 h 950"/>
                <a:gd name="T56" fmla="*/ 1164 w 3365"/>
                <a:gd name="T57" fmla="*/ 936 h 950"/>
                <a:gd name="T58" fmla="*/ 1608 w 3365"/>
                <a:gd name="T59" fmla="*/ 806 h 950"/>
                <a:gd name="T60" fmla="*/ 1608 w 3365"/>
                <a:gd name="T61" fmla="*/ 806 h 950"/>
                <a:gd name="T62" fmla="*/ 1677 w 3365"/>
                <a:gd name="T63" fmla="*/ 774 h 950"/>
                <a:gd name="T64" fmla="*/ 1687 w 3365"/>
                <a:gd name="T65" fmla="*/ 772 h 950"/>
                <a:gd name="T66" fmla="*/ 1687 w 3365"/>
                <a:gd name="T67" fmla="*/ 772 h 950"/>
                <a:gd name="T68" fmla="*/ 1697 w 3365"/>
                <a:gd name="T69" fmla="*/ 770 h 950"/>
                <a:gd name="T70" fmla="*/ 1840 w 3365"/>
                <a:gd name="T71" fmla="*/ 705 h 950"/>
                <a:gd name="T72" fmla="*/ 1840 w 3365"/>
                <a:gd name="T73" fmla="*/ 705 h 950"/>
                <a:gd name="T74" fmla="*/ 2780 w 3365"/>
                <a:gd name="T75" fmla="*/ 285 h 950"/>
                <a:gd name="T76" fmla="*/ 2780 w 3365"/>
                <a:gd name="T77" fmla="*/ 285 h 950"/>
                <a:gd name="T78" fmla="*/ 3364 w 3365"/>
                <a:gd name="T79" fmla="*/ 2 h 950"/>
                <a:gd name="T80" fmla="*/ 3365 w 3365"/>
                <a:gd name="T81" fmla="*/ 1 h 950"/>
                <a:gd name="T82" fmla="*/ 3364 w 3365"/>
                <a:gd name="T8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5" h="950">
                  <a:moveTo>
                    <a:pt x="3364" y="0"/>
                  </a:moveTo>
                  <a:cubicBezTo>
                    <a:pt x="3364" y="0"/>
                    <a:pt x="3363" y="0"/>
                    <a:pt x="3363" y="0"/>
                  </a:cubicBezTo>
                  <a:cubicBezTo>
                    <a:pt x="3170" y="97"/>
                    <a:pt x="2978" y="190"/>
                    <a:pt x="2779" y="283"/>
                  </a:cubicBezTo>
                  <a:cubicBezTo>
                    <a:pt x="2779" y="283"/>
                    <a:pt x="2779" y="283"/>
                    <a:pt x="2779" y="283"/>
                  </a:cubicBezTo>
                  <a:cubicBezTo>
                    <a:pt x="2466" y="433"/>
                    <a:pt x="2160" y="574"/>
                    <a:pt x="1839" y="703"/>
                  </a:cubicBezTo>
                  <a:cubicBezTo>
                    <a:pt x="1839" y="703"/>
                    <a:pt x="1839" y="703"/>
                    <a:pt x="1839" y="703"/>
                  </a:cubicBezTo>
                  <a:cubicBezTo>
                    <a:pt x="1790" y="724"/>
                    <a:pt x="1745" y="748"/>
                    <a:pt x="1697" y="768"/>
                  </a:cubicBezTo>
                  <a:cubicBezTo>
                    <a:pt x="1696" y="768"/>
                    <a:pt x="1696" y="768"/>
                    <a:pt x="1696" y="768"/>
                  </a:cubicBezTo>
                  <a:cubicBezTo>
                    <a:pt x="1693" y="770"/>
                    <a:pt x="1690" y="770"/>
                    <a:pt x="1687" y="770"/>
                  </a:cubicBezTo>
                  <a:cubicBezTo>
                    <a:pt x="1687" y="770"/>
                    <a:pt x="1686" y="770"/>
                    <a:pt x="1686" y="770"/>
                  </a:cubicBezTo>
                  <a:cubicBezTo>
                    <a:pt x="1683" y="770"/>
                    <a:pt x="1680" y="770"/>
                    <a:pt x="1676" y="772"/>
                  </a:cubicBezTo>
                  <a:cubicBezTo>
                    <a:pt x="1652" y="784"/>
                    <a:pt x="1631" y="792"/>
                    <a:pt x="1607" y="804"/>
                  </a:cubicBezTo>
                  <a:cubicBezTo>
                    <a:pt x="1460" y="861"/>
                    <a:pt x="1318" y="909"/>
                    <a:pt x="1164" y="934"/>
                  </a:cubicBezTo>
                  <a:cubicBezTo>
                    <a:pt x="1164" y="934"/>
                    <a:pt x="1164" y="934"/>
                    <a:pt x="1164" y="934"/>
                  </a:cubicBezTo>
                  <a:cubicBezTo>
                    <a:pt x="1096" y="943"/>
                    <a:pt x="1030" y="948"/>
                    <a:pt x="964" y="948"/>
                  </a:cubicBezTo>
                  <a:cubicBezTo>
                    <a:pt x="666" y="948"/>
                    <a:pt x="382" y="854"/>
                    <a:pt x="122" y="695"/>
                  </a:cubicBezTo>
                  <a:cubicBezTo>
                    <a:pt x="118" y="691"/>
                    <a:pt x="114" y="687"/>
                    <a:pt x="110" y="683"/>
                  </a:cubicBezTo>
                  <a:cubicBezTo>
                    <a:pt x="110" y="683"/>
                    <a:pt x="110" y="683"/>
                    <a:pt x="110" y="683"/>
                  </a:cubicBezTo>
                  <a:cubicBezTo>
                    <a:pt x="70" y="667"/>
                    <a:pt x="37" y="635"/>
                    <a:pt x="1" y="614"/>
                  </a:cubicBezTo>
                  <a:cubicBezTo>
                    <a:pt x="1" y="614"/>
                    <a:pt x="1" y="614"/>
                    <a:pt x="1" y="614"/>
                  </a:cubicBezTo>
                  <a:cubicBezTo>
                    <a:pt x="0" y="614"/>
                    <a:pt x="0" y="614"/>
                    <a:pt x="0" y="614"/>
                  </a:cubicBezTo>
                  <a:cubicBezTo>
                    <a:pt x="0" y="615"/>
                    <a:pt x="0" y="615"/>
                    <a:pt x="0" y="616"/>
                  </a:cubicBezTo>
                  <a:cubicBezTo>
                    <a:pt x="0" y="616"/>
                    <a:pt x="0" y="616"/>
                    <a:pt x="0" y="616"/>
                  </a:cubicBezTo>
                  <a:cubicBezTo>
                    <a:pt x="36" y="636"/>
                    <a:pt x="68" y="669"/>
                    <a:pt x="109" y="685"/>
                  </a:cubicBezTo>
                  <a:cubicBezTo>
                    <a:pt x="113" y="689"/>
                    <a:pt x="117" y="693"/>
                    <a:pt x="121" y="697"/>
                  </a:cubicBezTo>
                  <a:cubicBezTo>
                    <a:pt x="121" y="697"/>
                    <a:pt x="121" y="697"/>
                    <a:pt x="121" y="697"/>
                  </a:cubicBezTo>
                  <a:cubicBezTo>
                    <a:pt x="381" y="856"/>
                    <a:pt x="666" y="950"/>
                    <a:pt x="964" y="950"/>
                  </a:cubicBezTo>
                  <a:cubicBezTo>
                    <a:pt x="1030" y="950"/>
                    <a:pt x="1097" y="945"/>
                    <a:pt x="1164" y="936"/>
                  </a:cubicBezTo>
                  <a:cubicBezTo>
                    <a:pt x="1164" y="936"/>
                    <a:pt x="1164" y="936"/>
                    <a:pt x="1164" y="936"/>
                  </a:cubicBezTo>
                  <a:cubicBezTo>
                    <a:pt x="1319" y="911"/>
                    <a:pt x="1461" y="863"/>
                    <a:pt x="1608" y="806"/>
                  </a:cubicBezTo>
                  <a:cubicBezTo>
                    <a:pt x="1608" y="806"/>
                    <a:pt x="1608" y="806"/>
                    <a:pt x="1608" y="806"/>
                  </a:cubicBezTo>
                  <a:cubicBezTo>
                    <a:pt x="1632" y="794"/>
                    <a:pt x="1653" y="786"/>
                    <a:pt x="1677" y="774"/>
                  </a:cubicBezTo>
                  <a:cubicBezTo>
                    <a:pt x="1681" y="772"/>
                    <a:pt x="1684" y="772"/>
                    <a:pt x="1687" y="772"/>
                  </a:cubicBezTo>
                  <a:cubicBezTo>
                    <a:pt x="1687" y="772"/>
                    <a:pt x="1687" y="772"/>
                    <a:pt x="1687" y="772"/>
                  </a:cubicBezTo>
                  <a:cubicBezTo>
                    <a:pt x="1690" y="772"/>
                    <a:pt x="1693" y="772"/>
                    <a:pt x="1697" y="770"/>
                  </a:cubicBezTo>
                  <a:cubicBezTo>
                    <a:pt x="1746" y="750"/>
                    <a:pt x="1791" y="725"/>
                    <a:pt x="1840" y="705"/>
                  </a:cubicBezTo>
                  <a:cubicBezTo>
                    <a:pt x="1840" y="705"/>
                    <a:pt x="1840" y="705"/>
                    <a:pt x="1840" y="705"/>
                  </a:cubicBezTo>
                  <a:cubicBezTo>
                    <a:pt x="2161" y="576"/>
                    <a:pt x="2467" y="435"/>
                    <a:pt x="2780" y="285"/>
                  </a:cubicBezTo>
                  <a:cubicBezTo>
                    <a:pt x="2780" y="285"/>
                    <a:pt x="2780" y="285"/>
                    <a:pt x="2780" y="285"/>
                  </a:cubicBezTo>
                  <a:cubicBezTo>
                    <a:pt x="2979" y="192"/>
                    <a:pt x="3171" y="99"/>
                    <a:pt x="3364" y="2"/>
                  </a:cubicBezTo>
                  <a:cubicBezTo>
                    <a:pt x="3365" y="2"/>
                    <a:pt x="3365" y="1"/>
                    <a:pt x="3365" y="1"/>
                  </a:cubicBezTo>
                  <a:cubicBezTo>
                    <a:pt x="3364" y="0"/>
                    <a:pt x="3364" y="0"/>
                    <a:pt x="33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48"/>
            <p:cNvSpPr>
              <a:spLocks/>
            </p:cNvSpPr>
            <p:nvPr userDrawn="1"/>
          </p:nvSpPr>
          <p:spPr bwMode="auto">
            <a:xfrm>
              <a:off x="3910013" y="4237038"/>
              <a:ext cx="5992813" cy="2592388"/>
            </a:xfrm>
            <a:custGeom>
              <a:avLst/>
              <a:gdLst>
                <a:gd name="T0" fmla="*/ 2037 w 2038"/>
                <a:gd name="T1" fmla="*/ 0 h 897"/>
                <a:gd name="T2" fmla="*/ 2036 w 2038"/>
                <a:gd name="T3" fmla="*/ 0 h 897"/>
                <a:gd name="T4" fmla="*/ 1987 w 2038"/>
                <a:gd name="T5" fmla="*/ 24 h 897"/>
                <a:gd name="T6" fmla="*/ 1591 w 2038"/>
                <a:gd name="T7" fmla="*/ 219 h 897"/>
                <a:gd name="T8" fmla="*/ 1191 w 2038"/>
                <a:gd name="T9" fmla="*/ 401 h 897"/>
                <a:gd name="T10" fmla="*/ 798 w 2038"/>
                <a:gd name="T11" fmla="*/ 580 h 897"/>
                <a:gd name="T12" fmla="*/ 405 w 2038"/>
                <a:gd name="T13" fmla="*/ 749 h 897"/>
                <a:gd name="T14" fmla="*/ 1 w 2038"/>
                <a:gd name="T15" fmla="*/ 895 h 897"/>
                <a:gd name="T16" fmla="*/ 0 w 2038"/>
                <a:gd name="T17" fmla="*/ 896 h 897"/>
                <a:gd name="T18" fmla="*/ 1 w 2038"/>
                <a:gd name="T19" fmla="*/ 897 h 897"/>
                <a:gd name="T20" fmla="*/ 1 w 2038"/>
                <a:gd name="T21" fmla="*/ 896 h 897"/>
                <a:gd name="T22" fmla="*/ 406 w 2038"/>
                <a:gd name="T23" fmla="*/ 751 h 897"/>
                <a:gd name="T24" fmla="*/ 799 w 2038"/>
                <a:gd name="T25" fmla="*/ 582 h 897"/>
                <a:gd name="T26" fmla="*/ 1192 w 2038"/>
                <a:gd name="T27" fmla="*/ 403 h 897"/>
                <a:gd name="T28" fmla="*/ 1592 w 2038"/>
                <a:gd name="T29" fmla="*/ 221 h 897"/>
                <a:gd name="T30" fmla="*/ 1988 w 2038"/>
                <a:gd name="T31" fmla="*/ 26 h 897"/>
                <a:gd name="T32" fmla="*/ 2037 w 2038"/>
                <a:gd name="T33" fmla="*/ 2 h 897"/>
                <a:gd name="T34" fmla="*/ 2037 w 2038"/>
                <a:gd name="T35" fmla="*/ 0 h 897"/>
                <a:gd name="T36" fmla="*/ 2037 w 2038"/>
                <a:gd name="T37"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8" h="897">
                  <a:moveTo>
                    <a:pt x="2037" y="0"/>
                  </a:moveTo>
                  <a:cubicBezTo>
                    <a:pt x="2036" y="0"/>
                    <a:pt x="2036" y="0"/>
                    <a:pt x="2036" y="0"/>
                  </a:cubicBezTo>
                  <a:cubicBezTo>
                    <a:pt x="2020" y="8"/>
                    <a:pt x="2004" y="16"/>
                    <a:pt x="1987" y="24"/>
                  </a:cubicBezTo>
                  <a:cubicBezTo>
                    <a:pt x="1855" y="89"/>
                    <a:pt x="1724" y="155"/>
                    <a:pt x="1591" y="219"/>
                  </a:cubicBezTo>
                  <a:cubicBezTo>
                    <a:pt x="1459" y="282"/>
                    <a:pt x="1326" y="343"/>
                    <a:pt x="1191" y="401"/>
                  </a:cubicBezTo>
                  <a:cubicBezTo>
                    <a:pt x="1059" y="458"/>
                    <a:pt x="930" y="521"/>
                    <a:pt x="798" y="580"/>
                  </a:cubicBezTo>
                  <a:cubicBezTo>
                    <a:pt x="668" y="639"/>
                    <a:pt x="537" y="696"/>
                    <a:pt x="405" y="749"/>
                  </a:cubicBezTo>
                  <a:cubicBezTo>
                    <a:pt x="272" y="802"/>
                    <a:pt x="138" y="852"/>
                    <a:pt x="1" y="895"/>
                  </a:cubicBezTo>
                  <a:cubicBezTo>
                    <a:pt x="0" y="895"/>
                    <a:pt x="0" y="895"/>
                    <a:pt x="0" y="896"/>
                  </a:cubicBezTo>
                  <a:cubicBezTo>
                    <a:pt x="0" y="896"/>
                    <a:pt x="1" y="897"/>
                    <a:pt x="1" y="897"/>
                  </a:cubicBezTo>
                  <a:cubicBezTo>
                    <a:pt x="1" y="897"/>
                    <a:pt x="1" y="897"/>
                    <a:pt x="1" y="896"/>
                  </a:cubicBezTo>
                  <a:cubicBezTo>
                    <a:pt x="138" y="854"/>
                    <a:pt x="273" y="804"/>
                    <a:pt x="406" y="751"/>
                  </a:cubicBezTo>
                  <a:cubicBezTo>
                    <a:pt x="538" y="698"/>
                    <a:pt x="669" y="641"/>
                    <a:pt x="799" y="582"/>
                  </a:cubicBezTo>
                  <a:cubicBezTo>
                    <a:pt x="930" y="523"/>
                    <a:pt x="1060" y="460"/>
                    <a:pt x="1192" y="403"/>
                  </a:cubicBezTo>
                  <a:cubicBezTo>
                    <a:pt x="1327" y="345"/>
                    <a:pt x="1460" y="284"/>
                    <a:pt x="1592" y="221"/>
                  </a:cubicBezTo>
                  <a:cubicBezTo>
                    <a:pt x="1725" y="157"/>
                    <a:pt x="1856" y="91"/>
                    <a:pt x="1988" y="26"/>
                  </a:cubicBezTo>
                  <a:cubicBezTo>
                    <a:pt x="2004" y="18"/>
                    <a:pt x="2021" y="10"/>
                    <a:pt x="2037" y="2"/>
                  </a:cubicBezTo>
                  <a:cubicBezTo>
                    <a:pt x="2037" y="1"/>
                    <a:pt x="2038" y="1"/>
                    <a:pt x="2037" y="0"/>
                  </a:cubicBezTo>
                  <a:cubicBezTo>
                    <a:pt x="2037" y="0"/>
                    <a:pt x="2037" y="0"/>
                    <a:pt x="20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49"/>
            <p:cNvSpPr>
              <a:spLocks/>
            </p:cNvSpPr>
            <p:nvPr userDrawn="1"/>
          </p:nvSpPr>
          <p:spPr bwMode="auto">
            <a:xfrm>
              <a:off x="6350" y="6005513"/>
              <a:ext cx="1735138" cy="823913"/>
            </a:xfrm>
            <a:custGeom>
              <a:avLst/>
              <a:gdLst>
                <a:gd name="T0" fmla="*/ 2 w 590"/>
                <a:gd name="T1" fmla="*/ 0 h 285"/>
                <a:gd name="T2" fmla="*/ 1 w 590"/>
                <a:gd name="T3" fmla="*/ 0 h 285"/>
                <a:gd name="T4" fmla="*/ 1 w 590"/>
                <a:gd name="T5" fmla="*/ 2 h 285"/>
                <a:gd name="T6" fmla="*/ 219 w 590"/>
                <a:gd name="T7" fmla="*/ 137 h 285"/>
                <a:gd name="T8" fmla="*/ 451 w 590"/>
                <a:gd name="T9" fmla="*/ 243 h 285"/>
                <a:gd name="T10" fmla="*/ 589 w 590"/>
                <a:gd name="T11" fmla="*/ 285 h 285"/>
                <a:gd name="T12" fmla="*/ 589 w 590"/>
                <a:gd name="T13" fmla="*/ 285 h 285"/>
                <a:gd name="T14" fmla="*/ 590 w 590"/>
                <a:gd name="T15" fmla="*/ 284 h 285"/>
                <a:gd name="T16" fmla="*/ 590 w 590"/>
                <a:gd name="T17" fmla="*/ 283 h 285"/>
                <a:gd name="T18" fmla="*/ 452 w 590"/>
                <a:gd name="T19" fmla="*/ 241 h 285"/>
                <a:gd name="T20" fmla="*/ 220 w 590"/>
                <a:gd name="T21" fmla="*/ 135 h 285"/>
                <a:gd name="T22" fmla="*/ 2 w 590"/>
                <a:gd name="T23" fmla="*/ 0 h 285"/>
                <a:gd name="T24" fmla="*/ 2 w 590"/>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285">
                  <a:moveTo>
                    <a:pt x="2" y="0"/>
                  </a:moveTo>
                  <a:cubicBezTo>
                    <a:pt x="1" y="0"/>
                    <a:pt x="1" y="0"/>
                    <a:pt x="1" y="0"/>
                  </a:cubicBezTo>
                  <a:cubicBezTo>
                    <a:pt x="0" y="1"/>
                    <a:pt x="1" y="2"/>
                    <a:pt x="1" y="2"/>
                  </a:cubicBezTo>
                  <a:cubicBezTo>
                    <a:pt x="71" y="50"/>
                    <a:pt x="144" y="96"/>
                    <a:pt x="219" y="137"/>
                  </a:cubicBezTo>
                  <a:cubicBezTo>
                    <a:pt x="293" y="178"/>
                    <a:pt x="371" y="214"/>
                    <a:pt x="451" y="243"/>
                  </a:cubicBezTo>
                  <a:cubicBezTo>
                    <a:pt x="496" y="260"/>
                    <a:pt x="542" y="274"/>
                    <a:pt x="589" y="285"/>
                  </a:cubicBezTo>
                  <a:cubicBezTo>
                    <a:pt x="589" y="285"/>
                    <a:pt x="589" y="285"/>
                    <a:pt x="589" y="285"/>
                  </a:cubicBezTo>
                  <a:cubicBezTo>
                    <a:pt x="590" y="285"/>
                    <a:pt x="590" y="284"/>
                    <a:pt x="590" y="284"/>
                  </a:cubicBezTo>
                  <a:cubicBezTo>
                    <a:pt x="590" y="283"/>
                    <a:pt x="590" y="283"/>
                    <a:pt x="590" y="283"/>
                  </a:cubicBezTo>
                  <a:cubicBezTo>
                    <a:pt x="543" y="272"/>
                    <a:pt x="497" y="258"/>
                    <a:pt x="452" y="241"/>
                  </a:cubicBezTo>
                  <a:cubicBezTo>
                    <a:pt x="372" y="213"/>
                    <a:pt x="294" y="176"/>
                    <a:pt x="220" y="135"/>
                  </a:cubicBezTo>
                  <a:cubicBezTo>
                    <a:pt x="145" y="94"/>
                    <a:pt x="73" y="49"/>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50"/>
            <p:cNvSpPr>
              <a:spLocks/>
            </p:cNvSpPr>
            <p:nvPr userDrawn="1"/>
          </p:nvSpPr>
          <p:spPr bwMode="auto">
            <a:xfrm>
              <a:off x="4292600" y="4346575"/>
              <a:ext cx="5607050" cy="2482850"/>
            </a:xfrm>
            <a:custGeom>
              <a:avLst/>
              <a:gdLst>
                <a:gd name="T0" fmla="*/ 1906 w 1907"/>
                <a:gd name="T1" fmla="*/ 0 h 859"/>
                <a:gd name="T2" fmla="*/ 1906 w 1907"/>
                <a:gd name="T3" fmla="*/ 0 h 859"/>
                <a:gd name="T4" fmla="*/ 1860 w 1907"/>
                <a:gd name="T5" fmla="*/ 23 h 859"/>
                <a:gd name="T6" fmla="*/ 1490 w 1907"/>
                <a:gd name="T7" fmla="*/ 206 h 859"/>
                <a:gd name="T8" fmla="*/ 1118 w 1907"/>
                <a:gd name="T9" fmla="*/ 380 h 859"/>
                <a:gd name="T10" fmla="*/ 743 w 1907"/>
                <a:gd name="T11" fmla="*/ 546 h 859"/>
                <a:gd name="T12" fmla="*/ 370 w 1907"/>
                <a:gd name="T13" fmla="*/ 709 h 859"/>
                <a:gd name="T14" fmla="*/ 279 w 1907"/>
                <a:gd name="T15" fmla="*/ 748 h 859"/>
                <a:gd name="T16" fmla="*/ 234 w 1907"/>
                <a:gd name="T17" fmla="*/ 767 h 859"/>
                <a:gd name="T18" fmla="*/ 190 w 1907"/>
                <a:gd name="T19" fmla="*/ 784 h 859"/>
                <a:gd name="T20" fmla="*/ 1 w 1907"/>
                <a:gd name="T21" fmla="*/ 857 h 859"/>
                <a:gd name="T22" fmla="*/ 0 w 1907"/>
                <a:gd name="T23" fmla="*/ 858 h 859"/>
                <a:gd name="T24" fmla="*/ 1 w 1907"/>
                <a:gd name="T25" fmla="*/ 859 h 859"/>
                <a:gd name="T26" fmla="*/ 2 w 1907"/>
                <a:gd name="T27" fmla="*/ 858 h 859"/>
                <a:gd name="T28" fmla="*/ 191 w 1907"/>
                <a:gd name="T29" fmla="*/ 786 h 859"/>
                <a:gd name="T30" fmla="*/ 235 w 1907"/>
                <a:gd name="T31" fmla="*/ 769 h 859"/>
                <a:gd name="T32" fmla="*/ 279 w 1907"/>
                <a:gd name="T33" fmla="*/ 750 h 859"/>
                <a:gd name="T34" fmla="*/ 370 w 1907"/>
                <a:gd name="T35" fmla="*/ 711 h 859"/>
                <a:gd name="T36" fmla="*/ 744 w 1907"/>
                <a:gd name="T37" fmla="*/ 548 h 859"/>
                <a:gd name="T38" fmla="*/ 1119 w 1907"/>
                <a:gd name="T39" fmla="*/ 382 h 859"/>
                <a:gd name="T40" fmla="*/ 1491 w 1907"/>
                <a:gd name="T41" fmla="*/ 208 h 859"/>
                <a:gd name="T42" fmla="*/ 1861 w 1907"/>
                <a:gd name="T43" fmla="*/ 25 h 859"/>
                <a:gd name="T44" fmla="*/ 1907 w 1907"/>
                <a:gd name="T45" fmla="*/ 2 h 859"/>
                <a:gd name="T46" fmla="*/ 1907 w 1907"/>
                <a:gd name="T47" fmla="*/ 0 h 859"/>
                <a:gd name="T48" fmla="*/ 1906 w 1907"/>
                <a:gd name="T49"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7" h="859">
                  <a:moveTo>
                    <a:pt x="1906" y="0"/>
                  </a:moveTo>
                  <a:cubicBezTo>
                    <a:pt x="1906" y="0"/>
                    <a:pt x="1906" y="0"/>
                    <a:pt x="1906" y="0"/>
                  </a:cubicBezTo>
                  <a:cubicBezTo>
                    <a:pt x="1890" y="8"/>
                    <a:pt x="1875" y="16"/>
                    <a:pt x="1860" y="23"/>
                  </a:cubicBezTo>
                  <a:cubicBezTo>
                    <a:pt x="1737" y="86"/>
                    <a:pt x="1614" y="147"/>
                    <a:pt x="1490" y="206"/>
                  </a:cubicBezTo>
                  <a:cubicBezTo>
                    <a:pt x="1367" y="266"/>
                    <a:pt x="1243" y="323"/>
                    <a:pt x="1118" y="380"/>
                  </a:cubicBezTo>
                  <a:cubicBezTo>
                    <a:pt x="994" y="436"/>
                    <a:pt x="867" y="488"/>
                    <a:pt x="743" y="546"/>
                  </a:cubicBezTo>
                  <a:cubicBezTo>
                    <a:pt x="620" y="603"/>
                    <a:pt x="496" y="660"/>
                    <a:pt x="370" y="709"/>
                  </a:cubicBezTo>
                  <a:cubicBezTo>
                    <a:pt x="339" y="722"/>
                    <a:pt x="309" y="735"/>
                    <a:pt x="279" y="748"/>
                  </a:cubicBezTo>
                  <a:cubicBezTo>
                    <a:pt x="265" y="755"/>
                    <a:pt x="249" y="764"/>
                    <a:pt x="234" y="767"/>
                  </a:cubicBezTo>
                  <a:cubicBezTo>
                    <a:pt x="218" y="769"/>
                    <a:pt x="205" y="778"/>
                    <a:pt x="190" y="784"/>
                  </a:cubicBezTo>
                  <a:cubicBezTo>
                    <a:pt x="128" y="811"/>
                    <a:pt x="63" y="831"/>
                    <a:pt x="1" y="857"/>
                  </a:cubicBezTo>
                  <a:cubicBezTo>
                    <a:pt x="0" y="857"/>
                    <a:pt x="0" y="857"/>
                    <a:pt x="0" y="858"/>
                  </a:cubicBezTo>
                  <a:cubicBezTo>
                    <a:pt x="1" y="858"/>
                    <a:pt x="1" y="859"/>
                    <a:pt x="1" y="859"/>
                  </a:cubicBezTo>
                  <a:cubicBezTo>
                    <a:pt x="1" y="859"/>
                    <a:pt x="2" y="858"/>
                    <a:pt x="2" y="858"/>
                  </a:cubicBezTo>
                  <a:cubicBezTo>
                    <a:pt x="64" y="833"/>
                    <a:pt x="129" y="813"/>
                    <a:pt x="191" y="786"/>
                  </a:cubicBezTo>
                  <a:cubicBezTo>
                    <a:pt x="206" y="779"/>
                    <a:pt x="219" y="771"/>
                    <a:pt x="235" y="769"/>
                  </a:cubicBezTo>
                  <a:cubicBezTo>
                    <a:pt x="250" y="766"/>
                    <a:pt x="266" y="756"/>
                    <a:pt x="279" y="750"/>
                  </a:cubicBezTo>
                  <a:cubicBezTo>
                    <a:pt x="310" y="737"/>
                    <a:pt x="340" y="723"/>
                    <a:pt x="370" y="711"/>
                  </a:cubicBezTo>
                  <a:cubicBezTo>
                    <a:pt x="497" y="662"/>
                    <a:pt x="621" y="605"/>
                    <a:pt x="744" y="548"/>
                  </a:cubicBezTo>
                  <a:cubicBezTo>
                    <a:pt x="868" y="490"/>
                    <a:pt x="995" y="438"/>
                    <a:pt x="1119" y="382"/>
                  </a:cubicBezTo>
                  <a:cubicBezTo>
                    <a:pt x="1244" y="325"/>
                    <a:pt x="1368" y="267"/>
                    <a:pt x="1491" y="208"/>
                  </a:cubicBezTo>
                  <a:cubicBezTo>
                    <a:pt x="1615" y="149"/>
                    <a:pt x="1738" y="88"/>
                    <a:pt x="1861" y="25"/>
                  </a:cubicBezTo>
                  <a:cubicBezTo>
                    <a:pt x="1876" y="17"/>
                    <a:pt x="1891" y="10"/>
                    <a:pt x="1907" y="2"/>
                  </a:cubicBezTo>
                  <a:cubicBezTo>
                    <a:pt x="1907" y="2"/>
                    <a:pt x="1907" y="1"/>
                    <a:pt x="1907" y="0"/>
                  </a:cubicBezTo>
                  <a:cubicBezTo>
                    <a:pt x="1907" y="0"/>
                    <a:pt x="1906" y="0"/>
                    <a:pt x="190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51"/>
            <p:cNvSpPr>
              <a:spLocks/>
            </p:cNvSpPr>
            <p:nvPr userDrawn="1"/>
          </p:nvSpPr>
          <p:spPr bwMode="auto">
            <a:xfrm>
              <a:off x="9525" y="6121400"/>
              <a:ext cx="1343025" cy="708025"/>
            </a:xfrm>
            <a:custGeom>
              <a:avLst/>
              <a:gdLst>
                <a:gd name="T0" fmla="*/ 1 w 457"/>
                <a:gd name="T1" fmla="*/ 0 h 245"/>
                <a:gd name="T2" fmla="*/ 0 w 457"/>
                <a:gd name="T3" fmla="*/ 1 h 245"/>
                <a:gd name="T4" fmla="*/ 0 w 457"/>
                <a:gd name="T5" fmla="*/ 2 h 245"/>
                <a:gd name="T6" fmla="*/ 349 w 457"/>
                <a:gd name="T7" fmla="*/ 203 h 245"/>
                <a:gd name="T8" fmla="*/ 456 w 457"/>
                <a:gd name="T9" fmla="*/ 245 h 245"/>
                <a:gd name="T10" fmla="*/ 456 w 457"/>
                <a:gd name="T11" fmla="*/ 245 h 245"/>
                <a:gd name="T12" fmla="*/ 457 w 457"/>
                <a:gd name="T13" fmla="*/ 244 h 245"/>
                <a:gd name="T14" fmla="*/ 457 w 457"/>
                <a:gd name="T15" fmla="*/ 243 h 245"/>
                <a:gd name="T16" fmla="*/ 350 w 457"/>
                <a:gd name="T17" fmla="*/ 201 h 245"/>
                <a:gd name="T18" fmla="*/ 1 w 457"/>
                <a:gd name="T19" fmla="*/ 0 h 245"/>
                <a:gd name="T20" fmla="*/ 1 w 457"/>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45">
                  <a:moveTo>
                    <a:pt x="1" y="0"/>
                  </a:moveTo>
                  <a:cubicBezTo>
                    <a:pt x="0" y="0"/>
                    <a:pt x="0" y="0"/>
                    <a:pt x="0" y="1"/>
                  </a:cubicBezTo>
                  <a:cubicBezTo>
                    <a:pt x="0" y="1"/>
                    <a:pt x="0" y="2"/>
                    <a:pt x="0" y="2"/>
                  </a:cubicBezTo>
                  <a:cubicBezTo>
                    <a:pt x="111" y="79"/>
                    <a:pt x="226" y="148"/>
                    <a:pt x="349" y="203"/>
                  </a:cubicBezTo>
                  <a:cubicBezTo>
                    <a:pt x="384" y="218"/>
                    <a:pt x="420" y="232"/>
                    <a:pt x="456" y="245"/>
                  </a:cubicBezTo>
                  <a:cubicBezTo>
                    <a:pt x="456" y="245"/>
                    <a:pt x="456" y="245"/>
                    <a:pt x="456" y="245"/>
                  </a:cubicBezTo>
                  <a:cubicBezTo>
                    <a:pt x="457" y="245"/>
                    <a:pt x="457" y="244"/>
                    <a:pt x="457" y="244"/>
                  </a:cubicBezTo>
                  <a:cubicBezTo>
                    <a:pt x="457" y="243"/>
                    <a:pt x="457" y="243"/>
                    <a:pt x="457" y="243"/>
                  </a:cubicBezTo>
                  <a:cubicBezTo>
                    <a:pt x="421" y="230"/>
                    <a:pt x="385" y="216"/>
                    <a:pt x="350" y="201"/>
                  </a:cubicBezTo>
                  <a:cubicBezTo>
                    <a:pt x="227" y="147"/>
                    <a:pt x="112" y="77"/>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52"/>
            <p:cNvSpPr>
              <a:spLocks/>
            </p:cNvSpPr>
            <p:nvPr userDrawn="1"/>
          </p:nvSpPr>
          <p:spPr bwMode="auto">
            <a:xfrm>
              <a:off x="4613275" y="4467225"/>
              <a:ext cx="5286375" cy="2359025"/>
            </a:xfrm>
            <a:custGeom>
              <a:avLst/>
              <a:gdLst>
                <a:gd name="T0" fmla="*/ 1797 w 1798"/>
                <a:gd name="T1" fmla="*/ 0 h 816"/>
                <a:gd name="T2" fmla="*/ 1797 w 1798"/>
                <a:gd name="T3" fmla="*/ 0 h 816"/>
                <a:gd name="T4" fmla="*/ 1550 w 1798"/>
                <a:gd name="T5" fmla="*/ 125 h 816"/>
                <a:gd name="T6" fmla="*/ 1175 w 1798"/>
                <a:gd name="T7" fmla="*/ 303 h 816"/>
                <a:gd name="T8" fmla="*/ 1175 w 1798"/>
                <a:gd name="T9" fmla="*/ 303 h 816"/>
                <a:gd name="T10" fmla="*/ 504 w 1798"/>
                <a:gd name="T11" fmla="*/ 606 h 816"/>
                <a:gd name="T12" fmla="*/ 447 w 1798"/>
                <a:gd name="T13" fmla="*/ 626 h 816"/>
                <a:gd name="T14" fmla="*/ 447 w 1798"/>
                <a:gd name="T15" fmla="*/ 626 h 816"/>
                <a:gd name="T16" fmla="*/ 1 w 1798"/>
                <a:gd name="T17" fmla="*/ 814 h 816"/>
                <a:gd name="T18" fmla="*/ 0 w 1798"/>
                <a:gd name="T19" fmla="*/ 816 h 816"/>
                <a:gd name="T20" fmla="*/ 1 w 1798"/>
                <a:gd name="T21" fmla="*/ 816 h 816"/>
                <a:gd name="T22" fmla="*/ 2 w 1798"/>
                <a:gd name="T23" fmla="*/ 816 h 816"/>
                <a:gd name="T24" fmla="*/ 448 w 1798"/>
                <a:gd name="T25" fmla="*/ 628 h 816"/>
                <a:gd name="T26" fmla="*/ 505 w 1798"/>
                <a:gd name="T27" fmla="*/ 608 h 816"/>
                <a:gd name="T28" fmla="*/ 505 w 1798"/>
                <a:gd name="T29" fmla="*/ 607 h 816"/>
                <a:gd name="T30" fmla="*/ 1176 w 1798"/>
                <a:gd name="T31" fmla="*/ 304 h 816"/>
                <a:gd name="T32" fmla="*/ 1176 w 1798"/>
                <a:gd name="T33" fmla="*/ 304 h 816"/>
                <a:gd name="T34" fmla="*/ 1551 w 1798"/>
                <a:gd name="T35" fmla="*/ 127 h 816"/>
                <a:gd name="T36" fmla="*/ 1551 w 1798"/>
                <a:gd name="T37" fmla="*/ 127 h 816"/>
                <a:gd name="T38" fmla="*/ 1798 w 1798"/>
                <a:gd name="T39" fmla="*/ 2 h 816"/>
                <a:gd name="T40" fmla="*/ 1798 w 1798"/>
                <a:gd name="T41" fmla="*/ 0 h 816"/>
                <a:gd name="T42" fmla="*/ 1797 w 1798"/>
                <a:gd name="T43"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8" h="816">
                  <a:moveTo>
                    <a:pt x="1797" y="0"/>
                  </a:moveTo>
                  <a:cubicBezTo>
                    <a:pt x="1797" y="0"/>
                    <a:pt x="1797" y="0"/>
                    <a:pt x="1797" y="0"/>
                  </a:cubicBezTo>
                  <a:cubicBezTo>
                    <a:pt x="1717" y="44"/>
                    <a:pt x="1631" y="80"/>
                    <a:pt x="1550" y="125"/>
                  </a:cubicBezTo>
                  <a:cubicBezTo>
                    <a:pt x="1424" y="185"/>
                    <a:pt x="1302" y="242"/>
                    <a:pt x="1175" y="303"/>
                  </a:cubicBezTo>
                  <a:cubicBezTo>
                    <a:pt x="1175" y="303"/>
                    <a:pt x="1175" y="303"/>
                    <a:pt x="1175" y="303"/>
                  </a:cubicBezTo>
                  <a:cubicBezTo>
                    <a:pt x="952" y="408"/>
                    <a:pt x="728" y="505"/>
                    <a:pt x="504" y="606"/>
                  </a:cubicBezTo>
                  <a:cubicBezTo>
                    <a:pt x="484" y="614"/>
                    <a:pt x="467" y="618"/>
                    <a:pt x="447" y="626"/>
                  </a:cubicBezTo>
                  <a:cubicBezTo>
                    <a:pt x="447" y="626"/>
                    <a:pt x="447" y="626"/>
                    <a:pt x="447" y="626"/>
                  </a:cubicBezTo>
                  <a:cubicBezTo>
                    <a:pt x="300" y="699"/>
                    <a:pt x="150" y="751"/>
                    <a:pt x="1" y="814"/>
                  </a:cubicBezTo>
                  <a:cubicBezTo>
                    <a:pt x="0" y="815"/>
                    <a:pt x="0" y="815"/>
                    <a:pt x="0" y="816"/>
                  </a:cubicBezTo>
                  <a:cubicBezTo>
                    <a:pt x="1" y="816"/>
                    <a:pt x="1" y="816"/>
                    <a:pt x="1" y="816"/>
                  </a:cubicBezTo>
                  <a:cubicBezTo>
                    <a:pt x="2" y="816"/>
                    <a:pt x="2" y="816"/>
                    <a:pt x="2" y="816"/>
                  </a:cubicBezTo>
                  <a:cubicBezTo>
                    <a:pt x="151" y="753"/>
                    <a:pt x="301" y="700"/>
                    <a:pt x="448" y="628"/>
                  </a:cubicBezTo>
                  <a:cubicBezTo>
                    <a:pt x="468" y="620"/>
                    <a:pt x="484" y="616"/>
                    <a:pt x="505" y="608"/>
                  </a:cubicBezTo>
                  <a:cubicBezTo>
                    <a:pt x="505" y="607"/>
                    <a:pt x="505" y="607"/>
                    <a:pt x="505" y="607"/>
                  </a:cubicBezTo>
                  <a:cubicBezTo>
                    <a:pt x="729" y="506"/>
                    <a:pt x="952" y="410"/>
                    <a:pt x="1176" y="304"/>
                  </a:cubicBezTo>
                  <a:cubicBezTo>
                    <a:pt x="1176" y="304"/>
                    <a:pt x="1176" y="304"/>
                    <a:pt x="1176" y="304"/>
                  </a:cubicBezTo>
                  <a:cubicBezTo>
                    <a:pt x="1302" y="244"/>
                    <a:pt x="1425" y="187"/>
                    <a:pt x="1551" y="127"/>
                  </a:cubicBezTo>
                  <a:cubicBezTo>
                    <a:pt x="1551" y="127"/>
                    <a:pt x="1551" y="127"/>
                    <a:pt x="1551" y="127"/>
                  </a:cubicBezTo>
                  <a:cubicBezTo>
                    <a:pt x="1632" y="82"/>
                    <a:pt x="1718" y="46"/>
                    <a:pt x="1798" y="2"/>
                  </a:cubicBezTo>
                  <a:cubicBezTo>
                    <a:pt x="1798" y="2"/>
                    <a:pt x="1798" y="1"/>
                    <a:pt x="1798" y="0"/>
                  </a:cubicBezTo>
                  <a:cubicBezTo>
                    <a:pt x="1798" y="0"/>
                    <a:pt x="1798" y="0"/>
                    <a:pt x="179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53"/>
            <p:cNvSpPr>
              <a:spLocks/>
            </p:cNvSpPr>
            <p:nvPr userDrawn="1"/>
          </p:nvSpPr>
          <p:spPr bwMode="auto">
            <a:xfrm>
              <a:off x="6350" y="6234113"/>
              <a:ext cx="1046163" cy="595313"/>
            </a:xfrm>
            <a:custGeom>
              <a:avLst/>
              <a:gdLst>
                <a:gd name="T0" fmla="*/ 1 w 356"/>
                <a:gd name="T1" fmla="*/ 0 h 206"/>
                <a:gd name="T2" fmla="*/ 1 w 356"/>
                <a:gd name="T3" fmla="*/ 1 h 206"/>
                <a:gd name="T4" fmla="*/ 1 w 356"/>
                <a:gd name="T5" fmla="*/ 2 h 206"/>
                <a:gd name="T6" fmla="*/ 1 w 356"/>
                <a:gd name="T7" fmla="*/ 2 h 206"/>
                <a:gd name="T8" fmla="*/ 354 w 356"/>
                <a:gd name="T9" fmla="*/ 205 h 206"/>
                <a:gd name="T10" fmla="*/ 355 w 356"/>
                <a:gd name="T11" fmla="*/ 206 h 206"/>
                <a:gd name="T12" fmla="*/ 355 w 356"/>
                <a:gd name="T13" fmla="*/ 205 h 206"/>
                <a:gd name="T14" fmla="*/ 355 w 356"/>
                <a:gd name="T15" fmla="*/ 204 h 206"/>
                <a:gd name="T16" fmla="*/ 2 w 356"/>
                <a:gd name="T17" fmla="*/ 0 h 206"/>
                <a:gd name="T18" fmla="*/ 1 w 356"/>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206">
                  <a:moveTo>
                    <a:pt x="1" y="0"/>
                  </a:moveTo>
                  <a:cubicBezTo>
                    <a:pt x="1" y="0"/>
                    <a:pt x="1" y="0"/>
                    <a:pt x="1" y="1"/>
                  </a:cubicBezTo>
                  <a:cubicBezTo>
                    <a:pt x="0" y="1"/>
                    <a:pt x="0" y="2"/>
                    <a:pt x="1" y="2"/>
                  </a:cubicBezTo>
                  <a:cubicBezTo>
                    <a:pt x="1" y="2"/>
                    <a:pt x="1" y="2"/>
                    <a:pt x="1" y="2"/>
                  </a:cubicBezTo>
                  <a:cubicBezTo>
                    <a:pt x="109" y="81"/>
                    <a:pt x="231" y="146"/>
                    <a:pt x="354" y="205"/>
                  </a:cubicBezTo>
                  <a:cubicBezTo>
                    <a:pt x="354" y="206"/>
                    <a:pt x="354" y="206"/>
                    <a:pt x="355" y="206"/>
                  </a:cubicBezTo>
                  <a:cubicBezTo>
                    <a:pt x="355" y="206"/>
                    <a:pt x="355" y="205"/>
                    <a:pt x="355" y="205"/>
                  </a:cubicBezTo>
                  <a:cubicBezTo>
                    <a:pt x="356" y="204"/>
                    <a:pt x="355" y="204"/>
                    <a:pt x="355" y="204"/>
                  </a:cubicBezTo>
                  <a:cubicBezTo>
                    <a:pt x="232" y="144"/>
                    <a:pt x="110" y="8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54"/>
            <p:cNvSpPr>
              <a:spLocks/>
            </p:cNvSpPr>
            <p:nvPr userDrawn="1"/>
          </p:nvSpPr>
          <p:spPr bwMode="auto">
            <a:xfrm>
              <a:off x="4903788" y="4579938"/>
              <a:ext cx="4995863" cy="2249488"/>
            </a:xfrm>
            <a:custGeom>
              <a:avLst/>
              <a:gdLst>
                <a:gd name="T0" fmla="*/ 1698 w 1699"/>
                <a:gd name="T1" fmla="*/ 0 h 778"/>
                <a:gd name="T2" fmla="*/ 1698 w 1699"/>
                <a:gd name="T3" fmla="*/ 0 h 778"/>
                <a:gd name="T4" fmla="*/ 319 w 1699"/>
                <a:gd name="T5" fmla="*/ 639 h 778"/>
                <a:gd name="T6" fmla="*/ 319 w 1699"/>
                <a:gd name="T7" fmla="*/ 639 h 778"/>
                <a:gd name="T8" fmla="*/ 197 w 1699"/>
                <a:gd name="T9" fmla="*/ 696 h 778"/>
                <a:gd name="T10" fmla="*/ 188 w 1699"/>
                <a:gd name="T11" fmla="*/ 698 h 778"/>
                <a:gd name="T12" fmla="*/ 187 w 1699"/>
                <a:gd name="T13" fmla="*/ 698 h 778"/>
                <a:gd name="T14" fmla="*/ 177 w 1699"/>
                <a:gd name="T15" fmla="*/ 700 h 778"/>
                <a:gd name="T16" fmla="*/ 177 w 1699"/>
                <a:gd name="T17" fmla="*/ 700 h 778"/>
                <a:gd name="T18" fmla="*/ 92 w 1699"/>
                <a:gd name="T19" fmla="*/ 740 h 778"/>
                <a:gd name="T20" fmla="*/ 1 w 1699"/>
                <a:gd name="T21" fmla="*/ 776 h 778"/>
                <a:gd name="T22" fmla="*/ 0 w 1699"/>
                <a:gd name="T23" fmla="*/ 777 h 778"/>
                <a:gd name="T24" fmla="*/ 1 w 1699"/>
                <a:gd name="T25" fmla="*/ 778 h 778"/>
                <a:gd name="T26" fmla="*/ 2 w 1699"/>
                <a:gd name="T27" fmla="*/ 778 h 778"/>
                <a:gd name="T28" fmla="*/ 2 w 1699"/>
                <a:gd name="T29" fmla="*/ 778 h 778"/>
                <a:gd name="T30" fmla="*/ 92 w 1699"/>
                <a:gd name="T31" fmla="*/ 742 h 778"/>
                <a:gd name="T32" fmla="*/ 92 w 1699"/>
                <a:gd name="T33" fmla="*/ 742 h 778"/>
                <a:gd name="T34" fmla="*/ 178 w 1699"/>
                <a:gd name="T35" fmla="*/ 702 h 778"/>
                <a:gd name="T36" fmla="*/ 188 w 1699"/>
                <a:gd name="T37" fmla="*/ 700 h 778"/>
                <a:gd name="T38" fmla="*/ 188 w 1699"/>
                <a:gd name="T39" fmla="*/ 700 h 778"/>
                <a:gd name="T40" fmla="*/ 198 w 1699"/>
                <a:gd name="T41" fmla="*/ 698 h 778"/>
                <a:gd name="T42" fmla="*/ 320 w 1699"/>
                <a:gd name="T43" fmla="*/ 641 h 778"/>
                <a:gd name="T44" fmla="*/ 320 w 1699"/>
                <a:gd name="T45" fmla="*/ 641 h 778"/>
                <a:gd name="T46" fmla="*/ 1699 w 1699"/>
                <a:gd name="T47" fmla="*/ 2 h 778"/>
                <a:gd name="T48" fmla="*/ 1699 w 1699"/>
                <a:gd name="T49" fmla="*/ 1 h 778"/>
                <a:gd name="T50" fmla="*/ 1698 w 1699"/>
                <a:gd name="T51"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9" h="778">
                  <a:moveTo>
                    <a:pt x="1698" y="0"/>
                  </a:moveTo>
                  <a:cubicBezTo>
                    <a:pt x="1698" y="0"/>
                    <a:pt x="1698" y="0"/>
                    <a:pt x="1698" y="0"/>
                  </a:cubicBezTo>
                  <a:cubicBezTo>
                    <a:pt x="1243" y="223"/>
                    <a:pt x="792" y="441"/>
                    <a:pt x="319" y="639"/>
                  </a:cubicBezTo>
                  <a:cubicBezTo>
                    <a:pt x="319" y="639"/>
                    <a:pt x="319" y="639"/>
                    <a:pt x="319" y="639"/>
                  </a:cubicBezTo>
                  <a:cubicBezTo>
                    <a:pt x="279" y="656"/>
                    <a:pt x="238" y="676"/>
                    <a:pt x="197" y="696"/>
                  </a:cubicBezTo>
                  <a:cubicBezTo>
                    <a:pt x="193" y="698"/>
                    <a:pt x="191" y="698"/>
                    <a:pt x="188" y="698"/>
                  </a:cubicBezTo>
                  <a:cubicBezTo>
                    <a:pt x="187" y="698"/>
                    <a:pt x="187" y="698"/>
                    <a:pt x="187" y="698"/>
                  </a:cubicBezTo>
                  <a:cubicBezTo>
                    <a:pt x="184" y="698"/>
                    <a:pt x="181" y="698"/>
                    <a:pt x="177" y="700"/>
                  </a:cubicBezTo>
                  <a:cubicBezTo>
                    <a:pt x="177" y="700"/>
                    <a:pt x="177" y="700"/>
                    <a:pt x="177" y="700"/>
                  </a:cubicBezTo>
                  <a:cubicBezTo>
                    <a:pt x="149" y="716"/>
                    <a:pt x="120" y="728"/>
                    <a:pt x="92" y="740"/>
                  </a:cubicBezTo>
                  <a:cubicBezTo>
                    <a:pt x="59" y="748"/>
                    <a:pt x="30" y="765"/>
                    <a:pt x="1" y="776"/>
                  </a:cubicBezTo>
                  <a:cubicBezTo>
                    <a:pt x="1" y="776"/>
                    <a:pt x="0" y="776"/>
                    <a:pt x="0" y="777"/>
                  </a:cubicBezTo>
                  <a:cubicBezTo>
                    <a:pt x="1" y="777"/>
                    <a:pt x="1" y="778"/>
                    <a:pt x="1" y="778"/>
                  </a:cubicBezTo>
                  <a:cubicBezTo>
                    <a:pt x="2" y="778"/>
                    <a:pt x="2" y="778"/>
                    <a:pt x="2" y="778"/>
                  </a:cubicBezTo>
                  <a:cubicBezTo>
                    <a:pt x="2" y="778"/>
                    <a:pt x="2" y="778"/>
                    <a:pt x="2" y="778"/>
                  </a:cubicBezTo>
                  <a:cubicBezTo>
                    <a:pt x="31" y="766"/>
                    <a:pt x="60" y="750"/>
                    <a:pt x="92" y="742"/>
                  </a:cubicBezTo>
                  <a:cubicBezTo>
                    <a:pt x="92" y="742"/>
                    <a:pt x="92" y="742"/>
                    <a:pt x="92" y="742"/>
                  </a:cubicBezTo>
                  <a:cubicBezTo>
                    <a:pt x="121" y="730"/>
                    <a:pt x="149" y="718"/>
                    <a:pt x="178" y="702"/>
                  </a:cubicBezTo>
                  <a:cubicBezTo>
                    <a:pt x="182" y="700"/>
                    <a:pt x="185" y="700"/>
                    <a:pt x="188" y="700"/>
                  </a:cubicBezTo>
                  <a:cubicBezTo>
                    <a:pt x="188" y="700"/>
                    <a:pt x="188" y="700"/>
                    <a:pt x="188" y="700"/>
                  </a:cubicBezTo>
                  <a:cubicBezTo>
                    <a:pt x="191" y="700"/>
                    <a:pt x="194" y="700"/>
                    <a:pt x="198" y="698"/>
                  </a:cubicBezTo>
                  <a:cubicBezTo>
                    <a:pt x="239" y="678"/>
                    <a:pt x="280" y="657"/>
                    <a:pt x="320" y="641"/>
                  </a:cubicBezTo>
                  <a:cubicBezTo>
                    <a:pt x="320" y="641"/>
                    <a:pt x="320" y="641"/>
                    <a:pt x="320" y="641"/>
                  </a:cubicBezTo>
                  <a:cubicBezTo>
                    <a:pt x="792" y="443"/>
                    <a:pt x="1244" y="225"/>
                    <a:pt x="1699" y="2"/>
                  </a:cubicBezTo>
                  <a:cubicBezTo>
                    <a:pt x="1699" y="2"/>
                    <a:pt x="1699" y="1"/>
                    <a:pt x="1699" y="1"/>
                  </a:cubicBezTo>
                  <a:cubicBezTo>
                    <a:pt x="1699" y="0"/>
                    <a:pt x="1699" y="0"/>
                    <a:pt x="169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5"/>
            <p:cNvSpPr>
              <a:spLocks/>
            </p:cNvSpPr>
            <p:nvPr userDrawn="1"/>
          </p:nvSpPr>
          <p:spPr bwMode="auto">
            <a:xfrm>
              <a:off x="6350" y="6351588"/>
              <a:ext cx="787400" cy="474663"/>
            </a:xfrm>
            <a:custGeom>
              <a:avLst/>
              <a:gdLst>
                <a:gd name="T0" fmla="*/ 1 w 268"/>
                <a:gd name="T1" fmla="*/ 0 h 164"/>
                <a:gd name="T2" fmla="*/ 0 w 268"/>
                <a:gd name="T3" fmla="*/ 1 h 164"/>
                <a:gd name="T4" fmla="*/ 1 w 268"/>
                <a:gd name="T5" fmla="*/ 2 h 164"/>
                <a:gd name="T6" fmla="*/ 267 w 268"/>
                <a:gd name="T7" fmla="*/ 164 h 164"/>
                <a:gd name="T8" fmla="*/ 267 w 268"/>
                <a:gd name="T9" fmla="*/ 164 h 164"/>
                <a:gd name="T10" fmla="*/ 268 w 268"/>
                <a:gd name="T11" fmla="*/ 163 h 164"/>
                <a:gd name="T12" fmla="*/ 268 w 268"/>
                <a:gd name="T13" fmla="*/ 162 h 164"/>
                <a:gd name="T14" fmla="*/ 2 w 268"/>
                <a:gd name="T15" fmla="*/ 0 h 164"/>
                <a:gd name="T16" fmla="*/ 1 w 268"/>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64">
                  <a:moveTo>
                    <a:pt x="1" y="0"/>
                  </a:moveTo>
                  <a:cubicBezTo>
                    <a:pt x="1" y="0"/>
                    <a:pt x="0" y="0"/>
                    <a:pt x="0" y="1"/>
                  </a:cubicBezTo>
                  <a:cubicBezTo>
                    <a:pt x="0" y="1"/>
                    <a:pt x="0" y="2"/>
                    <a:pt x="1" y="2"/>
                  </a:cubicBezTo>
                  <a:cubicBezTo>
                    <a:pt x="86" y="61"/>
                    <a:pt x="174" y="117"/>
                    <a:pt x="267" y="164"/>
                  </a:cubicBezTo>
                  <a:cubicBezTo>
                    <a:pt x="267" y="164"/>
                    <a:pt x="267" y="164"/>
                    <a:pt x="267" y="164"/>
                  </a:cubicBezTo>
                  <a:cubicBezTo>
                    <a:pt x="267" y="164"/>
                    <a:pt x="268" y="163"/>
                    <a:pt x="268" y="163"/>
                  </a:cubicBezTo>
                  <a:cubicBezTo>
                    <a:pt x="268" y="163"/>
                    <a:pt x="268" y="162"/>
                    <a:pt x="268" y="162"/>
                  </a:cubicBezTo>
                  <a:cubicBezTo>
                    <a:pt x="175" y="115"/>
                    <a:pt x="87" y="59"/>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56"/>
            <p:cNvSpPr>
              <a:spLocks/>
            </p:cNvSpPr>
            <p:nvPr userDrawn="1"/>
          </p:nvSpPr>
          <p:spPr bwMode="auto">
            <a:xfrm>
              <a:off x="5189538" y="4699000"/>
              <a:ext cx="4710113" cy="2127250"/>
            </a:xfrm>
            <a:custGeom>
              <a:avLst/>
              <a:gdLst>
                <a:gd name="T0" fmla="*/ 1601 w 1602"/>
                <a:gd name="T1" fmla="*/ 0 h 736"/>
                <a:gd name="T2" fmla="*/ 1601 w 1602"/>
                <a:gd name="T3" fmla="*/ 0 h 736"/>
                <a:gd name="T4" fmla="*/ 1 w 1602"/>
                <a:gd name="T5" fmla="*/ 734 h 736"/>
                <a:gd name="T6" fmla="*/ 1 w 1602"/>
                <a:gd name="T7" fmla="*/ 736 h 736"/>
                <a:gd name="T8" fmla="*/ 2 w 1602"/>
                <a:gd name="T9" fmla="*/ 736 h 736"/>
                <a:gd name="T10" fmla="*/ 2 w 1602"/>
                <a:gd name="T11" fmla="*/ 736 h 736"/>
                <a:gd name="T12" fmla="*/ 2 w 1602"/>
                <a:gd name="T13" fmla="*/ 736 h 736"/>
                <a:gd name="T14" fmla="*/ 1602 w 1602"/>
                <a:gd name="T15" fmla="*/ 2 h 736"/>
                <a:gd name="T16" fmla="*/ 1602 w 1602"/>
                <a:gd name="T17" fmla="*/ 0 h 736"/>
                <a:gd name="T18" fmla="*/ 1601 w 1602"/>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2" h="736">
                  <a:moveTo>
                    <a:pt x="1601" y="0"/>
                  </a:moveTo>
                  <a:cubicBezTo>
                    <a:pt x="1601" y="0"/>
                    <a:pt x="1601" y="0"/>
                    <a:pt x="1601" y="0"/>
                  </a:cubicBezTo>
                  <a:cubicBezTo>
                    <a:pt x="1077" y="263"/>
                    <a:pt x="540" y="501"/>
                    <a:pt x="1" y="734"/>
                  </a:cubicBezTo>
                  <a:cubicBezTo>
                    <a:pt x="1" y="735"/>
                    <a:pt x="0" y="735"/>
                    <a:pt x="1" y="736"/>
                  </a:cubicBezTo>
                  <a:cubicBezTo>
                    <a:pt x="1" y="736"/>
                    <a:pt x="1" y="736"/>
                    <a:pt x="2" y="736"/>
                  </a:cubicBezTo>
                  <a:cubicBezTo>
                    <a:pt x="2" y="736"/>
                    <a:pt x="2" y="736"/>
                    <a:pt x="2" y="736"/>
                  </a:cubicBezTo>
                  <a:cubicBezTo>
                    <a:pt x="2" y="736"/>
                    <a:pt x="2" y="736"/>
                    <a:pt x="2" y="736"/>
                  </a:cubicBezTo>
                  <a:cubicBezTo>
                    <a:pt x="541" y="503"/>
                    <a:pt x="1078" y="265"/>
                    <a:pt x="1602" y="2"/>
                  </a:cubicBezTo>
                  <a:cubicBezTo>
                    <a:pt x="1602" y="1"/>
                    <a:pt x="1602" y="1"/>
                    <a:pt x="1602" y="0"/>
                  </a:cubicBezTo>
                  <a:cubicBezTo>
                    <a:pt x="1602" y="0"/>
                    <a:pt x="1601" y="0"/>
                    <a:pt x="16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57"/>
            <p:cNvSpPr>
              <a:spLocks/>
            </p:cNvSpPr>
            <p:nvPr userDrawn="1"/>
          </p:nvSpPr>
          <p:spPr bwMode="auto">
            <a:xfrm>
              <a:off x="6350" y="6464300"/>
              <a:ext cx="573088" cy="365125"/>
            </a:xfrm>
            <a:custGeom>
              <a:avLst/>
              <a:gdLst>
                <a:gd name="T0" fmla="*/ 1 w 195"/>
                <a:gd name="T1" fmla="*/ 0 h 126"/>
                <a:gd name="T2" fmla="*/ 1 w 195"/>
                <a:gd name="T3" fmla="*/ 1 h 126"/>
                <a:gd name="T4" fmla="*/ 1 w 195"/>
                <a:gd name="T5" fmla="*/ 2 h 126"/>
                <a:gd name="T6" fmla="*/ 1 w 195"/>
                <a:gd name="T7" fmla="*/ 2 h 126"/>
                <a:gd name="T8" fmla="*/ 193 w 195"/>
                <a:gd name="T9" fmla="*/ 125 h 126"/>
                <a:gd name="T10" fmla="*/ 194 w 195"/>
                <a:gd name="T11" fmla="*/ 126 h 126"/>
                <a:gd name="T12" fmla="*/ 194 w 195"/>
                <a:gd name="T13" fmla="*/ 125 h 126"/>
                <a:gd name="T14" fmla="*/ 194 w 195"/>
                <a:gd name="T15" fmla="*/ 124 h 126"/>
                <a:gd name="T16" fmla="*/ 2 w 195"/>
                <a:gd name="T17" fmla="*/ 0 h 126"/>
                <a:gd name="T18" fmla="*/ 1 w 195"/>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26">
                  <a:moveTo>
                    <a:pt x="1" y="0"/>
                  </a:moveTo>
                  <a:cubicBezTo>
                    <a:pt x="1" y="0"/>
                    <a:pt x="1" y="0"/>
                    <a:pt x="1" y="1"/>
                  </a:cubicBezTo>
                  <a:cubicBezTo>
                    <a:pt x="0" y="1"/>
                    <a:pt x="0" y="2"/>
                    <a:pt x="1" y="2"/>
                  </a:cubicBezTo>
                  <a:cubicBezTo>
                    <a:pt x="1" y="2"/>
                    <a:pt x="1" y="2"/>
                    <a:pt x="1" y="2"/>
                  </a:cubicBezTo>
                  <a:cubicBezTo>
                    <a:pt x="63" y="46"/>
                    <a:pt x="126" y="89"/>
                    <a:pt x="193" y="125"/>
                  </a:cubicBezTo>
                  <a:cubicBezTo>
                    <a:pt x="193" y="126"/>
                    <a:pt x="193" y="126"/>
                    <a:pt x="194" y="126"/>
                  </a:cubicBezTo>
                  <a:cubicBezTo>
                    <a:pt x="194" y="126"/>
                    <a:pt x="194" y="125"/>
                    <a:pt x="194" y="125"/>
                  </a:cubicBezTo>
                  <a:cubicBezTo>
                    <a:pt x="195" y="125"/>
                    <a:pt x="195" y="124"/>
                    <a:pt x="194" y="124"/>
                  </a:cubicBezTo>
                  <a:cubicBezTo>
                    <a:pt x="127" y="87"/>
                    <a:pt x="64" y="44"/>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8"/>
            <p:cNvSpPr>
              <a:spLocks/>
            </p:cNvSpPr>
            <p:nvPr userDrawn="1"/>
          </p:nvSpPr>
          <p:spPr bwMode="auto">
            <a:xfrm>
              <a:off x="5475288" y="4814888"/>
              <a:ext cx="4427538" cy="2011363"/>
            </a:xfrm>
            <a:custGeom>
              <a:avLst/>
              <a:gdLst>
                <a:gd name="T0" fmla="*/ 1505 w 1506"/>
                <a:gd name="T1" fmla="*/ 0 h 696"/>
                <a:gd name="T2" fmla="*/ 1504 w 1506"/>
                <a:gd name="T3" fmla="*/ 0 h 696"/>
                <a:gd name="T4" fmla="*/ 663 w 1506"/>
                <a:gd name="T5" fmla="*/ 401 h 696"/>
                <a:gd name="T6" fmla="*/ 662 w 1506"/>
                <a:gd name="T7" fmla="*/ 401 h 696"/>
                <a:gd name="T8" fmla="*/ 654 w 1506"/>
                <a:gd name="T9" fmla="*/ 407 h 696"/>
                <a:gd name="T10" fmla="*/ 646 w 1506"/>
                <a:gd name="T11" fmla="*/ 413 h 696"/>
                <a:gd name="T12" fmla="*/ 73 w 1506"/>
                <a:gd name="T13" fmla="*/ 663 h 696"/>
                <a:gd name="T14" fmla="*/ 73 w 1506"/>
                <a:gd name="T15" fmla="*/ 663 h 696"/>
                <a:gd name="T16" fmla="*/ 1 w 1506"/>
                <a:gd name="T17" fmla="*/ 694 h 696"/>
                <a:gd name="T18" fmla="*/ 0 w 1506"/>
                <a:gd name="T19" fmla="*/ 695 h 696"/>
                <a:gd name="T20" fmla="*/ 1 w 1506"/>
                <a:gd name="T21" fmla="*/ 696 h 696"/>
                <a:gd name="T22" fmla="*/ 1 w 1506"/>
                <a:gd name="T23" fmla="*/ 696 h 696"/>
                <a:gd name="T24" fmla="*/ 73 w 1506"/>
                <a:gd name="T25" fmla="*/ 665 h 696"/>
                <a:gd name="T26" fmla="*/ 647 w 1506"/>
                <a:gd name="T27" fmla="*/ 415 h 696"/>
                <a:gd name="T28" fmla="*/ 648 w 1506"/>
                <a:gd name="T29" fmla="*/ 415 h 696"/>
                <a:gd name="T30" fmla="*/ 655 w 1506"/>
                <a:gd name="T31" fmla="*/ 409 h 696"/>
                <a:gd name="T32" fmla="*/ 664 w 1506"/>
                <a:gd name="T33" fmla="*/ 403 h 696"/>
                <a:gd name="T34" fmla="*/ 1505 w 1506"/>
                <a:gd name="T35" fmla="*/ 1 h 696"/>
                <a:gd name="T36" fmla="*/ 1505 w 1506"/>
                <a:gd name="T37" fmla="*/ 0 h 696"/>
                <a:gd name="T38" fmla="*/ 1505 w 1506"/>
                <a:gd name="T3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6" h="696">
                  <a:moveTo>
                    <a:pt x="1505" y="0"/>
                  </a:moveTo>
                  <a:cubicBezTo>
                    <a:pt x="1504" y="0"/>
                    <a:pt x="1504" y="0"/>
                    <a:pt x="1504" y="0"/>
                  </a:cubicBezTo>
                  <a:cubicBezTo>
                    <a:pt x="1224" y="134"/>
                    <a:pt x="948" y="272"/>
                    <a:pt x="663" y="401"/>
                  </a:cubicBezTo>
                  <a:cubicBezTo>
                    <a:pt x="662" y="401"/>
                    <a:pt x="662" y="401"/>
                    <a:pt x="662" y="401"/>
                  </a:cubicBezTo>
                  <a:cubicBezTo>
                    <a:pt x="660" y="403"/>
                    <a:pt x="657" y="405"/>
                    <a:pt x="654" y="407"/>
                  </a:cubicBezTo>
                  <a:cubicBezTo>
                    <a:pt x="651" y="409"/>
                    <a:pt x="648" y="411"/>
                    <a:pt x="646" y="413"/>
                  </a:cubicBezTo>
                  <a:cubicBezTo>
                    <a:pt x="455" y="498"/>
                    <a:pt x="264" y="583"/>
                    <a:pt x="73" y="663"/>
                  </a:cubicBezTo>
                  <a:cubicBezTo>
                    <a:pt x="73" y="663"/>
                    <a:pt x="73" y="663"/>
                    <a:pt x="73" y="663"/>
                  </a:cubicBezTo>
                  <a:cubicBezTo>
                    <a:pt x="48" y="676"/>
                    <a:pt x="24" y="688"/>
                    <a:pt x="1" y="694"/>
                  </a:cubicBezTo>
                  <a:cubicBezTo>
                    <a:pt x="0" y="694"/>
                    <a:pt x="0" y="695"/>
                    <a:pt x="0" y="695"/>
                  </a:cubicBezTo>
                  <a:cubicBezTo>
                    <a:pt x="0" y="696"/>
                    <a:pt x="1" y="696"/>
                    <a:pt x="1" y="696"/>
                  </a:cubicBezTo>
                  <a:cubicBezTo>
                    <a:pt x="1" y="696"/>
                    <a:pt x="1" y="696"/>
                    <a:pt x="1" y="696"/>
                  </a:cubicBezTo>
                  <a:cubicBezTo>
                    <a:pt x="24" y="690"/>
                    <a:pt x="49" y="677"/>
                    <a:pt x="73" y="665"/>
                  </a:cubicBezTo>
                  <a:cubicBezTo>
                    <a:pt x="265" y="584"/>
                    <a:pt x="456" y="500"/>
                    <a:pt x="647" y="415"/>
                  </a:cubicBezTo>
                  <a:cubicBezTo>
                    <a:pt x="648" y="415"/>
                    <a:pt x="648" y="415"/>
                    <a:pt x="648" y="415"/>
                  </a:cubicBezTo>
                  <a:cubicBezTo>
                    <a:pt x="649" y="413"/>
                    <a:pt x="652" y="411"/>
                    <a:pt x="655" y="409"/>
                  </a:cubicBezTo>
                  <a:cubicBezTo>
                    <a:pt x="658" y="407"/>
                    <a:pt x="662" y="405"/>
                    <a:pt x="664" y="403"/>
                  </a:cubicBezTo>
                  <a:cubicBezTo>
                    <a:pt x="949" y="273"/>
                    <a:pt x="1225" y="136"/>
                    <a:pt x="1505" y="1"/>
                  </a:cubicBezTo>
                  <a:cubicBezTo>
                    <a:pt x="1505" y="1"/>
                    <a:pt x="1506" y="1"/>
                    <a:pt x="1505" y="0"/>
                  </a:cubicBezTo>
                  <a:cubicBezTo>
                    <a:pt x="1505" y="0"/>
                    <a:pt x="1505" y="0"/>
                    <a:pt x="15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9"/>
            <p:cNvSpPr>
              <a:spLocks/>
            </p:cNvSpPr>
            <p:nvPr userDrawn="1"/>
          </p:nvSpPr>
          <p:spPr bwMode="auto">
            <a:xfrm>
              <a:off x="9525" y="6586538"/>
              <a:ext cx="363538" cy="236538"/>
            </a:xfrm>
            <a:custGeom>
              <a:avLst/>
              <a:gdLst>
                <a:gd name="T0" fmla="*/ 1 w 124"/>
                <a:gd name="T1" fmla="*/ 0 h 82"/>
                <a:gd name="T2" fmla="*/ 0 w 124"/>
                <a:gd name="T3" fmla="*/ 1 h 82"/>
                <a:gd name="T4" fmla="*/ 1 w 124"/>
                <a:gd name="T5" fmla="*/ 2 h 82"/>
                <a:gd name="T6" fmla="*/ 1 w 124"/>
                <a:gd name="T7" fmla="*/ 2 h 82"/>
                <a:gd name="T8" fmla="*/ 122 w 124"/>
                <a:gd name="T9" fmla="*/ 82 h 82"/>
                <a:gd name="T10" fmla="*/ 123 w 124"/>
                <a:gd name="T11" fmla="*/ 82 h 82"/>
                <a:gd name="T12" fmla="*/ 124 w 124"/>
                <a:gd name="T13" fmla="*/ 82 h 82"/>
                <a:gd name="T14" fmla="*/ 123 w 124"/>
                <a:gd name="T15" fmla="*/ 81 h 82"/>
                <a:gd name="T16" fmla="*/ 2 w 124"/>
                <a:gd name="T17" fmla="*/ 0 h 82"/>
                <a:gd name="T18" fmla="*/ 1 w 124"/>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2">
                  <a:moveTo>
                    <a:pt x="1" y="0"/>
                  </a:moveTo>
                  <a:cubicBezTo>
                    <a:pt x="1" y="0"/>
                    <a:pt x="0" y="0"/>
                    <a:pt x="0" y="1"/>
                  </a:cubicBezTo>
                  <a:cubicBezTo>
                    <a:pt x="0" y="1"/>
                    <a:pt x="0" y="2"/>
                    <a:pt x="1" y="2"/>
                  </a:cubicBezTo>
                  <a:cubicBezTo>
                    <a:pt x="1" y="2"/>
                    <a:pt x="1" y="2"/>
                    <a:pt x="1" y="2"/>
                  </a:cubicBezTo>
                  <a:cubicBezTo>
                    <a:pt x="40" y="30"/>
                    <a:pt x="80" y="57"/>
                    <a:pt x="122" y="82"/>
                  </a:cubicBezTo>
                  <a:cubicBezTo>
                    <a:pt x="122" y="82"/>
                    <a:pt x="123" y="82"/>
                    <a:pt x="123" y="82"/>
                  </a:cubicBezTo>
                  <a:cubicBezTo>
                    <a:pt x="123" y="82"/>
                    <a:pt x="123" y="82"/>
                    <a:pt x="124" y="82"/>
                  </a:cubicBezTo>
                  <a:cubicBezTo>
                    <a:pt x="124" y="82"/>
                    <a:pt x="124" y="81"/>
                    <a:pt x="123" y="81"/>
                  </a:cubicBezTo>
                  <a:cubicBezTo>
                    <a:pt x="81" y="56"/>
                    <a:pt x="41" y="28"/>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60"/>
            <p:cNvSpPr>
              <a:spLocks/>
            </p:cNvSpPr>
            <p:nvPr userDrawn="1"/>
          </p:nvSpPr>
          <p:spPr bwMode="auto">
            <a:xfrm>
              <a:off x="5748338" y="4930775"/>
              <a:ext cx="4151313" cy="1895475"/>
            </a:xfrm>
            <a:custGeom>
              <a:avLst/>
              <a:gdLst>
                <a:gd name="T0" fmla="*/ 1411 w 1412"/>
                <a:gd name="T1" fmla="*/ 0 h 656"/>
                <a:gd name="T2" fmla="*/ 1410 w 1412"/>
                <a:gd name="T3" fmla="*/ 0 h 656"/>
                <a:gd name="T4" fmla="*/ 1310 w 1412"/>
                <a:gd name="T5" fmla="*/ 46 h 656"/>
                <a:gd name="T6" fmla="*/ 1310 w 1412"/>
                <a:gd name="T7" fmla="*/ 46 h 656"/>
                <a:gd name="T8" fmla="*/ 1 w 1412"/>
                <a:gd name="T9" fmla="*/ 655 h 656"/>
                <a:gd name="T10" fmla="*/ 1 w 1412"/>
                <a:gd name="T11" fmla="*/ 656 h 656"/>
                <a:gd name="T12" fmla="*/ 2 w 1412"/>
                <a:gd name="T13" fmla="*/ 656 h 656"/>
                <a:gd name="T14" fmla="*/ 2 w 1412"/>
                <a:gd name="T15" fmla="*/ 656 h 656"/>
                <a:gd name="T16" fmla="*/ 1311 w 1412"/>
                <a:gd name="T17" fmla="*/ 47 h 656"/>
                <a:gd name="T18" fmla="*/ 1411 w 1412"/>
                <a:gd name="T19" fmla="*/ 2 h 656"/>
                <a:gd name="T20" fmla="*/ 1412 w 1412"/>
                <a:gd name="T21" fmla="*/ 0 h 656"/>
                <a:gd name="T22" fmla="*/ 1411 w 1412"/>
                <a:gd name="T23"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2" h="656">
                  <a:moveTo>
                    <a:pt x="1411" y="0"/>
                  </a:moveTo>
                  <a:cubicBezTo>
                    <a:pt x="1411" y="0"/>
                    <a:pt x="1411" y="0"/>
                    <a:pt x="1410" y="0"/>
                  </a:cubicBezTo>
                  <a:cubicBezTo>
                    <a:pt x="1376" y="13"/>
                    <a:pt x="1343" y="30"/>
                    <a:pt x="1310" y="46"/>
                  </a:cubicBezTo>
                  <a:cubicBezTo>
                    <a:pt x="1310" y="46"/>
                    <a:pt x="1310" y="46"/>
                    <a:pt x="1310" y="46"/>
                  </a:cubicBezTo>
                  <a:cubicBezTo>
                    <a:pt x="875" y="268"/>
                    <a:pt x="439" y="462"/>
                    <a:pt x="1" y="655"/>
                  </a:cubicBezTo>
                  <a:cubicBezTo>
                    <a:pt x="1" y="655"/>
                    <a:pt x="0" y="655"/>
                    <a:pt x="1" y="656"/>
                  </a:cubicBezTo>
                  <a:cubicBezTo>
                    <a:pt x="1" y="656"/>
                    <a:pt x="1" y="656"/>
                    <a:pt x="2" y="656"/>
                  </a:cubicBezTo>
                  <a:cubicBezTo>
                    <a:pt x="2" y="656"/>
                    <a:pt x="2" y="656"/>
                    <a:pt x="2" y="656"/>
                  </a:cubicBezTo>
                  <a:cubicBezTo>
                    <a:pt x="440" y="464"/>
                    <a:pt x="876" y="270"/>
                    <a:pt x="1311" y="47"/>
                  </a:cubicBezTo>
                  <a:cubicBezTo>
                    <a:pt x="1344" y="31"/>
                    <a:pt x="1376" y="15"/>
                    <a:pt x="1411" y="2"/>
                  </a:cubicBezTo>
                  <a:cubicBezTo>
                    <a:pt x="1412" y="2"/>
                    <a:pt x="1412" y="1"/>
                    <a:pt x="1412" y="0"/>
                  </a:cubicBezTo>
                  <a:cubicBezTo>
                    <a:pt x="1412" y="0"/>
                    <a:pt x="1411" y="0"/>
                    <a:pt x="14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1"/>
            <p:cNvSpPr>
              <a:spLocks/>
            </p:cNvSpPr>
            <p:nvPr userDrawn="1"/>
          </p:nvSpPr>
          <p:spPr bwMode="auto">
            <a:xfrm>
              <a:off x="6350" y="6702425"/>
              <a:ext cx="182563" cy="120650"/>
            </a:xfrm>
            <a:custGeom>
              <a:avLst/>
              <a:gdLst>
                <a:gd name="T0" fmla="*/ 1 w 62"/>
                <a:gd name="T1" fmla="*/ 0 h 42"/>
                <a:gd name="T2" fmla="*/ 0 w 62"/>
                <a:gd name="T3" fmla="*/ 1 h 42"/>
                <a:gd name="T4" fmla="*/ 1 w 62"/>
                <a:gd name="T5" fmla="*/ 2 h 42"/>
                <a:gd name="T6" fmla="*/ 60 w 62"/>
                <a:gd name="T7" fmla="*/ 42 h 42"/>
                <a:gd name="T8" fmla="*/ 61 w 62"/>
                <a:gd name="T9" fmla="*/ 42 h 42"/>
                <a:gd name="T10" fmla="*/ 61 w 62"/>
                <a:gd name="T11" fmla="*/ 42 h 42"/>
                <a:gd name="T12" fmla="*/ 61 w 62"/>
                <a:gd name="T13" fmla="*/ 41 h 42"/>
                <a:gd name="T14" fmla="*/ 2 w 62"/>
                <a:gd name="T15" fmla="*/ 0 h 42"/>
                <a:gd name="T16" fmla="*/ 1 w 6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2">
                  <a:moveTo>
                    <a:pt x="1" y="0"/>
                  </a:moveTo>
                  <a:cubicBezTo>
                    <a:pt x="1" y="0"/>
                    <a:pt x="1" y="0"/>
                    <a:pt x="0" y="1"/>
                  </a:cubicBezTo>
                  <a:cubicBezTo>
                    <a:pt x="0" y="1"/>
                    <a:pt x="0" y="2"/>
                    <a:pt x="1" y="2"/>
                  </a:cubicBezTo>
                  <a:cubicBezTo>
                    <a:pt x="20" y="16"/>
                    <a:pt x="40" y="29"/>
                    <a:pt x="60" y="42"/>
                  </a:cubicBezTo>
                  <a:cubicBezTo>
                    <a:pt x="60" y="42"/>
                    <a:pt x="60" y="42"/>
                    <a:pt x="61" y="42"/>
                  </a:cubicBezTo>
                  <a:cubicBezTo>
                    <a:pt x="61" y="42"/>
                    <a:pt x="61" y="42"/>
                    <a:pt x="61" y="42"/>
                  </a:cubicBezTo>
                  <a:cubicBezTo>
                    <a:pt x="62" y="42"/>
                    <a:pt x="62" y="41"/>
                    <a:pt x="61" y="41"/>
                  </a:cubicBezTo>
                  <a:cubicBezTo>
                    <a:pt x="41" y="27"/>
                    <a:pt x="21" y="14"/>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2"/>
            <p:cNvSpPr>
              <a:spLocks/>
            </p:cNvSpPr>
            <p:nvPr userDrawn="1"/>
          </p:nvSpPr>
          <p:spPr bwMode="auto">
            <a:xfrm>
              <a:off x="6024563" y="5046663"/>
              <a:ext cx="3875088" cy="1782763"/>
            </a:xfrm>
            <a:custGeom>
              <a:avLst/>
              <a:gdLst>
                <a:gd name="T0" fmla="*/ 1317 w 1318"/>
                <a:gd name="T1" fmla="*/ 0 h 617"/>
                <a:gd name="T2" fmla="*/ 1316 w 1318"/>
                <a:gd name="T3" fmla="*/ 0 h 617"/>
                <a:gd name="T4" fmla="*/ 704 w 1318"/>
                <a:gd name="T5" fmla="*/ 301 h 617"/>
                <a:gd name="T6" fmla="*/ 537 w 1318"/>
                <a:gd name="T7" fmla="*/ 373 h 617"/>
                <a:gd name="T8" fmla="*/ 536 w 1318"/>
                <a:gd name="T9" fmla="*/ 374 h 617"/>
                <a:gd name="T10" fmla="*/ 528 w 1318"/>
                <a:gd name="T11" fmla="*/ 379 h 617"/>
                <a:gd name="T12" fmla="*/ 520 w 1318"/>
                <a:gd name="T13" fmla="*/ 385 h 617"/>
                <a:gd name="T14" fmla="*/ 484 w 1318"/>
                <a:gd name="T15" fmla="*/ 398 h 617"/>
                <a:gd name="T16" fmla="*/ 484 w 1318"/>
                <a:gd name="T17" fmla="*/ 398 h 617"/>
                <a:gd name="T18" fmla="*/ 0 w 1318"/>
                <a:gd name="T19" fmla="*/ 615 h 617"/>
                <a:gd name="T20" fmla="*/ 0 w 1318"/>
                <a:gd name="T21" fmla="*/ 616 h 617"/>
                <a:gd name="T22" fmla="*/ 1 w 1318"/>
                <a:gd name="T23" fmla="*/ 617 h 617"/>
                <a:gd name="T24" fmla="*/ 1 w 1318"/>
                <a:gd name="T25" fmla="*/ 617 h 617"/>
                <a:gd name="T26" fmla="*/ 1 w 1318"/>
                <a:gd name="T27" fmla="*/ 617 h 617"/>
                <a:gd name="T28" fmla="*/ 485 w 1318"/>
                <a:gd name="T29" fmla="*/ 399 h 617"/>
                <a:gd name="T30" fmla="*/ 521 w 1318"/>
                <a:gd name="T31" fmla="*/ 387 h 617"/>
                <a:gd name="T32" fmla="*/ 522 w 1318"/>
                <a:gd name="T33" fmla="*/ 387 h 617"/>
                <a:gd name="T34" fmla="*/ 530 w 1318"/>
                <a:gd name="T35" fmla="*/ 381 h 617"/>
                <a:gd name="T36" fmla="*/ 538 w 1318"/>
                <a:gd name="T37" fmla="*/ 375 h 617"/>
                <a:gd name="T38" fmla="*/ 704 w 1318"/>
                <a:gd name="T39" fmla="*/ 302 h 617"/>
                <a:gd name="T40" fmla="*/ 704 w 1318"/>
                <a:gd name="T41" fmla="*/ 302 h 617"/>
                <a:gd name="T42" fmla="*/ 1317 w 1318"/>
                <a:gd name="T43" fmla="*/ 2 h 617"/>
                <a:gd name="T44" fmla="*/ 1318 w 1318"/>
                <a:gd name="T45" fmla="*/ 1 h 617"/>
                <a:gd name="T46" fmla="*/ 1317 w 1318"/>
                <a:gd name="T4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18" h="617">
                  <a:moveTo>
                    <a:pt x="1317" y="0"/>
                  </a:moveTo>
                  <a:cubicBezTo>
                    <a:pt x="1317" y="0"/>
                    <a:pt x="1317" y="0"/>
                    <a:pt x="1316" y="0"/>
                  </a:cubicBezTo>
                  <a:cubicBezTo>
                    <a:pt x="1115" y="103"/>
                    <a:pt x="911" y="200"/>
                    <a:pt x="704" y="301"/>
                  </a:cubicBezTo>
                  <a:cubicBezTo>
                    <a:pt x="647" y="325"/>
                    <a:pt x="594" y="349"/>
                    <a:pt x="537" y="373"/>
                  </a:cubicBezTo>
                  <a:cubicBezTo>
                    <a:pt x="536" y="374"/>
                    <a:pt x="536" y="374"/>
                    <a:pt x="536" y="374"/>
                  </a:cubicBezTo>
                  <a:cubicBezTo>
                    <a:pt x="535" y="375"/>
                    <a:pt x="531" y="377"/>
                    <a:pt x="528" y="379"/>
                  </a:cubicBezTo>
                  <a:cubicBezTo>
                    <a:pt x="525" y="381"/>
                    <a:pt x="522" y="383"/>
                    <a:pt x="520" y="385"/>
                  </a:cubicBezTo>
                  <a:cubicBezTo>
                    <a:pt x="508" y="390"/>
                    <a:pt x="496" y="394"/>
                    <a:pt x="484" y="398"/>
                  </a:cubicBezTo>
                  <a:cubicBezTo>
                    <a:pt x="484" y="398"/>
                    <a:pt x="484" y="398"/>
                    <a:pt x="484" y="398"/>
                  </a:cubicBezTo>
                  <a:cubicBezTo>
                    <a:pt x="321" y="470"/>
                    <a:pt x="162" y="547"/>
                    <a:pt x="0" y="615"/>
                  </a:cubicBezTo>
                  <a:cubicBezTo>
                    <a:pt x="0" y="615"/>
                    <a:pt x="0" y="615"/>
                    <a:pt x="0" y="616"/>
                  </a:cubicBezTo>
                  <a:cubicBezTo>
                    <a:pt x="0" y="616"/>
                    <a:pt x="0" y="617"/>
                    <a:pt x="1" y="617"/>
                  </a:cubicBezTo>
                  <a:cubicBezTo>
                    <a:pt x="1" y="617"/>
                    <a:pt x="1" y="617"/>
                    <a:pt x="1" y="617"/>
                  </a:cubicBezTo>
                  <a:cubicBezTo>
                    <a:pt x="1" y="617"/>
                    <a:pt x="1" y="617"/>
                    <a:pt x="1" y="617"/>
                  </a:cubicBezTo>
                  <a:cubicBezTo>
                    <a:pt x="163" y="549"/>
                    <a:pt x="322" y="472"/>
                    <a:pt x="485" y="399"/>
                  </a:cubicBezTo>
                  <a:cubicBezTo>
                    <a:pt x="497" y="395"/>
                    <a:pt x="509" y="391"/>
                    <a:pt x="521" y="387"/>
                  </a:cubicBezTo>
                  <a:cubicBezTo>
                    <a:pt x="522" y="387"/>
                    <a:pt x="522" y="387"/>
                    <a:pt x="522" y="387"/>
                  </a:cubicBezTo>
                  <a:cubicBezTo>
                    <a:pt x="523" y="385"/>
                    <a:pt x="526" y="383"/>
                    <a:pt x="530" y="381"/>
                  </a:cubicBezTo>
                  <a:cubicBezTo>
                    <a:pt x="533" y="379"/>
                    <a:pt x="536" y="377"/>
                    <a:pt x="538" y="375"/>
                  </a:cubicBezTo>
                  <a:cubicBezTo>
                    <a:pt x="595" y="351"/>
                    <a:pt x="647" y="327"/>
                    <a:pt x="704" y="302"/>
                  </a:cubicBezTo>
                  <a:cubicBezTo>
                    <a:pt x="704" y="302"/>
                    <a:pt x="704" y="302"/>
                    <a:pt x="704" y="302"/>
                  </a:cubicBezTo>
                  <a:cubicBezTo>
                    <a:pt x="912" y="201"/>
                    <a:pt x="1116" y="104"/>
                    <a:pt x="1317" y="2"/>
                  </a:cubicBezTo>
                  <a:cubicBezTo>
                    <a:pt x="1318" y="2"/>
                    <a:pt x="1318" y="1"/>
                    <a:pt x="1318" y="1"/>
                  </a:cubicBezTo>
                  <a:cubicBezTo>
                    <a:pt x="1318" y="0"/>
                    <a:pt x="1317" y="0"/>
                    <a:pt x="13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63"/>
            <p:cNvSpPr>
              <a:spLocks/>
            </p:cNvSpPr>
            <p:nvPr userDrawn="1"/>
          </p:nvSpPr>
          <p:spPr bwMode="auto">
            <a:xfrm>
              <a:off x="6296025" y="5160963"/>
              <a:ext cx="3603625" cy="1668463"/>
            </a:xfrm>
            <a:custGeom>
              <a:avLst/>
              <a:gdLst>
                <a:gd name="T0" fmla="*/ 1225 w 1226"/>
                <a:gd name="T1" fmla="*/ 0 h 577"/>
                <a:gd name="T2" fmla="*/ 1225 w 1226"/>
                <a:gd name="T3" fmla="*/ 0 h 577"/>
                <a:gd name="T4" fmla="*/ 1 w 1226"/>
                <a:gd name="T5" fmla="*/ 575 h 577"/>
                <a:gd name="T6" fmla="*/ 1 w 1226"/>
                <a:gd name="T7" fmla="*/ 576 h 577"/>
                <a:gd name="T8" fmla="*/ 2 w 1226"/>
                <a:gd name="T9" fmla="*/ 577 h 577"/>
                <a:gd name="T10" fmla="*/ 2 w 1226"/>
                <a:gd name="T11" fmla="*/ 576 h 577"/>
                <a:gd name="T12" fmla="*/ 1225 w 1226"/>
                <a:gd name="T13" fmla="*/ 2 h 577"/>
                <a:gd name="T14" fmla="*/ 1226 w 1226"/>
                <a:gd name="T15" fmla="*/ 1 h 577"/>
                <a:gd name="T16" fmla="*/ 1225 w 1226"/>
                <a:gd name="T17"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577">
                  <a:moveTo>
                    <a:pt x="1225" y="0"/>
                  </a:moveTo>
                  <a:cubicBezTo>
                    <a:pt x="1225" y="0"/>
                    <a:pt x="1225" y="0"/>
                    <a:pt x="1225" y="0"/>
                  </a:cubicBezTo>
                  <a:cubicBezTo>
                    <a:pt x="819" y="200"/>
                    <a:pt x="416" y="394"/>
                    <a:pt x="1" y="575"/>
                  </a:cubicBezTo>
                  <a:cubicBezTo>
                    <a:pt x="1" y="575"/>
                    <a:pt x="0" y="575"/>
                    <a:pt x="1" y="576"/>
                  </a:cubicBezTo>
                  <a:cubicBezTo>
                    <a:pt x="1" y="576"/>
                    <a:pt x="1" y="577"/>
                    <a:pt x="2" y="577"/>
                  </a:cubicBezTo>
                  <a:cubicBezTo>
                    <a:pt x="2" y="577"/>
                    <a:pt x="2" y="576"/>
                    <a:pt x="2" y="576"/>
                  </a:cubicBezTo>
                  <a:cubicBezTo>
                    <a:pt x="417" y="396"/>
                    <a:pt x="820" y="202"/>
                    <a:pt x="1225" y="2"/>
                  </a:cubicBezTo>
                  <a:cubicBezTo>
                    <a:pt x="1226" y="2"/>
                    <a:pt x="1226" y="1"/>
                    <a:pt x="1226" y="1"/>
                  </a:cubicBezTo>
                  <a:cubicBezTo>
                    <a:pt x="1226" y="1"/>
                    <a:pt x="1225" y="0"/>
                    <a:pt x="12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64"/>
            <p:cNvSpPr>
              <a:spLocks/>
            </p:cNvSpPr>
            <p:nvPr userDrawn="1"/>
          </p:nvSpPr>
          <p:spPr bwMode="auto">
            <a:xfrm>
              <a:off x="6569075" y="5273675"/>
              <a:ext cx="3333750" cy="1552575"/>
            </a:xfrm>
            <a:custGeom>
              <a:avLst/>
              <a:gdLst>
                <a:gd name="T0" fmla="*/ 1132 w 1134"/>
                <a:gd name="T1" fmla="*/ 0 h 537"/>
                <a:gd name="T2" fmla="*/ 1132 w 1134"/>
                <a:gd name="T3" fmla="*/ 0 h 537"/>
                <a:gd name="T4" fmla="*/ 1015 w 1134"/>
                <a:gd name="T5" fmla="*/ 60 h 537"/>
                <a:gd name="T6" fmla="*/ 1015 w 1134"/>
                <a:gd name="T7" fmla="*/ 60 h 537"/>
                <a:gd name="T8" fmla="*/ 653 w 1134"/>
                <a:gd name="T9" fmla="*/ 238 h 537"/>
                <a:gd name="T10" fmla="*/ 1 w 1134"/>
                <a:gd name="T11" fmla="*/ 535 h 537"/>
                <a:gd name="T12" fmla="*/ 0 w 1134"/>
                <a:gd name="T13" fmla="*/ 537 h 537"/>
                <a:gd name="T14" fmla="*/ 1 w 1134"/>
                <a:gd name="T15" fmla="*/ 537 h 537"/>
                <a:gd name="T16" fmla="*/ 1 w 1134"/>
                <a:gd name="T17" fmla="*/ 537 h 537"/>
                <a:gd name="T18" fmla="*/ 1 w 1134"/>
                <a:gd name="T19" fmla="*/ 537 h 537"/>
                <a:gd name="T20" fmla="*/ 654 w 1134"/>
                <a:gd name="T21" fmla="*/ 240 h 537"/>
                <a:gd name="T22" fmla="*/ 1016 w 1134"/>
                <a:gd name="T23" fmla="*/ 62 h 537"/>
                <a:gd name="T24" fmla="*/ 1133 w 1134"/>
                <a:gd name="T25" fmla="*/ 2 h 537"/>
                <a:gd name="T26" fmla="*/ 1133 w 1134"/>
                <a:gd name="T27" fmla="*/ 0 h 537"/>
                <a:gd name="T28" fmla="*/ 1132 w 1134"/>
                <a:gd name="T2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4" h="537">
                  <a:moveTo>
                    <a:pt x="1132" y="0"/>
                  </a:moveTo>
                  <a:cubicBezTo>
                    <a:pt x="1132" y="0"/>
                    <a:pt x="1132" y="0"/>
                    <a:pt x="1132" y="0"/>
                  </a:cubicBezTo>
                  <a:cubicBezTo>
                    <a:pt x="1096" y="24"/>
                    <a:pt x="1056" y="44"/>
                    <a:pt x="1015" y="60"/>
                  </a:cubicBezTo>
                  <a:cubicBezTo>
                    <a:pt x="1015" y="60"/>
                    <a:pt x="1015" y="60"/>
                    <a:pt x="1015" y="60"/>
                  </a:cubicBezTo>
                  <a:cubicBezTo>
                    <a:pt x="893" y="121"/>
                    <a:pt x="775" y="177"/>
                    <a:pt x="653" y="238"/>
                  </a:cubicBezTo>
                  <a:cubicBezTo>
                    <a:pt x="437" y="343"/>
                    <a:pt x="217" y="436"/>
                    <a:pt x="1" y="535"/>
                  </a:cubicBezTo>
                  <a:cubicBezTo>
                    <a:pt x="0" y="535"/>
                    <a:pt x="0" y="536"/>
                    <a:pt x="0" y="537"/>
                  </a:cubicBezTo>
                  <a:cubicBezTo>
                    <a:pt x="0" y="537"/>
                    <a:pt x="1" y="537"/>
                    <a:pt x="1" y="537"/>
                  </a:cubicBezTo>
                  <a:cubicBezTo>
                    <a:pt x="1" y="537"/>
                    <a:pt x="1" y="537"/>
                    <a:pt x="1" y="537"/>
                  </a:cubicBezTo>
                  <a:cubicBezTo>
                    <a:pt x="1" y="537"/>
                    <a:pt x="1" y="537"/>
                    <a:pt x="1" y="537"/>
                  </a:cubicBezTo>
                  <a:cubicBezTo>
                    <a:pt x="218" y="438"/>
                    <a:pt x="438" y="345"/>
                    <a:pt x="654" y="240"/>
                  </a:cubicBezTo>
                  <a:cubicBezTo>
                    <a:pt x="776" y="179"/>
                    <a:pt x="894" y="122"/>
                    <a:pt x="1016" y="62"/>
                  </a:cubicBezTo>
                  <a:cubicBezTo>
                    <a:pt x="1057" y="46"/>
                    <a:pt x="1097" y="25"/>
                    <a:pt x="1133" y="2"/>
                  </a:cubicBezTo>
                  <a:cubicBezTo>
                    <a:pt x="1133" y="1"/>
                    <a:pt x="1134" y="1"/>
                    <a:pt x="1133" y="0"/>
                  </a:cubicBezTo>
                  <a:cubicBezTo>
                    <a:pt x="1133" y="0"/>
                    <a:pt x="1133" y="0"/>
                    <a:pt x="11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5"/>
            <p:cNvSpPr>
              <a:spLocks/>
            </p:cNvSpPr>
            <p:nvPr userDrawn="1"/>
          </p:nvSpPr>
          <p:spPr bwMode="auto">
            <a:xfrm>
              <a:off x="6831013" y="5395913"/>
              <a:ext cx="3065463" cy="1433513"/>
            </a:xfrm>
            <a:custGeom>
              <a:avLst/>
              <a:gdLst>
                <a:gd name="T0" fmla="*/ 1042 w 1043"/>
                <a:gd name="T1" fmla="*/ 0 h 496"/>
                <a:gd name="T2" fmla="*/ 1041 w 1043"/>
                <a:gd name="T3" fmla="*/ 1 h 496"/>
                <a:gd name="T4" fmla="*/ 1 w 1043"/>
                <a:gd name="T5" fmla="*/ 494 h 496"/>
                <a:gd name="T6" fmla="*/ 1 w 1043"/>
                <a:gd name="T7" fmla="*/ 495 h 496"/>
                <a:gd name="T8" fmla="*/ 2 w 1043"/>
                <a:gd name="T9" fmla="*/ 496 h 496"/>
                <a:gd name="T10" fmla="*/ 2 w 1043"/>
                <a:gd name="T11" fmla="*/ 496 h 496"/>
                <a:gd name="T12" fmla="*/ 1042 w 1043"/>
                <a:gd name="T13" fmla="*/ 2 h 496"/>
                <a:gd name="T14" fmla="*/ 1043 w 1043"/>
                <a:gd name="T15" fmla="*/ 1 h 496"/>
                <a:gd name="T16" fmla="*/ 1042 w 1043"/>
                <a:gd name="T17"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3" h="496">
                  <a:moveTo>
                    <a:pt x="1042" y="0"/>
                  </a:moveTo>
                  <a:cubicBezTo>
                    <a:pt x="1042" y="0"/>
                    <a:pt x="1042" y="0"/>
                    <a:pt x="1041" y="1"/>
                  </a:cubicBezTo>
                  <a:cubicBezTo>
                    <a:pt x="698" y="176"/>
                    <a:pt x="352" y="337"/>
                    <a:pt x="1" y="494"/>
                  </a:cubicBezTo>
                  <a:cubicBezTo>
                    <a:pt x="1" y="494"/>
                    <a:pt x="0" y="495"/>
                    <a:pt x="1" y="495"/>
                  </a:cubicBezTo>
                  <a:cubicBezTo>
                    <a:pt x="1" y="495"/>
                    <a:pt x="1" y="496"/>
                    <a:pt x="2" y="496"/>
                  </a:cubicBezTo>
                  <a:cubicBezTo>
                    <a:pt x="2" y="496"/>
                    <a:pt x="2" y="496"/>
                    <a:pt x="2" y="496"/>
                  </a:cubicBezTo>
                  <a:cubicBezTo>
                    <a:pt x="353" y="339"/>
                    <a:pt x="699" y="177"/>
                    <a:pt x="1042" y="2"/>
                  </a:cubicBezTo>
                  <a:cubicBezTo>
                    <a:pt x="1043" y="2"/>
                    <a:pt x="1043" y="1"/>
                    <a:pt x="1043" y="1"/>
                  </a:cubicBezTo>
                  <a:cubicBezTo>
                    <a:pt x="1043" y="1"/>
                    <a:pt x="1042" y="0"/>
                    <a:pt x="10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6"/>
            <p:cNvSpPr>
              <a:spLocks/>
            </p:cNvSpPr>
            <p:nvPr userDrawn="1"/>
          </p:nvSpPr>
          <p:spPr bwMode="auto">
            <a:xfrm>
              <a:off x="7100888" y="5519738"/>
              <a:ext cx="2798763" cy="1306513"/>
            </a:xfrm>
            <a:custGeom>
              <a:avLst/>
              <a:gdLst>
                <a:gd name="T0" fmla="*/ 951 w 952"/>
                <a:gd name="T1" fmla="*/ 0 h 452"/>
                <a:gd name="T2" fmla="*/ 950 w 952"/>
                <a:gd name="T3" fmla="*/ 0 h 452"/>
                <a:gd name="T4" fmla="*/ 1 w 952"/>
                <a:gd name="T5" fmla="*/ 450 h 452"/>
                <a:gd name="T6" fmla="*/ 0 w 952"/>
                <a:gd name="T7" fmla="*/ 451 h 452"/>
                <a:gd name="T8" fmla="*/ 1 w 952"/>
                <a:gd name="T9" fmla="*/ 452 h 452"/>
                <a:gd name="T10" fmla="*/ 2 w 952"/>
                <a:gd name="T11" fmla="*/ 452 h 452"/>
                <a:gd name="T12" fmla="*/ 2 w 952"/>
                <a:gd name="T13" fmla="*/ 452 h 452"/>
                <a:gd name="T14" fmla="*/ 951 w 952"/>
                <a:gd name="T15" fmla="*/ 2 h 452"/>
                <a:gd name="T16" fmla="*/ 952 w 952"/>
                <a:gd name="T17" fmla="*/ 0 h 452"/>
                <a:gd name="T18" fmla="*/ 951 w 952"/>
                <a:gd name="T1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452">
                  <a:moveTo>
                    <a:pt x="951" y="0"/>
                  </a:moveTo>
                  <a:cubicBezTo>
                    <a:pt x="951" y="0"/>
                    <a:pt x="951" y="0"/>
                    <a:pt x="950" y="0"/>
                  </a:cubicBezTo>
                  <a:cubicBezTo>
                    <a:pt x="639" y="157"/>
                    <a:pt x="317" y="302"/>
                    <a:pt x="1" y="450"/>
                  </a:cubicBezTo>
                  <a:cubicBezTo>
                    <a:pt x="0" y="450"/>
                    <a:pt x="0" y="451"/>
                    <a:pt x="0" y="451"/>
                  </a:cubicBezTo>
                  <a:cubicBezTo>
                    <a:pt x="1" y="452"/>
                    <a:pt x="1" y="452"/>
                    <a:pt x="1" y="452"/>
                  </a:cubicBezTo>
                  <a:cubicBezTo>
                    <a:pt x="1" y="452"/>
                    <a:pt x="2" y="452"/>
                    <a:pt x="2" y="452"/>
                  </a:cubicBezTo>
                  <a:cubicBezTo>
                    <a:pt x="2" y="452"/>
                    <a:pt x="2" y="452"/>
                    <a:pt x="2" y="452"/>
                  </a:cubicBezTo>
                  <a:cubicBezTo>
                    <a:pt x="318" y="304"/>
                    <a:pt x="640" y="159"/>
                    <a:pt x="951" y="2"/>
                  </a:cubicBezTo>
                  <a:cubicBezTo>
                    <a:pt x="952" y="1"/>
                    <a:pt x="952" y="1"/>
                    <a:pt x="952" y="0"/>
                  </a:cubicBezTo>
                  <a:cubicBezTo>
                    <a:pt x="952" y="0"/>
                    <a:pt x="951" y="0"/>
                    <a:pt x="9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7"/>
            <p:cNvSpPr>
              <a:spLocks/>
            </p:cNvSpPr>
            <p:nvPr userDrawn="1"/>
          </p:nvSpPr>
          <p:spPr bwMode="auto">
            <a:xfrm>
              <a:off x="7362825" y="5627688"/>
              <a:ext cx="2536825" cy="1198563"/>
            </a:xfrm>
            <a:custGeom>
              <a:avLst/>
              <a:gdLst>
                <a:gd name="T0" fmla="*/ 861 w 863"/>
                <a:gd name="T1" fmla="*/ 0 h 415"/>
                <a:gd name="T2" fmla="*/ 861 w 863"/>
                <a:gd name="T3" fmla="*/ 0 h 415"/>
                <a:gd name="T4" fmla="*/ 1 w 863"/>
                <a:gd name="T5" fmla="*/ 413 h 415"/>
                <a:gd name="T6" fmla="*/ 0 w 863"/>
                <a:gd name="T7" fmla="*/ 414 h 415"/>
                <a:gd name="T8" fmla="*/ 1 w 863"/>
                <a:gd name="T9" fmla="*/ 415 h 415"/>
                <a:gd name="T10" fmla="*/ 2 w 863"/>
                <a:gd name="T11" fmla="*/ 415 h 415"/>
                <a:gd name="T12" fmla="*/ 862 w 863"/>
                <a:gd name="T13" fmla="*/ 2 h 415"/>
                <a:gd name="T14" fmla="*/ 862 w 863"/>
                <a:gd name="T15" fmla="*/ 0 h 415"/>
                <a:gd name="T16" fmla="*/ 861 w 863"/>
                <a:gd name="T1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415">
                  <a:moveTo>
                    <a:pt x="861" y="0"/>
                  </a:moveTo>
                  <a:cubicBezTo>
                    <a:pt x="861" y="0"/>
                    <a:pt x="861" y="0"/>
                    <a:pt x="861" y="0"/>
                  </a:cubicBezTo>
                  <a:cubicBezTo>
                    <a:pt x="578" y="148"/>
                    <a:pt x="285" y="273"/>
                    <a:pt x="1" y="413"/>
                  </a:cubicBezTo>
                  <a:cubicBezTo>
                    <a:pt x="0" y="413"/>
                    <a:pt x="0" y="414"/>
                    <a:pt x="0" y="414"/>
                  </a:cubicBezTo>
                  <a:cubicBezTo>
                    <a:pt x="0" y="415"/>
                    <a:pt x="1" y="415"/>
                    <a:pt x="1" y="415"/>
                  </a:cubicBezTo>
                  <a:cubicBezTo>
                    <a:pt x="1" y="415"/>
                    <a:pt x="1" y="415"/>
                    <a:pt x="2" y="415"/>
                  </a:cubicBezTo>
                  <a:cubicBezTo>
                    <a:pt x="286" y="275"/>
                    <a:pt x="579" y="150"/>
                    <a:pt x="862" y="2"/>
                  </a:cubicBezTo>
                  <a:cubicBezTo>
                    <a:pt x="862" y="2"/>
                    <a:pt x="863" y="1"/>
                    <a:pt x="862" y="0"/>
                  </a:cubicBezTo>
                  <a:cubicBezTo>
                    <a:pt x="862" y="0"/>
                    <a:pt x="862" y="0"/>
                    <a:pt x="8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8"/>
            <p:cNvSpPr>
              <a:spLocks/>
            </p:cNvSpPr>
            <p:nvPr userDrawn="1"/>
          </p:nvSpPr>
          <p:spPr bwMode="auto">
            <a:xfrm>
              <a:off x="7615238" y="5751513"/>
              <a:ext cx="2281238" cy="1077913"/>
            </a:xfrm>
            <a:custGeom>
              <a:avLst/>
              <a:gdLst>
                <a:gd name="T0" fmla="*/ 775 w 776"/>
                <a:gd name="T1" fmla="*/ 0 h 373"/>
                <a:gd name="T2" fmla="*/ 775 w 776"/>
                <a:gd name="T3" fmla="*/ 0 h 373"/>
                <a:gd name="T4" fmla="*/ 1 w 776"/>
                <a:gd name="T5" fmla="*/ 371 h 373"/>
                <a:gd name="T6" fmla="*/ 0 w 776"/>
                <a:gd name="T7" fmla="*/ 372 h 373"/>
                <a:gd name="T8" fmla="*/ 1 w 776"/>
                <a:gd name="T9" fmla="*/ 373 h 373"/>
                <a:gd name="T10" fmla="*/ 2 w 776"/>
                <a:gd name="T11" fmla="*/ 373 h 373"/>
                <a:gd name="T12" fmla="*/ 776 w 776"/>
                <a:gd name="T13" fmla="*/ 2 h 373"/>
                <a:gd name="T14" fmla="*/ 776 w 776"/>
                <a:gd name="T15" fmla="*/ 1 h 373"/>
                <a:gd name="T16" fmla="*/ 775 w 776"/>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373">
                  <a:moveTo>
                    <a:pt x="775" y="0"/>
                  </a:moveTo>
                  <a:cubicBezTo>
                    <a:pt x="775" y="0"/>
                    <a:pt x="775" y="0"/>
                    <a:pt x="775" y="0"/>
                  </a:cubicBezTo>
                  <a:cubicBezTo>
                    <a:pt x="517" y="125"/>
                    <a:pt x="260" y="255"/>
                    <a:pt x="1" y="371"/>
                  </a:cubicBezTo>
                  <a:cubicBezTo>
                    <a:pt x="0" y="371"/>
                    <a:pt x="0" y="372"/>
                    <a:pt x="0" y="372"/>
                  </a:cubicBezTo>
                  <a:cubicBezTo>
                    <a:pt x="0" y="372"/>
                    <a:pt x="1" y="373"/>
                    <a:pt x="1" y="373"/>
                  </a:cubicBezTo>
                  <a:cubicBezTo>
                    <a:pt x="1" y="373"/>
                    <a:pt x="1" y="373"/>
                    <a:pt x="2" y="373"/>
                  </a:cubicBezTo>
                  <a:cubicBezTo>
                    <a:pt x="261" y="256"/>
                    <a:pt x="518" y="127"/>
                    <a:pt x="776" y="2"/>
                  </a:cubicBezTo>
                  <a:cubicBezTo>
                    <a:pt x="776" y="2"/>
                    <a:pt x="776" y="1"/>
                    <a:pt x="776" y="1"/>
                  </a:cubicBezTo>
                  <a:cubicBezTo>
                    <a:pt x="776" y="0"/>
                    <a:pt x="776" y="0"/>
                    <a:pt x="7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69"/>
            <p:cNvSpPr>
              <a:spLocks/>
            </p:cNvSpPr>
            <p:nvPr userDrawn="1"/>
          </p:nvSpPr>
          <p:spPr bwMode="auto">
            <a:xfrm>
              <a:off x="7874000" y="5864225"/>
              <a:ext cx="2022475" cy="962025"/>
            </a:xfrm>
            <a:custGeom>
              <a:avLst/>
              <a:gdLst>
                <a:gd name="T0" fmla="*/ 686 w 688"/>
                <a:gd name="T1" fmla="*/ 0 h 333"/>
                <a:gd name="T2" fmla="*/ 686 w 688"/>
                <a:gd name="T3" fmla="*/ 0 h 333"/>
                <a:gd name="T4" fmla="*/ 359 w 688"/>
                <a:gd name="T5" fmla="*/ 163 h 333"/>
                <a:gd name="T6" fmla="*/ 1 w 688"/>
                <a:gd name="T7" fmla="*/ 331 h 333"/>
                <a:gd name="T8" fmla="*/ 0 w 688"/>
                <a:gd name="T9" fmla="*/ 333 h 333"/>
                <a:gd name="T10" fmla="*/ 1 w 688"/>
                <a:gd name="T11" fmla="*/ 333 h 333"/>
                <a:gd name="T12" fmla="*/ 2 w 688"/>
                <a:gd name="T13" fmla="*/ 333 h 333"/>
                <a:gd name="T14" fmla="*/ 360 w 688"/>
                <a:gd name="T15" fmla="*/ 165 h 333"/>
                <a:gd name="T16" fmla="*/ 687 w 688"/>
                <a:gd name="T17" fmla="*/ 2 h 333"/>
                <a:gd name="T18" fmla="*/ 687 w 688"/>
                <a:gd name="T19" fmla="*/ 0 h 333"/>
                <a:gd name="T20" fmla="*/ 686 w 688"/>
                <a:gd name="T21"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8" h="333">
                  <a:moveTo>
                    <a:pt x="686" y="0"/>
                  </a:moveTo>
                  <a:cubicBezTo>
                    <a:pt x="686" y="0"/>
                    <a:pt x="686" y="0"/>
                    <a:pt x="686" y="0"/>
                  </a:cubicBezTo>
                  <a:cubicBezTo>
                    <a:pt x="579" y="58"/>
                    <a:pt x="469" y="107"/>
                    <a:pt x="359" y="163"/>
                  </a:cubicBezTo>
                  <a:cubicBezTo>
                    <a:pt x="241" y="224"/>
                    <a:pt x="119" y="272"/>
                    <a:pt x="1" y="331"/>
                  </a:cubicBezTo>
                  <a:cubicBezTo>
                    <a:pt x="0" y="332"/>
                    <a:pt x="0" y="332"/>
                    <a:pt x="0" y="333"/>
                  </a:cubicBezTo>
                  <a:cubicBezTo>
                    <a:pt x="1" y="333"/>
                    <a:pt x="1" y="333"/>
                    <a:pt x="1" y="333"/>
                  </a:cubicBezTo>
                  <a:cubicBezTo>
                    <a:pt x="1" y="333"/>
                    <a:pt x="2" y="333"/>
                    <a:pt x="2" y="333"/>
                  </a:cubicBezTo>
                  <a:cubicBezTo>
                    <a:pt x="120" y="274"/>
                    <a:pt x="242" y="226"/>
                    <a:pt x="360" y="165"/>
                  </a:cubicBezTo>
                  <a:cubicBezTo>
                    <a:pt x="470" y="108"/>
                    <a:pt x="580" y="60"/>
                    <a:pt x="687" y="2"/>
                  </a:cubicBezTo>
                  <a:cubicBezTo>
                    <a:pt x="687" y="1"/>
                    <a:pt x="688" y="1"/>
                    <a:pt x="687" y="0"/>
                  </a:cubicBezTo>
                  <a:cubicBezTo>
                    <a:pt x="687" y="0"/>
                    <a:pt x="687"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70"/>
            <p:cNvSpPr>
              <a:spLocks/>
            </p:cNvSpPr>
            <p:nvPr userDrawn="1"/>
          </p:nvSpPr>
          <p:spPr bwMode="auto">
            <a:xfrm>
              <a:off x="8124825" y="5981700"/>
              <a:ext cx="1771650" cy="847725"/>
            </a:xfrm>
            <a:custGeom>
              <a:avLst/>
              <a:gdLst>
                <a:gd name="T0" fmla="*/ 602 w 603"/>
                <a:gd name="T1" fmla="*/ 0 h 293"/>
                <a:gd name="T2" fmla="*/ 602 w 603"/>
                <a:gd name="T3" fmla="*/ 0 h 293"/>
                <a:gd name="T4" fmla="*/ 486 w 603"/>
                <a:gd name="T5" fmla="*/ 61 h 293"/>
                <a:gd name="T6" fmla="*/ 279 w 603"/>
                <a:gd name="T7" fmla="*/ 162 h 293"/>
                <a:gd name="T8" fmla="*/ 1 w 603"/>
                <a:gd name="T9" fmla="*/ 291 h 293"/>
                <a:gd name="T10" fmla="*/ 1 w 603"/>
                <a:gd name="T11" fmla="*/ 292 h 293"/>
                <a:gd name="T12" fmla="*/ 2 w 603"/>
                <a:gd name="T13" fmla="*/ 293 h 293"/>
                <a:gd name="T14" fmla="*/ 2 w 603"/>
                <a:gd name="T15" fmla="*/ 292 h 293"/>
                <a:gd name="T16" fmla="*/ 279 w 603"/>
                <a:gd name="T17" fmla="*/ 164 h 293"/>
                <a:gd name="T18" fmla="*/ 280 w 603"/>
                <a:gd name="T19" fmla="*/ 164 h 293"/>
                <a:gd name="T20" fmla="*/ 487 w 603"/>
                <a:gd name="T21" fmla="*/ 63 h 293"/>
                <a:gd name="T22" fmla="*/ 487 w 603"/>
                <a:gd name="T23" fmla="*/ 63 h 293"/>
                <a:gd name="T24" fmla="*/ 602 w 603"/>
                <a:gd name="T25" fmla="*/ 2 h 293"/>
                <a:gd name="T26" fmla="*/ 603 w 603"/>
                <a:gd name="T27" fmla="*/ 1 h 293"/>
                <a:gd name="T28" fmla="*/ 602 w 603"/>
                <a:gd name="T2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3" h="293">
                  <a:moveTo>
                    <a:pt x="602" y="0"/>
                  </a:moveTo>
                  <a:cubicBezTo>
                    <a:pt x="602" y="0"/>
                    <a:pt x="602" y="0"/>
                    <a:pt x="602" y="0"/>
                  </a:cubicBezTo>
                  <a:cubicBezTo>
                    <a:pt x="559" y="17"/>
                    <a:pt x="527" y="41"/>
                    <a:pt x="486" y="61"/>
                  </a:cubicBezTo>
                  <a:cubicBezTo>
                    <a:pt x="417" y="94"/>
                    <a:pt x="344" y="118"/>
                    <a:pt x="279" y="162"/>
                  </a:cubicBezTo>
                  <a:cubicBezTo>
                    <a:pt x="181" y="195"/>
                    <a:pt x="95" y="247"/>
                    <a:pt x="1" y="291"/>
                  </a:cubicBezTo>
                  <a:cubicBezTo>
                    <a:pt x="1" y="291"/>
                    <a:pt x="0" y="291"/>
                    <a:pt x="1" y="292"/>
                  </a:cubicBezTo>
                  <a:cubicBezTo>
                    <a:pt x="1" y="292"/>
                    <a:pt x="1" y="293"/>
                    <a:pt x="2" y="293"/>
                  </a:cubicBezTo>
                  <a:cubicBezTo>
                    <a:pt x="2" y="293"/>
                    <a:pt x="2" y="293"/>
                    <a:pt x="2" y="292"/>
                  </a:cubicBezTo>
                  <a:cubicBezTo>
                    <a:pt x="96" y="249"/>
                    <a:pt x="182" y="197"/>
                    <a:pt x="279" y="164"/>
                  </a:cubicBezTo>
                  <a:cubicBezTo>
                    <a:pt x="280" y="164"/>
                    <a:pt x="280" y="164"/>
                    <a:pt x="280" y="164"/>
                  </a:cubicBezTo>
                  <a:cubicBezTo>
                    <a:pt x="344" y="120"/>
                    <a:pt x="418" y="96"/>
                    <a:pt x="487" y="63"/>
                  </a:cubicBezTo>
                  <a:cubicBezTo>
                    <a:pt x="487" y="63"/>
                    <a:pt x="487" y="63"/>
                    <a:pt x="487" y="63"/>
                  </a:cubicBezTo>
                  <a:cubicBezTo>
                    <a:pt x="528" y="43"/>
                    <a:pt x="560" y="19"/>
                    <a:pt x="602" y="2"/>
                  </a:cubicBezTo>
                  <a:cubicBezTo>
                    <a:pt x="603" y="2"/>
                    <a:pt x="603" y="1"/>
                    <a:pt x="603" y="1"/>
                  </a:cubicBezTo>
                  <a:cubicBezTo>
                    <a:pt x="603" y="0"/>
                    <a:pt x="602" y="0"/>
                    <a:pt x="6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71"/>
            <p:cNvSpPr>
              <a:spLocks/>
            </p:cNvSpPr>
            <p:nvPr userDrawn="1"/>
          </p:nvSpPr>
          <p:spPr bwMode="auto">
            <a:xfrm>
              <a:off x="8383588" y="6100763"/>
              <a:ext cx="1516063" cy="725488"/>
            </a:xfrm>
            <a:custGeom>
              <a:avLst/>
              <a:gdLst>
                <a:gd name="T0" fmla="*/ 515 w 516"/>
                <a:gd name="T1" fmla="*/ 0 h 251"/>
                <a:gd name="T2" fmla="*/ 515 w 516"/>
                <a:gd name="T3" fmla="*/ 0 h 251"/>
                <a:gd name="T4" fmla="*/ 0 w 516"/>
                <a:gd name="T5" fmla="*/ 249 h 251"/>
                <a:gd name="T6" fmla="*/ 0 w 516"/>
                <a:gd name="T7" fmla="*/ 250 h 251"/>
                <a:gd name="T8" fmla="*/ 1 w 516"/>
                <a:gd name="T9" fmla="*/ 251 h 251"/>
                <a:gd name="T10" fmla="*/ 1 w 516"/>
                <a:gd name="T11" fmla="*/ 251 h 251"/>
                <a:gd name="T12" fmla="*/ 516 w 516"/>
                <a:gd name="T13" fmla="*/ 1 h 251"/>
                <a:gd name="T14" fmla="*/ 516 w 516"/>
                <a:gd name="T15" fmla="*/ 0 h 251"/>
                <a:gd name="T16" fmla="*/ 515 w 516"/>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251">
                  <a:moveTo>
                    <a:pt x="515" y="0"/>
                  </a:moveTo>
                  <a:cubicBezTo>
                    <a:pt x="515" y="0"/>
                    <a:pt x="515" y="0"/>
                    <a:pt x="515" y="0"/>
                  </a:cubicBezTo>
                  <a:cubicBezTo>
                    <a:pt x="345" y="85"/>
                    <a:pt x="174" y="170"/>
                    <a:pt x="0" y="249"/>
                  </a:cubicBezTo>
                  <a:cubicBezTo>
                    <a:pt x="0" y="249"/>
                    <a:pt x="0" y="250"/>
                    <a:pt x="0" y="250"/>
                  </a:cubicBezTo>
                  <a:cubicBezTo>
                    <a:pt x="0" y="250"/>
                    <a:pt x="1" y="251"/>
                    <a:pt x="1" y="251"/>
                  </a:cubicBezTo>
                  <a:cubicBezTo>
                    <a:pt x="1" y="251"/>
                    <a:pt x="1" y="251"/>
                    <a:pt x="1" y="251"/>
                  </a:cubicBezTo>
                  <a:cubicBezTo>
                    <a:pt x="175" y="172"/>
                    <a:pt x="346" y="87"/>
                    <a:pt x="516" y="1"/>
                  </a:cubicBezTo>
                  <a:cubicBezTo>
                    <a:pt x="516" y="1"/>
                    <a:pt x="516" y="1"/>
                    <a:pt x="516" y="0"/>
                  </a:cubicBezTo>
                  <a:cubicBezTo>
                    <a:pt x="516" y="0"/>
                    <a:pt x="516" y="0"/>
                    <a:pt x="5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72"/>
            <p:cNvSpPr>
              <a:spLocks/>
            </p:cNvSpPr>
            <p:nvPr userDrawn="1"/>
          </p:nvSpPr>
          <p:spPr bwMode="auto">
            <a:xfrm>
              <a:off x="8623300" y="6210300"/>
              <a:ext cx="1273175" cy="619125"/>
            </a:xfrm>
            <a:custGeom>
              <a:avLst/>
              <a:gdLst>
                <a:gd name="T0" fmla="*/ 432 w 433"/>
                <a:gd name="T1" fmla="*/ 0 h 214"/>
                <a:gd name="T2" fmla="*/ 432 w 433"/>
                <a:gd name="T3" fmla="*/ 0 h 214"/>
                <a:gd name="T4" fmla="*/ 337 w 433"/>
                <a:gd name="T5" fmla="*/ 47 h 214"/>
                <a:gd name="T6" fmla="*/ 1 w 433"/>
                <a:gd name="T7" fmla="*/ 212 h 214"/>
                <a:gd name="T8" fmla="*/ 0 w 433"/>
                <a:gd name="T9" fmla="*/ 213 h 214"/>
                <a:gd name="T10" fmla="*/ 1 w 433"/>
                <a:gd name="T11" fmla="*/ 214 h 214"/>
                <a:gd name="T12" fmla="*/ 1 w 433"/>
                <a:gd name="T13" fmla="*/ 214 h 214"/>
                <a:gd name="T14" fmla="*/ 1 w 433"/>
                <a:gd name="T15" fmla="*/ 214 h 214"/>
                <a:gd name="T16" fmla="*/ 338 w 433"/>
                <a:gd name="T17" fmla="*/ 49 h 214"/>
                <a:gd name="T18" fmla="*/ 433 w 433"/>
                <a:gd name="T19" fmla="*/ 1 h 214"/>
                <a:gd name="T20" fmla="*/ 433 w 433"/>
                <a:gd name="T21" fmla="*/ 0 h 214"/>
                <a:gd name="T22" fmla="*/ 432 w 433"/>
                <a:gd name="T2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214">
                  <a:moveTo>
                    <a:pt x="432" y="0"/>
                  </a:moveTo>
                  <a:cubicBezTo>
                    <a:pt x="432" y="0"/>
                    <a:pt x="432" y="0"/>
                    <a:pt x="432" y="0"/>
                  </a:cubicBezTo>
                  <a:cubicBezTo>
                    <a:pt x="400" y="16"/>
                    <a:pt x="369" y="31"/>
                    <a:pt x="337" y="47"/>
                  </a:cubicBezTo>
                  <a:cubicBezTo>
                    <a:pt x="225" y="103"/>
                    <a:pt x="113" y="157"/>
                    <a:pt x="1" y="212"/>
                  </a:cubicBezTo>
                  <a:cubicBezTo>
                    <a:pt x="0" y="212"/>
                    <a:pt x="0" y="213"/>
                    <a:pt x="0" y="213"/>
                  </a:cubicBezTo>
                  <a:cubicBezTo>
                    <a:pt x="0" y="214"/>
                    <a:pt x="1" y="214"/>
                    <a:pt x="1" y="214"/>
                  </a:cubicBezTo>
                  <a:cubicBezTo>
                    <a:pt x="1" y="214"/>
                    <a:pt x="1" y="214"/>
                    <a:pt x="1" y="214"/>
                  </a:cubicBezTo>
                  <a:cubicBezTo>
                    <a:pt x="1" y="214"/>
                    <a:pt x="1" y="214"/>
                    <a:pt x="1" y="214"/>
                  </a:cubicBezTo>
                  <a:cubicBezTo>
                    <a:pt x="114" y="159"/>
                    <a:pt x="226" y="104"/>
                    <a:pt x="338" y="49"/>
                  </a:cubicBezTo>
                  <a:cubicBezTo>
                    <a:pt x="370" y="33"/>
                    <a:pt x="401" y="17"/>
                    <a:pt x="433" y="1"/>
                  </a:cubicBezTo>
                  <a:cubicBezTo>
                    <a:pt x="433" y="1"/>
                    <a:pt x="433" y="1"/>
                    <a:pt x="433" y="0"/>
                  </a:cubicBezTo>
                  <a:cubicBezTo>
                    <a:pt x="433" y="0"/>
                    <a:pt x="432" y="0"/>
                    <a:pt x="4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3"/>
            <p:cNvSpPr>
              <a:spLocks/>
            </p:cNvSpPr>
            <p:nvPr userDrawn="1"/>
          </p:nvSpPr>
          <p:spPr bwMode="auto">
            <a:xfrm>
              <a:off x="8870950" y="6335713"/>
              <a:ext cx="1025525" cy="490538"/>
            </a:xfrm>
            <a:custGeom>
              <a:avLst/>
              <a:gdLst>
                <a:gd name="T0" fmla="*/ 348 w 349"/>
                <a:gd name="T1" fmla="*/ 0 h 170"/>
                <a:gd name="T2" fmla="*/ 348 w 349"/>
                <a:gd name="T3" fmla="*/ 0 h 170"/>
                <a:gd name="T4" fmla="*/ 271 w 349"/>
                <a:gd name="T5" fmla="*/ 38 h 170"/>
                <a:gd name="T6" fmla="*/ 1 w 349"/>
                <a:gd name="T7" fmla="*/ 169 h 170"/>
                <a:gd name="T8" fmla="*/ 0 w 349"/>
                <a:gd name="T9" fmla="*/ 170 h 170"/>
                <a:gd name="T10" fmla="*/ 1 w 349"/>
                <a:gd name="T11" fmla="*/ 170 h 170"/>
                <a:gd name="T12" fmla="*/ 2 w 349"/>
                <a:gd name="T13" fmla="*/ 170 h 170"/>
                <a:gd name="T14" fmla="*/ 2 w 349"/>
                <a:gd name="T15" fmla="*/ 170 h 170"/>
                <a:gd name="T16" fmla="*/ 272 w 349"/>
                <a:gd name="T17" fmla="*/ 40 h 170"/>
                <a:gd name="T18" fmla="*/ 349 w 349"/>
                <a:gd name="T19" fmla="*/ 2 h 170"/>
                <a:gd name="T20" fmla="*/ 349 w 349"/>
                <a:gd name="T21" fmla="*/ 0 h 170"/>
                <a:gd name="T22" fmla="*/ 348 w 349"/>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9" h="170">
                  <a:moveTo>
                    <a:pt x="348" y="0"/>
                  </a:moveTo>
                  <a:cubicBezTo>
                    <a:pt x="348" y="0"/>
                    <a:pt x="348" y="0"/>
                    <a:pt x="348" y="0"/>
                  </a:cubicBezTo>
                  <a:cubicBezTo>
                    <a:pt x="322" y="13"/>
                    <a:pt x="296" y="26"/>
                    <a:pt x="271" y="38"/>
                  </a:cubicBezTo>
                  <a:cubicBezTo>
                    <a:pt x="181" y="82"/>
                    <a:pt x="91" y="126"/>
                    <a:pt x="1" y="169"/>
                  </a:cubicBezTo>
                  <a:cubicBezTo>
                    <a:pt x="0" y="169"/>
                    <a:pt x="0" y="169"/>
                    <a:pt x="0" y="170"/>
                  </a:cubicBezTo>
                  <a:cubicBezTo>
                    <a:pt x="1" y="170"/>
                    <a:pt x="1" y="170"/>
                    <a:pt x="1" y="170"/>
                  </a:cubicBezTo>
                  <a:cubicBezTo>
                    <a:pt x="1" y="170"/>
                    <a:pt x="2" y="170"/>
                    <a:pt x="2" y="170"/>
                  </a:cubicBezTo>
                  <a:cubicBezTo>
                    <a:pt x="2" y="170"/>
                    <a:pt x="2" y="170"/>
                    <a:pt x="2" y="170"/>
                  </a:cubicBezTo>
                  <a:cubicBezTo>
                    <a:pt x="92" y="127"/>
                    <a:pt x="182" y="84"/>
                    <a:pt x="272" y="40"/>
                  </a:cubicBezTo>
                  <a:cubicBezTo>
                    <a:pt x="297" y="27"/>
                    <a:pt x="323" y="15"/>
                    <a:pt x="349" y="2"/>
                  </a:cubicBezTo>
                  <a:cubicBezTo>
                    <a:pt x="349" y="1"/>
                    <a:pt x="349" y="1"/>
                    <a:pt x="349" y="0"/>
                  </a:cubicBezTo>
                  <a:cubicBezTo>
                    <a:pt x="349" y="0"/>
                    <a:pt x="348" y="0"/>
                    <a:pt x="3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74"/>
            <p:cNvSpPr>
              <a:spLocks/>
            </p:cNvSpPr>
            <p:nvPr userDrawn="1"/>
          </p:nvSpPr>
          <p:spPr bwMode="auto">
            <a:xfrm>
              <a:off x="9118600" y="6445250"/>
              <a:ext cx="777875" cy="381000"/>
            </a:xfrm>
            <a:custGeom>
              <a:avLst/>
              <a:gdLst>
                <a:gd name="T0" fmla="*/ 264 w 265"/>
                <a:gd name="T1" fmla="*/ 0 h 132"/>
                <a:gd name="T2" fmla="*/ 263 w 265"/>
                <a:gd name="T3" fmla="*/ 0 h 132"/>
                <a:gd name="T4" fmla="*/ 1 w 265"/>
                <a:gd name="T5" fmla="*/ 130 h 132"/>
                <a:gd name="T6" fmla="*/ 0 w 265"/>
                <a:gd name="T7" fmla="*/ 131 h 132"/>
                <a:gd name="T8" fmla="*/ 1 w 265"/>
                <a:gd name="T9" fmla="*/ 132 h 132"/>
                <a:gd name="T10" fmla="*/ 2 w 265"/>
                <a:gd name="T11" fmla="*/ 132 h 132"/>
                <a:gd name="T12" fmla="*/ 264 w 265"/>
                <a:gd name="T13" fmla="*/ 2 h 132"/>
                <a:gd name="T14" fmla="*/ 265 w 265"/>
                <a:gd name="T15" fmla="*/ 0 h 132"/>
                <a:gd name="T16" fmla="*/ 264 w 265"/>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132">
                  <a:moveTo>
                    <a:pt x="264" y="0"/>
                  </a:moveTo>
                  <a:cubicBezTo>
                    <a:pt x="264" y="0"/>
                    <a:pt x="264" y="0"/>
                    <a:pt x="263" y="0"/>
                  </a:cubicBezTo>
                  <a:cubicBezTo>
                    <a:pt x="176" y="44"/>
                    <a:pt x="89" y="87"/>
                    <a:pt x="1" y="130"/>
                  </a:cubicBezTo>
                  <a:cubicBezTo>
                    <a:pt x="0" y="130"/>
                    <a:pt x="0" y="131"/>
                    <a:pt x="0" y="131"/>
                  </a:cubicBezTo>
                  <a:cubicBezTo>
                    <a:pt x="0" y="132"/>
                    <a:pt x="1" y="132"/>
                    <a:pt x="1" y="132"/>
                  </a:cubicBezTo>
                  <a:cubicBezTo>
                    <a:pt x="1" y="132"/>
                    <a:pt x="1" y="132"/>
                    <a:pt x="2" y="132"/>
                  </a:cubicBezTo>
                  <a:cubicBezTo>
                    <a:pt x="89" y="89"/>
                    <a:pt x="177" y="46"/>
                    <a:pt x="264" y="2"/>
                  </a:cubicBezTo>
                  <a:cubicBezTo>
                    <a:pt x="265" y="1"/>
                    <a:pt x="265" y="1"/>
                    <a:pt x="265" y="0"/>
                  </a:cubicBezTo>
                  <a:cubicBezTo>
                    <a:pt x="265" y="0"/>
                    <a:pt x="264" y="0"/>
                    <a:pt x="2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75"/>
            <p:cNvSpPr>
              <a:spLocks/>
            </p:cNvSpPr>
            <p:nvPr userDrawn="1"/>
          </p:nvSpPr>
          <p:spPr bwMode="auto">
            <a:xfrm>
              <a:off x="9356725" y="6561138"/>
              <a:ext cx="539750" cy="265113"/>
            </a:xfrm>
            <a:custGeom>
              <a:avLst/>
              <a:gdLst>
                <a:gd name="T0" fmla="*/ 182 w 184"/>
                <a:gd name="T1" fmla="*/ 0 h 92"/>
                <a:gd name="T2" fmla="*/ 182 w 184"/>
                <a:gd name="T3" fmla="*/ 0 h 92"/>
                <a:gd name="T4" fmla="*/ 1 w 184"/>
                <a:gd name="T5" fmla="*/ 91 h 92"/>
                <a:gd name="T6" fmla="*/ 0 w 184"/>
                <a:gd name="T7" fmla="*/ 92 h 92"/>
                <a:gd name="T8" fmla="*/ 1 w 184"/>
                <a:gd name="T9" fmla="*/ 92 h 92"/>
                <a:gd name="T10" fmla="*/ 2 w 184"/>
                <a:gd name="T11" fmla="*/ 92 h 92"/>
                <a:gd name="T12" fmla="*/ 183 w 184"/>
                <a:gd name="T13" fmla="*/ 2 h 92"/>
                <a:gd name="T14" fmla="*/ 183 w 184"/>
                <a:gd name="T15" fmla="*/ 1 h 92"/>
                <a:gd name="T16" fmla="*/ 182 w 184"/>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92">
                  <a:moveTo>
                    <a:pt x="182" y="0"/>
                  </a:moveTo>
                  <a:cubicBezTo>
                    <a:pt x="182" y="0"/>
                    <a:pt x="182" y="0"/>
                    <a:pt x="182" y="0"/>
                  </a:cubicBezTo>
                  <a:cubicBezTo>
                    <a:pt x="122" y="31"/>
                    <a:pt x="61" y="61"/>
                    <a:pt x="1" y="91"/>
                  </a:cubicBezTo>
                  <a:cubicBezTo>
                    <a:pt x="0" y="91"/>
                    <a:pt x="0" y="91"/>
                    <a:pt x="0" y="92"/>
                  </a:cubicBezTo>
                  <a:cubicBezTo>
                    <a:pt x="1" y="92"/>
                    <a:pt x="1" y="92"/>
                    <a:pt x="1" y="92"/>
                  </a:cubicBezTo>
                  <a:cubicBezTo>
                    <a:pt x="1" y="92"/>
                    <a:pt x="2" y="92"/>
                    <a:pt x="2" y="92"/>
                  </a:cubicBezTo>
                  <a:cubicBezTo>
                    <a:pt x="62" y="63"/>
                    <a:pt x="123" y="32"/>
                    <a:pt x="183" y="2"/>
                  </a:cubicBezTo>
                  <a:cubicBezTo>
                    <a:pt x="183" y="2"/>
                    <a:pt x="184" y="1"/>
                    <a:pt x="183" y="1"/>
                  </a:cubicBezTo>
                  <a:cubicBezTo>
                    <a:pt x="183" y="0"/>
                    <a:pt x="183" y="0"/>
                    <a:pt x="1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76"/>
            <p:cNvSpPr>
              <a:spLocks/>
            </p:cNvSpPr>
            <p:nvPr userDrawn="1"/>
          </p:nvSpPr>
          <p:spPr bwMode="auto">
            <a:xfrm>
              <a:off x="9594850" y="6675438"/>
              <a:ext cx="301625" cy="153988"/>
            </a:xfrm>
            <a:custGeom>
              <a:avLst/>
              <a:gdLst>
                <a:gd name="T0" fmla="*/ 102 w 103"/>
                <a:gd name="T1" fmla="*/ 0 h 53"/>
                <a:gd name="T2" fmla="*/ 101 w 103"/>
                <a:gd name="T3" fmla="*/ 0 h 53"/>
                <a:gd name="T4" fmla="*/ 1 w 103"/>
                <a:gd name="T5" fmla="*/ 51 h 53"/>
                <a:gd name="T6" fmla="*/ 0 w 103"/>
                <a:gd name="T7" fmla="*/ 52 h 53"/>
                <a:gd name="T8" fmla="*/ 1 w 103"/>
                <a:gd name="T9" fmla="*/ 53 h 53"/>
                <a:gd name="T10" fmla="*/ 1 w 103"/>
                <a:gd name="T11" fmla="*/ 53 h 53"/>
                <a:gd name="T12" fmla="*/ 102 w 103"/>
                <a:gd name="T13" fmla="*/ 2 h 53"/>
                <a:gd name="T14" fmla="*/ 103 w 103"/>
                <a:gd name="T15" fmla="*/ 1 h 53"/>
                <a:gd name="T16" fmla="*/ 102 w 103"/>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3">
                  <a:moveTo>
                    <a:pt x="102" y="0"/>
                  </a:moveTo>
                  <a:cubicBezTo>
                    <a:pt x="102" y="0"/>
                    <a:pt x="102" y="0"/>
                    <a:pt x="101" y="0"/>
                  </a:cubicBezTo>
                  <a:cubicBezTo>
                    <a:pt x="68" y="17"/>
                    <a:pt x="34" y="34"/>
                    <a:pt x="1" y="51"/>
                  </a:cubicBezTo>
                  <a:cubicBezTo>
                    <a:pt x="0" y="51"/>
                    <a:pt x="0" y="52"/>
                    <a:pt x="0" y="52"/>
                  </a:cubicBezTo>
                  <a:cubicBezTo>
                    <a:pt x="0" y="53"/>
                    <a:pt x="1" y="53"/>
                    <a:pt x="1" y="53"/>
                  </a:cubicBezTo>
                  <a:cubicBezTo>
                    <a:pt x="1" y="53"/>
                    <a:pt x="1" y="53"/>
                    <a:pt x="1" y="53"/>
                  </a:cubicBezTo>
                  <a:cubicBezTo>
                    <a:pt x="35" y="36"/>
                    <a:pt x="69" y="19"/>
                    <a:pt x="102" y="2"/>
                  </a:cubicBezTo>
                  <a:cubicBezTo>
                    <a:pt x="103" y="2"/>
                    <a:pt x="103" y="1"/>
                    <a:pt x="103" y="1"/>
                  </a:cubicBezTo>
                  <a:cubicBezTo>
                    <a:pt x="103" y="0"/>
                    <a:pt x="102" y="0"/>
                    <a:pt x="1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77"/>
            <p:cNvSpPr>
              <a:spLocks/>
            </p:cNvSpPr>
            <p:nvPr userDrawn="1"/>
          </p:nvSpPr>
          <p:spPr bwMode="auto">
            <a:xfrm>
              <a:off x="9837738" y="6794500"/>
              <a:ext cx="58738" cy="31750"/>
            </a:xfrm>
            <a:custGeom>
              <a:avLst/>
              <a:gdLst>
                <a:gd name="T0" fmla="*/ 19 w 20"/>
                <a:gd name="T1" fmla="*/ 0 h 11"/>
                <a:gd name="T2" fmla="*/ 18 w 20"/>
                <a:gd name="T3" fmla="*/ 0 h 11"/>
                <a:gd name="T4" fmla="*/ 0 w 20"/>
                <a:gd name="T5" fmla="*/ 9 h 11"/>
                <a:gd name="T6" fmla="*/ 0 w 20"/>
                <a:gd name="T7" fmla="*/ 10 h 11"/>
                <a:gd name="T8" fmla="*/ 1 w 20"/>
                <a:gd name="T9" fmla="*/ 11 h 11"/>
                <a:gd name="T10" fmla="*/ 1 w 20"/>
                <a:gd name="T11" fmla="*/ 11 h 11"/>
                <a:gd name="T12" fmla="*/ 1 w 20"/>
                <a:gd name="T13" fmla="*/ 11 h 11"/>
                <a:gd name="T14" fmla="*/ 19 w 20"/>
                <a:gd name="T15" fmla="*/ 2 h 11"/>
                <a:gd name="T16" fmla="*/ 19 w 20"/>
                <a:gd name="T17" fmla="*/ 0 h 11"/>
                <a:gd name="T18" fmla="*/ 19 w 2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1">
                  <a:moveTo>
                    <a:pt x="19" y="0"/>
                  </a:moveTo>
                  <a:cubicBezTo>
                    <a:pt x="18" y="0"/>
                    <a:pt x="18" y="0"/>
                    <a:pt x="18" y="0"/>
                  </a:cubicBezTo>
                  <a:cubicBezTo>
                    <a:pt x="12" y="3"/>
                    <a:pt x="6" y="6"/>
                    <a:pt x="0" y="9"/>
                  </a:cubicBezTo>
                  <a:cubicBezTo>
                    <a:pt x="0" y="9"/>
                    <a:pt x="0" y="10"/>
                    <a:pt x="0" y="10"/>
                  </a:cubicBezTo>
                  <a:cubicBezTo>
                    <a:pt x="0" y="10"/>
                    <a:pt x="0" y="11"/>
                    <a:pt x="1" y="11"/>
                  </a:cubicBezTo>
                  <a:cubicBezTo>
                    <a:pt x="1" y="11"/>
                    <a:pt x="1" y="11"/>
                    <a:pt x="1" y="11"/>
                  </a:cubicBezTo>
                  <a:cubicBezTo>
                    <a:pt x="1" y="11"/>
                    <a:pt x="1" y="11"/>
                    <a:pt x="1" y="11"/>
                  </a:cubicBezTo>
                  <a:cubicBezTo>
                    <a:pt x="7" y="8"/>
                    <a:pt x="13" y="5"/>
                    <a:pt x="19" y="2"/>
                  </a:cubicBezTo>
                  <a:cubicBezTo>
                    <a:pt x="19" y="1"/>
                    <a:pt x="20" y="1"/>
                    <a:pt x="19" y="0"/>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77819608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6"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0.tmp"/><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tmp"/><Relationship Id="rId7" Type="http://schemas.openxmlformats.org/officeDocument/2006/relationships/image" Target="../media/image9.png"/><Relationship Id="rId2" Type="http://schemas.openxmlformats.org/officeDocument/2006/relationships/image" Target="../media/image6.tmp"/><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9057456" y="6525344"/>
            <a:ext cx="848544" cy="215444"/>
          </a:xfrm>
          <a:prstGeom prst="rect">
            <a:avLst/>
          </a:prstGeom>
        </p:spPr>
        <p:txBody>
          <a:bodyPr wrap="square">
            <a:spAutoFit/>
          </a:bodyPr>
          <a:lstStyle/>
          <a:p>
            <a:r>
              <a:rPr kumimoji="0" lang="en-US" altLang="ja-JP" sz="800" dirty="0">
                <a:latin typeface="+mn-ea"/>
              </a:rPr>
              <a:t>2019.07.01</a:t>
            </a:r>
            <a:endParaRPr kumimoji="0" lang="en-US" altLang="zh-TW" sz="800" dirty="0">
              <a:latin typeface="+mn-ea"/>
            </a:endParaRPr>
          </a:p>
        </p:txBody>
      </p:sp>
    </p:spTree>
    <p:extLst>
      <p:ext uri="{BB962C8B-B14F-4D97-AF65-F5344CB8AC3E}">
        <p14:creationId xmlns:p14="http://schemas.microsoft.com/office/powerpoint/2010/main" val="13980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569934" cy="350865"/>
          </a:xfrm>
        </p:spPr>
        <p:txBody>
          <a:bodyPr/>
          <a:lstStyle/>
          <a:p>
            <a:r>
              <a:rPr lang="ja-JP" altLang="en-US" dirty="0"/>
              <a:t>リード件数保証型サービス ①</a:t>
            </a:r>
          </a:p>
        </p:txBody>
      </p:sp>
      <p:sp>
        <p:nvSpPr>
          <p:cNvPr id="4" name="正方形/長方形 3"/>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32520" y="934886"/>
            <a:ext cx="3185487"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ホワイトペーパー／動画掲載</a:t>
            </a:r>
          </a:p>
        </p:txBody>
      </p:sp>
      <p:sp>
        <p:nvSpPr>
          <p:cNvPr id="10" name="テキスト ボックス 9">
            <a:extLst>
              <a:ext uri="{FF2B5EF4-FFF2-40B4-BE49-F238E27FC236}">
                <a16:creationId xmlns:a16="http://schemas.microsoft.com/office/drawing/2014/main" id="{7D7BBA11-0D64-4D2A-A4D0-65B9E2AB3F63}"/>
              </a:ext>
            </a:extLst>
          </p:cNvPr>
          <p:cNvSpPr txBox="1"/>
          <p:nvPr/>
        </p:nvSpPr>
        <p:spPr>
          <a:xfrm>
            <a:off x="632520" y="1490962"/>
            <a:ext cx="8392041" cy="512448"/>
          </a:xfrm>
          <a:prstGeom prst="rect">
            <a:avLst/>
          </a:prstGeom>
          <a:noFill/>
        </p:spPr>
        <p:txBody>
          <a:bodyPr wrap="none">
            <a:spAutoFit/>
          </a:bodyPr>
          <a:lstStyle/>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日経</a:t>
            </a:r>
            <a: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t> </a:t>
            </a:r>
            <a:r>
              <a:rPr kumimoji="0" lang="en-US" altLang="ja-JP" sz="1050" dirty="0" err="1">
                <a:latin typeface="游明朝" panose="02020400000000000000" pitchFamily="18" charset="-128"/>
                <a:ea typeface="游明朝" panose="02020400000000000000" pitchFamily="18" charset="-128"/>
                <a:cs typeface="Meiryo UI" panose="020B0604030504040204" pitchFamily="50" charset="-128"/>
              </a:rPr>
              <a:t>xTECH</a:t>
            </a:r>
            <a: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t> Active</a:t>
            </a: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 </a:t>
            </a:r>
            <a:r>
              <a:rPr kumimoji="0" lang="ja-JP" altLang="en-US" sz="1050" dirty="0">
                <a:solidFill>
                  <a:srgbClr val="E50065"/>
                </a:solidFill>
                <a:latin typeface="游明朝" panose="02020400000000000000" pitchFamily="18" charset="-128"/>
                <a:ea typeface="游明朝" panose="02020400000000000000" pitchFamily="18" charset="-128"/>
                <a:cs typeface="Meiryo UI" panose="020B0604030504040204" pitchFamily="50" charset="-128"/>
              </a:rPr>
              <a:t>編集部が執筆した貴社のホワイトペーパー</a:t>
            </a:r>
            <a:r>
              <a:rPr kumimoji="0" lang="ja-JP" altLang="en-US" sz="1050" baseline="30000" dirty="0">
                <a:solidFill>
                  <a:srgbClr val="E50065"/>
                </a:solidFill>
                <a:latin typeface="游明朝" panose="02020400000000000000" pitchFamily="18" charset="-128"/>
                <a:ea typeface="游明朝" panose="02020400000000000000" pitchFamily="18" charset="-128"/>
                <a:cs typeface="Meiryo UI" panose="020B0604030504040204" pitchFamily="50" charset="-128"/>
              </a:rPr>
              <a:t>＊</a:t>
            </a:r>
            <a:r>
              <a:rPr kumimoji="0" lang="ja-JP" altLang="en-US" sz="1050" dirty="0">
                <a:solidFill>
                  <a:srgbClr val="E50065"/>
                </a:solidFill>
                <a:latin typeface="游明朝" panose="02020400000000000000" pitchFamily="18" charset="-128"/>
                <a:ea typeface="游明朝" panose="02020400000000000000" pitchFamily="18" charset="-128"/>
                <a:cs typeface="Meiryo UI" panose="020B0604030504040204" pitchFamily="50" charset="-128"/>
              </a:rPr>
              <a:t>紹介記事によりユーザーの興味を喚起</a:t>
            </a: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し、ダウンロードへ誘導します。</a:t>
            </a:r>
            <a:endParaRPr kumimoji="0" lang="en-US" altLang="ja-JP" sz="1050" dirty="0">
              <a:latin typeface="游明朝" panose="02020400000000000000" pitchFamily="18" charset="-128"/>
              <a:ea typeface="游明朝" panose="02020400000000000000" pitchFamily="18" charset="-128"/>
              <a:cs typeface="Meiryo UI" panose="020B0604030504040204" pitchFamily="50" charset="-128"/>
            </a:endParaRPr>
          </a:p>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レコメンドやメールマガジンなど最適な誘導枠で目標件数のリードを獲得する件数保証型メニューです。</a:t>
            </a:r>
            <a:endParaRPr kumimoji="0" lang="en-US" altLang="ja-JP" sz="1050" dirty="0">
              <a:latin typeface="游明朝" panose="02020400000000000000" pitchFamily="18" charset="-128"/>
              <a:ea typeface="游明朝" panose="02020400000000000000" pitchFamily="18"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7D7502D8-F8AF-4C52-B85D-2076A50F26C4}"/>
              </a:ext>
            </a:extLst>
          </p:cNvPr>
          <p:cNvGrpSpPr/>
          <p:nvPr/>
        </p:nvGrpSpPr>
        <p:grpSpPr>
          <a:xfrm>
            <a:off x="6177136" y="826713"/>
            <a:ext cx="2972286" cy="496121"/>
            <a:chOff x="6177136" y="826713"/>
            <a:chExt cx="2972286" cy="496121"/>
          </a:xfrm>
        </p:grpSpPr>
        <p:sp>
          <p:nvSpPr>
            <p:cNvPr id="23" name="正方形/長方形 22"/>
            <p:cNvSpPr/>
            <p:nvPr/>
          </p:nvSpPr>
          <p:spPr>
            <a:xfrm>
              <a:off x="6177136"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リード件数</a:t>
              </a:r>
            </a:p>
            <a:p>
              <a:pPr algn="ctr">
                <a:lnSpc>
                  <a:spcPct val="110000"/>
                </a:lnSpc>
              </a:pPr>
              <a:r>
                <a:rPr kumimoji="0" lang="ja-JP" altLang="en-US" sz="750" b="1" dirty="0">
                  <a:solidFill>
                    <a:schemeClr val="tx1">
                      <a:lumMod val="75000"/>
                      <a:lumOff val="25000"/>
                    </a:schemeClr>
                  </a:solidFill>
                  <a:latin typeface="+mn-ea"/>
                </a:rPr>
                <a:t>保証</a:t>
              </a:r>
            </a:p>
          </p:txBody>
        </p:sp>
        <p:sp>
          <p:nvSpPr>
            <p:cNvPr id="25" name="正方形/長方形 24"/>
            <p:cNvSpPr/>
            <p:nvPr/>
          </p:nvSpPr>
          <p:spPr>
            <a:xfrm>
              <a:off x="6786122"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750" b="1" dirty="0">
                  <a:solidFill>
                    <a:schemeClr val="bg1">
                      <a:lumMod val="75000"/>
                    </a:schemeClr>
                  </a:solidFill>
                  <a:latin typeface="+mn-ea"/>
                </a:rPr>
                <a:t>掲載期間</a:t>
              </a:r>
            </a:p>
            <a:p>
              <a:pPr algn="ctr">
                <a:lnSpc>
                  <a:spcPct val="110000"/>
                </a:lnSpc>
              </a:pPr>
              <a:r>
                <a:rPr kumimoji="0" lang="zh-TW" altLang="en-US" sz="750" b="1" dirty="0">
                  <a:solidFill>
                    <a:schemeClr val="bg1">
                      <a:lumMod val="75000"/>
                    </a:schemeClr>
                  </a:solidFill>
                  <a:latin typeface="+mn-ea"/>
                </a:rPr>
                <a:t>保証</a:t>
              </a:r>
            </a:p>
          </p:txBody>
        </p:sp>
        <p:sp>
          <p:nvSpPr>
            <p:cNvPr id="26" name="正方形/長方形 25"/>
            <p:cNvSpPr/>
            <p:nvPr/>
          </p:nvSpPr>
          <p:spPr>
            <a:xfrm>
              <a:off x="7395108"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750" b="1" dirty="0">
                  <a:solidFill>
                    <a:schemeClr val="bg1">
                      <a:lumMod val="75000"/>
                    </a:schemeClr>
                  </a:solidFill>
                  <a:latin typeface="+mn-ea"/>
                </a:rPr>
                <a:t>WP</a:t>
              </a:r>
              <a:r>
                <a:rPr kumimoji="0" lang="ja-JP" altLang="en-US" sz="750" b="1" dirty="0">
                  <a:solidFill>
                    <a:schemeClr val="bg1">
                      <a:lumMod val="75000"/>
                    </a:schemeClr>
                  </a:solidFill>
                  <a:latin typeface="+mn-ea"/>
                </a:rPr>
                <a:t>用意</a:t>
              </a:r>
              <a:br>
                <a:rPr kumimoji="0" lang="ja-JP" altLang="en-US" sz="750" b="1" dirty="0">
                  <a:solidFill>
                    <a:schemeClr val="bg1">
                      <a:lumMod val="75000"/>
                    </a:schemeClr>
                  </a:solidFill>
                  <a:latin typeface="+mn-ea"/>
                </a:rPr>
              </a:br>
              <a:r>
                <a:rPr kumimoji="0" lang="ja-JP" altLang="en-US" sz="750" b="1" dirty="0">
                  <a:solidFill>
                    <a:schemeClr val="bg1">
                      <a:lumMod val="75000"/>
                    </a:schemeClr>
                  </a:solidFill>
                  <a:latin typeface="+mn-ea"/>
                </a:rPr>
                <a:t>不要</a:t>
              </a:r>
            </a:p>
          </p:txBody>
        </p:sp>
        <p:sp>
          <p:nvSpPr>
            <p:cNvPr id="27" name="正方形/長方形 26"/>
            <p:cNvSpPr/>
            <p:nvPr/>
          </p:nvSpPr>
          <p:spPr>
            <a:xfrm>
              <a:off x="8004094"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bg1">
                      <a:lumMod val="75000"/>
                    </a:schemeClr>
                  </a:solidFill>
                  <a:latin typeface="+mn-ea"/>
                </a:rPr>
                <a:t>取材アリ</a:t>
              </a:r>
            </a:p>
          </p:txBody>
        </p:sp>
        <p:sp>
          <p:nvSpPr>
            <p:cNvPr id="28" name="正方形/長方形 27"/>
            <p:cNvSpPr/>
            <p:nvPr/>
          </p:nvSpPr>
          <p:spPr>
            <a:xfrm>
              <a:off x="8613079"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セグメント</a:t>
              </a:r>
            </a:p>
          </p:txBody>
        </p:sp>
      </p:grpSp>
      <p:sp>
        <p:nvSpPr>
          <p:cNvPr id="32" name="テキスト ボックス 31"/>
          <p:cNvSpPr txBox="1"/>
          <p:nvPr/>
        </p:nvSpPr>
        <p:spPr>
          <a:xfrm>
            <a:off x="4531045" y="2101210"/>
            <a:ext cx="1212191" cy="261610"/>
          </a:xfrm>
          <a:prstGeom prst="rect">
            <a:avLst/>
          </a:prstGeom>
          <a:noFill/>
        </p:spPr>
        <p:txBody>
          <a:bodyPr wrap="none" rtlCol="0">
            <a:spAutoFit/>
          </a:bodyPr>
          <a:lstStyle/>
          <a:p>
            <a:r>
              <a:rPr kumimoji="1" lang="ja-JP" altLang="en-US" sz="1100" b="1" dirty="0"/>
              <a:t>■ サービス内容</a:t>
            </a:r>
          </a:p>
        </p:txBody>
      </p:sp>
      <p:graphicFrame>
        <p:nvGraphicFramePr>
          <p:cNvPr id="34" name="表 33"/>
          <p:cNvGraphicFramePr>
            <a:graphicFrameLocks noGrp="1"/>
          </p:cNvGraphicFramePr>
          <p:nvPr>
            <p:extLst>
              <p:ext uri="{D42A27DB-BD31-4B8C-83A1-F6EECF244321}">
                <p14:modId xmlns:p14="http://schemas.microsoft.com/office/powerpoint/2010/main" val="2753395651"/>
              </p:ext>
            </p:extLst>
          </p:nvPr>
        </p:nvGraphicFramePr>
        <p:xfrm>
          <a:off x="4796665" y="2350261"/>
          <a:ext cx="4477390" cy="1063680"/>
        </p:xfrm>
        <a:graphic>
          <a:graphicData uri="http://schemas.openxmlformats.org/drawingml/2006/table">
            <a:tbl>
              <a:tblPr>
                <a:tableStyleId>{5C22544A-7EE6-4342-B048-85BDC9FD1C3A}</a:tableStyleId>
              </a:tblPr>
              <a:tblGrid>
                <a:gridCol w="1741966">
                  <a:extLst>
                    <a:ext uri="{9D8B030D-6E8A-4147-A177-3AD203B41FA5}">
                      <a16:colId xmlns:a16="http://schemas.microsoft.com/office/drawing/2014/main" val="20000"/>
                    </a:ext>
                  </a:extLst>
                </a:gridCol>
                <a:gridCol w="2735424">
                  <a:extLst>
                    <a:ext uri="{9D8B030D-6E8A-4147-A177-3AD203B41FA5}">
                      <a16:colId xmlns:a16="http://schemas.microsoft.com/office/drawing/2014/main" val="20001"/>
                    </a:ext>
                  </a:extLst>
                </a:gridCol>
              </a:tblGrid>
              <a:tr h="0">
                <a:tc>
                  <a:txBody>
                    <a:bodyPr/>
                    <a:lstStyle/>
                    <a:p>
                      <a:pPr algn="ctr"/>
                      <a:r>
                        <a:rPr kumimoji="0" lang="ja-JP" altLang="en-US" sz="800" dirty="0">
                          <a:solidFill>
                            <a:schemeClr val="tx1"/>
                          </a:solidFill>
                          <a:latin typeface="+mn-ea"/>
                          <a:ea typeface="+mn-ea"/>
                        </a:rPr>
                        <a:t>ページ制作</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ja-JP" altLang="en-US" sz="800" dirty="0">
                          <a:solidFill>
                            <a:schemeClr val="tx1"/>
                          </a:solidFill>
                          <a:latin typeface="+mn-ea"/>
                          <a:ea typeface="+mn-ea"/>
                        </a:rPr>
                        <a:t>ホワイトペーパー</a:t>
                      </a:r>
                      <a:r>
                        <a:rPr kumimoji="0" lang="en-US" altLang="ja-JP" sz="800" dirty="0">
                          <a:solidFill>
                            <a:schemeClr val="tx1"/>
                          </a:solidFill>
                          <a:latin typeface="+mn-ea"/>
                          <a:ea typeface="+mn-ea"/>
                        </a:rPr>
                        <a:t>/</a:t>
                      </a:r>
                      <a:r>
                        <a:rPr kumimoji="0" lang="ja-JP" altLang="en-US" sz="800" dirty="0">
                          <a:solidFill>
                            <a:schemeClr val="tx1"/>
                          </a:solidFill>
                          <a:latin typeface="+mn-ea"/>
                          <a:ea typeface="+mn-ea"/>
                        </a:rPr>
                        <a:t>動画紹介ページ制作（約</a:t>
                      </a:r>
                      <a:r>
                        <a:rPr kumimoji="0" lang="en-US" altLang="ja-JP" sz="800" dirty="0">
                          <a:solidFill>
                            <a:schemeClr val="tx1"/>
                          </a:solidFill>
                          <a:latin typeface="+mn-ea"/>
                          <a:ea typeface="+mn-ea"/>
                        </a:rPr>
                        <a:t>400</a:t>
                      </a:r>
                      <a:r>
                        <a:rPr kumimoji="0" lang="ja-JP" altLang="en-US" sz="800" dirty="0">
                          <a:solidFill>
                            <a:schemeClr val="tx1"/>
                          </a:solidFill>
                          <a:latin typeface="+mn-ea"/>
                          <a:ea typeface="+mn-ea"/>
                        </a:rPr>
                        <a:t>文字）</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ctr"/>
                      <a:r>
                        <a:rPr kumimoji="0" lang="ja-JP" altLang="en-US" sz="800" dirty="0">
                          <a:solidFill>
                            <a:schemeClr val="tx1"/>
                          </a:solidFill>
                          <a:latin typeface="+mn-ea"/>
                          <a:ea typeface="+mn-ea"/>
                        </a:rPr>
                        <a:t>掲載物</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ja-JP" altLang="en-US" sz="800" dirty="0">
                          <a:solidFill>
                            <a:schemeClr val="tx1"/>
                          </a:solidFill>
                          <a:latin typeface="+mn-ea"/>
                          <a:ea typeface="+mn-ea"/>
                        </a:rPr>
                        <a:t>ホワイトペーパー</a:t>
                      </a:r>
                      <a:r>
                        <a:rPr kumimoji="0" lang="en-US" altLang="ja-JP" sz="800" dirty="0">
                          <a:solidFill>
                            <a:schemeClr val="tx1"/>
                          </a:solidFill>
                          <a:latin typeface="+mn-ea"/>
                          <a:ea typeface="+mn-ea"/>
                        </a:rPr>
                        <a:t>PDF/</a:t>
                      </a:r>
                      <a:r>
                        <a:rPr kumimoji="0" lang="ja-JP" altLang="en-US" sz="800" dirty="0">
                          <a:solidFill>
                            <a:schemeClr val="tx1"/>
                          </a:solidFill>
                          <a:latin typeface="+mn-ea"/>
                          <a:ea typeface="+mn-ea"/>
                        </a:rPr>
                        <a:t>動画掲載（</a:t>
                      </a:r>
                      <a:r>
                        <a:rPr kumimoji="0" lang="en-US" altLang="ja-JP" sz="800" dirty="0">
                          <a:solidFill>
                            <a:schemeClr val="tx1"/>
                          </a:solidFill>
                          <a:latin typeface="+mn-ea"/>
                          <a:ea typeface="+mn-ea"/>
                        </a:rPr>
                        <a:t>1</a:t>
                      </a:r>
                      <a:r>
                        <a:rPr kumimoji="0" lang="ja-JP" altLang="en-US" sz="800" dirty="0">
                          <a:solidFill>
                            <a:schemeClr val="tx1"/>
                          </a:solidFill>
                          <a:latin typeface="+mn-ea"/>
                          <a:ea typeface="+mn-ea"/>
                        </a:rPr>
                        <a:t>点 </a:t>
                      </a:r>
                      <a:r>
                        <a:rPr kumimoji="0" lang="en-US" altLang="ja-JP" sz="800" dirty="0">
                          <a:solidFill>
                            <a:schemeClr val="tx1"/>
                          </a:solidFill>
                          <a:latin typeface="+mn-ea"/>
                          <a:ea typeface="+mn-ea"/>
                        </a:rPr>
                        <a:t>10MB</a:t>
                      </a:r>
                      <a:r>
                        <a:rPr kumimoji="0" lang="ja-JP" altLang="en-US" sz="800" dirty="0">
                          <a:solidFill>
                            <a:schemeClr val="tx1"/>
                          </a:solidFill>
                          <a:latin typeface="+mn-ea"/>
                          <a:ea typeface="+mn-ea"/>
                        </a:rPr>
                        <a:t>以内）</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ctr"/>
                      <a:r>
                        <a:rPr kumimoji="0" lang="ja-JP" altLang="en-US" sz="800" dirty="0">
                          <a:solidFill>
                            <a:schemeClr val="tx1"/>
                          </a:solidFill>
                          <a:latin typeface="+mn-ea"/>
                          <a:ea typeface="+mn-ea"/>
                        </a:rPr>
                        <a:t>実施内容</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ja-JP" altLang="en-US" sz="800" dirty="0">
                          <a:solidFill>
                            <a:schemeClr val="tx1"/>
                          </a:solidFill>
                          <a:latin typeface="+mn-ea"/>
                          <a:ea typeface="+mn-ea"/>
                        </a:rPr>
                        <a:t>設定した条件・件数のリードを提供</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r>
                        <a:rPr kumimoji="0" lang="ja-JP" altLang="en-US" sz="800" dirty="0">
                          <a:solidFill>
                            <a:schemeClr val="tx1"/>
                          </a:solidFill>
                          <a:latin typeface="+mn-ea"/>
                          <a:ea typeface="+mn-ea"/>
                        </a:rPr>
                        <a:t>掲載開始日</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ja-JP" altLang="en-US" sz="800" dirty="0">
                          <a:solidFill>
                            <a:schemeClr val="tx1"/>
                          </a:solidFill>
                          <a:latin typeface="+mn-ea"/>
                          <a:ea typeface="+mn-ea"/>
                        </a:rPr>
                        <a:t>毎週水曜日</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407916"/>
                  </a:ext>
                </a:extLst>
              </a:tr>
            </a:tbl>
          </a:graphicData>
        </a:graphic>
      </p:graphicFrame>
      <p:grpSp>
        <p:nvGrpSpPr>
          <p:cNvPr id="3" name="グループ化 2">
            <a:extLst>
              <a:ext uri="{FF2B5EF4-FFF2-40B4-BE49-F238E27FC236}">
                <a16:creationId xmlns:a16="http://schemas.microsoft.com/office/drawing/2014/main" id="{93F950A2-94BE-4399-87DF-C94C4CD8A196}"/>
              </a:ext>
            </a:extLst>
          </p:cNvPr>
          <p:cNvGrpSpPr/>
          <p:nvPr/>
        </p:nvGrpSpPr>
        <p:grpSpPr>
          <a:xfrm>
            <a:off x="4690983" y="4540803"/>
            <a:ext cx="4648942" cy="1154065"/>
            <a:chOff x="4692763" y="4427151"/>
            <a:chExt cx="4648942" cy="1154065"/>
          </a:xfrm>
        </p:grpSpPr>
        <p:grpSp>
          <p:nvGrpSpPr>
            <p:cNvPr id="36" name="グループ化 35"/>
            <p:cNvGrpSpPr/>
            <p:nvPr/>
          </p:nvGrpSpPr>
          <p:grpSpPr>
            <a:xfrm>
              <a:off x="4692763" y="4427151"/>
              <a:ext cx="4536504" cy="942822"/>
              <a:chOff x="4736975" y="3880744"/>
              <a:chExt cx="4536504" cy="942822"/>
            </a:xfrm>
          </p:grpSpPr>
          <p:sp>
            <p:nvSpPr>
              <p:cNvPr id="12" name="正方形/長方形 11"/>
              <p:cNvSpPr/>
              <p:nvPr/>
            </p:nvSpPr>
            <p:spPr>
              <a:xfrm>
                <a:off x="4736975" y="3880744"/>
                <a:ext cx="3120727" cy="942822"/>
              </a:xfrm>
              <a:prstGeom prst="rect">
                <a:avLst/>
              </a:prstGeom>
            </p:spPr>
            <p:txBody>
              <a:bodyPr wrap="square">
                <a:spAutoFit/>
              </a:bodyPr>
              <a:lstStyle/>
              <a:p>
                <a:pPr>
                  <a:lnSpc>
                    <a:spcPct val="130000"/>
                  </a:lnSpc>
                  <a:tabLst>
                    <a:tab pos="85725" algn="l"/>
                  </a:tabLst>
                </a:pPr>
                <a:r>
                  <a:rPr kumimoji="0" lang="ja-JP" altLang="en-US" sz="800" dirty="0">
                    <a:latin typeface="+mn-ea"/>
                  </a:rPr>
                  <a:t>＊</a:t>
                </a:r>
                <a:r>
                  <a:rPr kumimoji="0" lang="ja-JP" altLang="en-US" sz="800" b="1" dirty="0">
                    <a:latin typeface="+mn-ea"/>
                  </a:rPr>
                  <a:t>ホワイトペーパーとは？</a:t>
                </a:r>
                <a:br>
                  <a:rPr kumimoji="0" lang="en-US" altLang="ja-JP" sz="700" dirty="0">
                    <a:latin typeface="+mn-ea"/>
                  </a:rPr>
                </a:br>
                <a:r>
                  <a:rPr kumimoji="0" lang="en-US" altLang="ja-JP" sz="700" dirty="0">
                    <a:latin typeface="+mn-ea"/>
                  </a:rPr>
                  <a:t>	</a:t>
                </a:r>
                <a:r>
                  <a:rPr kumimoji="0" lang="ja-JP" altLang="en-US" sz="700" dirty="0">
                    <a:latin typeface="+mn-ea"/>
                  </a:rPr>
                  <a:t>企業がターゲット顧客層の悩みや問題に関するソリューションを伝える</a:t>
                </a:r>
                <a:br>
                  <a:rPr kumimoji="0" lang="en-US" altLang="ja-JP" sz="700" dirty="0">
                    <a:latin typeface="+mn-ea"/>
                  </a:rPr>
                </a:br>
                <a:r>
                  <a:rPr kumimoji="0" lang="ja-JP" altLang="en-US" sz="700" dirty="0">
                    <a:latin typeface="+mn-ea"/>
                  </a:rPr>
                  <a:t>　ために制作するもの。主に、</a:t>
                </a:r>
                <a:r>
                  <a:rPr kumimoji="0" lang="en-US" altLang="ja-JP" sz="700" dirty="0" err="1">
                    <a:latin typeface="+mn-ea"/>
                  </a:rPr>
                  <a:t>BtoB</a:t>
                </a:r>
                <a:r>
                  <a:rPr kumimoji="0" lang="ja-JP" altLang="en-US" sz="700" dirty="0">
                    <a:latin typeface="+mn-ea"/>
                  </a:rPr>
                  <a:t>領域における企業のマーケティング</a:t>
                </a:r>
                <a:br>
                  <a:rPr kumimoji="0" lang="en-US" altLang="ja-JP" sz="700" dirty="0">
                    <a:latin typeface="+mn-ea"/>
                  </a:rPr>
                </a:br>
                <a:r>
                  <a:rPr kumimoji="0" lang="ja-JP" altLang="en-US" sz="700" dirty="0">
                    <a:latin typeface="+mn-ea"/>
                  </a:rPr>
                  <a:t>　ツールとして重要視され、欧米のある調査では</a:t>
                </a:r>
                <a:r>
                  <a:rPr kumimoji="0" lang="en-US" altLang="ja-JP" sz="700" dirty="0">
                    <a:latin typeface="+mn-ea"/>
                  </a:rPr>
                  <a:t>B2B</a:t>
                </a:r>
                <a:r>
                  <a:rPr kumimoji="0" lang="ja-JP" altLang="en-US" sz="700" dirty="0">
                    <a:latin typeface="+mn-ea"/>
                  </a:rPr>
                  <a:t>バイヤーの</a:t>
                </a:r>
                <a:r>
                  <a:rPr kumimoji="0" lang="en-US" altLang="ja-JP" sz="700" dirty="0">
                    <a:latin typeface="+mn-ea"/>
                  </a:rPr>
                  <a:t>78</a:t>
                </a:r>
                <a:r>
                  <a:rPr kumimoji="0" lang="ja-JP" altLang="en-US" sz="700" dirty="0">
                    <a:latin typeface="+mn-ea"/>
                  </a:rPr>
                  <a:t>％が購</a:t>
                </a:r>
                <a:br>
                  <a:rPr kumimoji="0" lang="en-US" altLang="ja-JP" sz="700" dirty="0">
                    <a:latin typeface="+mn-ea"/>
                  </a:rPr>
                </a:br>
                <a:r>
                  <a:rPr kumimoji="0" lang="ja-JP" altLang="en-US" sz="700" dirty="0">
                    <a:latin typeface="+mn-ea"/>
                  </a:rPr>
                  <a:t>　入時のリサーチにホワイトペーパーを参照するというデータがあるほど</a:t>
                </a:r>
                <a:br>
                  <a:rPr kumimoji="0" lang="en-US" altLang="ja-JP" sz="700" dirty="0">
                    <a:latin typeface="+mn-ea"/>
                  </a:rPr>
                </a:br>
                <a:r>
                  <a:rPr kumimoji="0" lang="ja-JP" altLang="en-US" sz="700" dirty="0">
                    <a:latin typeface="+mn-ea"/>
                  </a:rPr>
                  <a:t>　で、意思決定の重要な要素の一つといえる。</a:t>
                </a:r>
              </a:p>
            </p:txBody>
          </p:sp>
          <p:pic>
            <p:nvPicPr>
              <p:cNvPr id="35" name="図 3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74908" y="3951060"/>
                <a:ext cx="1298571" cy="849364"/>
              </a:xfrm>
              <a:prstGeom prst="rect">
                <a:avLst/>
              </a:prstGeom>
            </p:spPr>
          </p:pic>
        </p:grpSp>
        <p:sp>
          <p:nvSpPr>
            <p:cNvPr id="38" name="正方形/長方形 37"/>
            <p:cNvSpPr/>
            <p:nvPr/>
          </p:nvSpPr>
          <p:spPr>
            <a:xfrm>
              <a:off x="8387598" y="5368850"/>
              <a:ext cx="954107" cy="212366"/>
            </a:xfrm>
            <a:prstGeom prst="rect">
              <a:avLst/>
            </a:prstGeom>
          </p:spPr>
          <p:txBody>
            <a:bodyPr wrap="none">
              <a:spAutoFit/>
            </a:bodyPr>
            <a:lstStyle/>
            <a:p>
              <a:pPr>
                <a:lnSpc>
                  <a:spcPct val="130000"/>
                </a:lnSpc>
                <a:spcAft>
                  <a:spcPts val="1000"/>
                </a:spcAft>
                <a:tabLst>
                  <a:tab pos="85725" algn="l"/>
                </a:tabLst>
              </a:pPr>
              <a:r>
                <a:rPr kumimoji="0" lang="ja-JP" altLang="en-US" sz="600" dirty="0">
                  <a:latin typeface="+mn-ea"/>
                </a:rPr>
                <a:t>＊画像はイメージです</a:t>
              </a:r>
            </a:p>
          </p:txBody>
        </p:sp>
      </p:grpSp>
      <p:grpSp>
        <p:nvGrpSpPr>
          <p:cNvPr id="50" name="グループ化 49"/>
          <p:cNvGrpSpPr/>
          <p:nvPr/>
        </p:nvGrpSpPr>
        <p:grpSpPr>
          <a:xfrm>
            <a:off x="538745" y="2285061"/>
            <a:ext cx="4205182" cy="3746226"/>
            <a:chOff x="536039" y="2492896"/>
            <a:chExt cx="4205182" cy="3746226"/>
          </a:xfrm>
        </p:grpSpPr>
        <p:pic>
          <p:nvPicPr>
            <p:cNvPr id="39" name="図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039" y="2492896"/>
              <a:ext cx="2448117" cy="3228206"/>
            </a:xfrm>
            <a:prstGeom prst="rect">
              <a:avLst/>
            </a:prstGeom>
            <a:effectLst>
              <a:outerShdw blurRad="63500" sx="102000" sy="102000" algn="ctr" rotWithShape="0">
                <a:prstClr val="black">
                  <a:alpha val="20000"/>
                </a:prstClr>
              </a:outerShdw>
            </a:effectLst>
          </p:spPr>
        </p:pic>
        <p:pic>
          <p:nvPicPr>
            <p:cNvPr id="37" name="図 36" descr="画面の領域"/>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243" y="2667214"/>
              <a:ext cx="2213708" cy="2593405"/>
            </a:xfrm>
            <a:prstGeom prst="rect">
              <a:avLst/>
            </a:prstGeom>
          </p:spPr>
        </p:pic>
        <p:sp>
          <p:nvSpPr>
            <p:cNvPr id="43" name="Rectangle 42">
              <a:extLst>
                <a:ext uri="{FF2B5EF4-FFF2-40B4-BE49-F238E27FC236}">
                  <a16:creationId xmlns:a16="http://schemas.microsoft.com/office/drawing/2014/main" id="{9CCD5733-94DC-4D48-B96C-190BFDE195A6}"/>
                </a:ext>
              </a:extLst>
            </p:cNvPr>
            <p:cNvSpPr>
              <a:spLocks noChangeArrowheads="1"/>
            </p:cNvSpPr>
            <p:nvPr/>
          </p:nvSpPr>
          <p:spPr bwMode="auto">
            <a:xfrm>
              <a:off x="622574" y="4717878"/>
              <a:ext cx="1494357" cy="866366"/>
            </a:xfrm>
            <a:prstGeom prst="rect">
              <a:avLst/>
            </a:prstGeom>
            <a:solidFill>
              <a:srgbClr val="E50065"/>
            </a:solidFill>
            <a:ln w="19050">
              <a:solidFill>
                <a:srgbClr val="E50065"/>
              </a:solidFill>
              <a:miter lim="800000"/>
              <a:headEnd/>
              <a:tailEnd/>
            </a:ln>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20000"/>
                </a:lnSpc>
                <a:spcBef>
                  <a:spcPct val="0"/>
                </a:spcBef>
                <a:buFontTx/>
                <a:buNone/>
              </a:pPr>
              <a:r>
                <a:rPr kumimoji="0" lang="ja-JP" altLang="en-US" sz="1000" b="1" dirty="0">
                  <a:solidFill>
                    <a:schemeClr val="bg1"/>
                  </a:solidFill>
                  <a:latin typeface="+mn-ea"/>
                  <a:ea typeface="+mn-ea"/>
                  <a:cs typeface="Meiryo UI" panose="020B0604030504040204" pitchFamily="50" charset="-128"/>
                </a:rPr>
                <a:t>アンケート ＆</a:t>
              </a:r>
              <a:br>
                <a:rPr kumimoji="0" lang="en-US" altLang="ja-JP" sz="1000" b="1" dirty="0">
                  <a:solidFill>
                    <a:schemeClr val="bg1"/>
                  </a:solidFill>
                  <a:latin typeface="+mn-ea"/>
                  <a:ea typeface="+mn-ea"/>
                  <a:cs typeface="Meiryo UI" panose="020B0604030504040204" pitchFamily="50" charset="-128"/>
                </a:rPr>
              </a:br>
              <a:r>
                <a:rPr kumimoji="0" lang="en-US" altLang="ja-JP" sz="1000" b="1" dirty="0">
                  <a:solidFill>
                    <a:schemeClr val="bg1"/>
                  </a:solidFill>
                  <a:latin typeface="+mn-ea"/>
                  <a:ea typeface="+mn-ea"/>
                  <a:cs typeface="Meiryo UI" panose="020B0604030504040204" pitchFamily="50" charset="-128"/>
                </a:rPr>
                <a:t>WP</a:t>
              </a:r>
              <a:r>
                <a:rPr kumimoji="0" lang="ja-JP" altLang="en-US" sz="1000" b="1" dirty="0">
                  <a:solidFill>
                    <a:schemeClr val="bg1"/>
                  </a:solidFill>
                  <a:latin typeface="+mn-ea"/>
                  <a:ea typeface="+mn-ea"/>
                  <a:cs typeface="Meiryo UI" panose="020B0604030504040204" pitchFamily="50" charset="-128"/>
                </a:rPr>
                <a:t>ダウンロード</a:t>
              </a:r>
              <a:br>
                <a:rPr kumimoji="0" lang="en-US" altLang="ja-JP" sz="1000" b="1" dirty="0">
                  <a:solidFill>
                    <a:schemeClr val="bg1"/>
                  </a:solidFill>
                  <a:latin typeface="+mn-ea"/>
                  <a:ea typeface="+mn-ea"/>
                  <a:cs typeface="Meiryo UI" panose="020B0604030504040204" pitchFamily="50" charset="-128"/>
                </a:rPr>
              </a:br>
              <a:r>
                <a:rPr kumimoji="0" lang="en-US" altLang="ja-JP" sz="1000" b="1" dirty="0">
                  <a:solidFill>
                    <a:schemeClr val="bg1"/>
                  </a:solidFill>
                  <a:latin typeface="+mn-ea"/>
                  <a:ea typeface="+mn-ea"/>
                  <a:cs typeface="Meiryo UI" panose="020B0604030504040204" pitchFamily="50" charset="-128"/>
                </a:rPr>
                <a:t>or</a:t>
              </a:r>
              <a:r>
                <a:rPr kumimoji="0" lang="ja-JP" altLang="en-US" sz="1000" b="1" dirty="0">
                  <a:solidFill>
                    <a:schemeClr val="bg1"/>
                  </a:solidFill>
                  <a:latin typeface="+mn-ea"/>
                  <a:ea typeface="+mn-ea"/>
                  <a:cs typeface="Meiryo UI" panose="020B0604030504040204" pitchFamily="50" charset="-128"/>
                </a:rPr>
                <a:t> 動画視聴</a:t>
              </a:r>
            </a:p>
          </p:txBody>
        </p:sp>
        <p:grpSp>
          <p:nvGrpSpPr>
            <p:cNvPr id="41" name="グループ化 40"/>
            <p:cNvGrpSpPr/>
            <p:nvPr/>
          </p:nvGrpSpPr>
          <p:grpSpPr>
            <a:xfrm>
              <a:off x="622574" y="3213524"/>
              <a:ext cx="1494357" cy="1629106"/>
              <a:chOff x="622574" y="2973577"/>
              <a:chExt cx="1494357" cy="1629106"/>
            </a:xfrm>
          </p:grpSpPr>
          <p:sp>
            <p:nvSpPr>
              <p:cNvPr id="44" name="二等辺三角形 43"/>
              <p:cNvSpPr/>
              <p:nvPr/>
            </p:nvSpPr>
            <p:spPr>
              <a:xfrm flipV="1">
                <a:off x="1297744" y="4401160"/>
                <a:ext cx="144016" cy="201523"/>
              </a:xfrm>
              <a:prstGeom prst="triangle">
                <a:avLst/>
              </a:prstGeom>
              <a:solidFill>
                <a:srgbClr val="E500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Rectangle 42">
                <a:extLst>
                  <a:ext uri="{FF2B5EF4-FFF2-40B4-BE49-F238E27FC236}">
                    <a16:creationId xmlns:a16="http://schemas.microsoft.com/office/drawing/2014/main" id="{9CCD5733-94DC-4D48-B96C-190BFDE195A6}"/>
                  </a:ext>
                </a:extLst>
              </p:cNvPr>
              <p:cNvSpPr>
                <a:spLocks noChangeArrowheads="1"/>
              </p:cNvSpPr>
              <p:nvPr/>
            </p:nvSpPr>
            <p:spPr bwMode="auto">
              <a:xfrm>
                <a:off x="622574" y="2973577"/>
                <a:ext cx="1494357" cy="1434118"/>
              </a:xfrm>
              <a:prstGeom prst="rect">
                <a:avLst/>
              </a:prstGeom>
              <a:noFill/>
              <a:ln w="19050">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960929" y="2746505"/>
              <a:ext cx="1062025" cy="1066779"/>
              <a:chOff x="1960929" y="2746505"/>
              <a:chExt cx="1062025" cy="1066779"/>
            </a:xfrm>
          </p:grpSpPr>
          <p:grpSp>
            <p:nvGrpSpPr>
              <p:cNvPr id="46" name="グループ化 45"/>
              <p:cNvGrpSpPr/>
              <p:nvPr/>
            </p:nvGrpSpPr>
            <p:grpSpPr>
              <a:xfrm flipH="1">
                <a:off x="1960929" y="2746505"/>
                <a:ext cx="1062025" cy="1066779"/>
                <a:chOff x="1873117" y="1248873"/>
                <a:chExt cx="1095614" cy="1100519"/>
              </a:xfrm>
            </p:grpSpPr>
            <p:sp>
              <p:nvSpPr>
                <p:cNvPr id="47" name="Freeform 5"/>
                <p:cNvSpPr>
                  <a:spLocks/>
                </p:cNvSpPr>
                <p:nvPr/>
              </p:nvSpPr>
              <p:spPr bwMode="auto">
                <a:xfrm rot="20468735">
                  <a:off x="1873117" y="1248873"/>
                  <a:ext cx="1095614" cy="1100519"/>
                </a:xfrm>
                <a:custGeom>
                  <a:avLst/>
                  <a:gdLst>
                    <a:gd name="T0" fmla="*/ 1043 w 1199"/>
                    <a:gd name="T1" fmla="*/ 1164 h 1206"/>
                    <a:gd name="T2" fmla="*/ 703 w 1199"/>
                    <a:gd name="T3" fmla="*/ 1041 h 1206"/>
                    <a:gd name="T4" fmla="*/ 135 w 1199"/>
                    <a:gd name="T5" fmla="*/ 567 h 1206"/>
                    <a:gd name="T6" fmla="*/ 435 w 1199"/>
                    <a:gd name="T7" fmla="*/ 79 h 1206"/>
                    <a:gd name="T8" fmla="*/ 1013 w 1199"/>
                    <a:gd name="T9" fmla="*/ 351 h 1206"/>
                    <a:gd name="T10" fmla="*/ 1013 w 1199"/>
                    <a:gd name="T11" fmla="*/ 892 h 1206"/>
                    <a:gd name="T12" fmla="*/ 913 w 1199"/>
                    <a:gd name="T13" fmla="*/ 969 h 1206"/>
                    <a:gd name="T14" fmla="*/ 1043 w 1199"/>
                    <a:gd name="T15" fmla="*/ 1164 h 1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9" h="1206">
                      <a:moveTo>
                        <a:pt x="1043" y="1164"/>
                      </a:moveTo>
                      <a:cubicBezTo>
                        <a:pt x="1043" y="1164"/>
                        <a:pt x="845" y="1206"/>
                        <a:pt x="703" y="1041"/>
                      </a:cubicBezTo>
                      <a:cubicBezTo>
                        <a:pt x="703" y="1041"/>
                        <a:pt x="359" y="1185"/>
                        <a:pt x="135" y="567"/>
                      </a:cubicBezTo>
                      <a:cubicBezTo>
                        <a:pt x="135" y="567"/>
                        <a:pt x="0" y="157"/>
                        <a:pt x="435" y="79"/>
                      </a:cubicBezTo>
                      <a:cubicBezTo>
                        <a:pt x="871" y="0"/>
                        <a:pt x="1013" y="351"/>
                        <a:pt x="1013" y="351"/>
                      </a:cubicBezTo>
                      <a:cubicBezTo>
                        <a:pt x="1013" y="351"/>
                        <a:pt x="1199" y="676"/>
                        <a:pt x="1013" y="892"/>
                      </a:cubicBezTo>
                      <a:cubicBezTo>
                        <a:pt x="1013" y="892"/>
                        <a:pt x="977" y="956"/>
                        <a:pt x="913" y="969"/>
                      </a:cubicBezTo>
                      <a:cubicBezTo>
                        <a:pt x="913" y="969"/>
                        <a:pt x="901" y="1040"/>
                        <a:pt x="1043" y="1164"/>
                      </a:cubicBezTo>
                      <a:close/>
                    </a:path>
                  </a:pathLst>
                </a:custGeom>
                <a:solidFill>
                  <a:srgbClr val="E5006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6"/>
                <p:cNvSpPr>
                  <a:spLocks/>
                </p:cNvSpPr>
                <p:nvPr/>
              </p:nvSpPr>
              <p:spPr bwMode="auto">
                <a:xfrm rot="20468735">
                  <a:off x="1911854" y="1276766"/>
                  <a:ext cx="1026934" cy="1009763"/>
                </a:xfrm>
                <a:custGeom>
                  <a:avLst/>
                  <a:gdLst>
                    <a:gd name="T0" fmla="*/ 933 w 1124"/>
                    <a:gd name="T1" fmla="*/ 1106 h 1106"/>
                    <a:gd name="T2" fmla="*/ 674 w 1124"/>
                    <a:gd name="T3" fmla="*/ 948 h 1106"/>
                    <a:gd name="T4" fmla="*/ 127 w 1124"/>
                    <a:gd name="T5" fmla="*/ 518 h 1106"/>
                    <a:gd name="T6" fmla="*/ 409 w 1124"/>
                    <a:gd name="T7" fmla="*/ 72 h 1106"/>
                    <a:gd name="T8" fmla="*/ 949 w 1124"/>
                    <a:gd name="T9" fmla="*/ 321 h 1106"/>
                    <a:gd name="T10" fmla="*/ 949 w 1124"/>
                    <a:gd name="T11" fmla="*/ 815 h 1106"/>
                    <a:gd name="T12" fmla="*/ 835 w 1124"/>
                    <a:gd name="T13" fmla="*/ 891 h 1106"/>
                    <a:gd name="T14" fmla="*/ 933 w 1124"/>
                    <a:gd name="T15" fmla="*/ 1106 h 1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1106">
                      <a:moveTo>
                        <a:pt x="933" y="1106"/>
                      </a:moveTo>
                      <a:cubicBezTo>
                        <a:pt x="933" y="1106"/>
                        <a:pt x="806" y="1098"/>
                        <a:pt x="674" y="948"/>
                      </a:cubicBezTo>
                      <a:cubicBezTo>
                        <a:pt x="674" y="948"/>
                        <a:pt x="337" y="1084"/>
                        <a:pt x="127" y="518"/>
                      </a:cubicBezTo>
                      <a:cubicBezTo>
                        <a:pt x="127" y="518"/>
                        <a:pt x="0" y="144"/>
                        <a:pt x="409" y="72"/>
                      </a:cubicBezTo>
                      <a:cubicBezTo>
                        <a:pt x="817" y="0"/>
                        <a:pt x="949" y="321"/>
                        <a:pt x="949" y="321"/>
                      </a:cubicBezTo>
                      <a:cubicBezTo>
                        <a:pt x="949" y="321"/>
                        <a:pt x="1124" y="618"/>
                        <a:pt x="949" y="815"/>
                      </a:cubicBezTo>
                      <a:cubicBezTo>
                        <a:pt x="949" y="815"/>
                        <a:pt x="881" y="890"/>
                        <a:pt x="835" y="891"/>
                      </a:cubicBezTo>
                      <a:cubicBezTo>
                        <a:pt x="835" y="891"/>
                        <a:pt x="800" y="993"/>
                        <a:pt x="933" y="1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5" name="テキスト ボックス 44"/>
              <p:cNvSpPr txBox="1"/>
              <p:nvPr/>
            </p:nvSpPr>
            <p:spPr>
              <a:xfrm rot="20803371">
                <a:off x="2061921" y="2992569"/>
                <a:ext cx="851515" cy="492443"/>
              </a:xfrm>
              <a:prstGeom prst="rect">
                <a:avLst/>
              </a:prstGeom>
              <a:noFill/>
            </p:spPr>
            <p:txBody>
              <a:bodyPr wrap="none" rtlCol="0">
                <a:spAutoFit/>
              </a:bodyPr>
              <a:lstStyle/>
              <a:p>
                <a:pPr algn="ctr"/>
                <a:r>
                  <a:rPr kumimoji="0" lang="ja-JP" altLang="en-US" sz="1300" b="1" dirty="0">
                    <a:solidFill>
                      <a:srgbClr val="E50065"/>
                    </a:solidFill>
                    <a:latin typeface="+mn-ea"/>
                  </a:rPr>
                  <a:t>編集部</a:t>
                </a:r>
                <a:endParaRPr kumimoji="0" lang="en-US" altLang="ja-JP" sz="1300" b="1" dirty="0">
                  <a:solidFill>
                    <a:srgbClr val="E50065"/>
                  </a:solidFill>
                  <a:latin typeface="+mn-ea"/>
                </a:endParaRPr>
              </a:p>
              <a:p>
                <a:pPr algn="ctr"/>
                <a:r>
                  <a:rPr kumimoji="0" lang="ja-JP" altLang="en-US" sz="1300" b="1" dirty="0">
                    <a:solidFill>
                      <a:srgbClr val="E50065"/>
                    </a:solidFill>
                    <a:latin typeface="+mn-ea"/>
                  </a:rPr>
                  <a:t>執筆記事</a:t>
                </a:r>
              </a:p>
            </p:txBody>
          </p:sp>
        </p:grpSp>
        <p:sp>
          <p:nvSpPr>
            <p:cNvPr id="51" name="円柱 50"/>
            <p:cNvSpPr/>
            <p:nvPr/>
          </p:nvSpPr>
          <p:spPr>
            <a:xfrm>
              <a:off x="2805761" y="5519042"/>
              <a:ext cx="806114" cy="720080"/>
            </a:xfrm>
            <a:prstGeom prst="can">
              <a:avLst/>
            </a:prstGeom>
            <a:solidFill>
              <a:srgbClr val="E500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r>
                <a:rPr kumimoji="0" lang="ja-JP" altLang="en-US" sz="1000" b="1" dirty="0">
                  <a:solidFill>
                    <a:schemeClr val="bg1"/>
                  </a:solidFill>
                  <a:latin typeface="+mn-ea"/>
                </a:rPr>
                <a:t>リード</a:t>
              </a:r>
              <a:br>
                <a:rPr kumimoji="0" lang="en-US" altLang="ja-JP" sz="1000" b="1" dirty="0">
                  <a:solidFill>
                    <a:schemeClr val="bg1"/>
                  </a:solidFill>
                  <a:latin typeface="+mn-ea"/>
                </a:rPr>
              </a:br>
              <a:r>
                <a:rPr kumimoji="0" lang="ja-JP" altLang="en-US" sz="1000" b="1" dirty="0">
                  <a:solidFill>
                    <a:schemeClr val="bg1"/>
                  </a:solidFill>
                  <a:latin typeface="+mn-ea"/>
                </a:rPr>
                <a:t>獲得</a:t>
              </a:r>
            </a:p>
          </p:txBody>
        </p:sp>
        <p:sp>
          <p:nvSpPr>
            <p:cNvPr id="52" name="フリーフォーム 51"/>
            <p:cNvSpPr/>
            <p:nvPr/>
          </p:nvSpPr>
          <p:spPr>
            <a:xfrm>
              <a:off x="2137719" y="5344297"/>
              <a:ext cx="1071781" cy="222362"/>
            </a:xfrm>
            <a:custGeom>
              <a:avLst/>
              <a:gdLst>
                <a:gd name="connsiteX0" fmla="*/ 0 w 182880"/>
                <a:gd name="connsiteY0" fmla="*/ 0 h 643233"/>
                <a:gd name="connsiteX1" fmla="*/ 182880 w 182880"/>
                <a:gd name="connsiteY1" fmla="*/ 0 h 643233"/>
                <a:gd name="connsiteX2" fmla="*/ 182880 w 182880"/>
                <a:gd name="connsiteY2" fmla="*/ 643233 h 643233"/>
              </a:gdLst>
              <a:ahLst/>
              <a:cxnLst>
                <a:cxn ang="0">
                  <a:pos x="connsiteX0" y="connsiteY0"/>
                </a:cxn>
                <a:cxn ang="0">
                  <a:pos x="connsiteX1" y="connsiteY1"/>
                </a:cxn>
                <a:cxn ang="0">
                  <a:pos x="connsiteX2" y="connsiteY2"/>
                </a:cxn>
              </a:cxnLst>
              <a:rect l="l" t="t" r="r" b="b"/>
              <a:pathLst>
                <a:path w="182880" h="643233">
                  <a:moveTo>
                    <a:pt x="0" y="0"/>
                  </a:moveTo>
                  <a:lnTo>
                    <a:pt x="182880" y="0"/>
                  </a:lnTo>
                  <a:lnTo>
                    <a:pt x="182880" y="643233"/>
                  </a:lnTo>
                </a:path>
              </a:pathLst>
            </a:custGeom>
            <a:noFill/>
            <a:ln>
              <a:solidFill>
                <a:srgbClr val="E50065"/>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3017672" y="4754487"/>
              <a:ext cx="1723549" cy="535531"/>
            </a:xfrm>
            <a:prstGeom prst="rect">
              <a:avLst/>
            </a:prstGeom>
            <a:noFill/>
          </p:spPr>
          <p:txBody>
            <a:bodyPr wrap="none" rtlCol="0">
              <a:spAutoFit/>
            </a:bodyPr>
            <a:lstStyle/>
            <a:p>
              <a:pPr>
                <a:lnSpc>
                  <a:spcPct val="120000"/>
                </a:lnSpc>
              </a:pPr>
              <a:r>
                <a:rPr kumimoji="0" lang="ja-JP" altLang="en-US" sz="800" b="1" dirty="0">
                  <a:solidFill>
                    <a:srgbClr val="E50065"/>
                  </a:solidFill>
                </a:rPr>
                <a:t>ホワトペーパーのダウンロード、</a:t>
              </a:r>
              <a:br>
                <a:rPr kumimoji="0" lang="en-US" altLang="ja-JP" sz="800" b="1" dirty="0">
                  <a:solidFill>
                    <a:srgbClr val="E50065"/>
                  </a:solidFill>
                </a:rPr>
              </a:br>
              <a:r>
                <a:rPr kumimoji="0" lang="ja-JP" altLang="en-US" sz="800" b="1" dirty="0">
                  <a:solidFill>
                    <a:srgbClr val="E50065"/>
                  </a:solidFill>
                </a:rPr>
                <a:t>または動画視聴した方の</a:t>
              </a:r>
              <a:br>
                <a:rPr kumimoji="0" lang="en-US" altLang="ja-JP" sz="800" b="1" dirty="0">
                  <a:solidFill>
                    <a:srgbClr val="E50065"/>
                  </a:solidFill>
                </a:rPr>
              </a:br>
              <a:r>
                <a:rPr kumimoji="0" lang="ja-JP" altLang="en-US" sz="800" b="1" dirty="0">
                  <a:solidFill>
                    <a:srgbClr val="E50065"/>
                  </a:solidFill>
                </a:rPr>
                <a:t>個人情報をリードとして獲得</a:t>
              </a:r>
            </a:p>
          </p:txBody>
        </p:sp>
      </p:grpSp>
      <p:sp>
        <p:nvSpPr>
          <p:cNvPr id="40" name="テキスト ボックス 39">
            <a:extLst>
              <a:ext uri="{FF2B5EF4-FFF2-40B4-BE49-F238E27FC236}">
                <a16:creationId xmlns:a16="http://schemas.microsoft.com/office/drawing/2014/main" id="{09B6D296-09F2-4AB2-B977-34A96C16C45C}"/>
              </a:ext>
            </a:extLst>
          </p:cNvPr>
          <p:cNvSpPr txBox="1"/>
          <p:nvPr/>
        </p:nvSpPr>
        <p:spPr>
          <a:xfrm>
            <a:off x="4708213" y="3398227"/>
            <a:ext cx="4917613" cy="1248675"/>
          </a:xfrm>
          <a:prstGeom prst="rect">
            <a:avLst/>
          </a:prstGeom>
          <a:noFill/>
        </p:spPr>
        <p:txBody>
          <a:bodyPr wrap="square">
            <a:spAutoFit/>
          </a:bodyPr>
          <a:lstStyle/>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申込から掲載まで約</a:t>
            </a:r>
            <a:r>
              <a:rPr kumimoji="0" lang="en-US" altLang="ja-JP" sz="700" dirty="0">
                <a:solidFill>
                  <a:schemeClr val="tx1">
                    <a:lumMod val="95000"/>
                    <a:lumOff val="5000"/>
                  </a:schemeClr>
                </a:solidFill>
                <a:latin typeface="+mn-ea"/>
                <a:cs typeface="Meiryo UI" panose="020B0604030504040204" pitchFamily="50" charset="-128"/>
              </a:rPr>
              <a:t>10</a:t>
            </a:r>
            <a:r>
              <a:rPr kumimoji="0" lang="ja-JP" altLang="en-US" sz="700" dirty="0">
                <a:solidFill>
                  <a:schemeClr val="tx1">
                    <a:lumMod val="95000"/>
                    <a:lumOff val="5000"/>
                  </a:schemeClr>
                </a:solidFill>
                <a:latin typeface="+mn-ea"/>
                <a:cs typeface="Meiryo UI" panose="020B0604030504040204" pitchFamily="50" charset="-128"/>
              </a:rPr>
              <a:t>営業日（詳細はスケジュールをご参照ください）。</a:t>
            </a: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ホワイトペーパー</a:t>
            </a: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動画紹介の記事は編集部が執筆します。事前の原稿確認はございませんのでご了承ください。</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想定獲得期間は</a:t>
            </a:r>
            <a:r>
              <a:rPr kumimoji="0" lang="en-US" altLang="ja-JP" sz="700" dirty="0">
                <a:solidFill>
                  <a:schemeClr val="tx1">
                    <a:lumMod val="95000"/>
                    <a:lumOff val="5000"/>
                  </a:schemeClr>
                </a:solidFill>
                <a:latin typeface="+mn-ea"/>
                <a:cs typeface="Meiryo UI" panose="020B0604030504040204" pitchFamily="50" charset="-128"/>
              </a:rPr>
              <a:t>12</a:t>
            </a:r>
            <a:r>
              <a:rPr kumimoji="0" lang="ja-JP" altLang="en-US" sz="700" dirty="0">
                <a:solidFill>
                  <a:schemeClr val="tx1">
                    <a:lumMod val="95000"/>
                    <a:lumOff val="5000"/>
                  </a:schemeClr>
                </a:solidFill>
                <a:latin typeface="+mn-ea"/>
                <a:cs typeface="Meiryo UI" panose="020B0604030504040204" pitchFamily="50" charset="-128"/>
              </a:rPr>
              <a:t>週間です。期間は目安であり保証するものではございません。期間中に到達しない場合は期間延長、</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ja-JP" altLang="en-US" sz="700" dirty="0">
                <a:solidFill>
                  <a:schemeClr val="tx1">
                    <a:lumMod val="95000"/>
                    <a:lumOff val="5000"/>
                  </a:schemeClr>
                </a:solidFill>
                <a:latin typeface="+mn-ea"/>
                <a:cs typeface="Meiryo UI" panose="020B0604030504040204" pitchFamily="50" charset="-128"/>
              </a:rPr>
              <a:t>　もしくは別案件への振り替えをご提案させていただきます。</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誘導方法、誘導枠に使用する原稿内容は弊社にお任せいただきます。</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本サービスでご提供するものはリード情報のリストのみです。掲載レポートはございません。</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対象製品や内容によってはお受けできない場合もあります。媒体にて可否判断させていただきます。</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特にご要望がなければ、リード収集期間終了後も資料の掲載自体は継続されます（無料）。</a:t>
            </a:r>
          </a:p>
          <a:p>
            <a:pPr>
              <a:lnSpc>
                <a:spcPct val="120000"/>
              </a:lnSpc>
              <a:tabLst>
                <a:tab pos="266700" algn="l"/>
              </a:tabLst>
              <a:defRPr/>
            </a:pPr>
            <a:endParaRPr kumimoji="0" lang="en-US" altLang="ja-JP" sz="700" dirty="0">
              <a:solidFill>
                <a:schemeClr val="tx1">
                  <a:lumMod val="95000"/>
                  <a:lumOff val="5000"/>
                </a:schemeClr>
              </a:solidFill>
              <a:latin typeface="+mn-ea"/>
              <a:cs typeface="Meiryo UI" panose="020B0604030504040204" pitchFamily="50" charset="-128"/>
            </a:endParaRPr>
          </a:p>
        </p:txBody>
      </p:sp>
      <p:sp>
        <p:nvSpPr>
          <p:cNvPr id="54" name="Text Box 40">
            <a:extLst>
              <a:ext uri="{FF2B5EF4-FFF2-40B4-BE49-F238E27FC236}">
                <a16:creationId xmlns:a16="http://schemas.microsoft.com/office/drawing/2014/main" id="{F1D9E541-398E-4FA2-96F6-823B97241F11}"/>
              </a:ext>
            </a:extLst>
          </p:cNvPr>
          <p:cNvSpPr txBox="1">
            <a:spLocks noChangeArrowheads="1"/>
          </p:cNvSpPr>
          <p:nvPr/>
        </p:nvSpPr>
        <p:spPr bwMode="auto">
          <a:xfrm>
            <a:off x="4528138" y="5574562"/>
            <a:ext cx="4865756" cy="9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a:t>
            </a:r>
            <a:r>
              <a:rPr lang="ja-JP" altLang="en-US" sz="600" dirty="0">
                <a:latin typeface="+mn-ea"/>
                <a:ea typeface="+mn-ea"/>
                <a:cs typeface="Meiryo UI" panose="020B0604030504040204" pitchFamily="50" charset="-128"/>
              </a:rPr>
              <a:t>注意事項</a:t>
            </a:r>
            <a:r>
              <a:rPr lang="en-US" altLang="ja-JP" sz="600" dirty="0">
                <a:latin typeface="+mn-ea"/>
                <a:ea typeface="+mn-ea"/>
                <a:cs typeface="Meiryo UI" panose="020B0604030504040204" pitchFamily="50" charset="-128"/>
              </a:rPr>
              <a:t>】</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	ホワイトペーパーは、特定の技術や製品・サービスの活用方法、解説、旧製品や競合と性能比較した情報、導入事例、</a:t>
            </a:r>
            <a:br>
              <a:rPr lang="en-US" altLang="ja-JP" sz="600" dirty="0">
                <a:latin typeface="+mn-ea"/>
                <a:ea typeface="+mn-ea"/>
                <a:cs typeface="Meiryo UI" panose="020B0604030504040204" pitchFamily="50" charset="-128"/>
              </a:rPr>
            </a:b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調査レポート</a:t>
            </a:r>
            <a:r>
              <a:rPr lang="en-US" altLang="ja-JP" sz="600" dirty="0">
                <a:latin typeface="+mn-ea"/>
                <a:ea typeface="+mn-ea"/>
                <a:cs typeface="Meiryo UI" panose="020B0604030504040204" pitchFamily="50" charset="-128"/>
              </a:rPr>
              <a:t>/</a:t>
            </a:r>
            <a:r>
              <a:rPr lang="ja-JP" altLang="en-US" sz="600" dirty="0">
                <a:latin typeface="+mn-ea"/>
                <a:ea typeface="+mn-ea"/>
                <a:cs typeface="Meiryo UI" panose="020B0604030504040204" pitchFamily="50" charset="-128"/>
              </a:rPr>
              <a:t>市場分析、統計資料などを代表的なものとします。講演資料もこの範疇に含みます。なおチラシ（キャンペーン紹介</a:t>
            </a:r>
            <a:br>
              <a:rPr lang="en-US" altLang="ja-JP" sz="600" dirty="0">
                <a:latin typeface="+mn-ea"/>
                <a:ea typeface="+mn-ea"/>
                <a:cs typeface="Meiryo UI" panose="020B0604030504040204" pitchFamily="50" charset="-128"/>
              </a:rPr>
            </a:b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など）や、カタログ資料の掲載はお受けできかねます。</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	掲載する</a:t>
            </a:r>
            <a:r>
              <a:rPr lang="en-US" altLang="ja-JP" sz="600" dirty="0">
                <a:latin typeface="+mn-ea"/>
                <a:ea typeface="+mn-ea"/>
                <a:cs typeface="Meiryo UI" panose="020B0604030504040204" pitchFamily="50" charset="-128"/>
              </a:rPr>
              <a:t>PDF</a:t>
            </a:r>
            <a:r>
              <a:rPr lang="ja-JP" altLang="en-US" sz="600" dirty="0">
                <a:latin typeface="+mn-ea"/>
                <a:ea typeface="+mn-ea"/>
                <a:cs typeface="Meiryo UI" panose="020B0604030504040204" pitchFamily="50" charset="-128"/>
              </a:rPr>
              <a:t>の容量は</a:t>
            </a:r>
            <a:r>
              <a:rPr lang="en-US" altLang="ja-JP" sz="600" dirty="0">
                <a:latin typeface="+mn-ea"/>
                <a:ea typeface="+mn-ea"/>
                <a:cs typeface="Meiryo UI" panose="020B0604030504040204" pitchFamily="50" charset="-128"/>
              </a:rPr>
              <a:t>10MB</a:t>
            </a:r>
            <a:r>
              <a:rPr lang="ja-JP" altLang="en-US" sz="600" dirty="0">
                <a:latin typeface="+mn-ea"/>
                <a:ea typeface="+mn-ea"/>
                <a:cs typeface="Meiryo UI" panose="020B0604030504040204" pitchFamily="50" charset="-128"/>
              </a:rPr>
              <a:t>以内、動画データは容量</a:t>
            </a:r>
            <a:r>
              <a:rPr lang="en-US" altLang="ja-JP" sz="600" dirty="0">
                <a:latin typeface="+mn-ea"/>
                <a:ea typeface="+mn-ea"/>
                <a:cs typeface="Meiryo UI" panose="020B0604030504040204" pitchFamily="50" charset="-128"/>
              </a:rPr>
              <a:t>500MB</a:t>
            </a:r>
            <a:r>
              <a:rPr lang="ja-JP" altLang="en-US" sz="600" dirty="0">
                <a:latin typeface="+mn-ea"/>
                <a:ea typeface="+mn-ea"/>
                <a:cs typeface="Meiryo UI" panose="020B0604030504040204" pitchFamily="50" charset="-128"/>
              </a:rPr>
              <a:t>以内となります</a:t>
            </a:r>
            <a:br>
              <a:rPr lang="en-US" altLang="ja-JP" sz="600" dirty="0">
                <a:latin typeface="+mn-ea"/>
                <a:ea typeface="+mn-ea"/>
                <a:cs typeface="Meiryo UI" panose="020B0604030504040204" pitchFamily="50" charset="-128"/>
              </a:rPr>
            </a:b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（ファイル形：</a:t>
            </a:r>
            <a:r>
              <a:rPr lang="en-US" altLang="ja-JP" sz="600" dirty="0">
                <a:latin typeface="+mn-ea"/>
                <a:ea typeface="+mn-ea"/>
                <a:cs typeface="Meiryo UI" panose="020B0604030504040204" pitchFamily="50" charset="-128"/>
              </a:rPr>
              <a:t>WMV/AVI/MPG/MOV/M4V/3GP/3G2/FLV/MP4</a:t>
            </a:r>
            <a:r>
              <a:rPr lang="ja-JP" altLang="en-US" sz="600" dirty="0">
                <a:latin typeface="+mn-ea"/>
                <a:ea typeface="+mn-ea"/>
                <a:cs typeface="Meiryo UI" panose="020B0604030504040204" pitchFamily="50" charset="-128"/>
              </a:rPr>
              <a:t>）。</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	掲載する</a:t>
            </a:r>
            <a:r>
              <a:rPr lang="en-US" altLang="ja-JP" sz="600" dirty="0">
                <a:latin typeface="+mn-ea"/>
                <a:ea typeface="+mn-ea"/>
                <a:cs typeface="Meiryo UI" panose="020B0604030504040204" pitchFamily="50" charset="-128"/>
              </a:rPr>
              <a:t>PDF</a:t>
            </a:r>
            <a:r>
              <a:rPr lang="ja-JP" altLang="en-US" sz="600" dirty="0">
                <a:latin typeface="+mn-ea"/>
                <a:ea typeface="+mn-ea"/>
                <a:cs typeface="Meiryo UI" panose="020B0604030504040204" pitchFamily="50" charset="-128"/>
              </a:rPr>
              <a:t>からの個人情報取得サイトへの直接のリンクはご遠慮いただいております。</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・入稿いただいた</a:t>
            </a:r>
            <a:r>
              <a:rPr lang="en-US" altLang="ja-JP" sz="600" dirty="0">
                <a:latin typeface="+mn-ea"/>
                <a:ea typeface="+mn-ea"/>
                <a:cs typeface="Meiryo UI" panose="020B0604030504040204" pitchFamily="50" charset="-128"/>
              </a:rPr>
              <a:t>PDF</a:t>
            </a:r>
            <a:r>
              <a:rPr lang="ja-JP" altLang="en-US" sz="600" dirty="0">
                <a:latin typeface="+mn-ea"/>
                <a:ea typeface="+mn-ea"/>
                <a:cs typeface="Meiryo UI" panose="020B0604030504040204" pitchFamily="50" charset="-128"/>
              </a:rPr>
              <a:t>のプロパティ（概要）につきまして、読者へ公開するにあたりこちらで変更させていただく場合がございます。</a:t>
            </a:r>
          </a:p>
        </p:txBody>
      </p:sp>
    </p:spTree>
    <p:extLst>
      <p:ext uri="{BB962C8B-B14F-4D97-AF65-F5344CB8AC3E}">
        <p14:creationId xmlns:p14="http://schemas.microsoft.com/office/powerpoint/2010/main" val="1629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569934" cy="350865"/>
          </a:xfrm>
        </p:spPr>
        <p:txBody>
          <a:bodyPr/>
          <a:lstStyle/>
          <a:p>
            <a:r>
              <a:rPr lang="ja-JP" altLang="en-US" dirty="0"/>
              <a:t>リード件数保証型サービス ①</a:t>
            </a:r>
          </a:p>
        </p:txBody>
      </p:sp>
      <p:sp>
        <p:nvSpPr>
          <p:cNvPr id="4" name="正方形/長方形 3"/>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691828" y="5517232"/>
            <a:ext cx="4188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a:lnSpc>
                <a:spcPct val="120000"/>
              </a:lnSpc>
              <a:spcBef>
                <a:spcPct val="0"/>
              </a:spcBef>
              <a:buNone/>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会員は登録・更新時に、上記の属性項目を選択しています。セグメントプランでは、希望いただいた条件と</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　属性項目が合致したリードをご提供します。</a:t>
            </a:r>
          </a:p>
          <a:p>
            <a:pPr marL="85725" indent="-85725">
              <a:lnSpc>
                <a:spcPct val="120000"/>
              </a:lnSpc>
              <a:spcBef>
                <a:spcPct val="0"/>
              </a:spcBef>
              <a:buNone/>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通信サービス業はユーザー企業に分類しております。</a:t>
            </a:r>
            <a:r>
              <a:rPr lang="en-US" altLang="ja-JP" sz="600" dirty="0">
                <a:latin typeface="+mn-ea"/>
                <a:ea typeface="+mn-ea"/>
                <a:cs typeface="Meiryo UI" panose="020B0604030504040204" pitchFamily="50" charset="-128"/>
              </a:rPr>
              <a:t>IT</a:t>
            </a:r>
            <a:r>
              <a:rPr lang="ja-JP" altLang="en-US" sz="600" dirty="0">
                <a:latin typeface="+mn-ea"/>
                <a:ea typeface="+mn-ea"/>
                <a:cs typeface="Meiryo UI" panose="020B0604030504040204" pitchFamily="50" charset="-128"/>
              </a:rPr>
              <a:t>企業として排除する必要がある場合はご注意ください。</a:t>
            </a:r>
          </a:p>
          <a:p>
            <a:pPr marL="85725" indent="-85725">
              <a:lnSpc>
                <a:spcPct val="120000"/>
              </a:lnSpc>
              <a:spcBef>
                <a:spcPct val="0"/>
              </a:spcBef>
              <a:buNone/>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競合ドメイン排除は、</a:t>
            </a:r>
            <a:r>
              <a:rPr lang="en-US" altLang="ja-JP" sz="600" dirty="0">
                <a:latin typeface="+mn-ea"/>
                <a:ea typeface="+mn-ea"/>
                <a:cs typeface="Meiryo UI" panose="020B0604030504040204" pitchFamily="50" charset="-128"/>
              </a:rPr>
              <a:t>10</a:t>
            </a:r>
            <a:r>
              <a:rPr lang="ja-JP" altLang="en-US" sz="600" dirty="0">
                <a:latin typeface="+mn-ea"/>
                <a:ea typeface="+mn-ea"/>
                <a:cs typeface="Meiryo UI" panose="020B0604030504040204" pitchFamily="50" charset="-128"/>
              </a:rPr>
              <a:t>件まで無料です。入稿時に確定した企業ドメインを提供いただきます。</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　掲載後の追加・変更はできかねます。</a:t>
            </a:r>
          </a:p>
        </p:txBody>
      </p:sp>
      <p:grpSp>
        <p:nvGrpSpPr>
          <p:cNvPr id="3" name="グループ化 2">
            <a:extLst>
              <a:ext uri="{FF2B5EF4-FFF2-40B4-BE49-F238E27FC236}">
                <a16:creationId xmlns:a16="http://schemas.microsoft.com/office/drawing/2014/main" id="{1707A6DF-97FB-44C5-B527-C1A71F90A8BE}"/>
              </a:ext>
            </a:extLst>
          </p:cNvPr>
          <p:cNvGrpSpPr/>
          <p:nvPr/>
        </p:nvGrpSpPr>
        <p:grpSpPr>
          <a:xfrm>
            <a:off x="632520" y="1490962"/>
            <a:ext cx="6953832" cy="727332"/>
            <a:chOff x="632520" y="1409146"/>
            <a:chExt cx="6953832" cy="727332"/>
          </a:xfrm>
        </p:grpSpPr>
        <p:sp>
          <p:nvSpPr>
            <p:cNvPr id="10" name="テキスト ボックス 9">
              <a:extLst>
                <a:ext uri="{FF2B5EF4-FFF2-40B4-BE49-F238E27FC236}">
                  <a16:creationId xmlns:a16="http://schemas.microsoft.com/office/drawing/2014/main" id="{7D7BBA11-0D64-4D2A-A4D0-65B9E2AB3F63}"/>
                </a:ext>
              </a:extLst>
            </p:cNvPr>
            <p:cNvSpPr txBox="1"/>
            <p:nvPr/>
          </p:nvSpPr>
          <p:spPr>
            <a:xfrm>
              <a:off x="782886" y="1659103"/>
              <a:ext cx="6803466" cy="477375"/>
            </a:xfrm>
            <a:prstGeom prst="rect">
              <a:avLst/>
            </a:prstGeom>
            <a:noFill/>
          </p:spPr>
          <p:txBody>
            <a:bodyPr wrap="none">
              <a:spAutoFit/>
            </a:bodyPr>
            <a:lstStyle/>
            <a:p>
              <a:pPr>
                <a:lnSpc>
                  <a:spcPct val="130000"/>
                </a:lnSpc>
                <a:defRPr/>
              </a:pPr>
              <a:r>
                <a:rPr kumimoji="0" lang="ja-JP" altLang="en-US" sz="1000" dirty="0">
                  <a:latin typeface="游明朝" panose="02020400000000000000" pitchFamily="18" charset="-128"/>
                  <a:ea typeface="游明朝" panose="02020400000000000000" pitchFamily="18" charset="-128"/>
                  <a:cs typeface="Meiryo UI" panose="020B0604030504040204" pitchFamily="50" charset="-128"/>
                </a:rPr>
                <a:t>「業種」「役職」「職種」「従業員規模」「地域」からご指定の条件をセグメント可能です。</a:t>
              </a:r>
            </a:p>
            <a:p>
              <a:pPr>
                <a:lnSpc>
                  <a:spcPct val="130000"/>
                </a:lnSpc>
                <a:defRPr/>
              </a:pPr>
              <a:r>
                <a:rPr kumimoji="0" lang="ja-JP" altLang="en-US" sz="1000" dirty="0">
                  <a:latin typeface="游明朝" panose="02020400000000000000" pitchFamily="18" charset="-128"/>
                  <a:ea typeface="游明朝" panose="02020400000000000000" pitchFamily="18" charset="-128"/>
                  <a:cs typeface="Meiryo UI" panose="020B0604030504040204" pitchFamily="50" charset="-128"/>
                </a:rPr>
                <a:t>単価は当該セグメントが日経 </a:t>
              </a:r>
              <a:r>
                <a:rPr kumimoji="0" lang="en-US" altLang="ja-JP" sz="1000" dirty="0" err="1">
                  <a:latin typeface="游明朝" panose="02020400000000000000" pitchFamily="18" charset="-128"/>
                  <a:ea typeface="游明朝" panose="02020400000000000000" pitchFamily="18" charset="-128"/>
                  <a:cs typeface="Meiryo UI" panose="020B0604030504040204" pitchFamily="50" charset="-128"/>
                </a:rPr>
                <a:t>xTECH</a:t>
              </a:r>
              <a:r>
                <a:rPr kumimoji="0" lang="ja-JP" altLang="en-US" sz="1000" dirty="0" err="1">
                  <a:latin typeface="游明朝" panose="02020400000000000000" pitchFamily="18" charset="-128"/>
                  <a:ea typeface="游明朝" panose="02020400000000000000" pitchFamily="18" charset="-128"/>
                  <a:cs typeface="Meiryo UI" panose="020B0604030504040204" pitchFamily="50" charset="-128"/>
                </a:rPr>
                <a:t>、</a:t>
              </a:r>
              <a:r>
                <a:rPr kumimoji="0" lang="ja-JP" altLang="en-US" sz="1000" dirty="0">
                  <a:latin typeface="游明朝" panose="02020400000000000000" pitchFamily="18" charset="-128"/>
                  <a:ea typeface="游明朝" panose="02020400000000000000" pitchFamily="18" charset="-128"/>
                  <a:cs typeface="Meiryo UI" panose="020B0604030504040204" pitchFamily="50" charset="-128"/>
                </a:rPr>
                <a:t>日経 </a:t>
              </a:r>
              <a:r>
                <a:rPr kumimoji="0" lang="en-US" altLang="ja-JP" sz="1000" dirty="0" err="1">
                  <a:latin typeface="游明朝" panose="02020400000000000000" pitchFamily="18" charset="-128"/>
                  <a:ea typeface="游明朝" panose="02020400000000000000" pitchFamily="18" charset="-128"/>
                  <a:cs typeface="Meiryo UI" panose="020B0604030504040204" pitchFamily="50" charset="-128"/>
                </a:rPr>
                <a:t>xTECH</a:t>
              </a:r>
              <a:r>
                <a:rPr kumimoji="0" lang="en-US" altLang="ja-JP" sz="1000" dirty="0">
                  <a:latin typeface="游明朝" panose="02020400000000000000" pitchFamily="18" charset="-128"/>
                  <a:ea typeface="游明朝" panose="02020400000000000000" pitchFamily="18" charset="-128"/>
                  <a:cs typeface="Meiryo UI" panose="020B0604030504040204" pitchFamily="50" charset="-128"/>
                </a:rPr>
                <a:t> Active</a:t>
              </a:r>
              <a:r>
                <a:rPr kumimoji="0" lang="ja-JP" altLang="en-US" sz="1000" dirty="0">
                  <a:latin typeface="游明朝" panose="02020400000000000000" pitchFamily="18" charset="-128"/>
                  <a:ea typeface="游明朝" panose="02020400000000000000" pitchFamily="18" charset="-128"/>
                  <a:cs typeface="Meiryo UI" panose="020B0604030504040204" pitchFamily="50" charset="-128"/>
                </a:rPr>
                <a:t> に占める含有率で決まります。詳細はご相談ください。</a:t>
              </a:r>
              <a:endParaRPr kumimoji="0" lang="en-US" altLang="ja-JP" sz="1000" dirty="0">
                <a:latin typeface="游明朝" panose="02020400000000000000" pitchFamily="18" charset="-128"/>
                <a:ea typeface="游明朝" panose="02020400000000000000" pitchFamily="18" charset="-128"/>
                <a:cs typeface="Meiryo UI" panose="020B0604030504040204" pitchFamily="50" charset="-128"/>
              </a:endParaRPr>
            </a:p>
          </p:txBody>
        </p:sp>
        <p:sp>
          <p:nvSpPr>
            <p:cNvPr id="17" name="テキスト ボックス 16"/>
            <p:cNvSpPr txBox="1"/>
            <p:nvPr/>
          </p:nvSpPr>
          <p:spPr>
            <a:xfrm>
              <a:off x="632520" y="1409146"/>
              <a:ext cx="2340705" cy="261610"/>
            </a:xfrm>
            <a:prstGeom prst="rect">
              <a:avLst/>
            </a:prstGeom>
            <a:noFill/>
          </p:spPr>
          <p:txBody>
            <a:bodyPr wrap="none" rtlCol="0">
              <a:spAutoFit/>
            </a:bodyPr>
            <a:lstStyle/>
            <a:p>
              <a:r>
                <a:rPr kumimoji="1" lang="ja-JP" altLang="en-US" sz="1100" b="1" dirty="0"/>
                <a:t>■ セグメント条件（オプション）</a:t>
              </a:r>
            </a:p>
          </p:txBody>
        </p:sp>
      </p:grpSp>
      <p:graphicFrame>
        <p:nvGraphicFramePr>
          <p:cNvPr id="18" name="表 17">
            <a:extLst>
              <a:ext uri="{FF2B5EF4-FFF2-40B4-BE49-F238E27FC236}">
                <a16:creationId xmlns:a16="http://schemas.microsoft.com/office/drawing/2014/main" id="{27462D84-BF80-4B53-AF3A-CB920452CDC2}"/>
              </a:ext>
            </a:extLst>
          </p:cNvPr>
          <p:cNvGraphicFramePr>
            <a:graphicFrameLocks noGrp="1"/>
          </p:cNvGraphicFramePr>
          <p:nvPr>
            <p:extLst>
              <p:ext uri="{D42A27DB-BD31-4B8C-83A1-F6EECF244321}">
                <p14:modId xmlns:p14="http://schemas.microsoft.com/office/powerpoint/2010/main" val="3196744234"/>
              </p:ext>
            </p:extLst>
          </p:nvPr>
        </p:nvGraphicFramePr>
        <p:xfrm>
          <a:off x="745982" y="2434760"/>
          <a:ext cx="4153222" cy="2926084"/>
        </p:xfrm>
        <a:graphic>
          <a:graphicData uri="http://schemas.openxmlformats.org/drawingml/2006/table">
            <a:tbl>
              <a:tblPr>
                <a:tableStyleId>{5C22544A-7EE6-4342-B048-85BDC9FD1C3A}</a:tableStyleId>
              </a:tblPr>
              <a:tblGrid>
                <a:gridCol w="903117">
                  <a:extLst>
                    <a:ext uri="{9D8B030D-6E8A-4147-A177-3AD203B41FA5}">
                      <a16:colId xmlns:a16="http://schemas.microsoft.com/office/drawing/2014/main" val="3673943256"/>
                    </a:ext>
                  </a:extLst>
                </a:gridCol>
                <a:gridCol w="903117">
                  <a:extLst>
                    <a:ext uri="{9D8B030D-6E8A-4147-A177-3AD203B41FA5}">
                      <a16:colId xmlns:a16="http://schemas.microsoft.com/office/drawing/2014/main" val="1056584717"/>
                    </a:ext>
                  </a:extLst>
                </a:gridCol>
                <a:gridCol w="2346988">
                  <a:extLst>
                    <a:ext uri="{9D8B030D-6E8A-4147-A177-3AD203B41FA5}">
                      <a16:colId xmlns:a16="http://schemas.microsoft.com/office/drawing/2014/main" val="3187175506"/>
                    </a:ext>
                  </a:extLst>
                </a:gridCol>
              </a:tblGrid>
              <a:tr h="209006">
                <a:tc rowSpan="14">
                  <a:txBody>
                    <a:bodyPr/>
                    <a:lstStyle/>
                    <a:p>
                      <a:pPr algn="ctr"/>
                      <a:r>
                        <a:rPr kumimoji="0" lang="ja-JP" altLang="en-US" sz="900" b="0" dirty="0">
                          <a:solidFill>
                            <a:schemeClr val="tx1"/>
                          </a:solidFill>
                          <a:latin typeface="+mn-ea"/>
                          <a:ea typeface="+mn-ea"/>
                          <a:cs typeface="Meiryo UI" panose="020B0604030504040204" pitchFamily="50" charset="-128"/>
                        </a:rPr>
                        <a:t>業種</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solidFill>
                  </a:tcPr>
                </a:tc>
                <a:tc>
                  <a:txBody>
                    <a:bodyPr/>
                    <a:lstStyle/>
                    <a:p>
                      <a:pPr algn="ctr"/>
                      <a:r>
                        <a:rPr kumimoji="0" lang="en-US" altLang="ja-JP" sz="900" dirty="0">
                          <a:latin typeface="+mn-ea"/>
                          <a:ea typeface="+mn-ea"/>
                          <a:cs typeface="Meiryo UI" panose="020B0604030504040204" pitchFamily="50" charset="-128"/>
                        </a:rPr>
                        <a:t>IT</a:t>
                      </a:r>
                      <a:r>
                        <a:rPr kumimoji="0" lang="ja-JP" altLang="en-US" sz="900" dirty="0">
                          <a:latin typeface="+mn-ea"/>
                          <a:ea typeface="+mn-ea"/>
                          <a:cs typeface="Meiryo UI" panose="020B0604030504040204" pitchFamily="50" charset="-128"/>
                        </a:rPr>
                        <a:t>企業</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E5F0"/>
                    </a:solidFill>
                  </a:tcPr>
                </a:tc>
                <a:tc>
                  <a:txBody>
                    <a:bodyPr/>
                    <a:lstStyle/>
                    <a:p>
                      <a:pPr algn="l"/>
                      <a:r>
                        <a:rPr kumimoji="0" lang="ja-JP" altLang="en-US" sz="800" dirty="0">
                          <a:latin typeface="+mn-ea"/>
                          <a:ea typeface="+mn-ea"/>
                          <a:cs typeface="Meiryo UI" panose="020B0604030504040204" pitchFamily="50" charset="-128"/>
                        </a:rPr>
                        <a:t>情</a:t>
                      </a:r>
                      <a:r>
                        <a:rPr kumimoji="0" lang="ja-JP" altLang="en-US" sz="800" b="0" dirty="0">
                          <a:solidFill>
                            <a:schemeClr val="tx1"/>
                          </a:solidFill>
                          <a:latin typeface="+mn-ea"/>
                          <a:ea typeface="+mn-ea"/>
                          <a:cs typeface="Meiryo UI" panose="020B0604030504040204" pitchFamily="50" charset="-128"/>
                        </a:rPr>
                        <a:t>報処理、</a:t>
                      </a:r>
                      <a:r>
                        <a:rPr kumimoji="0" lang="en-US" altLang="ja-JP" sz="800" b="0" dirty="0">
                          <a:solidFill>
                            <a:schemeClr val="tx1"/>
                          </a:solidFill>
                          <a:latin typeface="+mn-ea"/>
                          <a:ea typeface="+mn-ea"/>
                          <a:cs typeface="Meiryo UI" panose="020B0604030504040204" pitchFamily="50" charset="-128"/>
                        </a:rPr>
                        <a:t>SI</a:t>
                      </a:r>
                      <a:r>
                        <a:rPr kumimoji="0" lang="ja-JP" altLang="en-US" sz="800" b="0" dirty="0" err="1">
                          <a:solidFill>
                            <a:schemeClr val="tx1"/>
                          </a:solidFill>
                          <a:latin typeface="+mn-ea"/>
                          <a:ea typeface="+mn-ea"/>
                          <a:cs typeface="Meiryo UI" panose="020B0604030504040204" pitchFamily="50" charset="-128"/>
                        </a:rPr>
                        <a:t>、</a:t>
                      </a:r>
                      <a:r>
                        <a:rPr kumimoji="0" lang="ja-JP" altLang="en-US" sz="800" b="0" dirty="0">
                          <a:solidFill>
                            <a:schemeClr val="tx1"/>
                          </a:solidFill>
                          <a:latin typeface="+mn-ea"/>
                          <a:ea typeface="+mn-ea"/>
                          <a:cs typeface="Meiryo UI" panose="020B0604030504040204" pitchFamily="50" charset="-128"/>
                        </a:rPr>
                        <a:t>ソフトウェア</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484003"/>
                  </a:ext>
                </a:extLst>
              </a:tr>
              <a:tr h="209006">
                <a:tc vMerge="1">
                  <a:txBody>
                    <a:bodyPr/>
                    <a:lstStyle/>
                    <a:p>
                      <a:pPr algn="ctr"/>
                      <a:endParaRPr kumimoji="1" lang="ja-JP" altLang="en-US" sz="1400" dirty="0"/>
                    </a:p>
                  </a:txBody>
                  <a:tcPr>
                    <a:solidFill>
                      <a:srgbClr val="E50065">
                        <a:alpha val="40000"/>
                      </a:srgbClr>
                    </a:solidFill>
                  </a:tcPr>
                </a:tc>
                <a:tc rowSpan="13">
                  <a:txBody>
                    <a:bodyPr/>
                    <a:lstStyle/>
                    <a:p>
                      <a:pPr algn="ctr"/>
                      <a:r>
                        <a:rPr kumimoji="0" lang="ja-JP" altLang="en-US" sz="900" dirty="0">
                          <a:latin typeface="+mn-ea"/>
                          <a:ea typeface="+mn-ea"/>
                          <a:cs typeface="Meiryo UI" panose="020B0604030504040204" pitchFamily="50" charset="-128"/>
                        </a:rPr>
                        <a:t>非</a:t>
                      </a:r>
                      <a:r>
                        <a:rPr kumimoji="0" lang="en-US" altLang="ja-JP" sz="900" dirty="0">
                          <a:latin typeface="+mn-ea"/>
                          <a:ea typeface="+mn-ea"/>
                          <a:cs typeface="Meiryo UI" panose="020B0604030504040204" pitchFamily="50" charset="-128"/>
                        </a:rPr>
                        <a:t>IT</a:t>
                      </a:r>
                      <a:r>
                        <a:rPr kumimoji="0" lang="ja-JP" altLang="en-US" sz="900" dirty="0">
                          <a:latin typeface="+mn-ea"/>
                          <a:ea typeface="+mn-ea"/>
                          <a:cs typeface="Meiryo UI" panose="020B0604030504040204" pitchFamily="50" charset="-128"/>
                        </a:rPr>
                        <a:t>企業</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3F8"/>
                    </a:solidFill>
                  </a:tcPr>
                </a:tc>
                <a:tc>
                  <a:txBody>
                    <a:bodyPr/>
                    <a:lstStyle/>
                    <a:p>
                      <a:pPr algn="l"/>
                      <a:r>
                        <a:rPr kumimoji="0" lang="ja-JP" altLang="en-US" sz="800" dirty="0">
                          <a:latin typeface="+mn-ea"/>
                          <a:ea typeface="+mn-ea"/>
                          <a:cs typeface="Meiryo UI" panose="020B0604030504040204" pitchFamily="50" charset="-128"/>
                        </a:rPr>
                        <a:t>農林水産・鉱業</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03059424"/>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建設</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74028242"/>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製造業</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770188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卸売・小売業・商業</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0932477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金融・証券・保険</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5181374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不動産</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78922453"/>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サービス業</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45902771"/>
                  </a:ext>
                </a:extLst>
              </a:tr>
              <a:tr h="20900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通信サービス</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6480204"/>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コンサル・会計・法律</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36466429"/>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教育・教育学習支援</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98094275"/>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医療・福祉</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74041767"/>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公務員</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59879694"/>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ja-JP" altLang="en-US" sz="800" dirty="0">
                          <a:latin typeface="+mn-ea"/>
                          <a:ea typeface="+mn-ea"/>
                          <a:cs typeface="Meiryo UI" panose="020B0604030504040204" pitchFamily="50" charset="-128"/>
                        </a:rPr>
                        <a:t>その他</a:t>
                      </a:r>
                    </a:p>
                  </a:txBody>
                  <a:tcPr marL="180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80566669"/>
                  </a:ext>
                </a:extLst>
              </a:tr>
            </a:tbl>
          </a:graphicData>
        </a:graphic>
      </p:graphicFrame>
      <p:graphicFrame>
        <p:nvGraphicFramePr>
          <p:cNvPr id="19" name="表 18">
            <a:extLst>
              <a:ext uri="{FF2B5EF4-FFF2-40B4-BE49-F238E27FC236}">
                <a16:creationId xmlns:a16="http://schemas.microsoft.com/office/drawing/2014/main" id="{27462D84-BF80-4B53-AF3A-CB920452CDC2}"/>
              </a:ext>
            </a:extLst>
          </p:cNvPr>
          <p:cNvGraphicFramePr>
            <a:graphicFrameLocks noGrp="1"/>
          </p:cNvGraphicFramePr>
          <p:nvPr>
            <p:extLst>
              <p:ext uri="{D42A27DB-BD31-4B8C-83A1-F6EECF244321}">
                <p14:modId xmlns:p14="http://schemas.microsoft.com/office/powerpoint/2010/main" val="2013976497"/>
              </p:ext>
            </p:extLst>
          </p:nvPr>
        </p:nvGraphicFramePr>
        <p:xfrm>
          <a:off x="5025207" y="2434760"/>
          <a:ext cx="4153222" cy="2707755"/>
        </p:xfrm>
        <a:graphic>
          <a:graphicData uri="http://schemas.openxmlformats.org/drawingml/2006/table">
            <a:tbl>
              <a:tblPr>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180517">
                <a:tc rowSpan="3">
                  <a:txBody>
                    <a:bodyPr/>
                    <a:lstStyle/>
                    <a:p>
                      <a:pPr algn="ctr"/>
                      <a:r>
                        <a:rPr kumimoji="0" lang="ja-JP" altLang="en-US" sz="900" dirty="0">
                          <a:latin typeface="+mn-ea"/>
                          <a:ea typeface="+mn-ea"/>
                          <a:cs typeface="Meiryo UI" panose="020B0604030504040204" pitchFamily="50" charset="-128"/>
                        </a:rPr>
                        <a:t>役職</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solidFill>
                  </a:tcPr>
                </a:tc>
                <a:tc>
                  <a:txBody>
                    <a:bodyPr/>
                    <a:lstStyle/>
                    <a:p>
                      <a:pPr algn="l"/>
                      <a:r>
                        <a:rPr kumimoji="0" lang="ja-JP" altLang="en-US" sz="800" b="0" dirty="0">
                          <a:solidFill>
                            <a:schemeClr val="tx1"/>
                          </a:solidFill>
                          <a:latin typeface="+mn-ea"/>
                          <a:ea typeface="+mn-ea"/>
                          <a:cs typeface="Meiryo UI" panose="020B0604030504040204" pitchFamily="50" charset="-128"/>
                        </a:rPr>
                        <a:t>部長クラス以上</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484003"/>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solidFill>
                            <a:schemeClr val="tx1"/>
                          </a:solidFill>
                          <a:latin typeface="+mn-ea"/>
                          <a:ea typeface="+mn-ea"/>
                          <a:cs typeface="Meiryo UI" panose="020B0604030504040204" pitchFamily="50" charset="-128"/>
                        </a:rPr>
                        <a:t>課長クラス以上</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03059424"/>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dirty="0">
                          <a:solidFill>
                            <a:schemeClr val="tx1"/>
                          </a:solidFill>
                          <a:latin typeface="+mn-ea"/>
                          <a:ea typeface="+mn-ea"/>
                          <a:cs typeface="Meiryo UI" panose="020B0604030504040204" pitchFamily="50" charset="-128"/>
                        </a:rPr>
                        <a:t>役職あり</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74028242"/>
                  </a:ext>
                </a:extLst>
              </a:tr>
              <a:tr h="180517">
                <a:tc rowSpan="8">
                  <a:txBody>
                    <a:bodyPr/>
                    <a:lstStyle/>
                    <a:p>
                      <a:pPr algn="ctr"/>
                      <a:r>
                        <a:rPr kumimoji="1" lang="ja-JP" altLang="en-US" sz="900" dirty="0"/>
                        <a:t>職種</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solidFill>
                  </a:tcPr>
                </a:tc>
                <a:tc>
                  <a:txBody>
                    <a:bodyPr/>
                    <a:lstStyle/>
                    <a:p>
                      <a:pPr algn="l"/>
                      <a:r>
                        <a:rPr kumimoji="0" lang="ja-JP" altLang="en-US" sz="800" b="0" dirty="0">
                          <a:solidFill>
                            <a:schemeClr val="tx1"/>
                          </a:solidFill>
                          <a:latin typeface="+mn-ea"/>
                          <a:ea typeface="+mn-ea"/>
                          <a:cs typeface="Meiryo UI" panose="020B0604030504040204" pitchFamily="50" charset="-128"/>
                        </a:rPr>
                        <a:t>経営者・役員・経営企画</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17701887"/>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総務・人事・財務・経理</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09324777"/>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広報・マーケティング</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51813747"/>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情報処理・情報システム</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78922453"/>
                  </a:ext>
                </a:extLst>
              </a:tr>
              <a:tr h="180517">
                <a:tc vMerge="1">
                  <a:txBody>
                    <a:bodyPr/>
                    <a:lstStyle/>
                    <a:p>
                      <a:pPr algn="ctr"/>
                      <a:endParaRPr kumimoji="1" lang="ja-JP" altLang="en-US" sz="900" dirty="0"/>
                    </a:p>
                  </a:txBody>
                  <a:tcPr marL="108000" marR="108000" marT="36000" marB="36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一般事務</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180517">
                <a:tc vMerge="1">
                  <a:txBody>
                    <a:bodyPr/>
                    <a:lstStyle/>
                    <a:p>
                      <a:pPr algn="ctr"/>
                      <a:endParaRPr kumimoji="1" lang="ja-JP" altLang="en-US" sz="900" dirty="0"/>
                    </a:p>
                  </a:txBody>
                  <a:tcPr marL="108000" marR="108000" marT="36000" marB="36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販売・営業</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180517">
                <a:tc vMerge="1">
                  <a:txBody>
                    <a:bodyPr/>
                    <a:lstStyle/>
                    <a:p>
                      <a:pPr algn="ctr"/>
                      <a:endParaRPr kumimoji="1" lang="ja-JP" altLang="en-US" sz="900" dirty="0"/>
                    </a:p>
                  </a:txBody>
                  <a:tcPr marL="108000" marR="108000" marT="36000" marB="36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dirty="0">
                          <a:solidFill>
                            <a:schemeClr val="tx1"/>
                          </a:solidFill>
                          <a:latin typeface="+mn-ea"/>
                          <a:ea typeface="+mn-ea"/>
                          <a:cs typeface="Meiryo UI" panose="020B0604030504040204" pitchFamily="50" charset="-128"/>
                        </a:rPr>
                        <a:t>製造関連（設計・開発・生産・物流）</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180517">
                <a:tc vMerge="1">
                  <a:txBody>
                    <a:bodyPr/>
                    <a:lstStyle/>
                    <a:p>
                      <a:pPr algn="ctr"/>
                      <a:endParaRPr kumimoji="1" lang="ja-JP" altLang="en-US" sz="900" dirty="0"/>
                    </a:p>
                  </a:txBody>
                  <a:tcPr marL="108000" marR="108000" marT="36000" marB="36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dirty="0">
                          <a:solidFill>
                            <a:schemeClr val="tx1"/>
                          </a:solidFill>
                          <a:latin typeface="+mn-ea"/>
                          <a:ea typeface="+mn-ea"/>
                          <a:cs typeface="Meiryo UI" panose="020B0604030504040204" pitchFamily="50" charset="-128"/>
                        </a:rPr>
                        <a:t>専門職</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r h="180517">
                <a:tc rowSpan="4">
                  <a:txBody>
                    <a:bodyPr/>
                    <a:lstStyle/>
                    <a:p>
                      <a:pPr algn="ctr"/>
                      <a:r>
                        <a:rPr kumimoji="0" lang="ja-JP" altLang="en-US" sz="900" dirty="0">
                          <a:latin typeface="+mn-ea"/>
                          <a:ea typeface="+mn-ea"/>
                          <a:cs typeface="Meiryo UI" panose="020B0604030504040204" pitchFamily="50" charset="-128"/>
                        </a:rPr>
                        <a:t>従業員数</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solidFill>
                  </a:tcPr>
                </a:tc>
                <a:tc>
                  <a:txBody>
                    <a:bodyPr/>
                    <a:lstStyle/>
                    <a:p>
                      <a:pPr algn="l"/>
                      <a:r>
                        <a:rPr kumimoji="0" lang="en-US" altLang="ja-JP" sz="800" dirty="0">
                          <a:solidFill>
                            <a:schemeClr val="tx1"/>
                          </a:solidFill>
                          <a:latin typeface="+mn-ea"/>
                          <a:ea typeface="+mn-ea"/>
                          <a:cs typeface="Meiryo UI" panose="020B0604030504040204" pitchFamily="50" charset="-128"/>
                        </a:rPr>
                        <a:t>1</a:t>
                      </a:r>
                      <a:r>
                        <a:rPr kumimoji="0" lang="ja-JP" altLang="en-US" sz="800" dirty="0">
                          <a:solidFill>
                            <a:schemeClr val="tx1"/>
                          </a:solidFill>
                          <a:latin typeface="+mn-ea"/>
                          <a:ea typeface="+mn-ea"/>
                          <a:cs typeface="Meiryo UI" panose="020B0604030504040204" pitchFamily="50" charset="-128"/>
                        </a:rPr>
                        <a:t>～</a:t>
                      </a:r>
                      <a:r>
                        <a:rPr kumimoji="0" lang="en-US" altLang="ja-JP" sz="800" dirty="0">
                          <a:solidFill>
                            <a:schemeClr val="tx1"/>
                          </a:solidFill>
                          <a:latin typeface="+mn-ea"/>
                          <a:ea typeface="+mn-ea"/>
                          <a:cs typeface="Meiryo UI" panose="020B0604030504040204" pitchFamily="50" charset="-128"/>
                        </a:rPr>
                        <a:t>99</a:t>
                      </a:r>
                      <a:r>
                        <a:rPr kumimoji="0" lang="ja-JP" altLang="en-US" sz="800" dirty="0">
                          <a:solidFill>
                            <a:schemeClr val="tx1"/>
                          </a:solidFill>
                          <a:latin typeface="+mn-ea"/>
                          <a:ea typeface="+mn-ea"/>
                          <a:cs typeface="Meiryo UI" panose="020B0604030504040204" pitchFamily="50" charset="-128"/>
                        </a:rPr>
                        <a:t>人</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45902771"/>
                  </a:ext>
                </a:extLst>
              </a:tr>
              <a:tr h="1805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l"/>
                      <a:r>
                        <a:rPr kumimoji="0" lang="en-US" altLang="ja-JP" sz="800" dirty="0">
                          <a:solidFill>
                            <a:schemeClr val="tx1"/>
                          </a:solidFill>
                          <a:latin typeface="+mn-ea"/>
                          <a:ea typeface="+mn-ea"/>
                          <a:cs typeface="Meiryo UI" panose="020B0604030504040204" pitchFamily="50" charset="-128"/>
                        </a:rPr>
                        <a:t>100</a:t>
                      </a:r>
                      <a:r>
                        <a:rPr kumimoji="0" lang="ja-JP" altLang="en-US" sz="800" dirty="0">
                          <a:solidFill>
                            <a:schemeClr val="tx1"/>
                          </a:solidFill>
                          <a:latin typeface="+mn-ea"/>
                          <a:ea typeface="+mn-ea"/>
                          <a:cs typeface="Meiryo UI" panose="020B0604030504040204" pitchFamily="50" charset="-128"/>
                        </a:rPr>
                        <a:t>～</a:t>
                      </a:r>
                      <a:r>
                        <a:rPr kumimoji="0" lang="en-US" altLang="ja-JP" sz="800" dirty="0">
                          <a:solidFill>
                            <a:schemeClr val="tx1"/>
                          </a:solidFill>
                          <a:latin typeface="+mn-ea"/>
                          <a:ea typeface="+mn-ea"/>
                          <a:cs typeface="Meiryo UI" panose="020B0604030504040204" pitchFamily="50" charset="-128"/>
                        </a:rPr>
                        <a:t>499</a:t>
                      </a:r>
                      <a:r>
                        <a:rPr kumimoji="0" lang="ja-JP" altLang="en-US" sz="800" dirty="0">
                          <a:solidFill>
                            <a:schemeClr val="tx1"/>
                          </a:solidFill>
                          <a:latin typeface="+mn-ea"/>
                          <a:ea typeface="+mn-ea"/>
                          <a:cs typeface="Meiryo UI" panose="020B0604030504040204" pitchFamily="50" charset="-128"/>
                        </a:rPr>
                        <a:t>人</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16480204"/>
                  </a:ext>
                </a:extLst>
              </a:tr>
              <a:tr h="180517">
                <a:tc vMerge="1">
                  <a:txBody>
                    <a:bodyPr/>
                    <a:lstStyle/>
                    <a:p>
                      <a:pPr algn="ctr"/>
                      <a:endParaRPr kumimoji="1" lang="ja-JP" altLang="en-US" sz="1400" dirty="0"/>
                    </a:p>
                  </a:txBody>
                  <a:tcPr>
                    <a:solidFill>
                      <a:srgbClr val="E50065"/>
                    </a:solidFill>
                  </a:tcPr>
                </a:tc>
                <a:tc>
                  <a:txBody>
                    <a:bodyPr/>
                    <a:lstStyle/>
                    <a:p>
                      <a:pPr algn="l"/>
                      <a:r>
                        <a:rPr kumimoji="0" lang="en-US" altLang="ja-JP" sz="800" dirty="0">
                          <a:solidFill>
                            <a:schemeClr val="tx1"/>
                          </a:solidFill>
                          <a:latin typeface="+mn-ea"/>
                          <a:ea typeface="+mn-ea"/>
                          <a:cs typeface="Meiryo UI" panose="020B0604030504040204" pitchFamily="50" charset="-128"/>
                        </a:rPr>
                        <a:t>500</a:t>
                      </a:r>
                      <a:r>
                        <a:rPr kumimoji="0" lang="ja-JP" altLang="en-US" sz="800" dirty="0">
                          <a:solidFill>
                            <a:schemeClr val="tx1"/>
                          </a:solidFill>
                          <a:latin typeface="+mn-ea"/>
                          <a:ea typeface="+mn-ea"/>
                          <a:cs typeface="Meiryo UI" panose="020B0604030504040204" pitchFamily="50" charset="-128"/>
                        </a:rPr>
                        <a:t>～</a:t>
                      </a:r>
                      <a:r>
                        <a:rPr kumimoji="0" lang="en-US" altLang="ja-JP" sz="800" dirty="0">
                          <a:solidFill>
                            <a:schemeClr val="tx1"/>
                          </a:solidFill>
                          <a:latin typeface="+mn-ea"/>
                          <a:ea typeface="+mn-ea"/>
                          <a:cs typeface="Meiryo UI" panose="020B0604030504040204" pitchFamily="50" charset="-128"/>
                        </a:rPr>
                        <a:t>999</a:t>
                      </a:r>
                      <a:r>
                        <a:rPr kumimoji="0" lang="ja-JP" altLang="en-US" sz="800" dirty="0">
                          <a:solidFill>
                            <a:schemeClr val="tx1"/>
                          </a:solidFill>
                          <a:latin typeface="+mn-ea"/>
                          <a:ea typeface="+mn-ea"/>
                          <a:cs typeface="Meiryo UI" panose="020B0604030504040204" pitchFamily="50" charset="-128"/>
                        </a:rPr>
                        <a:t>人</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36466429"/>
                  </a:ext>
                </a:extLst>
              </a:tr>
              <a:tr h="180517">
                <a:tc vMerge="1">
                  <a:txBody>
                    <a:bodyPr/>
                    <a:lstStyle/>
                    <a:p>
                      <a:pPr algn="ctr"/>
                      <a:endParaRPr kumimoji="1" lang="ja-JP" altLang="en-US" sz="1400" dirty="0"/>
                    </a:p>
                  </a:txBody>
                  <a:tcPr>
                    <a:solidFill>
                      <a:srgbClr val="E50065"/>
                    </a:solidFill>
                  </a:tcPr>
                </a:tc>
                <a:tc>
                  <a:txBody>
                    <a:bodyPr/>
                    <a:lstStyle/>
                    <a:p>
                      <a:pPr algn="l"/>
                      <a:r>
                        <a:rPr kumimoji="0" lang="en-US" altLang="ja-JP" sz="800" dirty="0">
                          <a:solidFill>
                            <a:schemeClr val="tx1"/>
                          </a:solidFill>
                          <a:latin typeface="+mn-ea"/>
                          <a:ea typeface="+mn-ea"/>
                          <a:cs typeface="Meiryo UI" panose="020B0604030504040204" pitchFamily="50" charset="-128"/>
                        </a:rPr>
                        <a:t>1,000</a:t>
                      </a:r>
                      <a:r>
                        <a:rPr kumimoji="0" lang="ja-JP" altLang="en-US" sz="800" dirty="0">
                          <a:solidFill>
                            <a:schemeClr val="tx1"/>
                          </a:solidFill>
                          <a:latin typeface="+mn-ea"/>
                          <a:ea typeface="+mn-ea"/>
                          <a:cs typeface="Meiryo UI" panose="020B0604030504040204" pitchFamily="50" charset="-128"/>
                        </a:rPr>
                        <a:t>人以上</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98094275"/>
                  </a:ext>
                </a:extLst>
              </a:tr>
            </a:tbl>
          </a:graphicData>
        </a:graphic>
      </p:graphicFrame>
      <p:graphicFrame>
        <p:nvGraphicFramePr>
          <p:cNvPr id="20" name="表 19">
            <a:extLst>
              <a:ext uri="{FF2B5EF4-FFF2-40B4-BE49-F238E27FC236}">
                <a16:creationId xmlns:a16="http://schemas.microsoft.com/office/drawing/2014/main" id="{27462D84-BF80-4B53-AF3A-CB920452CDC2}"/>
              </a:ext>
            </a:extLst>
          </p:cNvPr>
          <p:cNvGraphicFramePr>
            <a:graphicFrameLocks noGrp="1"/>
          </p:cNvGraphicFramePr>
          <p:nvPr>
            <p:extLst>
              <p:ext uri="{D42A27DB-BD31-4B8C-83A1-F6EECF244321}">
                <p14:modId xmlns:p14="http://schemas.microsoft.com/office/powerpoint/2010/main" val="488916481"/>
              </p:ext>
            </p:extLst>
          </p:nvPr>
        </p:nvGraphicFramePr>
        <p:xfrm>
          <a:off x="5025207" y="5226218"/>
          <a:ext cx="4153222" cy="1083102"/>
        </p:xfrm>
        <a:graphic>
          <a:graphicData uri="http://schemas.openxmlformats.org/drawingml/2006/table">
            <a:tbl>
              <a:tblPr>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180517">
                <a:tc rowSpan="6">
                  <a:txBody>
                    <a:bodyPr/>
                    <a:lstStyle/>
                    <a:p>
                      <a:pPr algn="ctr"/>
                      <a:r>
                        <a:rPr kumimoji="0" lang="ja-JP" altLang="en-US" sz="900" dirty="0">
                          <a:latin typeface="+mn-ea"/>
                          <a:ea typeface="+mn-ea"/>
                          <a:cs typeface="Meiryo UI" panose="020B0604030504040204" pitchFamily="50" charset="-128"/>
                        </a:rPr>
                        <a:t>地域</a:t>
                      </a: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solidFill>
                  </a:tcPr>
                </a:tc>
                <a:tc>
                  <a:txBody>
                    <a:bodyPr/>
                    <a:lstStyle/>
                    <a:p>
                      <a:pPr algn="l"/>
                      <a:r>
                        <a:rPr kumimoji="0" lang="ja-JP" altLang="en-US" sz="800" b="0" dirty="0">
                          <a:solidFill>
                            <a:schemeClr val="tx1"/>
                          </a:solidFill>
                          <a:latin typeface="+mn-ea"/>
                          <a:ea typeface="+mn-ea"/>
                          <a:cs typeface="Meiryo UI" panose="020B0604030504040204" pitchFamily="50" charset="-128"/>
                        </a:rPr>
                        <a:t>北海道・東北</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54484003"/>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関東</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03059424"/>
                  </a:ext>
                </a:extLst>
              </a:tr>
              <a:tr h="180517">
                <a:tc vMerge="1">
                  <a:txBody>
                    <a:bodyPr/>
                    <a:lstStyle/>
                    <a:p>
                      <a:pPr algn="ctr"/>
                      <a:endParaRPr kumimoji="1" lang="ja-JP" altLang="en-US" sz="1400" dirty="0"/>
                    </a:p>
                  </a:txBody>
                  <a:tcPr>
                    <a:solidFill>
                      <a:srgbClr val="E50065">
                        <a:alpha val="4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中部・北陸</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74028242"/>
                  </a:ext>
                </a:extLst>
              </a:tr>
              <a:tr h="180517">
                <a:tc vMerge="1">
                  <a:txBody>
                    <a:bodyPr/>
                    <a:lstStyle/>
                    <a:p>
                      <a:pPr algn="ctr"/>
                      <a:endParaRPr kumimoji="0" lang="ja-JP" altLang="en-US" sz="900" dirty="0">
                        <a:latin typeface="+mn-ea"/>
                        <a:ea typeface="+mn-ea"/>
                        <a:cs typeface="Meiryo UI" panose="020B0604030504040204" pitchFamily="50" charset="-128"/>
                      </a:endParaRP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近畿</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180517">
                <a:tc vMerge="1">
                  <a:txBody>
                    <a:bodyPr/>
                    <a:lstStyle/>
                    <a:p>
                      <a:pPr algn="ctr"/>
                      <a:endParaRPr kumimoji="0" lang="ja-JP" altLang="en-US" sz="900" dirty="0">
                        <a:latin typeface="+mn-ea"/>
                        <a:ea typeface="+mn-ea"/>
                        <a:cs typeface="Meiryo UI" panose="020B0604030504040204" pitchFamily="50" charset="-128"/>
                      </a:endParaRP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中国・四国</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180517">
                <a:tc vMerge="1">
                  <a:txBody>
                    <a:bodyPr/>
                    <a:lstStyle/>
                    <a:p>
                      <a:pPr algn="ctr"/>
                      <a:endParaRPr kumimoji="0" lang="ja-JP" altLang="en-US" sz="900" dirty="0">
                        <a:latin typeface="+mn-ea"/>
                        <a:ea typeface="+mn-ea"/>
                        <a:cs typeface="Meiryo UI" panose="020B0604030504040204" pitchFamily="50" charset="-128"/>
                      </a:endParaRPr>
                    </a:p>
                  </a:txBody>
                  <a:tcPr marL="108000" marR="108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B9D9">
                        <a:alpha val="80000"/>
                      </a:srgbClr>
                    </a:solidFill>
                  </a:tcPr>
                </a:tc>
                <a:tc>
                  <a:txBody>
                    <a:bodyPr/>
                    <a:lstStyle/>
                    <a:p>
                      <a:pPr algn="l"/>
                      <a:r>
                        <a:rPr kumimoji="0" lang="ja-JP" altLang="en-US" sz="800" b="0" dirty="0">
                          <a:solidFill>
                            <a:schemeClr val="tx1"/>
                          </a:solidFill>
                          <a:latin typeface="+mn-ea"/>
                          <a:ea typeface="+mn-ea"/>
                          <a:cs typeface="Meiryo UI" panose="020B0604030504040204" pitchFamily="50" charset="-128"/>
                        </a:rPr>
                        <a:t>九州・沖縄</a:t>
                      </a:r>
                    </a:p>
                  </a:txBody>
                  <a:tcPr marL="180000" marR="144000" marT="18000" marB="18000"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cxnSp>
        <p:nvCxnSpPr>
          <p:cNvPr id="21" name="直線コネクタ 20">
            <a:extLst>
              <a:ext uri="{FF2B5EF4-FFF2-40B4-BE49-F238E27FC236}">
                <a16:creationId xmlns:a16="http://schemas.microsoft.com/office/drawing/2014/main" id="{2E5430BA-2575-48BD-86A5-E6C2726BCF3F}"/>
              </a:ext>
            </a:extLst>
          </p:cNvPr>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C90796C3-C532-4603-9E08-864D7C1592EA}"/>
              </a:ext>
            </a:extLst>
          </p:cNvPr>
          <p:cNvSpPr/>
          <p:nvPr/>
        </p:nvSpPr>
        <p:spPr>
          <a:xfrm>
            <a:off x="632520" y="934886"/>
            <a:ext cx="5493812"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ホワイトペーパー／動画掲載　＜セグメント条件＞</a:t>
            </a:r>
          </a:p>
        </p:txBody>
      </p:sp>
      <p:grpSp>
        <p:nvGrpSpPr>
          <p:cNvPr id="24" name="グループ化 23">
            <a:extLst>
              <a:ext uri="{FF2B5EF4-FFF2-40B4-BE49-F238E27FC236}">
                <a16:creationId xmlns:a16="http://schemas.microsoft.com/office/drawing/2014/main" id="{299C271F-B242-4D0B-B9DD-EDCD5EFF5983}"/>
              </a:ext>
            </a:extLst>
          </p:cNvPr>
          <p:cNvGrpSpPr/>
          <p:nvPr/>
        </p:nvGrpSpPr>
        <p:grpSpPr>
          <a:xfrm>
            <a:off x="6177136" y="826713"/>
            <a:ext cx="2972286" cy="496121"/>
            <a:chOff x="6177136" y="826713"/>
            <a:chExt cx="2972286" cy="496121"/>
          </a:xfrm>
        </p:grpSpPr>
        <p:sp>
          <p:nvSpPr>
            <p:cNvPr id="30" name="正方形/長方形 29">
              <a:extLst>
                <a:ext uri="{FF2B5EF4-FFF2-40B4-BE49-F238E27FC236}">
                  <a16:creationId xmlns:a16="http://schemas.microsoft.com/office/drawing/2014/main" id="{94B223F8-E7F6-4B4D-8C82-CFC806A1C397}"/>
                </a:ext>
              </a:extLst>
            </p:cNvPr>
            <p:cNvSpPr/>
            <p:nvPr/>
          </p:nvSpPr>
          <p:spPr>
            <a:xfrm>
              <a:off x="6177136"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リード件数</a:t>
              </a:r>
            </a:p>
            <a:p>
              <a:pPr algn="ctr">
                <a:lnSpc>
                  <a:spcPct val="110000"/>
                </a:lnSpc>
              </a:pPr>
              <a:r>
                <a:rPr kumimoji="0" lang="ja-JP" altLang="en-US" sz="750" b="1" dirty="0">
                  <a:solidFill>
                    <a:schemeClr val="tx1">
                      <a:lumMod val="75000"/>
                      <a:lumOff val="25000"/>
                    </a:schemeClr>
                  </a:solidFill>
                  <a:latin typeface="+mn-ea"/>
                </a:rPr>
                <a:t>保証</a:t>
              </a:r>
            </a:p>
          </p:txBody>
        </p:sp>
        <p:sp>
          <p:nvSpPr>
            <p:cNvPr id="31" name="正方形/長方形 30">
              <a:extLst>
                <a:ext uri="{FF2B5EF4-FFF2-40B4-BE49-F238E27FC236}">
                  <a16:creationId xmlns:a16="http://schemas.microsoft.com/office/drawing/2014/main" id="{57240267-A829-4EDB-BCF9-25249D46CF78}"/>
                </a:ext>
              </a:extLst>
            </p:cNvPr>
            <p:cNvSpPr/>
            <p:nvPr/>
          </p:nvSpPr>
          <p:spPr>
            <a:xfrm>
              <a:off x="6786122"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750" b="1" dirty="0">
                  <a:solidFill>
                    <a:schemeClr val="bg1">
                      <a:lumMod val="75000"/>
                    </a:schemeClr>
                  </a:solidFill>
                  <a:latin typeface="+mn-ea"/>
                </a:rPr>
                <a:t>掲載期間</a:t>
              </a:r>
            </a:p>
            <a:p>
              <a:pPr algn="ctr">
                <a:lnSpc>
                  <a:spcPct val="110000"/>
                </a:lnSpc>
              </a:pPr>
              <a:r>
                <a:rPr kumimoji="0" lang="zh-TW" altLang="en-US" sz="750" b="1" dirty="0">
                  <a:solidFill>
                    <a:schemeClr val="bg1">
                      <a:lumMod val="75000"/>
                    </a:schemeClr>
                  </a:solidFill>
                  <a:latin typeface="+mn-ea"/>
                </a:rPr>
                <a:t>保証</a:t>
              </a:r>
            </a:p>
          </p:txBody>
        </p:sp>
        <p:sp>
          <p:nvSpPr>
            <p:cNvPr id="32" name="正方形/長方形 31">
              <a:extLst>
                <a:ext uri="{FF2B5EF4-FFF2-40B4-BE49-F238E27FC236}">
                  <a16:creationId xmlns:a16="http://schemas.microsoft.com/office/drawing/2014/main" id="{3FD4184B-AAC1-4E0F-9DC3-EDAAAC7249E2}"/>
                </a:ext>
              </a:extLst>
            </p:cNvPr>
            <p:cNvSpPr/>
            <p:nvPr/>
          </p:nvSpPr>
          <p:spPr>
            <a:xfrm>
              <a:off x="7395108"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750" b="1" dirty="0">
                  <a:solidFill>
                    <a:schemeClr val="bg1">
                      <a:lumMod val="75000"/>
                    </a:schemeClr>
                  </a:solidFill>
                  <a:latin typeface="+mn-ea"/>
                </a:rPr>
                <a:t>WP</a:t>
              </a:r>
              <a:r>
                <a:rPr kumimoji="0" lang="ja-JP" altLang="en-US" sz="750" b="1" dirty="0">
                  <a:solidFill>
                    <a:schemeClr val="bg1">
                      <a:lumMod val="75000"/>
                    </a:schemeClr>
                  </a:solidFill>
                  <a:latin typeface="+mn-ea"/>
                </a:rPr>
                <a:t>用意</a:t>
              </a:r>
              <a:br>
                <a:rPr kumimoji="0" lang="ja-JP" altLang="en-US" sz="750" b="1" dirty="0">
                  <a:solidFill>
                    <a:schemeClr val="bg1">
                      <a:lumMod val="75000"/>
                    </a:schemeClr>
                  </a:solidFill>
                  <a:latin typeface="+mn-ea"/>
                </a:rPr>
              </a:br>
              <a:r>
                <a:rPr kumimoji="0" lang="ja-JP" altLang="en-US" sz="750" b="1" dirty="0">
                  <a:solidFill>
                    <a:schemeClr val="bg1">
                      <a:lumMod val="75000"/>
                    </a:schemeClr>
                  </a:solidFill>
                  <a:latin typeface="+mn-ea"/>
                </a:rPr>
                <a:t>不要</a:t>
              </a:r>
            </a:p>
          </p:txBody>
        </p:sp>
        <p:sp>
          <p:nvSpPr>
            <p:cNvPr id="33" name="正方形/長方形 32">
              <a:extLst>
                <a:ext uri="{FF2B5EF4-FFF2-40B4-BE49-F238E27FC236}">
                  <a16:creationId xmlns:a16="http://schemas.microsoft.com/office/drawing/2014/main" id="{759157E2-3CEF-4FA9-B5B6-2E4712EE7CB8}"/>
                </a:ext>
              </a:extLst>
            </p:cNvPr>
            <p:cNvSpPr/>
            <p:nvPr/>
          </p:nvSpPr>
          <p:spPr>
            <a:xfrm>
              <a:off x="8004094"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bg1">
                      <a:lumMod val="75000"/>
                    </a:schemeClr>
                  </a:solidFill>
                  <a:latin typeface="+mn-ea"/>
                </a:rPr>
                <a:t>取材アリ</a:t>
              </a:r>
            </a:p>
          </p:txBody>
        </p:sp>
        <p:sp>
          <p:nvSpPr>
            <p:cNvPr id="34" name="正方形/長方形 33">
              <a:extLst>
                <a:ext uri="{FF2B5EF4-FFF2-40B4-BE49-F238E27FC236}">
                  <a16:creationId xmlns:a16="http://schemas.microsoft.com/office/drawing/2014/main" id="{0C91A756-47DB-4EE1-A5DE-6B272DE720D6}"/>
                </a:ext>
              </a:extLst>
            </p:cNvPr>
            <p:cNvSpPr/>
            <p:nvPr/>
          </p:nvSpPr>
          <p:spPr>
            <a:xfrm>
              <a:off x="8613079"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セグメント</a:t>
              </a:r>
            </a:p>
          </p:txBody>
        </p:sp>
      </p:grpSp>
    </p:spTree>
    <p:extLst>
      <p:ext uri="{BB962C8B-B14F-4D97-AF65-F5344CB8AC3E}">
        <p14:creationId xmlns:p14="http://schemas.microsoft.com/office/powerpoint/2010/main" val="291144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569934" cy="350865"/>
          </a:xfrm>
        </p:spPr>
        <p:txBody>
          <a:bodyPr/>
          <a:lstStyle/>
          <a:p>
            <a:r>
              <a:rPr lang="ja-JP" altLang="en-US" dirty="0"/>
              <a:t>リード件数保証型サービス ②</a:t>
            </a:r>
          </a:p>
        </p:txBody>
      </p:sp>
      <p:sp>
        <p:nvSpPr>
          <p:cNvPr id="4" name="正方形/長方形 3"/>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32520" y="934886"/>
            <a:ext cx="2492990"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コンテンツスポンサー</a:t>
            </a:r>
          </a:p>
        </p:txBody>
      </p:sp>
      <p:sp>
        <p:nvSpPr>
          <p:cNvPr id="10" name="テキスト ボックス 9">
            <a:extLst>
              <a:ext uri="{FF2B5EF4-FFF2-40B4-BE49-F238E27FC236}">
                <a16:creationId xmlns:a16="http://schemas.microsoft.com/office/drawing/2014/main" id="{7D7BBA11-0D64-4D2A-A4D0-65B9E2AB3F63}"/>
              </a:ext>
            </a:extLst>
          </p:cNvPr>
          <p:cNvSpPr txBox="1"/>
          <p:nvPr/>
        </p:nvSpPr>
        <p:spPr>
          <a:xfrm>
            <a:off x="632520" y="1490962"/>
            <a:ext cx="7180171" cy="512448"/>
          </a:xfrm>
          <a:prstGeom prst="rect">
            <a:avLst/>
          </a:prstGeom>
          <a:noFill/>
        </p:spPr>
        <p:txBody>
          <a:bodyPr wrap="none">
            <a:spAutoFit/>
          </a:bodyPr>
          <a:lstStyle/>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日経 </a:t>
            </a:r>
            <a:r>
              <a:rPr kumimoji="0" lang="en-US" altLang="ja-JP" sz="1050" dirty="0" err="1">
                <a:latin typeface="游明朝" panose="02020400000000000000" pitchFamily="18" charset="-128"/>
                <a:ea typeface="游明朝" panose="02020400000000000000" pitchFamily="18" charset="-128"/>
                <a:cs typeface="Meiryo UI" panose="020B0604030504040204" pitchFamily="50" charset="-128"/>
              </a:rPr>
              <a:t>xTECH</a:t>
            </a:r>
            <a: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t> Active</a:t>
            </a: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 に掲載されている「編集コンテンツ」を読んだ読者リストをご提供します。</a:t>
            </a:r>
            <a:b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b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ご希望の雑誌の特集を日経 </a:t>
            </a:r>
            <a:r>
              <a:rPr kumimoji="0" lang="en-US" altLang="ja-JP" sz="1050" dirty="0" err="1">
                <a:latin typeface="游明朝" panose="02020400000000000000" pitchFamily="18" charset="-128"/>
                <a:ea typeface="游明朝" panose="02020400000000000000" pitchFamily="18" charset="-128"/>
                <a:cs typeface="Meiryo UI" panose="020B0604030504040204" pitchFamily="50" charset="-128"/>
              </a:rPr>
              <a:t>xTECH</a:t>
            </a:r>
            <a: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t> Active</a:t>
            </a: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 に掲載し、その記事を読んだ方をリードとして獲得することが可能です。</a:t>
            </a:r>
          </a:p>
        </p:txBody>
      </p:sp>
      <p:sp>
        <p:nvSpPr>
          <p:cNvPr id="20"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4528138" y="5825371"/>
            <a:ext cx="4992392" cy="64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a:t>
            </a:r>
            <a:r>
              <a:rPr lang="ja-JP" altLang="en-US" sz="600" dirty="0">
                <a:latin typeface="+mn-ea"/>
                <a:ea typeface="+mn-ea"/>
                <a:cs typeface="Meiryo UI" panose="020B0604030504040204" pitchFamily="50" charset="-128"/>
              </a:rPr>
              <a:t>注意事項</a:t>
            </a:r>
            <a:r>
              <a:rPr lang="en-US" altLang="ja-JP" sz="600" dirty="0">
                <a:latin typeface="+mn-ea"/>
                <a:ea typeface="+mn-ea"/>
                <a:cs typeface="Meiryo UI" panose="020B0604030504040204" pitchFamily="50" charset="-128"/>
              </a:rPr>
              <a:t>】</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	原則１社限定のメニューとなります。</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	リード取得の対象外コンテンツもありますので、事前にご確認ください。</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	本サービスでご提供するものは、２ページ目以降閲覧者のリストのみです。掲載レポートはございませんので予めご了承ください。</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	競合ドメイン排除は、</a:t>
            </a:r>
            <a:r>
              <a:rPr lang="en-US" altLang="ja-JP" sz="600" dirty="0">
                <a:latin typeface="+mn-ea"/>
                <a:ea typeface="+mn-ea"/>
                <a:cs typeface="Meiryo UI" panose="020B0604030504040204" pitchFamily="50" charset="-128"/>
              </a:rPr>
              <a:t>10</a:t>
            </a:r>
            <a:r>
              <a:rPr lang="ja-JP" altLang="en-US" sz="600" dirty="0">
                <a:latin typeface="+mn-ea"/>
                <a:ea typeface="+mn-ea"/>
                <a:cs typeface="Meiryo UI" panose="020B0604030504040204" pitchFamily="50" charset="-128"/>
              </a:rPr>
              <a:t>件まで無料です。入稿時に確定した企業ドメインを提供いただきます。掲載後の追加・変更はできかねます。</a:t>
            </a:r>
          </a:p>
        </p:txBody>
      </p:sp>
      <p:sp>
        <p:nvSpPr>
          <p:cNvPr id="24" name="テキスト ボックス 23"/>
          <p:cNvSpPr txBox="1"/>
          <p:nvPr/>
        </p:nvSpPr>
        <p:spPr>
          <a:xfrm>
            <a:off x="4528138" y="2389522"/>
            <a:ext cx="1212191" cy="261610"/>
          </a:xfrm>
          <a:prstGeom prst="rect">
            <a:avLst/>
          </a:prstGeom>
          <a:noFill/>
        </p:spPr>
        <p:txBody>
          <a:bodyPr wrap="none" rtlCol="0">
            <a:spAutoFit/>
          </a:bodyPr>
          <a:lstStyle/>
          <a:p>
            <a:r>
              <a:rPr kumimoji="1" lang="ja-JP" altLang="en-US" sz="1100" b="1" dirty="0"/>
              <a:t>■ サービス内容</a:t>
            </a:r>
          </a:p>
        </p:txBody>
      </p:sp>
      <p:grpSp>
        <p:nvGrpSpPr>
          <p:cNvPr id="30" name="グループ化 29"/>
          <p:cNvGrpSpPr/>
          <p:nvPr/>
        </p:nvGrpSpPr>
        <p:grpSpPr>
          <a:xfrm>
            <a:off x="1009489" y="2245054"/>
            <a:ext cx="2104896" cy="3795888"/>
            <a:chOff x="536040" y="2133403"/>
            <a:chExt cx="1900547" cy="3427373"/>
          </a:xfrm>
          <a:effectLst>
            <a:outerShdw blurRad="63500" sx="102000" sy="102000" algn="ctr" rotWithShape="0">
              <a:prstClr val="black">
                <a:alpha val="20000"/>
              </a:prstClr>
            </a:outerShdw>
          </a:effectLst>
        </p:grpSpPr>
        <p:grpSp>
          <p:nvGrpSpPr>
            <p:cNvPr id="31" name="グループ化 30"/>
            <p:cNvGrpSpPr/>
            <p:nvPr/>
          </p:nvGrpSpPr>
          <p:grpSpPr>
            <a:xfrm>
              <a:off x="536040" y="2133403"/>
              <a:ext cx="1900547" cy="3427373"/>
              <a:chOff x="496012" y="2162711"/>
              <a:chExt cx="1900547" cy="3427373"/>
            </a:xfrm>
          </p:grpSpPr>
          <p:pic>
            <p:nvPicPr>
              <p:cNvPr id="34" name="図 3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6012" y="2162711"/>
                <a:ext cx="1900547" cy="2506154"/>
              </a:xfrm>
              <a:prstGeom prst="rect">
                <a:avLst/>
              </a:prstGeom>
            </p:spPr>
          </p:pic>
          <p:pic>
            <p:nvPicPr>
              <p:cNvPr id="35" name="図 3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6012" y="3695998"/>
                <a:ext cx="1900547" cy="1894086"/>
              </a:xfrm>
              <a:prstGeom prst="rect">
                <a:avLst/>
              </a:prstGeom>
            </p:spPr>
          </p:pic>
          <p:grpSp>
            <p:nvGrpSpPr>
              <p:cNvPr id="36" name="グループ化 35"/>
              <p:cNvGrpSpPr/>
              <p:nvPr/>
            </p:nvGrpSpPr>
            <p:grpSpPr>
              <a:xfrm>
                <a:off x="616437" y="2655537"/>
                <a:ext cx="1659696" cy="2497884"/>
                <a:chOff x="656855" y="2611522"/>
                <a:chExt cx="2824162" cy="4250435"/>
              </a:xfrm>
            </p:grpSpPr>
            <p:pic>
              <p:nvPicPr>
                <p:cNvPr id="38" name="Picture 39">
                  <a:extLst>
                    <a:ext uri="{FF2B5EF4-FFF2-40B4-BE49-F238E27FC236}">
                      <a16:creationId xmlns:a16="http://schemas.microsoft.com/office/drawing/2014/main" id="{00980DE8-1F1B-4E1E-879D-7C7540F00F6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56855" y="2611522"/>
                  <a:ext cx="2824162" cy="42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正方形/長方形 38"/>
                <p:cNvSpPr/>
                <p:nvPr/>
              </p:nvSpPr>
              <p:spPr>
                <a:xfrm>
                  <a:off x="2576389" y="2705101"/>
                  <a:ext cx="830385" cy="70485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 name="図 36" descr="画面の領域"/>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9138" y="2278557"/>
                <a:ext cx="1658287" cy="364434"/>
              </a:xfrm>
              <a:prstGeom prst="rect">
                <a:avLst/>
              </a:prstGeom>
              <a:noFill/>
              <a:ln>
                <a:noFill/>
              </a:ln>
            </p:spPr>
          </p:pic>
        </p:grpSp>
        <p:sp>
          <p:nvSpPr>
            <p:cNvPr id="32" name="正方形/長方形 31"/>
            <p:cNvSpPr/>
            <p:nvPr/>
          </p:nvSpPr>
          <p:spPr>
            <a:xfrm>
              <a:off x="624472" y="4754926"/>
              <a:ext cx="1120531" cy="681468"/>
            </a:xfrm>
            <a:prstGeom prst="rect">
              <a:avLst/>
            </a:prstGeom>
            <a:noFill/>
            <a:ln w="9525">
              <a:solidFill>
                <a:srgbClr val="E500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26">
              <a:extLst>
                <a:ext uri="{FF2B5EF4-FFF2-40B4-BE49-F238E27FC236}">
                  <a16:creationId xmlns:a16="http://schemas.microsoft.com/office/drawing/2014/main" id="{7A7C1240-494A-43CB-8D66-841F8ED8BA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auto">
            <a:xfrm>
              <a:off x="656991" y="4778817"/>
              <a:ext cx="1053004" cy="64329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円柱 39"/>
          <p:cNvSpPr/>
          <p:nvPr/>
        </p:nvSpPr>
        <p:spPr>
          <a:xfrm>
            <a:off x="2972811" y="5653866"/>
            <a:ext cx="806114" cy="720080"/>
          </a:xfrm>
          <a:prstGeom prst="can">
            <a:avLst/>
          </a:prstGeom>
          <a:solidFill>
            <a:srgbClr val="E500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r>
              <a:rPr kumimoji="0" lang="ja-JP" altLang="en-US" sz="1000" b="1" dirty="0">
                <a:solidFill>
                  <a:schemeClr val="bg1"/>
                </a:solidFill>
                <a:latin typeface="+mn-ea"/>
              </a:rPr>
              <a:t>リード</a:t>
            </a:r>
            <a:br>
              <a:rPr kumimoji="0" lang="en-US" altLang="ja-JP" sz="1000" b="1" dirty="0">
                <a:solidFill>
                  <a:schemeClr val="bg1"/>
                </a:solidFill>
                <a:latin typeface="+mn-ea"/>
              </a:rPr>
            </a:br>
            <a:r>
              <a:rPr kumimoji="0" lang="ja-JP" altLang="en-US" sz="1000" b="1" dirty="0">
                <a:solidFill>
                  <a:schemeClr val="bg1"/>
                </a:solidFill>
                <a:latin typeface="+mn-ea"/>
              </a:rPr>
              <a:t>獲得</a:t>
            </a:r>
          </a:p>
        </p:txBody>
      </p:sp>
      <p:sp>
        <p:nvSpPr>
          <p:cNvPr id="41" name="フリーフォーム 40"/>
          <p:cNvSpPr/>
          <p:nvPr/>
        </p:nvSpPr>
        <p:spPr>
          <a:xfrm>
            <a:off x="2351675" y="5263978"/>
            <a:ext cx="1024875" cy="437505"/>
          </a:xfrm>
          <a:custGeom>
            <a:avLst/>
            <a:gdLst>
              <a:gd name="connsiteX0" fmla="*/ 0 w 182880"/>
              <a:gd name="connsiteY0" fmla="*/ 0 h 643233"/>
              <a:gd name="connsiteX1" fmla="*/ 182880 w 182880"/>
              <a:gd name="connsiteY1" fmla="*/ 0 h 643233"/>
              <a:gd name="connsiteX2" fmla="*/ 182880 w 182880"/>
              <a:gd name="connsiteY2" fmla="*/ 643233 h 643233"/>
            </a:gdLst>
            <a:ahLst/>
            <a:cxnLst>
              <a:cxn ang="0">
                <a:pos x="connsiteX0" y="connsiteY0"/>
              </a:cxn>
              <a:cxn ang="0">
                <a:pos x="connsiteX1" y="connsiteY1"/>
              </a:cxn>
              <a:cxn ang="0">
                <a:pos x="connsiteX2" y="connsiteY2"/>
              </a:cxn>
            </a:cxnLst>
            <a:rect l="l" t="t" r="r" b="b"/>
            <a:pathLst>
              <a:path w="182880" h="643233">
                <a:moveTo>
                  <a:pt x="0" y="0"/>
                </a:moveTo>
                <a:lnTo>
                  <a:pt x="182880" y="0"/>
                </a:lnTo>
                <a:lnTo>
                  <a:pt x="182880" y="643233"/>
                </a:lnTo>
              </a:path>
            </a:pathLst>
          </a:custGeom>
          <a:noFill/>
          <a:ln>
            <a:solidFill>
              <a:srgbClr val="E50065"/>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471390" y="5103267"/>
            <a:ext cx="1518364" cy="379463"/>
          </a:xfrm>
          <a:prstGeom prst="rect">
            <a:avLst/>
          </a:prstGeom>
          <a:noFill/>
        </p:spPr>
        <p:txBody>
          <a:bodyPr wrap="none" rtlCol="0">
            <a:spAutoFit/>
          </a:bodyPr>
          <a:lstStyle/>
          <a:p>
            <a:pPr>
              <a:lnSpc>
                <a:spcPct val="120000"/>
              </a:lnSpc>
            </a:pPr>
            <a:r>
              <a:rPr kumimoji="0" lang="en-US" altLang="ja-JP" sz="800" b="1" dirty="0">
                <a:solidFill>
                  <a:srgbClr val="E50065"/>
                </a:solidFill>
              </a:rPr>
              <a:t>2</a:t>
            </a:r>
            <a:r>
              <a:rPr kumimoji="0" lang="ja-JP" altLang="en-US" sz="800" b="1" dirty="0">
                <a:solidFill>
                  <a:srgbClr val="E50065"/>
                </a:solidFill>
              </a:rPr>
              <a:t>ページ目以降を読んだ方の</a:t>
            </a:r>
          </a:p>
          <a:p>
            <a:pPr>
              <a:lnSpc>
                <a:spcPct val="120000"/>
              </a:lnSpc>
            </a:pPr>
            <a:r>
              <a:rPr kumimoji="0" lang="ja-JP" altLang="en-US" sz="800" b="1" dirty="0">
                <a:solidFill>
                  <a:srgbClr val="E50065"/>
                </a:solidFill>
              </a:rPr>
              <a:t>個人情報をリードとして獲得</a:t>
            </a:r>
          </a:p>
        </p:txBody>
      </p:sp>
      <p:graphicFrame>
        <p:nvGraphicFramePr>
          <p:cNvPr id="44" name="表 43">
            <a:extLst>
              <a:ext uri="{FF2B5EF4-FFF2-40B4-BE49-F238E27FC236}">
                <a16:creationId xmlns:a16="http://schemas.microsoft.com/office/drawing/2014/main" id="{4B5E60D7-7560-4530-869C-A4761F3917F6}"/>
              </a:ext>
            </a:extLst>
          </p:cNvPr>
          <p:cNvGraphicFramePr>
            <a:graphicFrameLocks noGrp="1"/>
          </p:cNvGraphicFramePr>
          <p:nvPr>
            <p:extLst>
              <p:ext uri="{D42A27DB-BD31-4B8C-83A1-F6EECF244321}">
                <p14:modId xmlns:p14="http://schemas.microsoft.com/office/powerpoint/2010/main" val="2872671158"/>
              </p:ext>
            </p:extLst>
          </p:nvPr>
        </p:nvGraphicFramePr>
        <p:xfrm>
          <a:off x="4796090" y="2720187"/>
          <a:ext cx="4477390" cy="583022"/>
        </p:xfrm>
        <a:graphic>
          <a:graphicData uri="http://schemas.openxmlformats.org/drawingml/2006/table">
            <a:tbl>
              <a:tblPr>
                <a:tableStyleId>{5C22544A-7EE6-4342-B048-85BDC9FD1C3A}</a:tableStyleId>
              </a:tblPr>
              <a:tblGrid>
                <a:gridCol w="1741966">
                  <a:extLst>
                    <a:ext uri="{9D8B030D-6E8A-4147-A177-3AD203B41FA5}">
                      <a16:colId xmlns:a16="http://schemas.microsoft.com/office/drawing/2014/main" val="20000"/>
                    </a:ext>
                  </a:extLst>
                </a:gridCol>
                <a:gridCol w="2735424">
                  <a:extLst>
                    <a:ext uri="{9D8B030D-6E8A-4147-A177-3AD203B41FA5}">
                      <a16:colId xmlns:a16="http://schemas.microsoft.com/office/drawing/2014/main" val="20001"/>
                    </a:ext>
                  </a:extLst>
                </a:gridCol>
              </a:tblGrid>
              <a:tr h="0">
                <a:tc rowSpan="2">
                  <a:txBody>
                    <a:bodyPr/>
                    <a:lstStyle/>
                    <a:p>
                      <a:pPr algn="ctr"/>
                      <a:r>
                        <a:rPr kumimoji="0" lang="ja-JP" altLang="en-US" sz="800" dirty="0">
                          <a:solidFill>
                            <a:schemeClr val="tx1"/>
                          </a:solidFill>
                          <a:latin typeface="+mn-ea"/>
                          <a:ea typeface="+mn-ea"/>
                        </a:rPr>
                        <a:t>実施内容</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lnSpc>
                          <a:spcPct val="130000"/>
                        </a:lnSpc>
                        <a:tabLst/>
                      </a:pPr>
                      <a:r>
                        <a:rPr kumimoji="0" lang="ja-JP" altLang="en-US" sz="800" dirty="0">
                          <a:solidFill>
                            <a:schemeClr val="tx1"/>
                          </a:solidFill>
                          <a:latin typeface="+mn-ea"/>
                          <a:ea typeface="+mn-ea"/>
                        </a:rPr>
                        <a:t>編集コンテンツのスポンサード</a:t>
                      </a:r>
                      <a:endParaRPr kumimoji="0" lang="ja-JP" altLang="en-US" sz="700" baseline="30000" dirty="0">
                        <a:solidFill>
                          <a:schemeClr val="tx1"/>
                        </a:solidFill>
                        <a:latin typeface="+mn-ea"/>
                        <a:ea typeface="+mn-ea"/>
                      </a:endParaRP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vMerge="1">
                  <a:txBody>
                    <a:bodyPr/>
                    <a:lstStyle/>
                    <a:p>
                      <a:pPr algn="ctr"/>
                      <a:endParaRPr kumimoji="0" lang="ja-JP" altLang="en-US" sz="800" dirty="0">
                        <a:solidFill>
                          <a:schemeClr val="tx1"/>
                        </a:solidFill>
                        <a:latin typeface="+mn-ea"/>
                        <a:ea typeface="+mn-ea"/>
                      </a:endParaRP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lnSpc>
                          <a:spcPct val="130000"/>
                        </a:lnSpc>
                        <a:tabLst/>
                      </a:pPr>
                      <a:r>
                        <a:rPr kumimoji="0" lang="ja-JP" altLang="en-US" sz="800" dirty="0">
                          <a:solidFill>
                            <a:schemeClr val="tx1"/>
                          </a:solidFill>
                          <a:latin typeface="+mn-ea"/>
                          <a:ea typeface="+mn-ea"/>
                        </a:rPr>
                        <a:t>対象期間のリード獲得</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45" name="テキスト ボックス 44">
            <a:extLst>
              <a:ext uri="{FF2B5EF4-FFF2-40B4-BE49-F238E27FC236}">
                <a16:creationId xmlns:a16="http://schemas.microsoft.com/office/drawing/2014/main" id="{4B6C8E16-B57C-46CD-8612-1F9470C3EB26}"/>
              </a:ext>
            </a:extLst>
          </p:cNvPr>
          <p:cNvSpPr txBox="1"/>
          <p:nvPr/>
        </p:nvSpPr>
        <p:spPr>
          <a:xfrm>
            <a:off x="4528138" y="3889181"/>
            <a:ext cx="2340705" cy="261610"/>
          </a:xfrm>
          <a:prstGeom prst="rect">
            <a:avLst/>
          </a:prstGeom>
          <a:noFill/>
        </p:spPr>
        <p:txBody>
          <a:bodyPr wrap="none" rtlCol="0">
            <a:spAutoFit/>
          </a:bodyPr>
          <a:lstStyle/>
          <a:p>
            <a:r>
              <a:rPr lang="ja-JP" altLang="en-US" sz="1100" b="1" dirty="0"/>
              <a:t>■ コンテンツスポンサー候補雑誌</a:t>
            </a:r>
            <a:endParaRPr kumimoji="1" lang="ja-JP" altLang="en-US" sz="1100" b="1" dirty="0"/>
          </a:p>
        </p:txBody>
      </p:sp>
      <p:graphicFrame>
        <p:nvGraphicFramePr>
          <p:cNvPr id="3" name="表 2">
            <a:extLst>
              <a:ext uri="{FF2B5EF4-FFF2-40B4-BE49-F238E27FC236}">
                <a16:creationId xmlns:a16="http://schemas.microsoft.com/office/drawing/2014/main" id="{2BB68E92-A1FC-4017-B304-F9B82A080E29}"/>
              </a:ext>
            </a:extLst>
          </p:cNvPr>
          <p:cNvGraphicFramePr>
            <a:graphicFrameLocks noGrp="1"/>
          </p:cNvGraphicFramePr>
          <p:nvPr>
            <p:extLst>
              <p:ext uri="{D42A27DB-BD31-4B8C-83A1-F6EECF244321}">
                <p14:modId xmlns:p14="http://schemas.microsoft.com/office/powerpoint/2010/main" val="3632992254"/>
              </p:ext>
            </p:extLst>
          </p:nvPr>
        </p:nvGraphicFramePr>
        <p:xfrm>
          <a:off x="4796090" y="4211033"/>
          <a:ext cx="1424157" cy="853440"/>
        </p:xfrm>
        <a:graphic>
          <a:graphicData uri="http://schemas.openxmlformats.org/drawingml/2006/table">
            <a:tbl>
              <a:tblPr>
                <a:tableStyleId>{5C22544A-7EE6-4342-B048-85BDC9FD1C3A}</a:tableStyleId>
              </a:tblPr>
              <a:tblGrid>
                <a:gridCol w="1424157">
                  <a:extLst>
                    <a:ext uri="{9D8B030D-6E8A-4147-A177-3AD203B41FA5}">
                      <a16:colId xmlns:a16="http://schemas.microsoft.com/office/drawing/2014/main" val="1176183436"/>
                    </a:ext>
                  </a:extLst>
                </a:gridCol>
              </a:tblGrid>
              <a:tr h="0">
                <a:tc>
                  <a:txBody>
                    <a:bodyPr/>
                    <a:lstStyle/>
                    <a:p>
                      <a:pPr algn="ctr"/>
                      <a:r>
                        <a:rPr kumimoji="1" lang="en-US" altLang="ja-JP" sz="800" b="1" dirty="0">
                          <a:solidFill>
                            <a:schemeClr val="tx1"/>
                          </a:solidFill>
                        </a:rPr>
                        <a:t>IT</a:t>
                      </a:r>
                      <a:endParaRPr kumimoji="1" lang="ja-JP" altLang="en-US" sz="800" b="1" dirty="0">
                        <a:solidFill>
                          <a:schemeClr val="tx1"/>
                        </a:solidFill>
                      </a:endParaRPr>
                    </a:p>
                  </a:txBody>
                  <a:tcPr anchor="ctr">
                    <a:solidFill>
                      <a:srgbClr val="FFE5F0"/>
                    </a:solidFill>
                  </a:tcPr>
                </a:tc>
                <a:extLst>
                  <a:ext uri="{0D108BD9-81ED-4DB2-BD59-A6C34878D82A}">
                    <a16:rowId xmlns:a16="http://schemas.microsoft.com/office/drawing/2014/main" val="2935847928"/>
                  </a:ext>
                </a:extLst>
              </a:tr>
              <a:tr h="0">
                <a:tc>
                  <a:txBody>
                    <a:bodyPr/>
                    <a:lstStyle/>
                    <a:p>
                      <a:pPr algn="l"/>
                      <a:r>
                        <a:rPr kumimoji="1" lang="ja-JP" altLang="en-US" sz="800" dirty="0">
                          <a:solidFill>
                            <a:schemeClr val="tx1"/>
                          </a:solidFill>
                        </a:rPr>
                        <a:t>日経コンピュータ</a:t>
                      </a:r>
                    </a:p>
                  </a:txBody>
                  <a:tcPr marL="144000" anchor="ctr">
                    <a:noFill/>
                  </a:tcPr>
                </a:tc>
                <a:extLst>
                  <a:ext uri="{0D108BD9-81ED-4DB2-BD59-A6C34878D82A}">
                    <a16:rowId xmlns:a16="http://schemas.microsoft.com/office/drawing/2014/main" val="1181230972"/>
                  </a:ext>
                </a:extLst>
              </a:tr>
              <a:tr h="0">
                <a:tc>
                  <a:txBody>
                    <a:bodyPr/>
                    <a:lstStyle/>
                    <a:p>
                      <a:pPr algn="l"/>
                      <a:r>
                        <a:rPr kumimoji="1" lang="ja-JP" altLang="en-US" sz="800" dirty="0">
                          <a:solidFill>
                            <a:schemeClr val="tx1"/>
                          </a:solidFill>
                        </a:rPr>
                        <a:t>日経</a:t>
                      </a:r>
                      <a:r>
                        <a:rPr kumimoji="1" lang="en-US" altLang="ja-JP" sz="800" dirty="0">
                          <a:solidFill>
                            <a:schemeClr val="tx1"/>
                          </a:solidFill>
                        </a:rPr>
                        <a:t>SYSTEMS</a:t>
                      </a:r>
                      <a:endParaRPr kumimoji="1" lang="ja-JP" altLang="en-US" sz="800" dirty="0">
                        <a:solidFill>
                          <a:schemeClr val="tx1"/>
                        </a:solidFill>
                      </a:endParaRPr>
                    </a:p>
                  </a:txBody>
                  <a:tcPr marL="144000" anchor="ctr">
                    <a:noFill/>
                  </a:tcPr>
                </a:tc>
                <a:extLst>
                  <a:ext uri="{0D108BD9-81ED-4DB2-BD59-A6C34878D82A}">
                    <a16:rowId xmlns:a16="http://schemas.microsoft.com/office/drawing/2014/main" val="3413108833"/>
                  </a:ext>
                </a:extLst>
              </a:tr>
              <a:tr h="0">
                <a:tc>
                  <a:txBody>
                    <a:bodyPr/>
                    <a:lstStyle/>
                    <a:p>
                      <a:pPr algn="l"/>
                      <a:r>
                        <a:rPr kumimoji="1" lang="ja-JP" altLang="en-US" sz="800" dirty="0">
                          <a:solidFill>
                            <a:schemeClr val="tx1"/>
                          </a:solidFill>
                        </a:rPr>
                        <a:t>日経ネットワーク</a:t>
                      </a:r>
                    </a:p>
                  </a:txBody>
                  <a:tcPr marL="144000" anchor="ctr">
                    <a:noFill/>
                  </a:tcPr>
                </a:tc>
                <a:extLst>
                  <a:ext uri="{0D108BD9-81ED-4DB2-BD59-A6C34878D82A}">
                    <a16:rowId xmlns:a16="http://schemas.microsoft.com/office/drawing/2014/main" val="982003265"/>
                  </a:ext>
                </a:extLst>
              </a:tr>
            </a:tbl>
          </a:graphicData>
        </a:graphic>
      </p:graphicFrame>
      <p:graphicFrame>
        <p:nvGraphicFramePr>
          <p:cNvPr id="47" name="表 46">
            <a:extLst>
              <a:ext uri="{FF2B5EF4-FFF2-40B4-BE49-F238E27FC236}">
                <a16:creationId xmlns:a16="http://schemas.microsoft.com/office/drawing/2014/main" id="{552AC770-AEDA-4763-AAC8-DBC0E0D57C65}"/>
              </a:ext>
            </a:extLst>
          </p:cNvPr>
          <p:cNvGraphicFramePr>
            <a:graphicFrameLocks noGrp="1"/>
          </p:cNvGraphicFramePr>
          <p:nvPr>
            <p:extLst>
              <p:ext uri="{D42A27DB-BD31-4B8C-83A1-F6EECF244321}">
                <p14:modId xmlns:p14="http://schemas.microsoft.com/office/powerpoint/2010/main" val="1022374631"/>
              </p:ext>
            </p:extLst>
          </p:nvPr>
        </p:nvGraphicFramePr>
        <p:xfrm>
          <a:off x="6272254" y="4211033"/>
          <a:ext cx="1424157" cy="853440"/>
        </p:xfrm>
        <a:graphic>
          <a:graphicData uri="http://schemas.openxmlformats.org/drawingml/2006/table">
            <a:tbl>
              <a:tblPr>
                <a:tableStyleId>{5C22544A-7EE6-4342-B048-85BDC9FD1C3A}</a:tableStyleId>
              </a:tblPr>
              <a:tblGrid>
                <a:gridCol w="1424157">
                  <a:extLst>
                    <a:ext uri="{9D8B030D-6E8A-4147-A177-3AD203B41FA5}">
                      <a16:colId xmlns:a16="http://schemas.microsoft.com/office/drawing/2014/main" val="1176183436"/>
                    </a:ext>
                  </a:extLst>
                </a:gridCol>
              </a:tblGrid>
              <a:tr h="0">
                <a:tc>
                  <a:txBody>
                    <a:bodyPr/>
                    <a:lstStyle/>
                    <a:p>
                      <a:pPr algn="ctr"/>
                      <a:r>
                        <a:rPr kumimoji="1" lang="ja-JP" altLang="en-US" sz="800" b="1" dirty="0">
                          <a:solidFill>
                            <a:schemeClr val="tx1"/>
                          </a:solidFill>
                        </a:rPr>
                        <a:t>製造</a:t>
                      </a:r>
                    </a:p>
                  </a:txBody>
                  <a:tcPr anchor="ctr">
                    <a:solidFill>
                      <a:srgbClr val="ECEFF7"/>
                    </a:solidFill>
                  </a:tcPr>
                </a:tc>
                <a:extLst>
                  <a:ext uri="{0D108BD9-81ED-4DB2-BD59-A6C34878D82A}">
                    <a16:rowId xmlns:a16="http://schemas.microsoft.com/office/drawing/2014/main" val="2935847928"/>
                  </a:ext>
                </a:extLst>
              </a:tr>
              <a:tr h="0">
                <a:tc>
                  <a:txBody>
                    <a:bodyPr/>
                    <a:lstStyle/>
                    <a:p>
                      <a:pPr algn="l"/>
                      <a:r>
                        <a:rPr kumimoji="1" lang="ja-JP" altLang="en-US" sz="800" dirty="0">
                          <a:solidFill>
                            <a:schemeClr val="tx1"/>
                          </a:solidFill>
                        </a:rPr>
                        <a:t>日経エレクトロニクス</a:t>
                      </a:r>
                    </a:p>
                  </a:txBody>
                  <a:tcPr marL="144000" anchor="ctr">
                    <a:noFill/>
                  </a:tcPr>
                </a:tc>
                <a:extLst>
                  <a:ext uri="{0D108BD9-81ED-4DB2-BD59-A6C34878D82A}">
                    <a16:rowId xmlns:a16="http://schemas.microsoft.com/office/drawing/2014/main" val="1181230972"/>
                  </a:ext>
                </a:extLst>
              </a:tr>
              <a:tr h="0">
                <a:tc>
                  <a:txBody>
                    <a:bodyPr/>
                    <a:lstStyle/>
                    <a:p>
                      <a:pPr algn="l"/>
                      <a:r>
                        <a:rPr kumimoji="1" lang="ja-JP" altLang="en-US" sz="800" dirty="0">
                          <a:solidFill>
                            <a:schemeClr val="tx1"/>
                          </a:solidFill>
                        </a:rPr>
                        <a:t>日経ものづくり</a:t>
                      </a:r>
                    </a:p>
                  </a:txBody>
                  <a:tcPr marL="144000" anchor="ctr">
                    <a:noFill/>
                  </a:tcPr>
                </a:tc>
                <a:extLst>
                  <a:ext uri="{0D108BD9-81ED-4DB2-BD59-A6C34878D82A}">
                    <a16:rowId xmlns:a16="http://schemas.microsoft.com/office/drawing/2014/main" val="3413108833"/>
                  </a:ext>
                </a:extLst>
              </a:tr>
              <a:tr h="0">
                <a:tc>
                  <a:txBody>
                    <a:bodyPr/>
                    <a:lstStyle/>
                    <a:p>
                      <a:pPr algn="l"/>
                      <a:r>
                        <a:rPr kumimoji="1" lang="ja-JP" altLang="en-US" sz="800" dirty="0">
                          <a:solidFill>
                            <a:schemeClr val="tx1"/>
                          </a:solidFill>
                        </a:rPr>
                        <a:t>日経</a:t>
                      </a:r>
                      <a:r>
                        <a:rPr kumimoji="1" lang="en-US" altLang="ja-JP" sz="800" dirty="0">
                          <a:solidFill>
                            <a:schemeClr val="tx1"/>
                          </a:solidFill>
                        </a:rPr>
                        <a:t>Automotive</a:t>
                      </a:r>
                      <a:endParaRPr kumimoji="1" lang="ja-JP" altLang="en-US" sz="800" dirty="0">
                        <a:solidFill>
                          <a:schemeClr val="tx1"/>
                        </a:solidFill>
                      </a:endParaRPr>
                    </a:p>
                  </a:txBody>
                  <a:tcPr marL="144000" anchor="ctr">
                    <a:noFill/>
                  </a:tcPr>
                </a:tc>
                <a:extLst>
                  <a:ext uri="{0D108BD9-81ED-4DB2-BD59-A6C34878D82A}">
                    <a16:rowId xmlns:a16="http://schemas.microsoft.com/office/drawing/2014/main" val="982003265"/>
                  </a:ext>
                </a:extLst>
              </a:tr>
            </a:tbl>
          </a:graphicData>
        </a:graphic>
      </p:graphicFrame>
      <p:graphicFrame>
        <p:nvGraphicFramePr>
          <p:cNvPr id="48" name="表 47">
            <a:extLst>
              <a:ext uri="{FF2B5EF4-FFF2-40B4-BE49-F238E27FC236}">
                <a16:creationId xmlns:a16="http://schemas.microsoft.com/office/drawing/2014/main" id="{6E8522D7-000E-4E10-BDB5-34F34D99A415}"/>
              </a:ext>
            </a:extLst>
          </p:cNvPr>
          <p:cNvGraphicFramePr>
            <a:graphicFrameLocks noGrp="1"/>
          </p:cNvGraphicFramePr>
          <p:nvPr>
            <p:extLst>
              <p:ext uri="{D42A27DB-BD31-4B8C-83A1-F6EECF244321}">
                <p14:modId xmlns:p14="http://schemas.microsoft.com/office/powerpoint/2010/main" val="2799211798"/>
              </p:ext>
            </p:extLst>
          </p:nvPr>
        </p:nvGraphicFramePr>
        <p:xfrm>
          <a:off x="7748418" y="4211033"/>
          <a:ext cx="1424157" cy="853440"/>
        </p:xfrm>
        <a:graphic>
          <a:graphicData uri="http://schemas.openxmlformats.org/drawingml/2006/table">
            <a:tbl>
              <a:tblPr>
                <a:tableStyleId>{5C22544A-7EE6-4342-B048-85BDC9FD1C3A}</a:tableStyleId>
              </a:tblPr>
              <a:tblGrid>
                <a:gridCol w="1424157">
                  <a:extLst>
                    <a:ext uri="{9D8B030D-6E8A-4147-A177-3AD203B41FA5}">
                      <a16:colId xmlns:a16="http://schemas.microsoft.com/office/drawing/2014/main" val="1176183436"/>
                    </a:ext>
                  </a:extLst>
                </a:gridCol>
              </a:tblGrid>
              <a:tr h="0">
                <a:tc>
                  <a:txBody>
                    <a:bodyPr/>
                    <a:lstStyle/>
                    <a:p>
                      <a:pPr algn="ctr"/>
                      <a:r>
                        <a:rPr kumimoji="1" lang="ja-JP" altLang="en-US" sz="800" b="1" dirty="0">
                          <a:solidFill>
                            <a:schemeClr val="tx1"/>
                          </a:solidFill>
                        </a:rPr>
                        <a:t>建設</a:t>
                      </a:r>
                    </a:p>
                  </a:txBody>
                  <a:tcPr anchor="ctr">
                    <a:solidFill>
                      <a:srgbClr val="EFF5F1"/>
                    </a:solidFill>
                  </a:tcPr>
                </a:tc>
                <a:extLst>
                  <a:ext uri="{0D108BD9-81ED-4DB2-BD59-A6C34878D82A}">
                    <a16:rowId xmlns:a16="http://schemas.microsoft.com/office/drawing/2014/main" val="2935847928"/>
                  </a:ext>
                </a:extLst>
              </a:tr>
              <a:tr h="0">
                <a:tc>
                  <a:txBody>
                    <a:bodyPr/>
                    <a:lstStyle/>
                    <a:p>
                      <a:pPr algn="l"/>
                      <a:r>
                        <a:rPr kumimoji="1" lang="ja-JP" altLang="en-US" sz="800" dirty="0">
                          <a:solidFill>
                            <a:schemeClr val="tx1"/>
                          </a:solidFill>
                        </a:rPr>
                        <a:t>日経アーキテクチュア</a:t>
                      </a:r>
                    </a:p>
                  </a:txBody>
                  <a:tcPr marL="144000" anchor="ctr">
                    <a:noFill/>
                  </a:tcPr>
                </a:tc>
                <a:extLst>
                  <a:ext uri="{0D108BD9-81ED-4DB2-BD59-A6C34878D82A}">
                    <a16:rowId xmlns:a16="http://schemas.microsoft.com/office/drawing/2014/main" val="1181230972"/>
                  </a:ext>
                </a:extLst>
              </a:tr>
              <a:tr h="0">
                <a:tc>
                  <a:txBody>
                    <a:bodyPr/>
                    <a:lstStyle/>
                    <a:p>
                      <a:pPr algn="l"/>
                      <a:r>
                        <a:rPr kumimoji="1" lang="ja-JP" altLang="en-US" sz="800" dirty="0">
                          <a:solidFill>
                            <a:schemeClr val="tx1"/>
                          </a:solidFill>
                        </a:rPr>
                        <a:t>日経コンストラクション</a:t>
                      </a:r>
                    </a:p>
                  </a:txBody>
                  <a:tcPr marL="144000" anchor="ctr">
                    <a:noFill/>
                  </a:tcPr>
                </a:tc>
                <a:extLst>
                  <a:ext uri="{0D108BD9-81ED-4DB2-BD59-A6C34878D82A}">
                    <a16:rowId xmlns:a16="http://schemas.microsoft.com/office/drawing/2014/main" val="3413108833"/>
                  </a:ext>
                </a:extLst>
              </a:tr>
              <a:tr h="0">
                <a:tc>
                  <a:txBody>
                    <a:bodyPr/>
                    <a:lstStyle/>
                    <a:p>
                      <a:pPr algn="l"/>
                      <a:r>
                        <a:rPr kumimoji="1" lang="ja-JP" altLang="en-US" sz="800" dirty="0">
                          <a:solidFill>
                            <a:schemeClr val="tx1"/>
                          </a:solidFill>
                        </a:rPr>
                        <a:t>日経ホームビルダー</a:t>
                      </a:r>
                    </a:p>
                  </a:txBody>
                  <a:tcPr marL="144000" anchor="ctr">
                    <a:noFill/>
                  </a:tcPr>
                </a:tc>
                <a:extLst>
                  <a:ext uri="{0D108BD9-81ED-4DB2-BD59-A6C34878D82A}">
                    <a16:rowId xmlns:a16="http://schemas.microsoft.com/office/drawing/2014/main" val="982003265"/>
                  </a:ext>
                </a:extLst>
              </a:tr>
            </a:tbl>
          </a:graphicData>
        </a:graphic>
      </p:graphicFrame>
      <p:grpSp>
        <p:nvGrpSpPr>
          <p:cNvPr id="43" name="グループ化 42">
            <a:extLst>
              <a:ext uri="{FF2B5EF4-FFF2-40B4-BE49-F238E27FC236}">
                <a16:creationId xmlns:a16="http://schemas.microsoft.com/office/drawing/2014/main" id="{48FADD0D-58B4-49EC-B241-240C0FE0BE21}"/>
              </a:ext>
            </a:extLst>
          </p:cNvPr>
          <p:cNvGrpSpPr/>
          <p:nvPr/>
        </p:nvGrpSpPr>
        <p:grpSpPr>
          <a:xfrm>
            <a:off x="6177136" y="826713"/>
            <a:ext cx="2972286" cy="496121"/>
            <a:chOff x="6177136" y="826713"/>
            <a:chExt cx="2972286" cy="496121"/>
          </a:xfrm>
        </p:grpSpPr>
        <p:sp>
          <p:nvSpPr>
            <p:cNvPr id="46" name="正方形/長方形 45">
              <a:extLst>
                <a:ext uri="{FF2B5EF4-FFF2-40B4-BE49-F238E27FC236}">
                  <a16:creationId xmlns:a16="http://schemas.microsoft.com/office/drawing/2014/main" id="{3CB874F0-E845-4839-B449-AD1890F38D4B}"/>
                </a:ext>
              </a:extLst>
            </p:cNvPr>
            <p:cNvSpPr/>
            <p:nvPr/>
          </p:nvSpPr>
          <p:spPr>
            <a:xfrm>
              <a:off x="6177136"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リード件数</a:t>
              </a:r>
            </a:p>
            <a:p>
              <a:pPr algn="ctr">
                <a:lnSpc>
                  <a:spcPct val="110000"/>
                </a:lnSpc>
              </a:pPr>
              <a:r>
                <a:rPr kumimoji="0" lang="ja-JP" altLang="en-US" sz="750" b="1" dirty="0">
                  <a:solidFill>
                    <a:schemeClr val="tx1">
                      <a:lumMod val="75000"/>
                      <a:lumOff val="25000"/>
                    </a:schemeClr>
                  </a:solidFill>
                  <a:latin typeface="+mn-ea"/>
                </a:rPr>
                <a:t>保証</a:t>
              </a:r>
            </a:p>
          </p:txBody>
        </p:sp>
        <p:sp>
          <p:nvSpPr>
            <p:cNvPr id="50" name="正方形/長方形 49">
              <a:extLst>
                <a:ext uri="{FF2B5EF4-FFF2-40B4-BE49-F238E27FC236}">
                  <a16:creationId xmlns:a16="http://schemas.microsoft.com/office/drawing/2014/main" id="{8D02FE22-0D36-4A3F-A5B8-5B94FA4D61A7}"/>
                </a:ext>
              </a:extLst>
            </p:cNvPr>
            <p:cNvSpPr/>
            <p:nvPr/>
          </p:nvSpPr>
          <p:spPr>
            <a:xfrm>
              <a:off x="6786122"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750" b="1" dirty="0">
                  <a:solidFill>
                    <a:schemeClr val="bg1">
                      <a:lumMod val="75000"/>
                    </a:schemeClr>
                  </a:solidFill>
                  <a:latin typeface="+mn-ea"/>
                </a:rPr>
                <a:t>掲載期間</a:t>
              </a:r>
            </a:p>
            <a:p>
              <a:pPr algn="ctr">
                <a:lnSpc>
                  <a:spcPct val="110000"/>
                </a:lnSpc>
              </a:pPr>
              <a:r>
                <a:rPr kumimoji="0" lang="zh-TW" altLang="en-US" sz="750" b="1" dirty="0">
                  <a:solidFill>
                    <a:schemeClr val="bg1">
                      <a:lumMod val="75000"/>
                    </a:schemeClr>
                  </a:solidFill>
                  <a:latin typeface="+mn-ea"/>
                </a:rPr>
                <a:t>保証</a:t>
              </a:r>
            </a:p>
          </p:txBody>
        </p:sp>
        <p:sp>
          <p:nvSpPr>
            <p:cNvPr id="51" name="正方形/長方形 50">
              <a:extLst>
                <a:ext uri="{FF2B5EF4-FFF2-40B4-BE49-F238E27FC236}">
                  <a16:creationId xmlns:a16="http://schemas.microsoft.com/office/drawing/2014/main" id="{D4BC074A-88C0-41E5-86E5-323B216575E3}"/>
                </a:ext>
              </a:extLst>
            </p:cNvPr>
            <p:cNvSpPr/>
            <p:nvPr/>
          </p:nvSpPr>
          <p:spPr>
            <a:xfrm>
              <a:off x="7395108"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750" b="1" dirty="0">
                  <a:solidFill>
                    <a:schemeClr val="tx1">
                      <a:lumMod val="75000"/>
                      <a:lumOff val="25000"/>
                    </a:schemeClr>
                  </a:solidFill>
                  <a:latin typeface="+mn-ea"/>
                </a:rPr>
                <a:t>WP</a:t>
              </a:r>
              <a:r>
                <a:rPr kumimoji="0" lang="ja-JP" altLang="en-US" sz="750" b="1" dirty="0">
                  <a:solidFill>
                    <a:schemeClr val="tx1">
                      <a:lumMod val="75000"/>
                      <a:lumOff val="25000"/>
                    </a:schemeClr>
                  </a:solidFill>
                  <a:latin typeface="+mn-ea"/>
                </a:rPr>
                <a:t>用意</a:t>
              </a:r>
              <a:br>
                <a:rPr kumimoji="0" lang="ja-JP" altLang="en-US" sz="750" b="1" dirty="0">
                  <a:solidFill>
                    <a:schemeClr val="tx1">
                      <a:lumMod val="75000"/>
                      <a:lumOff val="25000"/>
                    </a:schemeClr>
                  </a:solidFill>
                  <a:latin typeface="+mn-ea"/>
                </a:rPr>
              </a:br>
              <a:r>
                <a:rPr kumimoji="0" lang="ja-JP" altLang="en-US" sz="750" b="1" dirty="0">
                  <a:solidFill>
                    <a:schemeClr val="tx1">
                      <a:lumMod val="75000"/>
                      <a:lumOff val="25000"/>
                    </a:schemeClr>
                  </a:solidFill>
                  <a:latin typeface="+mn-ea"/>
                </a:rPr>
                <a:t>不要</a:t>
              </a:r>
            </a:p>
          </p:txBody>
        </p:sp>
        <p:sp>
          <p:nvSpPr>
            <p:cNvPr id="52" name="正方形/長方形 51">
              <a:extLst>
                <a:ext uri="{FF2B5EF4-FFF2-40B4-BE49-F238E27FC236}">
                  <a16:creationId xmlns:a16="http://schemas.microsoft.com/office/drawing/2014/main" id="{AC4A4D99-0C1D-4704-8FB8-0F529EDB753D}"/>
                </a:ext>
              </a:extLst>
            </p:cNvPr>
            <p:cNvSpPr/>
            <p:nvPr/>
          </p:nvSpPr>
          <p:spPr>
            <a:xfrm>
              <a:off x="8004094"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bg1">
                      <a:lumMod val="75000"/>
                    </a:schemeClr>
                  </a:solidFill>
                  <a:latin typeface="+mn-ea"/>
                </a:rPr>
                <a:t>取材アリ</a:t>
              </a:r>
            </a:p>
          </p:txBody>
        </p:sp>
        <p:sp>
          <p:nvSpPr>
            <p:cNvPr id="53" name="正方形/長方形 52">
              <a:extLst>
                <a:ext uri="{FF2B5EF4-FFF2-40B4-BE49-F238E27FC236}">
                  <a16:creationId xmlns:a16="http://schemas.microsoft.com/office/drawing/2014/main" id="{80860D0F-CEF8-473F-AB1E-42E58F31730C}"/>
                </a:ext>
              </a:extLst>
            </p:cNvPr>
            <p:cNvSpPr/>
            <p:nvPr/>
          </p:nvSpPr>
          <p:spPr>
            <a:xfrm>
              <a:off x="8613079"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セグメント</a:t>
              </a:r>
            </a:p>
          </p:txBody>
        </p:sp>
      </p:grpSp>
      <p:sp>
        <p:nvSpPr>
          <p:cNvPr id="49" name="テキスト ボックス 48">
            <a:extLst>
              <a:ext uri="{FF2B5EF4-FFF2-40B4-BE49-F238E27FC236}">
                <a16:creationId xmlns:a16="http://schemas.microsoft.com/office/drawing/2014/main" id="{DB104192-5501-4A62-9349-C43A384562FC}"/>
              </a:ext>
            </a:extLst>
          </p:cNvPr>
          <p:cNvSpPr txBox="1"/>
          <p:nvPr/>
        </p:nvSpPr>
        <p:spPr>
          <a:xfrm>
            <a:off x="4664968" y="3330006"/>
            <a:ext cx="4917613" cy="473078"/>
          </a:xfrm>
          <a:prstGeom prst="rect">
            <a:avLst/>
          </a:prstGeom>
          <a:noFill/>
        </p:spPr>
        <p:txBody>
          <a:bodyPr wrap="square">
            <a:spAutoFit/>
          </a:bodyPr>
          <a:lstStyle/>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想定獲得期間は</a:t>
            </a:r>
            <a:r>
              <a:rPr kumimoji="0" lang="en-US" altLang="ja-JP" sz="700" dirty="0">
                <a:solidFill>
                  <a:schemeClr val="tx1">
                    <a:lumMod val="95000"/>
                    <a:lumOff val="5000"/>
                  </a:schemeClr>
                </a:solidFill>
                <a:latin typeface="+mn-ea"/>
                <a:cs typeface="Meiryo UI" panose="020B0604030504040204" pitchFamily="50" charset="-128"/>
              </a:rPr>
              <a:t>4</a:t>
            </a:r>
            <a:r>
              <a:rPr kumimoji="0" lang="ja-JP" altLang="en-US" sz="700" dirty="0">
                <a:solidFill>
                  <a:schemeClr val="tx1">
                    <a:lumMod val="95000"/>
                    <a:lumOff val="5000"/>
                  </a:schemeClr>
                </a:solidFill>
                <a:latin typeface="+mn-ea"/>
                <a:cs typeface="Meiryo UI" panose="020B0604030504040204" pitchFamily="50" charset="-128"/>
              </a:rPr>
              <a:t>週間です。期間は目安であり保証するものではございません。</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誘導方法、誘導枠に使用する原稿内容は弊社にお任せいただきます。</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獲得件数を増やすことやリードのセグメントも可能です。ご相談ください。</a:t>
            </a:r>
            <a:endParaRPr kumimoji="0" lang="en-US" altLang="ja-JP" sz="700" dirty="0">
              <a:solidFill>
                <a:schemeClr val="tx1">
                  <a:lumMod val="95000"/>
                  <a:lumOff val="5000"/>
                </a:schemeClr>
              </a:solidFill>
              <a:latin typeface="+mn-ea"/>
              <a:cs typeface="Meiryo UI" panose="020B0604030504040204" pitchFamily="50" charset="-128"/>
            </a:endParaRPr>
          </a:p>
        </p:txBody>
      </p:sp>
    </p:spTree>
    <p:extLst>
      <p:ext uri="{BB962C8B-B14F-4D97-AF65-F5344CB8AC3E}">
        <p14:creationId xmlns:p14="http://schemas.microsoft.com/office/powerpoint/2010/main" val="376087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569934" cy="350865"/>
          </a:xfrm>
        </p:spPr>
        <p:txBody>
          <a:bodyPr/>
          <a:lstStyle/>
          <a:p>
            <a:r>
              <a:rPr lang="ja-JP" altLang="en-US" dirty="0"/>
              <a:t>リード件数保証型サービス ③</a:t>
            </a:r>
          </a:p>
        </p:txBody>
      </p:sp>
      <p:sp>
        <p:nvSpPr>
          <p:cNvPr id="4" name="正方形/長方形 3"/>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32520" y="934886"/>
            <a:ext cx="4328429"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日経 </a:t>
            </a:r>
            <a:r>
              <a:rPr lang="en-US" altLang="ja-JP" dirty="0" err="1">
                <a:latin typeface="游明朝" panose="02020400000000000000" pitchFamily="18" charset="-128"/>
                <a:ea typeface="游明朝" panose="02020400000000000000" pitchFamily="18" charset="-128"/>
              </a:rPr>
              <a:t>xTECH</a:t>
            </a:r>
            <a:r>
              <a:rPr lang="en-US" altLang="ja-JP" dirty="0">
                <a:latin typeface="游明朝" panose="02020400000000000000" pitchFamily="18" charset="-128"/>
                <a:ea typeface="游明朝" panose="02020400000000000000" pitchFamily="18" charset="-128"/>
              </a:rPr>
              <a:t> Active </a:t>
            </a:r>
            <a:r>
              <a:rPr lang="ja-JP" altLang="en-US" dirty="0">
                <a:latin typeface="游明朝" panose="02020400000000000000" pitchFamily="18" charset="-128"/>
                <a:ea typeface="游明朝" panose="02020400000000000000" pitchFamily="18" charset="-128"/>
              </a:rPr>
              <a:t>リサーチスペシャル</a:t>
            </a:r>
          </a:p>
        </p:txBody>
      </p:sp>
      <p:sp>
        <p:nvSpPr>
          <p:cNvPr id="10" name="テキスト ボックス 9">
            <a:extLst>
              <a:ext uri="{FF2B5EF4-FFF2-40B4-BE49-F238E27FC236}">
                <a16:creationId xmlns:a16="http://schemas.microsoft.com/office/drawing/2014/main" id="{7D7BBA11-0D64-4D2A-A4D0-65B9E2AB3F63}"/>
              </a:ext>
            </a:extLst>
          </p:cNvPr>
          <p:cNvSpPr txBox="1"/>
          <p:nvPr/>
        </p:nvSpPr>
        <p:spPr>
          <a:xfrm>
            <a:off x="632520" y="1490962"/>
            <a:ext cx="5125121" cy="512448"/>
          </a:xfrm>
          <a:prstGeom prst="rect">
            <a:avLst/>
          </a:prstGeom>
          <a:noFill/>
        </p:spPr>
        <p:txBody>
          <a:bodyPr wrap="none">
            <a:spAutoFit/>
          </a:bodyPr>
          <a:lstStyle/>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日経 </a:t>
            </a:r>
            <a:r>
              <a:rPr kumimoji="0" lang="en-US" altLang="ja-JP" sz="1050" dirty="0" err="1">
                <a:latin typeface="游明朝" panose="02020400000000000000" pitchFamily="18" charset="-128"/>
                <a:ea typeface="游明朝" panose="02020400000000000000" pitchFamily="18" charset="-128"/>
                <a:cs typeface="Meiryo UI" panose="020B0604030504040204" pitchFamily="50" charset="-128"/>
              </a:rPr>
              <a:t>xTECH</a:t>
            </a:r>
            <a: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t> Active</a:t>
            </a: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 読者に対して、導入意向など貴社の希望に沿った調査を実施。</a:t>
            </a:r>
            <a:b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b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回答者を調査情報とともにリードとしてご提供します。</a:t>
            </a:r>
          </a:p>
        </p:txBody>
      </p:sp>
      <p:sp>
        <p:nvSpPr>
          <p:cNvPr id="29" name="テキスト ボックス 28"/>
          <p:cNvSpPr txBox="1"/>
          <p:nvPr/>
        </p:nvSpPr>
        <p:spPr>
          <a:xfrm>
            <a:off x="4528138" y="2389522"/>
            <a:ext cx="1212191" cy="261610"/>
          </a:xfrm>
          <a:prstGeom prst="rect">
            <a:avLst/>
          </a:prstGeom>
          <a:noFill/>
        </p:spPr>
        <p:txBody>
          <a:bodyPr wrap="none" rtlCol="0">
            <a:spAutoFit/>
          </a:bodyPr>
          <a:lstStyle/>
          <a:p>
            <a:r>
              <a:rPr kumimoji="1" lang="ja-JP" altLang="en-US" sz="1100" b="1" dirty="0"/>
              <a:t>■ サービス内容</a:t>
            </a:r>
          </a:p>
        </p:txBody>
      </p:sp>
      <p:sp>
        <p:nvSpPr>
          <p:cNvPr id="18"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4528138" y="5597744"/>
            <a:ext cx="497443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a:t>
            </a:r>
            <a:r>
              <a:rPr lang="ja-JP" altLang="en-US" sz="600" dirty="0">
                <a:latin typeface="+mn-ea"/>
                <a:ea typeface="+mn-ea"/>
                <a:cs typeface="Meiryo UI" panose="020B0604030504040204" pitchFamily="50" charset="-128"/>
              </a:rPr>
              <a:t>注意事項</a:t>
            </a:r>
            <a:r>
              <a:rPr lang="en-US" altLang="ja-JP" sz="600" dirty="0">
                <a:latin typeface="+mn-ea"/>
                <a:ea typeface="+mn-ea"/>
                <a:cs typeface="Meiryo UI" panose="020B0604030504040204" pitchFamily="50" charset="-128"/>
              </a:rPr>
              <a:t>】</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調査対象、調査内容によってはお受けできないことがあります。あらかじめご相談ください。</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調査に合わせた最適な告知をプランしますが、スケジュール、内容の事前確認、レポートはございません。</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調査対象をセグメントする場合や、謝礼の内容や発送作業を変更する場合は別途お見積もりいたします。</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調査報告書の作成は含まれません。</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実施する設問項目は貴社にてご用意ください。</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・競合ドメイン排除は、</a:t>
            </a:r>
            <a:r>
              <a:rPr lang="en-US" altLang="ja-JP" sz="600" dirty="0">
                <a:latin typeface="+mn-ea"/>
                <a:ea typeface="+mn-ea"/>
                <a:cs typeface="Meiryo UI" panose="020B0604030504040204" pitchFamily="50" charset="-128"/>
              </a:rPr>
              <a:t>10</a:t>
            </a:r>
            <a:r>
              <a:rPr lang="ja-JP" altLang="en-US" sz="600" dirty="0">
                <a:latin typeface="+mn-ea"/>
                <a:ea typeface="+mn-ea"/>
                <a:cs typeface="Meiryo UI" panose="020B0604030504040204" pitchFamily="50" charset="-128"/>
              </a:rPr>
              <a:t>件まで無料です。入稿時に確定した企業ドメインを提供いただきます。掲載後の追加・変更はできかねます。</a:t>
            </a:r>
          </a:p>
        </p:txBody>
      </p:sp>
      <p:sp>
        <p:nvSpPr>
          <p:cNvPr id="21" name="テキスト ボックス 20">
            <a:extLst>
              <a:ext uri="{FF2B5EF4-FFF2-40B4-BE49-F238E27FC236}">
                <a16:creationId xmlns:a16="http://schemas.microsoft.com/office/drawing/2014/main" id="{0E19B27A-43FC-4223-B373-C37A8556AD08}"/>
              </a:ext>
            </a:extLst>
          </p:cNvPr>
          <p:cNvSpPr txBox="1"/>
          <p:nvPr/>
        </p:nvSpPr>
        <p:spPr>
          <a:xfrm>
            <a:off x="4715906" y="3948310"/>
            <a:ext cx="4224233" cy="350865"/>
          </a:xfrm>
          <a:prstGeom prst="rect">
            <a:avLst/>
          </a:prstGeom>
          <a:noFill/>
        </p:spPr>
        <p:txBody>
          <a:bodyPr wrap="none">
            <a:spAutoFit/>
          </a:bodyPr>
          <a:lstStyle/>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１</a:t>
            </a:r>
            <a:r>
              <a:rPr kumimoji="0" lang="en-US" altLang="ja-JP" sz="700" dirty="0">
                <a:solidFill>
                  <a:schemeClr val="tx1">
                    <a:lumMod val="95000"/>
                    <a:lumOff val="5000"/>
                  </a:schemeClr>
                </a:solidFill>
                <a:latin typeface="+mn-ea"/>
                <a:cs typeface="Meiryo UI" panose="020B0604030504040204" pitchFamily="50" charset="-128"/>
              </a:rPr>
              <a:t>	</a:t>
            </a:r>
            <a:r>
              <a:rPr kumimoji="0" lang="ja-JP" altLang="en-US" sz="700" dirty="0">
                <a:solidFill>
                  <a:schemeClr val="tx1">
                    <a:lumMod val="95000"/>
                    <a:lumOff val="5000"/>
                  </a:schemeClr>
                </a:solidFill>
                <a:latin typeface="+mn-ea"/>
                <a:cs typeface="Meiryo UI" panose="020B0604030504040204" pitchFamily="50" charset="-128"/>
              </a:rPr>
              <a:t>業種、職種、所属部門、従業員数、役職は調査設問外のプロフィール項目として取得します。</a:t>
            </a:r>
            <a:endParaRPr kumimoji="0" lang="en-US" altLang="ja-JP" sz="700" dirty="0">
              <a:solidFill>
                <a:schemeClr val="tx1">
                  <a:lumMod val="95000"/>
                  <a:lumOff val="5000"/>
                </a:schemeClr>
              </a:solidFill>
              <a:latin typeface="+mn-ea"/>
              <a:cs typeface="Meiryo UI" panose="020B0604030504040204" pitchFamily="50" charset="-128"/>
            </a:endParaRPr>
          </a:p>
          <a:p>
            <a:pPr>
              <a:lnSpc>
                <a:spcPct val="120000"/>
              </a:lnSpc>
              <a:tabLst>
                <a:tab pos="266700" algn="l"/>
              </a:tabLst>
              <a:defRPr/>
            </a:pP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２</a:t>
            </a:r>
            <a:r>
              <a:rPr kumimoji="0" lang="en-US" altLang="ja-JP" sz="700" dirty="0">
                <a:solidFill>
                  <a:schemeClr val="tx1">
                    <a:lumMod val="95000"/>
                    <a:lumOff val="5000"/>
                  </a:schemeClr>
                </a:solidFill>
                <a:latin typeface="+mn-ea"/>
                <a:cs typeface="Meiryo UI" panose="020B0604030504040204" pitchFamily="50" charset="-128"/>
              </a:rPr>
              <a:t>	</a:t>
            </a:r>
            <a:r>
              <a:rPr kumimoji="0" lang="ja-JP" altLang="en-US" sz="700" dirty="0">
                <a:solidFill>
                  <a:schemeClr val="tx1">
                    <a:lumMod val="95000"/>
                    <a:lumOff val="5000"/>
                  </a:schemeClr>
                </a:solidFill>
                <a:latin typeface="+mn-ea"/>
                <a:cs typeface="Meiryo UI" panose="020B0604030504040204" pitchFamily="50" charset="-128"/>
              </a:rPr>
              <a:t>謝礼を変更する場合は実費でお見積もりとなります。</a:t>
            </a:r>
            <a:endParaRPr kumimoji="0" lang="en-US" altLang="ja-JP" sz="700" dirty="0">
              <a:solidFill>
                <a:schemeClr val="tx1">
                  <a:lumMod val="95000"/>
                  <a:lumOff val="5000"/>
                </a:schemeClr>
              </a:solidFill>
              <a:latin typeface="+mn-ea"/>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934665120"/>
              </p:ext>
            </p:extLst>
          </p:nvPr>
        </p:nvGraphicFramePr>
        <p:xfrm>
          <a:off x="4796090" y="2720187"/>
          <a:ext cx="4477390" cy="1063680"/>
        </p:xfrm>
        <a:graphic>
          <a:graphicData uri="http://schemas.openxmlformats.org/drawingml/2006/table">
            <a:tbl>
              <a:tblPr>
                <a:tableStyleId>{5C22544A-7EE6-4342-B048-85BDC9FD1C3A}</a:tableStyleId>
              </a:tblPr>
              <a:tblGrid>
                <a:gridCol w="1741966">
                  <a:extLst>
                    <a:ext uri="{9D8B030D-6E8A-4147-A177-3AD203B41FA5}">
                      <a16:colId xmlns:a16="http://schemas.microsoft.com/office/drawing/2014/main" val="20000"/>
                    </a:ext>
                  </a:extLst>
                </a:gridCol>
                <a:gridCol w="2735424">
                  <a:extLst>
                    <a:ext uri="{9D8B030D-6E8A-4147-A177-3AD203B41FA5}">
                      <a16:colId xmlns:a16="http://schemas.microsoft.com/office/drawing/2014/main" val="20001"/>
                    </a:ext>
                  </a:extLst>
                </a:gridCol>
              </a:tblGrid>
              <a:tr h="0">
                <a:tc>
                  <a:txBody>
                    <a:bodyPr/>
                    <a:lstStyle/>
                    <a:p>
                      <a:pPr algn="ctr"/>
                      <a:r>
                        <a:rPr kumimoji="0" lang="ja-JP" altLang="en-US" sz="800" dirty="0">
                          <a:solidFill>
                            <a:schemeClr val="tx1"/>
                          </a:solidFill>
                          <a:latin typeface="+mn-ea"/>
                          <a:ea typeface="+mn-ea"/>
                        </a:rPr>
                        <a:t>調査設問</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en-US" altLang="ja-JP" sz="800" dirty="0">
                          <a:solidFill>
                            <a:schemeClr val="tx1"/>
                          </a:solidFill>
                          <a:latin typeface="+mn-ea"/>
                          <a:ea typeface="+mn-ea"/>
                        </a:rPr>
                        <a:t>10</a:t>
                      </a:r>
                      <a:r>
                        <a:rPr kumimoji="0" lang="ja-JP" altLang="en-US" sz="800" dirty="0">
                          <a:solidFill>
                            <a:schemeClr val="tx1"/>
                          </a:solidFill>
                          <a:latin typeface="+mn-ea"/>
                          <a:ea typeface="+mn-ea"/>
                        </a:rPr>
                        <a:t>問まで</a:t>
                      </a:r>
                      <a:r>
                        <a:rPr kumimoji="0" lang="ja-JP" altLang="en-US" sz="800" baseline="30000" dirty="0">
                          <a:solidFill>
                            <a:schemeClr val="tx1"/>
                          </a:solidFill>
                          <a:latin typeface="+mn-ea"/>
                          <a:ea typeface="+mn-ea"/>
                        </a:rPr>
                        <a:t>＊</a:t>
                      </a:r>
                      <a:r>
                        <a:rPr kumimoji="0" lang="en-US" altLang="ja-JP" sz="800" baseline="30000" dirty="0">
                          <a:solidFill>
                            <a:schemeClr val="tx1"/>
                          </a:solidFill>
                          <a:latin typeface="+mn-ea"/>
                          <a:ea typeface="+mn-ea"/>
                        </a:rPr>
                        <a:t>1</a:t>
                      </a:r>
                      <a:endParaRPr kumimoji="0" lang="ja-JP" altLang="en-US" sz="800" baseline="30000" dirty="0">
                        <a:solidFill>
                          <a:schemeClr val="tx1"/>
                        </a:solidFill>
                        <a:latin typeface="+mn-ea"/>
                        <a:ea typeface="+mn-ea"/>
                      </a:endParaRP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ctr"/>
                      <a:r>
                        <a:rPr kumimoji="0" lang="ja-JP" altLang="en-US" sz="800" dirty="0">
                          <a:solidFill>
                            <a:schemeClr val="tx1"/>
                          </a:solidFill>
                          <a:latin typeface="+mn-ea"/>
                          <a:ea typeface="+mn-ea"/>
                        </a:rPr>
                        <a:t>リスト獲得</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en-US" altLang="ja-JP" sz="800" dirty="0">
                          <a:solidFill>
                            <a:schemeClr val="tx1"/>
                          </a:solidFill>
                          <a:latin typeface="+mn-ea"/>
                          <a:ea typeface="+mn-ea"/>
                        </a:rPr>
                        <a:t>IT</a:t>
                      </a:r>
                      <a:r>
                        <a:rPr kumimoji="0" lang="ja-JP" altLang="en-US" sz="800" dirty="0">
                          <a:solidFill>
                            <a:schemeClr val="tx1"/>
                          </a:solidFill>
                          <a:latin typeface="+mn-ea"/>
                          <a:ea typeface="+mn-ea"/>
                        </a:rPr>
                        <a:t>：</a:t>
                      </a:r>
                      <a:r>
                        <a:rPr kumimoji="0" lang="en-US" altLang="ja-JP" sz="800" dirty="0">
                          <a:solidFill>
                            <a:schemeClr val="tx1"/>
                          </a:solidFill>
                          <a:latin typeface="+mn-ea"/>
                          <a:ea typeface="+mn-ea"/>
                        </a:rPr>
                        <a:t>150</a:t>
                      </a:r>
                      <a:r>
                        <a:rPr kumimoji="0" lang="ja-JP" altLang="en-US" sz="800" dirty="0">
                          <a:solidFill>
                            <a:schemeClr val="tx1"/>
                          </a:solidFill>
                          <a:latin typeface="+mn-ea"/>
                          <a:ea typeface="+mn-ea"/>
                        </a:rPr>
                        <a:t>名～／製造・建設：</a:t>
                      </a:r>
                      <a:r>
                        <a:rPr kumimoji="0" lang="en-US" altLang="ja-JP" sz="800" dirty="0">
                          <a:solidFill>
                            <a:schemeClr val="tx1"/>
                          </a:solidFill>
                          <a:latin typeface="+mn-ea"/>
                          <a:ea typeface="+mn-ea"/>
                        </a:rPr>
                        <a:t>50</a:t>
                      </a:r>
                      <a:r>
                        <a:rPr kumimoji="0" lang="ja-JP" altLang="en-US" sz="800" dirty="0">
                          <a:solidFill>
                            <a:schemeClr val="tx1"/>
                          </a:solidFill>
                          <a:latin typeface="+mn-ea"/>
                          <a:ea typeface="+mn-ea"/>
                        </a:rPr>
                        <a:t>名～</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ctr"/>
                      <a:r>
                        <a:rPr kumimoji="0" lang="ja-JP" altLang="en-US" sz="800" dirty="0">
                          <a:solidFill>
                            <a:schemeClr val="tx1"/>
                          </a:solidFill>
                          <a:latin typeface="+mn-ea"/>
                          <a:ea typeface="+mn-ea"/>
                        </a:rPr>
                        <a:t>調査対象</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ja-JP" altLang="en-US" sz="800" dirty="0">
                          <a:solidFill>
                            <a:schemeClr val="tx1"/>
                          </a:solidFill>
                          <a:latin typeface="+mn-ea"/>
                          <a:ea typeface="+mn-ea"/>
                        </a:rPr>
                        <a:t>日経 </a:t>
                      </a:r>
                      <a:r>
                        <a:rPr kumimoji="0" lang="en-US" altLang="ja-JP" sz="800" dirty="0" err="1">
                          <a:solidFill>
                            <a:schemeClr val="tx1"/>
                          </a:solidFill>
                          <a:latin typeface="+mn-ea"/>
                          <a:ea typeface="+mn-ea"/>
                        </a:rPr>
                        <a:t>xTECH</a:t>
                      </a:r>
                      <a:r>
                        <a:rPr kumimoji="0" lang="ja-JP" altLang="en-US" sz="800" dirty="0">
                          <a:solidFill>
                            <a:schemeClr val="tx1"/>
                          </a:solidFill>
                          <a:latin typeface="+mn-ea"/>
                          <a:ea typeface="+mn-ea"/>
                        </a:rPr>
                        <a:t> </a:t>
                      </a:r>
                      <a:r>
                        <a:rPr kumimoji="0" lang="en-US" altLang="ja-JP" sz="800" dirty="0">
                          <a:solidFill>
                            <a:schemeClr val="tx1"/>
                          </a:solidFill>
                          <a:latin typeface="+mn-ea"/>
                          <a:ea typeface="+mn-ea"/>
                        </a:rPr>
                        <a:t>Active</a:t>
                      </a:r>
                      <a:r>
                        <a:rPr kumimoji="0" lang="ja-JP" altLang="en-US" sz="800" dirty="0">
                          <a:solidFill>
                            <a:schemeClr val="tx1"/>
                          </a:solidFill>
                          <a:latin typeface="+mn-ea"/>
                          <a:ea typeface="+mn-ea"/>
                        </a:rPr>
                        <a:t> 会員</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r>
                        <a:rPr kumimoji="0" lang="ja-JP" altLang="en-US" sz="800" dirty="0">
                          <a:solidFill>
                            <a:schemeClr val="tx1"/>
                          </a:solidFill>
                          <a:latin typeface="+mn-ea"/>
                          <a:ea typeface="+mn-ea"/>
                        </a:rPr>
                        <a:t>謝礼、抽選および発送</a:t>
                      </a:r>
                      <a:r>
                        <a:rPr kumimoji="0" lang="ja-JP" altLang="en-US" sz="800" baseline="30000" dirty="0">
                          <a:solidFill>
                            <a:schemeClr val="tx1"/>
                          </a:solidFill>
                          <a:latin typeface="+mn-ea"/>
                          <a:ea typeface="+mn-ea"/>
                        </a:rPr>
                        <a:t>＊</a:t>
                      </a:r>
                      <a:r>
                        <a:rPr kumimoji="0" lang="en-US" altLang="ja-JP" sz="800" baseline="30000" dirty="0">
                          <a:solidFill>
                            <a:schemeClr val="tx1"/>
                          </a:solidFill>
                          <a:latin typeface="+mn-ea"/>
                          <a:ea typeface="+mn-ea"/>
                        </a:rPr>
                        <a:t>2</a:t>
                      </a:r>
                      <a:endParaRPr kumimoji="0" lang="ja-JP" altLang="en-US" sz="800" baseline="30000" dirty="0">
                        <a:solidFill>
                          <a:schemeClr val="tx1"/>
                        </a:solidFill>
                        <a:latin typeface="+mn-ea"/>
                        <a:ea typeface="+mn-ea"/>
                      </a:endParaRP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en-US" altLang="ja-JP" sz="800" dirty="0">
                          <a:solidFill>
                            <a:schemeClr val="tx1"/>
                          </a:solidFill>
                          <a:latin typeface="+mn-ea"/>
                          <a:ea typeface="+mn-ea"/>
                        </a:rPr>
                        <a:t>5,000</a:t>
                      </a:r>
                      <a:r>
                        <a:rPr kumimoji="0" lang="ja-JP" altLang="en-US" sz="800" dirty="0">
                          <a:solidFill>
                            <a:schemeClr val="tx1"/>
                          </a:solidFill>
                          <a:latin typeface="+mn-ea"/>
                          <a:ea typeface="+mn-ea"/>
                        </a:rPr>
                        <a:t>円</a:t>
                      </a:r>
                      <a:r>
                        <a:rPr kumimoji="0" lang="en-US" altLang="ja-JP" sz="800" dirty="0">
                          <a:solidFill>
                            <a:schemeClr val="tx1"/>
                          </a:solidFill>
                          <a:latin typeface="+mn-ea"/>
                          <a:ea typeface="+mn-ea"/>
                        </a:rPr>
                        <a:t>×20</a:t>
                      </a:r>
                      <a:r>
                        <a:rPr kumimoji="0" lang="ja-JP" altLang="en-US" sz="800" dirty="0">
                          <a:solidFill>
                            <a:schemeClr val="tx1"/>
                          </a:solidFill>
                          <a:latin typeface="+mn-ea"/>
                          <a:ea typeface="+mn-ea"/>
                        </a:rPr>
                        <a:t>名様分の商品券をメールで配送</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1" name="テキスト ボックス 30"/>
          <p:cNvSpPr txBox="1"/>
          <p:nvPr/>
        </p:nvSpPr>
        <p:spPr>
          <a:xfrm>
            <a:off x="3401733" y="4620378"/>
            <a:ext cx="1723549" cy="379463"/>
          </a:xfrm>
          <a:prstGeom prst="rect">
            <a:avLst/>
          </a:prstGeom>
          <a:noFill/>
        </p:spPr>
        <p:txBody>
          <a:bodyPr wrap="none" rtlCol="0">
            <a:spAutoFit/>
          </a:bodyPr>
          <a:lstStyle/>
          <a:p>
            <a:pPr>
              <a:lnSpc>
                <a:spcPct val="120000"/>
              </a:lnSpc>
            </a:pPr>
            <a:r>
              <a:rPr kumimoji="0" lang="ja-JP" altLang="en-US" sz="800" b="1" dirty="0">
                <a:solidFill>
                  <a:srgbClr val="E50065"/>
                </a:solidFill>
              </a:rPr>
              <a:t>調査回答者情報をリードとして、</a:t>
            </a:r>
            <a:br>
              <a:rPr kumimoji="0" lang="en-US" altLang="ja-JP" sz="800" b="1" dirty="0">
                <a:solidFill>
                  <a:srgbClr val="E50065"/>
                </a:solidFill>
              </a:rPr>
            </a:br>
            <a:r>
              <a:rPr kumimoji="0" lang="ja-JP" altLang="en-US" sz="800" b="1" dirty="0">
                <a:solidFill>
                  <a:srgbClr val="E50065"/>
                </a:solidFill>
              </a:rPr>
              <a:t>調査結果とともにご提供します。</a:t>
            </a:r>
          </a:p>
        </p:txBody>
      </p:sp>
      <p:grpSp>
        <p:nvGrpSpPr>
          <p:cNvPr id="47" name="グループ化 46">
            <a:extLst>
              <a:ext uri="{FF2B5EF4-FFF2-40B4-BE49-F238E27FC236}">
                <a16:creationId xmlns:a16="http://schemas.microsoft.com/office/drawing/2014/main" id="{2DCD8C4F-4932-4737-AEF8-66308E5846F5}"/>
              </a:ext>
            </a:extLst>
          </p:cNvPr>
          <p:cNvGrpSpPr/>
          <p:nvPr/>
        </p:nvGrpSpPr>
        <p:grpSpPr>
          <a:xfrm>
            <a:off x="1009489" y="2245054"/>
            <a:ext cx="2104896" cy="3881615"/>
            <a:chOff x="536040" y="2245054"/>
            <a:chExt cx="2104896" cy="3881615"/>
          </a:xfrm>
        </p:grpSpPr>
        <p:grpSp>
          <p:nvGrpSpPr>
            <p:cNvPr id="46" name="グループ化 45">
              <a:extLst>
                <a:ext uri="{FF2B5EF4-FFF2-40B4-BE49-F238E27FC236}">
                  <a16:creationId xmlns:a16="http://schemas.microsoft.com/office/drawing/2014/main" id="{D4D074F6-504C-42D7-AAC3-EDB1E8AF3383}"/>
                </a:ext>
              </a:extLst>
            </p:cNvPr>
            <p:cNvGrpSpPr/>
            <p:nvPr/>
          </p:nvGrpSpPr>
          <p:grpSpPr>
            <a:xfrm>
              <a:off x="536040" y="2245054"/>
              <a:ext cx="2104896" cy="3881615"/>
              <a:chOff x="536040" y="2245054"/>
              <a:chExt cx="2104896" cy="3881615"/>
            </a:xfrm>
            <a:effectLst>
              <a:outerShdw blurRad="63500" sx="102000" sy="102000" algn="ctr" rotWithShape="0">
                <a:prstClr val="black">
                  <a:alpha val="20000"/>
                </a:prstClr>
              </a:outerShdw>
            </a:effectLst>
          </p:grpSpPr>
          <p:pic>
            <p:nvPicPr>
              <p:cNvPr id="39" name="図 38">
                <a:extLst>
                  <a:ext uri="{FF2B5EF4-FFF2-40B4-BE49-F238E27FC236}">
                    <a16:creationId xmlns:a16="http://schemas.microsoft.com/office/drawing/2014/main" id="{1CE7DBE1-B1C2-42AE-98E6-8BBA1DADD53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040" y="2245054"/>
                <a:ext cx="2104896" cy="2775616"/>
              </a:xfrm>
              <a:prstGeom prst="rect">
                <a:avLst/>
              </a:prstGeom>
            </p:spPr>
          </p:pic>
          <p:pic>
            <p:nvPicPr>
              <p:cNvPr id="40" name="図 39">
                <a:extLst>
                  <a:ext uri="{FF2B5EF4-FFF2-40B4-BE49-F238E27FC236}">
                    <a16:creationId xmlns:a16="http://schemas.microsoft.com/office/drawing/2014/main" id="{71005956-F60F-49EC-8682-1452CAF076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6040" y="4028930"/>
                <a:ext cx="2104896" cy="2097739"/>
              </a:xfrm>
              <a:prstGeom prst="rect">
                <a:avLst/>
              </a:prstGeom>
            </p:spPr>
          </p:pic>
        </p:grpSp>
        <p:pic>
          <p:nvPicPr>
            <p:cNvPr id="42" name="図 41" descr="画面の領域">
              <a:extLst>
                <a:ext uri="{FF2B5EF4-FFF2-40B4-BE49-F238E27FC236}">
                  <a16:creationId xmlns:a16="http://schemas.microsoft.com/office/drawing/2014/main" id="{006AF21A-5732-4E13-BCB4-EB50976AF1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0254" y="2373356"/>
              <a:ext cx="1836588" cy="403618"/>
            </a:xfrm>
            <a:prstGeom prst="rect">
              <a:avLst/>
            </a:prstGeom>
            <a:noFill/>
            <a:ln>
              <a:noFill/>
            </a:ln>
          </p:spPr>
        </p:pic>
        <p:grpSp>
          <p:nvGrpSpPr>
            <p:cNvPr id="45" name="グループ化 44">
              <a:extLst>
                <a:ext uri="{FF2B5EF4-FFF2-40B4-BE49-F238E27FC236}">
                  <a16:creationId xmlns:a16="http://schemas.microsoft.com/office/drawing/2014/main" id="{5FC98EDB-9B10-4EE8-82D1-896A811A3F15}"/>
                </a:ext>
              </a:extLst>
            </p:cNvPr>
            <p:cNvGrpSpPr/>
            <p:nvPr/>
          </p:nvGrpSpPr>
          <p:grpSpPr>
            <a:xfrm>
              <a:off x="628029" y="2791881"/>
              <a:ext cx="1861171" cy="3236648"/>
              <a:chOff x="-6045200" y="-2054521"/>
              <a:chExt cx="5878601" cy="10223116"/>
            </a:xfrm>
          </p:grpSpPr>
          <p:pic>
            <p:nvPicPr>
              <p:cNvPr id="17" name="図 16">
                <a:extLst>
                  <a:ext uri="{FF2B5EF4-FFF2-40B4-BE49-F238E27FC236}">
                    <a16:creationId xmlns:a16="http://schemas.microsoft.com/office/drawing/2014/main" id="{C459E402-2B03-4B64-90EC-B0D94E5F087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28183" y="-2054521"/>
                <a:ext cx="5861481" cy="3554302"/>
              </a:xfrm>
              <a:prstGeom prst="rect">
                <a:avLst/>
              </a:prstGeom>
            </p:spPr>
          </p:pic>
          <p:pic>
            <p:nvPicPr>
              <p:cNvPr id="34" name="図 33">
                <a:extLst>
                  <a:ext uri="{FF2B5EF4-FFF2-40B4-BE49-F238E27FC236}">
                    <a16:creationId xmlns:a16="http://schemas.microsoft.com/office/drawing/2014/main" id="{ADD100AD-CEFD-4C66-ADDC-18F5E7B953C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45200" y="1499780"/>
                <a:ext cx="5878601" cy="6668815"/>
              </a:xfrm>
              <a:prstGeom prst="rect">
                <a:avLst/>
              </a:prstGeom>
            </p:spPr>
          </p:pic>
        </p:grpSp>
      </p:grpSp>
      <p:sp>
        <p:nvSpPr>
          <p:cNvPr id="48" name="正方形/長方形 47">
            <a:extLst>
              <a:ext uri="{FF2B5EF4-FFF2-40B4-BE49-F238E27FC236}">
                <a16:creationId xmlns:a16="http://schemas.microsoft.com/office/drawing/2014/main" id="{E18B8FA1-8700-4DE9-824B-A027FE9AA903}"/>
              </a:ext>
            </a:extLst>
          </p:cNvPr>
          <p:cNvSpPr/>
          <p:nvPr/>
        </p:nvSpPr>
        <p:spPr>
          <a:xfrm>
            <a:off x="1104932" y="3924300"/>
            <a:ext cx="1225300" cy="2133600"/>
          </a:xfrm>
          <a:prstGeom prst="rect">
            <a:avLst/>
          </a:prstGeom>
          <a:noFill/>
          <a:ln w="9525">
            <a:solidFill>
              <a:srgbClr val="E500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柱 48">
            <a:extLst>
              <a:ext uri="{FF2B5EF4-FFF2-40B4-BE49-F238E27FC236}">
                <a16:creationId xmlns:a16="http://schemas.microsoft.com/office/drawing/2014/main" id="{CBA52DB2-D985-40C4-B2A5-F177B8A83212}"/>
              </a:ext>
            </a:extLst>
          </p:cNvPr>
          <p:cNvSpPr/>
          <p:nvPr/>
        </p:nvSpPr>
        <p:spPr>
          <a:xfrm>
            <a:off x="2923828" y="5653866"/>
            <a:ext cx="806114" cy="720080"/>
          </a:xfrm>
          <a:prstGeom prst="can">
            <a:avLst/>
          </a:prstGeom>
          <a:solidFill>
            <a:srgbClr val="E500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r>
              <a:rPr kumimoji="0" lang="ja-JP" altLang="en-US" sz="1000" b="1" dirty="0">
                <a:solidFill>
                  <a:schemeClr val="bg1"/>
                </a:solidFill>
                <a:latin typeface="+mn-ea"/>
              </a:rPr>
              <a:t>リード</a:t>
            </a:r>
            <a:br>
              <a:rPr kumimoji="0" lang="en-US" altLang="ja-JP" sz="1000" b="1" dirty="0">
                <a:solidFill>
                  <a:schemeClr val="bg1"/>
                </a:solidFill>
                <a:latin typeface="+mn-ea"/>
              </a:rPr>
            </a:br>
            <a:r>
              <a:rPr kumimoji="0" lang="ja-JP" altLang="en-US" sz="1000" b="1" dirty="0">
                <a:solidFill>
                  <a:schemeClr val="bg1"/>
                </a:solidFill>
                <a:latin typeface="+mn-ea"/>
              </a:rPr>
              <a:t>獲得</a:t>
            </a:r>
          </a:p>
        </p:txBody>
      </p:sp>
      <p:sp>
        <p:nvSpPr>
          <p:cNvPr id="5" name="フリーフォーム 4"/>
          <p:cNvSpPr/>
          <p:nvPr/>
        </p:nvSpPr>
        <p:spPr>
          <a:xfrm>
            <a:off x="2215166" y="4122421"/>
            <a:ext cx="1120140" cy="1582792"/>
          </a:xfrm>
          <a:custGeom>
            <a:avLst/>
            <a:gdLst>
              <a:gd name="connsiteX0" fmla="*/ 0 w 182880"/>
              <a:gd name="connsiteY0" fmla="*/ 0 h 643233"/>
              <a:gd name="connsiteX1" fmla="*/ 182880 w 182880"/>
              <a:gd name="connsiteY1" fmla="*/ 0 h 643233"/>
              <a:gd name="connsiteX2" fmla="*/ 182880 w 182880"/>
              <a:gd name="connsiteY2" fmla="*/ 643233 h 643233"/>
            </a:gdLst>
            <a:ahLst/>
            <a:cxnLst>
              <a:cxn ang="0">
                <a:pos x="connsiteX0" y="connsiteY0"/>
              </a:cxn>
              <a:cxn ang="0">
                <a:pos x="connsiteX1" y="connsiteY1"/>
              </a:cxn>
              <a:cxn ang="0">
                <a:pos x="connsiteX2" y="connsiteY2"/>
              </a:cxn>
            </a:cxnLst>
            <a:rect l="l" t="t" r="r" b="b"/>
            <a:pathLst>
              <a:path w="182880" h="643233">
                <a:moveTo>
                  <a:pt x="0" y="0"/>
                </a:moveTo>
                <a:lnTo>
                  <a:pt x="182880" y="0"/>
                </a:lnTo>
                <a:lnTo>
                  <a:pt x="182880" y="643233"/>
                </a:lnTo>
              </a:path>
            </a:pathLst>
          </a:custGeom>
          <a:noFill/>
          <a:ln>
            <a:solidFill>
              <a:srgbClr val="E50065"/>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E0E18FE5-1409-4E38-B92A-E0958CB8A9AA}"/>
              </a:ext>
            </a:extLst>
          </p:cNvPr>
          <p:cNvGrpSpPr/>
          <p:nvPr/>
        </p:nvGrpSpPr>
        <p:grpSpPr>
          <a:xfrm>
            <a:off x="6177136" y="826713"/>
            <a:ext cx="2972286" cy="496121"/>
            <a:chOff x="6177136" y="826713"/>
            <a:chExt cx="2972286" cy="496121"/>
          </a:xfrm>
        </p:grpSpPr>
        <p:sp>
          <p:nvSpPr>
            <p:cNvPr id="61" name="正方形/長方形 60">
              <a:extLst>
                <a:ext uri="{FF2B5EF4-FFF2-40B4-BE49-F238E27FC236}">
                  <a16:creationId xmlns:a16="http://schemas.microsoft.com/office/drawing/2014/main" id="{FC3948BF-6B32-4BD8-AAB5-AF5F7FFF307D}"/>
                </a:ext>
              </a:extLst>
            </p:cNvPr>
            <p:cNvSpPr/>
            <p:nvPr/>
          </p:nvSpPr>
          <p:spPr>
            <a:xfrm>
              <a:off x="6177136"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リード件数</a:t>
              </a:r>
            </a:p>
            <a:p>
              <a:pPr algn="ctr">
                <a:lnSpc>
                  <a:spcPct val="110000"/>
                </a:lnSpc>
              </a:pPr>
              <a:r>
                <a:rPr kumimoji="0" lang="ja-JP" altLang="en-US" sz="750" b="1" dirty="0">
                  <a:solidFill>
                    <a:schemeClr val="tx1">
                      <a:lumMod val="75000"/>
                      <a:lumOff val="25000"/>
                    </a:schemeClr>
                  </a:solidFill>
                  <a:latin typeface="+mn-ea"/>
                </a:rPr>
                <a:t>保証</a:t>
              </a:r>
            </a:p>
          </p:txBody>
        </p:sp>
        <p:sp>
          <p:nvSpPr>
            <p:cNvPr id="62" name="正方形/長方形 61">
              <a:extLst>
                <a:ext uri="{FF2B5EF4-FFF2-40B4-BE49-F238E27FC236}">
                  <a16:creationId xmlns:a16="http://schemas.microsoft.com/office/drawing/2014/main" id="{59D095FD-3FB6-4BA0-AFF1-7753D1DF7B80}"/>
                </a:ext>
              </a:extLst>
            </p:cNvPr>
            <p:cNvSpPr/>
            <p:nvPr/>
          </p:nvSpPr>
          <p:spPr>
            <a:xfrm>
              <a:off x="6786122"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750" b="1" dirty="0">
                  <a:solidFill>
                    <a:schemeClr val="bg1">
                      <a:lumMod val="75000"/>
                    </a:schemeClr>
                  </a:solidFill>
                  <a:latin typeface="+mn-ea"/>
                </a:rPr>
                <a:t>掲載期間</a:t>
              </a:r>
            </a:p>
            <a:p>
              <a:pPr algn="ctr">
                <a:lnSpc>
                  <a:spcPct val="110000"/>
                </a:lnSpc>
              </a:pPr>
              <a:r>
                <a:rPr kumimoji="0" lang="zh-TW" altLang="en-US" sz="750" b="1" dirty="0">
                  <a:solidFill>
                    <a:schemeClr val="bg1">
                      <a:lumMod val="75000"/>
                    </a:schemeClr>
                  </a:solidFill>
                  <a:latin typeface="+mn-ea"/>
                </a:rPr>
                <a:t>保証</a:t>
              </a:r>
            </a:p>
          </p:txBody>
        </p:sp>
        <p:sp>
          <p:nvSpPr>
            <p:cNvPr id="63" name="正方形/長方形 62">
              <a:extLst>
                <a:ext uri="{FF2B5EF4-FFF2-40B4-BE49-F238E27FC236}">
                  <a16:creationId xmlns:a16="http://schemas.microsoft.com/office/drawing/2014/main" id="{0B23583B-7C52-4E2D-A6C6-101EEDE07EA9}"/>
                </a:ext>
              </a:extLst>
            </p:cNvPr>
            <p:cNvSpPr/>
            <p:nvPr/>
          </p:nvSpPr>
          <p:spPr>
            <a:xfrm>
              <a:off x="7395108"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750" b="1" dirty="0">
                  <a:solidFill>
                    <a:schemeClr val="tx1">
                      <a:lumMod val="75000"/>
                      <a:lumOff val="25000"/>
                    </a:schemeClr>
                  </a:solidFill>
                  <a:latin typeface="+mn-ea"/>
                </a:rPr>
                <a:t>WP</a:t>
              </a:r>
              <a:r>
                <a:rPr kumimoji="0" lang="ja-JP" altLang="en-US" sz="750" b="1" dirty="0">
                  <a:solidFill>
                    <a:schemeClr val="tx1">
                      <a:lumMod val="75000"/>
                      <a:lumOff val="25000"/>
                    </a:schemeClr>
                  </a:solidFill>
                  <a:latin typeface="+mn-ea"/>
                </a:rPr>
                <a:t>用意</a:t>
              </a:r>
              <a:br>
                <a:rPr kumimoji="0" lang="ja-JP" altLang="en-US" sz="750" b="1" dirty="0">
                  <a:solidFill>
                    <a:schemeClr val="tx1">
                      <a:lumMod val="75000"/>
                      <a:lumOff val="25000"/>
                    </a:schemeClr>
                  </a:solidFill>
                  <a:latin typeface="+mn-ea"/>
                </a:rPr>
              </a:br>
              <a:r>
                <a:rPr kumimoji="0" lang="ja-JP" altLang="en-US" sz="750" b="1" dirty="0">
                  <a:solidFill>
                    <a:schemeClr val="tx1">
                      <a:lumMod val="75000"/>
                      <a:lumOff val="25000"/>
                    </a:schemeClr>
                  </a:solidFill>
                  <a:latin typeface="+mn-ea"/>
                </a:rPr>
                <a:t>不要</a:t>
              </a:r>
            </a:p>
          </p:txBody>
        </p:sp>
        <p:sp>
          <p:nvSpPr>
            <p:cNvPr id="64" name="正方形/長方形 63">
              <a:extLst>
                <a:ext uri="{FF2B5EF4-FFF2-40B4-BE49-F238E27FC236}">
                  <a16:creationId xmlns:a16="http://schemas.microsoft.com/office/drawing/2014/main" id="{30DB1934-D1F3-4DDB-A0E9-39ECA4CBC20E}"/>
                </a:ext>
              </a:extLst>
            </p:cNvPr>
            <p:cNvSpPr/>
            <p:nvPr/>
          </p:nvSpPr>
          <p:spPr>
            <a:xfrm>
              <a:off x="8004094"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bg1">
                      <a:lumMod val="75000"/>
                    </a:schemeClr>
                  </a:solidFill>
                  <a:latin typeface="+mn-ea"/>
                </a:rPr>
                <a:t>取材アリ</a:t>
              </a:r>
            </a:p>
          </p:txBody>
        </p:sp>
        <p:sp>
          <p:nvSpPr>
            <p:cNvPr id="65" name="正方形/長方形 64">
              <a:extLst>
                <a:ext uri="{FF2B5EF4-FFF2-40B4-BE49-F238E27FC236}">
                  <a16:creationId xmlns:a16="http://schemas.microsoft.com/office/drawing/2014/main" id="{2CECCDD8-976D-4C01-AFF0-D8085672A371}"/>
                </a:ext>
              </a:extLst>
            </p:cNvPr>
            <p:cNvSpPr/>
            <p:nvPr/>
          </p:nvSpPr>
          <p:spPr>
            <a:xfrm>
              <a:off x="8613079"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セグメント</a:t>
              </a:r>
            </a:p>
          </p:txBody>
        </p:sp>
      </p:grpSp>
    </p:spTree>
    <p:extLst>
      <p:ext uri="{BB962C8B-B14F-4D97-AF65-F5344CB8AC3E}">
        <p14:creationId xmlns:p14="http://schemas.microsoft.com/office/powerpoint/2010/main" val="172936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159566" cy="336246"/>
          </a:xfrm>
        </p:spPr>
        <p:txBody>
          <a:bodyPr/>
          <a:lstStyle/>
          <a:p>
            <a:r>
              <a:rPr lang="ja-JP" altLang="en-US" dirty="0"/>
              <a:t>掲載期間保証型サービス</a:t>
            </a:r>
          </a:p>
        </p:txBody>
      </p:sp>
      <p:sp>
        <p:nvSpPr>
          <p:cNvPr id="4" name="正方形/長方形 3"/>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32520" y="934886"/>
            <a:ext cx="2972289"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日経 </a:t>
            </a:r>
            <a:r>
              <a:rPr lang="en-US" altLang="ja-JP" dirty="0" err="1">
                <a:latin typeface="游明朝" panose="02020400000000000000" pitchFamily="18" charset="-128"/>
                <a:ea typeface="游明朝" panose="02020400000000000000" pitchFamily="18" charset="-128"/>
              </a:rPr>
              <a:t>xTECH</a:t>
            </a:r>
            <a:r>
              <a:rPr lang="en-US" altLang="ja-JP" dirty="0">
                <a:latin typeface="游明朝" panose="02020400000000000000" pitchFamily="18" charset="-128"/>
                <a:ea typeface="游明朝" panose="02020400000000000000" pitchFamily="18" charset="-128"/>
              </a:rPr>
              <a:t> Active Special</a:t>
            </a:r>
            <a:endParaRPr lang="ja-JP" altLang="en-US" dirty="0">
              <a:latin typeface="游明朝" panose="02020400000000000000" pitchFamily="18" charset="-128"/>
              <a:ea typeface="游明朝" panose="02020400000000000000" pitchFamily="18" charset="-128"/>
            </a:endParaRPr>
          </a:p>
        </p:txBody>
      </p:sp>
      <p:sp>
        <p:nvSpPr>
          <p:cNvPr id="10" name="テキスト ボックス 9">
            <a:extLst>
              <a:ext uri="{FF2B5EF4-FFF2-40B4-BE49-F238E27FC236}">
                <a16:creationId xmlns:a16="http://schemas.microsoft.com/office/drawing/2014/main" id="{7D7BBA11-0D64-4D2A-A4D0-65B9E2AB3F63}"/>
              </a:ext>
            </a:extLst>
          </p:cNvPr>
          <p:cNvSpPr txBox="1"/>
          <p:nvPr/>
        </p:nvSpPr>
        <p:spPr>
          <a:xfrm>
            <a:off x="632520" y="1490962"/>
            <a:ext cx="5484194" cy="512448"/>
          </a:xfrm>
          <a:prstGeom prst="rect">
            <a:avLst/>
          </a:prstGeom>
          <a:noFill/>
        </p:spPr>
        <p:txBody>
          <a:bodyPr wrap="none">
            <a:spAutoFit/>
          </a:bodyPr>
          <a:lstStyle/>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貴社が訴求したい内容をもとに、日経</a:t>
            </a:r>
            <a: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t>BP</a:t>
            </a: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が質の高いコンテンツを新規に制作します。</a:t>
            </a:r>
            <a:b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b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コンテンツに興味を持ち、２ページ目以降に読み進んだ方のリードを取得します。</a:t>
            </a:r>
          </a:p>
        </p:txBody>
      </p:sp>
      <p:sp>
        <p:nvSpPr>
          <p:cNvPr id="29" name="テキスト ボックス 28"/>
          <p:cNvSpPr txBox="1"/>
          <p:nvPr/>
        </p:nvSpPr>
        <p:spPr>
          <a:xfrm>
            <a:off x="4528138" y="2389522"/>
            <a:ext cx="1212191" cy="261610"/>
          </a:xfrm>
          <a:prstGeom prst="rect">
            <a:avLst/>
          </a:prstGeom>
          <a:noFill/>
        </p:spPr>
        <p:txBody>
          <a:bodyPr wrap="none" rtlCol="0">
            <a:spAutoFit/>
          </a:bodyPr>
          <a:lstStyle/>
          <a:p>
            <a:r>
              <a:rPr kumimoji="1" lang="ja-JP" altLang="en-US" sz="1100" b="1" dirty="0"/>
              <a:t>■ サービス内容</a:t>
            </a:r>
          </a:p>
        </p:txBody>
      </p:sp>
      <p:sp>
        <p:nvSpPr>
          <p:cNvPr id="18"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4528138" y="6040942"/>
            <a:ext cx="499239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a:t>
            </a:r>
            <a:r>
              <a:rPr lang="ja-JP" altLang="en-US" sz="600" dirty="0">
                <a:latin typeface="+mn-ea"/>
                <a:ea typeface="+mn-ea"/>
                <a:cs typeface="Meiryo UI" panose="020B0604030504040204" pitchFamily="50" charset="-128"/>
              </a:rPr>
              <a:t>注意事項</a:t>
            </a:r>
            <a:r>
              <a:rPr lang="en-US" altLang="ja-JP" sz="600" dirty="0">
                <a:latin typeface="+mn-ea"/>
                <a:ea typeface="+mn-ea"/>
                <a:cs typeface="Meiryo UI" panose="020B0604030504040204" pitchFamily="50" charset="-128"/>
              </a:rPr>
              <a:t>】</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競合ドメイン排除は、</a:t>
            </a:r>
            <a:r>
              <a:rPr lang="en-US" altLang="ja-JP" sz="600" dirty="0">
                <a:latin typeface="+mn-ea"/>
                <a:ea typeface="+mn-ea"/>
                <a:cs typeface="Meiryo UI" panose="020B0604030504040204" pitchFamily="50" charset="-128"/>
              </a:rPr>
              <a:t>10</a:t>
            </a:r>
            <a:r>
              <a:rPr lang="ja-JP" altLang="en-US" sz="600" dirty="0">
                <a:latin typeface="+mn-ea"/>
                <a:ea typeface="+mn-ea"/>
                <a:cs typeface="Meiryo UI" panose="020B0604030504040204" pitchFamily="50" charset="-128"/>
              </a:rPr>
              <a:t>件まで無料です。入稿時に確定した企業ドメインを提供いただきます。掲載後の追加・変更はできかねます。</a:t>
            </a:r>
            <a:endParaRPr lang="en-US" altLang="ja-JP" sz="600" dirty="0">
              <a:latin typeface="+mn-ea"/>
              <a:ea typeface="+mn-ea"/>
              <a:cs typeface="Meiryo UI" panose="020B0604030504040204" pitchFamily="50" charset="-128"/>
            </a:endParaRPr>
          </a:p>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a:t>
            </a:r>
            <a:r>
              <a:rPr lang="en-US" altLang="ja-JP" sz="600" dirty="0">
                <a:latin typeface="+mn-ea"/>
                <a:ea typeface="+mn-ea"/>
                <a:cs typeface="Meiryo UI" panose="020B0604030504040204" pitchFamily="50" charset="-128"/>
              </a:rPr>
              <a:t>	</a:t>
            </a:r>
            <a:r>
              <a:rPr lang="ja-JP" altLang="en-US" sz="600" dirty="0">
                <a:latin typeface="+mn-ea"/>
                <a:ea typeface="+mn-ea"/>
                <a:cs typeface="Meiryo UI" panose="020B0604030504040204" pitchFamily="50" charset="-128"/>
              </a:rPr>
              <a:t>本サービスでご提供するものは閲覧者のリストと掲載後の</a:t>
            </a:r>
            <a:r>
              <a:rPr lang="en-US" altLang="ja-JP" sz="600" dirty="0">
                <a:latin typeface="+mn-ea"/>
                <a:ea typeface="+mn-ea"/>
                <a:cs typeface="Meiryo UI" panose="020B0604030504040204" pitchFamily="50" charset="-128"/>
              </a:rPr>
              <a:t>PV</a:t>
            </a:r>
            <a:r>
              <a:rPr lang="ja-JP" altLang="en-US" sz="600" dirty="0">
                <a:latin typeface="+mn-ea"/>
                <a:ea typeface="+mn-ea"/>
                <a:cs typeface="Meiryo UI" panose="020B0604030504040204" pitchFamily="50" charset="-128"/>
              </a:rPr>
              <a:t>レポートとなります。誘導枠のレポートはございません。</a:t>
            </a:r>
          </a:p>
        </p:txBody>
      </p:sp>
      <p:sp>
        <p:nvSpPr>
          <p:cNvPr id="21" name="テキスト ボックス 20">
            <a:extLst>
              <a:ext uri="{FF2B5EF4-FFF2-40B4-BE49-F238E27FC236}">
                <a16:creationId xmlns:a16="http://schemas.microsoft.com/office/drawing/2014/main" id="{0E19B27A-43FC-4223-B373-C37A8556AD08}"/>
              </a:ext>
            </a:extLst>
          </p:cNvPr>
          <p:cNvSpPr txBox="1"/>
          <p:nvPr/>
        </p:nvSpPr>
        <p:spPr>
          <a:xfrm>
            <a:off x="4715906" y="3497587"/>
            <a:ext cx="2877711" cy="221599"/>
          </a:xfrm>
          <a:prstGeom prst="rect">
            <a:avLst/>
          </a:prstGeom>
          <a:noFill/>
        </p:spPr>
        <p:txBody>
          <a:bodyPr wrap="none">
            <a:spAutoFit/>
          </a:bodyPr>
          <a:lstStyle/>
          <a:p>
            <a:pPr>
              <a:lnSpc>
                <a:spcPct val="120000"/>
              </a:lnSpc>
              <a:tabLst>
                <a:tab pos="177800" algn="l"/>
              </a:tabLst>
              <a:defRPr/>
            </a:pPr>
            <a:r>
              <a:rPr kumimoji="0" lang="en-US" altLang="ja-JP" sz="700" dirty="0">
                <a:solidFill>
                  <a:schemeClr val="tx1">
                    <a:lumMod val="95000"/>
                    <a:lumOff val="5000"/>
                  </a:schemeClr>
                </a:solidFill>
                <a:latin typeface="+mn-ea"/>
                <a:cs typeface="Meiryo UI" panose="020B0604030504040204" pitchFamily="50" charset="-128"/>
              </a:rPr>
              <a:t>※	</a:t>
            </a:r>
            <a:r>
              <a:rPr kumimoji="0" lang="ja-JP" altLang="en-US" sz="700" dirty="0">
                <a:solidFill>
                  <a:schemeClr val="tx1">
                    <a:lumMod val="95000"/>
                    <a:lumOff val="5000"/>
                  </a:schemeClr>
                </a:solidFill>
                <a:latin typeface="+mn-ea"/>
                <a:cs typeface="Meiryo UI" panose="020B0604030504040204" pitchFamily="50" charset="-128"/>
              </a:rPr>
              <a:t>期間保証のご選択の場合、コンテンツ制作費は含まれます。</a:t>
            </a:r>
          </a:p>
        </p:txBody>
      </p:sp>
      <p:graphicFrame>
        <p:nvGraphicFramePr>
          <p:cNvPr id="32" name="表 31"/>
          <p:cNvGraphicFramePr>
            <a:graphicFrameLocks noGrp="1"/>
          </p:cNvGraphicFramePr>
          <p:nvPr>
            <p:extLst>
              <p:ext uri="{D42A27DB-BD31-4B8C-83A1-F6EECF244321}">
                <p14:modId xmlns:p14="http://schemas.microsoft.com/office/powerpoint/2010/main" val="3753854545"/>
              </p:ext>
            </p:extLst>
          </p:nvPr>
        </p:nvGraphicFramePr>
        <p:xfrm>
          <a:off x="4796090" y="2720187"/>
          <a:ext cx="4477390" cy="723039"/>
        </p:xfrm>
        <a:graphic>
          <a:graphicData uri="http://schemas.openxmlformats.org/drawingml/2006/table">
            <a:tbl>
              <a:tblPr>
                <a:tableStyleId>{5C22544A-7EE6-4342-B048-85BDC9FD1C3A}</a:tableStyleId>
              </a:tblPr>
              <a:tblGrid>
                <a:gridCol w="1741966">
                  <a:extLst>
                    <a:ext uri="{9D8B030D-6E8A-4147-A177-3AD203B41FA5}">
                      <a16:colId xmlns:a16="http://schemas.microsoft.com/office/drawing/2014/main" val="20000"/>
                    </a:ext>
                  </a:extLst>
                </a:gridCol>
                <a:gridCol w="2735424">
                  <a:extLst>
                    <a:ext uri="{9D8B030D-6E8A-4147-A177-3AD203B41FA5}">
                      <a16:colId xmlns:a16="http://schemas.microsoft.com/office/drawing/2014/main" val="20001"/>
                    </a:ext>
                  </a:extLst>
                </a:gridCol>
              </a:tblGrid>
              <a:tr h="0">
                <a:tc rowSpan="2">
                  <a:txBody>
                    <a:bodyPr/>
                    <a:lstStyle/>
                    <a:p>
                      <a:pPr algn="ctr"/>
                      <a:r>
                        <a:rPr kumimoji="0" lang="ja-JP" altLang="en-US" sz="800" dirty="0">
                          <a:solidFill>
                            <a:schemeClr val="tx1"/>
                          </a:solidFill>
                          <a:latin typeface="+mn-ea"/>
                          <a:ea typeface="+mn-ea"/>
                        </a:rPr>
                        <a:t>実施内容</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lnSpc>
                          <a:spcPct val="130000"/>
                        </a:lnSpc>
                        <a:tabLst/>
                      </a:pPr>
                      <a:r>
                        <a:rPr kumimoji="0" lang="ja-JP" altLang="en-US" sz="800" dirty="0">
                          <a:solidFill>
                            <a:schemeClr val="tx1"/>
                          </a:solidFill>
                          <a:latin typeface="+mn-ea"/>
                          <a:ea typeface="+mn-ea"/>
                        </a:rPr>
                        <a:t>コンテンツ制作（約</a:t>
                      </a:r>
                      <a:r>
                        <a:rPr kumimoji="0" lang="en-US" altLang="ja-JP" sz="800" dirty="0">
                          <a:solidFill>
                            <a:schemeClr val="tx1"/>
                          </a:solidFill>
                          <a:latin typeface="+mn-ea"/>
                          <a:ea typeface="+mn-ea"/>
                        </a:rPr>
                        <a:t>2,800</a:t>
                      </a:r>
                      <a:r>
                        <a:rPr kumimoji="0" lang="ja-JP" altLang="en-US" sz="800" dirty="0">
                          <a:solidFill>
                            <a:schemeClr val="tx1"/>
                          </a:solidFill>
                          <a:latin typeface="+mn-ea"/>
                          <a:ea typeface="+mn-ea"/>
                        </a:rPr>
                        <a:t>文字）</a:t>
                      </a:r>
                      <a:br>
                        <a:rPr kumimoji="0" lang="en-US" altLang="ja-JP" sz="700" dirty="0">
                          <a:solidFill>
                            <a:schemeClr val="tx1"/>
                          </a:solidFill>
                          <a:latin typeface="+mn-ea"/>
                          <a:ea typeface="+mn-ea"/>
                        </a:rPr>
                      </a:br>
                      <a:r>
                        <a:rPr kumimoji="0" lang="en-US" altLang="ja-JP" sz="700" dirty="0">
                          <a:solidFill>
                            <a:schemeClr val="tx1"/>
                          </a:solidFill>
                          <a:latin typeface="+mn-ea"/>
                          <a:ea typeface="+mn-ea"/>
                        </a:rPr>
                        <a:t>※</a:t>
                      </a:r>
                      <a:r>
                        <a:rPr kumimoji="0" lang="ja-JP" altLang="en-US" sz="700" dirty="0">
                          <a:solidFill>
                            <a:schemeClr val="tx1"/>
                          </a:solidFill>
                          <a:latin typeface="+mn-ea"/>
                          <a:ea typeface="+mn-ea"/>
                        </a:rPr>
                        <a:t>雑誌</a:t>
                      </a:r>
                      <a:r>
                        <a:rPr kumimoji="0" lang="en-US" altLang="ja-JP" sz="700" dirty="0">
                          <a:solidFill>
                            <a:schemeClr val="tx1"/>
                          </a:solidFill>
                          <a:latin typeface="+mn-ea"/>
                          <a:ea typeface="+mn-ea"/>
                        </a:rPr>
                        <a:t>2</a:t>
                      </a:r>
                      <a:r>
                        <a:rPr kumimoji="0" lang="ja-JP" altLang="en-US" sz="700" dirty="0">
                          <a:solidFill>
                            <a:schemeClr val="tx1"/>
                          </a:solidFill>
                          <a:latin typeface="+mn-ea"/>
                          <a:ea typeface="+mn-ea"/>
                        </a:rPr>
                        <a:t>ページ／</a:t>
                      </a:r>
                      <a:r>
                        <a:rPr kumimoji="0" lang="en-US" altLang="ja-JP" sz="700" dirty="0">
                          <a:solidFill>
                            <a:schemeClr val="tx1"/>
                          </a:solidFill>
                          <a:latin typeface="+mn-ea"/>
                          <a:ea typeface="+mn-ea"/>
                        </a:rPr>
                        <a:t>Web4</a:t>
                      </a:r>
                      <a:r>
                        <a:rPr kumimoji="0" lang="ja-JP" altLang="en-US" sz="700" dirty="0">
                          <a:solidFill>
                            <a:schemeClr val="tx1"/>
                          </a:solidFill>
                          <a:latin typeface="+mn-ea"/>
                          <a:ea typeface="+mn-ea"/>
                        </a:rPr>
                        <a:t>ページ相当</a:t>
                      </a:r>
                      <a:endParaRPr kumimoji="0" lang="ja-JP" altLang="en-US" sz="700" baseline="30000" dirty="0">
                        <a:solidFill>
                          <a:schemeClr val="tx1"/>
                        </a:solidFill>
                        <a:latin typeface="+mn-ea"/>
                        <a:ea typeface="+mn-ea"/>
                      </a:endParaRP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vMerge="1">
                  <a:txBody>
                    <a:bodyPr/>
                    <a:lstStyle/>
                    <a:p>
                      <a:pPr algn="ctr"/>
                      <a:endParaRPr kumimoji="0" lang="ja-JP" altLang="en-US" sz="800" dirty="0">
                        <a:solidFill>
                          <a:schemeClr val="tx1"/>
                        </a:solidFill>
                        <a:latin typeface="+mn-ea"/>
                        <a:ea typeface="+mn-ea"/>
                      </a:endParaRP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lnSpc>
                          <a:spcPct val="130000"/>
                        </a:lnSpc>
                        <a:tabLst/>
                      </a:pPr>
                      <a:r>
                        <a:rPr kumimoji="0" lang="ja-JP" altLang="en-US" sz="800" dirty="0">
                          <a:solidFill>
                            <a:schemeClr val="tx1"/>
                          </a:solidFill>
                          <a:latin typeface="+mn-ea"/>
                          <a:ea typeface="+mn-ea"/>
                        </a:rPr>
                        <a:t>対象期間のリード獲得</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5" name="グループ化 14"/>
          <p:cNvGrpSpPr/>
          <p:nvPr/>
        </p:nvGrpSpPr>
        <p:grpSpPr>
          <a:xfrm>
            <a:off x="1009489" y="2245054"/>
            <a:ext cx="3980265" cy="4128892"/>
            <a:chOff x="536040" y="2245054"/>
            <a:chExt cx="3980265" cy="4128892"/>
          </a:xfrm>
        </p:grpSpPr>
        <p:grpSp>
          <p:nvGrpSpPr>
            <p:cNvPr id="11" name="グループ化 10"/>
            <p:cNvGrpSpPr/>
            <p:nvPr/>
          </p:nvGrpSpPr>
          <p:grpSpPr>
            <a:xfrm>
              <a:off x="536040" y="2245054"/>
              <a:ext cx="2104896" cy="3795888"/>
              <a:chOff x="536040" y="2133403"/>
              <a:chExt cx="1900547" cy="3427373"/>
            </a:xfrm>
            <a:effectLst>
              <a:outerShdw blurRad="63500" sx="102000" sy="102000" algn="ctr" rotWithShape="0">
                <a:prstClr val="black">
                  <a:alpha val="20000"/>
                </a:prstClr>
              </a:outerShdw>
            </a:effectLst>
          </p:grpSpPr>
          <p:grpSp>
            <p:nvGrpSpPr>
              <p:cNvPr id="34" name="グループ化 33"/>
              <p:cNvGrpSpPr/>
              <p:nvPr/>
            </p:nvGrpSpPr>
            <p:grpSpPr>
              <a:xfrm>
                <a:off x="536040" y="2133403"/>
                <a:ext cx="1900547" cy="3427373"/>
                <a:chOff x="496012" y="2162711"/>
                <a:chExt cx="1900547" cy="3427373"/>
              </a:xfrm>
            </p:grpSpPr>
            <p:pic>
              <p:nvPicPr>
                <p:cNvPr id="44" name="図 4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6012" y="2162711"/>
                  <a:ext cx="1900547" cy="2506154"/>
                </a:xfrm>
                <a:prstGeom prst="rect">
                  <a:avLst/>
                </a:prstGeom>
              </p:spPr>
            </p:pic>
            <p:pic>
              <p:nvPicPr>
                <p:cNvPr id="45" name="図 4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6012" y="3695998"/>
                  <a:ext cx="1900547" cy="1894086"/>
                </a:xfrm>
                <a:prstGeom prst="rect">
                  <a:avLst/>
                </a:prstGeom>
              </p:spPr>
            </p:pic>
            <p:grpSp>
              <p:nvGrpSpPr>
                <p:cNvPr id="46" name="グループ化 45"/>
                <p:cNvGrpSpPr/>
                <p:nvPr/>
              </p:nvGrpSpPr>
              <p:grpSpPr>
                <a:xfrm>
                  <a:off x="616437" y="2655537"/>
                  <a:ext cx="1659696" cy="2497884"/>
                  <a:chOff x="656855" y="2611522"/>
                  <a:chExt cx="2824162" cy="4250435"/>
                </a:xfrm>
              </p:grpSpPr>
              <p:pic>
                <p:nvPicPr>
                  <p:cNvPr id="49" name="Picture 39">
                    <a:extLst>
                      <a:ext uri="{FF2B5EF4-FFF2-40B4-BE49-F238E27FC236}">
                        <a16:creationId xmlns:a16="http://schemas.microsoft.com/office/drawing/2014/main" id="{00980DE8-1F1B-4E1E-879D-7C7540F00F6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56855" y="2611522"/>
                    <a:ext cx="2824162" cy="42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正方形/長方形 49"/>
                  <p:cNvSpPr/>
                  <p:nvPr/>
                </p:nvSpPr>
                <p:spPr>
                  <a:xfrm>
                    <a:off x="2576389" y="2705101"/>
                    <a:ext cx="830385" cy="70485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8" name="図 47" descr="画面の領域"/>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9138" y="2278557"/>
                  <a:ext cx="1658287" cy="364434"/>
                </a:xfrm>
                <a:prstGeom prst="rect">
                  <a:avLst/>
                </a:prstGeom>
                <a:noFill/>
                <a:ln>
                  <a:noFill/>
                </a:ln>
              </p:spPr>
            </p:pic>
          </p:grpSp>
          <p:sp>
            <p:nvSpPr>
              <p:cNvPr id="37" name="正方形/長方形 36"/>
              <p:cNvSpPr/>
              <p:nvPr/>
            </p:nvSpPr>
            <p:spPr>
              <a:xfrm>
                <a:off x="624472" y="4754926"/>
                <a:ext cx="1120531" cy="681468"/>
              </a:xfrm>
              <a:prstGeom prst="rect">
                <a:avLst/>
              </a:prstGeom>
              <a:noFill/>
              <a:ln w="9525">
                <a:solidFill>
                  <a:srgbClr val="E500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図 26">
                <a:extLst>
                  <a:ext uri="{FF2B5EF4-FFF2-40B4-BE49-F238E27FC236}">
                    <a16:creationId xmlns:a16="http://schemas.microsoft.com/office/drawing/2014/main" id="{7A7C1240-494A-43CB-8D66-841F8ED8BAD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bwMode="auto">
              <a:xfrm>
                <a:off x="656991" y="4778817"/>
                <a:ext cx="1053004" cy="64329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2" name="円柱 51"/>
            <p:cNvSpPr/>
            <p:nvPr/>
          </p:nvSpPr>
          <p:spPr>
            <a:xfrm>
              <a:off x="2499362" y="5653866"/>
              <a:ext cx="806114" cy="720080"/>
            </a:xfrm>
            <a:prstGeom prst="can">
              <a:avLst/>
            </a:prstGeom>
            <a:solidFill>
              <a:srgbClr val="E500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lstStyle/>
            <a:p>
              <a:pPr algn="ctr"/>
              <a:r>
                <a:rPr kumimoji="0" lang="ja-JP" altLang="en-US" sz="1000" b="1" dirty="0">
                  <a:solidFill>
                    <a:schemeClr val="bg1"/>
                  </a:solidFill>
                  <a:latin typeface="+mn-ea"/>
                </a:rPr>
                <a:t>リード</a:t>
              </a:r>
              <a:br>
                <a:rPr kumimoji="0" lang="en-US" altLang="ja-JP" sz="1000" b="1" dirty="0">
                  <a:solidFill>
                    <a:schemeClr val="bg1"/>
                  </a:solidFill>
                  <a:latin typeface="+mn-ea"/>
                </a:rPr>
              </a:br>
              <a:r>
                <a:rPr kumimoji="0" lang="ja-JP" altLang="en-US" sz="1000" b="1" dirty="0">
                  <a:solidFill>
                    <a:schemeClr val="bg1"/>
                  </a:solidFill>
                  <a:latin typeface="+mn-ea"/>
                </a:rPr>
                <a:t>獲得</a:t>
              </a:r>
            </a:p>
          </p:txBody>
        </p:sp>
        <p:sp>
          <p:nvSpPr>
            <p:cNvPr id="53" name="フリーフォーム 52"/>
            <p:cNvSpPr/>
            <p:nvPr/>
          </p:nvSpPr>
          <p:spPr>
            <a:xfrm>
              <a:off x="1878226" y="5263978"/>
              <a:ext cx="1024875" cy="437505"/>
            </a:xfrm>
            <a:custGeom>
              <a:avLst/>
              <a:gdLst>
                <a:gd name="connsiteX0" fmla="*/ 0 w 182880"/>
                <a:gd name="connsiteY0" fmla="*/ 0 h 643233"/>
                <a:gd name="connsiteX1" fmla="*/ 182880 w 182880"/>
                <a:gd name="connsiteY1" fmla="*/ 0 h 643233"/>
                <a:gd name="connsiteX2" fmla="*/ 182880 w 182880"/>
                <a:gd name="connsiteY2" fmla="*/ 643233 h 643233"/>
              </a:gdLst>
              <a:ahLst/>
              <a:cxnLst>
                <a:cxn ang="0">
                  <a:pos x="connsiteX0" y="connsiteY0"/>
                </a:cxn>
                <a:cxn ang="0">
                  <a:pos x="connsiteX1" y="connsiteY1"/>
                </a:cxn>
                <a:cxn ang="0">
                  <a:pos x="connsiteX2" y="connsiteY2"/>
                </a:cxn>
              </a:cxnLst>
              <a:rect l="l" t="t" r="r" b="b"/>
              <a:pathLst>
                <a:path w="182880" h="643233">
                  <a:moveTo>
                    <a:pt x="0" y="0"/>
                  </a:moveTo>
                  <a:lnTo>
                    <a:pt x="182880" y="0"/>
                  </a:lnTo>
                  <a:lnTo>
                    <a:pt x="182880" y="643233"/>
                  </a:lnTo>
                </a:path>
              </a:pathLst>
            </a:custGeom>
            <a:noFill/>
            <a:ln>
              <a:solidFill>
                <a:srgbClr val="E50065"/>
              </a:solidFill>
              <a:prstDash val="sys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997941" y="5103267"/>
              <a:ext cx="1518364" cy="379463"/>
            </a:xfrm>
            <a:prstGeom prst="rect">
              <a:avLst/>
            </a:prstGeom>
            <a:noFill/>
          </p:spPr>
          <p:txBody>
            <a:bodyPr wrap="none" rtlCol="0">
              <a:spAutoFit/>
            </a:bodyPr>
            <a:lstStyle/>
            <a:p>
              <a:pPr>
                <a:lnSpc>
                  <a:spcPct val="120000"/>
                </a:lnSpc>
              </a:pPr>
              <a:r>
                <a:rPr kumimoji="0" lang="en-US" altLang="ja-JP" sz="800" b="1" dirty="0">
                  <a:solidFill>
                    <a:srgbClr val="E50065"/>
                  </a:solidFill>
                </a:rPr>
                <a:t>2</a:t>
              </a:r>
              <a:r>
                <a:rPr kumimoji="0" lang="ja-JP" altLang="en-US" sz="800" b="1" dirty="0">
                  <a:solidFill>
                    <a:srgbClr val="E50065"/>
                  </a:solidFill>
                </a:rPr>
                <a:t>ページ目以降を読んだ方の</a:t>
              </a:r>
            </a:p>
            <a:p>
              <a:pPr>
                <a:lnSpc>
                  <a:spcPct val="120000"/>
                </a:lnSpc>
              </a:pPr>
              <a:r>
                <a:rPr kumimoji="0" lang="ja-JP" altLang="en-US" sz="800" b="1" dirty="0">
                  <a:solidFill>
                    <a:srgbClr val="E50065"/>
                  </a:solidFill>
                </a:rPr>
                <a:t>個人情報をリードとして獲得</a:t>
              </a:r>
            </a:p>
          </p:txBody>
        </p:sp>
      </p:grpSp>
      <p:grpSp>
        <p:nvGrpSpPr>
          <p:cNvPr id="5" name="グループ化 4">
            <a:extLst>
              <a:ext uri="{FF2B5EF4-FFF2-40B4-BE49-F238E27FC236}">
                <a16:creationId xmlns:a16="http://schemas.microsoft.com/office/drawing/2014/main" id="{6615EC0A-84EB-460E-B657-852A1E1CF3BF}"/>
              </a:ext>
            </a:extLst>
          </p:cNvPr>
          <p:cNvGrpSpPr/>
          <p:nvPr/>
        </p:nvGrpSpPr>
        <p:grpSpPr>
          <a:xfrm>
            <a:off x="5268798" y="4355599"/>
            <a:ext cx="3600960" cy="1460122"/>
            <a:chOff x="5268798" y="4355599"/>
            <a:chExt cx="3600960" cy="1460122"/>
          </a:xfrm>
        </p:grpSpPr>
        <p:sp>
          <p:nvSpPr>
            <p:cNvPr id="36" name="正方形/長方形 35">
              <a:extLst>
                <a:ext uri="{FF2B5EF4-FFF2-40B4-BE49-F238E27FC236}">
                  <a16:creationId xmlns:a16="http://schemas.microsoft.com/office/drawing/2014/main" id="{14911DCF-4C93-4FFF-B156-851E208FB076}"/>
                </a:ext>
              </a:extLst>
            </p:cNvPr>
            <p:cNvSpPr/>
            <p:nvPr/>
          </p:nvSpPr>
          <p:spPr>
            <a:xfrm>
              <a:off x="5268798" y="4355599"/>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発注</a:t>
              </a:r>
            </a:p>
          </p:txBody>
        </p:sp>
        <p:sp>
          <p:nvSpPr>
            <p:cNvPr id="38" name="正方形/長方形 37">
              <a:extLst>
                <a:ext uri="{FF2B5EF4-FFF2-40B4-BE49-F238E27FC236}">
                  <a16:creationId xmlns:a16="http://schemas.microsoft.com/office/drawing/2014/main" id="{27276363-5F6D-47B3-9797-7B4C75D86A6C}"/>
                </a:ext>
              </a:extLst>
            </p:cNvPr>
            <p:cNvSpPr/>
            <p:nvPr/>
          </p:nvSpPr>
          <p:spPr>
            <a:xfrm>
              <a:off x="6038003" y="4355599"/>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取材</a:t>
              </a:r>
            </a:p>
          </p:txBody>
        </p:sp>
        <p:sp>
          <p:nvSpPr>
            <p:cNvPr id="39" name="正方形/長方形 38">
              <a:extLst>
                <a:ext uri="{FF2B5EF4-FFF2-40B4-BE49-F238E27FC236}">
                  <a16:creationId xmlns:a16="http://schemas.microsoft.com/office/drawing/2014/main" id="{9B4D378A-A3E7-4F92-ABFB-AEBA8DA56C65}"/>
                </a:ext>
              </a:extLst>
            </p:cNvPr>
            <p:cNvSpPr/>
            <p:nvPr/>
          </p:nvSpPr>
          <p:spPr>
            <a:xfrm>
              <a:off x="6807208" y="4355599"/>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校正</a:t>
              </a:r>
            </a:p>
          </p:txBody>
        </p:sp>
        <p:sp>
          <p:nvSpPr>
            <p:cNvPr id="40" name="正方形/長方形 39">
              <a:extLst>
                <a:ext uri="{FF2B5EF4-FFF2-40B4-BE49-F238E27FC236}">
                  <a16:creationId xmlns:a16="http://schemas.microsoft.com/office/drawing/2014/main" id="{FB3C41DB-83FC-4560-9483-86A79C8ECEE3}"/>
                </a:ext>
              </a:extLst>
            </p:cNvPr>
            <p:cNvSpPr/>
            <p:nvPr/>
          </p:nvSpPr>
          <p:spPr>
            <a:xfrm>
              <a:off x="7576413" y="4355599"/>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校了</a:t>
              </a:r>
            </a:p>
          </p:txBody>
        </p:sp>
        <p:sp>
          <p:nvSpPr>
            <p:cNvPr id="41" name="正方形/長方形 40">
              <a:extLst>
                <a:ext uri="{FF2B5EF4-FFF2-40B4-BE49-F238E27FC236}">
                  <a16:creationId xmlns:a16="http://schemas.microsoft.com/office/drawing/2014/main" id="{DE4D090D-BF95-40A2-9C43-7E6E0147FBB5}"/>
                </a:ext>
              </a:extLst>
            </p:cNvPr>
            <p:cNvSpPr/>
            <p:nvPr/>
          </p:nvSpPr>
          <p:spPr>
            <a:xfrm>
              <a:off x="8345619" y="4355599"/>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掲載</a:t>
              </a:r>
            </a:p>
          </p:txBody>
        </p:sp>
        <p:sp>
          <p:nvSpPr>
            <p:cNvPr id="42" name="二等辺三角形 41">
              <a:extLst>
                <a:ext uri="{FF2B5EF4-FFF2-40B4-BE49-F238E27FC236}">
                  <a16:creationId xmlns:a16="http://schemas.microsoft.com/office/drawing/2014/main" id="{C6C2A783-77BC-4E52-830B-9BA71E3A639E}"/>
                </a:ext>
              </a:extLst>
            </p:cNvPr>
            <p:cNvSpPr/>
            <p:nvPr/>
          </p:nvSpPr>
          <p:spPr>
            <a:xfrm rot="5400000">
              <a:off x="5855765" y="4844080"/>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a:extLst>
                <a:ext uri="{FF2B5EF4-FFF2-40B4-BE49-F238E27FC236}">
                  <a16:creationId xmlns:a16="http://schemas.microsoft.com/office/drawing/2014/main" id="{8D5CC3FC-8C2B-4B4F-8AE0-70729270A63A}"/>
                </a:ext>
              </a:extLst>
            </p:cNvPr>
            <p:cNvSpPr/>
            <p:nvPr/>
          </p:nvSpPr>
          <p:spPr>
            <a:xfrm rot="5400000">
              <a:off x="6624970" y="4844080"/>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a:extLst>
                <a:ext uri="{FF2B5EF4-FFF2-40B4-BE49-F238E27FC236}">
                  <a16:creationId xmlns:a16="http://schemas.microsoft.com/office/drawing/2014/main" id="{9F4E4E26-216A-4F31-8784-D06B9C323388}"/>
                </a:ext>
              </a:extLst>
            </p:cNvPr>
            <p:cNvSpPr/>
            <p:nvPr/>
          </p:nvSpPr>
          <p:spPr>
            <a:xfrm rot="5400000">
              <a:off x="7394175" y="4844080"/>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a:extLst>
                <a:ext uri="{FF2B5EF4-FFF2-40B4-BE49-F238E27FC236}">
                  <a16:creationId xmlns:a16="http://schemas.microsoft.com/office/drawing/2014/main" id="{70FB48E8-0A1F-4690-B270-2C23281C0F89}"/>
                </a:ext>
              </a:extLst>
            </p:cNvPr>
            <p:cNvSpPr/>
            <p:nvPr/>
          </p:nvSpPr>
          <p:spPr>
            <a:xfrm rot="5400000">
              <a:off x="8163380" y="4844080"/>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38C0BE77-F1B2-4E57-8AB0-48DD6954834B}"/>
                </a:ext>
              </a:extLst>
            </p:cNvPr>
            <p:cNvCxnSpPr/>
            <p:nvPr/>
          </p:nvCxnSpPr>
          <p:spPr>
            <a:xfrm>
              <a:off x="5268798" y="5589037"/>
              <a:ext cx="0" cy="1953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10A425BD-F672-4224-8ADE-93E2ECA7767B}"/>
                </a:ext>
              </a:extLst>
            </p:cNvPr>
            <p:cNvCxnSpPr/>
            <p:nvPr/>
          </p:nvCxnSpPr>
          <p:spPr>
            <a:xfrm>
              <a:off x="8869758" y="5589037"/>
              <a:ext cx="0" cy="1953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8C105DA-7B69-4270-8CF9-F2F7AC85C309}"/>
                </a:ext>
              </a:extLst>
            </p:cNvPr>
            <p:cNvCxnSpPr>
              <a:cxnSpLocks/>
            </p:cNvCxnSpPr>
            <p:nvPr/>
          </p:nvCxnSpPr>
          <p:spPr>
            <a:xfrm>
              <a:off x="5268798" y="5686718"/>
              <a:ext cx="3600960" cy="0"/>
            </a:xfrm>
            <a:prstGeom prst="line">
              <a:avLst/>
            </a:prstGeom>
            <a:ln>
              <a:solidFill>
                <a:schemeClr val="bg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A8E7910-6949-4A67-8CF7-57E7201B27BE}"/>
                </a:ext>
              </a:extLst>
            </p:cNvPr>
            <p:cNvSpPr txBox="1"/>
            <p:nvPr/>
          </p:nvSpPr>
          <p:spPr>
            <a:xfrm>
              <a:off x="6771761" y="5600277"/>
              <a:ext cx="595035" cy="215444"/>
            </a:xfrm>
            <a:prstGeom prst="rect">
              <a:avLst/>
            </a:prstGeom>
            <a:solidFill>
              <a:schemeClr val="bg1"/>
            </a:solidFill>
          </p:spPr>
          <p:txBody>
            <a:bodyPr wrap="none" rtlCol="0">
              <a:spAutoFit/>
            </a:bodyPr>
            <a:lstStyle/>
            <a:p>
              <a:pPr algn="ctr"/>
              <a:r>
                <a:rPr kumimoji="1" lang="ja-JP" altLang="en-US" sz="800" dirty="0">
                  <a:solidFill>
                    <a:schemeClr val="tx1">
                      <a:lumMod val="65000"/>
                      <a:lumOff val="35000"/>
                    </a:schemeClr>
                  </a:solidFill>
                </a:rPr>
                <a:t>約４週間</a:t>
              </a:r>
            </a:p>
          </p:txBody>
        </p:sp>
      </p:grpSp>
      <p:sp>
        <p:nvSpPr>
          <p:cNvPr id="64" name="テキスト ボックス 63">
            <a:extLst>
              <a:ext uri="{FF2B5EF4-FFF2-40B4-BE49-F238E27FC236}">
                <a16:creationId xmlns:a16="http://schemas.microsoft.com/office/drawing/2014/main" id="{A24CA4C6-DDF4-477F-ADC2-19416E6BF0D6}"/>
              </a:ext>
            </a:extLst>
          </p:cNvPr>
          <p:cNvSpPr txBox="1"/>
          <p:nvPr/>
        </p:nvSpPr>
        <p:spPr>
          <a:xfrm>
            <a:off x="4528138" y="3978121"/>
            <a:ext cx="1353256" cy="261610"/>
          </a:xfrm>
          <a:prstGeom prst="rect">
            <a:avLst/>
          </a:prstGeom>
          <a:noFill/>
        </p:spPr>
        <p:txBody>
          <a:bodyPr wrap="none" rtlCol="0">
            <a:spAutoFit/>
          </a:bodyPr>
          <a:lstStyle>
            <a:defPPr>
              <a:defRPr lang="ja-JP"/>
            </a:defPPr>
            <a:lvl1pPr>
              <a:defRPr sz="1100" b="1"/>
            </a:lvl1pPr>
          </a:lstStyle>
          <a:p>
            <a:r>
              <a:rPr lang="ja-JP" altLang="en-US" dirty="0"/>
              <a:t>■ 掲載までの流れ</a:t>
            </a:r>
          </a:p>
        </p:txBody>
      </p:sp>
      <p:grpSp>
        <p:nvGrpSpPr>
          <p:cNvPr id="72" name="グループ化 71">
            <a:extLst>
              <a:ext uri="{FF2B5EF4-FFF2-40B4-BE49-F238E27FC236}">
                <a16:creationId xmlns:a16="http://schemas.microsoft.com/office/drawing/2014/main" id="{3B29F77A-1A77-40C4-9E97-2A875EE39345}"/>
              </a:ext>
            </a:extLst>
          </p:cNvPr>
          <p:cNvGrpSpPr/>
          <p:nvPr/>
        </p:nvGrpSpPr>
        <p:grpSpPr>
          <a:xfrm>
            <a:off x="6177136" y="826713"/>
            <a:ext cx="2972286" cy="496121"/>
            <a:chOff x="6177136" y="826713"/>
            <a:chExt cx="2972286" cy="496121"/>
          </a:xfrm>
        </p:grpSpPr>
        <p:sp>
          <p:nvSpPr>
            <p:cNvPr id="73" name="正方形/長方形 72">
              <a:extLst>
                <a:ext uri="{FF2B5EF4-FFF2-40B4-BE49-F238E27FC236}">
                  <a16:creationId xmlns:a16="http://schemas.microsoft.com/office/drawing/2014/main" id="{72E347BD-D531-4520-9150-421F88773978}"/>
                </a:ext>
              </a:extLst>
            </p:cNvPr>
            <p:cNvSpPr/>
            <p:nvPr/>
          </p:nvSpPr>
          <p:spPr>
            <a:xfrm>
              <a:off x="6177136"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bg1">
                      <a:lumMod val="75000"/>
                    </a:schemeClr>
                  </a:solidFill>
                  <a:latin typeface="+mn-ea"/>
                </a:rPr>
                <a:t>リード件数</a:t>
              </a:r>
            </a:p>
            <a:p>
              <a:pPr algn="ctr">
                <a:lnSpc>
                  <a:spcPct val="110000"/>
                </a:lnSpc>
              </a:pPr>
              <a:r>
                <a:rPr kumimoji="0" lang="ja-JP" altLang="en-US" sz="750" b="1" dirty="0">
                  <a:solidFill>
                    <a:schemeClr val="bg1">
                      <a:lumMod val="75000"/>
                    </a:schemeClr>
                  </a:solidFill>
                  <a:latin typeface="+mn-ea"/>
                </a:rPr>
                <a:t>保証</a:t>
              </a:r>
            </a:p>
          </p:txBody>
        </p:sp>
        <p:sp>
          <p:nvSpPr>
            <p:cNvPr id="74" name="正方形/長方形 73">
              <a:extLst>
                <a:ext uri="{FF2B5EF4-FFF2-40B4-BE49-F238E27FC236}">
                  <a16:creationId xmlns:a16="http://schemas.microsoft.com/office/drawing/2014/main" id="{52203DF7-C5CD-4668-905F-F11CCA10F79E}"/>
                </a:ext>
              </a:extLst>
            </p:cNvPr>
            <p:cNvSpPr/>
            <p:nvPr/>
          </p:nvSpPr>
          <p:spPr>
            <a:xfrm>
              <a:off x="6786122"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750" b="1" dirty="0">
                  <a:solidFill>
                    <a:schemeClr val="tx1">
                      <a:lumMod val="75000"/>
                      <a:lumOff val="25000"/>
                    </a:schemeClr>
                  </a:solidFill>
                  <a:latin typeface="+mn-ea"/>
                </a:rPr>
                <a:t>掲載期間</a:t>
              </a:r>
            </a:p>
            <a:p>
              <a:pPr algn="ctr">
                <a:lnSpc>
                  <a:spcPct val="110000"/>
                </a:lnSpc>
              </a:pPr>
              <a:r>
                <a:rPr kumimoji="0" lang="zh-TW" altLang="en-US" sz="750" b="1">
                  <a:solidFill>
                    <a:schemeClr val="tx1">
                      <a:lumMod val="75000"/>
                      <a:lumOff val="25000"/>
                    </a:schemeClr>
                  </a:solidFill>
                  <a:latin typeface="+mn-ea"/>
                </a:rPr>
                <a:t>保証</a:t>
              </a:r>
              <a:endParaRPr kumimoji="0" lang="zh-TW" altLang="en-US" sz="750" b="1" dirty="0">
                <a:solidFill>
                  <a:schemeClr val="tx1">
                    <a:lumMod val="75000"/>
                    <a:lumOff val="25000"/>
                  </a:schemeClr>
                </a:solidFill>
                <a:latin typeface="+mn-ea"/>
              </a:endParaRPr>
            </a:p>
          </p:txBody>
        </p:sp>
        <p:sp>
          <p:nvSpPr>
            <p:cNvPr id="75" name="正方形/長方形 74">
              <a:extLst>
                <a:ext uri="{FF2B5EF4-FFF2-40B4-BE49-F238E27FC236}">
                  <a16:creationId xmlns:a16="http://schemas.microsoft.com/office/drawing/2014/main" id="{A0C033BF-311A-4C0E-9548-79B8D055461A}"/>
                </a:ext>
              </a:extLst>
            </p:cNvPr>
            <p:cNvSpPr/>
            <p:nvPr/>
          </p:nvSpPr>
          <p:spPr>
            <a:xfrm>
              <a:off x="7395108"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750" b="1" dirty="0">
                  <a:solidFill>
                    <a:schemeClr val="tx1">
                      <a:lumMod val="75000"/>
                      <a:lumOff val="25000"/>
                    </a:schemeClr>
                  </a:solidFill>
                  <a:latin typeface="+mn-ea"/>
                </a:rPr>
                <a:t>WP</a:t>
              </a:r>
              <a:r>
                <a:rPr kumimoji="0" lang="ja-JP" altLang="en-US" sz="750" b="1" dirty="0">
                  <a:solidFill>
                    <a:schemeClr val="tx1">
                      <a:lumMod val="75000"/>
                      <a:lumOff val="25000"/>
                    </a:schemeClr>
                  </a:solidFill>
                  <a:latin typeface="+mn-ea"/>
                </a:rPr>
                <a:t>用意</a:t>
              </a:r>
              <a:br>
                <a:rPr kumimoji="0" lang="ja-JP" altLang="en-US" sz="750" b="1" dirty="0">
                  <a:solidFill>
                    <a:schemeClr val="tx1">
                      <a:lumMod val="75000"/>
                      <a:lumOff val="25000"/>
                    </a:schemeClr>
                  </a:solidFill>
                  <a:latin typeface="+mn-ea"/>
                </a:rPr>
              </a:br>
              <a:r>
                <a:rPr kumimoji="0" lang="ja-JP" altLang="en-US" sz="750" b="1" dirty="0">
                  <a:solidFill>
                    <a:schemeClr val="tx1">
                      <a:lumMod val="75000"/>
                      <a:lumOff val="25000"/>
                    </a:schemeClr>
                  </a:solidFill>
                  <a:latin typeface="+mn-ea"/>
                </a:rPr>
                <a:t>不要</a:t>
              </a:r>
            </a:p>
          </p:txBody>
        </p:sp>
        <p:sp>
          <p:nvSpPr>
            <p:cNvPr id="76" name="正方形/長方形 75">
              <a:extLst>
                <a:ext uri="{FF2B5EF4-FFF2-40B4-BE49-F238E27FC236}">
                  <a16:creationId xmlns:a16="http://schemas.microsoft.com/office/drawing/2014/main" id="{46181C83-BBCD-4866-900E-90E7D2A061E5}"/>
                </a:ext>
              </a:extLst>
            </p:cNvPr>
            <p:cNvSpPr/>
            <p:nvPr/>
          </p:nvSpPr>
          <p:spPr>
            <a:xfrm>
              <a:off x="8004094" y="826713"/>
              <a:ext cx="536343" cy="496121"/>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tx1">
                      <a:lumMod val="75000"/>
                      <a:lumOff val="25000"/>
                    </a:schemeClr>
                  </a:solidFill>
                  <a:latin typeface="+mn-ea"/>
                </a:rPr>
                <a:t>取材アリ</a:t>
              </a:r>
            </a:p>
          </p:txBody>
        </p:sp>
        <p:sp>
          <p:nvSpPr>
            <p:cNvPr id="77" name="正方形/長方形 76">
              <a:extLst>
                <a:ext uri="{FF2B5EF4-FFF2-40B4-BE49-F238E27FC236}">
                  <a16:creationId xmlns:a16="http://schemas.microsoft.com/office/drawing/2014/main" id="{C36A5E2A-CCE4-431D-BEFA-84BF5A59455A}"/>
                </a:ext>
              </a:extLst>
            </p:cNvPr>
            <p:cNvSpPr/>
            <p:nvPr/>
          </p:nvSpPr>
          <p:spPr>
            <a:xfrm>
              <a:off x="8613079" y="826713"/>
              <a:ext cx="536343" cy="496121"/>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50" b="1" dirty="0">
                  <a:solidFill>
                    <a:schemeClr val="bg1">
                      <a:lumMod val="75000"/>
                    </a:schemeClr>
                  </a:solidFill>
                  <a:latin typeface="+mn-ea"/>
                </a:rPr>
                <a:t>セグメント</a:t>
              </a:r>
            </a:p>
          </p:txBody>
        </p:sp>
      </p:grpSp>
    </p:spTree>
    <p:extLst>
      <p:ext uri="{BB962C8B-B14F-4D97-AF65-F5344CB8AC3E}">
        <p14:creationId xmlns:p14="http://schemas.microsoft.com/office/powerpoint/2010/main" val="356740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1980029" cy="336246"/>
          </a:xfrm>
        </p:spPr>
        <p:txBody>
          <a:bodyPr/>
          <a:lstStyle/>
          <a:p>
            <a:r>
              <a:rPr lang="ja-JP" altLang="en-US" dirty="0"/>
              <a:t>サービス料金　一覧表</a:t>
            </a:r>
          </a:p>
        </p:txBody>
      </p:sp>
      <p:graphicFrame>
        <p:nvGraphicFramePr>
          <p:cNvPr id="3" name="表 2">
            <a:extLst>
              <a:ext uri="{FF2B5EF4-FFF2-40B4-BE49-F238E27FC236}">
                <a16:creationId xmlns:a16="http://schemas.microsoft.com/office/drawing/2014/main" id="{10D4F481-208C-474B-A5D8-551AF904C7FA}"/>
              </a:ext>
            </a:extLst>
          </p:cNvPr>
          <p:cNvGraphicFramePr>
            <a:graphicFrameLocks noGrp="1"/>
          </p:cNvGraphicFramePr>
          <p:nvPr>
            <p:extLst>
              <p:ext uri="{D42A27DB-BD31-4B8C-83A1-F6EECF244321}">
                <p14:modId xmlns:p14="http://schemas.microsoft.com/office/powerpoint/2010/main" val="467909300"/>
              </p:ext>
            </p:extLst>
          </p:nvPr>
        </p:nvGraphicFramePr>
        <p:xfrm>
          <a:off x="416496" y="1124744"/>
          <a:ext cx="9073008" cy="3960439"/>
        </p:xfrm>
        <a:graphic>
          <a:graphicData uri="http://schemas.openxmlformats.org/drawingml/2006/table">
            <a:tbl>
              <a:tblPr/>
              <a:tblGrid>
                <a:gridCol w="731337">
                  <a:extLst>
                    <a:ext uri="{9D8B030D-6E8A-4147-A177-3AD203B41FA5}">
                      <a16:colId xmlns:a16="http://schemas.microsoft.com/office/drawing/2014/main" val="696121436"/>
                    </a:ext>
                  </a:extLst>
                </a:gridCol>
                <a:gridCol w="1068863">
                  <a:extLst>
                    <a:ext uri="{9D8B030D-6E8A-4147-A177-3AD203B41FA5}">
                      <a16:colId xmlns:a16="http://schemas.microsoft.com/office/drawing/2014/main" val="4023074311"/>
                    </a:ext>
                  </a:extLst>
                </a:gridCol>
                <a:gridCol w="913000">
                  <a:extLst>
                    <a:ext uri="{9D8B030D-6E8A-4147-A177-3AD203B41FA5}">
                      <a16:colId xmlns:a16="http://schemas.microsoft.com/office/drawing/2014/main" val="3863863125"/>
                    </a:ext>
                  </a:extLst>
                </a:gridCol>
                <a:gridCol w="1589952">
                  <a:extLst>
                    <a:ext uri="{9D8B030D-6E8A-4147-A177-3AD203B41FA5}">
                      <a16:colId xmlns:a16="http://schemas.microsoft.com/office/drawing/2014/main" val="2955132115"/>
                    </a:ext>
                  </a:extLst>
                </a:gridCol>
                <a:gridCol w="1589952">
                  <a:extLst>
                    <a:ext uri="{9D8B030D-6E8A-4147-A177-3AD203B41FA5}">
                      <a16:colId xmlns:a16="http://schemas.microsoft.com/office/drawing/2014/main" val="2042859229"/>
                    </a:ext>
                  </a:extLst>
                </a:gridCol>
                <a:gridCol w="1589952">
                  <a:extLst>
                    <a:ext uri="{9D8B030D-6E8A-4147-A177-3AD203B41FA5}">
                      <a16:colId xmlns:a16="http://schemas.microsoft.com/office/drawing/2014/main" val="1049295561"/>
                    </a:ext>
                  </a:extLst>
                </a:gridCol>
                <a:gridCol w="1589952">
                  <a:extLst>
                    <a:ext uri="{9D8B030D-6E8A-4147-A177-3AD203B41FA5}">
                      <a16:colId xmlns:a16="http://schemas.microsoft.com/office/drawing/2014/main" val="940580882"/>
                    </a:ext>
                  </a:extLst>
                </a:gridCol>
              </a:tblGrid>
              <a:tr h="323063">
                <a:tc rowSpan="2" gridSpan="3">
                  <a:txBody>
                    <a:bodyPr/>
                    <a:lstStyle/>
                    <a:p>
                      <a:pPr algn="l"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2000" marR="72000" marT="36000" marB="36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pPr algn="l"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30000"/>
                        </a:lnSpc>
                      </a:pPr>
                      <a:r>
                        <a:rPr lang="en-US" sz="900" b="1" i="0" u="none" strike="noStrike" dirty="0">
                          <a:solidFill>
                            <a:schemeClr val="bg1"/>
                          </a:solidFill>
                          <a:effectLst/>
                          <a:latin typeface="游ゴシック" panose="020B0400000000000000" pitchFamily="50" charset="-128"/>
                          <a:ea typeface="游ゴシック" panose="020B0400000000000000" pitchFamily="50" charset="-128"/>
                        </a:rPr>
                        <a:t>IT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0065"/>
                    </a:solidFill>
                  </a:tcPr>
                </a:tc>
                <a:tc>
                  <a:txBody>
                    <a:bodyPr/>
                    <a:lstStyle/>
                    <a:p>
                      <a:pPr algn="ctr" fontAlgn="ctr">
                        <a:lnSpc>
                          <a:spcPct val="130000"/>
                        </a:lnSpc>
                      </a:pPr>
                      <a:r>
                        <a:rPr lang="ja-JP" altLang="en-US" sz="900" b="1" i="0" u="none" strike="noStrike" dirty="0">
                          <a:solidFill>
                            <a:schemeClr val="bg1"/>
                          </a:solidFill>
                          <a:effectLst/>
                          <a:latin typeface="游ゴシック" panose="020B0400000000000000" pitchFamily="50" charset="-128"/>
                          <a:ea typeface="游ゴシック" panose="020B0400000000000000" pitchFamily="50" charset="-128"/>
                        </a:rPr>
                        <a:t>製造</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F5EB3"/>
                    </a:solidFill>
                  </a:tcPr>
                </a:tc>
                <a:tc>
                  <a:txBody>
                    <a:bodyPr/>
                    <a:lstStyle/>
                    <a:p>
                      <a:pPr algn="ctr" fontAlgn="ctr">
                        <a:lnSpc>
                          <a:spcPct val="130000"/>
                        </a:lnSpc>
                      </a:pPr>
                      <a:r>
                        <a:rPr lang="ja-JP" altLang="en-US" sz="900" b="1" i="0" u="none" strike="noStrike" dirty="0">
                          <a:solidFill>
                            <a:schemeClr val="bg1"/>
                          </a:solidFill>
                          <a:effectLst/>
                          <a:latin typeface="游ゴシック" panose="020B0400000000000000" pitchFamily="50" charset="-128"/>
                          <a:ea typeface="游ゴシック" panose="020B0400000000000000" pitchFamily="50" charset="-128"/>
                        </a:rPr>
                        <a:t>建設</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A9C7E"/>
                    </a:solidFill>
                  </a:tcPr>
                </a:tc>
                <a:tc rowSpan="2">
                  <a:txBody>
                    <a:bodyPr/>
                    <a:lstStyle/>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実施料金</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01681446"/>
                  </a:ext>
                </a:extLst>
              </a:tr>
              <a:tr h="458414">
                <a:tc gridSpan="3" vMerge="1">
                  <a:txBody>
                    <a:bodyPr/>
                    <a:lstStyle/>
                    <a:p>
                      <a:pPr algn="l"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l"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l"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30000"/>
                        </a:lnSpc>
                      </a:pP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3F8"/>
                    </a:solidFill>
                  </a:tcPr>
                </a:tc>
                <a:tc>
                  <a:txBody>
                    <a:bodyPr/>
                    <a:lstStyle/>
                    <a:p>
                      <a:pPr algn="ctr" fontAlgn="ctr">
                        <a:lnSpc>
                          <a:spcPct val="130000"/>
                        </a:lnSpc>
                      </a:pP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FF7"/>
                    </a:solidFill>
                  </a:tcPr>
                </a:tc>
                <a:tc>
                  <a:txBody>
                    <a:bodyPr/>
                    <a:lstStyle/>
                    <a:p>
                      <a:pPr algn="ctr" fontAlgn="ctr">
                        <a:lnSpc>
                          <a:spcPct val="130000"/>
                        </a:lnSpc>
                      </a:pP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FF5F1"/>
                    </a:solidFill>
                  </a:tcPr>
                </a:tc>
                <a:tc vMerge="1">
                  <a:txBody>
                    <a:bodyPr/>
                    <a:lstStyle/>
                    <a:p>
                      <a:pPr algn="ctr"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8752460"/>
                  </a:ext>
                </a:extLst>
              </a:tr>
              <a:tr h="529827">
                <a:tc rowSpan="6">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件数保証</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WP/</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動画掲載</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・製品ガイド</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 </a:t>
                      </a:r>
                    </a:p>
                    <a:p>
                      <a:pPr algn="ctr" fontAlgn="ctr">
                        <a:lnSpc>
                          <a:spcPct val="130000"/>
                        </a:lnSpc>
                      </a:pPr>
                      <a:r>
                        <a:rPr lang="en-US" altLang="ja-JP" sz="700" b="1" i="0" u="none" strike="noStrike" dirty="0">
                          <a:solidFill>
                            <a:srgbClr val="000000"/>
                          </a:solidFill>
                          <a:effectLst/>
                          <a:latin typeface="游ゴシック" panose="020B0400000000000000" pitchFamily="50" charset="-128"/>
                          <a:ea typeface="游ゴシック" panose="020B0400000000000000" pitchFamily="50" charset="-128"/>
                        </a:rPr>
                        <a:t>    *</a:t>
                      </a:r>
                      <a:r>
                        <a:rPr lang="ja-JP" altLang="en-US" sz="700" b="1" i="0" u="none" strike="noStrike" dirty="0">
                          <a:solidFill>
                            <a:srgbClr val="000000"/>
                          </a:solidFill>
                          <a:effectLst/>
                          <a:latin typeface="游ゴシック" panose="020B0400000000000000" pitchFamily="50" charset="-128"/>
                          <a:ea typeface="游ゴシック" panose="020B0400000000000000" pitchFamily="50" charset="-128"/>
                        </a:rPr>
                        <a:t>建設のみ</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5F0"/>
                    </a:solidFill>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ベーシック</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rowSpan="2">
                  <a:txBody>
                    <a:bodyPr/>
                    <a:lstStyle/>
                    <a:p>
                      <a:pPr algn="ctr" fontAlgn="ctr">
                        <a:lnSpc>
                          <a:spcPct val="130000"/>
                        </a:lnSpc>
                      </a:pP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万円～</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D9">
                        <a:alpha val="49804"/>
                      </a:srgbClr>
                    </a:solidFill>
                  </a:tcPr>
                </a:tc>
                <a:extLst>
                  <a:ext uri="{0D108BD9-81ED-4DB2-BD59-A6C34878D82A}">
                    <a16:rowId xmlns:a16="http://schemas.microsoft.com/office/drawing/2014/main" val="223377624"/>
                  </a:ext>
                </a:extLst>
              </a:tr>
              <a:tr h="529827">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セグメント</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5,500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単価により変動</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単価により変動</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お問い合わせください</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b="1" dirty="0"/>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DEADA">
                        <a:alpha val="50196"/>
                      </a:srgbClr>
                    </a:solidFill>
                  </a:tcPr>
                </a:tc>
                <a:extLst>
                  <a:ext uri="{0D108BD9-81ED-4DB2-BD59-A6C34878D82A}">
                    <a16:rowId xmlns:a16="http://schemas.microsoft.com/office/drawing/2014/main" val="893678935"/>
                  </a:ext>
                </a:extLst>
              </a:tr>
              <a:tr h="529827">
                <a:tc vMerge="1">
                  <a:txBody>
                    <a:bodyPr/>
                    <a:lstStyle/>
                    <a:p>
                      <a:endParaRPr kumimoji="1" lang="ja-JP" altLang="en-US"/>
                    </a:p>
                  </a:txBody>
                  <a:tcPr/>
                </a:tc>
                <a:tc rowSpan="2">
                  <a:txBody>
                    <a:bodyPr/>
                    <a:lstStyle/>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・コンテンツ</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スポンサー</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5F0"/>
                    </a:solidFill>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ベーシック</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240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rowSpan="2">
                  <a:txBody>
                    <a:bodyPr/>
                    <a:lstStyle/>
                    <a:p>
                      <a:pPr marL="179388" indent="0" algn="l" fontAlgn="ctr">
                        <a:lnSpc>
                          <a:spcPct val="130000"/>
                        </a:lnSpc>
                        <a:tabLst>
                          <a:tab pos="1255713" algn="r"/>
                        </a:tabLst>
                      </a:pP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IT</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・製造</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	120</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万円</a:t>
                      </a:r>
                      <a:b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建設</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	50</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万円</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D9">
                        <a:alpha val="49804"/>
                      </a:srgbClr>
                    </a:solidFill>
                  </a:tcPr>
                </a:tc>
                <a:extLst>
                  <a:ext uri="{0D108BD9-81ED-4DB2-BD59-A6C34878D82A}">
                    <a16:rowId xmlns:a16="http://schemas.microsoft.com/office/drawing/2014/main" val="4044858166"/>
                  </a:ext>
                </a:extLst>
              </a:tr>
              <a:tr h="529827">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セグメント</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5,500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単価により変動</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単価により変動</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お問い合わせください</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kumimoji="1" lang="ja-JP" altLang="en-US" b="1" dirty="0"/>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DEADA">
                        <a:alpha val="50196"/>
                      </a:srgbClr>
                    </a:solidFill>
                  </a:tcPr>
                </a:tc>
                <a:extLst>
                  <a:ext uri="{0D108BD9-81ED-4DB2-BD59-A6C34878D82A}">
                    <a16:rowId xmlns:a16="http://schemas.microsoft.com/office/drawing/2014/main" val="2861015358"/>
                  </a:ext>
                </a:extLst>
              </a:tr>
              <a:tr h="529827">
                <a:tc vMerge="1">
                  <a:txBody>
                    <a:bodyPr/>
                    <a:lstStyle/>
                    <a:p>
                      <a:endParaRPr kumimoji="1" lang="ja-JP" altLang="en-US"/>
                    </a:p>
                  </a:txBody>
                  <a:tcPr/>
                </a:tc>
                <a:tc rowSpan="2">
                  <a:txBody>
                    <a:bodyPr/>
                    <a:lstStyle/>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・リサーチ</a:t>
                      </a:r>
                      <a:r>
                        <a:rPr lang="en-US" sz="900" b="1" i="0" u="none" strike="noStrike" dirty="0">
                          <a:solidFill>
                            <a:srgbClr val="000000"/>
                          </a:solidFill>
                          <a:effectLst/>
                          <a:latin typeface="游ゴシック" panose="020B0400000000000000" pitchFamily="50" charset="-128"/>
                          <a:ea typeface="游ゴシック" panose="020B0400000000000000" pitchFamily="50" charset="-128"/>
                        </a:rPr>
                        <a:t>Special</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5F0"/>
                    </a:solidFill>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ベーシック</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10,000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150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件～</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rowSpan="2">
                  <a:txBody>
                    <a:bodyPr/>
                    <a:lstStyle/>
                    <a:p>
                      <a:pPr marL="179388" indent="0" algn="l" fontAlgn="ctr">
                        <a:lnSpc>
                          <a:spcPct val="130000"/>
                        </a:lnSpc>
                        <a:tabLst>
                          <a:tab pos="1344613" algn="r"/>
                        </a:tabLst>
                      </a:pP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IT	150</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万円～</a:t>
                      </a:r>
                      <a:b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製造・建設</a:t>
                      </a: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	90</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万円～</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D9">
                        <a:alpha val="49804"/>
                      </a:srgbClr>
                    </a:solidFill>
                  </a:tcPr>
                </a:tc>
                <a:extLst>
                  <a:ext uri="{0D108BD9-81ED-4DB2-BD59-A6C34878D82A}">
                    <a16:rowId xmlns:a16="http://schemas.microsoft.com/office/drawing/2014/main" val="1850648279"/>
                  </a:ext>
                </a:extLst>
              </a:tr>
              <a:tr h="529827">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セグメント</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15,000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p>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単価により変動</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lnSpc>
                          <a:spcPct val="130000"/>
                        </a:lnSpc>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18,000</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円～</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単価により変動</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b="1" dirty="0"/>
                    </a:p>
                  </a:txBody>
                  <a:tcP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DEADA">
                        <a:alpha val="50196"/>
                      </a:srgbClr>
                    </a:solidFill>
                  </a:tcPr>
                </a:tc>
                <a:extLst>
                  <a:ext uri="{0D108BD9-81ED-4DB2-BD59-A6C34878D82A}">
                    <a16:rowId xmlns:a16="http://schemas.microsoft.com/office/drawing/2014/main" val="3992913527"/>
                  </a:ext>
                </a:extLst>
              </a:tr>
            </a:tbl>
          </a:graphicData>
        </a:graphic>
      </p:graphicFrame>
      <p:grpSp>
        <p:nvGrpSpPr>
          <p:cNvPr id="6" name="グループ化 5">
            <a:extLst>
              <a:ext uri="{FF2B5EF4-FFF2-40B4-BE49-F238E27FC236}">
                <a16:creationId xmlns:a16="http://schemas.microsoft.com/office/drawing/2014/main" id="{9BB697B9-C504-4DE0-AD51-F57784734AAD}"/>
              </a:ext>
            </a:extLst>
          </p:cNvPr>
          <p:cNvGrpSpPr/>
          <p:nvPr/>
        </p:nvGrpSpPr>
        <p:grpSpPr>
          <a:xfrm>
            <a:off x="3368824" y="1511679"/>
            <a:ext cx="1008112" cy="343812"/>
            <a:chOff x="3224808" y="340497"/>
            <a:chExt cx="1008112" cy="343812"/>
          </a:xfrm>
        </p:grpSpPr>
        <p:sp>
          <p:nvSpPr>
            <p:cNvPr id="4" name="テキスト ボックス 3">
              <a:extLst>
                <a:ext uri="{FF2B5EF4-FFF2-40B4-BE49-F238E27FC236}">
                  <a16:creationId xmlns:a16="http://schemas.microsoft.com/office/drawing/2014/main" id="{2D57B1E2-9A08-4F7A-9FF2-D7F0CF84C12C}"/>
                </a:ext>
              </a:extLst>
            </p:cNvPr>
            <p:cNvSpPr txBox="1"/>
            <p:nvPr/>
          </p:nvSpPr>
          <p:spPr>
            <a:xfrm>
              <a:off x="3277459" y="340497"/>
              <a:ext cx="902811" cy="343812"/>
            </a:xfrm>
            <a:prstGeom prst="rect">
              <a:avLst/>
            </a:prstGeom>
            <a:noFill/>
          </p:spPr>
          <p:txBody>
            <a:bodyPr wrap="none" rtlCol="0" anchor="ctr">
              <a:spAutoFit/>
            </a:bodyPr>
            <a:lstStyle/>
            <a:p>
              <a:pPr>
                <a:lnSpc>
                  <a:spcPct val="120000"/>
                </a:lnSpc>
              </a:pPr>
              <a:r>
                <a:rPr kumimoji="1" lang="ja-JP" altLang="en-US" sz="700" dirty="0">
                  <a:latin typeface="+mn-ea"/>
                </a:rPr>
                <a:t>上段：リード単価</a:t>
              </a:r>
              <a:endParaRPr kumimoji="1" lang="en-US" altLang="ja-JP" sz="700" dirty="0">
                <a:latin typeface="+mn-ea"/>
              </a:endParaRPr>
            </a:p>
            <a:p>
              <a:pPr>
                <a:lnSpc>
                  <a:spcPct val="120000"/>
                </a:lnSpc>
              </a:pPr>
              <a:r>
                <a:rPr lang="ja-JP" altLang="en-US" sz="700" dirty="0">
                  <a:latin typeface="+mn-ea"/>
                </a:rPr>
                <a:t>下段：保証件数</a:t>
              </a:r>
              <a:endParaRPr kumimoji="1" lang="ja-JP" altLang="en-US" sz="700" dirty="0">
                <a:latin typeface="+mn-ea"/>
              </a:endParaRPr>
            </a:p>
          </p:txBody>
        </p:sp>
        <p:sp>
          <p:nvSpPr>
            <p:cNvPr id="5" name="大かっこ 4">
              <a:extLst>
                <a:ext uri="{FF2B5EF4-FFF2-40B4-BE49-F238E27FC236}">
                  <a16:creationId xmlns:a16="http://schemas.microsoft.com/office/drawing/2014/main" id="{AB48FC8D-C9FC-41E3-8AF2-335130FE2C58}"/>
                </a:ext>
              </a:extLst>
            </p:cNvPr>
            <p:cNvSpPr/>
            <p:nvPr/>
          </p:nvSpPr>
          <p:spPr>
            <a:xfrm>
              <a:off x="3224808" y="396535"/>
              <a:ext cx="1008112" cy="231736"/>
            </a:xfrm>
            <a:prstGeom prst="bracketPair">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B3D4CE11-355A-4F95-B99B-FFD7FA22EC8C}"/>
              </a:ext>
            </a:extLst>
          </p:cNvPr>
          <p:cNvGrpSpPr/>
          <p:nvPr/>
        </p:nvGrpSpPr>
        <p:grpSpPr>
          <a:xfrm>
            <a:off x="4989004" y="1511679"/>
            <a:ext cx="1008112" cy="343812"/>
            <a:chOff x="3224808" y="340497"/>
            <a:chExt cx="1008112" cy="343812"/>
          </a:xfrm>
        </p:grpSpPr>
        <p:sp>
          <p:nvSpPr>
            <p:cNvPr id="9" name="テキスト ボックス 8">
              <a:extLst>
                <a:ext uri="{FF2B5EF4-FFF2-40B4-BE49-F238E27FC236}">
                  <a16:creationId xmlns:a16="http://schemas.microsoft.com/office/drawing/2014/main" id="{B56D40E2-9503-4934-80DE-210779899A2D}"/>
                </a:ext>
              </a:extLst>
            </p:cNvPr>
            <p:cNvSpPr txBox="1"/>
            <p:nvPr/>
          </p:nvSpPr>
          <p:spPr>
            <a:xfrm>
              <a:off x="3277459" y="340497"/>
              <a:ext cx="902811" cy="343812"/>
            </a:xfrm>
            <a:prstGeom prst="rect">
              <a:avLst/>
            </a:prstGeom>
            <a:noFill/>
          </p:spPr>
          <p:txBody>
            <a:bodyPr wrap="none" rtlCol="0" anchor="ctr">
              <a:spAutoFit/>
            </a:bodyPr>
            <a:lstStyle/>
            <a:p>
              <a:pPr>
                <a:lnSpc>
                  <a:spcPct val="120000"/>
                </a:lnSpc>
              </a:pPr>
              <a:r>
                <a:rPr kumimoji="1" lang="ja-JP" altLang="en-US" sz="700" dirty="0">
                  <a:latin typeface="+mn-ea"/>
                </a:rPr>
                <a:t>上段：リード単価</a:t>
              </a:r>
              <a:endParaRPr kumimoji="1" lang="en-US" altLang="ja-JP" sz="700" dirty="0">
                <a:latin typeface="+mn-ea"/>
              </a:endParaRPr>
            </a:p>
            <a:p>
              <a:pPr>
                <a:lnSpc>
                  <a:spcPct val="120000"/>
                </a:lnSpc>
              </a:pPr>
              <a:r>
                <a:rPr lang="ja-JP" altLang="en-US" sz="700" dirty="0">
                  <a:latin typeface="+mn-ea"/>
                </a:rPr>
                <a:t>下段：保証件数</a:t>
              </a:r>
              <a:endParaRPr kumimoji="1" lang="ja-JP" altLang="en-US" sz="700" dirty="0">
                <a:latin typeface="+mn-ea"/>
              </a:endParaRPr>
            </a:p>
          </p:txBody>
        </p:sp>
        <p:sp>
          <p:nvSpPr>
            <p:cNvPr id="10" name="大かっこ 9">
              <a:extLst>
                <a:ext uri="{FF2B5EF4-FFF2-40B4-BE49-F238E27FC236}">
                  <a16:creationId xmlns:a16="http://schemas.microsoft.com/office/drawing/2014/main" id="{5CE58BA7-F215-4E67-B117-95241ED99FCB}"/>
                </a:ext>
              </a:extLst>
            </p:cNvPr>
            <p:cNvSpPr/>
            <p:nvPr/>
          </p:nvSpPr>
          <p:spPr>
            <a:xfrm>
              <a:off x="3224808" y="396535"/>
              <a:ext cx="1008112" cy="231736"/>
            </a:xfrm>
            <a:prstGeom prst="bracketPair">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F318CA8A-A8D5-4075-822B-C7B304322EC1}"/>
              </a:ext>
            </a:extLst>
          </p:cNvPr>
          <p:cNvGrpSpPr/>
          <p:nvPr/>
        </p:nvGrpSpPr>
        <p:grpSpPr>
          <a:xfrm>
            <a:off x="6609184" y="1511679"/>
            <a:ext cx="1008112" cy="343812"/>
            <a:chOff x="3224808" y="340497"/>
            <a:chExt cx="1008112" cy="343812"/>
          </a:xfrm>
        </p:grpSpPr>
        <p:sp>
          <p:nvSpPr>
            <p:cNvPr id="12" name="テキスト ボックス 11">
              <a:extLst>
                <a:ext uri="{FF2B5EF4-FFF2-40B4-BE49-F238E27FC236}">
                  <a16:creationId xmlns:a16="http://schemas.microsoft.com/office/drawing/2014/main" id="{34977F28-4F26-4F65-8677-FBF88C132ED7}"/>
                </a:ext>
              </a:extLst>
            </p:cNvPr>
            <p:cNvSpPr txBox="1"/>
            <p:nvPr/>
          </p:nvSpPr>
          <p:spPr>
            <a:xfrm>
              <a:off x="3277459" y="340497"/>
              <a:ext cx="902811" cy="343812"/>
            </a:xfrm>
            <a:prstGeom prst="rect">
              <a:avLst/>
            </a:prstGeom>
            <a:noFill/>
          </p:spPr>
          <p:txBody>
            <a:bodyPr wrap="none" rtlCol="0" anchor="ctr">
              <a:spAutoFit/>
            </a:bodyPr>
            <a:lstStyle/>
            <a:p>
              <a:pPr>
                <a:lnSpc>
                  <a:spcPct val="120000"/>
                </a:lnSpc>
              </a:pPr>
              <a:r>
                <a:rPr kumimoji="1" lang="ja-JP" altLang="en-US" sz="700" dirty="0">
                  <a:latin typeface="+mn-ea"/>
                </a:rPr>
                <a:t>上段：リード単価</a:t>
              </a:r>
              <a:endParaRPr kumimoji="1" lang="en-US" altLang="ja-JP" sz="700" dirty="0">
                <a:latin typeface="+mn-ea"/>
              </a:endParaRPr>
            </a:p>
            <a:p>
              <a:pPr>
                <a:lnSpc>
                  <a:spcPct val="120000"/>
                </a:lnSpc>
              </a:pPr>
              <a:r>
                <a:rPr lang="ja-JP" altLang="en-US" sz="700" dirty="0">
                  <a:latin typeface="+mn-ea"/>
                </a:rPr>
                <a:t>下段：保証件数</a:t>
              </a:r>
              <a:endParaRPr kumimoji="1" lang="ja-JP" altLang="en-US" sz="700" dirty="0">
                <a:latin typeface="+mn-ea"/>
              </a:endParaRPr>
            </a:p>
          </p:txBody>
        </p:sp>
        <p:sp>
          <p:nvSpPr>
            <p:cNvPr id="13" name="大かっこ 12">
              <a:extLst>
                <a:ext uri="{FF2B5EF4-FFF2-40B4-BE49-F238E27FC236}">
                  <a16:creationId xmlns:a16="http://schemas.microsoft.com/office/drawing/2014/main" id="{00E9BBA2-C5FB-4D82-9237-AFFBB50A64CB}"/>
                </a:ext>
              </a:extLst>
            </p:cNvPr>
            <p:cNvSpPr/>
            <p:nvPr/>
          </p:nvSpPr>
          <p:spPr>
            <a:xfrm>
              <a:off x="3224808" y="396535"/>
              <a:ext cx="1008112" cy="231736"/>
            </a:xfrm>
            <a:prstGeom prst="bracketPair">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4" name="表 13">
            <a:extLst>
              <a:ext uri="{FF2B5EF4-FFF2-40B4-BE49-F238E27FC236}">
                <a16:creationId xmlns:a16="http://schemas.microsoft.com/office/drawing/2014/main" id="{A2AFF2D0-2851-4AAC-BD38-F362DD6C22B9}"/>
              </a:ext>
            </a:extLst>
          </p:cNvPr>
          <p:cNvGraphicFramePr>
            <a:graphicFrameLocks noGrp="1"/>
          </p:cNvGraphicFramePr>
          <p:nvPr>
            <p:extLst>
              <p:ext uri="{D42A27DB-BD31-4B8C-83A1-F6EECF244321}">
                <p14:modId xmlns:p14="http://schemas.microsoft.com/office/powerpoint/2010/main" val="153980511"/>
              </p:ext>
            </p:extLst>
          </p:nvPr>
        </p:nvGraphicFramePr>
        <p:xfrm>
          <a:off x="416496" y="5312414"/>
          <a:ext cx="9073008" cy="852890"/>
        </p:xfrm>
        <a:graphic>
          <a:graphicData uri="http://schemas.openxmlformats.org/drawingml/2006/table">
            <a:tbl>
              <a:tblPr/>
              <a:tblGrid>
                <a:gridCol w="731337">
                  <a:extLst>
                    <a:ext uri="{9D8B030D-6E8A-4147-A177-3AD203B41FA5}">
                      <a16:colId xmlns:a16="http://schemas.microsoft.com/office/drawing/2014/main" val="696121436"/>
                    </a:ext>
                  </a:extLst>
                </a:gridCol>
                <a:gridCol w="1981863">
                  <a:extLst>
                    <a:ext uri="{9D8B030D-6E8A-4147-A177-3AD203B41FA5}">
                      <a16:colId xmlns:a16="http://schemas.microsoft.com/office/drawing/2014/main" val="4023074311"/>
                    </a:ext>
                  </a:extLst>
                </a:gridCol>
                <a:gridCol w="1589952">
                  <a:extLst>
                    <a:ext uri="{9D8B030D-6E8A-4147-A177-3AD203B41FA5}">
                      <a16:colId xmlns:a16="http://schemas.microsoft.com/office/drawing/2014/main" val="2955132115"/>
                    </a:ext>
                  </a:extLst>
                </a:gridCol>
                <a:gridCol w="1589952">
                  <a:extLst>
                    <a:ext uri="{9D8B030D-6E8A-4147-A177-3AD203B41FA5}">
                      <a16:colId xmlns:a16="http://schemas.microsoft.com/office/drawing/2014/main" val="2042859229"/>
                    </a:ext>
                  </a:extLst>
                </a:gridCol>
                <a:gridCol w="1589952">
                  <a:extLst>
                    <a:ext uri="{9D8B030D-6E8A-4147-A177-3AD203B41FA5}">
                      <a16:colId xmlns:a16="http://schemas.microsoft.com/office/drawing/2014/main" val="1049295561"/>
                    </a:ext>
                  </a:extLst>
                </a:gridCol>
                <a:gridCol w="1589952">
                  <a:extLst>
                    <a:ext uri="{9D8B030D-6E8A-4147-A177-3AD203B41FA5}">
                      <a16:colId xmlns:a16="http://schemas.microsoft.com/office/drawing/2014/main" val="940580882"/>
                    </a:ext>
                  </a:extLst>
                </a:gridCol>
              </a:tblGrid>
              <a:tr h="323063">
                <a:tc gridSpan="2">
                  <a:txBody>
                    <a:bodyPr/>
                    <a:lstStyle/>
                    <a:p>
                      <a:pPr algn="l"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2000" marR="72000" marT="36000" marB="36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ctr"/>
                      <a:endParaRPr lang="ja-JP" altLang="en-US" sz="900" b="0" i="0" u="none" strike="noStrike" dirty="0">
                        <a:solidFill>
                          <a:srgbClr val="000000"/>
                        </a:solidFill>
                        <a:effectLst/>
                        <a:latin typeface="游明朝" panose="02020400000000000000" pitchFamily="18" charset="-128"/>
                        <a:ea typeface="游明朝" panose="02020400000000000000" pitchFamily="18" charset="-128"/>
                      </a:endParaRPr>
                    </a:p>
                  </a:txBody>
                  <a:tcPr marL="6120" marR="6120" marT="6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30000"/>
                        </a:lnSpc>
                      </a:pPr>
                      <a:r>
                        <a:rPr lang="en-US" sz="900" b="1" i="0" u="none" strike="noStrike" dirty="0">
                          <a:solidFill>
                            <a:schemeClr val="bg1"/>
                          </a:solidFill>
                          <a:effectLst/>
                          <a:latin typeface="游ゴシック" panose="020B0400000000000000" pitchFamily="50" charset="-128"/>
                          <a:ea typeface="游ゴシック" panose="020B0400000000000000" pitchFamily="50" charset="-128"/>
                        </a:rPr>
                        <a:t>IT</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0065"/>
                    </a:solidFill>
                  </a:tcPr>
                </a:tc>
                <a:tc>
                  <a:txBody>
                    <a:bodyPr/>
                    <a:lstStyle/>
                    <a:p>
                      <a:pPr algn="ctr" fontAlgn="ctr">
                        <a:lnSpc>
                          <a:spcPct val="130000"/>
                        </a:lnSpc>
                      </a:pPr>
                      <a:r>
                        <a:rPr lang="ja-JP" altLang="en-US" sz="900" b="1" i="0" u="none" strike="noStrike" dirty="0">
                          <a:solidFill>
                            <a:schemeClr val="bg1"/>
                          </a:solidFill>
                          <a:effectLst/>
                          <a:latin typeface="游ゴシック" panose="020B0400000000000000" pitchFamily="50" charset="-128"/>
                          <a:ea typeface="游ゴシック" panose="020B0400000000000000" pitchFamily="50" charset="-128"/>
                        </a:rPr>
                        <a:t>製造</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F5EB3"/>
                    </a:solidFill>
                  </a:tcPr>
                </a:tc>
                <a:tc>
                  <a:txBody>
                    <a:bodyPr/>
                    <a:lstStyle/>
                    <a:p>
                      <a:pPr algn="ctr" fontAlgn="ctr">
                        <a:lnSpc>
                          <a:spcPct val="130000"/>
                        </a:lnSpc>
                      </a:pPr>
                      <a:r>
                        <a:rPr lang="ja-JP" altLang="en-US" sz="900" b="1" i="0" u="none" strike="noStrike" dirty="0">
                          <a:solidFill>
                            <a:schemeClr val="bg1"/>
                          </a:solidFill>
                          <a:effectLst/>
                          <a:latin typeface="游ゴシック" panose="020B0400000000000000" pitchFamily="50" charset="-128"/>
                          <a:ea typeface="游ゴシック" panose="020B0400000000000000" pitchFamily="50" charset="-128"/>
                        </a:rPr>
                        <a:t>建設</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A9C7E"/>
                    </a:solidFill>
                  </a:tcPr>
                </a:tc>
                <a:tc>
                  <a:txBody>
                    <a:bodyPr/>
                    <a:lstStyle/>
                    <a:p>
                      <a:pPr algn="ctr" fontAlgn="ctr">
                        <a:lnSpc>
                          <a:spcPct val="130000"/>
                        </a:lnSpc>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実施料金</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01681446"/>
                  </a:ext>
                </a:extLst>
              </a:tr>
              <a:tr h="529827">
                <a:tc>
                  <a:txBody>
                    <a:bodyPr/>
                    <a:lstStyle/>
                    <a:p>
                      <a:pPr algn="ctr" fontAlgn="ctr">
                        <a:lnSpc>
                          <a:spcPct val="130000"/>
                        </a:lnSpc>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期間保証</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lnSpc>
                          <a:spcPct val="130000"/>
                        </a:lnSpc>
                      </a:pP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Active Special</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5F0"/>
                    </a:solidFill>
                  </a:tcPr>
                </a:tc>
                <a:tc gridSpan="3">
                  <a:txBody>
                    <a:bodyPr/>
                    <a:lstStyle/>
                    <a:p>
                      <a:pPr algn="ctr" fontAlgn="ctr">
                        <a:lnSpc>
                          <a:spcPct val="130000"/>
                        </a:lnSpc>
                      </a:pPr>
                      <a:r>
                        <a:rPr lang="zh-TW" altLang="en-US" sz="900" b="0" i="0" u="none" strike="noStrike" dirty="0">
                          <a:solidFill>
                            <a:srgbClr val="000000"/>
                          </a:solidFill>
                          <a:effectLst/>
                          <a:latin typeface="游ゴシック" panose="020B0400000000000000" pitchFamily="50" charset="-128"/>
                          <a:ea typeface="游ゴシック" panose="020B0400000000000000" pitchFamily="50" charset="-128"/>
                        </a:rPr>
                        <a:t>掲載期間：</a:t>
                      </a:r>
                      <a:r>
                        <a:rPr lang="en-US" altLang="zh-TW"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zh-TW" altLang="en-US" sz="900" b="0" i="0" u="none" strike="noStrike" dirty="0">
                          <a:solidFill>
                            <a:srgbClr val="000000"/>
                          </a:solidFill>
                          <a:effectLst/>
                          <a:latin typeface="游ゴシック" panose="020B0400000000000000" pitchFamily="50" charset="-128"/>
                          <a:ea typeface="游ゴシック" panose="020B0400000000000000" pitchFamily="50" charset="-128"/>
                        </a:rPr>
                        <a:t>週間</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lnSpc>
                          <a:spcPct val="130000"/>
                        </a:lnSpc>
                      </a:pP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hMerge="1">
                  <a:txBody>
                    <a:bodyPr/>
                    <a:lstStyle/>
                    <a:p>
                      <a:pPr algn="ctr" fontAlgn="ctr">
                        <a:lnSpc>
                          <a:spcPct val="130000"/>
                        </a:lnSpc>
                      </a:pP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ctr" fontAlgn="ctr">
                        <a:lnSpc>
                          <a:spcPct val="130000"/>
                        </a:lnSpc>
                      </a:pPr>
                      <a:r>
                        <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rPr>
                        <a:t>200</a:t>
                      </a: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万円</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D9">
                        <a:alpha val="49804"/>
                      </a:srgbClr>
                    </a:solidFill>
                  </a:tcPr>
                </a:tc>
                <a:extLst>
                  <a:ext uri="{0D108BD9-81ED-4DB2-BD59-A6C34878D82A}">
                    <a16:rowId xmlns:a16="http://schemas.microsoft.com/office/drawing/2014/main" val="223377624"/>
                  </a:ext>
                </a:extLst>
              </a:tr>
            </a:tbl>
          </a:graphicData>
        </a:graphic>
      </p:graphicFrame>
    </p:spTree>
    <p:extLst>
      <p:ext uri="{BB962C8B-B14F-4D97-AF65-F5344CB8AC3E}">
        <p14:creationId xmlns:p14="http://schemas.microsoft.com/office/powerpoint/2010/main" val="231622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031325" cy="350865"/>
          </a:xfrm>
        </p:spPr>
        <p:txBody>
          <a:bodyPr/>
          <a:lstStyle/>
          <a:p>
            <a:r>
              <a:rPr kumimoji="1" lang="ja-JP" altLang="en-US" dirty="0"/>
              <a:t>オプションメニュー ①</a:t>
            </a:r>
          </a:p>
        </p:txBody>
      </p:sp>
      <p:sp>
        <p:nvSpPr>
          <p:cNvPr id="19" name="正方形/長方形 18"/>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32520" y="934886"/>
            <a:ext cx="2262158"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独自アンケート設定</a:t>
            </a:r>
          </a:p>
        </p:txBody>
      </p:sp>
      <p:sp>
        <p:nvSpPr>
          <p:cNvPr id="23" name="テキスト ボックス 22">
            <a:extLst>
              <a:ext uri="{FF2B5EF4-FFF2-40B4-BE49-F238E27FC236}">
                <a16:creationId xmlns:a16="http://schemas.microsoft.com/office/drawing/2014/main" id="{7D7BBA11-0D64-4D2A-A4D0-65B9E2AB3F63}"/>
              </a:ext>
            </a:extLst>
          </p:cNvPr>
          <p:cNvSpPr txBox="1"/>
          <p:nvPr/>
        </p:nvSpPr>
        <p:spPr>
          <a:xfrm>
            <a:off x="632520" y="1490962"/>
            <a:ext cx="5705408" cy="302390"/>
          </a:xfrm>
          <a:prstGeom prst="rect">
            <a:avLst/>
          </a:prstGeom>
          <a:noFill/>
        </p:spPr>
        <p:txBody>
          <a:bodyPr wrap="none">
            <a:spAutoFit/>
          </a:bodyPr>
          <a:lstStyle/>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標準アンケートを、貴社オリジナルのものにカスタマイズできるオプションメニューです。</a:t>
            </a:r>
            <a:endParaRPr kumimoji="0" lang="en-US" altLang="ja-JP" sz="1050" dirty="0">
              <a:latin typeface="游明朝" panose="02020400000000000000" pitchFamily="18" charset="-128"/>
              <a:ea typeface="游明朝" panose="02020400000000000000" pitchFamily="18" charset="-128"/>
              <a:cs typeface="Meiryo UI" panose="020B0604030504040204" pitchFamily="50" charset="-128"/>
            </a:endParaRPr>
          </a:p>
        </p:txBody>
      </p:sp>
      <p:sp>
        <p:nvSpPr>
          <p:cNvPr id="34" name="テキスト ボックス 33"/>
          <p:cNvSpPr txBox="1"/>
          <p:nvPr/>
        </p:nvSpPr>
        <p:spPr>
          <a:xfrm>
            <a:off x="4528138" y="2389522"/>
            <a:ext cx="1776448" cy="261610"/>
          </a:xfrm>
          <a:prstGeom prst="rect">
            <a:avLst/>
          </a:prstGeom>
          <a:noFill/>
        </p:spPr>
        <p:txBody>
          <a:bodyPr wrap="none" rtlCol="0">
            <a:spAutoFit/>
          </a:bodyPr>
          <a:lstStyle/>
          <a:p>
            <a:r>
              <a:rPr kumimoji="1" lang="ja-JP" altLang="en-US" sz="1100" b="1" dirty="0"/>
              <a:t>■ 内容／オプション料金</a:t>
            </a:r>
          </a:p>
        </p:txBody>
      </p:sp>
      <p:sp>
        <p:nvSpPr>
          <p:cNvPr id="36" name="テキスト ボックス 35"/>
          <p:cNvSpPr txBox="1"/>
          <p:nvPr/>
        </p:nvSpPr>
        <p:spPr>
          <a:xfrm>
            <a:off x="4528138" y="3717032"/>
            <a:ext cx="2058577" cy="261610"/>
          </a:xfrm>
          <a:prstGeom prst="rect">
            <a:avLst/>
          </a:prstGeom>
          <a:noFill/>
        </p:spPr>
        <p:txBody>
          <a:bodyPr wrap="none" rtlCol="0">
            <a:spAutoFit/>
          </a:bodyPr>
          <a:lstStyle/>
          <a:p>
            <a:r>
              <a:rPr kumimoji="1" lang="ja-JP" altLang="en-US" sz="1100" b="1" dirty="0"/>
              <a:t>■ アンケートの設定可能内容</a:t>
            </a:r>
          </a:p>
        </p:txBody>
      </p:sp>
      <p:sp>
        <p:nvSpPr>
          <p:cNvPr id="37" name="テキスト ボックス 36">
            <a:extLst>
              <a:ext uri="{FF2B5EF4-FFF2-40B4-BE49-F238E27FC236}">
                <a16:creationId xmlns:a16="http://schemas.microsoft.com/office/drawing/2014/main" id="{0E19B27A-43FC-4223-B373-C37A8556AD08}"/>
              </a:ext>
            </a:extLst>
          </p:cNvPr>
          <p:cNvSpPr txBox="1"/>
          <p:nvPr/>
        </p:nvSpPr>
        <p:spPr>
          <a:xfrm>
            <a:off x="4715906" y="3340203"/>
            <a:ext cx="3248325" cy="221599"/>
          </a:xfrm>
          <a:prstGeom prst="rect">
            <a:avLst/>
          </a:prstGeom>
          <a:noFill/>
        </p:spPr>
        <p:txBody>
          <a:bodyPr wrap="none">
            <a:spAutoFit/>
          </a:bodyPr>
          <a:lstStyle/>
          <a:p>
            <a:pPr>
              <a:lnSpc>
                <a:spcPct val="120000"/>
              </a:lnSpc>
              <a:tabLst>
                <a:tab pos="179388" algn="l"/>
              </a:tabLst>
              <a:defRPr/>
            </a:pPr>
            <a:r>
              <a:rPr kumimoji="0" lang="en-US" altLang="ja-JP" sz="700" dirty="0">
                <a:solidFill>
                  <a:schemeClr val="tx1">
                    <a:lumMod val="95000"/>
                    <a:lumOff val="5000"/>
                  </a:schemeClr>
                </a:solidFill>
                <a:latin typeface="+mn-ea"/>
                <a:cs typeface="Meiryo UI" panose="020B0604030504040204" pitchFamily="50" charset="-128"/>
              </a:rPr>
              <a:t>※	</a:t>
            </a:r>
            <a:r>
              <a:rPr kumimoji="0" lang="ja-JP" altLang="en-US" sz="700" dirty="0">
                <a:solidFill>
                  <a:schemeClr val="tx1">
                    <a:lumMod val="95000"/>
                    <a:lumOff val="5000"/>
                  </a:schemeClr>
                </a:solidFill>
                <a:latin typeface="+mn-ea"/>
                <a:cs typeface="Meiryo UI" panose="020B0604030504040204" pitchFamily="50" charset="-128"/>
              </a:rPr>
              <a:t>設問の審査があります。開始</a:t>
            </a:r>
            <a:r>
              <a:rPr kumimoji="0" lang="en-US" altLang="ja-JP" sz="700" dirty="0">
                <a:solidFill>
                  <a:schemeClr val="tx1">
                    <a:lumMod val="95000"/>
                    <a:lumOff val="5000"/>
                  </a:schemeClr>
                </a:solidFill>
                <a:latin typeface="+mn-ea"/>
                <a:cs typeface="Meiryo UI" panose="020B0604030504040204" pitchFamily="50" charset="-128"/>
              </a:rPr>
              <a:t>10</a:t>
            </a:r>
            <a:r>
              <a:rPr kumimoji="0" lang="ja-JP" altLang="en-US" sz="700" dirty="0">
                <a:solidFill>
                  <a:schemeClr val="tx1">
                    <a:lumMod val="95000"/>
                    <a:lumOff val="5000"/>
                  </a:schemeClr>
                </a:solidFill>
                <a:latin typeface="+mn-ea"/>
                <a:cs typeface="Meiryo UI" panose="020B0604030504040204" pitchFamily="50" charset="-128"/>
              </a:rPr>
              <a:t>営業日前までに設問案をご入稿ください</a:t>
            </a:r>
          </a:p>
        </p:txBody>
      </p:sp>
      <p:graphicFrame>
        <p:nvGraphicFramePr>
          <p:cNvPr id="38" name="表 37"/>
          <p:cNvGraphicFramePr>
            <a:graphicFrameLocks noGrp="1"/>
          </p:cNvGraphicFramePr>
          <p:nvPr>
            <p:extLst>
              <p:ext uri="{D42A27DB-BD31-4B8C-83A1-F6EECF244321}">
                <p14:modId xmlns:p14="http://schemas.microsoft.com/office/powerpoint/2010/main" val="4238095247"/>
              </p:ext>
            </p:extLst>
          </p:nvPr>
        </p:nvGraphicFramePr>
        <p:xfrm>
          <a:off x="4796090" y="2720187"/>
          <a:ext cx="4477390" cy="531840"/>
        </p:xfrm>
        <a:graphic>
          <a:graphicData uri="http://schemas.openxmlformats.org/drawingml/2006/table">
            <a:tbl>
              <a:tblPr>
                <a:tableStyleId>{5C22544A-7EE6-4342-B048-85BDC9FD1C3A}</a:tableStyleId>
              </a:tblPr>
              <a:tblGrid>
                <a:gridCol w="1741966">
                  <a:extLst>
                    <a:ext uri="{9D8B030D-6E8A-4147-A177-3AD203B41FA5}">
                      <a16:colId xmlns:a16="http://schemas.microsoft.com/office/drawing/2014/main" val="20000"/>
                    </a:ext>
                  </a:extLst>
                </a:gridCol>
                <a:gridCol w="2735424">
                  <a:extLst>
                    <a:ext uri="{9D8B030D-6E8A-4147-A177-3AD203B41FA5}">
                      <a16:colId xmlns:a16="http://schemas.microsoft.com/office/drawing/2014/main" val="20001"/>
                    </a:ext>
                  </a:extLst>
                </a:gridCol>
              </a:tblGrid>
              <a:tr h="0">
                <a:tc rowSpan="2">
                  <a:txBody>
                    <a:bodyPr/>
                    <a:lstStyle/>
                    <a:p>
                      <a:pPr algn="ctr"/>
                      <a:r>
                        <a:rPr kumimoji="0" lang="ja-JP" altLang="en-US" sz="800" dirty="0">
                          <a:solidFill>
                            <a:schemeClr val="tx1"/>
                          </a:solidFill>
                          <a:latin typeface="+mn-ea"/>
                          <a:ea typeface="+mn-ea"/>
                        </a:rPr>
                        <a:t>オプション料金</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tabLst>
                          <a:tab pos="2149475" algn="r"/>
                        </a:tabLst>
                      </a:pPr>
                      <a:r>
                        <a:rPr kumimoji="0" lang="ja-JP" altLang="en-US" sz="800" dirty="0">
                          <a:solidFill>
                            <a:schemeClr val="tx1"/>
                          </a:solidFill>
                          <a:latin typeface="+mn-ea"/>
                          <a:ea typeface="+mn-ea"/>
                        </a:rPr>
                        <a:t>設問数５問以内</a:t>
                      </a:r>
                      <a:r>
                        <a:rPr kumimoji="0" lang="en-US" altLang="ja-JP" sz="800" dirty="0">
                          <a:solidFill>
                            <a:schemeClr val="tx1"/>
                          </a:solidFill>
                          <a:latin typeface="+mn-ea"/>
                          <a:ea typeface="+mn-ea"/>
                        </a:rPr>
                        <a:t>	\200,000-</a:t>
                      </a:r>
                      <a:r>
                        <a:rPr kumimoji="0" lang="ja-JP" altLang="en-US" sz="800" dirty="0">
                          <a:solidFill>
                            <a:schemeClr val="tx1"/>
                          </a:solidFill>
                          <a:latin typeface="+mn-ea"/>
                          <a:ea typeface="+mn-ea"/>
                        </a:rPr>
                        <a:t>（税別）</a:t>
                      </a:r>
                      <a:endParaRPr kumimoji="0" lang="ja-JP" altLang="en-US" sz="800" baseline="30000" dirty="0">
                        <a:solidFill>
                          <a:schemeClr val="tx1"/>
                        </a:solidFill>
                        <a:latin typeface="+mn-ea"/>
                        <a:ea typeface="+mn-ea"/>
                      </a:endParaRP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vMerge="1">
                  <a:txBody>
                    <a:bodyPr/>
                    <a:lstStyle/>
                    <a:p>
                      <a:pPr algn="ctr"/>
                      <a:endParaRPr kumimoji="0" lang="ja-JP" altLang="en-US" sz="800" dirty="0">
                        <a:solidFill>
                          <a:schemeClr val="tx1"/>
                        </a:solidFill>
                        <a:latin typeface="+mn-ea"/>
                        <a:ea typeface="+mn-ea"/>
                      </a:endParaRP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tabLst>
                          <a:tab pos="2149475" algn="r"/>
                        </a:tabLst>
                      </a:pPr>
                      <a:r>
                        <a:rPr kumimoji="0" lang="ja-JP" altLang="en-US" sz="800" dirty="0">
                          <a:solidFill>
                            <a:schemeClr val="tx1"/>
                          </a:solidFill>
                          <a:latin typeface="+mn-ea"/>
                          <a:ea typeface="+mn-ea"/>
                        </a:rPr>
                        <a:t>設問数６問以上の場合はご相談ください</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9" name="テキスト ボックス 38">
            <a:extLst>
              <a:ext uri="{FF2B5EF4-FFF2-40B4-BE49-F238E27FC236}">
                <a16:creationId xmlns:a16="http://schemas.microsoft.com/office/drawing/2014/main" id="{0E19B27A-43FC-4223-B373-C37A8556AD08}"/>
              </a:ext>
            </a:extLst>
          </p:cNvPr>
          <p:cNvSpPr txBox="1"/>
          <p:nvPr/>
        </p:nvSpPr>
        <p:spPr>
          <a:xfrm>
            <a:off x="4715906" y="4000731"/>
            <a:ext cx="4666662" cy="2489912"/>
          </a:xfrm>
          <a:prstGeom prst="rect">
            <a:avLst/>
          </a:prstGeom>
          <a:noFill/>
        </p:spPr>
        <p:txBody>
          <a:bodyPr wrap="none">
            <a:spAutoFit/>
          </a:bodyPr>
          <a:lstStyle/>
          <a:p>
            <a:pPr marL="171450" indent="-171450">
              <a:lnSpc>
                <a:spcPct val="110000"/>
              </a:lnSpc>
              <a:spcAft>
                <a:spcPts val="600"/>
              </a:spcAft>
              <a:buFont typeface="Wingdings" panose="05000000000000000000" pitchFamily="2" charset="2"/>
              <a:buChar char="p"/>
              <a:tabLst>
                <a:tab pos="179388" algn="l"/>
              </a:tabLst>
              <a:defRPr/>
            </a:pPr>
            <a:r>
              <a:rPr kumimoji="0" lang="en-US" altLang="ja-JP" sz="800" b="1" dirty="0">
                <a:solidFill>
                  <a:schemeClr val="tx1">
                    <a:lumMod val="95000"/>
                    <a:lumOff val="5000"/>
                  </a:schemeClr>
                </a:solidFill>
                <a:latin typeface="+mn-ea"/>
                <a:cs typeface="Meiryo UI" panose="020B0604030504040204" pitchFamily="50" charset="-128"/>
              </a:rPr>
              <a:t>	</a:t>
            </a:r>
            <a:r>
              <a:rPr kumimoji="0" lang="ja-JP" altLang="en-US" sz="800" b="1" dirty="0">
                <a:solidFill>
                  <a:schemeClr val="tx1">
                    <a:lumMod val="95000"/>
                    <a:lumOff val="5000"/>
                  </a:schemeClr>
                </a:solidFill>
                <a:latin typeface="+mn-ea"/>
                <a:cs typeface="Meiryo UI" panose="020B0604030504040204" pitchFamily="50" charset="-128"/>
              </a:rPr>
              <a:t>使用可能な設問形態</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・ラジオボタン（ひとつだけ選択）</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・チェックボックス（いくつでも選択）</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・自由記入欄</a:t>
            </a:r>
          </a:p>
          <a:p>
            <a:pPr marL="171450" indent="-171450">
              <a:lnSpc>
                <a:spcPct val="110000"/>
              </a:lnSpc>
              <a:spcAft>
                <a:spcPts val="600"/>
              </a:spcAft>
              <a:buFont typeface="Wingdings" panose="05000000000000000000" pitchFamily="2" charset="2"/>
              <a:buChar char="p"/>
              <a:tabLst>
                <a:tab pos="179388" algn="l"/>
              </a:tabLst>
              <a:defRPr/>
            </a:pPr>
            <a:r>
              <a:rPr kumimoji="0" lang="ja-JP" altLang="en-US" sz="800" b="1" dirty="0">
                <a:solidFill>
                  <a:schemeClr val="tx1">
                    <a:lumMod val="95000"/>
                    <a:lumOff val="5000"/>
                  </a:schemeClr>
                </a:solidFill>
                <a:latin typeface="+mn-ea"/>
                <a:cs typeface="Meiryo UI" panose="020B0604030504040204" pitchFamily="50" charset="-128"/>
              </a:rPr>
              <a:t>選択肢の数の制限</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・１つの設問に盛り込める選択肢の数についての制限はありませんが、読者が回答し易いよう</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　節度ある選択肢数を心掛けください。</a:t>
            </a:r>
            <a:endParaRPr kumimoji="0" lang="en-US" altLang="ja-JP" sz="800" dirty="0">
              <a:solidFill>
                <a:schemeClr val="tx1">
                  <a:lumMod val="95000"/>
                  <a:lumOff val="5000"/>
                </a:schemeClr>
              </a:solidFill>
              <a:latin typeface="+mn-ea"/>
              <a:cs typeface="Meiryo UI" panose="020B0604030504040204" pitchFamily="50" charset="-128"/>
            </a:endParaRPr>
          </a:p>
          <a:p>
            <a:pPr marL="171450" indent="-171450">
              <a:lnSpc>
                <a:spcPct val="110000"/>
              </a:lnSpc>
              <a:spcAft>
                <a:spcPts val="600"/>
              </a:spcAft>
              <a:buFont typeface="Wingdings" panose="05000000000000000000" pitchFamily="2" charset="2"/>
              <a:buChar char="p"/>
              <a:tabLst>
                <a:tab pos="179388" algn="l"/>
              </a:tabLst>
              <a:defRPr/>
            </a:pPr>
            <a:r>
              <a:rPr kumimoji="0" lang="ja-JP" altLang="en-US" sz="800" b="1" dirty="0">
                <a:solidFill>
                  <a:schemeClr val="tx1">
                    <a:lumMod val="95000"/>
                    <a:lumOff val="5000"/>
                  </a:schemeClr>
                </a:solidFill>
                <a:latin typeface="+mn-ea"/>
                <a:cs typeface="Meiryo UI" panose="020B0604030504040204" pitchFamily="50" charset="-128"/>
              </a:rPr>
              <a:t>自由記入欄</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・選択肢の「その他」欄の自由記入用としての設定</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・独立した設問としての「自由記入欄」としての設定が可能です</a:t>
            </a:r>
            <a:br>
              <a:rPr kumimoji="0" lang="en-US" altLang="ja-JP" sz="800" dirty="0">
                <a:solidFill>
                  <a:schemeClr val="tx1">
                    <a:lumMod val="95000"/>
                    <a:lumOff val="5000"/>
                  </a:schemeClr>
                </a:solidFill>
                <a:latin typeface="+mn-ea"/>
                <a:cs typeface="Meiryo UI" panose="020B0604030504040204" pitchFamily="50" charset="-128"/>
              </a:rPr>
            </a:br>
            <a:r>
              <a:rPr kumimoji="0" lang="en-US" altLang="ja-JP" sz="800" dirty="0">
                <a:solidFill>
                  <a:schemeClr val="tx1">
                    <a:lumMod val="95000"/>
                    <a:lumOff val="5000"/>
                  </a:schemeClr>
                </a:solidFill>
                <a:latin typeface="+mn-ea"/>
                <a:cs typeface="Meiryo UI" panose="020B0604030504040204" pitchFamily="50" charset="-128"/>
              </a:rPr>
              <a:t>※</a:t>
            </a:r>
            <a:r>
              <a:rPr kumimoji="0" lang="ja-JP" altLang="en-US" sz="800" dirty="0">
                <a:solidFill>
                  <a:schemeClr val="tx1">
                    <a:lumMod val="95000"/>
                    <a:lumOff val="5000"/>
                  </a:schemeClr>
                </a:solidFill>
                <a:latin typeface="+mn-ea"/>
                <a:cs typeface="Meiryo UI" panose="020B0604030504040204" pitchFamily="50" charset="-128"/>
              </a:rPr>
              <a:t>読者が自由記入欄に記入できる文字数は、ともに</a:t>
            </a:r>
            <a:r>
              <a:rPr kumimoji="0" lang="en-US" altLang="ja-JP" sz="800" dirty="0">
                <a:solidFill>
                  <a:schemeClr val="tx1">
                    <a:lumMod val="95000"/>
                    <a:lumOff val="5000"/>
                  </a:schemeClr>
                </a:solidFill>
                <a:latin typeface="+mn-ea"/>
                <a:cs typeface="Meiryo UI" panose="020B0604030504040204" pitchFamily="50" charset="-128"/>
              </a:rPr>
              <a:t>100</a:t>
            </a:r>
            <a:r>
              <a:rPr kumimoji="0" lang="ja-JP" altLang="en-US" sz="800" dirty="0">
                <a:solidFill>
                  <a:schemeClr val="tx1">
                    <a:lumMod val="95000"/>
                    <a:lumOff val="5000"/>
                  </a:schemeClr>
                </a:solidFill>
                <a:latin typeface="+mn-ea"/>
                <a:cs typeface="Meiryo UI" panose="020B0604030504040204" pitchFamily="50" charset="-128"/>
              </a:rPr>
              <a:t>文字までが制限となります。</a:t>
            </a:r>
          </a:p>
          <a:p>
            <a:pPr marL="171450" indent="-171450">
              <a:lnSpc>
                <a:spcPct val="110000"/>
              </a:lnSpc>
              <a:spcAft>
                <a:spcPts val="600"/>
              </a:spcAft>
              <a:buFont typeface="Wingdings" panose="05000000000000000000" pitchFamily="2" charset="2"/>
              <a:buChar char="p"/>
              <a:tabLst>
                <a:tab pos="179388" algn="l"/>
              </a:tabLst>
              <a:defRPr/>
            </a:pPr>
            <a:r>
              <a:rPr kumimoji="0" lang="ja-JP" altLang="en-US" sz="800" b="1" dirty="0">
                <a:solidFill>
                  <a:schemeClr val="tx1">
                    <a:lumMod val="95000"/>
                    <a:lumOff val="5000"/>
                  </a:schemeClr>
                </a:solidFill>
                <a:latin typeface="+mn-ea"/>
                <a:cs typeface="Meiryo UI" panose="020B0604030504040204" pitchFamily="50" charset="-128"/>
              </a:rPr>
              <a:t>その他の制限</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・設問の文字数は、できるだけ簡潔に、最大でも</a:t>
            </a:r>
            <a:r>
              <a:rPr kumimoji="0" lang="en-US" altLang="ja-JP" sz="800" dirty="0">
                <a:solidFill>
                  <a:schemeClr val="tx1">
                    <a:lumMod val="95000"/>
                    <a:lumOff val="5000"/>
                  </a:schemeClr>
                </a:solidFill>
                <a:latin typeface="+mn-ea"/>
                <a:cs typeface="Meiryo UI" panose="020B0604030504040204" pitchFamily="50" charset="-128"/>
              </a:rPr>
              <a:t>100</a:t>
            </a:r>
            <a:r>
              <a:rPr kumimoji="0" lang="ja-JP" altLang="en-US" sz="800" dirty="0">
                <a:solidFill>
                  <a:schemeClr val="tx1">
                    <a:lumMod val="95000"/>
                    <a:lumOff val="5000"/>
                  </a:schemeClr>
                </a:solidFill>
                <a:latin typeface="+mn-ea"/>
                <a:cs typeface="Meiryo UI" panose="020B0604030504040204" pitchFamily="50" charset="-128"/>
              </a:rPr>
              <a:t>文字以内にてお願いします。</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・このほか、選択肢についても長すぎる文章はお受けできない場合もあります。</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・独自アンケートについては、内容についての事前の審査があります。内容によっては</a:t>
            </a:r>
            <a:br>
              <a:rPr kumimoji="0" lang="en-US" altLang="ja-JP" sz="800" dirty="0">
                <a:solidFill>
                  <a:schemeClr val="tx1">
                    <a:lumMod val="95000"/>
                    <a:lumOff val="5000"/>
                  </a:schemeClr>
                </a:solidFill>
                <a:latin typeface="+mn-ea"/>
                <a:cs typeface="Meiryo UI" panose="020B0604030504040204" pitchFamily="50" charset="-128"/>
              </a:rPr>
            </a:br>
            <a:r>
              <a:rPr kumimoji="0" lang="ja-JP" altLang="en-US" sz="800" dirty="0">
                <a:solidFill>
                  <a:schemeClr val="tx1">
                    <a:lumMod val="95000"/>
                    <a:lumOff val="5000"/>
                  </a:schemeClr>
                </a:solidFill>
                <a:latin typeface="+mn-ea"/>
                <a:cs typeface="Meiryo UI" panose="020B0604030504040204" pitchFamily="50" charset="-128"/>
              </a:rPr>
              <a:t>　一部修正をお願いすることがありますことを予めご了承ください。</a:t>
            </a:r>
          </a:p>
        </p:txBody>
      </p:sp>
      <p:grpSp>
        <p:nvGrpSpPr>
          <p:cNvPr id="57" name="グループ化 56"/>
          <p:cNvGrpSpPr/>
          <p:nvPr/>
        </p:nvGrpSpPr>
        <p:grpSpPr>
          <a:xfrm>
            <a:off x="447869" y="2133403"/>
            <a:ext cx="3944630" cy="4232697"/>
            <a:chOff x="407841" y="2162711"/>
            <a:chExt cx="3944630" cy="4232697"/>
          </a:xfrm>
        </p:grpSpPr>
        <p:grpSp>
          <p:nvGrpSpPr>
            <p:cNvPr id="53" name="グループ化 52"/>
            <p:cNvGrpSpPr/>
            <p:nvPr/>
          </p:nvGrpSpPr>
          <p:grpSpPr>
            <a:xfrm>
              <a:off x="496012" y="2162711"/>
              <a:ext cx="1900547" cy="3871049"/>
              <a:chOff x="496012" y="2162711"/>
              <a:chExt cx="1900547" cy="3871049"/>
            </a:xfrm>
          </p:grpSpPr>
          <p:pic>
            <p:nvPicPr>
              <p:cNvPr id="50" name="図 4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6012" y="2162711"/>
                <a:ext cx="1900547" cy="2506154"/>
              </a:xfrm>
              <a:prstGeom prst="rect">
                <a:avLst/>
              </a:prstGeom>
            </p:spPr>
          </p:pic>
          <p:pic>
            <p:nvPicPr>
              <p:cNvPr id="61" name="図 6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6012" y="4139674"/>
                <a:ext cx="1900547" cy="1894086"/>
              </a:xfrm>
              <a:prstGeom prst="rect">
                <a:avLst/>
              </a:prstGeom>
            </p:spPr>
          </p:pic>
          <p:grpSp>
            <p:nvGrpSpPr>
              <p:cNvPr id="52" name="グループ化 51"/>
              <p:cNvGrpSpPr/>
              <p:nvPr/>
            </p:nvGrpSpPr>
            <p:grpSpPr>
              <a:xfrm>
                <a:off x="616437" y="2655537"/>
                <a:ext cx="1659696" cy="2497884"/>
                <a:chOff x="656855" y="2611522"/>
                <a:chExt cx="2824162" cy="4250435"/>
              </a:xfrm>
            </p:grpSpPr>
            <p:pic>
              <p:nvPicPr>
                <p:cNvPr id="58" name="Picture 39">
                  <a:extLst>
                    <a:ext uri="{FF2B5EF4-FFF2-40B4-BE49-F238E27FC236}">
                      <a16:creationId xmlns:a16="http://schemas.microsoft.com/office/drawing/2014/main" id="{00980DE8-1F1B-4E1E-879D-7C7540F00F6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56855" y="2611522"/>
                  <a:ext cx="2824162" cy="425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正方形/長方形 50"/>
                <p:cNvSpPr/>
                <p:nvPr/>
              </p:nvSpPr>
              <p:spPr>
                <a:xfrm>
                  <a:off x="2576389" y="2705101"/>
                  <a:ext cx="830385" cy="704850"/>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2" name="図 61">
                <a:extLst>
                  <a:ext uri="{FF2B5EF4-FFF2-40B4-BE49-F238E27FC236}">
                    <a16:creationId xmlns:a16="http://schemas.microsoft.com/office/drawing/2014/main" id="{4F9C9FA2-F96D-4C09-AFD3-C33EFD77C2C9}"/>
                  </a:ext>
                </a:extLst>
              </p:cNvPr>
              <p:cNvPicPr>
                <a:picLocks noChangeAspect="1"/>
              </p:cNvPicPr>
              <p:nvPr/>
            </p:nvPicPr>
            <p:blipFill rotWithShape="1">
              <a:blip r:embed="rId5" cstate="print">
                <a:extLst>
                  <a:ext uri="{28A0092B-C50C-407E-A947-70E740481C1C}">
                    <a14:useLocalDpi xmlns:a14="http://schemas.microsoft.com/office/drawing/2010/main"/>
                  </a:ext>
                </a:extLst>
              </a:blip>
              <a:stretch/>
            </p:blipFill>
            <p:spPr>
              <a:xfrm>
                <a:off x="616437" y="4792025"/>
                <a:ext cx="1056405" cy="1159662"/>
              </a:xfrm>
              <a:prstGeom prst="rect">
                <a:avLst/>
              </a:prstGeom>
              <a:noFill/>
              <a:ln>
                <a:noFill/>
              </a:ln>
            </p:spPr>
          </p:pic>
          <p:pic>
            <p:nvPicPr>
              <p:cNvPr id="63" name="図 62" descr="画面の領域"/>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99138" y="2278557"/>
                <a:ext cx="1658287" cy="364434"/>
              </a:xfrm>
              <a:prstGeom prst="rect">
                <a:avLst/>
              </a:prstGeom>
              <a:noFill/>
              <a:ln>
                <a:noFill/>
              </a:ln>
            </p:spPr>
          </p:pic>
        </p:grpSp>
        <p:grpSp>
          <p:nvGrpSpPr>
            <p:cNvPr id="49" name="グループ化 48"/>
            <p:cNvGrpSpPr/>
            <p:nvPr/>
          </p:nvGrpSpPr>
          <p:grpSpPr>
            <a:xfrm>
              <a:off x="407841" y="3561802"/>
              <a:ext cx="3944630" cy="2833606"/>
              <a:chOff x="546975" y="2968905"/>
              <a:chExt cx="3944630" cy="2833606"/>
            </a:xfrm>
          </p:grpSpPr>
          <p:grpSp>
            <p:nvGrpSpPr>
              <p:cNvPr id="10" name="グループ化 9"/>
              <p:cNvGrpSpPr/>
              <p:nvPr/>
            </p:nvGrpSpPr>
            <p:grpSpPr>
              <a:xfrm>
                <a:off x="2231277" y="2968905"/>
                <a:ext cx="1764038" cy="2833606"/>
                <a:chOff x="2196879" y="2276061"/>
                <a:chExt cx="1764038" cy="2833606"/>
              </a:xfrm>
            </p:grpSpPr>
            <p:sp>
              <p:nvSpPr>
                <p:cNvPr id="48" name="正方形/長方形 47"/>
                <p:cNvSpPr/>
                <p:nvPr/>
              </p:nvSpPr>
              <p:spPr>
                <a:xfrm>
                  <a:off x="2196879" y="2276061"/>
                  <a:ext cx="1764038" cy="2833606"/>
                </a:xfrm>
                <a:prstGeom prst="rect">
                  <a:avLst/>
                </a:prstGeom>
                <a:solidFill>
                  <a:schemeClr val="bg1"/>
                </a:solidFill>
                <a:ln w="12700">
                  <a:solidFill>
                    <a:srgbClr val="E50065"/>
                  </a:solidFill>
                </a:ln>
                <a:effectLst>
                  <a:outerShdw blurRad="50800" dist="38100" dir="2700000" algn="tl" rotWithShape="0">
                    <a:srgbClr val="E50065">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91B8B2E0-5362-4BA1-B136-D84CA1158F7B}"/>
                    </a:ext>
                  </a:extLst>
                </p:cNvPr>
                <p:cNvPicPr>
                  <a:picLocks noChangeAspect="1"/>
                </p:cNvPicPr>
                <p:nvPr/>
              </p:nvPicPr>
              <p:blipFill rotWithShape="1">
                <a:blip r:embed="rId7" cstate="print">
                  <a:extLst>
                    <a:ext uri="{28A0092B-C50C-407E-A947-70E740481C1C}">
                      <a14:useLocalDpi xmlns:a14="http://schemas.microsoft.com/office/drawing/2010/main"/>
                    </a:ext>
                  </a:extLst>
                </a:blip>
                <a:stretch/>
              </p:blipFill>
              <p:spPr>
                <a:xfrm>
                  <a:off x="2260447" y="2441978"/>
                  <a:ext cx="1636902" cy="2501773"/>
                </a:xfrm>
                <a:prstGeom prst="rect">
                  <a:avLst/>
                </a:prstGeom>
                <a:noFill/>
                <a:ln>
                  <a:noFill/>
                </a:ln>
              </p:spPr>
            </p:pic>
          </p:grpSp>
          <p:sp>
            <p:nvSpPr>
              <p:cNvPr id="9" name="正方形/長方形 8"/>
              <p:cNvSpPr/>
              <p:nvPr/>
            </p:nvSpPr>
            <p:spPr>
              <a:xfrm>
                <a:off x="704528" y="4208005"/>
                <a:ext cx="1120531" cy="1174448"/>
              </a:xfrm>
              <a:prstGeom prst="rect">
                <a:avLst/>
              </a:prstGeom>
              <a:noFill/>
              <a:ln w="9525">
                <a:solidFill>
                  <a:srgbClr val="E5006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flipV="1">
                <a:off x="1828874" y="2977131"/>
                <a:ext cx="389320" cy="1230874"/>
              </a:xfrm>
              <a:prstGeom prst="line">
                <a:avLst/>
              </a:prstGeom>
              <a:ln>
                <a:solidFill>
                  <a:srgbClr val="E5006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825059" y="5379276"/>
                <a:ext cx="406218" cy="423235"/>
              </a:xfrm>
              <a:prstGeom prst="line">
                <a:avLst/>
              </a:prstGeom>
              <a:ln>
                <a:solidFill>
                  <a:srgbClr val="E50065"/>
                </a:solidFill>
                <a:prstDash val="sysDot"/>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46975" y="4294838"/>
                <a:ext cx="992579" cy="230832"/>
              </a:xfrm>
              <a:prstGeom prst="rect">
                <a:avLst/>
              </a:prstGeom>
              <a:solidFill>
                <a:srgbClr val="E50065"/>
              </a:solidFill>
            </p:spPr>
            <p:txBody>
              <a:bodyPr wrap="none" rtlCol="0" anchor="ctr">
                <a:spAutoFit/>
              </a:bodyPr>
              <a:lstStyle/>
              <a:p>
                <a:pPr algn="ctr"/>
                <a:r>
                  <a:rPr kumimoji="0" lang="ja-JP" altLang="en-US" sz="900" b="1" dirty="0">
                    <a:solidFill>
                      <a:schemeClr val="bg1"/>
                    </a:solidFill>
                  </a:rPr>
                  <a:t>標準アンケート</a:t>
                </a:r>
              </a:p>
            </p:txBody>
          </p:sp>
          <p:sp>
            <p:nvSpPr>
              <p:cNvPr id="55" name="テキスト ボックス 54"/>
              <p:cNvSpPr txBox="1"/>
              <p:nvPr/>
            </p:nvSpPr>
            <p:spPr>
              <a:xfrm>
                <a:off x="3499025" y="3247733"/>
                <a:ext cx="992580" cy="230832"/>
              </a:xfrm>
              <a:prstGeom prst="rect">
                <a:avLst/>
              </a:prstGeom>
              <a:solidFill>
                <a:srgbClr val="E50065"/>
              </a:solidFill>
            </p:spPr>
            <p:txBody>
              <a:bodyPr wrap="none" rtlCol="0" anchor="ctr">
                <a:spAutoFit/>
              </a:bodyPr>
              <a:lstStyle/>
              <a:p>
                <a:pPr algn="ctr"/>
                <a:r>
                  <a:rPr kumimoji="0" lang="ja-JP" altLang="en-US" sz="900" b="1" dirty="0">
                    <a:solidFill>
                      <a:schemeClr val="bg1"/>
                    </a:solidFill>
                  </a:rPr>
                  <a:t>独自アンケート</a:t>
                </a:r>
              </a:p>
            </p:txBody>
          </p:sp>
        </p:grpSp>
      </p:grpSp>
    </p:spTree>
    <p:extLst>
      <p:ext uri="{BB962C8B-B14F-4D97-AF65-F5344CB8AC3E}">
        <p14:creationId xmlns:p14="http://schemas.microsoft.com/office/powerpoint/2010/main" val="77139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272480" y="124168"/>
            <a:ext cx="2031325" cy="336246"/>
          </a:xfrm>
        </p:spPr>
        <p:txBody>
          <a:bodyPr/>
          <a:lstStyle/>
          <a:p>
            <a:r>
              <a:rPr lang="ja-JP" altLang="en-US"/>
              <a:t>オプションメニュー ②</a:t>
            </a:r>
            <a:endParaRPr lang="ja-JP" altLang="en-US" dirty="0"/>
          </a:p>
        </p:txBody>
      </p:sp>
      <p:sp>
        <p:nvSpPr>
          <p:cNvPr id="26" name="正方形/長方形 25"/>
          <p:cNvSpPr/>
          <p:nvPr/>
        </p:nvSpPr>
        <p:spPr>
          <a:xfrm>
            <a:off x="200025" y="692150"/>
            <a:ext cx="9505950" cy="583247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632520" y="1412776"/>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632520" y="934886"/>
            <a:ext cx="3647152" cy="369332"/>
          </a:xfrm>
          <a:prstGeom prst="rect">
            <a:avLst/>
          </a:prstGeom>
        </p:spPr>
        <p:txBody>
          <a:bodyPr wrap="none">
            <a:spAutoFit/>
          </a:bodyPr>
          <a:lstStyle/>
          <a:p>
            <a:r>
              <a:rPr lang="ja-JP" altLang="en-US" dirty="0">
                <a:latin typeface="游明朝" panose="02020400000000000000" pitchFamily="18" charset="-128"/>
                <a:ea typeface="游明朝" panose="02020400000000000000" pitchFamily="18" charset="-128"/>
              </a:rPr>
              <a:t>テレマーケティング支援サービス</a:t>
            </a:r>
          </a:p>
        </p:txBody>
      </p:sp>
      <p:sp>
        <p:nvSpPr>
          <p:cNvPr id="29" name="テキスト ボックス 28">
            <a:extLst>
              <a:ext uri="{FF2B5EF4-FFF2-40B4-BE49-F238E27FC236}">
                <a16:creationId xmlns:a16="http://schemas.microsoft.com/office/drawing/2014/main" id="{7D7BBA11-0D64-4D2A-A4D0-65B9E2AB3F63}"/>
              </a:ext>
            </a:extLst>
          </p:cNvPr>
          <p:cNvSpPr txBox="1"/>
          <p:nvPr/>
        </p:nvSpPr>
        <p:spPr>
          <a:xfrm>
            <a:off x="632520" y="1490962"/>
            <a:ext cx="5436104" cy="496546"/>
          </a:xfrm>
          <a:prstGeom prst="rect">
            <a:avLst/>
          </a:prstGeom>
          <a:noFill/>
        </p:spPr>
        <p:txBody>
          <a:bodyPr wrap="none">
            <a:spAutoFit/>
          </a:bodyPr>
          <a:lstStyle/>
          <a:p>
            <a:pPr>
              <a:lnSpc>
                <a:spcPct val="130000"/>
              </a:lnSpc>
              <a:defRPr/>
            </a:pP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獲得リードに対して、テレマーケティングでヒアリングやアポイント獲得などを実施。</a:t>
            </a:r>
            <a:br>
              <a:rPr kumimoji="0" lang="en-US" altLang="ja-JP" sz="1050" dirty="0">
                <a:latin typeface="游明朝" panose="02020400000000000000" pitchFamily="18" charset="-128"/>
                <a:ea typeface="游明朝" panose="02020400000000000000" pitchFamily="18" charset="-128"/>
                <a:cs typeface="Meiryo UI" panose="020B0604030504040204" pitchFamily="50" charset="-128"/>
              </a:rPr>
            </a:br>
            <a:r>
              <a:rPr kumimoji="0" lang="ja-JP" altLang="en-US" sz="1050" dirty="0">
                <a:latin typeface="游明朝" panose="02020400000000000000" pitchFamily="18" charset="-128"/>
                <a:ea typeface="游明朝" panose="02020400000000000000" pitchFamily="18" charset="-128"/>
                <a:cs typeface="Meiryo UI" panose="020B0604030504040204" pitchFamily="50" charset="-128"/>
              </a:rPr>
              <a:t>リード獲得からフォローまでワンストップでサポートいたします。</a:t>
            </a:r>
          </a:p>
        </p:txBody>
      </p:sp>
      <p:sp>
        <p:nvSpPr>
          <p:cNvPr id="34"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4528138" y="5930143"/>
            <a:ext cx="329000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5725" indent="-85725">
              <a:lnSpc>
                <a:spcPct val="120000"/>
              </a:lnSpc>
              <a:spcBef>
                <a:spcPct val="0"/>
              </a:spcBef>
              <a:buNone/>
              <a:tabLst>
                <a:tab pos="179388" algn="l"/>
              </a:tabLst>
            </a:pPr>
            <a:r>
              <a:rPr lang="en-US" altLang="ja-JP" sz="600" dirty="0">
                <a:latin typeface="+mn-ea"/>
                <a:ea typeface="+mn-ea"/>
                <a:cs typeface="Meiryo UI" panose="020B0604030504040204" pitchFamily="50" charset="-128"/>
              </a:rPr>
              <a:t>【</a:t>
            </a:r>
            <a:r>
              <a:rPr lang="ja-JP" altLang="en-US" sz="600" dirty="0">
                <a:latin typeface="+mn-ea"/>
                <a:ea typeface="+mn-ea"/>
                <a:cs typeface="Meiryo UI" panose="020B0604030504040204" pitchFamily="50" charset="-128"/>
              </a:rPr>
              <a:t>注意事項</a:t>
            </a:r>
            <a:r>
              <a:rPr lang="en-US" altLang="ja-JP" sz="600" dirty="0">
                <a:latin typeface="+mn-ea"/>
                <a:ea typeface="+mn-ea"/>
                <a:cs typeface="Meiryo UI" panose="020B0604030504040204" pitchFamily="50" charset="-128"/>
              </a:rPr>
              <a:t>】</a:t>
            </a:r>
            <a:br>
              <a:rPr lang="en-US" altLang="ja-JP" sz="600" dirty="0">
                <a:latin typeface="+mn-ea"/>
                <a:ea typeface="+mn-ea"/>
                <a:cs typeface="Meiryo UI" panose="020B0604030504040204" pitchFamily="50" charset="-128"/>
              </a:rPr>
            </a:br>
            <a:r>
              <a:rPr lang="ja-JP" altLang="en-US" sz="600" dirty="0">
                <a:latin typeface="+mn-ea"/>
                <a:ea typeface="+mn-ea"/>
                <a:cs typeface="Meiryo UI" panose="020B0604030504040204" pitchFamily="50" charset="-128"/>
              </a:rPr>
              <a:t>・	トークスクリプトは弊社が貴社と打ち合わせた上で作成いたします。</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	コールが開始された後、実施途中でのトークスクリプト変更はお受けできかねます。</a:t>
            </a:r>
          </a:p>
          <a:p>
            <a:pPr marL="85725" indent="-85725">
              <a:lnSpc>
                <a:spcPct val="120000"/>
              </a:lnSpc>
              <a:spcBef>
                <a:spcPct val="0"/>
              </a:spcBef>
              <a:buNone/>
              <a:tabLst>
                <a:tab pos="179388" algn="l"/>
              </a:tabLst>
            </a:pPr>
            <a:r>
              <a:rPr lang="ja-JP" altLang="en-US" sz="600" dirty="0">
                <a:latin typeface="+mn-ea"/>
                <a:ea typeface="+mn-ea"/>
                <a:cs typeface="Meiryo UI" panose="020B0604030504040204" pitchFamily="50" charset="-128"/>
              </a:rPr>
              <a:t>	・１つのリストに対しては、不在の場合を含め、３回までコールいたします。</a:t>
            </a:r>
          </a:p>
        </p:txBody>
      </p:sp>
      <p:graphicFrame>
        <p:nvGraphicFramePr>
          <p:cNvPr id="35" name="表 34"/>
          <p:cNvGraphicFramePr>
            <a:graphicFrameLocks noGrp="1"/>
          </p:cNvGraphicFramePr>
          <p:nvPr>
            <p:extLst>
              <p:ext uri="{D42A27DB-BD31-4B8C-83A1-F6EECF244321}">
                <p14:modId xmlns:p14="http://schemas.microsoft.com/office/powerpoint/2010/main" val="3058519723"/>
              </p:ext>
            </p:extLst>
          </p:nvPr>
        </p:nvGraphicFramePr>
        <p:xfrm>
          <a:off x="4796090" y="2720187"/>
          <a:ext cx="4477390" cy="638520"/>
        </p:xfrm>
        <a:graphic>
          <a:graphicData uri="http://schemas.openxmlformats.org/drawingml/2006/table">
            <a:tbl>
              <a:tblPr>
                <a:tableStyleId>{5C22544A-7EE6-4342-B048-85BDC9FD1C3A}</a:tableStyleId>
              </a:tblPr>
              <a:tblGrid>
                <a:gridCol w="1741966">
                  <a:extLst>
                    <a:ext uri="{9D8B030D-6E8A-4147-A177-3AD203B41FA5}">
                      <a16:colId xmlns:a16="http://schemas.microsoft.com/office/drawing/2014/main" val="20000"/>
                    </a:ext>
                  </a:extLst>
                </a:gridCol>
                <a:gridCol w="2735424">
                  <a:extLst>
                    <a:ext uri="{9D8B030D-6E8A-4147-A177-3AD203B41FA5}">
                      <a16:colId xmlns:a16="http://schemas.microsoft.com/office/drawing/2014/main" val="20001"/>
                    </a:ext>
                  </a:extLst>
                </a:gridCol>
              </a:tblGrid>
              <a:tr h="0">
                <a:tc>
                  <a:txBody>
                    <a:bodyPr/>
                    <a:lstStyle/>
                    <a:p>
                      <a:pPr algn="ctr"/>
                      <a:r>
                        <a:rPr kumimoji="0" lang="ja-JP" altLang="en-US" sz="800" dirty="0">
                          <a:solidFill>
                            <a:schemeClr val="tx1"/>
                          </a:solidFill>
                          <a:latin typeface="+mn-ea"/>
                          <a:ea typeface="+mn-ea"/>
                        </a:rPr>
                        <a:t>基本料金</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en-US" altLang="ja-JP" sz="800" dirty="0">
                          <a:solidFill>
                            <a:schemeClr val="tx1"/>
                          </a:solidFill>
                          <a:latin typeface="+mn-ea"/>
                          <a:ea typeface="+mn-ea"/>
                        </a:rPr>
                        <a:t>250,000</a:t>
                      </a:r>
                      <a:r>
                        <a:rPr kumimoji="0" lang="ja-JP" altLang="en-US" sz="800" dirty="0">
                          <a:solidFill>
                            <a:schemeClr val="tx1"/>
                          </a:solidFill>
                          <a:latin typeface="+mn-ea"/>
                          <a:ea typeface="+mn-ea"/>
                        </a:rPr>
                        <a:t>円</a:t>
                      </a:r>
                      <a:br>
                        <a:rPr kumimoji="0" lang="en-US" altLang="ja-JP" sz="800" dirty="0">
                          <a:solidFill>
                            <a:schemeClr val="tx1"/>
                          </a:solidFill>
                          <a:latin typeface="+mn-ea"/>
                          <a:ea typeface="+mn-ea"/>
                        </a:rPr>
                      </a:br>
                      <a:r>
                        <a:rPr kumimoji="0" lang="ja-JP" altLang="en-US" sz="700" dirty="0">
                          <a:solidFill>
                            <a:schemeClr val="tx1"/>
                          </a:solidFill>
                          <a:latin typeface="+mn-ea"/>
                          <a:ea typeface="+mn-ea"/>
                        </a:rPr>
                        <a:t>（上限</a:t>
                      </a:r>
                      <a:r>
                        <a:rPr kumimoji="0" lang="en-US" altLang="ja-JP" sz="700" dirty="0">
                          <a:solidFill>
                            <a:schemeClr val="tx1"/>
                          </a:solidFill>
                          <a:latin typeface="+mn-ea"/>
                          <a:ea typeface="+mn-ea"/>
                        </a:rPr>
                        <a:t>100</a:t>
                      </a:r>
                      <a:r>
                        <a:rPr kumimoji="0" lang="ja-JP" altLang="en-US" sz="700" dirty="0">
                          <a:solidFill>
                            <a:schemeClr val="tx1"/>
                          </a:solidFill>
                          <a:latin typeface="+mn-ea"/>
                          <a:ea typeface="+mn-ea"/>
                        </a:rPr>
                        <a:t>件までのコール含む）</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ctr"/>
                      <a:r>
                        <a:rPr kumimoji="0" lang="ja-JP" altLang="en-US" sz="800" dirty="0">
                          <a:solidFill>
                            <a:schemeClr val="tx1"/>
                          </a:solidFill>
                          <a:latin typeface="+mn-ea"/>
                          <a:ea typeface="+mn-ea"/>
                        </a:rPr>
                        <a:t>コール数追加</a:t>
                      </a:r>
                    </a:p>
                  </a:txBody>
                  <a:tcPr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AEAEA"/>
                    </a:solidFill>
                  </a:tcPr>
                </a:tc>
                <a:tc>
                  <a:txBody>
                    <a:bodyPr/>
                    <a:lstStyle/>
                    <a:p>
                      <a:pPr algn="l"/>
                      <a:r>
                        <a:rPr kumimoji="0" lang="en-US" altLang="ja-JP" sz="800" dirty="0">
                          <a:solidFill>
                            <a:schemeClr val="tx1"/>
                          </a:solidFill>
                          <a:latin typeface="+mn-ea"/>
                          <a:ea typeface="+mn-ea"/>
                        </a:rPr>
                        <a:t>1,000</a:t>
                      </a:r>
                      <a:r>
                        <a:rPr kumimoji="0" lang="ja-JP" altLang="en-US" sz="800" dirty="0">
                          <a:solidFill>
                            <a:schemeClr val="tx1"/>
                          </a:solidFill>
                          <a:latin typeface="+mn-ea"/>
                          <a:ea typeface="+mn-ea"/>
                        </a:rPr>
                        <a:t>円</a:t>
                      </a:r>
                      <a:r>
                        <a:rPr kumimoji="0" lang="en-US" altLang="ja-JP" sz="800" dirty="0">
                          <a:solidFill>
                            <a:schemeClr val="tx1"/>
                          </a:solidFill>
                          <a:latin typeface="+mn-ea"/>
                          <a:ea typeface="+mn-ea"/>
                        </a:rPr>
                        <a:t>/</a:t>
                      </a:r>
                      <a:r>
                        <a:rPr kumimoji="0" lang="ja-JP" altLang="en-US" sz="800" dirty="0">
                          <a:solidFill>
                            <a:schemeClr val="tx1"/>
                          </a:solidFill>
                          <a:latin typeface="+mn-ea"/>
                          <a:ea typeface="+mn-ea"/>
                        </a:rPr>
                        <a:t>件</a:t>
                      </a:r>
                    </a:p>
                  </a:txBody>
                  <a:tcPr marL="180000" marT="72000" marB="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6" name="テキスト ボックス 35"/>
          <p:cNvSpPr txBox="1"/>
          <p:nvPr/>
        </p:nvSpPr>
        <p:spPr>
          <a:xfrm>
            <a:off x="4528138" y="2389522"/>
            <a:ext cx="1776448" cy="261610"/>
          </a:xfrm>
          <a:prstGeom prst="rect">
            <a:avLst/>
          </a:prstGeom>
          <a:noFill/>
        </p:spPr>
        <p:txBody>
          <a:bodyPr wrap="none" rtlCol="0">
            <a:spAutoFit/>
          </a:bodyPr>
          <a:lstStyle/>
          <a:p>
            <a:r>
              <a:rPr kumimoji="1" lang="ja-JP" altLang="en-US" sz="1100" b="1" dirty="0"/>
              <a:t>■ 内容／オプション料金</a:t>
            </a:r>
          </a:p>
        </p:txBody>
      </p:sp>
      <p:sp>
        <p:nvSpPr>
          <p:cNvPr id="37" name="テキスト ボックス 36">
            <a:extLst>
              <a:ext uri="{FF2B5EF4-FFF2-40B4-BE49-F238E27FC236}">
                <a16:creationId xmlns:a16="http://schemas.microsoft.com/office/drawing/2014/main" id="{0E19B27A-43FC-4223-B373-C37A8556AD08}"/>
              </a:ext>
            </a:extLst>
          </p:cNvPr>
          <p:cNvSpPr txBox="1"/>
          <p:nvPr/>
        </p:nvSpPr>
        <p:spPr>
          <a:xfrm>
            <a:off x="4715906" y="3479643"/>
            <a:ext cx="3508012" cy="480131"/>
          </a:xfrm>
          <a:prstGeom prst="rect">
            <a:avLst/>
          </a:prstGeom>
          <a:noFill/>
        </p:spPr>
        <p:txBody>
          <a:bodyPr wrap="none">
            <a:spAutoFit/>
          </a:bodyPr>
          <a:lstStyle/>
          <a:p>
            <a:pPr>
              <a:lnSpc>
                <a:spcPct val="120000"/>
              </a:lnSpc>
              <a:tabLst>
                <a:tab pos="179388" algn="l"/>
              </a:tabLst>
              <a:defRPr/>
            </a:pPr>
            <a:r>
              <a:rPr kumimoji="0" lang="en-US" altLang="ja-JP" sz="700" dirty="0">
                <a:solidFill>
                  <a:schemeClr val="tx1">
                    <a:lumMod val="95000"/>
                    <a:lumOff val="5000"/>
                  </a:schemeClr>
                </a:solidFill>
                <a:latin typeface="+mn-ea"/>
                <a:cs typeface="Meiryo UI" panose="020B0604030504040204" pitchFamily="50" charset="-128"/>
              </a:rPr>
              <a:t>※	</a:t>
            </a:r>
            <a:r>
              <a:rPr kumimoji="0" lang="ja-JP" altLang="en-US" sz="700" dirty="0">
                <a:solidFill>
                  <a:schemeClr val="tx1">
                    <a:lumMod val="95000"/>
                    <a:lumOff val="5000"/>
                  </a:schemeClr>
                </a:solidFill>
                <a:latin typeface="+mn-ea"/>
                <a:cs typeface="Meiryo UI" panose="020B0604030504040204" pitchFamily="50" charset="-128"/>
              </a:rPr>
              <a:t>例：</a:t>
            </a:r>
            <a:r>
              <a:rPr kumimoji="0" lang="en-US" altLang="ja-JP" sz="700" dirty="0">
                <a:solidFill>
                  <a:schemeClr val="tx1">
                    <a:lumMod val="95000"/>
                    <a:lumOff val="5000"/>
                  </a:schemeClr>
                </a:solidFill>
                <a:latin typeface="+mn-ea"/>
                <a:cs typeface="Meiryo UI" panose="020B0604030504040204" pitchFamily="50" charset="-128"/>
              </a:rPr>
              <a:t>150</a:t>
            </a:r>
            <a:r>
              <a:rPr kumimoji="0" lang="ja-JP" altLang="en-US" sz="700" dirty="0">
                <a:solidFill>
                  <a:schemeClr val="tx1">
                    <a:lumMod val="95000"/>
                    <a:lumOff val="5000"/>
                  </a:schemeClr>
                </a:solidFill>
                <a:latin typeface="+mn-ea"/>
                <a:cs typeface="Meiryo UI" panose="020B0604030504040204" pitchFamily="50" charset="-128"/>
              </a:rPr>
              <a:t>件に対してコールする場合</a:t>
            </a:r>
            <a:br>
              <a:rPr kumimoji="0" lang="en-US" altLang="ja-JP" sz="700" dirty="0">
                <a:solidFill>
                  <a:schemeClr val="tx1">
                    <a:lumMod val="95000"/>
                    <a:lumOff val="5000"/>
                  </a:schemeClr>
                </a:solidFill>
                <a:latin typeface="+mn-ea"/>
                <a:cs typeface="Meiryo UI" panose="020B0604030504040204" pitchFamily="50" charset="-128"/>
              </a:rPr>
            </a:br>
            <a:r>
              <a:rPr kumimoji="0" lang="en-US" altLang="ja-JP" sz="700" dirty="0">
                <a:solidFill>
                  <a:schemeClr val="tx1">
                    <a:lumMod val="95000"/>
                    <a:lumOff val="5000"/>
                  </a:schemeClr>
                </a:solidFill>
                <a:latin typeface="+mn-ea"/>
                <a:cs typeface="Meiryo UI" panose="020B0604030504040204" pitchFamily="50" charset="-128"/>
              </a:rPr>
              <a:t>	250,000</a:t>
            </a:r>
            <a:r>
              <a:rPr kumimoji="0" lang="ja-JP" altLang="en-US" sz="700" dirty="0">
                <a:solidFill>
                  <a:schemeClr val="tx1">
                    <a:lumMod val="95000"/>
                    <a:lumOff val="5000"/>
                  </a:schemeClr>
                </a:solidFill>
                <a:latin typeface="+mn-ea"/>
                <a:cs typeface="Meiryo UI" panose="020B0604030504040204" pitchFamily="50" charset="-128"/>
              </a:rPr>
              <a:t>円</a:t>
            </a:r>
            <a:r>
              <a:rPr kumimoji="0" lang="en-US" altLang="ja-JP" sz="700" dirty="0">
                <a:solidFill>
                  <a:schemeClr val="tx1">
                    <a:lumMod val="95000"/>
                    <a:lumOff val="5000"/>
                  </a:schemeClr>
                </a:solidFill>
                <a:latin typeface="+mn-ea"/>
                <a:cs typeface="Meiryo UI" panose="020B0604030504040204" pitchFamily="50" charset="-128"/>
              </a:rPr>
              <a:t>+</a:t>
            </a:r>
            <a:r>
              <a:rPr kumimoji="0" lang="ja-JP" altLang="en-US" sz="700" dirty="0">
                <a:solidFill>
                  <a:schemeClr val="tx1">
                    <a:lumMod val="95000"/>
                    <a:lumOff val="5000"/>
                  </a:schemeClr>
                </a:solidFill>
                <a:latin typeface="+mn-ea"/>
                <a:cs typeface="Meiryo UI" panose="020B0604030504040204" pitchFamily="50" charset="-128"/>
              </a:rPr>
              <a:t>（</a:t>
            </a:r>
            <a:r>
              <a:rPr kumimoji="0" lang="en-US" altLang="ja-JP" sz="700" dirty="0">
                <a:solidFill>
                  <a:schemeClr val="tx1">
                    <a:lumMod val="95000"/>
                    <a:lumOff val="5000"/>
                  </a:schemeClr>
                </a:solidFill>
                <a:latin typeface="+mn-ea"/>
                <a:cs typeface="Meiryo UI" panose="020B0604030504040204" pitchFamily="50" charset="-128"/>
              </a:rPr>
              <a:t>50</a:t>
            </a:r>
            <a:r>
              <a:rPr kumimoji="0" lang="ja-JP" altLang="en-US" sz="700" dirty="0">
                <a:solidFill>
                  <a:schemeClr val="tx1">
                    <a:lumMod val="95000"/>
                    <a:lumOff val="5000"/>
                  </a:schemeClr>
                </a:solidFill>
                <a:latin typeface="+mn-ea"/>
                <a:cs typeface="Meiryo UI" panose="020B0604030504040204" pitchFamily="50" charset="-128"/>
              </a:rPr>
              <a:t>件</a:t>
            </a:r>
            <a:r>
              <a:rPr kumimoji="0" lang="en-US" altLang="ja-JP" sz="700" dirty="0">
                <a:solidFill>
                  <a:schemeClr val="tx1">
                    <a:lumMod val="95000"/>
                    <a:lumOff val="5000"/>
                  </a:schemeClr>
                </a:solidFill>
                <a:latin typeface="+mn-ea"/>
                <a:cs typeface="Meiryo UI" panose="020B0604030504040204" pitchFamily="50" charset="-128"/>
              </a:rPr>
              <a:t>×1,000</a:t>
            </a:r>
            <a:r>
              <a:rPr kumimoji="0" lang="ja-JP" altLang="en-US" sz="700" dirty="0">
                <a:solidFill>
                  <a:schemeClr val="tx1">
                    <a:lumMod val="95000"/>
                    <a:lumOff val="5000"/>
                  </a:schemeClr>
                </a:solidFill>
                <a:latin typeface="+mn-ea"/>
                <a:cs typeface="Meiryo UI" panose="020B0604030504040204" pitchFamily="50" charset="-128"/>
              </a:rPr>
              <a:t>円）</a:t>
            </a:r>
            <a:r>
              <a:rPr kumimoji="0" lang="en-US" altLang="ja-JP" sz="700" dirty="0">
                <a:solidFill>
                  <a:schemeClr val="tx1">
                    <a:lumMod val="95000"/>
                    <a:lumOff val="5000"/>
                  </a:schemeClr>
                </a:solidFill>
                <a:latin typeface="+mn-ea"/>
                <a:cs typeface="Meiryo UI" panose="020B0604030504040204" pitchFamily="50" charset="-128"/>
              </a:rPr>
              <a:t>=300,000</a:t>
            </a:r>
            <a:r>
              <a:rPr kumimoji="0" lang="ja-JP" altLang="en-US" sz="700" dirty="0">
                <a:solidFill>
                  <a:schemeClr val="tx1">
                    <a:lumMod val="95000"/>
                    <a:lumOff val="5000"/>
                  </a:schemeClr>
                </a:solidFill>
                <a:latin typeface="+mn-ea"/>
                <a:cs typeface="Meiryo UI" panose="020B0604030504040204" pitchFamily="50" charset="-128"/>
              </a:rPr>
              <a:t>円</a:t>
            </a:r>
          </a:p>
          <a:p>
            <a:pPr>
              <a:lnSpc>
                <a:spcPct val="120000"/>
              </a:lnSpc>
              <a:tabLst>
                <a:tab pos="179388" algn="l"/>
              </a:tabLst>
              <a:defRPr/>
            </a:pPr>
            <a:r>
              <a:rPr kumimoji="0" lang="en-US" altLang="ja-JP" sz="700" dirty="0">
                <a:solidFill>
                  <a:schemeClr val="tx1">
                    <a:lumMod val="95000"/>
                    <a:lumOff val="5000"/>
                  </a:schemeClr>
                </a:solidFill>
                <a:latin typeface="+mn-ea"/>
                <a:cs typeface="Meiryo UI" panose="020B0604030504040204" pitchFamily="50" charset="-128"/>
              </a:rPr>
              <a:t>※	</a:t>
            </a:r>
            <a:r>
              <a:rPr kumimoji="0" lang="ja-JP" altLang="en-US" sz="700" dirty="0">
                <a:solidFill>
                  <a:schemeClr val="tx1">
                    <a:lumMod val="95000"/>
                    <a:lumOff val="5000"/>
                  </a:schemeClr>
                </a:solidFill>
                <a:latin typeface="+mn-ea"/>
                <a:cs typeface="Meiryo UI" panose="020B0604030504040204" pitchFamily="50" charset="-128"/>
              </a:rPr>
              <a:t>コール件数を保証します。アポイント獲得などは成果は保証はいたしません。</a:t>
            </a:r>
          </a:p>
        </p:txBody>
      </p:sp>
      <p:grpSp>
        <p:nvGrpSpPr>
          <p:cNvPr id="32808" name="グループ化 32807"/>
          <p:cNvGrpSpPr/>
          <p:nvPr/>
        </p:nvGrpSpPr>
        <p:grpSpPr>
          <a:xfrm>
            <a:off x="627671" y="2413541"/>
            <a:ext cx="3882361" cy="1710169"/>
            <a:chOff x="627671" y="2294343"/>
            <a:chExt cx="3882361" cy="1710169"/>
          </a:xfrm>
        </p:grpSpPr>
        <p:sp>
          <p:nvSpPr>
            <p:cNvPr id="173" name="Freeform 5"/>
            <p:cNvSpPr>
              <a:spLocks noEditPoints="1"/>
            </p:cNvSpPr>
            <p:nvPr/>
          </p:nvSpPr>
          <p:spPr bwMode="auto">
            <a:xfrm>
              <a:off x="1779144" y="2294343"/>
              <a:ext cx="1923590" cy="1332394"/>
            </a:xfrm>
            <a:custGeom>
              <a:avLst/>
              <a:gdLst>
                <a:gd name="T0" fmla="*/ 970 w 3987"/>
                <a:gd name="T1" fmla="*/ 1652 h 1659"/>
                <a:gd name="T2" fmla="*/ 1578 w 3987"/>
                <a:gd name="T3" fmla="*/ 1107 h 1659"/>
                <a:gd name="T4" fmla="*/ 1622 w 3987"/>
                <a:gd name="T5" fmla="*/ 1558 h 1659"/>
                <a:gd name="T6" fmla="*/ 2285 w 3987"/>
                <a:gd name="T7" fmla="*/ 1436 h 1659"/>
                <a:gd name="T8" fmla="*/ 2708 w 3987"/>
                <a:gd name="T9" fmla="*/ 1242 h 1659"/>
                <a:gd name="T10" fmla="*/ 2782 w 3987"/>
                <a:gd name="T11" fmla="*/ 1353 h 1659"/>
                <a:gd name="T12" fmla="*/ 3261 w 3987"/>
                <a:gd name="T13" fmla="*/ 1257 h 1659"/>
                <a:gd name="T14" fmla="*/ 3674 w 3987"/>
                <a:gd name="T15" fmla="*/ 1392 h 1659"/>
                <a:gd name="T16" fmla="*/ 3836 w 3987"/>
                <a:gd name="T17" fmla="*/ 915 h 1659"/>
                <a:gd name="T18" fmla="*/ 3441 w 3987"/>
                <a:gd name="T19" fmla="*/ 1143 h 1659"/>
                <a:gd name="T20" fmla="*/ 3452 w 3987"/>
                <a:gd name="T21" fmla="*/ 998 h 1659"/>
                <a:gd name="T22" fmla="*/ 3694 w 3987"/>
                <a:gd name="T23" fmla="*/ 621 h 1659"/>
                <a:gd name="T24" fmla="*/ 3197 w 3987"/>
                <a:gd name="T25" fmla="*/ 603 h 1659"/>
                <a:gd name="T26" fmla="*/ 2870 w 3987"/>
                <a:gd name="T27" fmla="*/ 438 h 1659"/>
                <a:gd name="T28" fmla="*/ 2395 w 3987"/>
                <a:gd name="T29" fmla="*/ 222 h 1659"/>
                <a:gd name="T30" fmla="*/ 1686 w 3987"/>
                <a:gd name="T31" fmla="*/ 232 h 1659"/>
                <a:gd name="T32" fmla="*/ 1107 w 3987"/>
                <a:gd name="T33" fmla="*/ 488 h 1659"/>
                <a:gd name="T34" fmla="*/ 1188 w 3987"/>
                <a:gd name="T35" fmla="*/ 331 h 1659"/>
                <a:gd name="T36" fmla="*/ 691 w 3987"/>
                <a:gd name="T37" fmla="*/ 385 h 1659"/>
                <a:gd name="T38" fmla="*/ 228 w 3987"/>
                <a:gd name="T39" fmla="*/ 569 h 1659"/>
                <a:gd name="T40" fmla="*/ 329 w 3987"/>
                <a:gd name="T41" fmla="*/ 776 h 1659"/>
                <a:gd name="T42" fmla="*/ 498 w 3987"/>
                <a:gd name="T43" fmla="*/ 906 h 1659"/>
                <a:gd name="T44" fmla="*/ 282 w 3987"/>
                <a:gd name="T45" fmla="*/ 1270 h 1659"/>
                <a:gd name="T46" fmla="*/ 868 w 3987"/>
                <a:gd name="T47" fmla="*/ 1183 h 1659"/>
                <a:gd name="T48" fmla="*/ 1087 w 3987"/>
                <a:gd name="T49" fmla="*/ 1297 h 1659"/>
                <a:gd name="T50" fmla="*/ 2034 w 3987"/>
                <a:gd name="T51" fmla="*/ 1274 h 1659"/>
                <a:gd name="T52" fmla="*/ 1900 w 3987"/>
                <a:gd name="T53" fmla="*/ 1229 h 1659"/>
                <a:gd name="T54" fmla="*/ 2962 w 3987"/>
                <a:gd name="T55" fmla="*/ 1169 h 1659"/>
                <a:gd name="T56" fmla="*/ 2621 w 3987"/>
                <a:gd name="T57" fmla="*/ 1212 h 1659"/>
                <a:gd name="T58" fmla="*/ 2477 w 3987"/>
                <a:gd name="T59" fmla="*/ 995 h 1659"/>
                <a:gd name="T60" fmla="*/ 2193 w 3987"/>
                <a:gd name="T61" fmla="*/ 1153 h 1659"/>
                <a:gd name="T62" fmla="*/ 1268 w 3987"/>
                <a:gd name="T63" fmla="*/ 1203 h 1659"/>
                <a:gd name="T64" fmla="*/ 3007 w 3987"/>
                <a:gd name="T65" fmla="*/ 1058 h 1659"/>
                <a:gd name="T66" fmla="*/ 3738 w 3987"/>
                <a:gd name="T67" fmla="*/ 1069 h 1659"/>
                <a:gd name="T68" fmla="*/ 1290 w 3987"/>
                <a:gd name="T69" fmla="*/ 944 h 1659"/>
                <a:gd name="T70" fmla="*/ 2628 w 3987"/>
                <a:gd name="T71" fmla="*/ 1035 h 1659"/>
                <a:gd name="T72" fmla="*/ 3099 w 3987"/>
                <a:gd name="T73" fmla="*/ 1053 h 1659"/>
                <a:gd name="T74" fmla="*/ 2565 w 3987"/>
                <a:gd name="T75" fmla="*/ 935 h 1659"/>
                <a:gd name="T76" fmla="*/ 2420 w 3987"/>
                <a:gd name="T77" fmla="*/ 851 h 1659"/>
                <a:gd name="T78" fmla="*/ 1054 w 3987"/>
                <a:gd name="T79" fmla="*/ 947 h 1659"/>
                <a:gd name="T80" fmla="*/ 2733 w 3987"/>
                <a:gd name="T81" fmla="*/ 855 h 1659"/>
                <a:gd name="T82" fmla="*/ 2658 w 3987"/>
                <a:gd name="T83" fmla="*/ 931 h 1659"/>
                <a:gd name="T84" fmla="*/ 1754 w 3987"/>
                <a:gd name="T85" fmla="*/ 927 h 1659"/>
                <a:gd name="T86" fmla="*/ 2507 w 3987"/>
                <a:gd name="T87" fmla="*/ 546 h 1659"/>
                <a:gd name="T88" fmla="*/ 1987 w 3987"/>
                <a:gd name="T89" fmla="*/ 861 h 1659"/>
                <a:gd name="T90" fmla="*/ 2477 w 3987"/>
                <a:gd name="T91" fmla="*/ 467 h 1659"/>
                <a:gd name="T92" fmla="*/ 2220 w 3987"/>
                <a:gd name="T93" fmla="*/ 780 h 1659"/>
                <a:gd name="T94" fmla="*/ 1732 w 3987"/>
                <a:gd name="T95" fmla="*/ 743 h 1659"/>
                <a:gd name="T96" fmla="*/ 2663 w 3987"/>
                <a:gd name="T97" fmla="*/ 798 h 1659"/>
                <a:gd name="T98" fmla="*/ 1581 w 3987"/>
                <a:gd name="T99" fmla="*/ 563 h 1659"/>
                <a:gd name="T100" fmla="*/ 1443 w 3987"/>
                <a:gd name="T101" fmla="*/ 866 h 1659"/>
                <a:gd name="T102" fmla="*/ 1361 w 3987"/>
                <a:gd name="T103" fmla="*/ 697 h 1659"/>
                <a:gd name="T104" fmla="*/ 2935 w 3987"/>
                <a:gd name="T105" fmla="*/ 779 h 1659"/>
                <a:gd name="T106" fmla="*/ 703 w 3987"/>
                <a:gd name="T107" fmla="*/ 753 h 1659"/>
                <a:gd name="T108" fmla="*/ 1826 w 3987"/>
                <a:gd name="T109" fmla="*/ 614 h 1659"/>
                <a:gd name="T110" fmla="*/ 2728 w 3987"/>
                <a:gd name="T111" fmla="*/ 574 h 1659"/>
                <a:gd name="T112" fmla="*/ 2861 w 3987"/>
                <a:gd name="T113" fmla="*/ 517 h 1659"/>
                <a:gd name="T114" fmla="*/ 2690 w 3987"/>
                <a:gd name="T115" fmla="*/ 525 h 1659"/>
                <a:gd name="T116" fmla="*/ 1867 w 3987"/>
                <a:gd name="T117" fmla="*/ 358 h 1659"/>
                <a:gd name="T118" fmla="*/ 1800 w 3987"/>
                <a:gd name="T119" fmla="*/ 398 h 1659"/>
                <a:gd name="T120" fmla="*/ 653 w 3987"/>
                <a:gd name="T121" fmla="*/ 358 h 1659"/>
                <a:gd name="T122" fmla="*/ 2186 w 3987"/>
                <a:gd name="T123" fmla="*/ 222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7" h="1659">
                  <a:moveTo>
                    <a:pt x="1000" y="1585"/>
                  </a:moveTo>
                  <a:cubicBezTo>
                    <a:pt x="992" y="1581"/>
                    <a:pt x="992" y="1581"/>
                    <a:pt x="992" y="1581"/>
                  </a:cubicBezTo>
                  <a:cubicBezTo>
                    <a:pt x="993" y="1578"/>
                    <a:pt x="995" y="1573"/>
                    <a:pt x="997" y="1569"/>
                  </a:cubicBezTo>
                  <a:cubicBezTo>
                    <a:pt x="1001" y="1574"/>
                    <a:pt x="1001" y="1574"/>
                    <a:pt x="1008" y="1577"/>
                  </a:cubicBezTo>
                  <a:cubicBezTo>
                    <a:pt x="1000" y="1585"/>
                    <a:pt x="1000" y="1585"/>
                    <a:pt x="1000" y="1585"/>
                  </a:cubicBezTo>
                  <a:close/>
                  <a:moveTo>
                    <a:pt x="1069" y="1510"/>
                  </a:moveTo>
                  <a:cubicBezTo>
                    <a:pt x="1064" y="1515"/>
                    <a:pt x="1056" y="1514"/>
                    <a:pt x="1051" y="1511"/>
                  </a:cubicBezTo>
                  <a:cubicBezTo>
                    <a:pt x="1049" y="1503"/>
                    <a:pt x="1049" y="1497"/>
                    <a:pt x="1057" y="1499"/>
                  </a:cubicBezTo>
                  <a:cubicBezTo>
                    <a:pt x="1065" y="1501"/>
                    <a:pt x="1069" y="1502"/>
                    <a:pt x="1069" y="1510"/>
                  </a:cubicBezTo>
                  <a:close/>
                  <a:moveTo>
                    <a:pt x="2141" y="1502"/>
                  </a:moveTo>
                  <a:cubicBezTo>
                    <a:pt x="2142" y="1500"/>
                    <a:pt x="2141" y="1501"/>
                    <a:pt x="2144" y="1499"/>
                  </a:cubicBezTo>
                  <a:cubicBezTo>
                    <a:pt x="2146" y="1498"/>
                    <a:pt x="2146" y="1498"/>
                    <a:pt x="2148" y="1496"/>
                  </a:cubicBezTo>
                  <a:cubicBezTo>
                    <a:pt x="2150" y="1495"/>
                    <a:pt x="2154" y="1492"/>
                    <a:pt x="2155" y="1492"/>
                  </a:cubicBezTo>
                  <a:cubicBezTo>
                    <a:pt x="2156" y="1492"/>
                    <a:pt x="2168" y="1491"/>
                    <a:pt x="2173" y="1491"/>
                  </a:cubicBezTo>
                  <a:cubicBezTo>
                    <a:pt x="2173" y="1506"/>
                    <a:pt x="2174" y="1505"/>
                    <a:pt x="2166" y="1509"/>
                  </a:cubicBezTo>
                  <a:cubicBezTo>
                    <a:pt x="2165" y="1510"/>
                    <a:pt x="2158" y="1513"/>
                    <a:pt x="2157" y="1513"/>
                  </a:cubicBezTo>
                  <a:cubicBezTo>
                    <a:pt x="2146" y="1516"/>
                    <a:pt x="2143" y="1506"/>
                    <a:pt x="2141" y="1502"/>
                  </a:cubicBezTo>
                  <a:close/>
                  <a:moveTo>
                    <a:pt x="2554" y="1481"/>
                  </a:moveTo>
                  <a:cubicBezTo>
                    <a:pt x="2565" y="1481"/>
                    <a:pt x="2565" y="1481"/>
                    <a:pt x="2565" y="1481"/>
                  </a:cubicBezTo>
                  <a:cubicBezTo>
                    <a:pt x="2572" y="1498"/>
                    <a:pt x="2572" y="1498"/>
                    <a:pt x="2572" y="1498"/>
                  </a:cubicBezTo>
                  <a:cubicBezTo>
                    <a:pt x="2562" y="1496"/>
                    <a:pt x="2568" y="1499"/>
                    <a:pt x="2562" y="1491"/>
                  </a:cubicBezTo>
                  <a:cubicBezTo>
                    <a:pt x="2558" y="1487"/>
                    <a:pt x="2557" y="1486"/>
                    <a:pt x="2554" y="1481"/>
                  </a:cubicBezTo>
                  <a:close/>
                  <a:moveTo>
                    <a:pt x="1909" y="1432"/>
                  </a:moveTo>
                  <a:cubicBezTo>
                    <a:pt x="1911" y="1445"/>
                    <a:pt x="1911" y="1445"/>
                    <a:pt x="1911" y="1445"/>
                  </a:cubicBezTo>
                  <a:cubicBezTo>
                    <a:pt x="1903" y="1451"/>
                    <a:pt x="1903" y="1451"/>
                    <a:pt x="1903" y="1451"/>
                  </a:cubicBezTo>
                  <a:cubicBezTo>
                    <a:pt x="1901" y="1447"/>
                    <a:pt x="1900" y="1440"/>
                    <a:pt x="1899" y="1432"/>
                  </a:cubicBezTo>
                  <a:cubicBezTo>
                    <a:pt x="1909" y="1432"/>
                    <a:pt x="1909" y="1432"/>
                    <a:pt x="1909" y="1432"/>
                  </a:cubicBezTo>
                  <a:close/>
                  <a:moveTo>
                    <a:pt x="661" y="1410"/>
                  </a:moveTo>
                  <a:cubicBezTo>
                    <a:pt x="676" y="1430"/>
                    <a:pt x="662" y="1430"/>
                    <a:pt x="664" y="1459"/>
                  </a:cubicBezTo>
                  <a:cubicBezTo>
                    <a:pt x="651" y="1454"/>
                    <a:pt x="656" y="1433"/>
                    <a:pt x="632" y="1445"/>
                  </a:cubicBezTo>
                  <a:cubicBezTo>
                    <a:pt x="626" y="1435"/>
                    <a:pt x="619" y="1421"/>
                    <a:pt x="622" y="1406"/>
                  </a:cubicBezTo>
                  <a:cubicBezTo>
                    <a:pt x="631" y="1421"/>
                    <a:pt x="659" y="1411"/>
                    <a:pt x="661" y="1410"/>
                  </a:cubicBezTo>
                  <a:close/>
                  <a:moveTo>
                    <a:pt x="3381" y="1399"/>
                  </a:moveTo>
                  <a:cubicBezTo>
                    <a:pt x="3385" y="1378"/>
                    <a:pt x="3380" y="1381"/>
                    <a:pt x="3402" y="1381"/>
                  </a:cubicBezTo>
                  <a:cubicBezTo>
                    <a:pt x="3399" y="1390"/>
                    <a:pt x="3396" y="1395"/>
                    <a:pt x="3395" y="1407"/>
                  </a:cubicBezTo>
                  <a:cubicBezTo>
                    <a:pt x="3381" y="1399"/>
                    <a:pt x="3381" y="1399"/>
                    <a:pt x="3381" y="1399"/>
                  </a:cubicBezTo>
                  <a:close/>
                  <a:moveTo>
                    <a:pt x="699" y="1376"/>
                  </a:moveTo>
                  <a:cubicBezTo>
                    <a:pt x="716" y="1374"/>
                    <a:pt x="714" y="1357"/>
                    <a:pt x="732" y="1370"/>
                  </a:cubicBezTo>
                  <a:cubicBezTo>
                    <a:pt x="719" y="1382"/>
                    <a:pt x="706" y="1365"/>
                    <a:pt x="701" y="1396"/>
                  </a:cubicBezTo>
                  <a:cubicBezTo>
                    <a:pt x="701" y="1400"/>
                    <a:pt x="701" y="1400"/>
                    <a:pt x="701" y="1400"/>
                  </a:cubicBezTo>
                  <a:cubicBezTo>
                    <a:pt x="701" y="1399"/>
                    <a:pt x="701" y="1401"/>
                    <a:pt x="700" y="1401"/>
                  </a:cubicBezTo>
                  <a:cubicBezTo>
                    <a:pt x="692" y="1400"/>
                    <a:pt x="693" y="1400"/>
                    <a:pt x="696" y="1392"/>
                  </a:cubicBezTo>
                  <a:cubicBezTo>
                    <a:pt x="699" y="1385"/>
                    <a:pt x="698" y="1384"/>
                    <a:pt x="699" y="1376"/>
                  </a:cubicBezTo>
                  <a:close/>
                  <a:moveTo>
                    <a:pt x="2322" y="1375"/>
                  </a:moveTo>
                  <a:cubicBezTo>
                    <a:pt x="2332" y="1364"/>
                    <a:pt x="2342" y="1367"/>
                    <a:pt x="2347" y="1354"/>
                  </a:cubicBezTo>
                  <a:cubicBezTo>
                    <a:pt x="2346" y="1377"/>
                    <a:pt x="2346" y="1377"/>
                    <a:pt x="2346" y="1377"/>
                  </a:cubicBezTo>
                  <a:cubicBezTo>
                    <a:pt x="2335" y="1376"/>
                    <a:pt x="2335" y="1376"/>
                    <a:pt x="2335" y="1376"/>
                  </a:cubicBezTo>
                  <a:cubicBezTo>
                    <a:pt x="2327" y="1375"/>
                    <a:pt x="2327" y="1380"/>
                    <a:pt x="2322" y="1375"/>
                  </a:cubicBezTo>
                  <a:close/>
                  <a:moveTo>
                    <a:pt x="970" y="1652"/>
                  </a:moveTo>
                  <a:cubicBezTo>
                    <a:pt x="978" y="1652"/>
                    <a:pt x="978" y="1652"/>
                    <a:pt x="978" y="1652"/>
                  </a:cubicBezTo>
                  <a:cubicBezTo>
                    <a:pt x="982" y="1649"/>
                    <a:pt x="982" y="1649"/>
                    <a:pt x="982" y="1649"/>
                  </a:cubicBezTo>
                  <a:cubicBezTo>
                    <a:pt x="984" y="1647"/>
                    <a:pt x="983" y="1648"/>
                    <a:pt x="985" y="1646"/>
                  </a:cubicBezTo>
                  <a:cubicBezTo>
                    <a:pt x="989" y="1641"/>
                    <a:pt x="993" y="1632"/>
                    <a:pt x="995" y="1626"/>
                  </a:cubicBezTo>
                  <a:cubicBezTo>
                    <a:pt x="1007" y="1627"/>
                    <a:pt x="1013" y="1638"/>
                    <a:pt x="1025" y="1634"/>
                  </a:cubicBezTo>
                  <a:cubicBezTo>
                    <a:pt x="1035" y="1630"/>
                    <a:pt x="1038" y="1617"/>
                    <a:pt x="1032" y="1605"/>
                  </a:cubicBezTo>
                  <a:cubicBezTo>
                    <a:pt x="1043" y="1592"/>
                    <a:pt x="1040" y="1592"/>
                    <a:pt x="1043" y="1571"/>
                  </a:cubicBezTo>
                  <a:cubicBezTo>
                    <a:pt x="1056" y="1565"/>
                    <a:pt x="1055" y="1555"/>
                    <a:pt x="1062" y="1552"/>
                  </a:cubicBezTo>
                  <a:cubicBezTo>
                    <a:pt x="1067" y="1559"/>
                    <a:pt x="1065" y="1562"/>
                    <a:pt x="1071" y="1567"/>
                  </a:cubicBezTo>
                  <a:cubicBezTo>
                    <a:pt x="1085" y="1576"/>
                    <a:pt x="1105" y="1560"/>
                    <a:pt x="1101" y="1533"/>
                  </a:cubicBezTo>
                  <a:cubicBezTo>
                    <a:pt x="1123" y="1546"/>
                    <a:pt x="1139" y="1532"/>
                    <a:pt x="1128" y="1504"/>
                  </a:cubicBezTo>
                  <a:cubicBezTo>
                    <a:pt x="1143" y="1504"/>
                    <a:pt x="1147" y="1498"/>
                    <a:pt x="1149" y="1481"/>
                  </a:cubicBezTo>
                  <a:cubicBezTo>
                    <a:pt x="1159" y="1488"/>
                    <a:pt x="1163" y="1490"/>
                    <a:pt x="1176" y="1482"/>
                  </a:cubicBezTo>
                  <a:cubicBezTo>
                    <a:pt x="1180" y="1480"/>
                    <a:pt x="1186" y="1478"/>
                    <a:pt x="1188" y="1475"/>
                  </a:cubicBezTo>
                  <a:cubicBezTo>
                    <a:pt x="1194" y="1469"/>
                    <a:pt x="1190" y="1468"/>
                    <a:pt x="1196" y="1463"/>
                  </a:cubicBezTo>
                  <a:cubicBezTo>
                    <a:pt x="1214" y="1463"/>
                    <a:pt x="1204" y="1467"/>
                    <a:pt x="1214" y="1471"/>
                  </a:cubicBezTo>
                  <a:cubicBezTo>
                    <a:pt x="1220" y="1474"/>
                    <a:pt x="1226" y="1470"/>
                    <a:pt x="1230" y="1466"/>
                  </a:cubicBezTo>
                  <a:cubicBezTo>
                    <a:pt x="1258" y="1485"/>
                    <a:pt x="1252" y="1496"/>
                    <a:pt x="1273" y="1499"/>
                  </a:cubicBezTo>
                  <a:cubicBezTo>
                    <a:pt x="1297" y="1460"/>
                    <a:pt x="1282" y="1473"/>
                    <a:pt x="1277" y="1459"/>
                  </a:cubicBezTo>
                  <a:cubicBezTo>
                    <a:pt x="1277" y="1443"/>
                    <a:pt x="1285" y="1418"/>
                    <a:pt x="1291" y="1407"/>
                  </a:cubicBezTo>
                  <a:cubicBezTo>
                    <a:pt x="1295" y="1415"/>
                    <a:pt x="1288" y="1425"/>
                    <a:pt x="1286" y="1435"/>
                  </a:cubicBezTo>
                  <a:cubicBezTo>
                    <a:pt x="1280" y="1466"/>
                    <a:pt x="1322" y="1493"/>
                    <a:pt x="1322" y="1447"/>
                  </a:cubicBezTo>
                  <a:cubicBezTo>
                    <a:pt x="1334" y="1444"/>
                    <a:pt x="1343" y="1437"/>
                    <a:pt x="1352" y="1430"/>
                  </a:cubicBezTo>
                  <a:cubicBezTo>
                    <a:pt x="1366" y="1420"/>
                    <a:pt x="1362" y="1418"/>
                    <a:pt x="1368" y="1398"/>
                  </a:cubicBezTo>
                  <a:cubicBezTo>
                    <a:pt x="1378" y="1394"/>
                    <a:pt x="1377" y="1389"/>
                    <a:pt x="1386" y="1389"/>
                  </a:cubicBezTo>
                  <a:cubicBezTo>
                    <a:pt x="1401" y="1388"/>
                    <a:pt x="1402" y="1386"/>
                    <a:pt x="1405" y="1367"/>
                  </a:cubicBezTo>
                  <a:cubicBezTo>
                    <a:pt x="1407" y="1357"/>
                    <a:pt x="1414" y="1354"/>
                    <a:pt x="1420" y="1344"/>
                  </a:cubicBezTo>
                  <a:cubicBezTo>
                    <a:pt x="1422" y="1339"/>
                    <a:pt x="1424" y="1335"/>
                    <a:pt x="1426" y="1331"/>
                  </a:cubicBezTo>
                  <a:cubicBezTo>
                    <a:pt x="1427" y="1328"/>
                    <a:pt x="1425" y="1331"/>
                    <a:pt x="1428" y="1328"/>
                  </a:cubicBezTo>
                  <a:cubicBezTo>
                    <a:pt x="1434" y="1322"/>
                    <a:pt x="1434" y="1322"/>
                    <a:pt x="1434" y="1322"/>
                  </a:cubicBezTo>
                  <a:cubicBezTo>
                    <a:pt x="1443" y="1320"/>
                    <a:pt x="1469" y="1328"/>
                    <a:pt x="1481" y="1321"/>
                  </a:cubicBezTo>
                  <a:cubicBezTo>
                    <a:pt x="1488" y="1317"/>
                    <a:pt x="1484" y="1317"/>
                    <a:pt x="1488" y="1311"/>
                  </a:cubicBezTo>
                  <a:cubicBezTo>
                    <a:pt x="1495" y="1299"/>
                    <a:pt x="1500" y="1311"/>
                    <a:pt x="1503" y="1287"/>
                  </a:cubicBezTo>
                  <a:cubicBezTo>
                    <a:pt x="1504" y="1272"/>
                    <a:pt x="1511" y="1276"/>
                    <a:pt x="1511" y="1258"/>
                  </a:cubicBezTo>
                  <a:cubicBezTo>
                    <a:pt x="1519" y="1257"/>
                    <a:pt x="1518" y="1257"/>
                    <a:pt x="1522" y="1250"/>
                  </a:cubicBezTo>
                  <a:cubicBezTo>
                    <a:pt x="1529" y="1241"/>
                    <a:pt x="1521" y="1246"/>
                    <a:pt x="1533" y="1242"/>
                  </a:cubicBezTo>
                  <a:cubicBezTo>
                    <a:pt x="1557" y="1235"/>
                    <a:pt x="1554" y="1203"/>
                    <a:pt x="1524" y="1203"/>
                  </a:cubicBezTo>
                  <a:cubicBezTo>
                    <a:pt x="1510" y="1203"/>
                    <a:pt x="1508" y="1207"/>
                    <a:pt x="1504" y="1220"/>
                  </a:cubicBezTo>
                  <a:cubicBezTo>
                    <a:pt x="1486" y="1223"/>
                    <a:pt x="1486" y="1223"/>
                    <a:pt x="1486" y="1223"/>
                  </a:cubicBezTo>
                  <a:cubicBezTo>
                    <a:pt x="1488" y="1204"/>
                    <a:pt x="1500" y="1199"/>
                    <a:pt x="1504" y="1178"/>
                  </a:cubicBezTo>
                  <a:cubicBezTo>
                    <a:pt x="1516" y="1188"/>
                    <a:pt x="1528" y="1187"/>
                    <a:pt x="1532" y="1170"/>
                  </a:cubicBezTo>
                  <a:cubicBezTo>
                    <a:pt x="1537" y="1171"/>
                    <a:pt x="1544" y="1173"/>
                    <a:pt x="1548" y="1175"/>
                  </a:cubicBezTo>
                  <a:cubicBezTo>
                    <a:pt x="1557" y="1178"/>
                    <a:pt x="1553" y="1176"/>
                    <a:pt x="1556" y="1185"/>
                  </a:cubicBezTo>
                  <a:cubicBezTo>
                    <a:pt x="1570" y="1223"/>
                    <a:pt x="1614" y="1215"/>
                    <a:pt x="1597" y="1176"/>
                  </a:cubicBezTo>
                  <a:cubicBezTo>
                    <a:pt x="1608" y="1177"/>
                    <a:pt x="1622" y="1179"/>
                    <a:pt x="1628" y="1170"/>
                  </a:cubicBezTo>
                  <a:cubicBezTo>
                    <a:pt x="1636" y="1158"/>
                    <a:pt x="1630" y="1144"/>
                    <a:pt x="1623" y="1140"/>
                  </a:cubicBezTo>
                  <a:cubicBezTo>
                    <a:pt x="1600" y="1129"/>
                    <a:pt x="1572" y="1149"/>
                    <a:pt x="1588" y="1170"/>
                  </a:cubicBezTo>
                  <a:cubicBezTo>
                    <a:pt x="1582" y="1167"/>
                    <a:pt x="1586" y="1158"/>
                    <a:pt x="1571" y="1155"/>
                  </a:cubicBezTo>
                  <a:cubicBezTo>
                    <a:pt x="1578" y="1136"/>
                    <a:pt x="1597" y="1132"/>
                    <a:pt x="1578" y="1107"/>
                  </a:cubicBezTo>
                  <a:cubicBezTo>
                    <a:pt x="1580" y="1089"/>
                    <a:pt x="1580" y="1089"/>
                    <a:pt x="1580" y="1089"/>
                  </a:cubicBezTo>
                  <a:cubicBezTo>
                    <a:pt x="1591" y="1095"/>
                    <a:pt x="1600" y="1098"/>
                    <a:pt x="1607" y="1086"/>
                  </a:cubicBezTo>
                  <a:cubicBezTo>
                    <a:pt x="1610" y="1096"/>
                    <a:pt x="1613" y="1100"/>
                    <a:pt x="1616" y="1110"/>
                  </a:cubicBezTo>
                  <a:cubicBezTo>
                    <a:pt x="1629" y="1157"/>
                    <a:pt x="1623" y="1144"/>
                    <a:pt x="1662" y="1147"/>
                  </a:cubicBezTo>
                  <a:cubicBezTo>
                    <a:pt x="1678" y="1148"/>
                    <a:pt x="1696" y="1161"/>
                    <a:pt x="1699" y="1136"/>
                  </a:cubicBezTo>
                  <a:cubicBezTo>
                    <a:pt x="1701" y="1119"/>
                    <a:pt x="1689" y="1115"/>
                    <a:pt x="1679" y="1112"/>
                  </a:cubicBezTo>
                  <a:cubicBezTo>
                    <a:pt x="1675" y="1111"/>
                    <a:pt x="1677" y="1111"/>
                    <a:pt x="1674" y="1110"/>
                  </a:cubicBezTo>
                  <a:cubicBezTo>
                    <a:pt x="1670" y="1107"/>
                    <a:pt x="1673" y="1109"/>
                    <a:pt x="1670" y="1106"/>
                  </a:cubicBezTo>
                  <a:cubicBezTo>
                    <a:pt x="1682" y="1097"/>
                    <a:pt x="1689" y="1108"/>
                    <a:pt x="1697" y="1095"/>
                  </a:cubicBezTo>
                  <a:cubicBezTo>
                    <a:pt x="1697" y="1115"/>
                    <a:pt x="1698" y="1130"/>
                    <a:pt x="1711" y="1135"/>
                  </a:cubicBezTo>
                  <a:cubicBezTo>
                    <a:pt x="1726" y="1140"/>
                    <a:pt x="1737" y="1126"/>
                    <a:pt x="1745" y="1119"/>
                  </a:cubicBezTo>
                  <a:cubicBezTo>
                    <a:pt x="1747" y="1126"/>
                    <a:pt x="1747" y="1126"/>
                    <a:pt x="1747" y="1126"/>
                  </a:cubicBezTo>
                  <a:cubicBezTo>
                    <a:pt x="1750" y="1139"/>
                    <a:pt x="1753" y="1152"/>
                    <a:pt x="1759" y="1164"/>
                  </a:cubicBezTo>
                  <a:cubicBezTo>
                    <a:pt x="1769" y="1187"/>
                    <a:pt x="1779" y="1170"/>
                    <a:pt x="1789" y="1173"/>
                  </a:cubicBezTo>
                  <a:cubicBezTo>
                    <a:pt x="1787" y="1176"/>
                    <a:pt x="1782" y="1177"/>
                    <a:pt x="1779" y="1179"/>
                  </a:cubicBezTo>
                  <a:cubicBezTo>
                    <a:pt x="1775" y="1183"/>
                    <a:pt x="1775" y="1183"/>
                    <a:pt x="1775" y="1183"/>
                  </a:cubicBezTo>
                  <a:cubicBezTo>
                    <a:pt x="1772" y="1187"/>
                    <a:pt x="1768" y="1191"/>
                    <a:pt x="1766" y="1195"/>
                  </a:cubicBezTo>
                  <a:cubicBezTo>
                    <a:pt x="1769" y="1203"/>
                    <a:pt x="1775" y="1212"/>
                    <a:pt x="1773" y="1219"/>
                  </a:cubicBezTo>
                  <a:cubicBezTo>
                    <a:pt x="1760" y="1225"/>
                    <a:pt x="1754" y="1216"/>
                    <a:pt x="1738" y="1227"/>
                  </a:cubicBezTo>
                  <a:cubicBezTo>
                    <a:pt x="1733" y="1219"/>
                    <a:pt x="1729" y="1208"/>
                    <a:pt x="1715" y="1213"/>
                  </a:cubicBezTo>
                  <a:cubicBezTo>
                    <a:pt x="1707" y="1216"/>
                    <a:pt x="1710" y="1219"/>
                    <a:pt x="1706" y="1224"/>
                  </a:cubicBezTo>
                  <a:cubicBezTo>
                    <a:pt x="1701" y="1231"/>
                    <a:pt x="1700" y="1227"/>
                    <a:pt x="1693" y="1230"/>
                  </a:cubicBezTo>
                  <a:cubicBezTo>
                    <a:pt x="1685" y="1233"/>
                    <a:pt x="1679" y="1244"/>
                    <a:pt x="1684" y="1256"/>
                  </a:cubicBezTo>
                  <a:cubicBezTo>
                    <a:pt x="1689" y="1268"/>
                    <a:pt x="1698" y="1266"/>
                    <a:pt x="1711" y="1266"/>
                  </a:cubicBezTo>
                  <a:cubicBezTo>
                    <a:pt x="1706" y="1277"/>
                    <a:pt x="1697" y="1281"/>
                    <a:pt x="1689" y="1289"/>
                  </a:cubicBezTo>
                  <a:cubicBezTo>
                    <a:pt x="1678" y="1299"/>
                    <a:pt x="1685" y="1309"/>
                    <a:pt x="1688" y="1322"/>
                  </a:cubicBezTo>
                  <a:cubicBezTo>
                    <a:pt x="1680" y="1334"/>
                    <a:pt x="1680" y="1334"/>
                    <a:pt x="1680" y="1334"/>
                  </a:cubicBezTo>
                  <a:cubicBezTo>
                    <a:pt x="1675" y="1329"/>
                    <a:pt x="1672" y="1320"/>
                    <a:pt x="1665" y="1316"/>
                  </a:cubicBezTo>
                  <a:cubicBezTo>
                    <a:pt x="1660" y="1313"/>
                    <a:pt x="1648" y="1308"/>
                    <a:pt x="1642" y="1306"/>
                  </a:cubicBezTo>
                  <a:cubicBezTo>
                    <a:pt x="1631" y="1323"/>
                    <a:pt x="1615" y="1328"/>
                    <a:pt x="1611" y="1336"/>
                  </a:cubicBezTo>
                  <a:cubicBezTo>
                    <a:pt x="1607" y="1345"/>
                    <a:pt x="1604" y="1377"/>
                    <a:pt x="1593" y="1383"/>
                  </a:cubicBezTo>
                  <a:cubicBezTo>
                    <a:pt x="1577" y="1383"/>
                    <a:pt x="1563" y="1381"/>
                    <a:pt x="1547" y="1377"/>
                  </a:cubicBezTo>
                  <a:cubicBezTo>
                    <a:pt x="1531" y="1373"/>
                    <a:pt x="1525" y="1381"/>
                    <a:pt x="1524" y="1400"/>
                  </a:cubicBezTo>
                  <a:cubicBezTo>
                    <a:pt x="1506" y="1400"/>
                    <a:pt x="1507" y="1403"/>
                    <a:pt x="1501" y="1417"/>
                  </a:cubicBezTo>
                  <a:cubicBezTo>
                    <a:pt x="1483" y="1416"/>
                    <a:pt x="1488" y="1426"/>
                    <a:pt x="1473" y="1423"/>
                  </a:cubicBezTo>
                  <a:cubicBezTo>
                    <a:pt x="1463" y="1420"/>
                    <a:pt x="1454" y="1422"/>
                    <a:pt x="1446" y="1429"/>
                  </a:cubicBezTo>
                  <a:cubicBezTo>
                    <a:pt x="1445" y="1442"/>
                    <a:pt x="1446" y="1445"/>
                    <a:pt x="1448" y="1457"/>
                  </a:cubicBezTo>
                  <a:cubicBezTo>
                    <a:pt x="1438" y="1463"/>
                    <a:pt x="1429" y="1468"/>
                    <a:pt x="1436" y="1486"/>
                  </a:cubicBezTo>
                  <a:cubicBezTo>
                    <a:pt x="1441" y="1500"/>
                    <a:pt x="1441" y="1509"/>
                    <a:pt x="1444" y="1523"/>
                  </a:cubicBezTo>
                  <a:cubicBezTo>
                    <a:pt x="1439" y="1530"/>
                    <a:pt x="1412" y="1550"/>
                    <a:pt x="1432" y="1566"/>
                  </a:cubicBezTo>
                  <a:cubicBezTo>
                    <a:pt x="1448" y="1579"/>
                    <a:pt x="1456" y="1554"/>
                    <a:pt x="1476" y="1553"/>
                  </a:cubicBezTo>
                  <a:cubicBezTo>
                    <a:pt x="1472" y="1566"/>
                    <a:pt x="1466" y="1588"/>
                    <a:pt x="1477" y="1598"/>
                  </a:cubicBezTo>
                  <a:cubicBezTo>
                    <a:pt x="1482" y="1602"/>
                    <a:pt x="1489" y="1603"/>
                    <a:pt x="1495" y="1600"/>
                  </a:cubicBezTo>
                  <a:cubicBezTo>
                    <a:pt x="1503" y="1596"/>
                    <a:pt x="1500" y="1594"/>
                    <a:pt x="1504" y="1586"/>
                  </a:cubicBezTo>
                  <a:cubicBezTo>
                    <a:pt x="1542" y="1585"/>
                    <a:pt x="1540" y="1600"/>
                    <a:pt x="1543" y="1564"/>
                  </a:cubicBezTo>
                  <a:cubicBezTo>
                    <a:pt x="1549" y="1569"/>
                    <a:pt x="1545" y="1569"/>
                    <a:pt x="1555" y="1573"/>
                  </a:cubicBezTo>
                  <a:cubicBezTo>
                    <a:pt x="1564" y="1577"/>
                    <a:pt x="1573" y="1582"/>
                    <a:pt x="1583" y="1584"/>
                  </a:cubicBezTo>
                  <a:cubicBezTo>
                    <a:pt x="1590" y="1586"/>
                    <a:pt x="1583" y="1583"/>
                    <a:pt x="1589" y="1588"/>
                  </a:cubicBezTo>
                  <a:cubicBezTo>
                    <a:pt x="1613" y="1610"/>
                    <a:pt x="1651" y="1576"/>
                    <a:pt x="1622" y="1558"/>
                  </a:cubicBezTo>
                  <a:cubicBezTo>
                    <a:pt x="1627" y="1551"/>
                    <a:pt x="1629" y="1554"/>
                    <a:pt x="1632" y="1544"/>
                  </a:cubicBezTo>
                  <a:cubicBezTo>
                    <a:pt x="1634" y="1538"/>
                    <a:pt x="1632" y="1532"/>
                    <a:pt x="1635" y="1528"/>
                  </a:cubicBezTo>
                  <a:cubicBezTo>
                    <a:pt x="1649" y="1540"/>
                    <a:pt x="1635" y="1548"/>
                    <a:pt x="1678" y="1545"/>
                  </a:cubicBezTo>
                  <a:cubicBezTo>
                    <a:pt x="1697" y="1543"/>
                    <a:pt x="1704" y="1532"/>
                    <a:pt x="1710" y="1517"/>
                  </a:cubicBezTo>
                  <a:cubicBezTo>
                    <a:pt x="1718" y="1522"/>
                    <a:pt x="1728" y="1540"/>
                    <a:pt x="1741" y="1536"/>
                  </a:cubicBezTo>
                  <a:cubicBezTo>
                    <a:pt x="1756" y="1531"/>
                    <a:pt x="1753" y="1511"/>
                    <a:pt x="1745" y="1502"/>
                  </a:cubicBezTo>
                  <a:cubicBezTo>
                    <a:pt x="1751" y="1494"/>
                    <a:pt x="1751" y="1494"/>
                    <a:pt x="1751" y="1494"/>
                  </a:cubicBezTo>
                  <a:cubicBezTo>
                    <a:pt x="1761" y="1498"/>
                    <a:pt x="1765" y="1496"/>
                    <a:pt x="1772" y="1488"/>
                  </a:cubicBezTo>
                  <a:cubicBezTo>
                    <a:pt x="1780" y="1478"/>
                    <a:pt x="1802" y="1477"/>
                    <a:pt x="1796" y="1456"/>
                  </a:cubicBezTo>
                  <a:cubicBezTo>
                    <a:pt x="1793" y="1445"/>
                    <a:pt x="1789" y="1445"/>
                    <a:pt x="1783" y="1440"/>
                  </a:cubicBezTo>
                  <a:cubicBezTo>
                    <a:pt x="1799" y="1432"/>
                    <a:pt x="1822" y="1459"/>
                    <a:pt x="1833" y="1438"/>
                  </a:cubicBezTo>
                  <a:cubicBezTo>
                    <a:pt x="1842" y="1420"/>
                    <a:pt x="1828" y="1411"/>
                    <a:pt x="1816" y="1406"/>
                  </a:cubicBezTo>
                  <a:cubicBezTo>
                    <a:pt x="1806" y="1401"/>
                    <a:pt x="1806" y="1401"/>
                    <a:pt x="1806" y="1401"/>
                  </a:cubicBezTo>
                  <a:cubicBezTo>
                    <a:pt x="1809" y="1387"/>
                    <a:pt x="1809" y="1387"/>
                    <a:pt x="1809" y="1387"/>
                  </a:cubicBezTo>
                  <a:cubicBezTo>
                    <a:pt x="1831" y="1392"/>
                    <a:pt x="1834" y="1380"/>
                    <a:pt x="1846" y="1369"/>
                  </a:cubicBezTo>
                  <a:cubicBezTo>
                    <a:pt x="1851" y="1373"/>
                    <a:pt x="1855" y="1377"/>
                    <a:pt x="1858" y="1382"/>
                  </a:cubicBezTo>
                  <a:cubicBezTo>
                    <a:pt x="1841" y="1414"/>
                    <a:pt x="1864" y="1409"/>
                    <a:pt x="1867" y="1443"/>
                  </a:cubicBezTo>
                  <a:cubicBezTo>
                    <a:pt x="1859" y="1447"/>
                    <a:pt x="1852" y="1455"/>
                    <a:pt x="1857" y="1469"/>
                  </a:cubicBezTo>
                  <a:cubicBezTo>
                    <a:pt x="1862" y="1482"/>
                    <a:pt x="1873" y="1476"/>
                    <a:pt x="1883" y="1481"/>
                  </a:cubicBezTo>
                  <a:cubicBezTo>
                    <a:pt x="1893" y="1499"/>
                    <a:pt x="1875" y="1508"/>
                    <a:pt x="1899" y="1538"/>
                  </a:cubicBezTo>
                  <a:cubicBezTo>
                    <a:pt x="1904" y="1545"/>
                    <a:pt x="1908" y="1553"/>
                    <a:pt x="1917" y="1553"/>
                  </a:cubicBezTo>
                  <a:cubicBezTo>
                    <a:pt x="1927" y="1553"/>
                    <a:pt x="1932" y="1546"/>
                    <a:pt x="1933" y="1536"/>
                  </a:cubicBezTo>
                  <a:cubicBezTo>
                    <a:pt x="1940" y="1537"/>
                    <a:pt x="1947" y="1537"/>
                    <a:pt x="1951" y="1531"/>
                  </a:cubicBezTo>
                  <a:cubicBezTo>
                    <a:pt x="1955" y="1527"/>
                    <a:pt x="1955" y="1521"/>
                    <a:pt x="1959" y="1516"/>
                  </a:cubicBezTo>
                  <a:cubicBezTo>
                    <a:pt x="1967" y="1521"/>
                    <a:pt x="1971" y="1529"/>
                    <a:pt x="1977" y="1536"/>
                  </a:cubicBezTo>
                  <a:cubicBezTo>
                    <a:pt x="1987" y="1547"/>
                    <a:pt x="1990" y="1542"/>
                    <a:pt x="2003" y="1539"/>
                  </a:cubicBezTo>
                  <a:cubicBezTo>
                    <a:pt x="2007" y="1515"/>
                    <a:pt x="2009" y="1508"/>
                    <a:pt x="1990" y="1498"/>
                  </a:cubicBezTo>
                  <a:cubicBezTo>
                    <a:pt x="1997" y="1488"/>
                    <a:pt x="1997" y="1488"/>
                    <a:pt x="1997" y="1488"/>
                  </a:cubicBezTo>
                  <a:cubicBezTo>
                    <a:pt x="2003" y="1494"/>
                    <a:pt x="2000" y="1494"/>
                    <a:pt x="2006" y="1499"/>
                  </a:cubicBezTo>
                  <a:cubicBezTo>
                    <a:pt x="2016" y="1506"/>
                    <a:pt x="2021" y="1510"/>
                    <a:pt x="2017" y="1525"/>
                  </a:cubicBezTo>
                  <a:cubicBezTo>
                    <a:pt x="2015" y="1532"/>
                    <a:pt x="2015" y="1539"/>
                    <a:pt x="2015" y="1547"/>
                  </a:cubicBezTo>
                  <a:cubicBezTo>
                    <a:pt x="2005" y="1552"/>
                    <a:pt x="1998" y="1554"/>
                    <a:pt x="2000" y="1570"/>
                  </a:cubicBezTo>
                  <a:cubicBezTo>
                    <a:pt x="2001" y="1582"/>
                    <a:pt x="2009" y="1585"/>
                    <a:pt x="2019" y="1587"/>
                  </a:cubicBezTo>
                  <a:cubicBezTo>
                    <a:pt x="2044" y="1591"/>
                    <a:pt x="2055" y="1595"/>
                    <a:pt x="2065" y="1572"/>
                  </a:cubicBezTo>
                  <a:cubicBezTo>
                    <a:pt x="2075" y="1579"/>
                    <a:pt x="2070" y="1590"/>
                    <a:pt x="2093" y="1583"/>
                  </a:cubicBezTo>
                  <a:cubicBezTo>
                    <a:pt x="2108" y="1579"/>
                    <a:pt x="2110" y="1582"/>
                    <a:pt x="2116" y="1565"/>
                  </a:cubicBezTo>
                  <a:cubicBezTo>
                    <a:pt x="2132" y="1571"/>
                    <a:pt x="2141" y="1573"/>
                    <a:pt x="2145" y="1551"/>
                  </a:cubicBezTo>
                  <a:cubicBezTo>
                    <a:pt x="2156" y="1553"/>
                    <a:pt x="2166" y="1551"/>
                    <a:pt x="2175" y="1546"/>
                  </a:cubicBezTo>
                  <a:cubicBezTo>
                    <a:pt x="2195" y="1536"/>
                    <a:pt x="2186" y="1548"/>
                    <a:pt x="2201" y="1544"/>
                  </a:cubicBezTo>
                  <a:cubicBezTo>
                    <a:pt x="2209" y="1542"/>
                    <a:pt x="2215" y="1530"/>
                    <a:pt x="2211" y="1518"/>
                  </a:cubicBezTo>
                  <a:cubicBezTo>
                    <a:pt x="2209" y="1511"/>
                    <a:pt x="2200" y="1501"/>
                    <a:pt x="2207" y="1490"/>
                  </a:cubicBezTo>
                  <a:cubicBezTo>
                    <a:pt x="2214" y="1493"/>
                    <a:pt x="2209" y="1488"/>
                    <a:pt x="2211" y="1499"/>
                  </a:cubicBezTo>
                  <a:cubicBezTo>
                    <a:pt x="2212" y="1509"/>
                    <a:pt x="2214" y="1519"/>
                    <a:pt x="2225" y="1520"/>
                  </a:cubicBezTo>
                  <a:cubicBezTo>
                    <a:pt x="2241" y="1522"/>
                    <a:pt x="2243" y="1506"/>
                    <a:pt x="2243" y="1489"/>
                  </a:cubicBezTo>
                  <a:cubicBezTo>
                    <a:pt x="2244" y="1485"/>
                    <a:pt x="2256" y="1480"/>
                    <a:pt x="2260" y="1473"/>
                  </a:cubicBezTo>
                  <a:cubicBezTo>
                    <a:pt x="2264" y="1477"/>
                    <a:pt x="2264" y="1477"/>
                    <a:pt x="2264" y="1477"/>
                  </a:cubicBezTo>
                  <a:cubicBezTo>
                    <a:pt x="2264" y="1477"/>
                    <a:pt x="2264" y="1478"/>
                    <a:pt x="2265" y="1478"/>
                  </a:cubicBezTo>
                  <a:cubicBezTo>
                    <a:pt x="2282" y="1499"/>
                    <a:pt x="2301" y="1481"/>
                    <a:pt x="2295" y="1453"/>
                  </a:cubicBezTo>
                  <a:cubicBezTo>
                    <a:pt x="2293" y="1442"/>
                    <a:pt x="2290" y="1442"/>
                    <a:pt x="2285" y="1436"/>
                  </a:cubicBezTo>
                  <a:cubicBezTo>
                    <a:pt x="2295" y="1434"/>
                    <a:pt x="2304" y="1430"/>
                    <a:pt x="2303" y="1444"/>
                  </a:cubicBezTo>
                  <a:cubicBezTo>
                    <a:pt x="2303" y="1446"/>
                    <a:pt x="2302" y="1451"/>
                    <a:pt x="2302" y="1454"/>
                  </a:cubicBezTo>
                  <a:cubicBezTo>
                    <a:pt x="2300" y="1469"/>
                    <a:pt x="2312" y="1488"/>
                    <a:pt x="2326" y="1476"/>
                  </a:cubicBezTo>
                  <a:cubicBezTo>
                    <a:pt x="2332" y="1471"/>
                    <a:pt x="2345" y="1427"/>
                    <a:pt x="2337" y="1417"/>
                  </a:cubicBezTo>
                  <a:cubicBezTo>
                    <a:pt x="2345" y="1412"/>
                    <a:pt x="2345" y="1412"/>
                    <a:pt x="2345" y="1412"/>
                  </a:cubicBezTo>
                  <a:cubicBezTo>
                    <a:pt x="2348" y="1411"/>
                    <a:pt x="2349" y="1410"/>
                    <a:pt x="2351" y="1409"/>
                  </a:cubicBezTo>
                  <a:cubicBezTo>
                    <a:pt x="2355" y="1404"/>
                    <a:pt x="2354" y="1401"/>
                    <a:pt x="2357" y="1395"/>
                  </a:cubicBezTo>
                  <a:cubicBezTo>
                    <a:pt x="2383" y="1402"/>
                    <a:pt x="2389" y="1414"/>
                    <a:pt x="2399" y="1395"/>
                  </a:cubicBezTo>
                  <a:cubicBezTo>
                    <a:pt x="2402" y="1390"/>
                    <a:pt x="2406" y="1388"/>
                    <a:pt x="2410" y="1385"/>
                  </a:cubicBezTo>
                  <a:cubicBezTo>
                    <a:pt x="2428" y="1368"/>
                    <a:pt x="2402" y="1340"/>
                    <a:pt x="2386" y="1336"/>
                  </a:cubicBezTo>
                  <a:cubicBezTo>
                    <a:pt x="2372" y="1333"/>
                    <a:pt x="2354" y="1346"/>
                    <a:pt x="2348" y="1352"/>
                  </a:cubicBezTo>
                  <a:cubicBezTo>
                    <a:pt x="2349" y="1338"/>
                    <a:pt x="2348" y="1336"/>
                    <a:pt x="2341" y="1330"/>
                  </a:cubicBezTo>
                  <a:cubicBezTo>
                    <a:pt x="2349" y="1323"/>
                    <a:pt x="2349" y="1315"/>
                    <a:pt x="2346" y="1302"/>
                  </a:cubicBezTo>
                  <a:cubicBezTo>
                    <a:pt x="2364" y="1293"/>
                    <a:pt x="2364" y="1293"/>
                    <a:pt x="2364" y="1293"/>
                  </a:cubicBezTo>
                  <a:cubicBezTo>
                    <a:pt x="2379" y="1301"/>
                    <a:pt x="2381" y="1298"/>
                    <a:pt x="2385" y="1301"/>
                  </a:cubicBezTo>
                  <a:cubicBezTo>
                    <a:pt x="2398" y="1315"/>
                    <a:pt x="2395" y="1304"/>
                    <a:pt x="2401" y="1319"/>
                  </a:cubicBezTo>
                  <a:cubicBezTo>
                    <a:pt x="2409" y="1344"/>
                    <a:pt x="2416" y="1347"/>
                    <a:pt x="2438" y="1348"/>
                  </a:cubicBezTo>
                  <a:cubicBezTo>
                    <a:pt x="2444" y="1363"/>
                    <a:pt x="2448" y="1386"/>
                    <a:pt x="2466" y="1380"/>
                  </a:cubicBezTo>
                  <a:cubicBezTo>
                    <a:pt x="2488" y="1374"/>
                    <a:pt x="2475" y="1349"/>
                    <a:pt x="2471" y="1334"/>
                  </a:cubicBezTo>
                  <a:cubicBezTo>
                    <a:pt x="2477" y="1327"/>
                    <a:pt x="2498" y="1317"/>
                    <a:pt x="2473" y="1294"/>
                  </a:cubicBezTo>
                  <a:cubicBezTo>
                    <a:pt x="2480" y="1277"/>
                    <a:pt x="2477" y="1270"/>
                    <a:pt x="2466" y="1261"/>
                  </a:cubicBezTo>
                  <a:cubicBezTo>
                    <a:pt x="2478" y="1226"/>
                    <a:pt x="2456" y="1234"/>
                    <a:pt x="2443" y="1221"/>
                  </a:cubicBezTo>
                  <a:cubicBezTo>
                    <a:pt x="2451" y="1190"/>
                    <a:pt x="2444" y="1205"/>
                    <a:pt x="2444" y="1186"/>
                  </a:cubicBezTo>
                  <a:cubicBezTo>
                    <a:pt x="2444" y="1170"/>
                    <a:pt x="2451" y="1163"/>
                    <a:pt x="2435" y="1156"/>
                  </a:cubicBezTo>
                  <a:cubicBezTo>
                    <a:pt x="2443" y="1152"/>
                    <a:pt x="2438" y="1156"/>
                    <a:pt x="2444" y="1150"/>
                  </a:cubicBezTo>
                  <a:cubicBezTo>
                    <a:pt x="2449" y="1143"/>
                    <a:pt x="2443" y="1146"/>
                    <a:pt x="2451" y="1144"/>
                  </a:cubicBezTo>
                  <a:cubicBezTo>
                    <a:pt x="2461" y="1141"/>
                    <a:pt x="2465" y="1142"/>
                    <a:pt x="2468" y="1131"/>
                  </a:cubicBezTo>
                  <a:cubicBezTo>
                    <a:pt x="2471" y="1120"/>
                    <a:pt x="2466" y="1114"/>
                    <a:pt x="2466" y="1104"/>
                  </a:cubicBezTo>
                  <a:cubicBezTo>
                    <a:pt x="2465" y="1095"/>
                    <a:pt x="2470" y="1094"/>
                    <a:pt x="2474" y="1085"/>
                  </a:cubicBezTo>
                  <a:cubicBezTo>
                    <a:pt x="2487" y="1086"/>
                    <a:pt x="2487" y="1086"/>
                    <a:pt x="2487" y="1086"/>
                  </a:cubicBezTo>
                  <a:cubicBezTo>
                    <a:pt x="2472" y="1113"/>
                    <a:pt x="2496" y="1107"/>
                    <a:pt x="2502" y="1141"/>
                  </a:cubicBezTo>
                  <a:cubicBezTo>
                    <a:pt x="2489" y="1147"/>
                    <a:pt x="2471" y="1144"/>
                    <a:pt x="2468" y="1161"/>
                  </a:cubicBezTo>
                  <a:cubicBezTo>
                    <a:pt x="2463" y="1189"/>
                    <a:pt x="2489" y="1184"/>
                    <a:pt x="2496" y="1183"/>
                  </a:cubicBezTo>
                  <a:cubicBezTo>
                    <a:pt x="2491" y="1189"/>
                    <a:pt x="2489" y="1193"/>
                    <a:pt x="2490" y="1205"/>
                  </a:cubicBezTo>
                  <a:cubicBezTo>
                    <a:pt x="2486" y="1199"/>
                    <a:pt x="2477" y="1186"/>
                    <a:pt x="2466" y="1188"/>
                  </a:cubicBezTo>
                  <a:cubicBezTo>
                    <a:pt x="2456" y="1190"/>
                    <a:pt x="2448" y="1202"/>
                    <a:pt x="2454" y="1217"/>
                  </a:cubicBezTo>
                  <a:cubicBezTo>
                    <a:pt x="2457" y="1221"/>
                    <a:pt x="2469" y="1235"/>
                    <a:pt x="2474" y="1241"/>
                  </a:cubicBezTo>
                  <a:cubicBezTo>
                    <a:pt x="2482" y="1251"/>
                    <a:pt x="2484" y="1253"/>
                    <a:pt x="2496" y="1259"/>
                  </a:cubicBezTo>
                  <a:cubicBezTo>
                    <a:pt x="2490" y="1266"/>
                    <a:pt x="2479" y="1270"/>
                    <a:pt x="2483" y="1286"/>
                  </a:cubicBezTo>
                  <a:cubicBezTo>
                    <a:pt x="2486" y="1297"/>
                    <a:pt x="2495" y="1300"/>
                    <a:pt x="2506" y="1298"/>
                  </a:cubicBezTo>
                  <a:cubicBezTo>
                    <a:pt x="2503" y="1320"/>
                    <a:pt x="2510" y="1316"/>
                    <a:pt x="2519" y="1325"/>
                  </a:cubicBezTo>
                  <a:cubicBezTo>
                    <a:pt x="2527" y="1333"/>
                    <a:pt x="2522" y="1335"/>
                    <a:pt x="2538" y="1343"/>
                  </a:cubicBezTo>
                  <a:cubicBezTo>
                    <a:pt x="2575" y="1364"/>
                    <a:pt x="2565" y="1316"/>
                    <a:pt x="2566" y="1316"/>
                  </a:cubicBezTo>
                  <a:cubicBezTo>
                    <a:pt x="2568" y="1313"/>
                    <a:pt x="2579" y="1319"/>
                    <a:pt x="2589" y="1305"/>
                  </a:cubicBezTo>
                  <a:cubicBezTo>
                    <a:pt x="2596" y="1297"/>
                    <a:pt x="2600" y="1297"/>
                    <a:pt x="2605" y="1283"/>
                  </a:cubicBezTo>
                  <a:cubicBezTo>
                    <a:pt x="2616" y="1295"/>
                    <a:pt x="2631" y="1291"/>
                    <a:pt x="2644" y="1279"/>
                  </a:cubicBezTo>
                  <a:cubicBezTo>
                    <a:pt x="2650" y="1273"/>
                    <a:pt x="2644" y="1274"/>
                    <a:pt x="2651" y="1274"/>
                  </a:cubicBezTo>
                  <a:cubicBezTo>
                    <a:pt x="2670" y="1273"/>
                    <a:pt x="2666" y="1277"/>
                    <a:pt x="2674" y="1253"/>
                  </a:cubicBezTo>
                  <a:cubicBezTo>
                    <a:pt x="2686" y="1248"/>
                    <a:pt x="2702" y="1251"/>
                    <a:pt x="2708" y="1242"/>
                  </a:cubicBezTo>
                  <a:cubicBezTo>
                    <a:pt x="2710" y="1238"/>
                    <a:pt x="2713" y="1227"/>
                    <a:pt x="2716" y="1225"/>
                  </a:cubicBezTo>
                  <a:cubicBezTo>
                    <a:pt x="2724" y="1222"/>
                    <a:pt x="2724" y="1230"/>
                    <a:pt x="2728" y="1235"/>
                  </a:cubicBezTo>
                  <a:cubicBezTo>
                    <a:pt x="2724" y="1241"/>
                    <a:pt x="2720" y="1243"/>
                    <a:pt x="2715" y="1250"/>
                  </a:cubicBezTo>
                  <a:cubicBezTo>
                    <a:pt x="2704" y="1268"/>
                    <a:pt x="2691" y="1290"/>
                    <a:pt x="2716" y="1300"/>
                  </a:cubicBezTo>
                  <a:cubicBezTo>
                    <a:pt x="2699" y="1316"/>
                    <a:pt x="2701" y="1307"/>
                    <a:pt x="2703" y="1338"/>
                  </a:cubicBezTo>
                  <a:cubicBezTo>
                    <a:pt x="2682" y="1326"/>
                    <a:pt x="2682" y="1326"/>
                    <a:pt x="2682" y="1326"/>
                  </a:cubicBezTo>
                  <a:cubicBezTo>
                    <a:pt x="2686" y="1318"/>
                    <a:pt x="2693" y="1315"/>
                    <a:pt x="2699" y="1309"/>
                  </a:cubicBezTo>
                  <a:cubicBezTo>
                    <a:pt x="2700" y="1288"/>
                    <a:pt x="2694" y="1264"/>
                    <a:pt x="2674" y="1270"/>
                  </a:cubicBezTo>
                  <a:cubicBezTo>
                    <a:pt x="2662" y="1275"/>
                    <a:pt x="2660" y="1298"/>
                    <a:pt x="2651" y="1310"/>
                  </a:cubicBezTo>
                  <a:cubicBezTo>
                    <a:pt x="2624" y="1314"/>
                    <a:pt x="2615" y="1304"/>
                    <a:pt x="2591" y="1323"/>
                  </a:cubicBezTo>
                  <a:cubicBezTo>
                    <a:pt x="2577" y="1334"/>
                    <a:pt x="2570" y="1352"/>
                    <a:pt x="2558" y="1364"/>
                  </a:cubicBezTo>
                  <a:cubicBezTo>
                    <a:pt x="2519" y="1351"/>
                    <a:pt x="2525" y="1389"/>
                    <a:pt x="2533" y="1393"/>
                  </a:cubicBezTo>
                  <a:cubicBezTo>
                    <a:pt x="2516" y="1400"/>
                    <a:pt x="2516" y="1400"/>
                    <a:pt x="2516" y="1400"/>
                  </a:cubicBezTo>
                  <a:cubicBezTo>
                    <a:pt x="2512" y="1393"/>
                    <a:pt x="2514" y="1374"/>
                    <a:pt x="2497" y="1376"/>
                  </a:cubicBezTo>
                  <a:cubicBezTo>
                    <a:pt x="2484" y="1378"/>
                    <a:pt x="2484" y="1390"/>
                    <a:pt x="2481" y="1404"/>
                  </a:cubicBezTo>
                  <a:cubicBezTo>
                    <a:pt x="2474" y="1402"/>
                    <a:pt x="2464" y="1410"/>
                    <a:pt x="2458" y="1414"/>
                  </a:cubicBezTo>
                  <a:cubicBezTo>
                    <a:pt x="2451" y="1405"/>
                    <a:pt x="2450" y="1389"/>
                    <a:pt x="2434" y="1393"/>
                  </a:cubicBezTo>
                  <a:cubicBezTo>
                    <a:pt x="2426" y="1395"/>
                    <a:pt x="2418" y="1410"/>
                    <a:pt x="2416" y="1421"/>
                  </a:cubicBezTo>
                  <a:cubicBezTo>
                    <a:pt x="2412" y="1434"/>
                    <a:pt x="2416" y="1430"/>
                    <a:pt x="2410" y="1440"/>
                  </a:cubicBezTo>
                  <a:cubicBezTo>
                    <a:pt x="2398" y="1463"/>
                    <a:pt x="2408" y="1448"/>
                    <a:pt x="2392" y="1468"/>
                  </a:cubicBezTo>
                  <a:cubicBezTo>
                    <a:pt x="2386" y="1481"/>
                    <a:pt x="2386" y="1481"/>
                    <a:pt x="2386" y="1481"/>
                  </a:cubicBezTo>
                  <a:cubicBezTo>
                    <a:pt x="2373" y="1486"/>
                    <a:pt x="2362" y="1498"/>
                    <a:pt x="2373" y="1515"/>
                  </a:cubicBezTo>
                  <a:cubicBezTo>
                    <a:pt x="2386" y="1534"/>
                    <a:pt x="2403" y="1528"/>
                    <a:pt x="2405" y="1523"/>
                  </a:cubicBezTo>
                  <a:cubicBezTo>
                    <a:pt x="2405" y="1522"/>
                    <a:pt x="2406" y="1522"/>
                    <a:pt x="2407" y="1522"/>
                  </a:cubicBezTo>
                  <a:cubicBezTo>
                    <a:pt x="2406" y="1528"/>
                    <a:pt x="2404" y="1535"/>
                    <a:pt x="2404" y="1540"/>
                  </a:cubicBezTo>
                  <a:cubicBezTo>
                    <a:pt x="2405" y="1550"/>
                    <a:pt x="2409" y="1544"/>
                    <a:pt x="2408" y="1553"/>
                  </a:cubicBezTo>
                  <a:cubicBezTo>
                    <a:pt x="2408" y="1561"/>
                    <a:pt x="2404" y="1555"/>
                    <a:pt x="2407" y="1567"/>
                  </a:cubicBezTo>
                  <a:cubicBezTo>
                    <a:pt x="2409" y="1579"/>
                    <a:pt x="2421" y="1596"/>
                    <a:pt x="2433" y="1594"/>
                  </a:cubicBezTo>
                  <a:cubicBezTo>
                    <a:pt x="2444" y="1592"/>
                    <a:pt x="2444" y="1583"/>
                    <a:pt x="2448" y="1574"/>
                  </a:cubicBezTo>
                  <a:cubicBezTo>
                    <a:pt x="2460" y="1578"/>
                    <a:pt x="2460" y="1578"/>
                    <a:pt x="2460" y="1578"/>
                  </a:cubicBezTo>
                  <a:cubicBezTo>
                    <a:pt x="2461" y="1613"/>
                    <a:pt x="2476" y="1599"/>
                    <a:pt x="2487" y="1599"/>
                  </a:cubicBezTo>
                  <a:cubicBezTo>
                    <a:pt x="2495" y="1599"/>
                    <a:pt x="2501" y="1604"/>
                    <a:pt x="2508" y="1597"/>
                  </a:cubicBezTo>
                  <a:cubicBezTo>
                    <a:pt x="2519" y="1588"/>
                    <a:pt x="2509" y="1595"/>
                    <a:pt x="2523" y="1593"/>
                  </a:cubicBezTo>
                  <a:cubicBezTo>
                    <a:pt x="2529" y="1593"/>
                    <a:pt x="2532" y="1589"/>
                    <a:pt x="2535" y="1584"/>
                  </a:cubicBezTo>
                  <a:cubicBezTo>
                    <a:pt x="2543" y="1569"/>
                    <a:pt x="2550" y="1580"/>
                    <a:pt x="2552" y="1557"/>
                  </a:cubicBezTo>
                  <a:cubicBezTo>
                    <a:pt x="2566" y="1559"/>
                    <a:pt x="2566" y="1559"/>
                    <a:pt x="2566" y="1559"/>
                  </a:cubicBezTo>
                  <a:cubicBezTo>
                    <a:pt x="2568" y="1554"/>
                    <a:pt x="2570" y="1548"/>
                    <a:pt x="2575" y="1544"/>
                  </a:cubicBezTo>
                  <a:cubicBezTo>
                    <a:pt x="2588" y="1548"/>
                    <a:pt x="2594" y="1541"/>
                    <a:pt x="2597" y="1529"/>
                  </a:cubicBezTo>
                  <a:cubicBezTo>
                    <a:pt x="2629" y="1549"/>
                    <a:pt x="2628" y="1531"/>
                    <a:pt x="2638" y="1513"/>
                  </a:cubicBezTo>
                  <a:cubicBezTo>
                    <a:pt x="2646" y="1500"/>
                    <a:pt x="2637" y="1494"/>
                    <a:pt x="2644" y="1483"/>
                  </a:cubicBezTo>
                  <a:cubicBezTo>
                    <a:pt x="2651" y="1486"/>
                    <a:pt x="2663" y="1495"/>
                    <a:pt x="2670" y="1495"/>
                  </a:cubicBezTo>
                  <a:cubicBezTo>
                    <a:pt x="2682" y="1497"/>
                    <a:pt x="2682" y="1488"/>
                    <a:pt x="2689" y="1484"/>
                  </a:cubicBezTo>
                  <a:cubicBezTo>
                    <a:pt x="2708" y="1471"/>
                    <a:pt x="2708" y="1471"/>
                    <a:pt x="2708" y="1471"/>
                  </a:cubicBezTo>
                  <a:cubicBezTo>
                    <a:pt x="2713" y="1467"/>
                    <a:pt x="2715" y="1468"/>
                    <a:pt x="2720" y="1465"/>
                  </a:cubicBezTo>
                  <a:cubicBezTo>
                    <a:pt x="2728" y="1460"/>
                    <a:pt x="2728" y="1454"/>
                    <a:pt x="2734" y="1448"/>
                  </a:cubicBezTo>
                  <a:cubicBezTo>
                    <a:pt x="2742" y="1440"/>
                    <a:pt x="2756" y="1435"/>
                    <a:pt x="2756" y="1418"/>
                  </a:cubicBezTo>
                  <a:cubicBezTo>
                    <a:pt x="2755" y="1401"/>
                    <a:pt x="2745" y="1410"/>
                    <a:pt x="2743" y="1389"/>
                  </a:cubicBezTo>
                  <a:cubicBezTo>
                    <a:pt x="2742" y="1375"/>
                    <a:pt x="2751" y="1372"/>
                    <a:pt x="2758" y="1363"/>
                  </a:cubicBezTo>
                  <a:cubicBezTo>
                    <a:pt x="2763" y="1355"/>
                    <a:pt x="2774" y="1348"/>
                    <a:pt x="2782" y="1353"/>
                  </a:cubicBezTo>
                  <a:cubicBezTo>
                    <a:pt x="2784" y="1358"/>
                    <a:pt x="2784" y="1359"/>
                    <a:pt x="2777" y="1363"/>
                  </a:cubicBezTo>
                  <a:cubicBezTo>
                    <a:pt x="2767" y="1369"/>
                    <a:pt x="2751" y="1370"/>
                    <a:pt x="2754" y="1391"/>
                  </a:cubicBezTo>
                  <a:cubicBezTo>
                    <a:pt x="2759" y="1415"/>
                    <a:pt x="2784" y="1402"/>
                    <a:pt x="2797" y="1394"/>
                  </a:cubicBezTo>
                  <a:cubicBezTo>
                    <a:pt x="2798" y="1396"/>
                    <a:pt x="2798" y="1395"/>
                    <a:pt x="2799" y="1398"/>
                  </a:cubicBezTo>
                  <a:cubicBezTo>
                    <a:pt x="2804" y="1409"/>
                    <a:pt x="2809" y="1417"/>
                    <a:pt x="2821" y="1413"/>
                  </a:cubicBezTo>
                  <a:cubicBezTo>
                    <a:pt x="2834" y="1408"/>
                    <a:pt x="2830" y="1392"/>
                    <a:pt x="2832" y="1376"/>
                  </a:cubicBezTo>
                  <a:cubicBezTo>
                    <a:pt x="2850" y="1372"/>
                    <a:pt x="2846" y="1391"/>
                    <a:pt x="2862" y="1389"/>
                  </a:cubicBezTo>
                  <a:cubicBezTo>
                    <a:pt x="2880" y="1387"/>
                    <a:pt x="2874" y="1369"/>
                    <a:pt x="2876" y="1359"/>
                  </a:cubicBezTo>
                  <a:cubicBezTo>
                    <a:pt x="2899" y="1357"/>
                    <a:pt x="2899" y="1357"/>
                    <a:pt x="2899" y="1357"/>
                  </a:cubicBezTo>
                  <a:cubicBezTo>
                    <a:pt x="2903" y="1326"/>
                    <a:pt x="2899" y="1337"/>
                    <a:pt x="2896" y="1316"/>
                  </a:cubicBezTo>
                  <a:cubicBezTo>
                    <a:pt x="2903" y="1316"/>
                    <a:pt x="2910" y="1316"/>
                    <a:pt x="2915" y="1313"/>
                  </a:cubicBezTo>
                  <a:cubicBezTo>
                    <a:pt x="2918" y="1311"/>
                    <a:pt x="2917" y="1311"/>
                    <a:pt x="2920" y="1309"/>
                  </a:cubicBezTo>
                  <a:cubicBezTo>
                    <a:pt x="2921" y="1308"/>
                    <a:pt x="2922" y="1307"/>
                    <a:pt x="2924" y="1306"/>
                  </a:cubicBezTo>
                  <a:cubicBezTo>
                    <a:pt x="2930" y="1282"/>
                    <a:pt x="2930" y="1282"/>
                    <a:pt x="2930" y="1282"/>
                  </a:cubicBezTo>
                  <a:cubicBezTo>
                    <a:pt x="2946" y="1289"/>
                    <a:pt x="2927" y="1296"/>
                    <a:pt x="2940" y="1311"/>
                  </a:cubicBezTo>
                  <a:cubicBezTo>
                    <a:pt x="2945" y="1317"/>
                    <a:pt x="2956" y="1320"/>
                    <a:pt x="2961" y="1326"/>
                  </a:cubicBezTo>
                  <a:cubicBezTo>
                    <a:pt x="2958" y="1330"/>
                    <a:pt x="2950" y="1346"/>
                    <a:pt x="2950" y="1354"/>
                  </a:cubicBezTo>
                  <a:cubicBezTo>
                    <a:pt x="2950" y="1372"/>
                    <a:pt x="2971" y="1387"/>
                    <a:pt x="2986" y="1352"/>
                  </a:cubicBezTo>
                  <a:cubicBezTo>
                    <a:pt x="2990" y="1342"/>
                    <a:pt x="2989" y="1345"/>
                    <a:pt x="2989" y="1334"/>
                  </a:cubicBezTo>
                  <a:cubicBezTo>
                    <a:pt x="2989" y="1320"/>
                    <a:pt x="2985" y="1332"/>
                    <a:pt x="2994" y="1322"/>
                  </a:cubicBezTo>
                  <a:cubicBezTo>
                    <a:pt x="2999" y="1323"/>
                    <a:pt x="3017" y="1354"/>
                    <a:pt x="3044" y="1296"/>
                  </a:cubicBezTo>
                  <a:cubicBezTo>
                    <a:pt x="3048" y="1287"/>
                    <a:pt x="3045" y="1279"/>
                    <a:pt x="3042" y="1271"/>
                  </a:cubicBezTo>
                  <a:cubicBezTo>
                    <a:pt x="3038" y="1266"/>
                    <a:pt x="3023" y="1266"/>
                    <a:pt x="3017" y="1263"/>
                  </a:cubicBezTo>
                  <a:cubicBezTo>
                    <a:pt x="3011" y="1259"/>
                    <a:pt x="3011" y="1259"/>
                    <a:pt x="3011" y="1259"/>
                  </a:cubicBezTo>
                  <a:cubicBezTo>
                    <a:pt x="3011" y="1244"/>
                    <a:pt x="3011" y="1244"/>
                    <a:pt x="3011" y="1244"/>
                  </a:cubicBezTo>
                  <a:cubicBezTo>
                    <a:pt x="3015" y="1243"/>
                    <a:pt x="3023" y="1250"/>
                    <a:pt x="3029" y="1250"/>
                  </a:cubicBezTo>
                  <a:cubicBezTo>
                    <a:pt x="3060" y="1252"/>
                    <a:pt x="3063" y="1269"/>
                    <a:pt x="3085" y="1248"/>
                  </a:cubicBezTo>
                  <a:cubicBezTo>
                    <a:pt x="3086" y="1230"/>
                    <a:pt x="3082" y="1208"/>
                    <a:pt x="3072" y="1197"/>
                  </a:cubicBezTo>
                  <a:cubicBezTo>
                    <a:pt x="3074" y="1178"/>
                    <a:pt x="3069" y="1180"/>
                    <a:pt x="3078" y="1170"/>
                  </a:cubicBezTo>
                  <a:cubicBezTo>
                    <a:pt x="3088" y="1188"/>
                    <a:pt x="3089" y="1187"/>
                    <a:pt x="3110" y="1181"/>
                  </a:cubicBezTo>
                  <a:cubicBezTo>
                    <a:pt x="3105" y="1201"/>
                    <a:pt x="3080" y="1213"/>
                    <a:pt x="3101" y="1230"/>
                  </a:cubicBezTo>
                  <a:cubicBezTo>
                    <a:pt x="3098" y="1245"/>
                    <a:pt x="3088" y="1269"/>
                    <a:pt x="3099" y="1279"/>
                  </a:cubicBezTo>
                  <a:cubicBezTo>
                    <a:pt x="3104" y="1283"/>
                    <a:pt x="3112" y="1284"/>
                    <a:pt x="3118" y="1280"/>
                  </a:cubicBezTo>
                  <a:cubicBezTo>
                    <a:pt x="3128" y="1272"/>
                    <a:pt x="3120" y="1269"/>
                    <a:pt x="3132" y="1265"/>
                  </a:cubicBezTo>
                  <a:cubicBezTo>
                    <a:pt x="3137" y="1265"/>
                    <a:pt x="3147" y="1289"/>
                    <a:pt x="3170" y="1265"/>
                  </a:cubicBezTo>
                  <a:cubicBezTo>
                    <a:pt x="3175" y="1270"/>
                    <a:pt x="3186" y="1280"/>
                    <a:pt x="3196" y="1282"/>
                  </a:cubicBezTo>
                  <a:cubicBezTo>
                    <a:pt x="3207" y="1285"/>
                    <a:pt x="3216" y="1276"/>
                    <a:pt x="3216" y="1264"/>
                  </a:cubicBezTo>
                  <a:cubicBezTo>
                    <a:pt x="3216" y="1248"/>
                    <a:pt x="3208" y="1247"/>
                    <a:pt x="3197" y="1242"/>
                  </a:cubicBezTo>
                  <a:cubicBezTo>
                    <a:pt x="3183" y="1234"/>
                    <a:pt x="3177" y="1237"/>
                    <a:pt x="3170" y="1247"/>
                  </a:cubicBezTo>
                  <a:cubicBezTo>
                    <a:pt x="3163" y="1238"/>
                    <a:pt x="3160" y="1237"/>
                    <a:pt x="3145" y="1236"/>
                  </a:cubicBezTo>
                  <a:cubicBezTo>
                    <a:pt x="3159" y="1226"/>
                    <a:pt x="3169" y="1227"/>
                    <a:pt x="3159" y="1201"/>
                  </a:cubicBezTo>
                  <a:cubicBezTo>
                    <a:pt x="3164" y="1196"/>
                    <a:pt x="3164" y="1196"/>
                    <a:pt x="3169" y="1196"/>
                  </a:cubicBezTo>
                  <a:cubicBezTo>
                    <a:pt x="3172" y="1211"/>
                    <a:pt x="3164" y="1234"/>
                    <a:pt x="3199" y="1221"/>
                  </a:cubicBezTo>
                  <a:cubicBezTo>
                    <a:pt x="3235" y="1209"/>
                    <a:pt x="3216" y="1205"/>
                    <a:pt x="3226" y="1187"/>
                  </a:cubicBezTo>
                  <a:cubicBezTo>
                    <a:pt x="3229" y="1191"/>
                    <a:pt x="3232" y="1199"/>
                    <a:pt x="3234" y="1203"/>
                  </a:cubicBezTo>
                  <a:cubicBezTo>
                    <a:pt x="3227" y="1209"/>
                    <a:pt x="3216" y="1218"/>
                    <a:pt x="3215" y="1227"/>
                  </a:cubicBezTo>
                  <a:cubicBezTo>
                    <a:pt x="3212" y="1246"/>
                    <a:pt x="3226" y="1242"/>
                    <a:pt x="3228" y="1259"/>
                  </a:cubicBezTo>
                  <a:cubicBezTo>
                    <a:pt x="3231" y="1273"/>
                    <a:pt x="3232" y="1285"/>
                    <a:pt x="3247" y="1283"/>
                  </a:cubicBezTo>
                  <a:cubicBezTo>
                    <a:pt x="3258" y="1281"/>
                    <a:pt x="3262" y="1271"/>
                    <a:pt x="3261" y="1257"/>
                  </a:cubicBezTo>
                  <a:cubicBezTo>
                    <a:pt x="3277" y="1260"/>
                    <a:pt x="3284" y="1254"/>
                    <a:pt x="3284" y="1233"/>
                  </a:cubicBezTo>
                  <a:cubicBezTo>
                    <a:pt x="3300" y="1235"/>
                    <a:pt x="3305" y="1234"/>
                    <a:pt x="3313" y="1224"/>
                  </a:cubicBezTo>
                  <a:cubicBezTo>
                    <a:pt x="3321" y="1227"/>
                    <a:pt x="3325" y="1230"/>
                    <a:pt x="3331" y="1233"/>
                  </a:cubicBezTo>
                  <a:cubicBezTo>
                    <a:pt x="3327" y="1246"/>
                    <a:pt x="3327" y="1246"/>
                    <a:pt x="3327" y="1246"/>
                  </a:cubicBezTo>
                  <a:cubicBezTo>
                    <a:pt x="3327" y="1246"/>
                    <a:pt x="3326" y="1248"/>
                    <a:pt x="3326" y="1248"/>
                  </a:cubicBezTo>
                  <a:cubicBezTo>
                    <a:pt x="3326" y="1247"/>
                    <a:pt x="3326" y="1249"/>
                    <a:pt x="3326" y="1249"/>
                  </a:cubicBezTo>
                  <a:cubicBezTo>
                    <a:pt x="3306" y="1253"/>
                    <a:pt x="3314" y="1235"/>
                    <a:pt x="3290" y="1254"/>
                  </a:cubicBezTo>
                  <a:cubicBezTo>
                    <a:pt x="3272" y="1268"/>
                    <a:pt x="3270" y="1256"/>
                    <a:pt x="3272" y="1289"/>
                  </a:cubicBezTo>
                  <a:cubicBezTo>
                    <a:pt x="3256" y="1284"/>
                    <a:pt x="3250" y="1284"/>
                    <a:pt x="3244" y="1302"/>
                  </a:cubicBezTo>
                  <a:cubicBezTo>
                    <a:pt x="3232" y="1289"/>
                    <a:pt x="3224" y="1293"/>
                    <a:pt x="3214" y="1305"/>
                  </a:cubicBezTo>
                  <a:cubicBezTo>
                    <a:pt x="3207" y="1313"/>
                    <a:pt x="3199" y="1330"/>
                    <a:pt x="3199" y="1343"/>
                  </a:cubicBezTo>
                  <a:cubicBezTo>
                    <a:pt x="3194" y="1344"/>
                    <a:pt x="3194" y="1344"/>
                    <a:pt x="3189" y="1347"/>
                  </a:cubicBezTo>
                  <a:cubicBezTo>
                    <a:pt x="3188" y="1361"/>
                    <a:pt x="3187" y="1364"/>
                    <a:pt x="3192" y="1375"/>
                  </a:cubicBezTo>
                  <a:cubicBezTo>
                    <a:pt x="3205" y="1403"/>
                    <a:pt x="3185" y="1401"/>
                    <a:pt x="3193" y="1420"/>
                  </a:cubicBezTo>
                  <a:cubicBezTo>
                    <a:pt x="3200" y="1434"/>
                    <a:pt x="3195" y="1419"/>
                    <a:pt x="3202" y="1442"/>
                  </a:cubicBezTo>
                  <a:cubicBezTo>
                    <a:pt x="3198" y="1447"/>
                    <a:pt x="3192" y="1451"/>
                    <a:pt x="3187" y="1456"/>
                  </a:cubicBezTo>
                  <a:cubicBezTo>
                    <a:pt x="3189" y="1485"/>
                    <a:pt x="3189" y="1485"/>
                    <a:pt x="3189" y="1485"/>
                  </a:cubicBezTo>
                  <a:cubicBezTo>
                    <a:pt x="3201" y="1490"/>
                    <a:pt x="3224" y="1503"/>
                    <a:pt x="3235" y="1489"/>
                  </a:cubicBezTo>
                  <a:cubicBezTo>
                    <a:pt x="3238" y="1486"/>
                    <a:pt x="3238" y="1486"/>
                    <a:pt x="3238" y="1486"/>
                  </a:cubicBezTo>
                  <a:cubicBezTo>
                    <a:pt x="3238" y="1485"/>
                    <a:pt x="3238" y="1485"/>
                    <a:pt x="3239" y="1484"/>
                  </a:cubicBezTo>
                  <a:cubicBezTo>
                    <a:pt x="3250" y="1489"/>
                    <a:pt x="3254" y="1483"/>
                    <a:pt x="3261" y="1486"/>
                  </a:cubicBezTo>
                  <a:cubicBezTo>
                    <a:pt x="3267" y="1489"/>
                    <a:pt x="3270" y="1497"/>
                    <a:pt x="3277" y="1499"/>
                  </a:cubicBezTo>
                  <a:cubicBezTo>
                    <a:pt x="3284" y="1501"/>
                    <a:pt x="3294" y="1498"/>
                    <a:pt x="3300" y="1496"/>
                  </a:cubicBezTo>
                  <a:cubicBezTo>
                    <a:pt x="3312" y="1492"/>
                    <a:pt x="3311" y="1483"/>
                    <a:pt x="3315" y="1481"/>
                  </a:cubicBezTo>
                  <a:cubicBezTo>
                    <a:pt x="3326" y="1477"/>
                    <a:pt x="3331" y="1474"/>
                    <a:pt x="3340" y="1465"/>
                  </a:cubicBezTo>
                  <a:cubicBezTo>
                    <a:pt x="3348" y="1457"/>
                    <a:pt x="3354" y="1451"/>
                    <a:pt x="3360" y="1442"/>
                  </a:cubicBezTo>
                  <a:cubicBezTo>
                    <a:pt x="3368" y="1446"/>
                    <a:pt x="3372" y="1448"/>
                    <a:pt x="3381" y="1443"/>
                  </a:cubicBezTo>
                  <a:cubicBezTo>
                    <a:pt x="3386" y="1439"/>
                    <a:pt x="3393" y="1433"/>
                    <a:pt x="3396" y="1428"/>
                  </a:cubicBezTo>
                  <a:cubicBezTo>
                    <a:pt x="3408" y="1443"/>
                    <a:pt x="3427" y="1443"/>
                    <a:pt x="3427" y="1414"/>
                  </a:cubicBezTo>
                  <a:cubicBezTo>
                    <a:pt x="3435" y="1414"/>
                    <a:pt x="3450" y="1413"/>
                    <a:pt x="3456" y="1413"/>
                  </a:cubicBezTo>
                  <a:cubicBezTo>
                    <a:pt x="3462" y="1413"/>
                    <a:pt x="3491" y="1436"/>
                    <a:pt x="3495" y="1407"/>
                  </a:cubicBezTo>
                  <a:cubicBezTo>
                    <a:pt x="3497" y="1394"/>
                    <a:pt x="3489" y="1389"/>
                    <a:pt x="3484" y="1384"/>
                  </a:cubicBezTo>
                  <a:cubicBezTo>
                    <a:pt x="3490" y="1368"/>
                    <a:pt x="3486" y="1373"/>
                    <a:pt x="3487" y="1359"/>
                  </a:cubicBezTo>
                  <a:cubicBezTo>
                    <a:pt x="3500" y="1355"/>
                    <a:pt x="3498" y="1362"/>
                    <a:pt x="3508" y="1364"/>
                  </a:cubicBezTo>
                  <a:cubicBezTo>
                    <a:pt x="3516" y="1367"/>
                    <a:pt x="3516" y="1367"/>
                    <a:pt x="3516" y="1367"/>
                  </a:cubicBezTo>
                  <a:cubicBezTo>
                    <a:pt x="3515" y="1376"/>
                    <a:pt x="3517" y="1367"/>
                    <a:pt x="3513" y="1374"/>
                  </a:cubicBezTo>
                  <a:cubicBezTo>
                    <a:pt x="3510" y="1379"/>
                    <a:pt x="3512" y="1373"/>
                    <a:pt x="3510" y="1379"/>
                  </a:cubicBezTo>
                  <a:cubicBezTo>
                    <a:pt x="3508" y="1384"/>
                    <a:pt x="3508" y="1388"/>
                    <a:pt x="3509" y="1393"/>
                  </a:cubicBezTo>
                  <a:cubicBezTo>
                    <a:pt x="3513" y="1408"/>
                    <a:pt x="3538" y="1412"/>
                    <a:pt x="3549" y="1404"/>
                  </a:cubicBezTo>
                  <a:cubicBezTo>
                    <a:pt x="3552" y="1402"/>
                    <a:pt x="3557" y="1399"/>
                    <a:pt x="3558" y="1397"/>
                  </a:cubicBezTo>
                  <a:cubicBezTo>
                    <a:pt x="3563" y="1393"/>
                    <a:pt x="3561" y="1392"/>
                    <a:pt x="3566" y="1390"/>
                  </a:cubicBezTo>
                  <a:cubicBezTo>
                    <a:pt x="3570" y="1393"/>
                    <a:pt x="3571" y="1398"/>
                    <a:pt x="3575" y="1402"/>
                  </a:cubicBezTo>
                  <a:cubicBezTo>
                    <a:pt x="3578" y="1405"/>
                    <a:pt x="3583" y="1406"/>
                    <a:pt x="3588" y="1405"/>
                  </a:cubicBezTo>
                  <a:cubicBezTo>
                    <a:pt x="3598" y="1403"/>
                    <a:pt x="3601" y="1394"/>
                    <a:pt x="3601" y="1381"/>
                  </a:cubicBezTo>
                  <a:cubicBezTo>
                    <a:pt x="3605" y="1380"/>
                    <a:pt x="3607" y="1380"/>
                    <a:pt x="3610" y="1377"/>
                  </a:cubicBezTo>
                  <a:cubicBezTo>
                    <a:pt x="3613" y="1375"/>
                    <a:pt x="3614" y="1375"/>
                    <a:pt x="3615" y="1372"/>
                  </a:cubicBezTo>
                  <a:cubicBezTo>
                    <a:pt x="3615" y="1371"/>
                    <a:pt x="3616" y="1371"/>
                    <a:pt x="3616" y="1371"/>
                  </a:cubicBezTo>
                  <a:cubicBezTo>
                    <a:pt x="3625" y="1384"/>
                    <a:pt x="3631" y="1383"/>
                    <a:pt x="3648" y="1379"/>
                  </a:cubicBezTo>
                  <a:cubicBezTo>
                    <a:pt x="3652" y="1393"/>
                    <a:pt x="3659" y="1395"/>
                    <a:pt x="3674" y="1392"/>
                  </a:cubicBezTo>
                  <a:cubicBezTo>
                    <a:pt x="3693" y="1387"/>
                    <a:pt x="3691" y="1390"/>
                    <a:pt x="3700" y="1374"/>
                  </a:cubicBezTo>
                  <a:cubicBezTo>
                    <a:pt x="3706" y="1378"/>
                    <a:pt x="3713" y="1382"/>
                    <a:pt x="3719" y="1386"/>
                  </a:cubicBezTo>
                  <a:cubicBezTo>
                    <a:pt x="3725" y="1390"/>
                    <a:pt x="3733" y="1390"/>
                    <a:pt x="3739" y="1385"/>
                  </a:cubicBezTo>
                  <a:cubicBezTo>
                    <a:pt x="3747" y="1377"/>
                    <a:pt x="3742" y="1369"/>
                    <a:pt x="3742" y="1358"/>
                  </a:cubicBezTo>
                  <a:cubicBezTo>
                    <a:pt x="3742" y="1345"/>
                    <a:pt x="3747" y="1347"/>
                    <a:pt x="3740" y="1332"/>
                  </a:cubicBezTo>
                  <a:cubicBezTo>
                    <a:pt x="3750" y="1331"/>
                    <a:pt x="3753" y="1329"/>
                    <a:pt x="3758" y="1322"/>
                  </a:cubicBezTo>
                  <a:cubicBezTo>
                    <a:pt x="3766" y="1335"/>
                    <a:pt x="3766" y="1335"/>
                    <a:pt x="3766" y="1335"/>
                  </a:cubicBezTo>
                  <a:cubicBezTo>
                    <a:pt x="3759" y="1321"/>
                    <a:pt x="3759" y="1320"/>
                    <a:pt x="3758" y="1304"/>
                  </a:cubicBezTo>
                  <a:cubicBezTo>
                    <a:pt x="3766" y="1299"/>
                    <a:pt x="3779" y="1287"/>
                    <a:pt x="3782" y="1275"/>
                  </a:cubicBezTo>
                  <a:cubicBezTo>
                    <a:pt x="3789" y="1274"/>
                    <a:pt x="3799" y="1271"/>
                    <a:pt x="3804" y="1270"/>
                  </a:cubicBezTo>
                  <a:cubicBezTo>
                    <a:pt x="3813" y="1270"/>
                    <a:pt x="3810" y="1276"/>
                    <a:pt x="3826" y="1274"/>
                  </a:cubicBezTo>
                  <a:cubicBezTo>
                    <a:pt x="3824" y="1308"/>
                    <a:pt x="3849" y="1303"/>
                    <a:pt x="3861" y="1285"/>
                  </a:cubicBezTo>
                  <a:cubicBezTo>
                    <a:pt x="3872" y="1268"/>
                    <a:pt x="3859" y="1241"/>
                    <a:pt x="3835" y="1261"/>
                  </a:cubicBezTo>
                  <a:cubicBezTo>
                    <a:pt x="3835" y="1246"/>
                    <a:pt x="3830" y="1248"/>
                    <a:pt x="3837" y="1238"/>
                  </a:cubicBezTo>
                  <a:cubicBezTo>
                    <a:pt x="3851" y="1216"/>
                    <a:pt x="3833" y="1191"/>
                    <a:pt x="3813" y="1211"/>
                  </a:cubicBezTo>
                  <a:cubicBezTo>
                    <a:pt x="3804" y="1191"/>
                    <a:pt x="3790" y="1190"/>
                    <a:pt x="3780" y="1210"/>
                  </a:cubicBezTo>
                  <a:cubicBezTo>
                    <a:pt x="3773" y="1224"/>
                    <a:pt x="3775" y="1219"/>
                    <a:pt x="3773" y="1235"/>
                  </a:cubicBezTo>
                  <a:cubicBezTo>
                    <a:pt x="3771" y="1243"/>
                    <a:pt x="3766" y="1251"/>
                    <a:pt x="3761" y="1255"/>
                  </a:cubicBezTo>
                  <a:cubicBezTo>
                    <a:pt x="3754" y="1252"/>
                    <a:pt x="3752" y="1245"/>
                    <a:pt x="3753" y="1236"/>
                  </a:cubicBezTo>
                  <a:cubicBezTo>
                    <a:pt x="3762" y="1224"/>
                    <a:pt x="3765" y="1232"/>
                    <a:pt x="3767" y="1211"/>
                  </a:cubicBezTo>
                  <a:cubicBezTo>
                    <a:pt x="3768" y="1198"/>
                    <a:pt x="3764" y="1190"/>
                    <a:pt x="3754" y="1188"/>
                  </a:cubicBezTo>
                  <a:cubicBezTo>
                    <a:pt x="3736" y="1185"/>
                    <a:pt x="3748" y="1200"/>
                    <a:pt x="3731" y="1184"/>
                  </a:cubicBezTo>
                  <a:cubicBezTo>
                    <a:pt x="3721" y="1175"/>
                    <a:pt x="3714" y="1181"/>
                    <a:pt x="3708" y="1186"/>
                  </a:cubicBezTo>
                  <a:cubicBezTo>
                    <a:pt x="3700" y="1175"/>
                    <a:pt x="3698" y="1169"/>
                    <a:pt x="3684" y="1173"/>
                  </a:cubicBezTo>
                  <a:cubicBezTo>
                    <a:pt x="3683" y="1159"/>
                    <a:pt x="3683" y="1159"/>
                    <a:pt x="3683" y="1159"/>
                  </a:cubicBezTo>
                  <a:cubicBezTo>
                    <a:pt x="3698" y="1161"/>
                    <a:pt x="3691" y="1163"/>
                    <a:pt x="3700" y="1167"/>
                  </a:cubicBezTo>
                  <a:cubicBezTo>
                    <a:pt x="3708" y="1170"/>
                    <a:pt x="3714" y="1166"/>
                    <a:pt x="3717" y="1161"/>
                  </a:cubicBezTo>
                  <a:cubicBezTo>
                    <a:pt x="3730" y="1145"/>
                    <a:pt x="3723" y="1133"/>
                    <a:pt x="3724" y="1112"/>
                  </a:cubicBezTo>
                  <a:cubicBezTo>
                    <a:pt x="3727" y="1114"/>
                    <a:pt x="3730" y="1116"/>
                    <a:pt x="3735" y="1117"/>
                  </a:cubicBezTo>
                  <a:cubicBezTo>
                    <a:pt x="3734" y="1134"/>
                    <a:pt x="3735" y="1149"/>
                    <a:pt x="3748" y="1152"/>
                  </a:cubicBezTo>
                  <a:cubicBezTo>
                    <a:pt x="3762" y="1154"/>
                    <a:pt x="3767" y="1143"/>
                    <a:pt x="3767" y="1128"/>
                  </a:cubicBezTo>
                  <a:cubicBezTo>
                    <a:pt x="3773" y="1132"/>
                    <a:pt x="3781" y="1140"/>
                    <a:pt x="3790" y="1132"/>
                  </a:cubicBezTo>
                  <a:cubicBezTo>
                    <a:pt x="3800" y="1124"/>
                    <a:pt x="3788" y="1127"/>
                    <a:pt x="3801" y="1127"/>
                  </a:cubicBezTo>
                  <a:cubicBezTo>
                    <a:pt x="3809" y="1127"/>
                    <a:pt x="3804" y="1128"/>
                    <a:pt x="3811" y="1125"/>
                  </a:cubicBezTo>
                  <a:cubicBezTo>
                    <a:pt x="3820" y="1121"/>
                    <a:pt x="3841" y="1140"/>
                    <a:pt x="3843" y="1104"/>
                  </a:cubicBezTo>
                  <a:cubicBezTo>
                    <a:pt x="3855" y="1098"/>
                    <a:pt x="3854" y="1093"/>
                    <a:pt x="3863" y="1087"/>
                  </a:cubicBezTo>
                  <a:cubicBezTo>
                    <a:pt x="3872" y="1088"/>
                    <a:pt x="3870" y="1093"/>
                    <a:pt x="3880" y="1094"/>
                  </a:cubicBezTo>
                  <a:cubicBezTo>
                    <a:pt x="3903" y="1099"/>
                    <a:pt x="3911" y="1105"/>
                    <a:pt x="3919" y="1090"/>
                  </a:cubicBezTo>
                  <a:cubicBezTo>
                    <a:pt x="3923" y="1083"/>
                    <a:pt x="3932" y="1082"/>
                    <a:pt x="3933" y="1070"/>
                  </a:cubicBezTo>
                  <a:cubicBezTo>
                    <a:pt x="3932" y="1031"/>
                    <a:pt x="3932" y="1031"/>
                    <a:pt x="3932" y="1031"/>
                  </a:cubicBezTo>
                  <a:cubicBezTo>
                    <a:pt x="3933" y="1018"/>
                    <a:pt x="3935" y="1027"/>
                    <a:pt x="3932" y="1012"/>
                  </a:cubicBezTo>
                  <a:cubicBezTo>
                    <a:pt x="3937" y="1016"/>
                    <a:pt x="3943" y="1021"/>
                    <a:pt x="3952" y="1026"/>
                  </a:cubicBezTo>
                  <a:cubicBezTo>
                    <a:pt x="3972" y="1036"/>
                    <a:pt x="3987" y="1014"/>
                    <a:pt x="3974" y="997"/>
                  </a:cubicBezTo>
                  <a:cubicBezTo>
                    <a:pt x="3970" y="993"/>
                    <a:pt x="3961" y="989"/>
                    <a:pt x="3956" y="985"/>
                  </a:cubicBezTo>
                  <a:cubicBezTo>
                    <a:pt x="3951" y="978"/>
                    <a:pt x="3964" y="946"/>
                    <a:pt x="3903" y="946"/>
                  </a:cubicBezTo>
                  <a:cubicBezTo>
                    <a:pt x="3902" y="936"/>
                    <a:pt x="3899" y="936"/>
                    <a:pt x="3901" y="928"/>
                  </a:cubicBezTo>
                  <a:cubicBezTo>
                    <a:pt x="3902" y="919"/>
                    <a:pt x="3904" y="922"/>
                    <a:pt x="3900" y="911"/>
                  </a:cubicBezTo>
                  <a:cubicBezTo>
                    <a:pt x="3897" y="904"/>
                    <a:pt x="3887" y="891"/>
                    <a:pt x="3877" y="893"/>
                  </a:cubicBezTo>
                  <a:cubicBezTo>
                    <a:pt x="3863" y="896"/>
                    <a:pt x="3859" y="917"/>
                    <a:pt x="3836" y="915"/>
                  </a:cubicBezTo>
                  <a:cubicBezTo>
                    <a:pt x="3831" y="915"/>
                    <a:pt x="3820" y="916"/>
                    <a:pt x="3818" y="919"/>
                  </a:cubicBezTo>
                  <a:cubicBezTo>
                    <a:pt x="3815" y="927"/>
                    <a:pt x="3816" y="940"/>
                    <a:pt x="3818" y="948"/>
                  </a:cubicBezTo>
                  <a:cubicBezTo>
                    <a:pt x="3802" y="963"/>
                    <a:pt x="3802" y="963"/>
                    <a:pt x="3802" y="963"/>
                  </a:cubicBezTo>
                  <a:cubicBezTo>
                    <a:pt x="3785" y="955"/>
                    <a:pt x="3772" y="959"/>
                    <a:pt x="3773" y="984"/>
                  </a:cubicBezTo>
                  <a:cubicBezTo>
                    <a:pt x="3760" y="981"/>
                    <a:pt x="3750" y="989"/>
                    <a:pt x="3740" y="995"/>
                  </a:cubicBezTo>
                  <a:cubicBezTo>
                    <a:pt x="3728" y="1002"/>
                    <a:pt x="3719" y="1004"/>
                    <a:pt x="3720" y="1024"/>
                  </a:cubicBezTo>
                  <a:cubicBezTo>
                    <a:pt x="3708" y="1024"/>
                    <a:pt x="3704" y="1025"/>
                    <a:pt x="3699" y="1035"/>
                  </a:cubicBezTo>
                  <a:cubicBezTo>
                    <a:pt x="3697" y="1032"/>
                    <a:pt x="3697" y="1032"/>
                    <a:pt x="3697" y="1032"/>
                  </a:cubicBezTo>
                  <a:cubicBezTo>
                    <a:pt x="3693" y="1028"/>
                    <a:pt x="3689" y="1024"/>
                    <a:pt x="3682" y="1024"/>
                  </a:cubicBezTo>
                  <a:cubicBezTo>
                    <a:pt x="3674" y="1024"/>
                    <a:pt x="3671" y="1029"/>
                    <a:pt x="3668" y="1034"/>
                  </a:cubicBezTo>
                  <a:cubicBezTo>
                    <a:pt x="3670" y="1018"/>
                    <a:pt x="3666" y="1013"/>
                    <a:pt x="3657" y="1008"/>
                  </a:cubicBezTo>
                  <a:cubicBezTo>
                    <a:pt x="3629" y="991"/>
                    <a:pt x="3617" y="1007"/>
                    <a:pt x="3623" y="1026"/>
                  </a:cubicBezTo>
                  <a:cubicBezTo>
                    <a:pt x="3626" y="1035"/>
                    <a:pt x="3635" y="1037"/>
                    <a:pt x="3641" y="1042"/>
                  </a:cubicBezTo>
                  <a:cubicBezTo>
                    <a:pt x="3634" y="1041"/>
                    <a:pt x="3627" y="1038"/>
                    <a:pt x="3620" y="1044"/>
                  </a:cubicBezTo>
                  <a:cubicBezTo>
                    <a:pt x="3617" y="1048"/>
                    <a:pt x="3613" y="1055"/>
                    <a:pt x="3614" y="1063"/>
                  </a:cubicBezTo>
                  <a:cubicBezTo>
                    <a:pt x="3618" y="1083"/>
                    <a:pt x="3634" y="1073"/>
                    <a:pt x="3643" y="1088"/>
                  </a:cubicBezTo>
                  <a:cubicBezTo>
                    <a:pt x="3634" y="1094"/>
                    <a:pt x="3628" y="1088"/>
                    <a:pt x="3623" y="1103"/>
                  </a:cubicBezTo>
                  <a:cubicBezTo>
                    <a:pt x="3621" y="1106"/>
                    <a:pt x="3620" y="1110"/>
                    <a:pt x="3618" y="1112"/>
                  </a:cubicBezTo>
                  <a:cubicBezTo>
                    <a:pt x="3616" y="1101"/>
                    <a:pt x="3618" y="1111"/>
                    <a:pt x="3622" y="1099"/>
                  </a:cubicBezTo>
                  <a:cubicBezTo>
                    <a:pt x="3628" y="1084"/>
                    <a:pt x="3616" y="1072"/>
                    <a:pt x="3601" y="1073"/>
                  </a:cubicBezTo>
                  <a:cubicBezTo>
                    <a:pt x="3591" y="1074"/>
                    <a:pt x="3585" y="1079"/>
                    <a:pt x="3584" y="1090"/>
                  </a:cubicBezTo>
                  <a:cubicBezTo>
                    <a:pt x="3583" y="1108"/>
                    <a:pt x="3592" y="1104"/>
                    <a:pt x="3595" y="1114"/>
                  </a:cubicBezTo>
                  <a:cubicBezTo>
                    <a:pt x="3588" y="1121"/>
                    <a:pt x="3582" y="1122"/>
                    <a:pt x="3573" y="1127"/>
                  </a:cubicBezTo>
                  <a:cubicBezTo>
                    <a:pt x="3576" y="1110"/>
                    <a:pt x="3584" y="1088"/>
                    <a:pt x="3567" y="1082"/>
                  </a:cubicBezTo>
                  <a:cubicBezTo>
                    <a:pt x="3548" y="1075"/>
                    <a:pt x="3546" y="1097"/>
                    <a:pt x="3543" y="1114"/>
                  </a:cubicBezTo>
                  <a:cubicBezTo>
                    <a:pt x="3540" y="1109"/>
                    <a:pt x="3540" y="1109"/>
                    <a:pt x="3540" y="1109"/>
                  </a:cubicBezTo>
                  <a:cubicBezTo>
                    <a:pt x="3538" y="1106"/>
                    <a:pt x="3538" y="1106"/>
                    <a:pt x="3537" y="1104"/>
                  </a:cubicBezTo>
                  <a:cubicBezTo>
                    <a:pt x="3529" y="1094"/>
                    <a:pt x="3514" y="1098"/>
                    <a:pt x="3510" y="1109"/>
                  </a:cubicBezTo>
                  <a:cubicBezTo>
                    <a:pt x="3505" y="1122"/>
                    <a:pt x="3519" y="1143"/>
                    <a:pt x="3523" y="1154"/>
                  </a:cubicBezTo>
                  <a:cubicBezTo>
                    <a:pt x="3526" y="1160"/>
                    <a:pt x="3527" y="1160"/>
                    <a:pt x="3529" y="1164"/>
                  </a:cubicBezTo>
                  <a:cubicBezTo>
                    <a:pt x="3536" y="1176"/>
                    <a:pt x="3527" y="1184"/>
                    <a:pt x="3545" y="1193"/>
                  </a:cubicBezTo>
                  <a:cubicBezTo>
                    <a:pt x="3565" y="1203"/>
                    <a:pt x="3566" y="1196"/>
                    <a:pt x="3577" y="1179"/>
                  </a:cubicBezTo>
                  <a:cubicBezTo>
                    <a:pt x="3602" y="1181"/>
                    <a:pt x="3614" y="1198"/>
                    <a:pt x="3621" y="1149"/>
                  </a:cubicBezTo>
                  <a:cubicBezTo>
                    <a:pt x="3633" y="1161"/>
                    <a:pt x="3633" y="1161"/>
                    <a:pt x="3633" y="1161"/>
                  </a:cubicBezTo>
                  <a:cubicBezTo>
                    <a:pt x="3630" y="1167"/>
                    <a:pt x="3629" y="1169"/>
                    <a:pt x="3629" y="1177"/>
                  </a:cubicBezTo>
                  <a:cubicBezTo>
                    <a:pt x="3611" y="1183"/>
                    <a:pt x="3621" y="1191"/>
                    <a:pt x="3587" y="1209"/>
                  </a:cubicBezTo>
                  <a:cubicBezTo>
                    <a:pt x="3565" y="1221"/>
                    <a:pt x="3537" y="1183"/>
                    <a:pt x="3521" y="1201"/>
                  </a:cubicBezTo>
                  <a:cubicBezTo>
                    <a:pt x="3519" y="1204"/>
                    <a:pt x="3519" y="1205"/>
                    <a:pt x="3517" y="1209"/>
                  </a:cubicBezTo>
                  <a:cubicBezTo>
                    <a:pt x="3514" y="1219"/>
                    <a:pt x="3514" y="1219"/>
                    <a:pt x="3514" y="1219"/>
                  </a:cubicBezTo>
                  <a:cubicBezTo>
                    <a:pt x="3496" y="1218"/>
                    <a:pt x="3489" y="1219"/>
                    <a:pt x="3479" y="1230"/>
                  </a:cubicBezTo>
                  <a:cubicBezTo>
                    <a:pt x="3473" y="1228"/>
                    <a:pt x="3466" y="1222"/>
                    <a:pt x="3461" y="1221"/>
                  </a:cubicBezTo>
                  <a:cubicBezTo>
                    <a:pt x="3446" y="1218"/>
                    <a:pt x="3457" y="1228"/>
                    <a:pt x="3443" y="1216"/>
                  </a:cubicBezTo>
                  <a:cubicBezTo>
                    <a:pt x="3448" y="1209"/>
                    <a:pt x="3448" y="1211"/>
                    <a:pt x="3450" y="1200"/>
                  </a:cubicBezTo>
                  <a:cubicBezTo>
                    <a:pt x="3460" y="1204"/>
                    <a:pt x="3479" y="1218"/>
                    <a:pt x="3489" y="1217"/>
                  </a:cubicBezTo>
                  <a:cubicBezTo>
                    <a:pt x="3501" y="1216"/>
                    <a:pt x="3504" y="1196"/>
                    <a:pt x="3511" y="1185"/>
                  </a:cubicBezTo>
                  <a:cubicBezTo>
                    <a:pt x="3518" y="1172"/>
                    <a:pt x="3523" y="1150"/>
                    <a:pt x="3505" y="1147"/>
                  </a:cubicBezTo>
                  <a:cubicBezTo>
                    <a:pt x="3489" y="1144"/>
                    <a:pt x="3486" y="1162"/>
                    <a:pt x="3478" y="1173"/>
                  </a:cubicBezTo>
                  <a:cubicBezTo>
                    <a:pt x="3477" y="1161"/>
                    <a:pt x="3484" y="1155"/>
                    <a:pt x="3478" y="1143"/>
                  </a:cubicBezTo>
                  <a:cubicBezTo>
                    <a:pt x="3468" y="1120"/>
                    <a:pt x="3451" y="1142"/>
                    <a:pt x="3441" y="1143"/>
                  </a:cubicBezTo>
                  <a:cubicBezTo>
                    <a:pt x="3433" y="1144"/>
                    <a:pt x="3432" y="1134"/>
                    <a:pt x="3420" y="1141"/>
                  </a:cubicBezTo>
                  <a:cubicBezTo>
                    <a:pt x="3403" y="1123"/>
                    <a:pt x="3402" y="1136"/>
                    <a:pt x="3393" y="1128"/>
                  </a:cubicBezTo>
                  <a:cubicBezTo>
                    <a:pt x="3383" y="1120"/>
                    <a:pt x="3371" y="1119"/>
                    <a:pt x="3367" y="1132"/>
                  </a:cubicBezTo>
                  <a:cubicBezTo>
                    <a:pt x="3360" y="1151"/>
                    <a:pt x="3373" y="1157"/>
                    <a:pt x="3378" y="1163"/>
                  </a:cubicBezTo>
                  <a:cubicBezTo>
                    <a:pt x="3386" y="1175"/>
                    <a:pt x="3379" y="1184"/>
                    <a:pt x="3399" y="1185"/>
                  </a:cubicBezTo>
                  <a:cubicBezTo>
                    <a:pt x="3394" y="1196"/>
                    <a:pt x="3394" y="1196"/>
                    <a:pt x="3394" y="1196"/>
                  </a:cubicBezTo>
                  <a:cubicBezTo>
                    <a:pt x="3382" y="1195"/>
                    <a:pt x="3386" y="1191"/>
                    <a:pt x="3378" y="1188"/>
                  </a:cubicBezTo>
                  <a:cubicBezTo>
                    <a:pt x="3367" y="1185"/>
                    <a:pt x="3367" y="1192"/>
                    <a:pt x="3361" y="1191"/>
                  </a:cubicBezTo>
                  <a:cubicBezTo>
                    <a:pt x="3353" y="1190"/>
                    <a:pt x="3355" y="1184"/>
                    <a:pt x="3343" y="1190"/>
                  </a:cubicBezTo>
                  <a:cubicBezTo>
                    <a:pt x="3334" y="1195"/>
                    <a:pt x="3341" y="1196"/>
                    <a:pt x="3330" y="1190"/>
                  </a:cubicBezTo>
                  <a:cubicBezTo>
                    <a:pt x="3323" y="1187"/>
                    <a:pt x="3317" y="1187"/>
                    <a:pt x="3312" y="1191"/>
                  </a:cubicBezTo>
                  <a:cubicBezTo>
                    <a:pt x="3301" y="1199"/>
                    <a:pt x="3313" y="1197"/>
                    <a:pt x="3296" y="1196"/>
                  </a:cubicBezTo>
                  <a:cubicBezTo>
                    <a:pt x="3285" y="1195"/>
                    <a:pt x="3287" y="1200"/>
                    <a:pt x="3279" y="1194"/>
                  </a:cubicBezTo>
                  <a:cubicBezTo>
                    <a:pt x="3276" y="1191"/>
                    <a:pt x="3270" y="1185"/>
                    <a:pt x="3268" y="1182"/>
                  </a:cubicBezTo>
                  <a:cubicBezTo>
                    <a:pt x="3271" y="1171"/>
                    <a:pt x="3274" y="1166"/>
                    <a:pt x="3276" y="1151"/>
                  </a:cubicBezTo>
                  <a:cubicBezTo>
                    <a:pt x="3297" y="1153"/>
                    <a:pt x="3300" y="1141"/>
                    <a:pt x="3299" y="1118"/>
                  </a:cubicBezTo>
                  <a:cubicBezTo>
                    <a:pt x="3307" y="1109"/>
                    <a:pt x="3308" y="1104"/>
                    <a:pt x="3321" y="1100"/>
                  </a:cubicBezTo>
                  <a:cubicBezTo>
                    <a:pt x="3325" y="1099"/>
                    <a:pt x="3334" y="1094"/>
                    <a:pt x="3335" y="1094"/>
                  </a:cubicBezTo>
                  <a:cubicBezTo>
                    <a:pt x="3339" y="1094"/>
                    <a:pt x="3337" y="1099"/>
                    <a:pt x="3347" y="1099"/>
                  </a:cubicBezTo>
                  <a:cubicBezTo>
                    <a:pt x="3354" y="1099"/>
                    <a:pt x="3374" y="1093"/>
                    <a:pt x="3377" y="1089"/>
                  </a:cubicBezTo>
                  <a:cubicBezTo>
                    <a:pt x="3381" y="1084"/>
                    <a:pt x="3381" y="1080"/>
                    <a:pt x="3382" y="1073"/>
                  </a:cubicBezTo>
                  <a:cubicBezTo>
                    <a:pt x="3383" y="1064"/>
                    <a:pt x="3384" y="1068"/>
                    <a:pt x="3389" y="1060"/>
                  </a:cubicBezTo>
                  <a:cubicBezTo>
                    <a:pt x="3387" y="1077"/>
                    <a:pt x="3392" y="1089"/>
                    <a:pt x="3407" y="1086"/>
                  </a:cubicBezTo>
                  <a:cubicBezTo>
                    <a:pt x="3413" y="1085"/>
                    <a:pt x="3417" y="1080"/>
                    <a:pt x="3421" y="1080"/>
                  </a:cubicBezTo>
                  <a:cubicBezTo>
                    <a:pt x="3425" y="1081"/>
                    <a:pt x="3424" y="1085"/>
                    <a:pt x="3434" y="1086"/>
                  </a:cubicBezTo>
                  <a:cubicBezTo>
                    <a:pt x="3429" y="1095"/>
                    <a:pt x="3416" y="1098"/>
                    <a:pt x="3412" y="1109"/>
                  </a:cubicBezTo>
                  <a:cubicBezTo>
                    <a:pt x="3406" y="1125"/>
                    <a:pt x="3417" y="1149"/>
                    <a:pt x="3449" y="1122"/>
                  </a:cubicBezTo>
                  <a:cubicBezTo>
                    <a:pt x="3453" y="1118"/>
                    <a:pt x="3455" y="1118"/>
                    <a:pt x="3459" y="1113"/>
                  </a:cubicBezTo>
                  <a:cubicBezTo>
                    <a:pt x="3461" y="1112"/>
                    <a:pt x="3463" y="1110"/>
                    <a:pt x="3464" y="1108"/>
                  </a:cubicBezTo>
                  <a:cubicBezTo>
                    <a:pt x="3468" y="1106"/>
                    <a:pt x="3464" y="1108"/>
                    <a:pt x="3468" y="1105"/>
                  </a:cubicBezTo>
                  <a:cubicBezTo>
                    <a:pt x="3471" y="1104"/>
                    <a:pt x="3471" y="1104"/>
                    <a:pt x="3471" y="1104"/>
                  </a:cubicBezTo>
                  <a:cubicBezTo>
                    <a:pt x="3474" y="1112"/>
                    <a:pt x="3479" y="1121"/>
                    <a:pt x="3490" y="1119"/>
                  </a:cubicBezTo>
                  <a:cubicBezTo>
                    <a:pt x="3499" y="1117"/>
                    <a:pt x="3501" y="1108"/>
                    <a:pt x="3504" y="1097"/>
                  </a:cubicBezTo>
                  <a:cubicBezTo>
                    <a:pt x="3513" y="1094"/>
                    <a:pt x="3522" y="1093"/>
                    <a:pt x="3524" y="1083"/>
                  </a:cubicBezTo>
                  <a:cubicBezTo>
                    <a:pt x="3535" y="1044"/>
                    <a:pt x="3483" y="1060"/>
                    <a:pt x="3473" y="1067"/>
                  </a:cubicBezTo>
                  <a:cubicBezTo>
                    <a:pt x="3470" y="1069"/>
                    <a:pt x="3470" y="1070"/>
                    <a:pt x="3468" y="1072"/>
                  </a:cubicBezTo>
                  <a:cubicBezTo>
                    <a:pt x="3467" y="1074"/>
                    <a:pt x="3467" y="1074"/>
                    <a:pt x="3467" y="1074"/>
                  </a:cubicBezTo>
                  <a:cubicBezTo>
                    <a:pt x="3467" y="1074"/>
                    <a:pt x="3466" y="1076"/>
                    <a:pt x="3466" y="1075"/>
                  </a:cubicBezTo>
                  <a:cubicBezTo>
                    <a:pt x="3466" y="1075"/>
                    <a:pt x="3465" y="1076"/>
                    <a:pt x="3465" y="1076"/>
                  </a:cubicBezTo>
                  <a:cubicBezTo>
                    <a:pt x="3464" y="1064"/>
                    <a:pt x="3467" y="1051"/>
                    <a:pt x="3460" y="1044"/>
                  </a:cubicBezTo>
                  <a:cubicBezTo>
                    <a:pt x="3452" y="1037"/>
                    <a:pt x="3444" y="1043"/>
                    <a:pt x="3434" y="1042"/>
                  </a:cubicBezTo>
                  <a:cubicBezTo>
                    <a:pt x="3437" y="1013"/>
                    <a:pt x="3432" y="1024"/>
                    <a:pt x="3441" y="999"/>
                  </a:cubicBezTo>
                  <a:cubicBezTo>
                    <a:pt x="3444" y="992"/>
                    <a:pt x="3442" y="992"/>
                    <a:pt x="3443" y="985"/>
                  </a:cubicBezTo>
                  <a:cubicBezTo>
                    <a:pt x="3444" y="971"/>
                    <a:pt x="3452" y="970"/>
                    <a:pt x="3447" y="959"/>
                  </a:cubicBezTo>
                  <a:cubicBezTo>
                    <a:pt x="3442" y="947"/>
                    <a:pt x="3442" y="954"/>
                    <a:pt x="3443" y="940"/>
                  </a:cubicBezTo>
                  <a:cubicBezTo>
                    <a:pt x="3443" y="939"/>
                    <a:pt x="3443" y="939"/>
                    <a:pt x="3443" y="939"/>
                  </a:cubicBezTo>
                  <a:cubicBezTo>
                    <a:pt x="3459" y="940"/>
                    <a:pt x="3459" y="940"/>
                    <a:pt x="3459" y="940"/>
                  </a:cubicBezTo>
                  <a:cubicBezTo>
                    <a:pt x="3455" y="950"/>
                    <a:pt x="3456" y="953"/>
                    <a:pt x="3458" y="965"/>
                  </a:cubicBezTo>
                  <a:cubicBezTo>
                    <a:pt x="3454" y="972"/>
                    <a:pt x="3441" y="983"/>
                    <a:pt x="3452" y="998"/>
                  </a:cubicBezTo>
                  <a:cubicBezTo>
                    <a:pt x="3461" y="1012"/>
                    <a:pt x="3473" y="1002"/>
                    <a:pt x="3479" y="996"/>
                  </a:cubicBezTo>
                  <a:cubicBezTo>
                    <a:pt x="3486" y="1002"/>
                    <a:pt x="3508" y="1028"/>
                    <a:pt x="3523" y="1029"/>
                  </a:cubicBezTo>
                  <a:cubicBezTo>
                    <a:pt x="3535" y="1030"/>
                    <a:pt x="3538" y="1019"/>
                    <a:pt x="3542" y="1010"/>
                  </a:cubicBezTo>
                  <a:cubicBezTo>
                    <a:pt x="3547" y="998"/>
                    <a:pt x="3547" y="997"/>
                    <a:pt x="3547" y="986"/>
                  </a:cubicBezTo>
                  <a:cubicBezTo>
                    <a:pt x="3547" y="964"/>
                    <a:pt x="3562" y="991"/>
                    <a:pt x="3575" y="973"/>
                  </a:cubicBezTo>
                  <a:cubicBezTo>
                    <a:pt x="3583" y="961"/>
                    <a:pt x="3574" y="953"/>
                    <a:pt x="3571" y="941"/>
                  </a:cubicBezTo>
                  <a:cubicBezTo>
                    <a:pt x="3578" y="944"/>
                    <a:pt x="3582" y="948"/>
                    <a:pt x="3592" y="946"/>
                  </a:cubicBezTo>
                  <a:cubicBezTo>
                    <a:pt x="3591" y="966"/>
                    <a:pt x="3597" y="973"/>
                    <a:pt x="3613" y="972"/>
                  </a:cubicBezTo>
                  <a:cubicBezTo>
                    <a:pt x="3628" y="971"/>
                    <a:pt x="3630" y="961"/>
                    <a:pt x="3632" y="949"/>
                  </a:cubicBezTo>
                  <a:cubicBezTo>
                    <a:pt x="3632" y="945"/>
                    <a:pt x="3632" y="945"/>
                    <a:pt x="3632" y="945"/>
                  </a:cubicBezTo>
                  <a:cubicBezTo>
                    <a:pt x="3643" y="935"/>
                    <a:pt x="3647" y="929"/>
                    <a:pt x="3655" y="914"/>
                  </a:cubicBezTo>
                  <a:cubicBezTo>
                    <a:pt x="3658" y="921"/>
                    <a:pt x="3681" y="932"/>
                    <a:pt x="3687" y="930"/>
                  </a:cubicBezTo>
                  <a:cubicBezTo>
                    <a:pt x="3698" y="927"/>
                    <a:pt x="3700" y="908"/>
                    <a:pt x="3708" y="899"/>
                  </a:cubicBezTo>
                  <a:cubicBezTo>
                    <a:pt x="3715" y="900"/>
                    <a:pt x="3716" y="903"/>
                    <a:pt x="3723" y="906"/>
                  </a:cubicBezTo>
                  <a:cubicBezTo>
                    <a:pt x="3732" y="912"/>
                    <a:pt x="3727" y="907"/>
                    <a:pt x="3737" y="905"/>
                  </a:cubicBezTo>
                  <a:cubicBezTo>
                    <a:pt x="3746" y="919"/>
                    <a:pt x="3759" y="918"/>
                    <a:pt x="3766" y="904"/>
                  </a:cubicBezTo>
                  <a:cubicBezTo>
                    <a:pt x="3771" y="910"/>
                    <a:pt x="3777" y="920"/>
                    <a:pt x="3789" y="912"/>
                  </a:cubicBezTo>
                  <a:cubicBezTo>
                    <a:pt x="3800" y="905"/>
                    <a:pt x="3791" y="897"/>
                    <a:pt x="3804" y="891"/>
                  </a:cubicBezTo>
                  <a:cubicBezTo>
                    <a:pt x="3829" y="879"/>
                    <a:pt x="3811" y="868"/>
                    <a:pt x="3824" y="859"/>
                  </a:cubicBezTo>
                  <a:cubicBezTo>
                    <a:pt x="3829" y="855"/>
                    <a:pt x="3853" y="840"/>
                    <a:pt x="3858" y="840"/>
                  </a:cubicBezTo>
                  <a:cubicBezTo>
                    <a:pt x="3868" y="839"/>
                    <a:pt x="3875" y="841"/>
                    <a:pt x="3879" y="829"/>
                  </a:cubicBezTo>
                  <a:cubicBezTo>
                    <a:pt x="3886" y="807"/>
                    <a:pt x="3859" y="793"/>
                    <a:pt x="3844" y="795"/>
                  </a:cubicBezTo>
                  <a:cubicBezTo>
                    <a:pt x="3843" y="783"/>
                    <a:pt x="3843" y="780"/>
                    <a:pt x="3852" y="777"/>
                  </a:cubicBezTo>
                  <a:cubicBezTo>
                    <a:pt x="3858" y="789"/>
                    <a:pt x="3859" y="801"/>
                    <a:pt x="3872" y="800"/>
                  </a:cubicBezTo>
                  <a:cubicBezTo>
                    <a:pt x="3884" y="799"/>
                    <a:pt x="3890" y="786"/>
                    <a:pt x="3886" y="771"/>
                  </a:cubicBezTo>
                  <a:cubicBezTo>
                    <a:pt x="3878" y="744"/>
                    <a:pt x="3864" y="735"/>
                    <a:pt x="3836" y="742"/>
                  </a:cubicBezTo>
                  <a:cubicBezTo>
                    <a:pt x="3833" y="728"/>
                    <a:pt x="3825" y="716"/>
                    <a:pt x="3817" y="713"/>
                  </a:cubicBezTo>
                  <a:cubicBezTo>
                    <a:pt x="3820" y="711"/>
                    <a:pt x="3820" y="711"/>
                    <a:pt x="3820" y="711"/>
                  </a:cubicBezTo>
                  <a:cubicBezTo>
                    <a:pt x="3820" y="710"/>
                    <a:pt x="3821" y="710"/>
                    <a:pt x="3821" y="710"/>
                  </a:cubicBezTo>
                  <a:cubicBezTo>
                    <a:pt x="3829" y="706"/>
                    <a:pt x="3835" y="702"/>
                    <a:pt x="3835" y="691"/>
                  </a:cubicBezTo>
                  <a:cubicBezTo>
                    <a:pt x="3835" y="682"/>
                    <a:pt x="3828" y="668"/>
                    <a:pt x="3825" y="661"/>
                  </a:cubicBezTo>
                  <a:cubicBezTo>
                    <a:pt x="3830" y="655"/>
                    <a:pt x="3835" y="652"/>
                    <a:pt x="3835" y="641"/>
                  </a:cubicBezTo>
                  <a:cubicBezTo>
                    <a:pt x="3834" y="632"/>
                    <a:pt x="3830" y="626"/>
                    <a:pt x="3824" y="624"/>
                  </a:cubicBezTo>
                  <a:cubicBezTo>
                    <a:pt x="3816" y="621"/>
                    <a:pt x="3796" y="631"/>
                    <a:pt x="3781" y="631"/>
                  </a:cubicBezTo>
                  <a:cubicBezTo>
                    <a:pt x="3783" y="624"/>
                    <a:pt x="3783" y="614"/>
                    <a:pt x="3784" y="605"/>
                  </a:cubicBezTo>
                  <a:cubicBezTo>
                    <a:pt x="3795" y="602"/>
                    <a:pt x="3800" y="602"/>
                    <a:pt x="3803" y="592"/>
                  </a:cubicBezTo>
                  <a:cubicBezTo>
                    <a:pt x="3812" y="566"/>
                    <a:pt x="3786" y="564"/>
                    <a:pt x="3772" y="567"/>
                  </a:cubicBezTo>
                  <a:cubicBezTo>
                    <a:pt x="3762" y="569"/>
                    <a:pt x="3760" y="575"/>
                    <a:pt x="3756" y="582"/>
                  </a:cubicBezTo>
                  <a:cubicBezTo>
                    <a:pt x="3751" y="574"/>
                    <a:pt x="3733" y="560"/>
                    <a:pt x="3724" y="553"/>
                  </a:cubicBezTo>
                  <a:cubicBezTo>
                    <a:pt x="3706" y="541"/>
                    <a:pt x="3691" y="561"/>
                    <a:pt x="3699" y="578"/>
                  </a:cubicBezTo>
                  <a:cubicBezTo>
                    <a:pt x="3703" y="584"/>
                    <a:pt x="3710" y="588"/>
                    <a:pt x="3716" y="593"/>
                  </a:cubicBezTo>
                  <a:cubicBezTo>
                    <a:pt x="3735" y="607"/>
                    <a:pt x="3742" y="628"/>
                    <a:pt x="3769" y="631"/>
                  </a:cubicBezTo>
                  <a:cubicBezTo>
                    <a:pt x="3760" y="637"/>
                    <a:pt x="3757" y="639"/>
                    <a:pt x="3758" y="657"/>
                  </a:cubicBezTo>
                  <a:cubicBezTo>
                    <a:pt x="3748" y="655"/>
                    <a:pt x="3743" y="656"/>
                    <a:pt x="3734" y="663"/>
                  </a:cubicBezTo>
                  <a:cubicBezTo>
                    <a:pt x="3736" y="689"/>
                    <a:pt x="3736" y="689"/>
                    <a:pt x="3736" y="689"/>
                  </a:cubicBezTo>
                  <a:cubicBezTo>
                    <a:pt x="3714" y="685"/>
                    <a:pt x="3711" y="686"/>
                    <a:pt x="3706" y="669"/>
                  </a:cubicBezTo>
                  <a:cubicBezTo>
                    <a:pt x="3711" y="658"/>
                    <a:pt x="3726" y="654"/>
                    <a:pt x="3721" y="636"/>
                  </a:cubicBezTo>
                  <a:cubicBezTo>
                    <a:pt x="3718" y="625"/>
                    <a:pt x="3709" y="624"/>
                    <a:pt x="3701" y="624"/>
                  </a:cubicBezTo>
                  <a:cubicBezTo>
                    <a:pt x="3693" y="623"/>
                    <a:pt x="3700" y="626"/>
                    <a:pt x="3694" y="621"/>
                  </a:cubicBezTo>
                  <a:cubicBezTo>
                    <a:pt x="3686" y="614"/>
                    <a:pt x="3674" y="604"/>
                    <a:pt x="3662" y="609"/>
                  </a:cubicBezTo>
                  <a:cubicBezTo>
                    <a:pt x="3650" y="613"/>
                    <a:pt x="3654" y="623"/>
                    <a:pt x="3639" y="632"/>
                  </a:cubicBezTo>
                  <a:cubicBezTo>
                    <a:pt x="3637" y="612"/>
                    <a:pt x="3640" y="613"/>
                    <a:pt x="3630" y="600"/>
                  </a:cubicBezTo>
                  <a:cubicBezTo>
                    <a:pt x="3625" y="594"/>
                    <a:pt x="3618" y="585"/>
                    <a:pt x="3607" y="593"/>
                  </a:cubicBezTo>
                  <a:cubicBezTo>
                    <a:pt x="3598" y="598"/>
                    <a:pt x="3597" y="610"/>
                    <a:pt x="3603" y="622"/>
                  </a:cubicBezTo>
                  <a:cubicBezTo>
                    <a:pt x="3609" y="635"/>
                    <a:pt x="3604" y="639"/>
                    <a:pt x="3613" y="650"/>
                  </a:cubicBezTo>
                  <a:cubicBezTo>
                    <a:pt x="3603" y="666"/>
                    <a:pt x="3609" y="673"/>
                    <a:pt x="3603" y="688"/>
                  </a:cubicBezTo>
                  <a:cubicBezTo>
                    <a:pt x="3588" y="690"/>
                    <a:pt x="3597" y="689"/>
                    <a:pt x="3589" y="679"/>
                  </a:cubicBezTo>
                  <a:cubicBezTo>
                    <a:pt x="3586" y="675"/>
                    <a:pt x="3583" y="674"/>
                    <a:pt x="3579" y="672"/>
                  </a:cubicBezTo>
                  <a:cubicBezTo>
                    <a:pt x="3576" y="670"/>
                    <a:pt x="3577" y="671"/>
                    <a:pt x="3575" y="669"/>
                  </a:cubicBezTo>
                  <a:cubicBezTo>
                    <a:pt x="3597" y="654"/>
                    <a:pt x="3582" y="616"/>
                    <a:pt x="3556" y="639"/>
                  </a:cubicBezTo>
                  <a:cubicBezTo>
                    <a:pt x="3547" y="611"/>
                    <a:pt x="3529" y="622"/>
                    <a:pt x="3520" y="642"/>
                  </a:cubicBezTo>
                  <a:cubicBezTo>
                    <a:pt x="3511" y="639"/>
                    <a:pt x="3508" y="636"/>
                    <a:pt x="3500" y="644"/>
                  </a:cubicBezTo>
                  <a:cubicBezTo>
                    <a:pt x="3489" y="654"/>
                    <a:pt x="3498" y="645"/>
                    <a:pt x="3483" y="648"/>
                  </a:cubicBezTo>
                  <a:cubicBezTo>
                    <a:pt x="3477" y="649"/>
                    <a:pt x="3475" y="656"/>
                    <a:pt x="3469" y="659"/>
                  </a:cubicBezTo>
                  <a:cubicBezTo>
                    <a:pt x="3464" y="662"/>
                    <a:pt x="3456" y="663"/>
                    <a:pt x="3450" y="665"/>
                  </a:cubicBezTo>
                  <a:cubicBezTo>
                    <a:pt x="3454" y="652"/>
                    <a:pt x="3463" y="641"/>
                    <a:pt x="3453" y="628"/>
                  </a:cubicBezTo>
                  <a:cubicBezTo>
                    <a:pt x="3433" y="605"/>
                    <a:pt x="3413" y="660"/>
                    <a:pt x="3411" y="670"/>
                  </a:cubicBezTo>
                  <a:cubicBezTo>
                    <a:pt x="3408" y="688"/>
                    <a:pt x="3420" y="694"/>
                    <a:pt x="3434" y="693"/>
                  </a:cubicBezTo>
                  <a:cubicBezTo>
                    <a:pt x="3432" y="707"/>
                    <a:pt x="3432" y="709"/>
                    <a:pt x="3437" y="721"/>
                  </a:cubicBezTo>
                  <a:cubicBezTo>
                    <a:pt x="3422" y="722"/>
                    <a:pt x="3419" y="728"/>
                    <a:pt x="3418" y="746"/>
                  </a:cubicBezTo>
                  <a:cubicBezTo>
                    <a:pt x="3416" y="763"/>
                    <a:pt x="3417" y="771"/>
                    <a:pt x="3427" y="778"/>
                  </a:cubicBezTo>
                  <a:cubicBezTo>
                    <a:pt x="3422" y="784"/>
                    <a:pt x="3422" y="784"/>
                    <a:pt x="3422" y="784"/>
                  </a:cubicBezTo>
                  <a:cubicBezTo>
                    <a:pt x="3410" y="754"/>
                    <a:pt x="3417" y="773"/>
                    <a:pt x="3400" y="757"/>
                  </a:cubicBezTo>
                  <a:cubicBezTo>
                    <a:pt x="3402" y="750"/>
                    <a:pt x="3405" y="744"/>
                    <a:pt x="3405" y="734"/>
                  </a:cubicBezTo>
                  <a:cubicBezTo>
                    <a:pt x="3419" y="731"/>
                    <a:pt x="3426" y="714"/>
                    <a:pt x="3414" y="701"/>
                  </a:cubicBezTo>
                  <a:cubicBezTo>
                    <a:pt x="3411" y="698"/>
                    <a:pt x="3403" y="693"/>
                    <a:pt x="3399" y="689"/>
                  </a:cubicBezTo>
                  <a:cubicBezTo>
                    <a:pt x="3392" y="683"/>
                    <a:pt x="3392" y="684"/>
                    <a:pt x="3382" y="686"/>
                  </a:cubicBezTo>
                  <a:cubicBezTo>
                    <a:pt x="3366" y="690"/>
                    <a:pt x="3353" y="692"/>
                    <a:pt x="3343" y="682"/>
                  </a:cubicBezTo>
                  <a:cubicBezTo>
                    <a:pt x="3333" y="672"/>
                    <a:pt x="3324" y="666"/>
                    <a:pt x="3313" y="682"/>
                  </a:cubicBezTo>
                  <a:cubicBezTo>
                    <a:pt x="3319" y="660"/>
                    <a:pt x="3324" y="641"/>
                    <a:pt x="3320" y="616"/>
                  </a:cubicBezTo>
                  <a:cubicBezTo>
                    <a:pt x="3318" y="602"/>
                    <a:pt x="3333" y="568"/>
                    <a:pt x="3296" y="576"/>
                  </a:cubicBezTo>
                  <a:cubicBezTo>
                    <a:pt x="3288" y="555"/>
                    <a:pt x="3271" y="570"/>
                    <a:pt x="3264" y="579"/>
                  </a:cubicBezTo>
                  <a:cubicBezTo>
                    <a:pt x="3254" y="591"/>
                    <a:pt x="3248" y="597"/>
                    <a:pt x="3257" y="615"/>
                  </a:cubicBezTo>
                  <a:cubicBezTo>
                    <a:pt x="3246" y="619"/>
                    <a:pt x="3248" y="619"/>
                    <a:pt x="3244" y="631"/>
                  </a:cubicBezTo>
                  <a:cubicBezTo>
                    <a:pt x="3235" y="623"/>
                    <a:pt x="3214" y="615"/>
                    <a:pt x="3208" y="633"/>
                  </a:cubicBezTo>
                  <a:cubicBezTo>
                    <a:pt x="3199" y="660"/>
                    <a:pt x="3226" y="661"/>
                    <a:pt x="3230" y="662"/>
                  </a:cubicBezTo>
                  <a:cubicBezTo>
                    <a:pt x="3206" y="665"/>
                    <a:pt x="3216" y="662"/>
                    <a:pt x="3203" y="651"/>
                  </a:cubicBezTo>
                  <a:cubicBezTo>
                    <a:pt x="3192" y="644"/>
                    <a:pt x="3190" y="653"/>
                    <a:pt x="3178" y="657"/>
                  </a:cubicBezTo>
                  <a:cubicBezTo>
                    <a:pt x="3176" y="646"/>
                    <a:pt x="3169" y="635"/>
                    <a:pt x="3157" y="640"/>
                  </a:cubicBezTo>
                  <a:cubicBezTo>
                    <a:pt x="3146" y="644"/>
                    <a:pt x="3146" y="657"/>
                    <a:pt x="3146" y="672"/>
                  </a:cubicBezTo>
                  <a:cubicBezTo>
                    <a:pt x="3136" y="663"/>
                    <a:pt x="3136" y="655"/>
                    <a:pt x="3118" y="656"/>
                  </a:cubicBezTo>
                  <a:cubicBezTo>
                    <a:pt x="3114" y="645"/>
                    <a:pt x="3114" y="645"/>
                    <a:pt x="3114" y="645"/>
                  </a:cubicBezTo>
                  <a:cubicBezTo>
                    <a:pt x="3118" y="642"/>
                    <a:pt x="3124" y="642"/>
                    <a:pt x="3127" y="638"/>
                  </a:cubicBezTo>
                  <a:cubicBezTo>
                    <a:pt x="3130" y="635"/>
                    <a:pt x="3132" y="628"/>
                    <a:pt x="3134" y="625"/>
                  </a:cubicBezTo>
                  <a:cubicBezTo>
                    <a:pt x="3146" y="623"/>
                    <a:pt x="3145" y="636"/>
                    <a:pt x="3161" y="620"/>
                  </a:cubicBezTo>
                  <a:cubicBezTo>
                    <a:pt x="3168" y="612"/>
                    <a:pt x="3173" y="607"/>
                    <a:pt x="3176" y="593"/>
                  </a:cubicBezTo>
                  <a:cubicBezTo>
                    <a:pt x="3181" y="598"/>
                    <a:pt x="3181" y="598"/>
                    <a:pt x="3181" y="598"/>
                  </a:cubicBezTo>
                  <a:cubicBezTo>
                    <a:pt x="3186" y="602"/>
                    <a:pt x="3190" y="604"/>
                    <a:pt x="3197" y="603"/>
                  </a:cubicBezTo>
                  <a:cubicBezTo>
                    <a:pt x="3221" y="596"/>
                    <a:pt x="3200" y="566"/>
                    <a:pt x="3200" y="562"/>
                  </a:cubicBezTo>
                  <a:cubicBezTo>
                    <a:pt x="3199" y="550"/>
                    <a:pt x="3203" y="553"/>
                    <a:pt x="3197" y="538"/>
                  </a:cubicBezTo>
                  <a:cubicBezTo>
                    <a:pt x="3214" y="537"/>
                    <a:pt x="3218" y="521"/>
                    <a:pt x="3224" y="506"/>
                  </a:cubicBezTo>
                  <a:cubicBezTo>
                    <a:pt x="3234" y="513"/>
                    <a:pt x="3248" y="517"/>
                    <a:pt x="3260" y="504"/>
                  </a:cubicBezTo>
                  <a:cubicBezTo>
                    <a:pt x="3260" y="504"/>
                    <a:pt x="3261" y="505"/>
                    <a:pt x="3261" y="505"/>
                  </a:cubicBezTo>
                  <a:cubicBezTo>
                    <a:pt x="3266" y="510"/>
                    <a:pt x="3266" y="510"/>
                    <a:pt x="3266" y="510"/>
                  </a:cubicBezTo>
                  <a:cubicBezTo>
                    <a:pt x="3269" y="512"/>
                    <a:pt x="3271" y="512"/>
                    <a:pt x="3274" y="513"/>
                  </a:cubicBezTo>
                  <a:cubicBezTo>
                    <a:pt x="3278" y="544"/>
                    <a:pt x="3298" y="552"/>
                    <a:pt x="3309" y="542"/>
                  </a:cubicBezTo>
                  <a:cubicBezTo>
                    <a:pt x="3324" y="526"/>
                    <a:pt x="3306" y="509"/>
                    <a:pt x="3296" y="501"/>
                  </a:cubicBezTo>
                  <a:cubicBezTo>
                    <a:pt x="3292" y="498"/>
                    <a:pt x="3294" y="500"/>
                    <a:pt x="3292" y="497"/>
                  </a:cubicBezTo>
                  <a:cubicBezTo>
                    <a:pt x="3299" y="472"/>
                    <a:pt x="3299" y="472"/>
                    <a:pt x="3299" y="472"/>
                  </a:cubicBezTo>
                  <a:cubicBezTo>
                    <a:pt x="3322" y="502"/>
                    <a:pt x="3354" y="444"/>
                    <a:pt x="3325" y="436"/>
                  </a:cubicBezTo>
                  <a:cubicBezTo>
                    <a:pt x="3315" y="433"/>
                    <a:pt x="3315" y="433"/>
                    <a:pt x="3315" y="433"/>
                  </a:cubicBezTo>
                  <a:cubicBezTo>
                    <a:pt x="3327" y="429"/>
                    <a:pt x="3341" y="434"/>
                    <a:pt x="3344" y="418"/>
                  </a:cubicBezTo>
                  <a:cubicBezTo>
                    <a:pt x="3347" y="399"/>
                    <a:pt x="3336" y="393"/>
                    <a:pt x="3322" y="394"/>
                  </a:cubicBezTo>
                  <a:cubicBezTo>
                    <a:pt x="3321" y="379"/>
                    <a:pt x="3324" y="363"/>
                    <a:pt x="3315" y="356"/>
                  </a:cubicBezTo>
                  <a:cubicBezTo>
                    <a:pt x="3300" y="345"/>
                    <a:pt x="3293" y="367"/>
                    <a:pt x="3282" y="361"/>
                  </a:cubicBezTo>
                  <a:cubicBezTo>
                    <a:pt x="3282" y="360"/>
                    <a:pt x="3283" y="360"/>
                    <a:pt x="3283" y="360"/>
                  </a:cubicBezTo>
                  <a:cubicBezTo>
                    <a:pt x="3291" y="355"/>
                    <a:pt x="3299" y="352"/>
                    <a:pt x="3299" y="339"/>
                  </a:cubicBezTo>
                  <a:cubicBezTo>
                    <a:pt x="3299" y="304"/>
                    <a:pt x="3228" y="318"/>
                    <a:pt x="3260" y="356"/>
                  </a:cubicBezTo>
                  <a:cubicBezTo>
                    <a:pt x="3255" y="360"/>
                    <a:pt x="3254" y="363"/>
                    <a:pt x="3247" y="365"/>
                  </a:cubicBezTo>
                  <a:cubicBezTo>
                    <a:pt x="3241" y="336"/>
                    <a:pt x="3229" y="299"/>
                    <a:pt x="3206" y="335"/>
                  </a:cubicBezTo>
                  <a:cubicBezTo>
                    <a:pt x="3202" y="330"/>
                    <a:pt x="3199" y="323"/>
                    <a:pt x="3196" y="318"/>
                  </a:cubicBezTo>
                  <a:cubicBezTo>
                    <a:pt x="3232" y="308"/>
                    <a:pt x="3236" y="322"/>
                    <a:pt x="3246" y="314"/>
                  </a:cubicBezTo>
                  <a:cubicBezTo>
                    <a:pt x="3252" y="309"/>
                    <a:pt x="3256" y="297"/>
                    <a:pt x="3251" y="287"/>
                  </a:cubicBezTo>
                  <a:cubicBezTo>
                    <a:pt x="3247" y="279"/>
                    <a:pt x="3239" y="279"/>
                    <a:pt x="3230" y="276"/>
                  </a:cubicBezTo>
                  <a:cubicBezTo>
                    <a:pt x="3233" y="270"/>
                    <a:pt x="3239" y="268"/>
                    <a:pt x="3239" y="257"/>
                  </a:cubicBezTo>
                  <a:cubicBezTo>
                    <a:pt x="3239" y="226"/>
                    <a:pt x="3200" y="241"/>
                    <a:pt x="3185" y="245"/>
                  </a:cubicBezTo>
                  <a:cubicBezTo>
                    <a:pt x="3179" y="225"/>
                    <a:pt x="3166" y="229"/>
                    <a:pt x="3146" y="230"/>
                  </a:cubicBezTo>
                  <a:cubicBezTo>
                    <a:pt x="3126" y="230"/>
                    <a:pt x="3123" y="236"/>
                    <a:pt x="3125" y="259"/>
                  </a:cubicBezTo>
                  <a:cubicBezTo>
                    <a:pt x="3112" y="262"/>
                    <a:pt x="3113" y="265"/>
                    <a:pt x="3104" y="271"/>
                  </a:cubicBezTo>
                  <a:cubicBezTo>
                    <a:pt x="3080" y="286"/>
                    <a:pt x="3063" y="268"/>
                    <a:pt x="3045" y="304"/>
                  </a:cubicBezTo>
                  <a:cubicBezTo>
                    <a:pt x="3037" y="304"/>
                    <a:pt x="3028" y="302"/>
                    <a:pt x="3023" y="308"/>
                  </a:cubicBezTo>
                  <a:cubicBezTo>
                    <a:pt x="3019" y="312"/>
                    <a:pt x="3017" y="321"/>
                    <a:pt x="3019" y="329"/>
                  </a:cubicBezTo>
                  <a:cubicBezTo>
                    <a:pt x="3013" y="328"/>
                    <a:pt x="3010" y="327"/>
                    <a:pt x="3004" y="331"/>
                  </a:cubicBezTo>
                  <a:cubicBezTo>
                    <a:pt x="3000" y="333"/>
                    <a:pt x="2997" y="339"/>
                    <a:pt x="2994" y="343"/>
                  </a:cubicBezTo>
                  <a:cubicBezTo>
                    <a:pt x="2977" y="328"/>
                    <a:pt x="2975" y="341"/>
                    <a:pt x="2963" y="345"/>
                  </a:cubicBezTo>
                  <a:cubicBezTo>
                    <a:pt x="2950" y="348"/>
                    <a:pt x="2942" y="347"/>
                    <a:pt x="2931" y="356"/>
                  </a:cubicBezTo>
                  <a:cubicBezTo>
                    <a:pt x="2926" y="360"/>
                    <a:pt x="2914" y="376"/>
                    <a:pt x="2913" y="384"/>
                  </a:cubicBezTo>
                  <a:cubicBezTo>
                    <a:pt x="2910" y="403"/>
                    <a:pt x="2921" y="408"/>
                    <a:pt x="2935" y="406"/>
                  </a:cubicBezTo>
                  <a:cubicBezTo>
                    <a:pt x="2935" y="418"/>
                    <a:pt x="2935" y="419"/>
                    <a:pt x="2939" y="426"/>
                  </a:cubicBezTo>
                  <a:cubicBezTo>
                    <a:pt x="2931" y="431"/>
                    <a:pt x="2925" y="439"/>
                    <a:pt x="2924" y="453"/>
                  </a:cubicBezTo>
                  <a:cubicBezTo>
                    <a:pt x="2922" y="473"/>
                    <a:pt x="2934" y="467"/>
                    <a:pt x="2935" y="483"/>
                  </a:cubicBezTo>
                  <a:cubicBezTo>
                    <a:pt x="2929" y="485"/>
                    <a:pt x="2920" y="487"/>
                    <a:pt x="2914" y="488"/>
                  </a:cubicBezTo>
                  <a:cubicBezTo>
                    <a:pt x="2904" y="490"/>
                    <a:pt x="2905" y="486"/>
                    <a:pt x="2898" y="481"/>
                  </a:cubicBezTo>
                  <a:cubicBezTo>
                    <a:pt x="2901" y="476"/>
                    <a:pt x="2898" y="481"/>
                    <a:pt x="2901" y="477"/>
                  </a:cubicBezTo>
                  <a:cubicBezTo>
                    <a:pt x="2903" y="474"/>
                    <a:pt x="2906" y="469"/>
                    <a:pt x="2906" y="464"/>
                  </a:cubicBezTo>
                  <a:cubicBezTo>
                    <a:pt x="2907" y="457"/>
                    <a:pt x="2905" y="450"/>
                    <a:pt x="2901" y="447"/>
                  </a:cubicBezTo>
                  <a:cubicBezTo>
                    <a:pt x="2890" y="436"/>
                    <a:pt x="2882" y="441"/>
                    <a:pt x="2870" y="438"/>
                  </a:cubicBezTo>
                  <a:cubicBezTo>
                    <a:pt x="2875" y="421"/>
                    <a:pt x="2883" y="425"/>
                    <a:pt x="2868" y="396"/>
                  </a:cubicBezTo>
                  <a:cubicBezTo>
                    <a:pt x="2860" y="381"/>
                    <a:pt x="2842" y="381"/>
                    <a:pt x="2837" y="402"/>
                  </a:cubicBezTo>
                  <a:cubicBezTo>
                    <a:pt x="2830" y="397"/>
                    <a:pt x="2826" y="392"/>
                    <a:pt x="2817" y="395"/>
                  </a:cubicBezTo>
                  <a:cubicBezTo>
                    <a:pt x="2800" y="401"/>
                    <a:pt x="2801" y="444"/>
                    <a:pt x="2830" y="439"/>
                  </a:cubicBezTo>
                  <a:cubicBezTo>
                    <a:pt x="2828" y="443"/>
                    <a:pt x="2827" y="450"/>
                    <a:pt x="2824" y="454"/>
                  </a:cubicBezTo>
                  <a:cubicBezTo>
                    <a:pt x="2813" y="447"/>
                    <a:pt x="2815" y="452"/>
                    <a:pt x="2805" y="453"/>
                  </a:cubicBezTo>
                  <a:cubicBezTo>
                    <a:pt x="2801" y="454"/>
                    <a:pt x="2796" y="451"/>
                    <a:pt x="2787" y="452"/>
                  </a:cubicBezTo>
                  <a:cubicBezTo>
                    <a:pt x="2773" y="452"/>
                    <a:pt x="2759" y="447"/>
                    <a:pt x="2748" y="459"/>
                  </a:cubicBezTo>
                  <a:cubicBezTo>
                    <a:pt x="2739" y="469"/>
                    <a:pt x="2740" y="489"/>
                    <a:pt x="2751" y="496"/>
                  </a:cubicBezTo>
                  <a:cubicBezTo>
                    <a:pt x="2766" y="504"/>
                    <a:pt x="2776" y="493"/>
                    <a:pt x="2787" y="487"/>
                  </a:cubicBezTo>
                  <a:cubicBezTo>
                    <a:pt x="2787" y="501"/>
                    <a:pt x="2792" y="508"/>
                    <a:pt x="2795" y="517"/>
                  </a:cubicBezTo>
                  <a:cubicBezTo>
                    <a:pt x="2776" y="527"/>
                    <a:pt x="2788" y="541"/>
                    <a:pt x="2786" y="549"/>
                  </a:cubicBezTo>
                  <a:cubicBezTo>
                    <a:pt x="2784" y="550"/>
                    <a:pt x="2777" y="542"/>
                    <a:pt x="2768" y="541"/>
                  </a:cubicBezTo>
                  <a:cubicBezTo>
                    <a:pt x="2774" y="516"/>
                    <a:pt x="2771" y="520"/>
                    <a:pt x="2758" y="508"/>
                  </a:cubicBezTo>
                  <a:cubicBezTo>
                    <a:pt x="2749" y="500"/>
                    <a:pt x="2750" y="481"/>
                    <a:pt x="2728" y="497"/>
                  </a:cubicBezTo>
                  <a:cubicBezTo>
                    <a:pt x="2721" y="488"/>
                    <a:pt x="2721" y="488"/>
                    <a:pt x="2721" y="488"/>
                  </a:cubicBezTo>
                  <a:cubicBezTo>
                    <a:pt x="2730" y="484"/>
                    <a:pt x="2735" y="477"/>
                    <a:pt x="2732" y="463"/>
                  </a:cubicBezTo>
                  <a:cubicBezTo>
                    <a:pt x="2731" y="458"/>
                    <a:pt x="2732" y="455"/>
                    <a:pt x="2733" y="448"/>
                  </a:cubicBezTo>
                  <a:cubicBezTo>
                    <a:pt x="2734" y="434"/>
                    <a:pt x="2722" y="412"/>
                    <a:pt x="2711" y="410"/>
                  </a:cubicBezTo>
                  <a:cubicBezTo>
                    <a:pt x="2699" y="408"/>
                    <a:pt x="2697" y="419"/>
                    <a:pt x="2692" y="427"/>
                  </a:cubicBezTo>
                  <a:cubicBezTo>
                    <a:pt x="2701" y="395"/>
                    <a:pt x="2687" y="406"/>
                    <a:pt x="2681" y="384"/>
                  </a:cubicBezTo>
                  <a:cubicBezTo>
                    <a:pt x="2698" y="371"/>
                    <a:pt x="2695" y="371"/>
                    <a:pt x="2695" y="343"/>
                  </a:cubicBezTo>
                  <a:cubicBezTo>
                    <a:pt x="2705" y="339"/>
                    <a:pt x="2715" y="330"/>
                    <a:pt x="2709" y="314"/>
                  </a:cubicBezTo>
                  <a:cubicBezTo>
                    <a:pt x="2704" y="300"/>
                    <a:pt x="2691" y="305"/>
                    <a:pt x="2681" y="308"/>
                  </a:cubicBezTo>
                  <a:cubicBezTo>
                    <a:pt x="2677" y="276"/>
                    <a:pt x="2682" y="285"/>
                    <a:pt x="2687" y="272"/>
                  </a:cubicBezTo>
                  <a:cubicBezTo>
                    <a:pt x="2696" y="246"/>
                    <a:pt x="2663" y="240"/>
                    <a:pt x="2650" y="251"/>
                  </a:cubicBezTo>
                  <a:cubicBezTo>
                    <a:pt x="2644" y="256"/>
                    <a:pt x="2646" y="261"/>
                    <a:pt x="2644" y="263"/>
                  </a:cubicBezTo>
                  <a:cubicBezTo>
                    <a:pt x="2641" y="267"/>
                    <a:pt x="2638" y="266"/>
                    <a:pt x="2635" y="271"/>
                  </a:cubicBezTo>
                  <a:cubicBezTo>
                    <a:pt x="2633" y="260"/>
                    <a:pt x="2638" y="254"/>
                    <a:pt x="2631" y="245"/>
                  </a:cubicBezTo>
                  <a:cubicBezTo>
                    <a:pt x="2622" y="231"/>
                    <a:pt x="2604" y="241"/>
                    <a:pt x="2598" y="256"/>
                  </a:cubicBezTo>
                  <a:cubicBezTo>
                    <a:pt x="2594" y="266"/>
                    <a:pt x="2598" y="271"/>
                    <a:pt x="2600" y="281"/>
                  </a:cubicBezTo>
                  <a:cubicBezTo>
                    <a:pt x="2592" y="277"/>
                    <a:pt x="2589" y="270"/>
                    <a:pt x="2579" y="271"/>
                  </a:cubicBezTo>
                  <a:cubicBezTo>
                    <a:pt x="2571" y="272"/>
                    <a:pt x="2563" y="275"/>
                    <a:pt x="2554" y="276"/>
                  </a:cubicBezTo>
                  <a:cubicBezTo>
                    <a:pt x="2537" y="278"/>
                    <a:pt x="2514" y="280"/>
                    <a:pt x="2498" y="280"/>
                  </a:cubicBezTo>
                  <a:cubicBezTo>
                    <a:pt x="2482" y="280"/>
                    <a:pt x="2466" y="285"/>
                    <a:pt x="2460" y="302"/>
                  </a:cubicBezTo>
                  <a:cubicBezTo>
                    <a:pt x="2451" y="324"/>
                    <a:pt x="2444" y="310"/>
                    <a:pt x="2424" y="328"/>
                  </a:cubicBezTo>
                  <a:cubicBezTo>
                    <a:pt x="2421" y="316"/>
                    <a:pt x="2411" y="306"/>
                    <a:pt x="2400" y="314"/>
                  </a:cubicBezTo>
                  <a:cubicBezTo>
                    <a:pt x="2394" y="318"/>
                    <a:pt x="2386" y="338"/>
                    <a:pt x="2383" y="344"/>
                  </a:cubicBezTo>
                  <a:cubicBezTo>
                    <a:pt x="2376" y="342"/>
                    <a:pt x="2372" y="339"/>
                    <a:pt x="2366" y="337"/>
                  </a:cubicBezTo>
                  <a:cubicBezTo>
                    <a:pt x="2360" y="335"/>
                    <a:pt x="2354" y="335"/>
                    <a:pt x="2349" y="333"/>
                  </a:cubicBezTo>
                  <a:cubicBezTo>
                    <a:pt x="2333" y="328"/>
                    <a:pt x="2335" y="322"/>
                    <a:pt x="2317" y="332"/>
                  </a:cubicBezTo>
                  <a:cubicBezTo>
                    <a:pt x="2322" y="275"/>
                    <a:pt x="2314" y="289"/>
                    <a:pt x="2298" y="276"/>
                  </a:cubicBezTo>
                  <a:cubicBezTo>
                    <a:pt x="2308" y="273"/>
                    <a:pt x="2315" y="267"/>
                    <a:pt x="2322" y="261"/>
                  </a:cubicBezTo>
                  <a:cubicBezTo>
                    <a:pt x="2328" y="255"/>
                    <a:pt x="2325" y="261"/>
                    <a:pt x="2335" y="259"/>
                  </a:cubicBezTo>
                  <a:cubicBezTo>
                    <a:pt x="2340" y="258"/>
                    <a:pt x="2343" y="255"/>
                    <a:pt x="2347" y="252"/>
                  </a:cubicBezTo>
                  <a:cubicBezTo>
                    <a:pt x="2353" y="276"/>
                    <a:pt x="2366" y="267"/>
                    <a:pt x="2375" y="262"/>
                  </a:cubicBezTo>
                  <a:cubicBezTo>
                    <a:pt x="2386" y="256"/>
                    <a:pt x="2403" y="262"/>
                    <a:pt x="2401" y="238"/>
                  </a:cubicBezTo>
                  <a:cubicBezTo>
                    <a:pt x="2400" y="226"/>
                    <a:pt x="2394" y="226"/>
                    <a:pt x="2386" y="221"/>
                  </a:cubicBezTo>
                  <a:cubicBezTo>
                    <a:pt x="2387" y="220"/>
                    <a:pt x="2387" y="214"/>
                    <a:pt x="2395" y="222"/>
                  </a:cubicBezTo>
                  <a:cubicBezTo>
                    <a:pt x="2399" y="226"/>
                    <a:pt x="2398" y="227"/>
                    <a:pt x="2403" y="230"/>
                  </a:cubicBezTo>
                  <a:cubicBezTo>
                    <a:pt x="2409" y="234"/>
                    <a:pt x="2419" y="230"/>
                    <a:pt x="2424" y="227"/>
                  </a:cubicBezTo>
                  <a:cubicBezTo>
                    <a:pt x="2431" y="215"/>
                    <a:pt x="2429" y="215"/>
                    <a:pt x="2426" y="201"/>
                  </a:cubicBezTo>
                  <a:cubicBezTo>
                    <a:pt x="2424" y="190"/>
                    <a:pt x="2428" y="182"/>
                    <a:pt x="2426" y="169"/>
                  </a:cubicBezTo>
                  <a:cubicBezTo>
                    <a:pt x="2421" y="146"/>
                    <a:pt x="2406" y="147"/>
                    <a:pt x="2386" y="151"/>
                  </a:cubicBezTo>
                  <a:cubicBezTo>
                    <a:pt x="2401" y="136"/>
                    <a:pt x="2390" y="133"/>
                    <a:pt x="2390" y="118"/>
                  </a:cubicBezTo>
                  <a:cubicBezTo>
                    <a:pt x="2402" y="116"/>
                    <a:pt x="2414" y="115"/>
                    <a:pt x="2420" y="105"/>
                  </a:cubicBezTo>
                  <a:cubicBezTo>
                    <a:pt x="2428" y="92"/>
                    <a:pt x="2422" y="77"/>
                    <a:pt x="2411" y="75"/>
                  </a:cubicBezTo>
                  <a:cubicBezTo>
                    <a:pt x="2402" y="73"/>
                    <a:pt x="2402" y="78"/>
                    <a:pt x="2392" y="76"/>
                  </a:cubicBezTo>
                  <a:cubicBezTo>
                    <a:pt x="2387" y="75"/>
                    <a:pt x="2378" y="75"/>
                    <a:pt x="2374" y="74"/>
                  </a:cubicBezTo>
                  <a:cubicBezTo>
                    <a:pt x="2360" y="71"/>
                    <a:pt x="2365" y="58"/>
                    <a:pt x="2348" y="66"/>
                  </a:cubicBezTo>
                  <a:cubicBezTo>
                    <a:pt x="2345" y="50"/>
                    <a:pt x="2334" y="48"/>
                    <a:pt x="2321" y="53"/>
                  </a:cubicBezTo>
                  <a:cubicBezTo>
                    <a:pt x="2303" y="61"/>
                    <a:pt x="2303" y="57"/>
                    <a:pt x="2294" y="75"/>
                  </a:cubicBezTo>
                  <a:cubicBezTo>
                    <a:pt x="2289" y="84"/>
                    <a:pt x="2289" y="82"/>
                    <a:pt x="2277" y="83"/>
                  </a:cubicBezTo>
                  <a:cubicBezTo>
                    <a:pt x="2257" y="85"/>
                    <a:pt x="2253" y="103"/>
                    <a:pt x="2246" y="123"/>
                  </a:cubicBezTo>
                  <a:cubicBezTo>
                    <a:pt x="2228" y="126"/>
                    <a:pt x="2228" y="126"/>
                    <a:pt x="2228" y="126"/>
                  </a:cubicBezTo>
                  <a:cubicBezTo>
                    <a:pt x="2225" y="120"/>
                    <a:pt x="2217" y="105"/>
                    <a:pt x="2213" y="102"/>
                  </a:cubicBezTo>
                  <a:cubicBezTo>
                    <a:pt x="2198" y="92"/>
                    <a:pt x="2209" y="104"/>
                    <a:pt x="2193" y="85"/>
                  </a:cubicBezTo>
                  <a:cubicBezTo>
                    <a:pt x="2196" y="73"/>
                    <a:pt x="2202" y="63"/>
                    <a:pt x="2190" y="53"/>
                  </a:cubicBezTo>
                  <a:cubicBezTo>
                    <a:pt x="2183" y="46"/>
                    <a:pt x="2166" y="48"/>
                    <a:pt x="2159" y="52"/>
                  </a:cubicBezTo>
                  <a:cubicBezTo>
                    <a:pt x="2163" y="32"/>
                    <a:pt x="2157" y="0"/>
                    <a:pt x="2136" y="11"/>
                  </a:cubicBezTo>
                  <a:cubicBezTo>
                    <a:pt x="2130" y="14"/>
                    <a:pt x="2130" y="17"/>
                    <a:pt x="2127" y="25"/>
                  </a:cubicBezTo>
                  <a:cubicBezTo>
                    <a:pt x="2120" y="18"/>
                    <a:pt x="2109" y="0"/>
                    <a:pt x="2098" y="1"/>
                  </a:cubicBezTo>
                  <a:cubicBezTo>
                    <a:pt x="2086" y="1"/>
                    <a:pt x="2093" y="7"/>
                    <a:pt x="2080" y="9"/>
                  </a:cubicBezTo>
                  <a:cubicBezTo>
                    <a:pt x="2072" y="10"/>
                    <a:pt x="2067" y="8"/>
                    <a:pt x="2059" y="11"/>
                  </a:cubicBezTo>
                  <a:cubicBezTo>
                    <a:pt x="2047" y="16"/>
                    <a:pt x="2055" y="17"/>
                    <a:pt x="2038" y="17"/>
                  </a:cubicBezTo>
                  <a:cubicBezTo>
                    <a:pt x="2021" y="17"/>
                    <a:pt x="1997" y="27"/>
                    <a:pt x="2000" y="51"/>
                  </a:cubicBezTo>
                  <a:cubicBezTo>
                    <a:pt x="1990" y="49"/>
                    <a:pt x="1989" y="49"/>
                    <a:pt x="1982" y="55"/>
                  </a:cubicBezTo>
                  <a:cubicBezTo>
                    <a:pt x="1976" y="60"/>
                    <a:pt x="1971" y="60"/>
                    <a:pt x="1968" y="66"/>
                  </a:cubicBezTo>
                  <a:cubicBezTo>
                    <a:pt x="1957" y="83"/>
                    <a:pt x="1970" y="95"/>
                    <a:pt x="1975" y="105"/>
                  </a:cubicBezTo>
                  <a:cubicBezTo>
                    <a:pt x="1945" y="104"/>
                    <a:pt x="1948" y="76"/>
                    <a:pt x="1936" y="63"/>
                  </a:cubicBezTo>
                  <a:cubicBezTo>
                    <a:pt x="1928" y="55"/>
                    <a:pt x="1916" y="58"/>
                    <a:pt x="1911" y="68"/>
                  </a:cubicBezTo>
                  <a:cubicBezTo>
                    <a:pt x="1906" y="78"/>
                    <a:pt x="1912" y="89"/>
                    <a:pt x="1915" y="98"/>
                  </a:cubicBezTo>
                  <a:cubicBezTo>
                    <a:pt x="1911" y="102"/>
                    <a:pt x="1909" y="104"/>
                    <a:pt x="1904" y="106"/>
                  </a:cubicBezTo>
                  <a:cubicBezTo>
                    <a:pt x="1900" y="100"/>
                    <a:pt x="1898" y="88"/>
                    <a:pt x="1895" y="80"/>
                  </a:cubicBezTo>
                  <a:cubicBezTo>
                    <a:pt x="1890" y="68"/>
                    <a:pt x="1888" y="69"/>
                    <a:pt x="1877" y="64"/>
                  </a:cubicBezTo>
                  <a:cubicBezTo>
                    <a:pt x="1861" y="74"/>
                    <a:pt x="1860" y="75"/>
                    <a:pt x="1862" y="101"/>
                  </a:cubicBezTo>
                  <a:cubicBezTo>
                    <a:pt x="1863" y="115"/>
                    <a:pt x="1856" y="111"/>
                    <a:pt x="1856" y="150"/>
                  </a:cubicBezTo>
                  <a:cubicBezTo>
                    <a:pt x="1846" y="147"/>
                    <a:pt x="1842" y="142"/>
                    <a:pt x="1832" y="137"/>
                  </a:cubicBezTo>
                  <a:cubicBezTo>
                    <a:pt x="1823" y="134"/>
                    <a:pt x="1815" y="130"/>
                    <a:pt x="1806" y="127"/>
                  </a:cubicBezTo>
                  <a:cubicBezTo>
                    <a:pt x="1778" y="119"/>
                    <a:pt x="1766" y="132"/>
                    <a:pt x="1777" y="156"/>
                  </a:cubicBezTo>
                  <a:cubicBezTo>
                    <a:pt x="1763" y="148"/>
                    <a:pt x="1737" y="153"/>
                    <a:pt x="1735" y="173"/>
                  </a:cubicBezTo>
                  <a:cubicBezTo>
                    <a:pt x="1734" y="202"/>
                    <a:pt x="1757" y="190"/>
                    <a:pt x="1774" y="195"/>
                  </a:cubicBezTo>
                  <a:cubicBezTo>
                    <a:pt x="1767" y="200"/>
                    <a:pt x="1766" y="197"/>
                    <a:pt x="1761" y="205"/>
                  </a:cubicBezTo>
                  <a:cubicBezTo>
                    <a:pt x="1749" y="225"/>
                    <a:pt x="1751" y="215"/>
                    <a:pt x="1734" y="213"/>
                  </a:cubicBezTo>
                  <a:cubicBezTo>
                    <a:pt x="1728" y="213"/>
                    <a:pt x="1722" y="214"/>
                    <a:pt x="1715" y="213"/>
                  </a:cubicBezTo>
                  <a:cubicBezTo>
                    <a:pt x="1714" y="203"/>
                    <a:pt x="1715" y="193"/>
                    <a:pt x="1710" y="187"/>
                  </a:cubicBezTo>
                  <a:cubicBezTo>
                    <a:pt x="1706" y="182"/>
                    <a:pt x="1698" y="179"/>
                    <a:pt x="1691" y="183"/>
                  </a:cubicBezTo>
                  <a:cubicBezTo>
                    <a:pt x="1678" y="189"/>
                    <a:pt x="1682" y="214"/>
                    <a:pt x="1686" y="232"/>
                  </a:cubicBezTo>
                  <a:cubicBezTo>
                    <a:pt x="1673" y="229"/>
                    <a:pt x="1678" y="232"/>
                    <a:pt x="1676" y="221"/>
                  </a:cubicBezTo>
                  <a:cubicBezTo>
                    <a:pt x="1673" y="206"/>
                    <a:pt x="1665" y="209"/>
                    <a:pt x="1656" y="202"/>
                  </a:cubicBezTo>
                  <a:cubicBezTo>
                    <a:pt x="1651" y="199"/>
                    <a:pt x="1650" y="195"/>
                    <a:pt x="1646" y="192"/>
                  </a:cubicBezTo>
                  <a:cubicBezTo>
                    <a:pt x="1636" y="185"/>
                    <a:pt x="1626" y="192"/>
                    <a:pt x="1623" y="201"/>
                  </a:cubicBezTo>
                  <a:cubicBezTo>
                    <a:pt x="1619" y="215"/>
                    <a:pt x="1628" y="220"/>
                    <a:pt x="1631" y="230"/>
                  </a:cubicBezTo>
                  <a:cubicBezTo>
                    <a:pt x="1618" y="232"/>
                    <a:pt x="1628" y="227"/>
                    <a:pt x="1617" y="217"/>
                  </a:cubicBezTo>
                  <a:cubicBezTo>
                    <a:pt x="1610" y="211"/>
                    <a:pt x="1603" y="214"/>
                    <a:pt x="1595" y="217"/>
                  </a:cubicBezTo>
                  <a:cubicBezTo>
                    <a:pt x="1588" y="220"/>
                    <a:pt x="1579" y="220"/>
                    <a:pt x="1573" y="223"/>
                  </a:cubicBezTo>
                  <a:cubicBezTo>
                    <a:pt x="1568" y="225"/>
                    <a:pt x="1568" y="227"/>
                    <a:pt x="1563" y="229"/>
                  </a:cubicBezTo>
                  <a:cubicBezTo>
                    <a:pt x="1558" y="230"/>
                    <a:pt x="1557" y="229"/>
                    <a:pt x="1552" y="230"/>
                  </a:cubicBezTo>
                  <a:cubicBezTo>
                    <a:pt x="1542" y="233"/>
                    <a:pt x="1544" y="240"/>
                    <a:pt x="1538" y="245"/>
                  </a:cubicBezTo>
                  <a:cubicBezTo>
                    <a:pt x="1529" y="253"/>
                    <a:pt x="1528" y="245"/>
                    <a:pt x="1524" y="261"/>
                  </a:cubicBezTo>
                  <a:cubicBezTo>
                    <a:pt x="1521" y="276"/>
                    <a:pt x="1520" y="293"/>
                    <a:pt x="1517" y="308"/>
                  </a:cubicBezTo>
                  <a:cubicBezTo>
                    <a:pt x="1515" y="314"/>
                    <a:pt x="1515" y="314"/>
                    <a:pt x="1515" y="314"/>
                  </a:cubicBezTo>
                  <a:cubicBezTo>
                    <a:pt x="1506" y="317"/>
                    <a:pt x="1499" y="320"/>
                    <a:pt x="1488" y="320"/>
                  </a:cubicBezTo>
                  <a:cubicBezTo>
                    <a:pt x="1485" y="309"/>
                    <a:pt x="1482" y="304"/>
                    <a:pt x="1469" y="303"/>
                  </a:cubicBezTo>
                  <a:cubicBezTo>
                    <a:pt x="1479" y="287"/>
                    <a:pt x="1468" y="267"/>
                    <a:pt x="1453" y="271"/>
                  </a:cubicBezTo>
                  <a:cubicBezTo>
                    <a:pt x="1443" y="274"/>
                    <a:pt x="1434" y="286"/>
                    <a:pt x="1433" y="298"/>
                  </a:cubicBezTo>
                  <a:cubicBezTo>
                    <a:pt x="1433" y="303"/>
                    <a:pt x="1433" y="301"/>
                    <a:pt x="1435" y="305"/>
                  </a:cubicBezTo>
                  <a:cubicBezTo>
                    <a:pt x="1435" y="308"/>
                    <a:pt x="1438" y="308"/>
                    <a:pt x="1436" y="311"/>
                  </a:cubicBezTo>
                  <a:cubicBezTo>
                    <a:pt x="1424" y="276"/>
                    <a:pt x="1387" y="305"/>
                    <a:pt x="1412" y="336"/>
                  </a:cubicBezTo>
                  <a:cubicBezTo>
                    <a:pt x="1410" y="339"/>
                    <a:pt x="1403" y="351"/>
                    <a:pt x="1400" y="353"/>
                  </a:cubicBezTo>
                  <a:cubicBezTo>
                    <a:pt x="1394" y="358"/>
                    <a:pt x="1392" y="360"/>
                    <a:pt x="1387" y="364"/>
                  </a:cubicBezTo>
                  <a:cubicBezTo>
                    <a:pt x="1384" y="361"/>
                    <a:pt x="1383" y="354"/>
                    <a:pt x="1381" y="349"/>
                  </a:cubicBezTo>
                  <a:cubicBezTo>
                    <a:pt x="1375" y="328"/>
                    <a:pt x="1355" y="334"/>
                    <a:pt x="1351" y="352"/>
                  </a:cubicBezTo>
                  <a:cubicBezTo>
                    <a:pt x="1345" y="349"/>
                    <a:pt x="1352" y="354"/>
                    <a:pt x="1347" y="349"/>
                  </a:cubicBezTo>
                  <a:cubicBezTo>
                    <a:pt x="1323" y="331"/>
                    <a:pt x="1323" y="363"/>
                    <a:pt x="1317" y="374"/>
                  </a:cubicBezTo>
                  <a:cubicBezTo>
                    <a:pt x="1308" y="376"/>
                    <a:pt x="1302" y="366"/>
                    <a:pt x="1289" y="383"/>
                  </a:cubicBezTo>
                  <a:cubicBezTo>
                    <a:pt x="1284" y="380"/>
                    <a:pt x="1281" y="379"/>
                    <a:pt x="1275" y="376"/>
                  </a:cubicBezTo>
                  <a:cubicBezTo>
                    <a:pt x="1262" y="369"/>
                    <a:pt x="1247" y="360"/>
                    <a:pt x="1245" y="390"/>
                  </a:cubicBezTo>
                  <a:cubicBezTo>
                    <a:pt x="1237" y="389"/>
                    <a:pt x="1225" y="403"/>
                    <a:pt x="1218" y="407"/>
                  </a:cubicBezTo>
                  <a:cubicBezTo>
                    <a:pt x="1220" y="424"/>
                    <a:pt x="1222" y="439"/>
                    <a:pt x="1231" y="446"/>
                  </a:cubicBezTo>
                  <a:cubicBezTo>
                    <a:pt x="1226" y="467"/>
                    <a:pt x="1221" y="461"/>
                    <a:pt x="1222" y="487"/>
                  </a:cubicBezTo>
                  <a:cubicBezTo>
                    <a:pt x="1223" y="496"/>
                    <a:pt x="1226" y="501"/>
                    <a:pt x="1225" y="509"/>
                  </a:cubicBezTo>
                  <a:cubicBezTo>
                    <a:pt x="1224" y="514"/>
                    <a:pt x="1221" y="521"/>
                    <a:pt x="1219" y="529"/>
                  </a:cubicBezTo>
                  <a:cubicBezTo>
                    <a:pt x="1211" y="531"/>
                    <a:pt x="1205" y="532"/>
                    <a:pt x="1196" y="533"/>
                  </a:cubicBezTo>
                  <a:cubicBezTo>
                    <a:pt x="1193" y="533"/>
                    <a:pt x="1187" y="533"/>
                    <a:pt x="1184" y="533"/>
                  </a:cubicBezTo>
                  <a:cubicBezTo>
                    <a:pt x="1170" y="532"/>
                    <a:pt x="1174" y="527"/>
                    <a:pt x="1175" y="515"/>
                  </a:cubicBezTo>
                  <a:cubicBezTo>
                    <a:pt x="1175" y="499"/>
                    <a:pt x="1168" y="489"/>
                    <a:pt x="1157" y="483"/>
                  </a:cubicBezTo>
                  <a:cubicBezTo>
                    <a:pt x="1155" y="465"/>
                    <a:pt x="1155" y="475"/>
                    <a:pt x="1163" y="461"/>
                  </a:cubicBezTo>
                  <a:cubicBezTo>
                    <a:pt x="1167" y="468"/>
                    <a:pt x="1171" y="469"/>
                    <a:pt x="1176" y="474"/>
                  </a:cubicBezTo>
                  <a:cubicBezTo>
                    <a:pt x="1166" y="523"/>
                    <a:pt x="1202" y="534"/>
                    <a:pt x="1208" y="509"/>
                  </a:cubicBezTo>
                  <a:cubicBezTo>
                    <a:pt x="1210" y="499"/>
                    <a:pt x="1207" y="497"/>
                    <a:pt x="1210" y="486"/>
                  </a:cubicBezTo>
                  <a:cubicBezTo>
                    <a:pt x="1215" y="467"/>
                    <a:pt x="1225" y="446"/>
                    <a:pt x="1198" y="442"/>
                  </a:cubicBezTo>
                  <a:cubicBezTo>
                    <a:pt x="1197" y="426"/>
                    <a:pt x="1191" y="409"/>
                    <a:pt x="1177" y="410"/>
                  </a:cubicBezTo>
                  <a:cubicBezTo>
                    <a:pt x="1156" y="412"/>
                    <a:pt x="1165" y="433"/>
                    <a:pt x="1163" y="446"/>
                  </a:cubicBezTo>
                  <a:cubicBezTo>
                    <a:pt x="1146" y="416"/>
                    <a:pt x="1111" y="420"/>
                    <a:pt x="1131" y="463"/>
                  </a:cubicBezTo>
                  <a:cubicBezTo>
                    <a:pt x="1125" y="466"/>
                    <a:pt x="1122" y="469"/>
                    <a:pt x="1119" y="476"/>
                  </a:cubicBezTo>
                  <a:cubicBezTo>
                    <a:pt x="1112" y="490"/>
                    <a:pt x="1115" y="480"/>
                    <a:pt x="1107" y="488"/>
                  </a:cubicBezTo>
                  <a:cubicBezTo>
                    <a:pt x="1101" y="494"/>
                    <a:pt x="1097" y="511"/>
                    <a:pt x="1095" y="521"/>
                  </a:cubicBezTo>
                  <a:cubicBezTo>
                    <a:pt x="1094" y="525"/>
                    <a:pt x="1096" y="521"/>
                    <a:pt x="1093" y="526"/>
                  </a:cubicBezTo>
                  <a:cubicBezTo>
                    <a:pt x="1080" y="519"/>
                    <a:pt x="1080" y="519"/>
                    <a:pt x="1080" y="519"/>
                  </a:cubicBezTo>
                  <a:cubicBezTo>
                    <a:pt x="1081" y="504"/>
                    <a:pt x="1078" y="495"/>
                    <a:pt x="1067" y="492"/>
                  </a:cubicBezTo>
                  <a:cubicBezTo>
                    <a:pt x="1045" y="487"/>
                    <a:pt x="1014" y="496"/>
                    <a:pt x="1029" y="522"/>
                  </a:cubicBezTo>
                  <a:cubicBezTo>
                    <a:pt x="1034" y="532"/>
                    <a:pt x="1045" y="529"/>
                    <a:pt x="1057" y="530"/>
                  </a:cubicBezTo>
                  <a:cubicBezTo>
                    <a:pt x="1052" y="549"/>
                    <a:pt x="1052" y="549"/>
                    <a:pt x="1052" y="549"/>
                  </a:cubicBezTo>
                  <a:cubicBezTo>
                    <a:pt x="1043" y="548"/>
                    <a:pt x="1041" y="542"/>
                    <a:pt x="1033" y="541"/>
                  </a:cubicBezTo>
                  <a:cubicBezTo>
                    <a:pt x="1025" y="539"/>
                    <a:pt x="1019" y="546"/>
                    <a:pt x="1014" y="548"/>
                  </a:cubicBezTo>
                  <a:cubicBezTo>
                    <a:pt x="996" y="555"/>
                    <a:pt x="998" y="547"/>
                    <a:pt x="981" y="568"/>
                  </a:cubicBezTo>
                  <a:cubicBezTo>
                    <a:pt x="972" y="563"/>
                    <a:pt x="964" y="567"/>
                    <a:pt x="961" y="574"/>
                  </a:cubicBezTo>
                  <a:cubicBezTo>
                    <a:pt x="957" y="582"/>
                    <a:pt x="958" y="594"/>
                    <a:pt x="957" y="605"/>
                  </a:cubicBezTo>
                  <a:cubicBezTo>
                    <a:pt x="950" y="595"/>
                    <a:pt x="954" y="583"/>
                    <a:pt x="945" y="576"/>
                  </a:cubicBezTo>
                  <a:cubicBezTo>
                    <a:pt x="934" y="569"/>
                    <a:pt x="924" y="577"/>
                    <a:pt x="921" y="587"/>
                  </a:cubicBezTo>
                  <a:cubicBezTo>
                    <a:pt x="919" y="597"/>
                    <a:pt x="917" y="618"/>
                    <a:pt x="916" y="622"/>
                  </a:cubicBezTo>
                  <a:cubicBezTo>
                    <a:pt x="913" y="633"/>
                    <a:pt x="904" y="625"/>
                    <a:pt x="906" y="651"/>
                  </a:cubicBezTo>
                  <a:cubicBezTo>
                    <a:pt x="898" y="654"/>
                    <a:pt x="895" y="657"/>
                    <a:pt x="890" y="664"/>
                  </a:cubicBezTo>
                  <a:cubicBezTo>
                    <a:pt x="888" y="668"/>
                    <a:pt x="888" y="668"/>
                    <a:pt x="888" y="668"/>
                  </a:cubicBezTo>
                  <a:cubicBezTo>
                    <a:pt x="888" y="668"/>
                    <a:pt x="887" y="669"/>
                    <a:pt x="887" y="669"/>
                  </a:cubicBezTo>
                  <a:cubicBezTo>
                    <a:pt x="868" y="655"/>
                    <a:pt x="864" y="637"/>
                    <a:pt x="842" y="657"/>
                  </a:cubicBezTo>
                  <a:cubicBezTo>
                    <a:pt x="834" y="664"/>
                    <a:pt x="833" y="667"/>
                    <a:pt x="827" y="662"/>
                  </a:cubicBezTo>
                  <a:cubicBezTo>
                    <a:pt x="835" y="651"/>
                    <a:pt x="847" y="646"/>
                    <a:pt x="836" y="616"/>
                  </a:cubicBezTo>
                  <a:cubicBezTo>
                    <a:pt x="855" y="617"/>
                    <a:pt x="845" y="615"/>
                    <a:pt x="856" y="608"/>
                  </a:cubicBezTo>
                  <a:cubicBezTo>
                    <a:pt x="862" y="613"/>
                    <a:pt x="871" y="623"/>
                    <a:pt x="878" y="627"/>
                  </a:cubicBezTo>
                  <a:cubicBezTo>
                    <a:pt x="888" y="631"/>
                    <a:pt x="897" y="624"/>
                    <a:pt x="899" y="615"/>
                  </a:cubicBezTo>
                  <a:cubicBezTo>
                    <a:pt x="902" y="599"/>
                    <a:pt x="894" y="595"/>
                    <a:pt x="887" y="589"/>
                  </a:cubicBezTo>
                  <a:cubicBezTo>
                    <a:pt x="880" y="581"/>
                    <a:pt x="878" y="576"/>
                    <a:pt x="867" y="572"/>
                  </a:cubicBezTo>
                  <a:cubicBezTo>
                    <a:pt x="889" y="562"/>
                    <a:pt x="876" y="565"/>
                    <a:pt x="887" y="553"/>
                  </a:cubicBezTo>
                  <a:cubicBezTo>
                    <a:pt x="897" y="559"/>
                    <a:pt x="914" y="571"/>
                    <a:pt x="921" y="552"/>
                  </a:cubicBezTo>
                  <a:cubicBezTo>
                    <a:pt x="927" y="533"/>
                    <a:pt x="912" y="524"/>
                    <a:pt x="901" y="519"/>
                  </a:cubicBezTo>
                  <a:cubicBezTo>
                    <a:pt x="904" y="511"/>
                    <a:pt x="907" y="509"/>
                    <a:pt x="907" y="497"/>
                  </a:cubicBezTo>
                  <a:cubicBezTo>
                    <a:pt x="932" y="517"/>
                    <a:pt x="941" y="495"/>
                    <a:pt x="934" y="473"/>
                  </a:cubicBezTo>
                  <a:cubicBezTo>
                    <a:pt x="948" y="467"/>
                    <a:pt x="948" y="467"/>
                    <a:pt x="948" y="467"/>
                  </a:cubicBezTo>
                  <a:cubicBezTo>
                    <a:pt x="949" y="467"/>
                    <a:pt x="949" y="468"/>
                    <a:pt x="949" y="469"/>
                  </a:cubicBezTo>
                  <a:cubicBezTo>
                    <a:pt x="953" y="479"/>
                    <a:pt x="955" y="490"/>
                    <a:pt x="968" y="489"/>
                  </a:cubicBezTo>
                  <a:cubicBezTo>
                    <a:pt x="979" y="488"/>
                    <a:pt x="982" y="478"/>
                    <a:pt x="985" y="466"/>
                  </a:cubicBezTo>
                  <a:cubicBezTo>
                    <a:pt x="1009" y="468"/>
                    <a:pt x="1009" y="466"/>
                    <a:pt x="1021" y="452"/>
                  </a:cubicBezTo>
                  <a:cubicBezTo>
                    <a:pt x="1033" y="457"/>
                    <a:pt x="1060" y="476"/>
                    <a:pt x="1071" y="471"/>
                  </a:cubicBezTo>
                  <a:cubicBezTo>
                    <a:pt x="1079" y="468"/>
                    <a:pt x="1084" y="455"/>
                    <a:pt x="1078" y="444"/>
                  </a:cubicBezTo>
                  <a:cubicBezTo>
                    <a:pt x="1075" y="437"/>
                    <a:pt x="1066" y="433"/>
                    <a:pt x="1058" y="430"/>
                  </a:cubicBezTo>
                  <a:cubicBezTo>
                    <a:pt x="1059" y="429"/>
                    <a:pt x="1059" y="428"/>
                    <a:pt x="1059" y="428"/>
                  </a:cubicBezTo>
                  <a:cubicBezTo>
                    <a:pt x="1065" y="421"/>
                    <a:pt x="1065" y="421"/>
                    <a:pt x="1065" y="421"/>
                  </a:cubicBezTo>
                  <a:cubicBezTo>
                    <a:pt x="1075" y="435"/>
                    <a:pt x="1078" y="435"/>
                    <a:pt x="1092" y="425"/>
                  </a:cubicBezTo>
                  <a:cubicBezTo>
                    <a:pt x="1104" y="418"/>
                    <a:pt x="1112" y="424"/>
                    <a:pt x="1110" y="399"/>
                  </a:cubicBezTo>
                  <a:cubicBezTo>
                    <a:pt x="1129" y="396"/>
                    <a:pt x="1126" y="383"/>
                    <a:pt x="1126" y="362"/>
                  </a:cubicBezTo>
                  <a:cubicBezTo>
                    <a:pt x="1134" y="369"/>
                    <a:pt x="1143" y="376"/>
                    <a:pt x="1160" y="375"/>
                  </a:cubicBezTo>
                  <a:cubicBezTo>
                    <a:pt x="1167" y="374"/>
                    <a:pt x="1172" y="372"/>
                    <a:pt x="1175" y="367"/>
                  </a:cubicBezTo>
                  <a:cubicBezTo>
                    <a:pt x="1179" y="362"/>
                    <a:pt x="1180" y="355"/>
                    <a:pt x="1183" y="350"/>
                  </a:cubicBezTo>
                  <a:cubicBezTo>
                    <a:pt x="1187" y="342"/>
                    <a:pt x="1185" y="339"/>
                    <a:pt x="1188" y="331"/>
                  </a:cubicBezTo>
                  <a:cubicBezTo>
                    <a:pt x="1191" y="325"/>
                    <a:pt x="1194" y="322"/>
                    <a:pt x="1194" y="313"/>
                  </a:cubicBezTo>
                  <a:cubicBezTo>
                    <a:pt x="1192" y="291"/>
                    <a:pt x="1177" y="298"/>
                    <a:pt x="1169" y="296"/>
                  </a:cubicBezTo>
                  <a:cubicBezTo>
                    <a:pt x="1168" y="294"/>
                    <a:pt x="1169" y="293"/>
                    <a:pt x="1170" y="291"/>
                  </a:cubicBezTo>
                  <a:cubicBezTo>
                    <a:pt x="1174" y="286"/>
                    <a:pt x="1179" y="280"/>
                    <a:pt x="1181" y="273"/>
                  </a:cubicBezTo>
                  <a:cubicBezTo>
                    <a:pt x="1186" y="255"/>
                    <a:pt x="1180" y="254"/>
                    <a:pt x="1176" y="244"/>
                  </a:cubicBezTo>
                  <a:cubicBezTo>
                    <a:pt x="1180" y="233"/>
                    <a:pt x="1180" y="233"/>
                    <a:pt x="1180" y="233"/>
                  </a:cubicBezTo>
                  <a:cubicBezTo>
                    <a:pt x="1186" y="240"/>
                    <a:pt x="1188" y="249"/>
                    <a:pt x="1198" y="250"/>
                  </a:cubicBezTo>
                  <a:cubicBezTo>
                    <a:pt x="1212" y="253"/>
                    <a:pt x="1244" y="256"/>
                    <a:pt x="1239" y="228"/>
                  </a:cubicBezTo>
                  <a:cubicBezTo>
                    <a:pt x="1237" y="217"/>
                    <a:pt x="1231" y="216"/>
                    <a:pt x="1222" y="213"/>
                  </a:cubicBezTo>
                  <a:cubicBezTo>
                    <a:pt x="1226" y="209"/>
                    <a:pt x="1229" y="205"/>
                    <a:pt x="1233" y="201"/>
                  </a:cubicBezTo>
                  <a:cubicBezTo>
                    <a:pt x="1243" y="191"/>
                    <a:pt x="1249" y="210"/>
                    <a:pt x="1265" y="180"/>
                  </a:cubicBezTo>
                  <a:cubicBezTo>
                    <a:pt x="1275" y="162"/>
                    <a:pt x="1262" y="141"/>
                    <a:pt x="1247" y="150"/>
                  </a:cubicBezTo>
                  <a:cubicBezTo>
                    <a:pt x="1245" y="151"/>
                    <a:pt x="1242" y="154"/>
                    <a:pt x="1242" y="154"/>
                  </a:cubicBezTo>
                  <a:cubicBezTo>
                    <a:pt x="1240" y="155"/>
                    <a:pt x="1239" y="157"/>
                    <a:pt x="1235" y="155"/>
                  </a:cubicBezTo>
                  <a:cubicBezTo>
                    <a:pt x="1234" y="137"/>
                    <a:pt x="1243" y="133"/>
                    <a:pt x="1218" y="113"/>
                  </a:cubicBezTo>
                  <a:cubicBezTo>
                    <a:pt x="1220" y="83"/>
                    <a:pt x="1227" y="105"/>
                    <a:pt x="1208" y="75"/>
                  </a:cubicBezTo>
                  <a:cubicBezTo>
                    <a:pt x="1189" y="75"/>
                    <a:pt x="1172" y="81"/>
                    <a:pt x="1160" y="96"/>
                  </a:cubicBezTo>
                  <a:cubicBezTo>
                    <a:pt x="1149" y="89"/>
                    <a:pt x="1139" y="87"/>
                    <a:pt x="1133" y="104"/>
                  </a:cubicBezTo>
                  <a:cubicBezTo>
                    <a:pt x="1129" y="113"/>
                    <a:pt x="1120" y="130"/>
                    <a:pt x="1112" y="135"/>
                  </a:cubicBezTo>
                  <a:cubicBezTo>
                    <a:pt x="1120" y="118"/>
                    <a:pt x="1123" y="104"/>
                    <a:pt x="1102" y="98"/>
                  </a:cubicBezTo>
                  <a:cubicBezTo>
                    <a:pt x="1097" y="97"/>
                    <a:pt x="1090" y="99"/>
                    <a:pt x="1084" y="102"/>
                  </a:cubicBezTo>
                  <a:cubicBezTo>
                    <a:pt x="1075" y="106"/>
                    <a:pt x="1076" y="113"/>
                    <a:pt x="1076" y="124"/>
                  </a:cubicBezTo>
                  <a:cubicBezTo>
                    <a:pt x="1065" y="131"/>
                    <a:pt x="1065" y="131"/>
                    <a:pt x="1065" y="131"/>
                  </a:cubicBezTo>
                  <a:cubicBezTo>
                    <a:pt x="1061" y="115"/>
                    <a:pt x="1046" y="108"/>
                    <a:pt x="1037" y="122"/>
                  </a:cubicBezTo>
                  <a:cubicBezTo>
                    <a:pt x="1030" y="133"/>
                    <a:pt x="1034" y="156"/>
                    <a:pt x="1032" y="167"/>
                  </a:cubicBezTo>
                  <a:cubicBezTo>
                    <a:pt x="1028" y="155"/>
                    <a:pt x="1018" y="126"/>
                    <a:pt x="1002" y="144"/>
                  </a:cubicBezTo>
                  <a:cubicBezTo>
                    <a:pt x="996" y="151"/>
                    <a:pt x="995" y="158"/>
                    <a:pt x="992" y="167"/>
                  </a:cubicBezTo>
                  <a:cubicBezTo>
                    <a:pt x="988" y="175"/>
                    <a:pt x="991" y="170"/>
                    <a:pt x="983" y="174"/>
                  </a:cubicBezTo>
                  <a:cubicBezTo>
                    <a:pt x="978" y="177"/>
                    <a:pt x="979" y="177"/>
                    <a:pt x="975" y="180"/>
                  </a:cubicBezTo>
                  <a:cubicBezTo>
                    <a:pt x="965" y="165"/>
                    <a:pt x="964" y="157"/>
                    <a:pt x="947" y="157"/>
                  </a:cubicBezTo>
                  <a:cubicBezTo>
                    <a:pt x="939" y="157"/>
                    <a:pt x="946" y="160"/>
                    <a:pt x="939" y="153"/>
                  </a:cubicBezTo>
                  <a:cubicBezTo>
                    <a:pt x="925" y="139"/>
                    <a:pt x="906" y="131"/>
                    <a:pt x="901" y="159"/>
                  </a:cubicBezTo>
                  <a:cubicBezTo>
                    <a:pt x="884" y="153"/>
                    <a:pt x="882" y="159"/>
                    <a:pt x="874" y="171"/>
                  </a:cubicBezTo>
                  <a:cubicBezTo>
                    <a:pt x="869" y="167"/>
                    <a:pt x="863" y="161"/>
                    <a:pt x="854" y="166"/>
                  </a:cubicBezTo>
                  <a:cubicBezTo>
                    <a:pt x="847" y="170"/>
                    <a:pt x="847" y="177"/>
                    <a:pt x="843" y="184"/>
                  </a:cubicBezTo>
                  <a:cubicBezTo>
                    <a:pt x="831" y="180"/>
                    <a:pt x="808" y="175"/>
                    <a:pt x="797" y="185"/>
                  </a:cubicBezTo>
                  <a:cubicBezTo>
                    <a:pt x="793" y="190"/>
                    <a:pt x="790" y="201"/>
                    <a:pt x="794" y="210"/>
                  </a:cubicBezTo>
                  <a:cubicBezTo>
                    <a:pt x="798" y="217"/>
                    <a:pt x="807" y="217"/>
                    <a:pt x="811" y="221"/>
                  </a:cubicBezTo>
                  <a:cubicBezTo>
                    <a:pt x="807" y="227"/>
                    <a:pt x="807" y="231"/>
                    <a:pt x="806" y="240"/>
                  </a:cubicBezTo>
                  <a:cubicBezTo>
                    <a:pt x="799" y="236"/>
                    <a:pt x="790" y="226"/>
                    <a:pt x="784" y="223"/>
                  </a:cubicBezTo>
                  <a:cubicBezTo>
                    <a:pt x="773" y="218"/>
                    <a:pt x="764" y="226"/>
                    <a:pt x="762" y="236"/>
                  </a:cubicBezTo>
                  <a:cubicBezTo>
                    <a:pt x="758" y="263"/>
                    <a:pt x="789" y="262"/>
                    <a:pt x="793" y="281"/>
                  </a:cubicBezTo>
                  <a:cubicBezTo>
                    <a:pt x="776" y="275"/>
                    <a:pt x="769" y="262"/>
                    <a:pt x="755" y="283"/>
                  </a:cubicBezTo>
                  <a:cubicBezTo>
                    <a:pt x="752" y="289"/>
                    <a:pt x="726" y="301"/>
                    <a:pt x="746" y="321"/>
                  </a:cubicBezTo>
                  <a:cubicBezTo>
                    <a:pt x="743" y="330"/>
                    <a:pt x="738" y="332"/>
                    <a:pt x="740" y="346"/>
                  </a:cubicBezTo>
                  <a:cubicBezTo>
                    <a:pt x="726" y="343"/>
                    <a:pt x="719" y="348"/>
                    <a:pt x="717" y="362"/>
                  </a:cubicBezTo>
                  <a:cubicBezTo>
                    <a:pt x="710" y="361"/>
                    <a:pt x="704" y="361"/>
                    <a:pt x="699" y="365"/>
                  </a:cubicBezTo>
                  <a:cubicBezTo>
                    <a:pt x="695" y="369"/>
                    <a:pt x="696" y="369"/>
                    <a:pt x="695" y="375"/>
                  </a:cubicBezTo>
                  <a:cubicBezTo>
                    <a:pt x="691" y="385"/>
                    <a:pt x="691" y="385"/>
                    <a:pt x="691" y="385"/>
                  </a:cubicBezTo>
                  <a:cubicBezTo>
                    <a:pt x="682" y="379"/>
                    <a:pt x="682" y="379"/>
                    <a:pt x="682" y="379"/>
                  </a:cubicBezTo>
                  <a:cubicBezTo>
                    <a:pt x="693" y="360"/>
                    <a:pt x="688" y="359"/>
                    <a:pt x="680" y="345"/>
                  </a:cubicBezTo>
                  <a:cubicBezTo>
                    <a:pt x="688" y="339"/>
                    <a:pt x="686" y="341"/>
                    <a:pt x="691" y="331"/>
                  </a:cubicBezTo>
                  <a:cubicBezTo>
                    <a:pt x="696" y="320"/>
                    <a:pt x="693" y="329"/>
                    <a:pt x="703" y="322"/>
                  </a:cubicBezTo>
                  <a:cubicBezTo>
                    <a:pt x="712" y="316"/>
                    <a:pt x="714" y="299"/>
                    <a:pt x="704" y="291"/>
                  </a:cubicBezTo>
                  <a:cubicBezTo>
                    <a:pt x="700" y="287"/>
                    <a:pt x="679" y="286"/>
                    <a:pt x="670" y="283"/>
                  </a:cubicBezTo>
                  <a:cubicBezTo>
                    <a:pt x="656" y="277"/>
                    <a:pt x="650" y="277"/>
                    <a:pt x="643" y="290"/>
                  </a:cubicBezTo>
                  <a:cubicBezTo>
                    <a:pt x="636" y="282"/>
                    <a:pt x="630" y="271"/>
                    <a:pt x="619" y="271"/>
                  </a:cubicBezTo>
                  <a:cubicBezTo>
                    <a:pt x="606" y="271"/>
                    <a:pt x="603" y="281"/>
                    <a:pt x="604" y="297"/>
                  </a:cubicBezTo>
                  <a:cubicBezTo>
                    <a:pt x="598" y="295"/>
                    <a:pt x="596" y="294"/>
                    <a:pt x="590" y="298"/>
                  </a:cubicBezTo>
                  <a:cubicBezTo>
                    <a:pt x="570" y="278"/>
                    <a:pt x="574" y="293"/>
                    <a:pt x="560" y="290"/>
                  </a:cubicBezTo>
                  <a:cubicBezTo>
                    <a:pt x="554" y="289"/>
                    <a:pt x="535" y="282"/>
                    <a:pt x="536" y="306"/>
                  </a:cubicBezTo>
                  <a:cubicBezTo>
                    <a:pt x="536" y="319"/>
                    <a:pt x="542" y="320"/>
                    <a:pt x="546" y="328"/>
                  </a:cubicBezTo>
                  <a:cubicBezTo>
                    <a:pt x="543" y="331"/>
                    <a:pt x="542" y="331"/>
                    <a:pt x="540" y="333"/>
                  </a:cubicBezTo>
                  <a:cubicBezTo>
                    <a:pt x="531" y="346"/>
                    <a:pt x="538" y="342"/>
                    <a:pt x="522" y="351"/>
                  </a:cubicBezTo>
                  <a:cubicBezTo>
                    <a:pt x="522" y="344"/>
                    <a:pt x="522" y="342"/>
                    <a:pt x="519" y="336"/>
                  </a:cubicBezTo>
                  <a:cubicBezTo>
                    <a:pt x="513" y="325"/>
                    <a:pt x="510" y="306"/>
                    <a:pt x="493" y="313"/>
                  </a:cubicBezTo>
                  <a:cubicBezTo>
                    <a:pt x="479" y="318"/>
                    <a:pt x="476" y="338"/>
                    <a:pt x="456" y="343"/>
                  </a:cubicBezTo>
                  <a:cubicBezTo>
                    <a:pt x="430" y="350"/>
                    <a:pt x="434" y="378"/>
                    <a:pt x="449" y="382"/>
                  </a:cubicBezTo>
                  <a:cubicBezTo>
                    <a:pt x="455" y="383"/>
                    <a:pt x="471" y="379"/>
                    <a:pt x="476" y="377"/>
                  </a:cubicBezTo>
                  <a:cubicBezTo>
                    <a:pt x="484" y="374"/>
                    <a:pt x="488" y="367"/>
                    <a:pt x="494" y="362"/>
                  </a:cubicBezTo>
                  <a:cubicBezTo>
                    <a:pt x="503" y="365"/>
                    <a:pt x="503" y="368"/>
                    <a:pt x="514" y="364"/>
                  </a:cubicBezTo>
                  <a:cubicBezTo>
                    <a:pt x="512" y="380"/>
                    <a:pt x="517" y="378"/>
                    <a:pt x="514" y="388"/>
                  </a:cubicBezTo>
                  <a:cubicBezTo>
                    <a:pt x="513" y="394"/>
                    <a:pt x="508" y="399"/>
                    <a:pt x="507" y="405"/>
                  </a:cubicBezTo>
                  <a:cubicBezTo>
                    <a:pt x="500" y="428"/>
                    <a:pt x="516" y="428"/>
                    <a:pt x="525" y="433"/>
                  </a:cubicBezTo>
                  <a:cubicBezTo>
                    <a:pt x="518" y="441"/>
                    <a:pt x="524" y="446"/>
                    <a:pt x="517" y="454"/>
                  </a:cubicBezTo>
                  <a:cubicBezTo>
                    <a:pt x="513" y="459"/>
                    <a:pt x="510" y="467"/>
                    <a:pt x="504" y="469"/>
                  </a:cubicBezTo>
                  <a:cubicBezTo>
                    <a:pt x="498" y="457"/>
                    <a:pt x="516" y="446"/>
                    <a:pt x="501" y="431"/>
                  </a:cubicBezTo>
                  <a:cubicBezTo>
                    <a:pt x="491" y="420"/>
                    <a:pt x="480" y="427"/>
                    <a:pt x="475" y="441"/>
                  </a:cubicBezTo>
                  <a:cubicBezTo>
                    <a:pt x="480" y="419"/>
                    <a:pt x="470" y="406"/>
                    <a:pt x="451" y="410"/>
                  </a:cubicBezTo>
                  <a:cubicBezTo>
                    <a:pt x="434" y="414"/>
                    <a:pt x="434" y="436"/>
                    <a:pt x="446" y="447"/>
                  </a:cubicBezTo>
                  <a:cubicBezTo>
                    <a:pt x="443" y="462"/>
                    <a:pt x="437" y="453"/>
                    <a:pt x="438" y="476"/>
                  </a:cubicBezTo>
                  <a:cubicBezTo>
                    <a:pt x="428" y="465"/>
                    <a:pt x="419" y="464"/>
                    <a:pt x="409" y="476"/>
                  </a:cubicBezTo>
                  <a:cubicBezTo>
                    <a:pt x="409" y="461"/>
                    <a:pt x="406" y="453"/>
                    <a:pt x="395" y="451"/>
                  </a:cubicBezTo>
                  <a:cubicBezTo>
                    <a:pt x="382" y="449"/>
                    <a:pt x="387" y="460"/>
                    <a:pt x="369" y="460"/>
                  </a:cubicBezTo>
                  <a:cubicBezTo>
                    <a:pt x="359" y="450"/>
                    <a:pt x="345" y="420"/>
                    <a:pt x="326" y="428"/>
                  </a:cubicBezTo>
                  <a:cubicBezTo>
                    <a:pt x="320" y="422"/>
                    <a:pt x="306" y="400"/>
                    <a:pt x="292" y="415"/>
                  </a:cubicBezTo>
                  <a:cubicBezTo>
                    <a:pt x="278" y="430"/>
                    <a:pt x="293" y="446"/>
                    <a:pt x="301" y="453"/>
                  </a:cubicBezTo>
                  <a:cubicBezTo>
                    <a:pt x="293" y="459"/>
                    <a:pt x="297" y="464"/>
                    <a:pt x="292" y="472"/>
                  </a:cubicBezTo>
                  <a:cubicBezTo>
                    <a:pt x="289" y="477"/>
                    <a:pt x="287" y="477"/>
                    <a:pt x="284" y="480"/>
                  </a:cubicBezTo>
                  <a:cubicBezTo>
                    <a:pt x="281" y="484"/>
                    <a:pt x="282" y="485"/>
                    <a:pt x="278" y="489"/>
                  </a:cubicBezTo>
                  <a:cubicBezTo>
                    <a:pt x="269" y="474"/>
                    <a:pt x="269" y="474"/>
                    <a:pt x="269" y="474"/>
                  </a:cubicBezTo>
                  <a:cubicBezTo>
                    <a:pt x="274" y="467"/>
                    <a:pt x="282" y="465"/>
                    <a:pt x="280" y="450"/>
                  </a:cubicBezTo>
                  <a:cubicBezTo>
                    <a:pt x="279" y="440"/>
                    <a:pt x="271" y="433"/>
                    <a:pt x="261" y="435"/>
                  </a:cubicBezTo>
                  <a:cubicBezTo>
                    <a:pt x="255" y="436"/>
                    <a:pt x="243" y="445"/>
                    <a:pt x="240" y="449"/>
                  </a:cubicBezTo>
                  <a:cubicBezTo>
                    <a:pt x="233" y="459"/>
                    <a:pt x="239" y="463"/>
                    <a:pt x="229" y="474"/>
                  </a:cubicBezTo>
                  <a:cubicBezTo>
                    <a:pt x="198" y="511"/>
                    <a:pt x="211" y="479"/>
                    <a:pt x="190" y="500"/>
                  </a:cubicBezTo>
                  <a:cubicBezTo>
                    <a:pt x="175" y="516"/>
                    <a:pt x="177" y="540"/>
                    <a:pt x="203" y="537"/>
                  </a:cubicBezTo>
                  <a:cubicBezTo>
                    <a:pt x="203" y="561"/>
                    <a:pt x="206" y="575"/>
                    <a:pt x="228" y="569"/>
                  </a:cubicBezTo>
                  <a:cubicBezTo>
                    <a:pt x="231" y="572"/>
                    <a:pt x="235" y="579"/>
                    <a:pt x="237" y="583"/>
                  </a:cubicBezTo>
                  <a:cubicBezTo>
                    <a:pt x="185" y="593"/>
                    <a:pt x="203" y="632"/>
                    <a:pt x="223" y="627"/>
                  </a:cubicBezTo>
                  <a:cubicBezTo>
                    <a:pt x="233" y="625"/>
                    <a:pt x="248" y="618"/>
                    <a:pt x="258" y="615"/>
                  </a:cubicBezTo>
                  <a:cubicBezTo>
                    <a:pt x="269" y="612"/>
                    <a:pt x="265" y="617"/>
                    <a:pt x="274" y="621"/>
                  </a:cubicBezTo>
                  <a:cubicBezTo>
                    <a:pt x="282" y="623"/>
                    <a:pt x="286" y="621"/>
                    <a:pt x="293" y="621"/>
                  </a:cubicBezTo>
                  <a:cubicBezTo>
                    <a:pt x="307" y="621"/>
                    <a:pt x="314" y="634"/>
                    <a:pt x="328" y="621"/>
                  </a:cubicBezTo>
                  <a:cubicBezTo>
                    <a:pt x="334" y="615"/>
                    <a:pt x="334" y="613"/>
                    <a:pt x="342" y="609"/>
                  </a:cubicBezTo>
                  <a:cubicBezTo>
                    <a:pt x="356" y="604"/>
                    <a:pt x="385" y="594"/>
                    <a:pt x="371" y="569"/>
                  </a:cubicBezTo>
                  <a:cubicBezTo>
                    <a:pt x="365" y="558"/>
                    <a:pt x="352" y="556"/>
                    <a:pt x="340" y="552"/>
                  </a:cubicBezTo>
                  <a:cubicBezTo>
                    <a:pt x="336" y="549"/>
                    <a:pt x="338" y="548"/>
                    <a:pt x="336" y="543"/>
                  </a:cubicBezTo>
                  <a:cubicBezTo>
                    <a:pt x="334" y="537"/>
                    <a:pt x="336" y="539"/>
                    <a:pt x="332" y="534"/>
                  </a:cubicBezTo>
                  <a:cubicBezTo>
                    <a:pt x="328" y="528"/>
                    <a:pt x="326" y="530"/>
                    <a:pt x="324" y="522"/>
                  </a:cubicBezTo>
                  <a:cubicBezTo>
                    <a:pt x="331" y="525"/>
                    <a:pt x="332" y="530"/>
                    <a:pt x="340" y="529"/>
                  </a:cubicBezTo>
                  <a:cubicBezTo>
                    <a:pt x="360" y="529"/>
                    <a:pt x="335" y="519"/>
                    <a:pt x="382" y="548"/>
                  </a:cubicBezTo>
                  <a:cubicBezTo>
                    <a:pt x="398" y="558"/>
                    <a:pt x="413" y="579"/>
                    <a:pt x="426" y="567"/>
                  </a:cubicBezTo>
                  <a:cubicBezTo>
                    <a:pt x="433" y="559"/>
                    <a:pt x="427" y="555"/>
                    <a:pt x="436" y="554"/>
                  </a:cubicBezTo>
                  <a:cubicBezTo>
                    <a:pt x="441" y="564"/>
                    <a:pt x="435" y="572"/>
                    <a:pt x="446" y="577"/>
                  </a:cubicBezTo>
                  <a:cubicBezTo>
                    <a:pt x="456" y="581"/>
                    <a:pt x="463" y="575"/>
                    <a:pt x="470" y="572"/>
                  </a:cubicBezTo>
                  <a:cubicBezTo>
                    <a:pt x="477" y="577"/>
                    <a:pt x="483" y="588"/>
                    <a:pt x="493" y="587"/>
                  </a:cubicBezTo>
                  <a:cubicBezTo>
                    <a:pt x="516" y="584"/>
                    <a:pt x="510" y="551"/>
                    <a:pt x="486" y="541"/>
                  </a:cubicBezTo>
                  <a:cubicBezTo>
                    <a:pt x="474" y="536"/>
                    <a:pt x="474" y="530"/>
                    <a:pt x="458" y="535"/>
                  </a:cubicBezTo>
                  <a:cubicBezTo>
                    <a:pt x="486" y="514"/>
                    <a:pt x="473" y="510"/>
                    <a:pt x="489" y="505"/>
                  </a:cubicBezTo>
                  <a:cubicBezTo>
                    <a:pt x="489" y="506"/>
                    <a:pt x="489" y="506"/>
                    <a:pt x="489" y="507"/>
                  </a:cubicBezTo>
                  <a:cubicBezTo>
                    <a:pt x="501" y="523"/>
                    <a:pt x="495" y="529"/>
                    <a:pt x="509" y="546"/>
                  </a:cubicBezTo>
                  <a:cubicBezTo>
                    <a:pt x="526" y="568"/>
                    <a:pt x="533" y="545"/>
                    <a:pt x="540" y="537"/>
                  </a:cubicBezTo>
                  <a:cubicBezTo>
                    <a:pt x="546" y="552"/>
                    <a:pt x="539" y="539"/>
                    <a:pt x="536" y="556"/>
                  </a:cubicBezTo>
                  <a:cubicBezTo>
                    <a:pt x="536" y="560"/>
                    <a:pt x="536" y="561"/>
                    <a:pt x="536" y="564"/>
                  </a:cubicBezTo>
                  <a:cubicBezTo>
                    <a:pt x="535" y="569"/>
                    <a:pt x="535" y="566"/>
                    <a:pt x="534" y="569"/>
                  </a:cubicBezTo>
                  <a:cubicBezTo>
                    <a:pt x="533" y="572"/>
                    <a:pt x="532" y="572"/>
                    <a:pt x="530" y="576"/>
                  </a:cubicBezTo>
                  <a:cubicBezTo>
                    <a:pt x="526" y="585"/>
                    <a:pt x="529" y="594"/>
                    <a:pt x="533" y="599"/>
                  </a:cubicBezTo>
                  <a:cubicBezTo>
                    <a:pt x="536" y="602"/>
                    <a:pt x="538" y="603"/>
                    <a:pt x="542" y="603"/>
                  </a:cubicBezTo>
                  <a:cubicBezTo>
                    <a:pt x="548" y="604"/>
                    <a:pt x="547" y="604"/>
                    <a:pt x="551" y="602"/>
                  </a:cubicBezTo>
                  <a:cubicBezTo>
                    <a:pt x="547" y="611"/>
                    <a:pt x="552" y="601"/>
                    <a:pt x="548" y="609"/>
                  </a:cubicBezTo>
                  <a:cubicBezTo>
                    <a:pt x="543" y="622"/>
                    <a:pt x="535" y="622"/>
                    <a:pt x="536" y="639"/>
                  </a:cubicBezTo>
                  <a:cubicBezTo>
                    <a:pt x="513" y="644"/>
                    <a:pt x="510" y="671"/>
                    <a:pt x="501" y="676"/>
                  </a:cubicBezTo>
                  <a:cubicBezTo>
                    <a:pt x="497" y="678"/>
                    <a:pt x="495" y="677"/>
                    <a:pt x="489" y="681"/>
                  </a:cubicBezTo>
                  <a:cubicBezTo>
                    <a:pt x="474" y="692"/>
                    <a:pt x="476" y="696"/>
                    <a:pt x="455" y="696"/>
                  </a:cubicBezTo>
                  <a:cubicBezTo>
                    <a:pt x="453" y="676"/>
                    <a:pt x="448" y="670"/>
                    <a:pt x="431" y="673"/>
                  </a:cubicBezTo>
                  <a:cubicBezTo>
                    <a:pt x="437" y="634"/>
                    <a:pt x="390" y="642"/>
                    <a:pt x="385" y="678"/>
                  </a:cubicBezTo>
                  <a:cubicBezTo>
                    <a:pt x="383" y="691"/>
                    <a:pt x="389" y="698"/>
                    <a:pt x="396" y="701"/>
                  </a:cubicBezTo>
                  <a:cubicBezTo>
                    <a:pt x="388" y="722"/>
                    <a:pt x="396" y="720"/>
                    <a:pt x="395" y="730"/>
                  </a:cubicBezTo>
                  <a:cubicBezTo>
                    <a:pt x="386" y="738"/>
                    <a:pt x="390" y="731"/>
                    <a:pt x="380" y="730"/>
                  </a:cubicBezTo>
                  <a:cubicBezTo>
                    <a:pt x="358" y="726"/>
                    <a:pt x="360" y="754"/>
                    <a:pt x="370" y="772"/>
                  </a:cubicBezTo>
                  <a:cubicBezTo>
                    <a:pt x="366" y="776"/>
                    <a:pt x="359" y="781"/>
                    <a:pt x="357" y="786"/>
                  </a:cubicBezTo>
                  <a:cubicBezTo>
                    <a:pt x="345" y="780"/>
                    <a:pt x="335" y="774"/>
                    <a:pt x="326" y="783"/>
                  </a:cubicBezTo>
                  <a:cubicBezTo>
                    <a:pt x="312" y="798"/>
                    <a:pt x="330" y="813"/>
                    <a:pt x="308" y="809"/>
                  </a:cubicBezTo>
                  <a:cubicBezTo>
                    <a:pt x="311" y="806"/>
                    <a:pt x="311" y="806"/>
                    <a:pt x="311" y="806"/>
                  </a:cubicBezTo>
                  <a:cubicBezTo>
                    <a:pt x="315" y="801"/>
                    <a:pt x="317" y="794"/>
                    <a:pt x="320" y="787"/>
                  </a:cubicBezTo>
                  <a:cubicBezTo>
                    <a:pt x="323" y="782"/>
                    <a:pt x="326" y="780"/>
                    <a:pt x="329" y="776"/>
                  </a:cubicBezTo>
                  <a:cubicBezTo>
                    <a:pt x="355" y="737"/>
                    <a:pt x="330" y="706"/>
                    <a:pt x="313" y="727"/>
                  </a:cubicBezTo>
                  <a:cubicBezTo>
                    <a:pt x="309" y="733"/>
                    <a:pt x="309" y="742"/>
                    <a:pt x="305" y="750"/>
                  </a:cubicBezTo>
                  <a:cubicBezTo>
                    <a:pt x="299" y="760"/>
                    <a:pt x="284" y="769"/>
                    <a:pt x="287" y="795"/>
                  </a:cubicBezTo>
                  <a:cubicBezTo>
                    <a:pt x="274" y="791"/>
                    <a:pt x="252" y="776"/>
                    <a:pt x="249" y="802"/>
                  </a:cubicBezTo>
                  <a:cubicBezTo>
                    <a:pt x="247" y="818"/>
                    <a:pt x="256" y="815"/>
                    <a:pt x="255" y="830"/>
                  </a:cubicBezTo>
                  <a:cubicBezTo>
                    <a:pt x="254" y="838"/>
                    <a:pt x="252" y="851"/>
                    <a:pt x="248" y="857"/>
                  </a:cubicBezTo>
                  <a:cubicBezTo>
                    <a:pt x="244" y="857"/>
                    <a:pt x="235" y="851"/>
                    <a:pt x="220" y="854"/>
                  </a:cubicBezTo>
                  <a:cubicBezTo>
                    <a:pt x="221" y="838"/>
                    <a:pt x="218" y="834"/>
                    <a:pt x="211" y="827"/>
                  </a:cubicBezTo>
                  <a:cubicBezTo>
                    <a:pt x="192" y="809"/>
                    <a:pt x="172" y="830"/>
                    <a:pt x="184" y="850"/>
                  </a:cubicBezTo>
                  <a:cubicBezTo>
                    <a:pt x="188" y="857"/>
                    <a:pt x="194" y="860"/>
                    <a:pt x="200" y="866"/>
                  </a:cubicBezTo>
                  <a:cubicBezTo>
                    <a:pt x="195" y="876"/>
                    <a:pt x="195" y="876"/>
                    <a:pt x="195" y="876"/>
                  </a:cubicBezTo>
                  <a:cubicBezTo>
                    <a:pt x="170" y="877"/>
                    <a:pt x="137" y="855"/>
                    <a:pt x="128" y="884"/>
                  </a:cubicBezTo>
                  <a:cubicBezTo>
                    <a:pt x="119" y="884"/>
                    <a:pt x="116" y="884"/>
                    <a:pt x="110" y="890"/>
                  </a:cubicBezTo>
                  <a:cubicBezTo>
                    <a:pt x="83" y="926"/>
                    <a:pt x="95" y="932"/>
                    <a:pt x="88" y="943"/>
                  </a:cubicBezTo>
                  <a:cubicBezTo>
                    <a:pt x="78" y="931"/>
                    <a:pt x="68" y="922"/>
                    <a:pt x="53" y="939"/>
                  </a:cubicBezTo>
                  <a:cubicBezTo>
                    <a:pt x="43" y="951"/>
                    <a:pt x="43" y="965"/>
                    <a:pt x="36" y="978"/>
                  </a:cubicBezTo>
                  <a:cubicBezTo>
                    <a:pt x="12" y="975"/>
                    <a:pt x="15" y="968"/>
                    <a:pt x="0" y="987"/>
                  </a:cubicBezTo>
                  <a:cubicBezTo>
                    <a:pt x="0" y="1000"/>
                    <a:pt x="0" y="1000"/>
                    <a:pt x="0" y="1000"/>
                  </a:cubicBezTo>
                  <a:cubicBezTo>
                    <a:pt x="4" y="1007"/>
                    <a:pt x="4" y="1007"/>
                    <a:pt x="9" y="1012"/>
                  </a:cubicBezTo>
                  <a:cubicBezTo>
                    <a:pt x="6" y="1046"/>
                    <a:pt x="9" y="1050"/>
                    <a:pt x="27" y="1064"/>
                  </a:cubicBezTo>
                  <a:cubicBezTo>
                    <a:pt x="13" y="1078"/>
                    <a:pt x="10" y="1078"/>
                    <a:pt x="21" y="1100"/>
                  </a:cubicBezTo>
                  <a:cubicBezTo>
                    <a:pt x="14" y="1109"/>
                    <a:pt x="11" y="1124"/>
                    <a:pt x="22" y="1132"/>
                  </a:cubicBezTo>
                  <a:cubicBezTo>
                    <a:pt x="30" y="1138"/>
                    <a:pt x="49" y="1138"/>
                    <a:pt x="59" y="1136"/>
                  </a:cubicBezTo>
                  <a:cubicBezTo>
                    <a:pt x="65" y="1144"/>
                    <a:pt x="65" y="1144"/>
                    <a:pt x="65" y="1144"/>
                  </a:cubicBezTo>
                  <a:cubicBezTo>
                    <a:pt x="70" y="1150"/>
                    <a:pt x="74" y="1156"/>
                    <a:pt x="82" y="1155"/>
                  </a:cubicBezTo>
                  <a:cubicBezTo>
                    <a:pt x="96" y="1152"/>
                    <a:pt x="102" y="1152"/>
                    <a:pt x="117" y="1152"/>
                  </a:cubicBezTo>
                  <a:cubicBezTo>
                    <a:pt x="130" y="1152"/>
                    <a:pt x="139" y="1147"/>
                    <a:pt x="137" y="1131"/>
                  </a:cubicBezTo>
                  <a:cubicBezTo>
                    <a:pt x="136" y="1116"/>
                    <a:pt x="127" y="1115"/>
                    <a:pt x="114" y="1113"/>
                  </a:cubicBezTo>
                  <a:cubicBezTo>
                    <a:pt x="128" y="1108"/>
                    <a:pt x="127" y="1104"/>
                    <a:pt x="137" y="1098"/>
                  </a:cubicBezTo>
                  <a:cubicBezTo>
                    <a:pt x="148" y="1103"/>
                    <a:pt x="160" y="1112"/>
                    <a:pt x="171" y="1108"/>
                  </a:cubicBezTo>
                  <a:cubicBezTo>
                    <a:pt x="177" y="1107"/>
                    <a:pt x="175" y="1106"/>
                    <a:pt x="178" y="1103"/>
                  </a:cubicBezTo>
                  <a:cubicBezTo>
                    <a:pt x="184" y="1098"/>
                    <a:pt x="189" y="1098"/>
                    <a:pt x="202" y="1095"/>
                  </a:cubicBezTo>
                  <a:cubicBezTo>
                    <a:pt x="214" y="1118"/>
                    <a:pt x="218" y="1110"/>
                    <a:pt x="229" y="1108"/>
                  </a:cubicBezTo>
                  <a:cubicBezTo>
                    <a:pt x="239" y="1110"/>
                    <a:pt x="239" y="1110"/>
                    <a:pt x="239" y="1110"/>
                  </a:cubicBezTo>
                  <a:cubicBezTo>
                    <a:pt x="248" y="1112"/>
                    <a:pt x="255" y="1105"/>
                    <a:pt x="259" y="1101"/>
                  </a:cubicBezTo>
                  <a:cubicBezTo>
                    <a:pt x="270" y="1089"/>
                    <a:pt x="262" y="1080"/>
                    <a:pt x="266" y="1074"/>
                  </a:cubicBezTo>
                  <a:cubicBezTo>
                    <a:pt x="267" y="1077"/>
                    <a:pt x="267" y="1077"/>
                    <a:pt x="267" y="1077"/>
                  </a:cubicBezTo>
                  <a:cubicBezTo>
                    <a:pt x="275" y="1089"/>
                    <a:pt x="290" y="1104"/>
                    <a:pt x="300" y="1088"/>
                  </a:cubicBezTo>
                  <a:cubicBezTo>
                    <a:pt x="311" y="1070"/>
                    <a:pt x="292" y="1056"/>
                    <a:pt x="288" y="1046"/>
                  </a:cubicBezTo>
                  <a:cubicBezTo>
                    <a:pt x="308" y="1063"/>
                    <a:pt x="312" y="1091"/>
                    <a:pt x="331" y="1085"/>
                  </a:cubicBezTo>
                  <a:cubicBezTo>
                    <a:pt x="357" y="1077"/>
                    <a:pt x="326" y="1038"/>
                    <a:pt x="325" y="1031"/>
                  </a:cubicBezTo>
                  <a:cubicBezTo>
                    <a:pt x="340" y="1022"/>
                    <a:pt x="367" y="1034"/>
                    <a:pt x="369" y="996"/>
                  </a:cubicBezTo>
                  <a:cubicBezTo>
                    <a:pt x="384" y="995"/>
                    <a:pt x="384" y="995"/>
                    <a:pt x="384" y="995"/>
                  </a:cubicBezTo>
                  <a:cubicBezTo>
                    <a:pt x="387" y="1003"/>
                    <a:pt x="388" y="1009"/>
                    <a:pt x="395" y="1012"/>
                  </a:cubicBezTo>
                  <a:cubicBezTo>
                    <a:pt x="416" y="1019"/>
                    <a:pt x="427" y="984"/>
                    <a:pt x="421" y="965"/>
                  </a:cubicBezTo>
                  <a:cubicBezTo>
                    <a:pt x="433" y="953"/>
                    <a:pt x="434" y="959"/>
                    <a:pt x="437" y="936"/>
                  </a:cubicBezTo>
                  <a:cubicBezTo>
                    <a:pt x="443" y="932"/>
                    <a:pt x="453" y="930"/>
                    <a:pt x="458" y="924"/>
                  </a:cubicBezTo>
                  <a:cubicBezTo>
                    <a:pt x="464" y="916"/>
                    <a:pt x="460" y="909"/>
                    <a:pt x="463" y="901"/>
                  </a:cubicBezTo>
                  <a:cubicBezTo>
                    <a:pt x="477" y="894"/>
                    <a:pt x="486" y="901"/>
                    <a:pt x="498" y="906"/>
                  </a:cubicBezTo>
                  <a:cubicBezTo>
                    <a:pt x="506" y="910"/>
                    <a:pt x="507" y="916"/>
                    <a:pt x="517" y="914"/>
                  </a:cubicBezTo>
                  <a:cubicBezTo>
                    <a:pt x="531" y="911"/>
                    <a:pt x="537" y="892"/>
                    <a:pt x="541" y="879"/>
                  </a:cubicBezTo>
                  <a:cubicBezTo>
                    <a:pt x="547" y="852"/>
                    <a:pt x="554" y="875"/>
                    <a:pt x="568" y="873"/>
                  </a:cubicBezTo>
                  <a:cubicBezTo>
                    <a:pt x="575" y="873"/>
                    <a:pt x="581" y="865"/>
                    <a:pt x="582" y="858"/>
                  </a:cubicBezTo>
                  <a:cubicBezTo>
                    <a:pt x="584" y="845"/>
                    <a:pt x="575" y="840"/>
                    <a:pt x="564" y="817"/>
                  </a:cubicBezTo>
                  <a:cubicBezTo>
                    <a:pt x="579" y="817"/>
                    <a:pt x="581" y="813"/>
                    <a:pt x="591" y="810"/>
                  </a:cubicBezTo>
                  <a:cubicBezTo>
                    <a:pt x="595" y="817"/>
                    <a:pt x="595" y="817"/>
                    <a:pt x="595" y="817"/>
                  </a:cubicBezTo>
                  <a:cubicBezTo>
                    <a:pt x="590" y="822"/>
                    <a:pt x="590" y="822"/>
                    <a:pt x="590" y="822"/>
                  </a:cubicBezTo>
                  <a:cubicBezTo>
                    <a:pt x="587" y="825"/>
                    <a:pt x="588" y="823"/>
                    <a:pt x="587" y="826"/>
                  </a:cubicBezTo>
                  <a:cubicBezTo>
                    <a:pt x="586" y="827"/>
                    <a:pt x="583" y="837"/>
                    <a:pt x="582" y="838"/>
                  </a:cubicBezTo>
                  <a:cubicBezTo>
                    <a:pt x="581" y="845"/>
                    <a:pt x="587" y="855"/>
                    <a:pt x="594" y="858"/>
                  </a:cubicBezTo>
                  <a:cubicBezTo>
                    <a:pt x="603" y="861"/>
                    <a:pt x="614" y="859"/>
                    <a:pt x="621" y="854"/>
                  </a:cubicBezTo>
                  <a:cubicBezTo>
                    <a:pt x="628" y="849"/>
                    <a:pt x="623" y="851"/>
                    <a:pt x="632" y="848"/>
                  </a:cubicBezTo>
                  <a:cubicBezTo>
                    <a:pt x="638" y="845"/>
                    <a:pt x="637" y="847"/>
                    <a:pt x="640" y="842"/>
                  </a:cubicBezTo>
                  <a:cubicBezTo>
                    <a:pt x="643" y="859"/>
                    <a:pt x="639" y="859"/>
                    <a:pt x="647" y="871"/>
                  </a:cubicBezTo>
                  <a:cubicBezTo>
                    <a:pt x="637" y="888"/>
                    <a:pt x="641" y="910"/>
                    <a:pt x="664" y="905"/>
                  </a:cubicBezTo>
                  <a:cubicBezTo>
                    <a:pt x="663" y="916"/>
                    <a:pt x="665" y="923"/>
                    <a:pt x="671" y="929"/>
                  </a:cubicBezTo>
                  <a:cubicBezTo>
                    <a:pt x="674" y="931"/>
                    <a:pt x="674" y="931"/>
                    <a:pt x="674" y="931"/>
                  </a:cubicBezTo>
                  <a:cubicBezTo>
                    <a:pt x="662" y="940"/>
                    <a:pt x="654" y="936"/>
                    <a:pt x="657" y="962"/>
                  </a:cubicBezTo>
                  <a:cubicBezTo>
                    <a:pt x="653" y="960"/>
                    <a:pt x="651" y="960"/>
                    <a:pt x="647" y="957"/>
                  </a:cubicBezTo>
                  <a:cubicBezTo>
                    <a:pt x="642" y="953"/>
                    <a:pt x="634" y="936"/>
                    <a:pt x="634" y="931"/>
                  </a:cubicBezTo>
                  <a:cubicBezTo>
                    <a:pt x="634" y="923"/>
                    <a:pt x="637" y="916"/>
                    <a:pt x="632" y="908"/>
                  </a:cubicBezTo>
                  <a:cubicBezTo>
                    <a:pt x="629" y="903"/>
                    <a:pt x="624" y="900"/>
                    <a:pt x="616" y="902"/>
                  </a:cubicBezTo>
                  <a:cubicBezTo>
                    <a:pt x="609" y="904"/>
                    <a:pt x="614" y="905"/>
                    <a:pt x="607" y="904"/>
                  </a:cubicBezTo>
                  <a:cubicBezTo>
                    <a:pt x="598" y="903"/>
                    <a:pt x="589" y="898"/>
                    <a:pt x="583" y="910"/>
                  </a:cubicBezTo>
                  <a:cubicBezTo>
                    <a:pt x="574" y="929"/>
                    <a:pt x="589" y="937"/>
                    <a:pt x="599" y="942"/>
                  </a:cubicBezTo>
                  <a:cubicBezTo>
                    <a:pt x="594" y="948"/>
                    <a:pt x="586" y="952"/>
                    <a:pt x="589" y="966"/>
                  </a:cubicBezTo>
                  <a:cubicBezTo>
                    <a:pt x="592" y="979"/>
                    <a:pt x="598" y="976"/>
                    <a:pt x="607" y="982"/>
                  </a:cubicBezTo>
                  <a:cubicBezTo>
                    <a:pt x="596" y="992"/>
                    <a:pt x="571" y="970"/>
                    <a:pt x="560" y="977"/>
                  </a:cubicBezTo>
                  <a:cubicBezTo>
                    <a:pt x="554" y="980"/>
                    <a:pt x="549" y="989"/>
                    <a:pt x="551" y="1000"/>
                  </a:cubicBezTo>
                  <a:cubicBezTo>
                    <a:pt x="554" y="1010"/>
                    <a:pt x="562" y="1010"/>
                    <a:pt x="568" y="1017"/>
                  </a:cubicBezTo>
                  <a:cubicBezTo>
                    <a:pt x="560" y="1022"/>
                    <a:pt x="558" y="1025"/>
                    <a:pt x="558" y="1040"/>
                  </a:cubicBezTo>
                  <a:cubicBezTo>
                    <a:pt x="547" y="1040"/>
                    <a:pt x="535" y="1041"/>
                    <a:pt x="524" y="1039"/>
                  </a:cubicBezTo>
                  <a:cubicBezTo>
                    <a:pt x="515" y="1037"/>
                    <a:pt x="504" y="1030"/>
                    <a:pt x="495" y="1035"/>
                  </a:cubicBezTo>
                  <a:cubicBezTo>
                    <a:pt x="486" y="1040"/>
                    <a:pt x="486" y="1049"/>
                    <a:pt x="477" y="1054"/>
                  </a:cubicBezTo>
                  <a:cubicBezTo>
                    <a:pt x="466" y="1061"/>
                    <a:pt x="464" y="1057"/>
                    <a:pt x="460" y="1073"/>
                  </a:cubicBezTo>
                  <a:cubicBezTo>
                    <a:pt x="442" y="1073"/>
                    <a:pt x="441" y="1076"/>
                    <a:pt x="436" y="1094"/>
                  </a:cubicBezTo>
                  <a:cubicBezTo>
                    <a:pt x="429" y="1120"/>
                    <a:pt x="433" y="1115"/>
                    <a:pt x="440" y="1131"/>
                  </a:cubicBezTo>
                  <a:cubicBezTo>
                    <a:pt x="428" y="1141"/>
                    <a:pt x="431" y="1146"/>
                    <a:pt x="432" y="1159"/>
                  </a:cubicBezTo>
                  <a:cubicBezTo>
                    <a:pt x="433" y="1169"/>
                    <a:pt x="433" y="1164"/>
                    <a:pt x="429" y="1167"/>
                  </a:cubicBezTo>
                  <a:cubicBezTo>
                    <a:pt x="421" y="1163"/>
                    <a:pt x="426" y="1168"/>
                    <a:pt x="424" y="1155"/>
                  </a:cubicBezTo>
                  <a:cubicBezTo>
                    <a:pt x="422" y="1143"/>
                    <a:pt x="413" y="1134"/>
                    <a:pt x="401" y="1140"/>
                  </a:cubicBezTo>
                  <a:cubicBezTo>
                    <a:pt x="389" y="1147"/>
                    <a:pt x="396" y="1164"/>
                    <a:pt x="385" y="1181"/>
                  </a:cubicBezTo>
                  <a:cubicBezTo>
                    <a:pt x="368" y="1175"/>
                    <a:pt x="363" y="1194"/>
                    <a:pt x="351" y="1199"/>
                  </a:cubicBezTo>
                  <a:cubicBezTo>
                    <a:pt x="340" y="1191"/>
                    <a:pt x="313" y="1161"/>
                    <a:pt x="310" y="1222"/>
                  </a:cubicBezTo>
                  <a:cubicBezTo>
                    <a:pt x="300" y="1230"/>
                    <a:pt x="290" y="1229"/>
                    <a:pt x="287" y="1243"/>
                  </a:cubicBezTo>
                  <a:cubicBezTo>
                    <a:pt x="283" y="1264"/>
                    <a:pt x="298" y="1263"/>
                    <a:pt x="305" y="1268"/>
                  </a:cubicBezTo>
                  <a:cubicBezTo>
                    <a:pt x="299" y="1280"/>
                    <a:pt x="301" y="1286"/>
                    <a:pt x="307" y="1295"/>
                  </a:cubicBezTo>
                  <a:cubicBezTo>
                    <a:pt x="298" y="1288"/>
                    <a:pt x="293" y="1271"/>
                    <a:pt x="282" y="1270"/>
                  </a:cubicBezTo>
                  <a:cubicBezTo>
                    <a:pt x="268" y="1268"/>
                    <a:pt x="260" y="1284"/>
                    <a:pt x="267" y="1299"/>
                  </a:cubicBezTo>
                  <a:cubicBezTo>
                    <a:pt x="271" y="1309"/>
                    <a:pt x="284" y="1321"/>
                    <a:pt x="286" y="1329"/>
                  </a:cubicBezTo>
                  <a:cubicBezTo>
                    <a:pt x="293" y="1354"/>
                    <a:pt x="297" y="1349"/>
                    <a:pt x="317" y="1347"/>
                  </a:cubicBezTo>
                  <a:cubicBezTo>
                    <a:pt x="314" y="1393"/>
                    <a:pt x="347" y="1365"/>
                    <a:pt x="360" y="1359"/>
                  </a:cubicBezTo>
                  <a:cubicBezTo>
                    <a:pt x="361" y="1346"/>
                    <a:pt x="361" y="1346"/>
                    <a:pt x="361" y="1346"/>
                  </a:cubicBezTo>
                  <a:cubicBezTo>
                    <a:pt x="366" y="1350"/>
                    <a:pt x="368" y="1354"/>
                    <a:pt x="372" y="1358"/>
                  </a:cubicBezTo>
                  <a:cubicBezTo>
                    <a:pt x="359" y="1402"/>
                    <a:pt x="407" y="1390"/>
                    <a:pt x="421" y="1377"/>
                  </a:cubicBezTo>
                  <a:cubicBezTo>
                    <a:pt x="427" y="1372"/>
                    <a:pt x="430" y="1365"/>
                    <a:pt x="433" y="1362"/>
                  </a:cubicBezTo>
                  <a:cubicBezTo>
                    <a:pt x="440" y="1356"/>
                    <a:pt x="438" y="1365"/>
                    <a:pt x="448" y="1353"/>
                  </a:cubicBezTo>
                  <a:cubicBezTo>
                    <a:pt x="472" y="1328"/>
                    <a:pt x="472" y="1328"/>
                    <a:pt x="472" y="1328"/>
                  </a:cubicBezTo>
                  <a:cubicBezTo>
                    <a:pt x="505" y="1340"/>
                    <a:pt x="495" y="1318"/>
                    <a:pt x="502" y="1301"/>
                  </a:cubicBezTo>
                  <a:cubicBezTo>
                    <a:pt x="505" y="1293"/>
                    <a:pt x="505" y="1295"/>
                    <a:pt x="508" y="1285"/>
                  </a:cubicBezTo>
                  <a:cubicBezTo>
                    <a:pt x="521" y="1282"/>
                    <a:pt x="534" y="1284"/>
                    <a:pt x="537" y="1269"/>
                  </a:cubicBezTo>
                  <a:cubicBezTo>
                    <a:pt x="540" y="1254"/>
                    <a:pt x="531" y="1246"/>
                    <a:pt x="519" y="1245"/>
                  </a:cubicBezTo>
                  <a:cubicBezTo>
                    <a:pt x="523" y="1233"/>
                    <a:pt x="525" y="1226"/>
                    <a:pt x="517" y="1217"/>
                  </a:cubicBezTo>
                  <a:cubicBezTo>
                    <a:pt x="508" y="1208"/>
                    <a:pt x="506" y="1209"/>
                    <a:pt x="520" y="1198"/>
                  </a:cubicBezTo>
                  <a:cubicBezTo>
                    <a:pt x="523" y="1204"/>
                    <a:pt x="530" y="1211"/>
                    <a:pt x="540" y="1209"/>
                  </a:cubicBezTo>
                  <a:cubicBezTo>
                    <a:pt x="551" y="1206"/>
                    <a:pt x="549" y="1199"/>
                    <a:pt x="554" y="1189"/>
                  </a:cubicBezTo>
                  <a:cubicBezTo>
                    <a:pt x="564" y="1189"/>
                    <a:pt x="566" y="1192"/>
                    <a:pt x="573" y="1185"/>
                  </a:cubicBezTo>
                  <a:cubicBezTo>
                    <a:pt x="577" y="1222"/>
                    <a:pt x="564" y="1272"/>
                    <a:pt x="605" y="1263"/>
                  </a:cubicBezTo>
                  <a:cubicBezTo>
                    <a:pt x="609" y="1272"/>
                    <a:pt x="612" y="1271"/>
                    <a:pt x="619" y="1276"/>
                  </a:cubicBezTo>
                  <a:cubicBezTo>
                    <a:pt x="617" y="1281"/>
                    <a:pt x="612" y="1290"/>
                    <a:pt x="608" y="1298"/>
                  </a:cubicBezTo>
                  <a:cubicBezTo>
                    <a:pt x="604" y="1309"/>
                    <a:pt x="602" y="1312"/>
                    <a:pt x="603" y="1326"/>
                  </a:cubicBezTo>
                  <a:cubicBezTo>
                    <a:pt x="595" y="1324"/>
                    <a:pt x="583" y="1318"/>
                    <a:pt x="577" y="1321"/>
                  </a:cubicBezTo>
                  <a:cubicBezTo>
                    <a:pt x="575" y="1323"/>
                    <a:pt x="564" y="1337"/>
                    <a:pt x="562" y="1341"/>
                  </a:cubicBezTo>
                  <a:cubicBezTo>
                    <a:pt x="564" y="1350"/>
                    <a:pt x="565" y="1350"/>
                    <a:pt x="567" y="1355"/>
                  </a:cubicBezTo>
                  <a:cubicBezTo>
                    <a:pt x="569" y="1364"/>
                    <a:pt x="566" y="1359"/>
                    <a:pt x="566" y="1369"/>
                  </a:cubicBezTo>
                  <a:cubicBezTo>
                    <a:pt x="566" y="1379"/>
                    <a:pt x="568" y="1376"/>
                    <a:pt x="567" y="1385"/>
                  </a:cubicBezTo>
                  <a:cubicBezTo>
                    <a:pt x="567" y="1394"/>
                    <a:pt x="565" y="1389"/>
                    <a:pt x="567" y="1400"/>
                  </a:cubicBezTo>
                  <a:cubicBezTo>
                    <a:pt x="568" y="1411"/>
                    <a:pt x="564" y="1421"/>
                    <a:pt x="568" y="1431"/>
                  </a:cubicBezTo>
                  <a:cubicBezTo>
                    <a:pt x="572" y="1437"/>
                    <a:pt x="582" y="1442"/>
                    <a:pt x="589" y="1435"/>
                  </a:cubicBezTo>
                  <a:cubicBezTo>
                    <a:pt x="594" y="1441"/>
                    <a:pt x="599" y="1451"/>
                    <a:pt x="598" y="1459"/>
                  </a:cubicBezTo>
                  <a:cubicBezTo>
                    <a:pt x="598" y="1469"/>
                    <a:pt x="593" y="1474"/>
                    <a:pt x="598" y="1486"/>
                  </a:cubicBezTo>
                  <a:cubicBezTo>
                    <a:pt x="601" y="1493"/>
                    <a:pt x="608" y="1498"/>
                    <a:pt x="618" y="1494"/>
                  </a:cubicBezTo>
                  <a:cubicBezTo>
                    <a:pt x="626" y="1491"/>
                    <a:pt x="625" y="1484"/>
                    <a:pt x="630" y="1476"/>
                  </a:cubicBezTo>
                  <a:cubicBezTo>
                    <a:pt x="643" y="1502"/>
                    <a:pt x="675" y="1506"/>
                    <a:pt x="673" y="1470"/>
                  </a:cubicBezTo>
                  <a:cubicBezTo>
                    <a:pt x="690" y="1474"/>
                    <a:pt x="694" y="1467"/>
                    <a:pt x="697" y="1448"/>
                  </a:cubicBezTo>
                  <a:cubicBezTo>
                    <a:pt x="705" y="1454"/>
                    <a:pt x="715" y="1459"/>
                    <a:pt x="723" y="1447"/>
                  </a:cubicBezTo>
                  <a:cubicBezTo>
                    <a:pt x="730" y="1435"/>
                    <a:pt x="722" y="1424"/>
                    <a:pt x="718" y="1414"/>
                  </a:cubicBezTo>
                  <a:cubicBezTo>
                    <a:pt x="770" y="1408"/>
                    <a:pt x="754" y="1428"/>
                    <a:pt x="770" y="1371"/>
                  </a:cubicBezTo>
                  <a:cubicBezTo>
                    <a:pt x="779" y="1367"/>
                    <a:pt x="774" y="1370"/>
                    <a:pt x="778" y="1369"/>
                  </a:cubicBezTo>
                  <a:cubicBezTo>
                    <a:pt x="785" y="1366"/>
                    <a:pt x="787" y="1361"/>
                    <a:pt x="790" y="1353"/>
                  </a:cubicBezTo>
                  <a:cubicBezTo>
                    <a:pt x="794" y="1342"/>
                    <a:pt x="793" y="1317"/>
                    <a:pt x="803" y="1325"/>
                  </a:cubicBezTo>
                  <a:cubicBezTo>
                    <a:pt x="812" y="1333"/>
                    <a:pt x="827" y="1337"/>
                    <a:pt x="831" y="1318"/>
                  </a:cubicBezTo>
                  <a:cubicBezTo>
                    <a:pt x="834" y="1303"/>
                    <a:pt x="828" y="1303"/>
                    <a:pt x="836" y="1291"/>
                  </a:cubicBezTo>
                  <a:cubicBezTo>
                    <a:pt x="840" y="1283"/>
                    <a:pt x="842" y="1281"/>
                    <a:pt x="846" y="1273"/>
                  </a:cubicBezTo>
                  <a:cubicBezTo>
                    <a:pt x="857" y="1295"/>
                    <a:pt x="888" y="1277"/>
                    <a:pt x="873" y="1251"/>
                  </a:cubicBezTo>
                  <a:cubicBezTo>
                    <a:pt x="897" y="1227"/>
                    <a:pt x="882" y="1220"/>
                    <a:pt x="862" y="1207"/>
                  </a:cubicBezTo>
                  <a:cubicBezTo>
                    <a:pt x="867" y="1203"/>
                    <a:pt x="872" y="1194"/>
                    <a:pt x="868" y="1183"/>
                  </a:cubicBezTo>
                  <a:cubicBezTo>
                    <a:pt x="863" y="1168"/>
                    <a:pt x="851" y="1174"/>
                    <a:pt x="856" y="1152"/>
                  </a:cubicBezTo>
                  <a:cubicBezTo>
                    <a:pt x="860" y="1142"/>
                    <a:pt x="860" y="1142"/>
                    <a:pt x="860" y="1142"/>
                  </a:cubicBezTo>
                  <a:cubicBezTo>
                    <a:pt x="865" y="1149"/>
                    <a:pt x="867" y="1166"/>
                    <a:pt x="872" y="1172"/>
                  </a:cubicBezTo>
                  <a:cubicBezTo>
                    <a:pt x="882" y="1182"/>
                    <a:pt x="893" y="1175"/>
                    <a:pt x="898" y="1165"/>
                  </a:cubicBezTo>
                  <a:cubicBezTo>
                    <a:pt x="902" y="1170"/>
                    <a:pt x="911" y="1183"/>
                    <a:pt x="918" y="1184"/>
                  </a:cubicBezTo>
                  <a:cubicBezTo>
                    <a:pt x="923" y="1185"/>
                    <a:pt x="929" y="1183"/>
                    <a:pt x="932" y="1180"/>
                  </a:cubicBezTo>
                  <a:cubicBezTo>
                    <a:pt x="936" y="1176"/>
                    <a:pt x="934" y="1178"/>
                    <a:pt x="936" y="1174"/>
                  </a:cubicBezTo>
                  <a:cubicBezTo>
                    <a:pt x="938" y="1170"/>
                    <a:pt x="936" y="1172"/>
                    <a:pt x="938" y="1170"/>
                  </a:cubicBezTo>
                  <a:cubicBezTo>
                    <a:pt x="940" y="1167"/>
                    <a:pt x="940" y="1167"/>
                    <a:pt x="940" y="1167"/>
                  </a:cubicBezTo>
                  <a:cubicBezTo>
                    <a:pt x="952" y="1173"/>
                    <a:pt x="944" y="1162"/>
                    <a:pt x="952" y="1178"/>
                  </a:cubicBezTo>
                  <a:cubicBezTo>
                    <a:pt x="949" y="1186"/>
                    <a:pt x="952" y="1177"/>
                    <a:pt x="948" y="1183"/>
                  </a:cubicBezTo>
                  <a:cubicBezTo>
                    <a:pt x="944" y="1188"/>
                    <a:pt x="941" y="1196"/>
                    <a:pt x="938" y="1201"/>
                  </a:cubicBezTo>
                  <a:cubicBezTo>
                    <a:pt x="932" y="1191"/>
                    <a:pt x="933" y="1188"/>
                    <a:pt x="918" y="1187"/>
                  </a:cubicBezTo>
                  <a:cubicBezTo>
                    <a:pt x="909" y="1187"/>
                    <a:pt x="897" y="1186"/>
                    <a:pt x="890" y="1190"/>
                  </a:cubicBezTo>
                  <a:cubicBezTo>
                    <a:pt x="877" y="1199"/>
                    <a:pt x="879" y="1226"/>
                    <a:pt x="905" y="1226"/>
                  </a:cubicBezTo>
                  <a:cubicBezTo>
                    <a:pt x="904" y="1243"/>
                    <a:pt x="895" y="1232"/>
                    <a:pt x="886" y="1243"/>
                  </a:cubicBezTo>
                  <a:cubicBezTo>
                    <a:pt x="881" y="1251"/>
                    <a:pt x="875" y="1283"/>
                    <a:pt x="920" y="1270"/>
                  </a:cubicBezTo>
                  <a:cubicBezTo>
                    <a:pt x="932" y="1267"/>
                    <a:pt x="932" y="1262"/>
                    <a:pt x="935" y="1247"/>
                  </a:cubicBezTo>
                  <a:cubicBezTo>
                    <a:pt x="958" y="1260"/>
                    <a:pt x="959" y="1232"/>
                    <a:pt x="968" y="1217"/>
                  </a:cubicBezTo>
                  <a:cubicBezTo>
                    <a:pt x="983" y="1219"/>
                    <a:pt x="983" y="1219"/>
                    <a:pt x="983" y="1219"/>
                  </a:cubicBezTo>
                  <a:cubicBezTo>
                    <a:pt x="977" y="1222"/>
                    <a:pt x="971" y="1223"/>
                    <a:pt x="968" y="1229"/>
                  </a:cubicBezTo>
                  <a:cubicBezTo>
                    <a:pt x="966" y="1234"/>
                    <a:pt x="967" y="1234"/>
                    <a:pt x="965" y="1238"/>
                  </a:cubicBezTo>
                  <a:cubicBezTo>
                    <a:pt x="962" y="1247"/>
                    <a:pt x="947" y="1269"/>
                    <a:pt x="973" y="1275"/>
                  </a:cubicBezTo>
                  <a:cubicBezTo>
                    <a:pt x="972" y="1314"/>
                    <a:pt x="998" y="1295"/>
                    <a:pt x="1012" y="1289"/>
                  </a:cubicBezTo>
                  <a:cubicBezTo>
                    <a:pt x="1027" y="1308"/>
                    <a:pt x="1029" y="1294"/>
                    <a:pt x="1042" y="1301"/>
                  </a:cubicBezTo>
                  <a:cubicBezTo>
                    <a:pt x="1059" y="1310"/>
                    <a:pt x="1057" y="1311"/>
                    <a:pt x="1073" y="1299"/>
                  </a:cubicBezTo>
                  <a:cubicBezTo>
                    <a:pt x="1102" y="1278"/>
                    <a:pt x="1097" y="1273"/>
                    <a:pt x="1096" y="1228"/>
                  </a:cubicBezTo>
                  <a:cubicBezTo>
                    <a:pt x="1106" y="1230"/>
                    <a:pt x="1110" y="1233"/>
                    <a:pt x="1121" y="1233"/>
                  </a:cubicBezTo>
                  <a:cubicBezTo>
                    <a:pt x="1116" y="1245"/>
                    <a:pt x="1115" y="1253"/>
                    <a:pt x="1123" y="1263"/>
                  </a:cubicBezTo>
                  <a:cubicBezTo>
                    <a:pt x="1152" y="1297"/>
                    <a:pt x="1173" y="1245"/>
                    <a:pt x="1136" y="1229"/>
                  </a:cubicBezTo>
                  <a:cubicBezTo>
                    <a:pt x="1147" y="1221"/>
                    <a:pt x="1159" y="1223"/>
                    <a:pt x="1155" y="1200"/>
                  </a:cubicBezTo>
                  <a:cubicBezTo>
                    <a:pt x="1173" y="1203"/>
                    <a:pt x="1171" y="1193"/>
                    <a:pt x="1180" y="1192"/>
                  </a:cubicBezTo>
                  <a:cubicBezTo>
                    <a:pt x="1198" y="1190"/>
                    <a:pt x="1201" y="1196"/>
                    <a:pt x="1201" y="1155"/>
                  </a:cubicBezTo>
                  <a:cubicBezTo>
                    <a:pt x="1208" y="1155"/>
                    <a:pt x="1206" y="1159"/>
                    <a:pt x="1216" y="1160"/>
                  </a:cubicBezTo>
                  <a:cubicBezTo>
                    <a:pt x="1225" y="1160"/>
                    <a:pt x="1223" y="1155"/>
                    <a:pt x="1227" y="1169"/>
                  </a:cubicBezTo>
                  <a:cubicBezTo>
                    <a:pt x="1224" y="1171"/>
                    <a:pt x="1221" y="1171"/>
                    <a:pt x="1217" y="1173"/>
                  </a:cubicBezTo>
                  <a:cubicBezTo>
                    <a:pt x="1208" y="1176"/>
                    <a:pt x="1212" y="1182"/>
                    <a:pt x="1205" y="1188"/>
                  </a:cubicBezTo>
                  <a:cubicBezTo>
                    <a:pt x="1197" y="1194"/>
                    <a:pt x="1187" y="1198"/>
                    <a:pt x="1194" y="1215"/>
                  </a:cubicBezTo>
                  <a:cubicBezTo>
                    <a:pt x="1196" y="1223"/>
                    <a:pt x="1201" y="1223"/>
                    <a:pt x="1207" y="1227"/>
                  </a:cubicBezTo>
                  <a:cubicBezTo>
                    <a:pt x="1195" y="1235"/>
                    <a:pt x="1197" y="1231"/>
                    <a:pt x="1190" y="1247"/>
                  </a:cubicBezTo>
                  <a:cubicBezTo>
                    <a:pt x="1177" y="1278"/>
                    <a:pt x="1186" y="1275"/>
                    <a:pt x="1191" y="1289"/>
                  </a:cubicBezTo>
                  <a:cubicBezTo>
                    <a:pt x="1196" y="1300"/>
                    <a:pt x="1190" y="1308"/>
                    <a:pt x="1187" y="1319"/>
                  </a:cubicBezTo>
                  <a:cubicBezTo>
                    <a:pt x="1186" y="1325"/>
                    <a:pt x="1186" y="1328"/>
                    <a:pt x="1184" y="1334"/>
                  </a:cubicBezTo>
                  <a:cubicBezTo>
                    <a:pt x="1170" y="1331"/>
                    <a:pt x="1170" y="1331"/>
                    <a:pt x="1170" y="1331"/>
                  </a:cubicBezTo>
                  <a:cubicBezTo>
                    <a:pt x="1188" y="1318"/>
                    <a:pt x="1179" y="1278"/>
                    <a:pt x="1142" y="1302"/>
                  </a:cubicBezTo>
                  <a:cubicBezTo>
                    <a:pt x="1140" y="1294"/>
                    <a:pt x="1140" y="1294"/>
                    <a:pt x="1140" y="1294"/>
                  </a:cubicBezTo>
                  <a:cubicBezTo>
                    <a:pt x="1140" y="1290"/>
                    <a:pt x="1139" y="1288"/>
                    <a:pt x="1138" y="1286"/>
                  </a:cubicBezTo>
                  <a:cubicBezTo>
                    <a:pt x="1132" y="1275"/>
                    <a:pt x="1117" y="1270"/>
                    <a:pt x="1106" y="1298"/>
                  </a:cubicBezTo>
                  <a:cubicBezTo>
                    <a:pt x="1100" y="1296"/>
                    <a:pt x="1094" y="1292"/>
                    <a:pt x="1087" y="1297"/>
                  </a:cubicBezTo>
                  <a:cubicBezTo>
                    <a:pt x="1065" y="1311"/>
                    <a:pt x="1093" y="1340"/>
                    <a:pt x="1097" y="1354"/>
                  </a:cubicBezTo>
                  <a:cubicBezTo>
                    <a:pt x="1085" y="1358"/>
                    <a:pt x="1085" y="1358"/>
                    <a:pt x="1085" y="1358"/>
                  </a:cubicBezTo>
                  <a:cubicBezTo>
                    <a:pt x="1091" y="1339"/>
                    <a:pt x="1087" y="1329"/>
                    <a:pt x="1071" y="1326"/>
                  </a:cubicBezTo>
                  <a:cubicBezTo>
                    <a:pt x="1054" y="1323"/>
                    <a:pt x="1051" y="1322"/>
                    <a:pt x="1037" y="1332"/>
                  </a:cubicBezTo>
                  <a:cubicBezTo>
                    <a:pt x="1035" y="1355"/>
                    <a:pt x="1037" y="1353"/>
                    <a:pt x="1044" y="1367"/>
                  </a:cubicBezTo>
                  <a:cubicBezTo>
                    <a:pt x="1036" y="1371"/>
                    <a:pt x="1026" y="1370"/>
                    <a:pt x="1026" y="1386"/>
                  </a:cubicBezTo>
                  <a:cubicBezTo>
                    <a:pt x="1026" y="1402"/>
                    <a:pt x="1034" y="1397"/>
                    <a:pt x="1038" y="1413"/>
                  </a:cubicBezTo>
                  <a:cubicBezTo>
                    <a:pt x="1020" y="1398"/>
                    <a:pt x="1020" y="1398"/>
                    <a:pt x="1020" y="1398"/>
                  </a:cubicBezTo>
                  <a:cubicBezTo>
                    <a:pt x="1015" y="1392"/>
                    <a:pt x="1015" y="1384"/>
                    <a:pt x="1005" y="1384"/>
                  </a:cubicBezTo>
                  <a:cubicBezTo>
                    <a:pt x="986" y="1384"/>
                    <a:pt x="986" y="1409"/>
                    <a:pt x="992" y="1424"/>
                  </a:cubicBezTo>
                  <a:cubicBezTo>
                    <a:pt x="979" y="1424"/>
                    <a:pt x="971" y="1414"/>
                    <a:pt x="961" y="1418"/>
                  </a:cubicBezTo>
                  <a:cubicBezTo>
                    <a:pt x="955" y="1421"/>
                    <a:pt x="947" y="1434"/>
                    <a:pt x="942" y="1440"/>
                  </a:cubicBezTo>
                  <a:cubicBezTo>
                    <a:pt x="925" y="1459"/>
                    <a:pt x="933" y="1445"/>
                    <a:pt x="918" y="1453"/>
                  </a:cubicBezTo>
                  <a:cubicBezTo>
                    <a:pt x="905" y="1460"/>
                    <a:pt x="894" y="1467"/>
                    <a:pt x="899" y="1485"/>
                  </a:cubicBezTo>
                  <a:cubicBezTo>
                    <a:pt x="901" y="1489"/>
                    <a:pt x="904" y="1499"/>
                    <a:pt x="897" y="1506"/>
                  </a:cubicBezTo>
                  <a:cubicBezTo>
                    <a:pt x="891" y="1513"/>
                    <a:pt x="883" y="1517"/>
                    <a:pt x="884" y="1533"/>
                  </a:cubicBezTo>
                  <a:cubicBezTo>
                    <a:pt x="886" y="1557"/>
                    <a:pt x="892" y="1541"/>
                    <a:pt x="884" y="1567"/>
                  </a:cubicBezTo>
                  <a:cubicBezTo>
                    <a:pt x="879" y="1583"/>
                    <a:pt x="888" y="1592"/>
                    <a:pt x="898" y="1594"/>
                  </a:cubicBezTo>
                  <a:cubicBezTo>
                    <a:pt x="897" y="1612"/>
                    <a:pt x="905" y="1620"/>
                    <a:pt x="921" y="1617"/>
                  </a:cubicBezTo>
                  <a:cubicBezTo>
                    <a:pt x="917" y="1659"/>
                    <a:pt x="949" y="1637"/>
                    <a:pt x="958" y="1634"/>
                  </a:cubicBezTo>
                  <a:cubicBezTo>
                    <a:pt x="960" y="1644"/>
                    <a:pt x="964" y="1646"/>
                    <a:pt x="970" y="1652"/>
                  </a:cubicBezTo>
                  <a:close/>
                  <a:moveTo>
                    <a:pt x="2135" y="1299"/>
                  </a:moveTo>
                  <a:cubicBezTo>
                    <a:pt x="2141" y="1299"/>
                    <a:pt x="2138" y="1308"/>
                    <a:pt x="2167" y="1311"/>
                  </a:cubicBezTo>
                  <a:cubicBezTo>
                    <a:pt x="2165" y="1321"/>
                    <a:pt x="2165" y="1320"/>
                    <a:pt x="2167" y="1331"/>
                  </a:cubicBezTo>
                  <a:cubicBezTo>
                    <a:pt x="2156" y="1331"/>
                    <a:pt x="2147" y="1332"/>
                    <a:pt x="2141" y="1335"/>
                  </a:cubicBezTo>
                  <a:cubicBezTo>
                    <a:pt x="2143" y="1331"/>
                    <a:pt x="2144" y="1328"/>
                    <a:pt x="2144" y="1323"/>
                  </a:cubicBezTo>
                  <a:cubicBezTo>
                    <a:pt x="2146" y="1306"/>
                    <a:pt x="2133" y="1307"/>
                    <a:pt x="2135" y="1299"/>
                  </a:cubicBezTo>
                  <a:close/>
                  <a:moveTo>
                    <a:pt x="3409" y="1343"/>
                  </a:moveTo>
                  <a:cubicBezTo>
                    <a:pt x="3404" y="1335"/>
                    <a:pt x="3406" y="1328"/>
                    <a:pt x="3409" y="1318"/>
                  </a:cubicBezTo>
                  <a:cubicBezTo>
                    <a:pt x="3411" y="1311"/>
                    <a:pt x="3413" y="1306"/>
                    <a:pt x="3422" y="1304"/>
                  </a:cubicBezTo>
                  <a:cubicBezTo>
                    <a:pt x="3425" y="1328"/>
                    <a:pt x="3425" y="1328"/>
                    <a:pt x="3425" y="1328"/>
                  </a:cubicBezTo>
                  <a:cubicBezTo>
                    <a:pt x="3412" y="1334"/>
                    <a:pt x="3417" y="1332"/>
                    <a:pt x="3409" y="1343"/>
                  </a:cubicBezTo>
                  <a:close/>
                  <a:moveTo>
                    <a:pt x="3302" y="1307"/>
                  </a:moveTo>
                  <a:cubicBezTo>
                    <a:pt x="3320" y="1303"/>
                    <a:pt x="3313" y="1304"/>
                    <a:pt x="3322" y="1294"/>
                  </a:cubicBezTo>
                  <a:cubicBezTo>
                    <a:pt x="3327" y="1297"/>
                    <a:pt x="3330" y="1303"/>
                    <a:pt x="3333" y="1310"/>
                  </a:cubicBezTo>
                  <a:cubicBezTo>
                    <a:pt x="3313" y="1311"/>
                    <a:pt x="3323" y="1317"/>
                    <a:pt x="3311" y="1320"/>
                  </a:cubicBezTo>
                  <a:cubicBezTo>
                    <a:pt x="3309" y="1318"/>
                    <a:pt x="3310" y="1319"/>
                    <a:pt x="3308" y="1316"/>
                  </a:cubicBezTo>
                  <a:cubicBezTo>
                    <a:pt x="3302" y="1307"/>
                    <a:pt x="3302" y="1307"/>
                    <a:pt x="3302" y="1307"/>
                  </a:cubicBezTo>
                  <a:close/>
                  <a:moveTo>
                    <a:pt x="637" y="1318"/>
                  </a:moveTo>
                  <a:cubicBezTo>
                    <a:pt x="638" y="1315"/>
                    <a:pt x="641" y="1303"/>
                    <a:pt x="643" y="1299"/>
                  </a:cubicBezTo>
                  <a:cubicBezTo>
                    <a:pt x="646" y="1294"/>
                    <a:pt x="653" y="1291"/>
                    <a:pt x="657" y="1289"/>
                  </a:cubicBezTo>
                  <a:cubicBezTo>
                    <a:pt x="652" y="1316"/>
                    <a:pt x="652" y="1316"/>
                    <a:pt x="652" y="1316"/>
                  </a:cubicBezTo>
                  <a:cubicBezTo>
                    <a:pt x="637" y="1318"/>
                    <a:pt x="637" y="1318"/>
                    <a:pt x="637" y="1318"/>
                  </a:cubicBezTo>
                  <a:close/>
                  <a:moveTo>
                    <a:pt x="2047" y="1259"/>
                  </a:moveTo>
                  <a:cubicBezTo>
                    <a:pt x="2047" y="1252"/>
                    <a:pt x="2047" y="1228"/>
                    <a:pt x="2048" y="1225"/>
                  </a:cubicBezTo>
                  <a:cubicBezTo>
                    <a:pt x="2056" y="1228"/>
                    <a:pt x="2049" y="1223"/>
                    <a:pt x="2054" y="1232"/>
                  </a:cubicBezTo>
                  <a:cubicBezTo>
                    <a:pt x="2066" y="1249"/>
                    <a:pt x="2064" y="1234"/>
                    <a:pt x="2072" y="1250"/>
                  </a:cubicBezTo>
                  <a:cubicBezTo>
                    <a:pt x="2078" y="1262"/>
                    <a:pt x="2081" y="1267"/>
                    <a:pt x="2085" y="1284"/>
                  </a:cubicBezTo>
                  <a:cubicBezTo>
                    <a:pt x="2077" y="1255"/>
                    <a:pt x="2039" y="1276"/>
                    <a:pt x="2034" y="1274"/>
                  </a:cubicBezTo>
                  <a:cubicBezTo>
                    <a:pt x="2025" y="1271"/>
                    <a:pt x="2030" y="1267"/>
                    <a:pt x="2015" y="1271"/>
                  </a:cubicBezTo>
                  <a:cubicBezTo>
                    <a:pt x="2018" y="1264"/>
                    <a:pt x="2013" y="1269"/>
                    <a:pt x="2021" y="1264"/>
                  </a:cubicBezTo>
                  <a:cubicBezTo>
                    <a:pt x="2027" y="1261"/>
                    <a:pt x="2040" y="1260"/>
                    <a:pt x="2047" y="1259"/>
                  </a:cubicBezTo>
                  <a:close/>
                  <a:moveTo>
                    <a:pt x="2156" y="1250"/>
                  </a:moveTo>
                  <a:cubicBezTo>
                    <a:pt x="2156" y="1251"/>
                    <a:pt x="2157" y="1251"/>
                    <a:pt x="2157" y="1251"/>
                  </a:cubicBezTo>
                  <a:cubicBezTo>
                    <a:pt x="2159" y="1255"/>
                    <a:pt x="2159" y="1255"/>
                    <a:pt x="2159" y="1255"/>
                  </a:cubicBezTo>
                  <a:cubicBezTo>
                    <a:pt x="2162" y="1260"/>
                    <a:pt x="2165" y="1265"/>
                    <a:pt x="2167" y="1270"/>
                  </a:cubicBezTo>
                  <a:cubicBezTo>
                    <a:pt x="2161" y="1272"/>
                    <a:pt x="2159" y="1271"/>
                    <a:pt x="2152" y="1270"/>
                  </a:cubicBezTo>
                  <a:cubicBezTo>
                    <a:pt x="2153" y="1263"/>
                    <a:pt x="2153" y="1256"/>
                    <a:pt x="2156" y="1250"/>
                  </a:cubicBezTo>
                  <a:close/>
                  <a:moveTo>
                    <a:pt x="2997" y="1291"/>
                  </a:moveTo>
                  <a:cubicBezTo>
                    <a:pt x="2993" y="1288"/>
                    <a:pt x="2993" y="1286"/>
                    <a:pt x="2988" y="1282"/>
                  </a:cubicBezTo>
                  <a:cubicBezTo>
                    <a:pt x="2960" y="1258"/>
                    <a:pt x="2960" y="1258"/>
                    <a:pt x="2960" y="1258"/>
                  </a:cubicBezTo>
                  <a:cubicBezTo>
                    <a:pt x="2975" y="1256"/>
                    <a:pt x="2975" y="1256"/>
                    <a:pt x="2975" y="1256"/>
                  </a:cubicBezTo>
                  <a:cubicBezTo>
                    <a:pt x="2981" y="1266"/>
                    <a:pt x="2985" y="1267"/>
                    <a:pt x="2997" y="1269"/>
                  </a:cubicBezTo>
                  <a:cubicBezTo>
                    <a:pt x="2997" y="1278"/>
                    <a:pt x="2995" y="1280"/>
                    <a:pt x="2997" y="1291"/>
                  </a:cubicBezTo>
                  <a:close/>
                  <a:moveTo>
                    <a:pt x="2595" y="1261"/>
                  </a:moveTo>
                  <a:cubicBezTo>
                    <a:pt x="2597" y="1254"/>
                    <a:pt x="2599" y="1254"/>
                    <a:pt x="2604" y="1249"/>
                  </a:cubicBezTo>
                  <a:cubicBezTo>
                    <a:pt x="2610" y="1255"/>
                    <a:pt x="2610" y="1255"/>
                    <a:pt x="2610" y="1255"/>
                  </a:cubicBezTo>
                  <a:cubicBezTo>
                    <a:pt x="2607" y="1259"/>
                    <a:pt x="2605" y="1262"/>
                    <a:pt x="2603" y="1270"/>
                  </a:cubicBezTo>
                  <a:cubicBezTo>
                    <a:pt x="2599" y="1265"/>
                    <a:pt x="2599" y="1266"/>
                    <a:pt x="2595" y="1261"/>
                  </a:cubicBezTo>
                  <a:close/>
                  <a:moveTo>
                    <a:pt x="2195" y="1268"/>
                  </a:moveTo>
                  <a:cubicBezTo>
                    <a:pt x="2201" y="1264"/>
                    <a:pt x="2204" y="1267"/>
                    <a:pt x="2209" y="1259"/>
                  </a:cubicBezTo>
                  <a:cubicBezTo>
                    <a:pt x="2216" y="1248"/>
                    <a:pt x="2207" y="1249"/>
                    <a:pt x="2222" y="1251"/>
                  </a:cubicBezTo>
                  <a:cubicBezTo>
                    <a:pt x="2214" y="1268"/>
                    <a:pt x="2212" y="1270"/>
                    <a:pt x="2217" y="1294"/>
                  </a:cubicBezTo>
                  <a:cubicBezTo>
                    <a:pt x="2205" y="1294"/>
                    <a:pt x="2198" y="1297"/>
                    <a:pt x="2187" y="1299"/>
                  </a:cubicBezTo>
                  <a:cubicBezTo>
                    <a:pt x="2198" y="1292"/>
                    <a:pt x="2199" y="1282"/>
                    <a:pt x="2195" y="1268"/>
                  </a:cubicBezTo>
                  <a:close/>
                  <a:moveTo>
                    <a:pt x="2525" y="1260"/>
                  </a:moveTo>
                  <a:cubicBezTo>
                    <a:pt x="2527" y="1258"/>
                    <a:pt x="2526" y="1259"/>
                    <a:pt x="2528" y="1257"/>
                  </a:cubicBezTo>
                  <a:cubicBezTo>
                    <a:pt x="2535" y="1250"/>
                    <a:pt x="2534" y="1254"/>
                    <a:pt x="2537" y="1240"/>
                  </a:cubicBezTo>
                  <a:cubicBezTo>
                    <a:pt x="2538" y="1233"/>
                    <a:pt x="2538" y="1233"/>
                    <a:pt x="2538" y="1233"/>
                  </a:cubicBezTo>
                  <a:cubicBezTo>
                    <a:pt x="2557" y="1245"/>
                    <a:pt x="2557" y="1245"/>
                    <a:pt x="2557" y="1245"/>
                  </a:cubicBezTo>
                  <a:cubicBezTo>
                    <a:pt x="2556" y="1253"/>
                    <a:pt x="2550" y="1250"/>
                    <a:pt x="2550" y="1270"/>
                  </a:cubicBezTo>
                  <a:cubicBezTo>
                    <a:pt x="2535" y="1273"/>
                    <a:pt x="2538" y="1283"/>
                    <a:pt x="2526" y="1285"/>
                  </a:cubicBezTo>
                  <a:cubicBezTo>
                    <a:pt x="2529" y="1277"/>
                    <a:pt x="2533" y="1269"/>
                    <a:pt x="2525" y="1260"/>
                  </a:cubicBezTo>
                  <a:close/>
                  <a:moveTo>
                    <a:pt x="2416" y="1277"/>
                  </a:moveTo>
                  <a:cubicBezTo>
                    <a:pt x="2411" y="1259"/>
                    <a:pt x="2409" y="1276"/>
                    <a:pt x="2400" y="1240"/>
                  </a:cubicBezTo>
                  <a:cubicBezTo>
                    <a:pt x="2440" y="1247"/>
                    <a:pt x="2395" y="1241"/>
                    <a:pt x="2444" y="1264"/>
                  </a:cubicBezTo>
                  <a:cubicBezTo>
                    <a:pt x="2435" y="1269"/>
                    <a:pt x="2439" y="1263"/>
                    <a:pt x="2416" y="1277"/>
                  </a:cubicBezTo>
                  <a:close/>
                  <a:moveTo>
                    <a:pt x="1047" y="1242"/>
                  </a:moveTo>
                  <a:cubicBezTo>
                    <a:pt x="1050" y="1240"/>
                    <a:pt x="1062" y="1229"/>
                    <a:pt x="1063" y="1226"/>
                  </a:cubicBezTo>
                  <a:cubicBezTo>
                    <a:pt x="1064" y="1262"/>
                    <a:pt x="1064" y="1262"/>
                    <a:pt x="1064" y="1262"/>
                  </a:cubicBezTo>
                  <a:cubicBezTo>
                    <a:pt x="1061" y="1263"/>
                    <a:pt x="1059" y="1265"/>
                    <a:pt x="1057" y="1265"/>
                  </a:cubicBezTo>
                  <a:cubicBezTo>
                    <a:pt x="1047" y="1266"/>
                    <a:pt x="1052" y="1256"/>
                    <a:pt x="1047" y="1242"/>
                  </a:cubicBezTo>
                  <a:close/>
                  <a:moveTo>
                    <a:pt x="1916" y="1235"/>
                  </a:moveTo>
                  <a:cubicBezTo>
                    <a:pt x="1917" y="1250"/>
                    <a:pt x="1920" y="1248"/>
                    <a:pt x="1922" y="1256"/>
                  </a:cubicBezTo>
                  <a:cubicBezTo>
                    <a:pt x="1916" y="1260"/>
                    <a:pt x="1919" y="1261"/>
                    <a:pt x="1913" y="1258"/>
                  </a:cubicBezTo>
                  <a:cubicBezTo>
                    <a:pt x="1911" y="1257"/>
                    <a:pt x="1905" y="1254"/>
                    <a:pt x="1903" y="1250"/>
                  </a:cubicBezTo>
                  <a:cubicBezTo>
                    <a:pt x="1900" y="1243"/>
                    <a:pt x="1900" y="1243"/>
                    <a:pt x="1900" y="1243"/>
                  </a:cubicBezTo>
                  <a:cubicBezTo>
                    <a:pt x="1898" y="1234"/>
                    <a:pt x="1898" y="1240"/>
                    <a:pt x="1900" y="1229"/>
                  </a:cubicBezTo>
                  <a:cubicBezTo>
                    <a:pt x="1916" y="1235"/>
                    <a:pt x="1916" y="1235"/>
                    <a:pt x="1916" y="1235"/>
                  </a:cubicBezTo>
                  <a:close/>
                  <a:moveTo>
                    <a:pt x="3407" y="1217"/>
                  </a:moveTo>
                  <a:cubicBezTo>
                    <a:pt x="3419" y="1218"/>
                    <a:pt x="3428" y="1208"/>
                    <a:pt x="3422" y="1219"/>
                  </a:cubicBezTo>
                  <a:cubicBezTo>
                    <a:pt x="3411" y="1235"/>
                    <a:pt x="3411" y="1235"/>
                    <a:pt x="3411" y="1235"/>
                  </a:cubicBezTo>
                  <a:cubicBezTo>
                    <a:pt x="3407" y="1217"/>
                    <a:pt x="3407" y="1217"/>
                    <a:pt x="3407" y="1217"/>
                  </a:cubicBezTo>
                  <a:close/>
                  <a:moveTo>
                    <a:pt x="1993" y="1201"/>
                  </a:moveTo>
                  <a:cubicBezTo>
                    <a:pt x="2001" y="1200"/>
                    <a:pt x="2004" y="1196"/>
                    <a:pt x="2008" y="1191"/>
                  </a:cubicBezTo>
                  <a:cubicBezTo>
                    <a:pt x="2013" y="1199"/>
                    <a:pt x="2014" y="1195"/>
                    <a:pt x="2016" y="1204"/>
                  </a:cubicBezTo>
                  <a:cubicBezTo>
                    <a:pt x="2012" y="1207"/>
                    <a:pt x="2005" y="1210"/>
                    <a:pt x="2000" y="1214"/>
                  </a:cubicBezTo>
                  <a:cubicBezTo>
                    <a:pt x="1993" y="1220"/>
                    <a:pt x="1995" y="1227"/>
                    <a:pt x="1988" y="1228"/>
                  </a:cubicBezTo>
                  <a:cubicBezTo>
                    <a:pt x="1988" y="1221"/>
                    <a:pt x="1990" y="1223"/>
                    <a:pt x="1992" y="1217"/>
                  </a:cubicBezTo>
                  <a:cubicBezTo>
                    <a:pt x="1995" y="1210"/>
                    <a:pt x="1994" y="1209"/>
                    <a:pt x="1993" y="1201"/>
                  </a:cubicBezTo>
                  <a:close/>
                  <a:moveTo>
                    <a:pt x="3020" y="1213"/>
                  </a:moveTo>
                  <a:cubicBezTo>
                    <a:pt x="3020" y="1211"/>
                    <a:pt x="3022" y="1182"/>
                    <a:pt x="3022" y="1182"/>
                  </a:cubicBezTo>
                  <a:cubicBezTo>
                    <a:pt x="3023" y="1178"/>
                    <a:pt x="3018" y="1180"/>
                    <a:pt x="3025" y="1178"/>
                  </a:cubicBezTo>
                  <a:cubicBezTo>
                    <a:pt x="3029" y="1177"/>
                    <a:pt x="3038" y="1183"/>
                    <a:pt x="3041" y="1185"/>
                  </a:cubicBezTo>
                  <a:cubicBezTo>
                    <a:pt x="3041" y="1195"/>
                    <a:pt x="3041" y="1195"/>
                    <a:pt x="3041" y="1195"/>
                  </a:cubicBezTo>
                  <a:cubicBezTo>
                    <a:pt x="3034" y="1199"/>
                    <a:pt x="3032" y="1196"/>
                    <a:pt x="3029" y="1203"/>
                  </a:cubicBezTo>
                  <a:cubicBezTo>
                    <a:pt x="3023" y="1213"/>
                    <a:pt x="3031" y="1210"/>
                    <a:pt x="3020" y="1213"/>
                  </a:cubicBezTo>
                  <a:close/>
                  <a:moveTo>
                    <a:pt x="3675" y="1183"/>
                  </a:moveTo>
                  <a:cubicBezTo>
                    <a:pt x="3674" y="1203"/>
                    <a:pt x="3675" y="1190"/>
                    <a:pt x="3669" y="1203"/>
                  </a:cubicBezTo>
                  <a:cubicBezTo>
                    <a:pt x="3669" y="1203"/>
                    <a:pt x="3668" y="1207"/>
                    <a:pt x="3668" y="1207"/>
                  </a:cubicBezTo>
                  <a:cubicBezTo>
                    <a:pt x="3655" y="1202"/>
                    <a:pt x="3653" y="1200"/>
                    <a:pt x="3651" y="1192"/>
                  </a:cubicBezTo>
                  <a:cubicBezTo>
                    <a:pt x="3675" y="1183"/>
                    <a:pt x="3675" y="1183"/>
                    <a:pt x="3675" y="1183"/>
                  </a:cubicBezTo>
                  <a:close/>
                  <a:moveTo>
                    <a:pt x="717" y="1167"/>
                  </a:moveTo>
                  <a:cubicBezTo>
                    <a:pt x="721" y="1158"/>
                    <a:pt x="729" y="1160"/>
                    <a:pt x="737" y="1163"/>
                  </a:cubicBezTo>
                  <a:cubicBezTo>
                    <a:pt x="739" y="1176"/>
                    <a:pt x="739" y="1176"/>
                    <a:pt x="739" y="1176"/>
                  </a:cubicBezTo>
                  <a:cubicBezTo>
                    <a:pt x="722" y="1173"/>
                    <a:pt x="719" y="1173"/>
                    <a:pt x="717" y="1167"/>
                  </a:cubicBezTo>
                  <a:close/>
                  <a:moveTo>
                    <a:pt x="3192" y="1135"/>
                  </a:moveTo>
                  <a:cubicBezTo>
                    <a:pt x="3194" y="1132"/>
                    <a:pt x="3194" y="1131"/>
                    <a:pt x="3196" y="1129"/>
                  </a:cubicBezTo>
                  <a:cubicBezTo>
                    <a:pt x="3199" y="1123"/>
                    <a:pt x="3199" y="1123"/>
                    <a:pt x="3199" y="1123"/>
                  </a:cubicBezTo>
                  <a:cubicBezTo>
                    <a:pt x="3204" y="1131"/>
                    <a:pt x="3204" y="1131"/>
                    <a:pt x="3204" y="1131"/>
                  </a:cubicBezTo>
                  <a:cubicBezTo>
                    <a:pt x="3209" y="1136"/>
                    <a:pt x="3221" y="1138"/>
                    <a:pt x="3227" y="1140"/>
                  </a:cubicBezTo>
                  <a:cubicBezTo>
                    <a:pt x="3226" y="1161"/>
                    <a:pt x="3226" y="1161"/>
                    <a:pt x="3226" y="1161"/>
                  </a:cubicBezTo>
                  <a:cubicBezTo>
                    <a:pt x="3230" y="1163"/>
                    <a:pt x="3232" y="1165"/>
                    <a:pt x="3235" y="1167"/>
                  </a:cubicBezTo>
                  <a:cubicBezTo>
                    <a:pt x="3231" y="1174"/>
                    <a:pt x="3232" y="1174"/>
                    <a:pt x="3223" y="1174"/>
                  </a:cubicBezTo>
                  <a:cubicBezTo>
                    <a:pt x="3221" y="1163"/>
                    <a:pt x="3221" y="1163"/>
                    <a:pt x="3221" y="1163"/>
                  </a:cubicBezTo>
                  <a:cubicBezTo>
                    <a:pt x="3228" y="1169"/>
                    <a:pt x="3228" y="1169"/>
                    <a:pt x="3228" y="1169"/>
                  </a:cubicBezTo>
                  <a:cubicBezTo>
                    <a:pt x="3226" y="1154"/>
                    <a:pt x="3216" y="1156"/>
                    <a:pt x="3207" y="1153"/>
                  </a:cubicBezTo>
                  <a:cubicBezTo>
                    <a:pt x="3204" y="1150"/>
                    <a:pt x="3195" y="1139"/>
                    <a:pt x="3192" y="1135"/>
                  </a:cubicBezTo>
                  <a:close/>
                  <a:moveTo>
                    <a:pt x="3229" y="1170"/>
                  </a:moveTo>
                  <a:cubicBezTo>
                    <a:pt x="3230" y="1174"/>
                    <a:pt x="3230" y="1165"/>
                    <a:pt x="3228" y="1169"/>
                  </a:cubicBezTo>
                  <a:cubicBezTo>
                    <a:pt x="3229" y="1170"/>
                    <a:pt x="3229" y="1170"/>
                    <a:pt x="3229" y="1170"/>
                  </a:cubicBezTo>
                  <a:close/>
                  <a:moveTo>
                    <a:pt x="2944" y="1188"/>
                  </a:moveTo>
                  <a:cubicBezTo>
                    <a:pt x="2945" y="1161"/>
                    <a:pt x="2942" y="1179"/>
                    <a:pt x="2953" y="1161"/>
                  </a:cubicBezTo>
                  <a:cubicBezTo>
                    <a:pt x="2959" y="1149"/>
                    <a:pt x="2960" y="1150"/>
                    <a:pt x="2967" y="1142"/>
                  </a:cubicBezTo>
                  <a:cubicBezTo>
                    <a:pt x="2975" y="1150"/>
                    <a:pt x="2978" y="1151"/>
                    <a:pt x="2989" y="1158"/>
                  </a:cubicBezTo>
                  <a:cubicBezTo>
                    <a:pt x="2987" y="1170"/>
                    <a:pt x="2987" y="1170"/>
                    <a:pt x="2987" y="1170"/>
                  </a:cubicBezTo>
                  <a:cubicBezTo>
                    <a:pt x="2979" y="1165"/>
                    <a:pt x="2971" y="1158"/>
                    <a:pt x="2962" y="1169"/>
                  </a:cubicBezTo>
                  <a:cubicBezTo>
                    <a:pt x="2945" y="1190"/>
                    <a:pt x="2955" y="1176"/>
                    <a:pt x="2944" y="1188"/>
                  </a:cubicBezTo>
                  <a:close/>
                  <a:moveTo>
                    <a:pt x="1155" y="1156"/>
                  </a:moveTo>
                  <a:cubicBezTo>
                    <a:pt x="1157" y="1148"/>
                    <a:pt x="1158" y="1149"/>
                    <a:pt x="1161" y="1144"/>
                  </a:cubicBezTo>
                  <a:cubicBezTo>
                    <a:pt x="1168" y="1163"/>
                    <a:pt x="1168" y="1163"/>
                    <a:pt x="1168" y="1163"/>
                  </a:cubicBezTo>
                  <a:cubicBezTo>
                    <a:pt x="1161" y="1162"/>
                    <a:pt x="1160" y="1162"/>
                    <a:pt x="1155" y="1156"/>
                  </a:cubicBezTo>
                  <a:close/>
                  <a:moveTo>
                    <a:pt x="976" y="1148"/>
                  </a:moveTo>
                  <a:cubicBezTo>
                    <a:pt x="990" y="1152"/>
                    <a:pt x="988" y="1155"/>
                    <a:pt x="1000" y="1144"/>
                  </a:cubicBezTo>
                  <a:cubicBezTo>
                    <a:pt x="1011" y="1134"/>
                    <a:pt x="1011" y="1131"/>
                    <a:pt x="1012" y="1152"/>
                  </a:cubicBezTo>
                  <a:cubicBezTo>
                    <a:pt x="1004" y="1155"/>
                    <a:pt x="990" y="1157"/>
                    <a:pt x="979" y="1156"/>
                  </a:cubicBezTo>
                  <a:cubicBezTo>
                    <a:pt x="976" y="1148"/>
                    <a:pt x="976" y="1148"/>
                    <a:pt x="976" y="1148"/>
                  </a:cubicBezTo>
                  <a:close/>
                  <a:moveTo>
                    <a:pt x="3085" y="1140"/>
                  </a:moveTo>
                  <a:cubicBezTo>
                    <a:pt x="3087" y="1133"/>
                    <a:pt x="3092" y="1129"/>
                    <a:pt x="3098" y="1124"/>
                  </a:cubicBezTo>
                  <a:cubicBezTo>
                    <a:pt x="3116" y="1134"/>
                    <a:pt x="3116" y="1134"/>
                    <a:pt x="3116" y="1134"/>
                  </a:cubicBezTo>
                  <a:cubicBezTo>
                    <a:pt x="3108" y="1143"/>
                    <a:pt x="3101" y="1144"/>
                    <a:pt x="3088" y="1148"/>
                  </a:cubicBezTo>
                  <a:cubicBezTo>
                    <a:pt x="3085" y="1140"/>
                    <a:pt x="3085" y="1140"/>
                    <a:pt x="3085" y="1140"/>
                  </a:cubicBezTo>
                  <a:close/>
                  <a:moveTo>
                    <a:pt x="2819" y="1046"/>
                  </a:moveTo>
                  <a:cubicBezTo>
                    <a:pt x="2821" y="1044"/>
                    <a:pt x="2822" y="1043"/>
                    <a:pt x="2825" y="1041"/>
                  </a:cubicBezTo>
                  <a:cubicBezTo>
                    <a:pt x="2830" y="1035"/>
                    <a:pt x="2825" y="1038"/>
                    <a:pt x="2831" y="1036"/>
                  </a:cubicBezTo>
                  <a:cubicBezTo>
                    <a:pt x="2837" y="1036"/>
                    <a:pt x="2839" y="1039"/>
                    <a:pt x="2846" y="1035"/>
                  </a:cubicBezTo>
                  <a:cubicBezTo>
                    <a:pt x="2857" y="1028"/>
                    <a:pt x="2854" y="1012"/>
                    <a:pt x="2848" y="1000"/>
                  </a:cubicBezTo>
                  <a:cubicBezTo>
                    <a:pt x="2857" y="1022"/>
                    <a:pt x="2875" y="1032"/>
                    <a:pt x="2884" y="1007"/>
                  </a:cubicBezTo>
                  <a:cubicBezTo>
                    <a:pt x="2895" y="1013"/>
                    <a:pt x="2901" y="1014"/>
                    <a:pt x="2911" y="1004"/>
                  </a:cubicBezTo>
                  <a:cubicBezTo>
                    <a:pt x="2917" y="1011"/>
                    <a:pt x="2912" y="1016"/>
                    <a:pt x="2927" y="1022"/>
                  </a:cubicBezTo>
                  <a:cubicBezTo>
                    <a:pt x="2928" y="1033"/>
                    <a:pt x="2928" y="1033"/>
                    <a:pt x="2928" y="1033"/>
                  </a:cubicBezTo>
                  <a:cubicBezTo>
                    <a:pt x="2921" y="1032"/>
                    <a:pt x="2917" y="1033"/>
                    <a:pt x="2911" y="1030"/>
                  </a:cubicBezTo>
                  <a:cubicBezTo>
                    <a:pt x="2905" y="1027"/>
                    <a:pt x="2900" y="1019"/>
                    <a:pt x="2888" y="1029"/>
                  </a:cubicBezTo>
                  <a:cubicBezTo>
                    <a:pt x="2878" y="1038"/>
                    <a:pt x="2891" y="1031"/>
                    <a:pt x="2864" y="1032"/>
                  </a:cubicBezTo>
                  <a:cubicBezTo>
                    <a:pt x="2851" y="1032"/>
                    <a:pt x="2840" y="1042"/>
                    <a:pt x="2846" y="1058"/>
                  </a:cubicBezTo>
                  <a:cubicBezTo>
                    <a:pt x="2850" y="1072"/>
                    <a:pt x="2862" y="1068"/>
                    <a:pt x="2876" y="1071"/>
                  </a:cubicBezTo>
                  <a:cubicBezTo>
                    <a:pt x="2871" y="1076"/>
                    <a:pt x="2869" y="1081"/>
                    <a:pt x="2866" y="1087"/>
                  </a:cubicBezTo>
                  <a:cubicBezTo>
                    <a:pt x="2833" y="1063"/>
                    <a:pt x="2834" y="1118"/>
                    <a:pt x="2831" y="1122"/>
                  </a:cubicBezTo>
                  <a:cubicBezTo>
                    <a:pt x="2827" y="1125"/>
                    <a:pt x="2819" y="1127"/>
                    <a:pt x="2814" y="1125"/>
                  </a:cubicBezTo>
                  <a:cubicBezTo>
                    <a:pt x="2806" y="1115"/>
                    <a:pt x="2799" y="1087"/>
                    <a:pt x="2783" y="1090"/>
                  </a:cubicBezTo>
                  <a:cubicBezTo>
                    <a:pt x="2763" y="1093"/>
                    <a:pt x="2768" y="1115"/>
                    <a:pt x="2779" y="1133"/>
                  </a:cubicBezTo>
                  <a:cubicBezTo>
                    <a:pt x="2774" y="1128"/>
                    <a:pt x="2767" y="1118"/>
                    <a:pt x="2755" y="1124"/>
                  </a:cubicBezTo>
                  <a:cubicBezTo>
                    <a:pt x="2747" y="1129"/>
                    <a:pt x="2743" y="1143"/>
                    <a:pt x="2750" y="1154"/>
                  </a:cubicBezTo>
                  <a:cubicBezTo>
                    <a:pt x="2755" y="1161"/>
                    <a:pt x="2764" y="1168"/>
                    <a:pt x="2770" y="1176"/>
                  </a:cubicBezTo>
                  <a:cubicBezTo>
                    <a:pt x="2783" y="1193"/>
                    <a:pt x="2781" y="1191"/>
                    <a:pt x="2780" y="1208"/>
                  </a:cubicBezTo>
                  <a:cubicBezTo>
                    <a:pt x="2770" y="1208"/>
                    <a:pt x="2755" y="1206"/>
                    <a:pt x="2748" y="1202"/>
                  </a:cubicBezTo>
                  <a:cubicBezTo>
                    <a:pt x="2751" y="1193"/>
                    <a:pt x="2761" y="1184"/>
                    <a:pt x="2753" y="1170"/>
                  </a:cubicBezTo>
                  <a:cubicBezTo>
                    <a:pt x="2749" y="1163"/>
                    <a:pt x="2747" y="1167"/>
                    <a:pt x="2742" y="1162"/>
                  </a:cubicBezTo>
                  <a:cubicBezTo>
                    <a:pt x="2737" y="1158"/>
                    <a:pt x="2737" y="1153"/>
                    <a:pt x="2733" y="1150"/>
                  </a:cubicBezTo>
                  <a:cubicBezTo>
                    <a:pt x="2724" y="1142"/>
                    <a:pt x="2712" y="1149"/>
                    <a:pt x="2709" y="1160"/>
                  </a:cubicBezTo>
                  <a:cubicBezTo>
                    <a:pt x="2707" y="1172"/>
                    <a:pt x="2713" y="1183"/>
                    <a:pt x="2717" y="1190"/>
                  </a:cubicBezTo>
                  <a:cubicBezTo>
                    <a:pt x="2709" y="1194"/>
                    <a:pt x="2715" y="1195"/>
                    <a:pt x="2708" y="1196"/>
                  </a:cubicBezTo>
                  <a:cubicBezTo>
                    <a:pt x="2705" y="1197"/>
                    <a:pt x="2703" y="1195"/>
                    <a:pt x="2699" y="1197"/>
                  </a:cubicBezTo>
                  <a:cubicBezTo>
                    <a:pt x="2689" y="1199"/>
                    <a:pt x="2691" y="1204"/>
                    <a:pt x="2685" y="1210"/>
                  </a:cubicBezTo>
                  <a:cubicBezTo>
                    <a:pt x="2671" y="1202"/>
                    <a:pt x="2669" y="1203"/>
                    <a:pt x="2657" y="1212"/>
                  </a:cubicBezTo>
                  <a:cubicBezTo>
                    <a:pt x="2641" y="1205"/>
                    <a:pt x="2634" y="1198"/>
                    <a:pt x="2621" y="1212"/>
                  </a:cubicBezTo>
                  <a:cubicBezTo>
                    <a:pt x="2619" y="1205"/>
                    <a:pt x="2617" y="1198"/>
                    <a:pt x="2617" y="1194"/>
                  </a:cubicBezTo>
                  <a:cubicBezTo>
                    <a:pt x="2638" y="1189"/>
                    <a:pt x="2638" y="1189"/>
                    <a:pt x="2638" y="1189"/>
                  </a:cubicBezTo>
                  <a:cubicBezTo>
                    <a:pt x="2643" y="1167"/>
                    <a:pt x="2643" y="1167"/>
                    <a:pt x="2643" y="1167"/>
                  </a:cubicBezTo>
                  <a:cubicBezTo>
                    <a:pt x="2653" y="1169"/>
                    <a:pt x="2657" y="1167"/>
                    <a:pt x="2663" y="1160"/>
                  </a:cubicBezTo>
                  <a:cubicBezTo>
                    <a:pt x="2665" y="1158"/>
                    <a:pt x="2665" y="1158"/>
                    <a:pt x="2665" y="1158"/>
                  </a:cubicBezTo>
                  <a:cubicBezTo>
                    <a:pt x="2686" y="1184"/>
                    <a:pt x="2715" y="1154"/>
                    <a:pt x="2699" y="1135"/>
                  </a:cubicBezTo>
                  <a:cubicBezTo>
                    <a:pt x="2695" y="1132"/>
                    <a:pt x="2696" y="1134"/>
                    <a:pt x="2692" y="1131"/>
                  </a:cubicBezTo>
                  <a:cubicBezTo>
                    <a:pt x="2682" y="1125"/>
                    <a:pt x="2687" y="1118"/>
                    <a:pt x="2676" y="1115"/>
                  </a:cubicBezTo>
                  <a:cubicBezTo>
                    <a:pt x="2666" y="1111"/>
                    <a:pt x="2661" y="1118"/>
                    <a:pt x="2658" y="1124"/>
                  </a:cubicBezTo>
                  <a:cubicBezTo>
                    <a:pt x="2656" y="1128"/>
                    <a:pt x="2658" y="1125"/>
                    <a:pt x="2656" y="1128"/>
                  </a:cubicBezTo>
                  <a:cubicBezTo>
                    <a:pt x="2655" y="1129"/>
                    <a:pt x="2655" y="1130"/>
                    <a:pt x="2655" y="1129"/>
                  </a:cubicBezTo>
                  <a:cubicBezTo>
                    <a:pt x="2655" y="1129"/>
                    <a:pt x="2654" y="1130"/>
                    <a:pt x="2654" y="1131"/>
                  </a:cubicBezTo>
                  <a:cubicBezTo>
                    <a:pt x="2645" y="1124"/>
                    <a:pt x="2634" y="1119"/>
                    <a:pt x="2622" y="1117"/>
                  </a:cubicBezTo>
                  <a:cubicBezTo>
                    <a:pt x="2617" y="1079"/>
                    <a:pt x="2617" y="1079"/>
                    <a:pt x="2617" y="1079"/>
                  </a:cubicBezTo>
                  <a:cubicBezTo>
                    <a:pt x="2620" y="1075"/>
                    <a:pt x="2622" y="1075"/>
                    <a:pt x="2625" y="1071"/>
                  </a:cubicBezTo>
                  <a:cubicBezTo>
                    <a:pt x="2627" y="1087"/>
                    <a:pt x="2627" y="1111"/>
                    <a:pt x="2649" y="1101"/>
                  </a:cubicBezTo>
                  <a:cubicBezTo>
                    <a:pt x="2656" y="1098"/>
                    <a:pt x="2658" y="1091"/>
                    <a:pt x="2658" y="1079"/>
                  </a:cubicBezTo>
                  <a:cubicBezTo>
                    <a:pt x="2658" y="1049"/>
                    <a:pt x="2654" y="1064"/>
                    <a:pt x="2661" y="1053"/>
                  </a:cubicBezTo>
                  <a:cubicBezTo>
                    <a:pt x="2666" y="1057"/>
                    <a:pt x="2667" y="1064"/>
                    <a:pt x="2670" y="1071"/>
                  </a:cubicBezTo>
                  <a:cubicBezTo>
                    <a:pt x="2673" y="1077"/>
                    <a:pt x="2675" y="1082"/>
                    <a:pt x="2678" y="1089"/>
                  </a:cubicBezTo>
                  <a:cubicBezTo>
                    <a:pt x="2690" y="1114"/>
                    <a:pt x="2703" y="1099"/>
                    <a:pt x="2709" y="1095"/>
                  </a:cubicBezTo>
                  <a:cubicBezTo>
                    <a:pt x="2713" y="1108"/>
                    <a:pt x="2719" y="1111"/>
                    <a:pt x="2731" y="1117"/>
                  </a:cubicBezTo>
                  <a:cubicBezTo>
                    <a:pt x="2742" y="1122"/>
                    <a:pt x="2753" y="1117"/>
                    <a:pt x="2755" y="1104"/>
                  </a:cubicBezTo>
                  <a:cubicBezTo>
                    <a:pt x="2758" y="1083"/>
                    <a:pt x="2724" y="1062"/>
                    <a:pt x="2712" y="1082"/>
                  </a:cubicBezTo>
                  <a:cubicBezTo>
                    <a:pt x="2707" y="1074"/>
                    <a:pt x="2702" y="1062"/>
                    <a:pt x="2699" y="1053"/>
                  </a:cubicBezTo>
                  <a:cubicBezTo>
                    <a:pt x="2709" y="1048"/>
                    <a:pt x="2702" y="1046"/>
                    <a:pt x="2714" y="1045"/>
                  </a:cubicBezTo>
                  <a:cubicBezTo>
                    <a:pt x="2724" y="1044"/>
                    <a:pt x="2724" y="1046"/>
                    <a:pt x="2729" y="1037"/>
                  </a:cubicBezTo>
                  <a:cubicBezTo>
                    <a:pt x="2731" y="1043"/>
                    <a:pt x="2731" y="1043"/>
                    <a:pt x="2731" y="1043"/>
                  </a:cubicBezTo>
                  <a:cubicBezTo>
                    <a:pt x="2735" y="1059"/>
                    <a:pt x="2745" y="1070"/>
                    <a:pt x="2761" y="1072"/>
                  </a:cubicBezTo>
                  <a:cubicBezTo>
                    <a:pt x="2774" y="1104"/>
                    <a:pt x="2789" y="1074"/>
                    <a:pt x="2799" y="1076"/>
                  </a:cubicBezTo>
                  <a:cubicBezTo>
                    <a:pt x="2809" y="1078"/>
                    <a:pt x="2815" y="1079"/>
                    <a:pt x="2821" y="1070"/>
                  </a:cubicBezTo>
                  <a:cubicBezTo>
                    <a:pt x="2827" y="1061"/>
                    <a:pt x="2823" y="1053"/>
                    <a:pt x="2819" y="1046"/>
                  </a:cubicBezTo>
                  <a:close/>
                  <a:moveTo>
                    <a:pt x="1337" y="1067"/>
                  </a:moveTo>
                  <a:cubicBezTo>
                    <a:pt x="1357" y="1063"/>
                    <a:pt x="1352" y="1051"/>
                    <a:pt x="1363" y="1041"/>
                  </a:cubicBezTo>
                  <a:cubicBezTo>
                    <a:pt x="1370" y="1044"/>
                    <a:pt x="1370" y="1044"/>
                    <a:pt x="1370" y="1044"/>
                  </a:cubicBezTo>
                  <a:cubicBezTo>
                    <a:pt x="1365" y="1052"/>
                    <a:pt x="1352" y="1066"/>
                    <a:pt x="1343" y="1083"/>
                  </a:cubicBezTo>
                  <a:cubicBezTo>
                    <a:pt x="1348" y="1099"/>
                    <a:pt x="1358" y="1102"/>
                    <a:pt x="1363" y="1116"/>
                  </a:cubicBezTo>
                  <a:cubicBezTo>
                    <a:pt x="1350" y="1114"/>
                    <a:pt x="1346" y="1114"/>
                    <a:pt x="1337" y="1121"/>
                  </a:cubicBezTo>
                  <a:cubicBezTo>
                    <a:pt x="1332" y="1108"/>
                    <a:pt x="1319" y="1098"/>
                    <a:pt x="1309" y="1111"/>
                  </a:cubicBezTo>
                  <a:cubicBezTo>
                    <a:pt x="1307" y="1114"/>
                    <a:pt x="1296" y="1141"/>
                    <a:pt x="1313" y="1156"/>
                  </a:cubicBezTo>
                  <a:cubicBezTo>
                    <a:pt x="1305" y="1167"/>
                    <a:pt x="1305" y="1167"/>
                    <a:pt x="1305" y="1167"/>
                  </a:cubicBezTo>
                  <a:cubicBezTo>
                    <a:pt x="1301" y="1158"/>
                    <a:pt x="1290" y="1140"/>
                    <a:pt x="1285" y="1132"/>
                  </a:cubicBezTo>
                  <a:cubicBezTo>
                    <a:pt x="1293" y="1129"/>
                    <a:pt x="1303" y="1125"/>
                    <a:pt x="1306" y="1116"/>
                  </a:cubicBezTo>
                  <a:cubicBezTo>
                    <a:pt x="1310" y="1102"/>
                    <a:pt x="1302" y="1110"/>
                    <a:pt x="1307" y="1086"/>
                  </a:cubicBezTo>
                  <a:cubicBezTo>
                    <a:pt x="1312" y="1090"/>
                    <a:pt x="1312" y="1090"/>
                    <a:pt x="1312" y="1090"/>
                  </a:cubicBezTo>
                  <a:cubicBezTo>
                    <a:pt x="1312" y="1091"/>
                    <a:pt x="1312" y="1091"/>
                    <a:pt x="1313" y="1091"/>
                  </a:cubicBezTo>
                  <a:cubicBezTo>
                    <a:pt x="1323" y="1098"/>
                    <a:pt x="1337" y="1096"/>
                    <a:pt x="1337" y="1067"/>
                  </a:cubicBezTo>
                  <a:close/>
                  <a:moveTo>
                    <a:pt x="2446" y="950"/>
                  </a:moveTo>
                  <a:cubicBezTo>
                    <a:pt x="2474" y="970"/>
                    <a:pt x="2471" y="978"/>
                    <a:pt x="2477" y="995"/>
                  </a:cubicBezTo>
                  <a:cubicBezTo>
                    <a:pt x="2464" y="1010"/>
                    <a:pt x="2456" y="999"/>
                    <a:pt x="2459" y="1045"/>
                  </a:cubicBezTo>
                  <a:cubicBezTo>
                    <a:pt x="2469" y="1049"/>
                    <a:pt x="2469" y="1049"/>
                    <a:pt x="2469" y="1049"/>
                  </a:cubicBezTo>
                  <a:cubicBezTo>
                    <a:pt x="2467" y="1058"/>
                    <a:pt x="2467" y="1058"/>
                    <a:pt x="2467" y="1058"/>
                  </a:cubicBezTo>
                  <a:cubicBezTo>
                    <a:pt x="2453" y="1054"/>
                    <a:pt x="2426" y="1036"/>
                    <a:pt x="2415" y="1043"/>
                  </a:cubicBezTo>
                  <a:cubicBezTo>
                    <a:pt x="2407" y="1048"/>
                    <a:pt x="2404" y="1061"/>
                    <a:pt x="2410" y="1072"/>
                  </a:cubicBezTo>
                  <a:cubicBezTo>
                    <a:pt x="2414" y="1077"/>
                    <a:pt x="2426" y="1081"/>
                    <a:pt x="2433" y="1085"/>
                  </a:cubicBezTo>
                  <a:cubicBezTo>
                    <a:pt x="2428" y="1093"/>
                    <a:pt x="2415" y="1092"/>
                    <a:pt x="2407" y="1106"/>
                  </a:cubicBezTo>
                  <a:cubicBezTo>
                    <a:pt x="2400" y="1117"/>
                    <a:pt x="2401" y="1130"/>
                    <a:pt x="2393" y="1140"/>
                  </a:cubicBezTo>
                  <a:cubicBezTo>
                    <a:pt x="2393" y="1127"/>
                    <a:pt x="2394" y="1136"/>
                    <a:pt x="2399" y="1126"/>
                  </a:cubicBezTo>
                  <a:cubicBezTo>
                    <a:pt x="2403" y="1118"/>
                    <a:pt x="2404" y="1098"/>
                    <a:pt x="2389" y="1090"/>
                  </a:cubicBezTo>
                  <a:cubicBezTo>
                    <a:pt x="2397" y="1078"/>
                    <a:pt x="2407" y="1076"/>
                    <a:pt x="2397" y="1053"/>
                  </a:cubicBezTo>
                  <a:cubicBezTo>
                    <a:pt x="2412" y="1047"/>
                    <a:pt x="2409" y="1033"/>
                    <a:pt x="2409" y="1012"/>
                  </a:cubicBezTo>
                  <a:cubicBezTo>
                    <a:pt x="2423" y="1010"/>
                    <a:pt x="2419" y="1006"/>
                    <a:pt x="2433" y="1011"/>
                  </a:cubicBezTo>
                  <a:cubicBezTo>
                    <a:pt x="2453" y="1017"/>
                    <a:pt x="2478" y="982"/>
                    <a:pt x="2449" y="966"/>
                  </a:cubicBezTo>
                  <a:cubicBezTo>
                    <a:pt x="2446" y="950"/>
                    <a:pt x="2446" y="950"/>
                    <a:pt x="2446" y="950"/>
                  </a:cubicBezTo>
                  <a:close/>
                  <a:moveTo>
                    <a:pt x="918" y="1116"/>
                  </a:moveTo>
                  <a:cubicBezTo>
                    <a:pt x="921" y="1130"/>
                    <a:pt x="925" y="1129"/>
                    <a:pt x="931" y="1137"/>
                  </a:cubicBezTo>
                  <a:cubicBezTo>
                    <a:pt x="928" y="1146"/>
                    <a:pt x="928" y="1146"/>
                    <a:pt x="928" y="1146"/>
                  </a:cubicBezTo>
                  <a:cubicBezTo>
                    <a:pt x="916" y="1132"/>
                    <a:pt x="909" y="1138"/>
                    <a:pt x="898" y="1150"/>
                  </a:cubicBezTo>
                  <a:cubicBezTo>
                    <a:pt x="892" y="1130"/>
                    <a:pt x="892" y="1130"/>
                    <a:pt x="892" y="1130"/>
                  </a:cubicBezTo>
                  <a:cubicBezTo>
                    <a:pt x="918" y="1116"/>
                    <a:pt x="918" y="1116"/>
                    <a:pt x="918" y="1116"/>
                  </a:cubicBezTo>
                  <a:close/>
                  <a:moveTo>
                    <a:pt x="2331" y="1174"/>
                  </a:moveTo>
                  <a:cubicBezTo>
                    <a:pt x="2327" y="1164"/>
                    <a:pt x="2322" y="1162"/>
                    <a:pt x="2310" y="1164"/>
                  </a:cubicBezTo>
                  <a:cubicBezTo>
                    <a:pt x="2312" y="1130"/>
                    <a:pt x="2290" y="1140"/>
                    <a:pt x="2284" y="1141"/>
                  </a:cubicBezTo>
                  <a:cubicBezTo>
                    <a:pt x="2278" y="1141"/>
                    <a:pt x="2278" y="1139"/>
                    <a:pt x="2272" y="1139"/>
                  </a:cubicBezTo>
                  <a:cubicBezTo>
                    <a:pt x="2256" y="1139"/>
                    <a:pt x="2249" y="1163"/>
                    <a:pt x="2265" y="1175"/>
                  </a:cubicBezTo>
                  <a:cubicBezTo>
                    <a:pt x="2265" y="1175"/>
                    <a:pt x="2266" y="1176"/>
                    <a:pt x="2266" y="1176"/>
                  </a:cubicBezTo>
                  <a:cubicBezTo>
                    <a:pt x="2266" y="1176"/>
                    <a:pt x="2267" y="1177"/>
                    <a:pt x="2267" y="1177"/>
                  </a:cubicBezTo>
                  <a:cubicBezTo>
                    <a:pt x="2267" y="1176"/>
                    <a:pt x="2268" y="1177"/>
                    <a:pt x="2268" y="1178"/>
                  </a:cubicBezTo>
                  <a:cubicBezTo>
                    <a:pt x="2250" y="1212"/>
                    <a:pt x="2290" y="1217"/>
                    <a:pt x="2296" y="1239"/>
                  </a:cubicBezTo>
                  <a:cubicBezTo>
                    <a:pt x="2300" y="1253"/>
                    <a:pt x="2286" y="1260"/>
                    <a:pt x="2276" y="1264"/>
                  </a:cubicBezTo>
                  <a:cubicBezTo>
                    <a:pt x="2265" y="1269"/>
                    <a:pt x="2259" y="1268"/>
                    <a:pt x="2253" y="1275"/>
                  </a:cubicBezTo>
                  <a:cubicBezTo>
                    <a:pt x="2250" y="1278"/>
                    <a:pt x="2252" y="1276"/>
                    <a:pt x="2250" y="1278"/>
                  </a:cubicBezTo>
                  <a:cubicBezTo>
                    <a:pt x="2246" y="1282"/>
                    <a:pt x="2252" y="1279"/>
                    <a:pt x="2247" y="1280"/>
                  </a:cubicBezTo>
                  <a:cubicBezTo>
                    <a:pt x="2248" y="1262"/>
                    <a:pt x="2268" y="1268"/>
                    <a:pt x="2265" y="1244"/>
                  </a:cubicBezTo>
                  <a:cubicBezTo>
                    <a:pt x="2264" y="1237"/>
                    <a:pt x="2259" y="1231"/>
                    <a:pt x="2253" y="1229"/>
                  </a:cubicBezTo>
                  <a:cubicBezTo>
                    <a:pt x="2245" y="1227"/>
                    <a:pt x="2240" y="1232"/>
                    <a:pt x="2235" y="1235"/>
                  </a:cubicBezTo>
                  <a:cubicBezTo>
                    <a:pt x="2235" y="1209"/>
                    <a:pt x="2233" y="1181"/>
                    <a:pt x="2205" y="1204"/>
                  </a:cubicBezTo>
                  <a:cubicBezTo>
                    <a:pt x="2201" y="1188"/>
                    <a:pt x="2187" y="1185"/>
                    <a:pt x="2173" y="1181"/>
                  </a:cubicBezTo>
                  <a:cubicBezTo>
                    <a:pt x="2153" y="1175"/>
                    <a:pt x="2149" y="1192"/>
                    <a:pt x="2153" y="1211"/>
                  </a:cubicBezTo>
                  <a:cubicBezTo>
                    <a:pt x="2121" y="1209"/>
                    <a:pt x="2127" y="1225"/>
                    <a:pt x="2122" y="1239"/>
                  </a:cubicBezTo>
                  <a:cubicBezTo>
                    <a:pt x="2120" y="1217"/>
                    <a:pt x="2120" y="1211"/>
                    <a:pt x="2099" y="1213"/>
                  </a:cubicBezTo>
                  <a:cubicBezTo>
                    <a:pt x="2099" y="1204"/>
                    <a:pt x="2097" y="1197"/>
                    <a:pt x="2098" y="1195"/>
                  </a:cubicBezTo>
                  <a:cubicBezTo>
                    <a:pt x="2100" y="1193"/>
                    <a:pt x="2098" y="1194"/>
                    <a:pt x="2102" y="1193"/>
                  </a:cubicBezTo>
                  <a:cubicBezTo>
                    <a:pt x="2107" y="1192"/>
                    <a:pt x="2110" y="1193"/>
                    <a:pt x="2116" y="1190"/>
                  </a:cubicBezTo>
                  <a:cubicBezTo>
                    <a:pt x="2126" y="1186"/>
                    <a:pt x="2120" y="1186"/>
                    <a:pt x="2132" y="1185"/>
                  </a:cubicBezTo>
                  <a:cubicBezTo>
                    <a:pt x="2144" y="1184"/>
                    <a:pt x="2142" y="1181"/>
                    <a:pt x="2149" y="1178"/>
                  </a:cubicBezTo>
                  <a:cubicBezTo>
                    <a:pt x="2155" y="1174"/>
                    <a:pt x="2161" y="1176"/>
                    <a:pt x="2168" y="1175"/>
                  </a:cubicBezTo>
                  <a:cubicBezTo>
                    <a:pt x="2179" y="1173"/>
                    <a:pt x="2186" y="1160"/>
                    <a:pt x="2193" y="1153"/>
                  </a:cubicBezTo>
                  <a:cubicBezTo>
                    <a:pt x="2203" y="1145"/>
                    <a:pt x="2209" y="1139"/>
                    <a:pt x="2202" y="1120"/>
                  </a:cubicBezTo>
                  <a:cubicBezTo>
                    <a:pt x="2220" y="1122"/>
                    <a:pt x="2220" y="1133"/>
                    <a:pt x="2229" y="1144"/>
                  </a:cubicBezTo>
                  <a:cubicBezTo>
                    <a:pt x="2236" y="1154"/>
                    <a:pt x="2253" y="1159"/>
                    <a:pt x="2258" y="1135"/>
                  </a:cubicBezTo>
                  <a:cubicBezTo>
                    <a:pt x="2274" y="1137"/>
                    <a:pt x="2276" y="1133"/>
                    <a:pt x="2281" y="1118"/>
                  </a:cubicBezTo>
                  <a:cubicBezTo>
                    <a:pt x="2291" y="1120"/>
                    <a:pt x="2292" y="1119"/>
                    <a:pt x="2299" y="1113"/>
                  </a:cubicBezTo>
                  <a:cubicBezTo>
                    <a:pt x="2305" y="1108"/>
                    <a:pt x="2296" y="1109"/>
                    <a:pt x="2307" y="1110"/>
                  </a:cubicBezTo>
                  <a:cubicBezTo>
                    <a:pt x="2309" y="1110"/>
                    <a:pt x="2314" y="1111"/>
                    <a:pt x="2317" y="1112"/>
                  </a:cubicBezTo>
                  <a:cubicBezTo>
                    <a:pt x="2320" y="1124"/>
                    <a:pt x="2323" y="1126"/>
                    <a:pt x="2335" y="1128"/>
                  </a:cubicBezTo>
                  <a:cubicBezTo>
                    <a:pt x="2326" y="1152"/>
                    <a:pt x="2338" y="1156"/>
                    <a:pt x="2342" y="1161"/>
                  </a:cubicBezTo>
                  <a:cubicBezTo>
                    <a:pt x="2337" y="1165"/>
                    <a:pt x="2336" y="1169"/>
                    <a:pt x="2331" y="1174"/>
                  </a:cubicBezTo>
                  <a:close/>
                  <a:moveTo>
                    <a:pt x="1421" y="1109"/>
                  </a:moveTo>
                  <a:cubicBezTo>
                    <a:pt x="1431" y="1112"/>
                    <a:pt x="1436" y="1121"/>
                    <a:pt x="1439" y="1131"/>
                  </a:cubicBezTo>
                  <a:cubicBezTo>
                    <a:pt x="1428" y="1131"/>
                    <a:pt x="1428" y="1131"/>
                    <a:pt x="1428" y="1131"/>
                  </a:cubicBezTo>
                  <a:cubicBezTo>
                    <a:pt x="1428" y="1130"/>
                    <a:pt x="1427" y="1130"/>
                    <a:pt x="1427" y="1130"/>
                  </a:cubicBezTo>
                  <a:cubicBezTo>
                    <a:pt x="1427" y="1129"/>
                    <a:pt x="1427" y="1129"/>
                    <a:pt x="1426" y="1128"/>
                  </a:cubicBezTo>
                  <a:cubicBezTo>
                    <a:pt x="1420" y="1119"/>
                    <a:pt x="1421" y="1118"/>
                    <a:pt x="1421" y="1109"/>
                  </a:cubicBezTo>
                  <a:close/>
                  <a:moveTo>
                    <a:pt x="2039" y="1145"/>
                  </a:moveTo>
                  <a:cubicBezTo>
                    <a:pt x="2038" y="1135"/>
                    <a:pt x="2034" y="1127"/>
                    <a:pt x="2036" y="1119"/>
                  </a:cubicBezTo>
                  <a:cubicBezTo>
                    <a:pt x="2038" y="1111"/>
                    <a:pt x="2042" y="1105"/>
                    <a:pt x="2047" y="1102"/>
                  </a:cubicBezTo>
                  <a:cubicBezTo>
                    <a:pt x="2050" y="1105"/>
                    <a:pt x="2049" y="1102"/>
                    <a:pt x="2051" y="1107"/>
                  </a:cubicBezTo>
                  <a:cubicBezTo>
                    <a:pt x="2054" y="1115"/>
                    <a:pt x="2052" y="1120"/>
                    <a:pt x="2049" y="1126"/>
                  </a:cubicBezTo>
                  <a:cubicBezTo>
                    <a:pt x="2046" y="1131"/>
                    <a:pt x="2041" y="1138"/>
                    <a:pt x="2039" y="1145"/>
                  </a:cubicBezTo>
                  <a:close/>
                  <a:moveTo>
                    <a:pt x="2533" y="1163"/>
                  </a:moveTo>
                  <a:cubicBezTo>
                    <a:pt x="2537" y="1153"/>
                    <a:pt x="2540" y="1148"/>
                    <a:pt x="2533" y="1137"/>
                  </a:cubicBezTo>
                  <a:cubicBezTo>
                    <a:pt x="2527" y="1128"/>
                    <a:pt x="2530" y="1140"/>
                    <a:pt x="2529" y="1124"/>
                  </a:cubicBezTo>
                  <a:cubicBezTo>
                    <a:pt x="2528" y="1118"/>
                    <a:pt x="2528" y="1117"/>
                    <a:pt x="2527" y="1111"/>
                  </a:cubicBezTo>
                  <a:cubicBezTo>
                    <a:pt x="2542" y="1115"/>
                    <a:pt x="2546" y="1134"/>
                    <a:pt x="2558" y="1142"/>
                  </a:cubicBezTo>
                  <a:cubicBezTo>
                    <a:pt x="2558" y="1159"/>
                    <a:pt x="2548" y="1164"/>
                    <a:pt x="2551" y="1179"/>
                  </a:cubicBezTo>
                  <a:cubicBezTo>
                    <a:pt x="2552" y="1186"/>
                    <a:pt x="2561" y="1197"/>
                    <a:pt x="2564" y="1205"/>
                  </a:cubicBezTo>
                  <a:cubicBezTo>
                    <a:pt x="2543" y="1195"/>
                    <a:pt x="2543" y="1195"/>
                    <a:pt x="2543" y="1195"/>
                  </a:cubicBezTo>
                  <a:cubicBezTo>
                    <a:pt x="2545" y="1171"/>
                    <a:pt x="2546" y="1177"/>
                    <a:pt x="2533" y="1163"/>
                  </a:cubicBezTo>
                  <a:close/>
                  <a:moveTo>
                    <a:pt x="1282" y="1217"/>
                  </a:moveTo>
                  <a:cubicBezTo>
                    <a:pt x="1295" y="1219"/>
                    <a:pt x="1304" y="1199"/>
                    <a:pt x="1310" y="1189"/>
                  </a:cubicBezTo>
                  <a:cubicBezTo>
                    <a:pt x="1320" y="1203"/>
                    <a:pt x="1310" y="1214"/>
                    <a:pt x="1300" y="1222"/>
                  </a:cubicBezTo>
                  <a:cubicBezTo>
                    <a:pt x="1276" y="1213"/>
                    <a:pt x="1253" y="1220"/>
                    <a:pt x="1263" y="1253"/>
                  </a:cubicBezTo>
                  <a:cubicBezTo>
                    <a:pt x="1246" y="1253"/>
                    <a:pt x="1246" y="1253"/>
                    <a:pt x="1246" y="1253"/>
                  </a:cubicBezTo>
                  <a:cubicBezTo>
                    <a:pt x="1247" y="1232"/>
                    <a:pt x="1238" y="1229"/>
                    <a:pt x="1222" y="1224"/>
                  </a:cubicBezTo>
                  <a:cubicBezTo>
                    <a:pt x="1232" y="1214"/>
                    <a:pt x="1234" y="1210"/>
                    <a:pt x="1239" y="1194"/>
                  </a:cubicBezTo>
                  <a:cubicBezTo>
                    <a:pt x="1246" y="1191"/>
                    <a:pt x="1261" y="1195"/>
                    <a:pt x="1262" y="1175"/>
                  </a:cubicBezTo>
                  <a:cubicBezTo>
                    <a:pt x="1262" y="1158"/>
                    <a:pt x="1236" y="1090"/>
                    <a:pt x="1208" y="1109"/>
                  </a:cubicBezTo>
                  <a:cubicBezTo>
                    <a:pt x="1205" y="1105"/>
                    <a:pt x="1204" y="1099"/>
                    <a:pt x="1203" y="1094"/>
                  </a:cubicBezTo>
                  <a:cubicBezTo>
                    <a:pt x="1212" y="1091"/>
                    <a:pt x="1207" y="1089"/>
                    <a:pt x="1216" y="1090"/>
                  </a:cubicBezTo>
                  <a:cubicBezTo>
                    <a:pt x="1220" y="1090"/>
                    <a:pt x="1225" y="1092"/>
                    <a:pt x="1231" y="1092"/>
                  </a:cubicBezTo>
                  <a:cubicBezTo>
                    <a:pt x="1237" y="1076"/>
                    <a:pt x="1237" y="1077"/>
                    <a:pt x="1243" y="1076"/>
                  </a:cubicBezTo>
                  <a:cubicBezTo>
                    <a:pt x="1245" y="1087"/>
                    <a:pt x="1245" y="1087"/>
                    <a:pt x="1245" y="1087"/>
                  </a:cubicBezTo>
                  <a:cubicBezTo>
                    <a:pt x="1249" y="1103"/>
                    <a:pt x="1257" y="1099"/>
                    <a:pt x="1264" y="1106"/>
                  </a:cubicBezTo>
                  <a:cubicBezTo>
                    <a:pt x="1256" y="1114"/>
                    <a:pt x="1261" y="1128"/>
                    <a:pt x="1266" y="1133"/>
                  </a:cubicBezTo>
                  <a:cubicBezTo>
                    <a:pt x="1254" y="1150"/>
                    <a:pt x="1264" y="1165"/>
                    <a:pt x="1274" y="1180"/>
                  </a:cubicBezTo>
                  <a:cubicBezTo>
                    <a:pt x="1271" y="1187"/>
                    <a:pt x="1266" y="1192"/>
                    <a:pt x="1268" y="1203"/>
                  </a:cubicBezTo>
                  <a:cubicBezTo>
                    <a:pt x="1269" y="1210"/>
                    <a:pt x="1275" y="1216"/>
                    <a:pt x="1282" y="1217"/>
                  </a:cubicBezTo>
                  <a:close/>
                  <a:moveTo>
                    <a:pt x="2570" y="1100"/>
                  </a:moveTo>
                  <a:cubicBezTo>
                    <a:pt x="2573" y="1092"/>
                    <a:pt x="2579" y="1085"/>
                    <a:pt x="2584" y="1082"/>
                  </a:cubicBezTo>
                  <a:cubicBezTo>
                    <a:pt x="2589" y="1105"/>
                    <a:pt x="2586" y="1096"/>
                    <a:pt x="2580" y="1114"/>
                  </a:cubicBezTo>
                  <a:cubicBezTo>
                    <a:pt x="2574" y="1110"/>
                    <a:pt x="2572" y="1108"/>
                    <a:pt x="2570" y="1100"/>
                  </a:cubicBezTo>
                  <a:close/>
                  <a:moveTo>
                    <a:pt x="2344" y="1122"/>
                  </a:moveTo>
                  <a:cubicBezTo>
                    <a:pt x="2354" y="1100"/>
                    <a:pt x="2345" y="1116"/>
                    <a:pt x="2365" y="1099"/>
                  </a:cubicBezTo>
                  <a:cubicBezTo>
                    <a:pt x="2370" y="1094"/>
                    <a:pt x="2366" y="1095"/>
                    <a:pt x="2374" y="1094"/>
                  </a:cubicBezTo>
                  <a:cubicBezTo>
                    <a:pt x="2368" y="1108"/>
                    <a:pt x="2369" y="1107"/>
                    <a:pt x="2369" y="1124"/>
                  </a:cubicBezTo>
                  <a:cubicBezTo>
                    <a:pt x="2344" y="1122"/>
                    <a:pt x="2344" y="1122"/>
                    <a:pt x="2344" y="1122"/>
                  </a:cubicBezTo>
                  <a:close/>
                  <a:moveTo>
                    <a:pt x="977" y="1101"/>
                  </a:moveTo>
                  <a:cubicBezTo>
                    <a:pt x="966" y="1097"/>
                    <a:pt x="968" y="1099"/>
                    <a:pt x="965" y="1087"/>
                  </a:cubicBezTo>
                  <a:cubicBezTo>
                    <a:pt x="971" y="1086"/>
                    <a:pt x="970" y="1087"/>
                    <a:pt x="976" y="1091"/>
                  </a:cubicBezTo>
                  <a:cubicBezTo>
                    <a:pt x="977" y="1101"/>
                    <a:pt x="977" y="1101"/>
                    <a:pt x="977" y="1101"/>
                  </a:cubicBezTo>
                  <a:close/>
                  <a:moveTo>
                    <a:pt x="1481" y="1100"/>
                  </a:moveTo>
                  <a:cubicBezTo>
                    <a:pt x="1473" y="1095"/>
                    <a:pt x="1463" y="1092"/>
                    <a:pt x="1456" y="1085"/>
                  </a:cubicBezTo>
                  <a:cubicBezTo>
                    <a:pt x="1463" y="1081"/>
                    <a:pt x="1463" y="1081"/>
                    <a:pt x="1463" y="1081"/>
                  </a:cubicBezTo>
                  <a:cubicBezTo>
                    <a:pt x="1467" y="1087"/>
                    <a:pt x="1467" y="1087"/>
                    <a:pt x="1467" y="1087"/>
                  </a:cubicBezTo>
                  <a:cubicBezTo>
                    <a:pt x="1468" y="1089"/>
                    <a:pt x="1469" y="1090"/>
                    <a:pt x="1471" y="1092"/>
                  </a:cubicBezTo>
                  <a:cubicBezTo>
                    <a:pt x="1480" y="1098"/>
                    <a:pt x="1501" y="1093"/>
                    <a:pt x="1518" y="1095"/>
                  </a:cubicBezTo>
                  <a:cubicBezTo>
                    <a:pt x="1518" y="1099"/>
                    <a:pt x="1517" y="1116"/>
                    <a:pt x="1515" y="1120"/>
                  </a:cubicBezTo>
                  <a:cubicBezTo>
                    <a:pt x="1512" y="1124"/>
                    <a:pt x="1504" y="1124"/>
                    <a:pt x="1497" y="1126"/>
                  </a:cubicBezTo>
                  <a:cubicBezTo>
                    <a:pt x="1493" y="1121"/>
                    <a:pt x="1495" y="1117"/>
                    <a:pt x="1491" y="1110"/>
                  </a:cubicBezTo>
                  <a:cubicBezTo>
                    <a:pt x="1489" y="1106"/>
                    <a:pt x="1485" y="1103"/>
                    <a:pt x="1481" y="1100"/>
                  </a:cubicBezTo>
                  <a:close/>
                  <a:moveTo>
                    <a:pt x="2310" y="1073"/>
                  </a:moveTo>
                  <a:cubicBezTo>
                    <a:pt x="2317" y="1064"/>
                    <a:pt x="2324" y="1055"/>
                    <a:pt x="2338" y="1056"/>
                  </a:cubicBezTo>
                  <a:cubicBezTo>
                    <a:pt x="2340" y="1067"/>
                    <a:pt x="2342" y="1077"/>
                    <a:pt x="2332" y="1076"/>
                  </a:cubicBezTo>
                  <a:cubicBezTo>
                    <a:pt x="2326" y="1075"/>
                    <a:pt x="2332" y="1073"/>
                    <a:pt x="2310" y="1073"/>
                  </a:cubicBezTo>
                  <a:close/>
                  <a:moveTo>
                    <a:pt x="1726" y="1071"/>
                  </a:moveTo>
                  <a:cubicBezTo>
                    <a:pt x="1734" y="1069"/>
                    <a:pt x="1738" y="1064"/>
                    <a:pt x="1742" y="1063"/>
                  </a:cubicBezTo>
                  <a:cubicBezTo>
                    <a:pt x="1757" y="1058"/>
                    <a:pt x="1775" y="1072"/>
                    <a:pt x="1787" y="1052"/>
                  </a:cubicBezTo>
                  <a:cubicBezTo>
                    <a:pt x="1789" y="1050"/>
                    <a:pt x="1788" y="1050"/>
                    <a:pt x="1789" y="1048"/>
                  </a:cubicBezTo>
                  <a:cubicBezTo>
                    <a:pt x="1790" y="1047"/>
                    <a:pt x="1791" y="1046"/>
                    <a:pt x="1791" y="1045"/>
                  </a:cubicBezTo>
                  <a:cubicBezTo>
                    <a:pt x="1791" y="1045"/>
                    <a:pt x="1792" y="1044"/>
                    <a:pt x="1792" y="1044"/>
                  </a:cubicBezTo>
                  <a:cubicBezTo>
                    <a:pt x="1797" y="1053"/>
                    <a:pt x="1804" y="1063"/>
                    <a:pt x="1807" y="1073"/>
                  </a:cubicBezTo>
                  <a:cubicBezTo>
                    <a:pt x="1795" y="1087"/>
                    <a:pt x="1799" y="1089"/>
                    <a:pt x="1796" y="1096"/>
                  </a:cubicBezTo>
                  <a:cubicBezTo>
                    <a:pt x="1787" y="1098"/>
                    <a:pt x="1793" y="1096"/>
                    <a:pt x="1791" y="1099"/>
                  </a:cubicBezTo>
                  <a:cubicBezTo>
                    <a:pt x="1780" y="1093"/>
                    <a:pt x="1785" y="1089"/>
                    <a:pt x="1767" y="1090"/>
                  </a:cubicBezTo>
                  <a:cubicBezTo>
                    <a:pt x="1765" y="1079"/>
                    <a:pt x="1761" y="1073"/>
                    <a:pt x="1751" y="1073"/>
                  </a:cubicBezTo>
                  <a:cubicBezTo>
                    <a:pt x="1743" y="1073"/>
                    <a:pt x="1738" y="1081"/>
                    <a:pt x="1730" y="1084"/>
                  </a:cubicBezTo>
                  <a:cubicBezTo>
                    <a:pt x="1726" y="1071"/>
                    <a:pt x="1726" y="1071"/>
                    <a:pt x="1726" y="1071"/>
                  </a:cubicBezTo>
                  <a:close/>
                  <a:moveTo>
                    <a:pt x="3169" y="1079"/>
                  </a:moveTo>
                  <a:cubicBezTo>
                    <a:pt x="3167" y="1077"/>
                    <a:pt x="3166" y="1081"/>
                    <a:pt x="3164" y="1070"/>
                  </a:cubicBezTo>
                  <a:cubicBezTo>
                    <a:pt x="3163" y="1066"/>
                    <a:pt x="3163" y="1065"/>
                    <a:pt x="3163" y="1061"/>
                  </a:cubicBezTo>
                  <a:cubicBezTo>
                    <a:pt x="3168" y="1062"/>
                    <a:pt x="3170" y="1060"/>
                    <a:pt x="3176" y="1064"/>
                  </a:cubicBezTo>
                  <a:cubicBezTo>
                    <a:pt x="3175" y="1071"/>
                    <a:pt x="3172" y="1074"/>
                    <a:pt x="3169" y="1079"/>
                  </a:cubicBezTo>
                  <a:close/>
                  <a:moveTo>
                    <a:pt x="2975" y="1054"/>
                  </a:moveTo>
                  <a:cubicBezTo>
                    <a:pt x="2975" y="1051"/>
                    <a:pt x="2974" y="1046"/>
                    <a:pt x="2974" y="1042"/>
                  </a:cubicBezTo>
                  <a:cubicBezTo>
                    <a:pt x="2985" y="1047"/>
                    <a:pt x="2997" y="1053"/>
                    <a:pt x="3007" y="1058"/>
                  </a:cubicBezTo>
                  <a:cubicBezTo>
                    <a:pt x="3017" y="1064"/>
                    <a:pt x="3028" y="1067"/>
                    <a:pt x="3040" y="1073"/>
                  </a:cubicBezTo>
                  <a:cubicBezTo>
                    <a:pt x="3040" y="1076"/>
                    <a:pt x="3041" y="1079"/>
                    <a:pt x="3042" y="1082"/>
                  </a:cubicBezTo>
                  <a:cubicBezTo>
                    <a:pt x="3044" y="1090"/>
                    <a:pt x="3044" y="1088"/>
                    <a:pt x="3043" y="1090"/>
                  </a:cubicBezTo>
                  <a:cubicBezTo>
                    <a:pt x="3040" y="1091"/>
                    <a:pt x="3013" y="1072"/>
                    <a:pt x="3012" y="1071"/>
                  </a:cubicBezTo>
                  <a:cubicBezTo>
                    <a:pt x="3007" y="1063"/>
                    <a:pt x="3008" y="1057"/>
                    <a:pt x="2998" y="1057"/>
                  </a:cubicBezTo>
                  <a:cubicBezTo>
                    <a:pt x="2986" y="1056"/>
                    <a:pt x="2990" y="1063"/>
                    <a:pt x="2978" y="1065"/>
                  </a:cubicBezTo>
                  <a:cubicBezTo>
                    <a:pt x="2975" y="1054"/>
                    <a:pt x="2975" y="1054"/>
                    <a:pt x="2975" y="1054"/>
                  </a:cubicBezTo>
                  <a:close/>
                  <a:moveTo>
                    <a:pt x="2233" y="1076"/>
                  </a:moveTo>
                  <a:cubicBezTo>
                    <a:pt x="2226" y="1083"/>
                    <a:pt x="2222" y="1093"/>
                    <a:pt x="2211" y="1080"/>
                  </a:cubicBezTo>
                  <a:cubicBezTo>
                    <a:pt x="2206" y="1075"/>
                    <a:pt x="2198" y="1064"/>
                    <a:pt x="2195" y="1056"/>
                  </a:cubicBezTo>
                  <a:cubicBezTo>
                    <a:pt x="2210" y="1054"/>
                    <a:pt x="2208" y="1062"/>
                    <a:pt x="2225" y="1062"/>
                  </a:cubicBezTo>
                  <a:cubicBezTo>
                    <a:pt x="2230" y="1071"/>
                    <a:pt x="2227" y="1070"/>
                    <a:pt x="2233" y="1076"/>
                  </a:cubicBezTo>
                  <a:close/>
                  <a:moveTo>
                    <a:pt x="1045" y="1058"/>
                  </a:moveTo>
                  <a:cubicBezTo>
                    <a:pt x="1050" y="1056"/>
                    <a:pt x="1057" y="1053"/>
                    <a:pt x="1061" y="1052"/>
                  </a:cubicBezTo>
                  <a:cubicBezTo>
                    <a:pt x="1068" y="1051"/>
                    <a:pt x="1068" y="1055"/>
                    <a:pt x="1076" y="1053"/>
                  </a:cubicBezTo>
                  <a:cubicBezTo>
                    <a:pt x="1086" y="1050"/>
                    <a:pt x="1088" y="1039"/>
                    <a:pt x="1100" y="1038"/>
                  </a:cubicBezTo>
                  <a:cubicBezTo>
                    <a:pt x="1104" y="1044"/>
                    <a:pt x="1105" y="1047"/>
                    <a:pt x="1109" y="1052"/>
                  </a:cubicBezTo>
                  <a:cubicBezTo>
                    <a:pt x="1100" y="1058"/>
                    <a:pt x="1102" y="1056"/>
                    <a:pt x="1097" y="1066"/>
                  </a:cubicBezTo>
                  <a:cubicBezTo>
                    <a:pt x="1072" y="1065"/>
                    <a:pt x="1069" y="1051"/>
                    <a:pt x="1050" y="1072"/>
                  </a:cubicBezTo>
                  <a:cubicBezTo>
                    <a:pt x="1045" y="1058"/>
                    <a:pt x="1045" y="1058"/>
                    <a:pt x="1045" y="1058"/>
                  </a:cubicBezTo>
                  <a:close/>
                  <a:moveTo>
                    <a:pt x="2892" y="1060"/>
                  </a:moveTo>
                  <a:cubicBezTo>
                    <a:pt x="2909" y="1079"/>
                    <a:pt x="2930" y="1071"/>
                    <a:pt x="2934" y="1062"/>
                  </a:cubicBezTo>
                  <a:cubicBezTo>
                    <a:pt x="2936" y="1057"/>
                    <a:pt x="2937" y="1047"/>
                    <a:pt x="2938" y="1044"/>
                  </a:cubicBezTo>
                  <a:cubicBezTo>
                    <a:pt x="2949" y="1049"/>
                    <a:pt x="2937" y="1060"/>
                    <a:pt x="2943" y="1078"/>
                  </a:cubicBezTo>
                  <a:cubicBezTo>
                    <a:pt x="2945" y="1081"/>
                    <a:pt x="2954" y="1092"/>
                    <a:pt x="2964" y="1086"/>
                  </a:cubicBezTo>
                  <a:cubicBezTo>
                    <a:pt x="2970" y="1097"/>
                    <a:pt x="2970" y="1097"/>
                    <a:pt x="2970" y="1097"/>
                  </a:cubicBezTo>
                  <a:cubicBezTo>
                    <a:pt x="2965" y="1100"/>
                    <a:pt x="2961" y="1103"/>
                    <a:pt x="2957" y="1105"/>
                  </a:cubicBezTo>
                  <a:cubicBezTo>
                    <a:pt x="2955" y="1106"/>
                    <a:pt x="2952" y="1109"/>
                    <a:pt x="2951" y="1109"/>
                  </a:cubicBezTo>
                  <a:cubicBezTo>
                    <a:pt x="2946" y="1110"/>
                    <a:pt x="2946" y="1110"/>
                    <a:pt x="2946" y="1110"/>
                  </a:cubicBezTo>
                  <a:cubicBezTo>
                    <a:pt x="2945" y="1110"/>
                    <a:pt x="2945" y="1110"/>
                    <a:pt x="2944" y="1110"/>
                  </a:cubicBezTo>
                  <a:cubicBezTo>
                    <a:pt x="2937" y="1099"/>
                    <a:pt x="2949" y="1098"/>
                    <a:pt x="2942" y="1083"/>
                  </a:cubicBezTo>
                  <a:cubicBezTo>
                    <a:pt x="2940" y="1077"/>
                    <a:pt x="2932" y="1072"/>
                    <a:pt x="2925" y="1074"/>
                  </a:cubicBezTo>
                  <a:cubicBezTo>
                    <a:pt x="2913" y="1077"/>
                    <a:pt x="2918" y="1082"/>
                    <a:pt x="2905" y="1076"/>
                  </a:cubicBezTo>
                  <a:cubicBezTo>
                    <a:pt x="2897" y="1072"/>
                    <a:pt x="2893" y="1070"/>
                    <a:pt x="2884" y="1068"/>
                  </a:cubicBezTo>
                  <a:cubicBezTo>
                    <a:pt x="2892" y="1060"/>
                    <a:pt x="2892" y="1060"/>
                    <a:pt x="2892" y="1060"/>
                  </a:cubicBezTo>
                  <a:close/>
                  <a:moveTo>
                    <a:pt x="779" y="1053"/>
                  </a:moveTo>
                  <a:cubicBezTo>
                    <a:pt x="781" y="1048"/>
                    <a:pt x="793" y="1035"/>
                    <a:pt x="798" y="1032"/>
                  </a:cubicBezTo>
                  <a:cubicBezTo>
                    <a:pt x="801" y="1037"/>
                    <a:pt x="801" y="1035"/>
                    <a:pt x="804" y="1041"/>
                  </a:cubicBezTo>
                  <a:cubicBezTo>
                    <a:pt x="799" y="1044"/>
                    <a:pt x="796" y="1046"/>
                    <a:pt x="792" y="1051"/>
                  </a:cubicBezTo>
                  <a:cubicBezTo>
                    <a:pt x="788" y="1056"/>
                    <a:pt x="789" y="1059"/>
                    <a:pt x="785" y="1064"/>
                  </a:cubicBezTo>
                  <a:cubicBezTo>
                    <a:pt x="781" y="1060"/>
                    <a:pt x="782" y="1060"/>
                    <a:pt x="779" y="1053"/>
                  </a:cubicBezTo>
                  <a:close/>
                  <a:moveTo>
                    <a:pt x="3701" y="1056"/>
                  </a:moveTo>
                  <a:cubicBezTo>
                    <a:pt x="3705" y="1059"/>
                    <a:pt x="3757" y="1077"/>
                    <a:pt x="3759" y="1043"/>
                  </a:cubicBezTo>
                  <a:cubicBezTo>
                    <a:pt x="3759" y="1038"/>
                    <a:pt x="3759" y="1037"/>
                    <a:pt x="3760" y="1033"/>
                  </a:cubicBezTo>
                  <a:cubicBezTo>
                    <a:pt x="3772" y="1035"/>
                    <a:pt x="3765" y="1032"/>
                    <a:pt x="3773" y="1055"/>
                  </a:cubicBezTo>
                  <a:cubicBezTo>
                    <a:pt x="3778" y="1071"/>
                    <a:pt x="3780" y="1064"/>
                    <a:pt x="3787" y="1073"/>
                  </a:cubicBezTo>
                  <a:cubicBezTo>
                    <a:pt x="3767" y="1075"/>
                    <a:pt x="3772" y="1076"/>
                    <a:pt x="3764" y="1090"/>
                  </a:cubicBezTo>
                  <a:cubicBezTo>
                    <a:pt x="3759" y="1081"/>
                    <a:pt x="3759" y="1084"/>
                    <a:pt x="3749" y="1081"/>
                  </a:cubicBezTo>
                  <a:cubicBezTo>
                    <a:pt x="3739" y="1077"/>
                    <a:pt x="3745" y="1075"/>
                    <a:pt x="3738" y="1069"/>
                  </a:cubicBezTo>
                  <a:cubicBezTo>
                    <a:pt x="3722" y="1055"/>
                    <a:pt x="3713" y="1077"/>
                    <a:pt x="3711" y="1080"/>
                  </a:cubicBezTo>
                  <a:cubicBezTo>
                    <a:pt x="3709" y="1066"/>
                    <a:pt x="3704" y="1065"/>
                    <a:pt x="3701" y="1056"/>
                  </a:cubicBezTo>
                  <a:close/>
                  <a:moveTo>
                    <a:pt x="2740" y="1022"/>
                  </a:moveTo>
                  <a:cubicBezTo>
                    <a:pt x="2746" y="1012"/>
                    <a:pt x="2742" y="1012"/>
                    <a:pt x="2753" y="1009"/>
                  </a:cubicBezTo>
                  <a:cubicBezTo>
                    <a:pt x="2758" y="1013"/>
                    <a:pt x="2761" y="1022"/>
                    <a:pt x="2764" y="1029"/>
                  </a:cubicBezTo>
                  <a:cubicBezTo>
                    <a:pt x="2754" y="1030"/>
                    <a:pt x="2760" y="1027"/>
                    <a:pt x="2751" y="1024"/>
                  </a:cubicBezTo>
                  <a:cubicBezTo>
                    <a:pt x="2743" y="1022"/>
                    <a:pt x="2738" y="1030"/>
                    <a:pt x="2738" y="1026"/>
                  </a:cubicBezTo>
                  <a:cubicBezTo>
                    <a:pt x="2738" y="1025"/>
                    <a:pt x="2737" y="1025"/>
                    <a:pt x="2737" y="1025"/>
                  </a:cubicBezTo>
                  <a:cubicBezTo>
                    <a:pt x="2738" y="1024"/>
                    <a:pt x="2738" y="1024"/>
                    <a:pt x="2740" y="1022"/>
                  </a:cubicBezTo>
                  <a:close/>
                  <a:moveTo>
                    <a:pt x="1302" y="1026"/>
                  </a:moveTo>
                  <a:cubicBezTo>
                    <a:pt x="1298" y="1016"/>
                    <a:pt x="1303" y="1023"/>
                    <a:pt x="1309" y="1020"/>
                  </a:cubicBezTo>
                  <a:cubicBezTo>
                    <a:pt x="1313" y="1017"/>
                    <a:pt x="1314" y="1012"/>
                    <a:pt x="1322" y="1007"/>
                  </a:cubicBezTo>
                  <a:cubicBezTo>
                    <a:pt x="1325" y="1017"/>
                    <a:pt x="1330" y="1020"/>
                    <a:pt x="1330" y="1029"/>
                  </a:cubicBezTo>
                  <a:cubicBezTo>
                    <a:pt x="1315" y="1032"/>
                    <a:pt x="1320" y="1020"/>
                    <a:pt x="1302" y="1026"/>
                  </a:cubicBezTo>
                  <a:close/>
                  <a:moveTo>
                    <a:pt x="3241" y="1048"/>
                  </a:moveTo>
                  <a:cubicBezTo>
                    <a:pt x="3244" y="1054"/>
                    <a:pt x="3244" y="1062"/>
                    <a:pt x="3244" y="1071"/>
                  </a:cubicBezTo>
                  <a:cubicBezTo>
                    <a:pt x="3254" y="1072"/>
                    <a:pt x="3259" y="1072"/>
                    <a:pt x="3267" y="1075"/>
                  </a:cubicBezTo>
                  <a:cubicBezTo>
                    <a:pt x="3278" y="1081"/>
                    <a:pt x="3277" y="1076"/>
                    <a:pt x="3287" y="1078"/>
                  </a:cubicBezTo>
                  <a:cubicBezTo>
                    <a:pt x="3279" y="1087"/>
                    <a:pt x="3273" y="1088"/>
                    <a:pt x="3275" y="1109"/>
                  </a:cubicBezTo>
                  <a:cubicBezTo>
                    <a:pt x="3271" y="1098"/>
                    <a:pt x="3275" y="1103"/>
                    <a:pt x="3266" y="1094"/>
                  </a:cubicBezTo>
                  <a:cubicBezTo>
                    <a:pt x="3237" y="1062"/>
                    <a:pt x="3230" y="1096"/>
                    <a:pt x="3228" y="1100"/>
                  </a:cubicBezTo>
                  <a:cubicBezTo>
                    <a:pt x="3221" y="1099"/>
                    <a:pt x="3217" y="1096"/>
                    <a:pt x="3209" y="1099"/>
                  </a:cubicBezTo>
                  <a:cubicBezTo>
                    <a:pt x="3205" y="1101"/>
                    <a:pt x="3197" y="1109"/>
                    <a:pt x="3203" y="1098"/>
                  </a:cubicBezTo>
                  <a:cubicBezTo>
                    <a:pt x="3214" y="1078"/>
                    <a:pt x="3202" y="1078"/>
                    <a:pt x="3214" y="1059"/>
                  </a:cubicBezTo>
                  <a:cubicBezTo>
                    <a:pt x="3232" y="1030"/>
                    <a:pt x="3222" y="1014"/>
                    <a:pt x="3204" y="1017"/>
                  </a:cubicBezTo>
                  <a:cubicBezTo>
                    <a:pt x="3193" y="1018"/>
                    <a:pt x="3200" y="1023"/>
                    <a:pt x="3192" y="1013"/>
                  </a:cubicBezTo>
                  <a:cubicBezTo>
                    <a:pt x="3227" y="1012"/>
                    <a:pt x="3214" y="1024"/>
                    <a:pt x="3238" y="1027"/>
                  </a:cubicBezTo>
                  <a:cubicBezTo>
                    <a:pt x="3236" y="1042"/>
                    <a:pt x="3237" y="1037"/>
                    <a:pt x="3241" y="1048"/>
                  </a:cubicBezTo>
                  <a:close/>
                  <a:moveTo>
                    <a:pt x="2272" y="1009"/>
                  </a:moveTo>
                  <a:cubicBezTo>
                    <a:pt x="2284" y="1032"/>
                    <a:pt x="2305" y="1018"/>
                    <a:pt x="2310" y="997"/>
                  </a:cubicBezTo>
                  <a:cubicBezTo>
                    <a:pt x="2314" y="1003"/>
                    <a:pt x="2311" y="1002"/>
                    <a:pt x="2316" y="1008"/>
                  </a:cubicBezTo>
                  <a:cubicBezTo>
                    <a:pt x="2323" y="1015"/>
                    <a:pt x="2323" y="1015"/>
                    <a:pt x="2323" y="1015"/>
                  </a:cubicBezTo>
                  <a:cubicBezTo>
                    <a:pt x="2304" y="1029"/>
                    <a:pt x="2304" y="1031"/>
                    <a:pt x="2288" y="1043"/>
                  </a:cubicBezTo>
                  <a:cubicBezTo>
                    <a:pt x="2285" y="1041"/>
                    <a:pt x="2288" y="1042"/>
                    <a:pt x="2285" y="1040"/>
                  </a:cubicBezTo>
                  <a:cubicBezTo>
                    <a:pt x="2273" y="1028"/>
                    <a:pt x="2273" y="1035"/>
                    <a:pt x="2261" y="1023"/>
                  </a:cubicBezTo>
                  <a:cubicBezTo>
                    <a:pt x="2272" y="1009"/>
                    <a:pt x="2272" y="1009"/>
                    <a:pt x="2272" y="1009"/>
                  </a:cubicBezTo>
                  <a:close/>
                  <a:moveTo>
                    <a:pt x="1201" y="937"/>
                  </a:moveTo>
                  <a:cubicBezTo>
                    <a:pt x="1218" y="938"/>
                    <a:pt x="1220" y="956"/>
                    <a:pt x="1236" y="944"/>
                  </a:cubicBezTo>
                  <a:cubicBezTo>
                    <a:pt x="1246" y="937"/>
                    <a:pt x="1257" y="931"/>
                    <a:pt x="1253" y="912"/>
                  </a:cubicBezTo>
                  <a:cubicBezTo>
                    <a:pt x="1262" y="930"/>
                    <a:pt x="1297" y="935"/>
                    <a:pt x="1311" y="920"/>
                  </a:cubicBezTo>
                  <a:cubicBezTo>
                    <a:pt x="1312" y="919"/>
                    <a:pt x="1312" y="918"/>
                    <a:pt x="1313" y="917"/>
                  </a:cubicBezTo>
                  <a:cubicBezTo>
                    <a:pt x="1315" y="915"/>
                    <a:pt x="1314" y="915"/>
                    <a:pt x="1316" y="913"/>
                  </a:cubicBezTo>
                  <a:cubicBezTo>
                    <a:pt x="1325" y="919"/>
                    <a:pt x="1325" y="919"/>
                    <a:pt x="1325" y="919"/>
                  </a:cubicBezTo>
                  <a:cubicBezTo>
                    <a:pt x="1323" y="927"/>
                    <a:pt x="1319" y="931"/>
                    <a:pt x="1321" y="940"/>
                  </a:cubicBezTo>
                  <a:cubicBezTo>
                    <a:pt x="1321" y="945"/>
                    <a:pt x="1323" y="947"/>
                    <a:pt x="1324" y="949"/>
                  </a:cubicBezTo>
                  <a:cubicBezTo>
                    <a:pt x="1327" y="954"/>
                    <a:pt x="1327" y="953"/>
                    <a:pt x="1329" y="958"/>
                  </a:cubicBezTo>
                  <a:cubicBezTo>
                    <a:pt x="1323" y="963"/>
                    <a:pt x="1322" y="968"/>
                    <a:pt x="1316" y="973"/>
                  </a:cubicBezTo>
                  <a:cubicBezTo>
                    <a:pt x="1307" y="954"/>
                    <a:pt x="1321" y="960"/>
                    <a:pt x="1298" y="950"/>
                  </a:cubicBezTo>
                  <a:cubicBezTo>
                    <a:pt x="1294" y="947"/>
                    <a:pt x="1295" y="947"/>
                    <a:pt x="1290" y="944"/>
                  </a:cubicBezTo>
                  <a:cubicBezTo>
                    <a:pt x="1278" y="937"/>
                    <a:pt x="1265" y="953"/>
                    <a:pt x="1256" y="957"/>
                  </a:cubicBezTo>
                  <a:cubicBezTo>
                    <a:pt x="1248" y="955"/>
                    <a:pt x="1242" y="947"/>
                    <a:pt x="1232" y="952"/>
                  </a:cubicBezTo>
                  <a:cubicBezTo>
                    <a:pt x="1223" y="956"/>
                    <a:pt x="1225" y="966"/>
                    <a:pt x="1219" y="972"/>
                  </a:cubicBezTo>
                  <a:cubicBezTo>
                    <a:pt x="1210" y="962"/>
                    <a:pt x="1195" y="968"/>
                    <a:pt x="1192" y="981"/>
                  </a:cubicBezTo>
                  <a:cubicBezTo>
                    <a:pt x="1189" y="1000"/>
                    <a:pt x="1201" y="1003"/>
                    <a:pt x="1210" y="1008"/>
                  </a:cubicBezTo>
                  <a:cubicBezTo>
                    <a:pt x="1210" y="1008"/>
                    <a:pt x="1210" y="1013"/>
                    <a:pt x="1202" y="1009"/>
                  </a:cubicBezTo>
                  <a:cubicBezTo>
                    <a:pt x="1198" y="1007"/>
                    <a:pt x="1197" y="1005"/>
                    <a:pt x="1195" y="1001"/>
                  </a:cubicBezTo>
                  <a:cubicBezTo>
                    <a:pt x="1192" y="994"/>
                    <a:pt x="1193" y="988"/>
                    <a:pt x="1187" y="986"/>
                  </a:cubicBezTo>
                  <a:cubicBezTo>
                    <a:pt x="1198" y="976"/>
                    <a:pt x="1191" y="972"/>
                    <a:pt x="1194" y="962"/>
                  </a:cubicBezTo>
                  <a:cubicBezTo>
                    <a:pt x="1197" y="954"/>
                    <a:pt x="1203" y="956"/>
                    <a:pt x="1201" y="937"/>
                  </a:cubicBezTo>
                  <a:close/>
                  <a:moveTo>
                    <a:pt x="821" y="1001"/>
                  </a:moveTo>
                  <a:cubicBezTo>
                    <a:pt x="829" y="1007"/>
                    <a:pt x="841" y="1005"/>
                    <a:pt x="844" y="996"/>
                  </a:cubicBezTo>
                  <a:cubicBezTo>
                    <a:pt x="844" y="1004"/>
                    <a:pt x="840" y="1004"/>
                    <a:pt x="839" y="1018"/>
                  </a:cubicBezTo>
                  <a:cubicBezTo>
                    <a:pt x="828" y="1016"/>
                    <a:pt x="824" y="1010"/>
                    <a:pt x="821" y="1001"/>
                  </a:cubicBezTo>
                  <a:close/>
                  <a:moveTo>
                    <a:pt x="640" y="1011"/>
                  </a:moveTo>
                  <a:cubicBezTo>
                    <a:pt x="637" y="1005"/>
                    <a:pt x="635" y="1004"/>
                    <a:pt x="636" y="994"/>
                  </a:cubicBezTo>
                  <a:cubicBezTo>
                    <a:pt x="651" y="1000"/>
                    <a:pt x="651" y="1000"/>
                    <a:pt x="651" y="1000"/>
                  </a:cubicBezTo>
                  <a:cubicBezTo>
                    <a:pt x="640" y="1011"/>
                    <a:pt x="640" y="1011"/>
                    <a:pt x="640" y="1011"/>
                  </a:cubicBezTo>
                  <a:close/>
                  <a:moveTo>
                    <a:pt x="2367" y="1019"/>
                  </a:moveTo>
                  <a:cubicBezTo>
                    <a:pt x="2369" y="1005"/>
                    <a:pt x="2368" y="1002"/>
                    <a:pt x="2365" y="996"/>
                  </a:cubicBezTo>
                  <a:cubicBezTo>
                    <a:pt x="2364" y="995"/>
                    <a:pt x="2363" y="997"/>
                    <a:pt x="2363" y="993"/>
                  </a:cubicBezTo>
                  <a:cubicBezTo>
                    <a:pt x="2362" y="992"/>
                    <a:pt x="2362" y="992"/>
                    <a:pt x="2362" y="992"/>
                  </a:cubicBezTo>
                  <a:cubicBezTo>
                    <a:pt x="2371" y="985"/>
                    <a:pt x="2371" y="985"/>
                    <a:pt x="2371" y="985"/>
                  </a:cubicBezTo>
                  <a:cubicBezTo>
                    <a:pt x="2377" y="1000"/>
                    <a:pt x="2377" y="997"/>
                    <a:pt x="2377" y="1017"/>
                  </a:cubicBezTo>
                  <a:cubicBezTo>
                    <a:pt x="2376" y="1032"/>
                    <a:pt x="2377" y="1038"/>
                    <a:pt x="2381" y="1049"/>
                  </a:cubicBezTo>
                  <a:cubicBezTo>
                    <a:pt x="2376" y="1052"/>
                    <a:pt x="2376" y="1053"/>
                    <a:pt x="2371" y="1055"/>
                  </a:cubicBezTo>
                  <a:cubicBezTo>
                    <a:pt x="2365" y="1044"/>
                    <a:pt x="2369" y="1047"/>
                    <a:pt x="2359" y="1040"/>
                  </a:cubicBezTo>
                  <a:cubicBezTo>
                    <a:pt x="2362" y="1035"/>
                    <a:pt x="2366" y="1026"/>
                    <a:pt x="2367" y="1019"/>
                  </a:cubicBezTo>
                  <a:close/>
                  <a:moveTo>
                    <a:pt x="3306" y="1063"/>
                  </a:moveTo>
                  <a:cubicBezTo>
                    <a:pt x="3308" y="1030"/>
                    <a:pt x="3282" y="1008"/>
                    <a:pt x="3300" y="980"/>
                  </a:cubicBezTo>
                  <a:cubicBezTo>
                    <a:pt x="3309" y="989"/>
                    <a:pt x="3309" y="989"/>
                    <a:pt x="3309" y="989"/>
                  </a:cubicBezTo>
                  <a:cubicBezTo>
                    <a:pt x="3299" y="1005"/>
                    <a:pt x="3304" y="1021"/>
                    <a:pt x="3331" y="1021"/>
                  </a:cubicBezTo>
                  <a:cubicBezTo>
                    <a:pt x="3324" y="1041"/>
                    <a:pt x="3328" y="1064"/>
                    <a:pt x="3306" y="1063"/>
                  </a:cubicBezTo>
                  <a:close/>
                  <a:moveTo>
                    <a:pt x="1405" y="1023"/>
                  </a:moveTo>
                  <a:cubicBezTo>
                    <a:pt x="1401" y="1013"/>
                    <a:pt x="1401" y="1013"/>
                    <a:pt x="1401" y="1013"/>
                  </a:cubicBezTo>
                  <a:cubicBezTo>
                    <a:pt x="1427" y="1012"/>
                    <a:pt x="1426" y="1010"/>
                    <a:pt x="1427" y="983"/>
                  </a:cubicBezTo>
                  <a:cubicBezTo>
                    <a:pt x="1433" y="984"/>
                    <a:pt x="1434" y="989"/>
                    <a:pt x="1441" y="993"/>
                  </a:cubicBezTo>
                  <a:cubicBezTo>
                    <a:pt x="1438" y="1024"/>
                    <a:pt x="1449" y="1021"/>
                    <a:pt x="1460" y="1027"/>
                  </a:cubicBezTo>
                  <a:cubicBezTo>
                    <a:pt x="1452" y="1035"/>
                    <a:pt x="1453" y="1024"/>
                    <a:pt x="1442" y="1028"/>
                  </a:cubicBezTo>
                  <a:cubicBezTo>
                    <a:pt x="1438" y="1029"/>
                    <a:pt x="1432" y="1036"/>
                    <a:pt x="1427" y="1039"/>
                  </a:cubicBezTo>
                  <a:cubicBezTo>
                    <a:pt x="1425" y="1032"/>
                    <a:pt x="1420" y="1027"/>
                    <a:pt x="1417" y="1019"/>
                  </a:cubicBezTo>
                  <a:cubicBezTo>
                    <a:pt x="1405" y="1023"/>
                    <a:pt x="1405" y="1023"/>
                    <a:pt x="1405" y="1023"/>
                  </a:cubicBezTo>
                  <a:close/>
                  <a:moveTo>
                    <a:pt x="3909" y="985"/>
                  </a:moveTo>
                  <a:cubicBezTo>
                    <a:pt x="3906" y="989"/>
                    <a:pt x="3906" y="988"/>
                    <a:pt x="3902" y="992"/>
                  </a:cubicBezTo>
                  <a:cubicBezTo>
                    <a:pt x="3896" y="999"/>
                    <a:pt x="3889" y="1008"/>
                    <a:pt x="3881" y="1012"/>
                  </a:cubicBezTo>
                  <a:cubicBezTo>
                    <a:pt x="3878" y="989"/>
                    <a:pt x="3878" y="989"/>
                    <a:pt x="3878" y="989"/>
                  </a:cubicBezTo>
                  <a:cubicBezTo>
                    <a:pt x="3909" y="985"/>
                    <a:pt x="3909" y="985"/>
                    <a:pt x="3909" y="985"/>
                  </a:cubicBezTo>
                  <a:close/>
                  <a:moveTo>
                    <a:pt x="2626" y="1003"/>
                  </a:moveTo>
                  <a:cubicBezTo>
                    <a:pt x="2625" y="1014"/>
                    <a:pt x="2626" y="1024"/>
                    <a:pt x="2628" y="1035"/>
                  </a:cubicBezTo>
                  <a:cubicBezTo>
                    <a:pt x="2630" y="1050"/>
                    <a:pt x="2634" y="1048"/>
                    <a:pt x="2628" y="1057"/>
                  </a:cubicBezTo>
                  <a:cubicBezTo>
                    <a:pt x="2625" y="1047"/>
                    <a:pt x="2623" y="1045"/>
                    <a:pt x="2616" y="1041"/>
                  </a:cubicBezTo>
                  <a:cubicBezTo>
                    <a:pt x="2634" y="995"/>
                    <a:pt x="2587" y="1024"/>
                    <a:pt x="2589" y="967"/>
                  </a:cubicBezTo>
                  <a:cubicBezTo>
                    <a:pt x="2595" y="981"/>
                    <a:pt x="2611" y="998"/>
                    <a:pt x="2626" y="1003"/>
                  </a:cubicBezTo>
                  <a:close/>
                  <a:moveTo>
                    <a:pt x="2781" y="974"/>
                  </a:moveTo>
                  <a:cubicBezTo>
                    <a:pt x="2789" y="975"/>
                    <a:pt x="2782" y="972"/>
                    <a:pt x="2787" y="979"/>
                  </a:cubicBezTo>
                  <a:cubicBezTo>
                    <a:pt x="2790" y="983"/>
                    <a:pt x="2795" y="992"/>
                    <a:pt x="2806" y="987"/>
                  </a:cubicBezTo>
                  <a:cubicBezTo>
                    <a:pt x="2830" y="967"/>
                    <a:pt x="2830" y="967"/>
                    <a:pt x="2830" y="967"/>
                  </a:cubicBezTo>
                  <a:cubicBezTo>
                    <a:pt x="2836" y="972"/>
                    <a:pt x="2841" y="970"/>
                    <a:pt x="2849" y="972"/>
                  </a:cubicBezTo>
                  <a:cubicBezTo>
                    <a:pt x="2844" y="980"/>
                    <a:pt x="2844" y="982"/>
                    <a:pt x="2845" y="993"/>
                  </a:cubicBezTo>
                  <a:cubicBezTo>
                    <a:pt x="2839" y="982"/>
                    <a:pt x="2829" y="979"/>
                    <a:pt x="2819" y="989"/>
                  </a:cubicBezTo>
                  <a:cubicBezTo>
                    <a:pt x="2815" y="992"/>
                    <a:pt x="2818" y="992"/>
                    <a:pt x="2812" y="992"/>
                  </a:cubicBezTo>
                  <a:cubicBezTo>
                    <a:pt x="2793" y="993"/>
                    <a:pt x="2807" y="991"/>
                    <a:pt x="2786" y="995"/>
                  </a:cubicBezTo>
                  <a:cubicBezTo>
                    <a:pt x="2782" y="990"/>
                    <a:pt x="2776" y="982"/>
                    <a:pt x="2781" y="974"/>
                  </a:cubicBezTo>
                  <a:close/>
                  <a:moveTo>
                    <a:pt x="2045" y="944"/>
                  </a:moveTo>
                  <a:cubicBezTo>
                    <a:pt x="2048" y="951"/>
                    <a:pt x="2051" y="961"/>
                    <a:pt x="2055" y="967"/>
                  </a:cubicBezTo>
                  <a:cubicBezTo>
                    <a:pt x="2060" y="975"/>
                    <a:pt x="2065" y="976"/>
                    <a:pt x="2071" y="983"/>
                  </a:cubicBezTo>
                  <a:cubicBezTo>
                    <a:pt x="2064" y="990"/>
                    <a:pt x="2065" y="989"/>
                    <a:pt x="2061" y="997"/>
                  </a:cubicBezTo>
                  <a:cubicBezTo>
                    <a:pt x="2058" y="1002"/>
                    <a:pt x="2058" y="1002"/>
                    <a:pt x="2058" y="1002"/>
                  </a:cubicBezTo>
                  <a:cubicBezTo>
                    <a:pt x="2045" y="998"/>
                    <a:pt x="2048" y="1000"/>
                    <a:pt x="2045" y="985"/>
                  </a:cubicBezTo>
                  <a:cubicBezTo>
                    <a:pt x="2043" y="976"/>
                    <a:pt x="2039" y="974"/>
                    <a:pt x="2036" y="965"/>
                  </a:cubicBezTo>
                  <a:cubicBezTo>
                    <a:pt x="2040" y="958"/>
                    <a:pt x="2042" y="951"/>
                    <a:pt x="2045" y="944"/>
                  </a:cubicBezTo>
                  <a:close/>
                  <a:moveTo>
                    <a:pt x="1598" y="957"/>
                  </a:moveTo>
                  <a:cubicBezTo>
                    <a:pt x="1607" y="953"/>
                    <a:pt x="1611" y="943"/>
                    <a:pt x="1620" y="942"/>
                  </a:cubicBezTo>
                  <a:cubicBezTo>
                    <a:pt x="1618" y="948"/>
                    <a:pt x="1613" y="954"/>
                    <a:pt x="1606" y="956"/>
                  </a:cubicBezTo>
                  <a:cubicBezTo>
                    <a:pt x="1608" y="957"/>
                    <a:pt x="1610" y="958"/>
                    <a:pt x="1612" y="960"/>
                  </a:cubicBezTo>
                  <a:cubicBezTo>
                    <a:pt x="1616" y="962"/>
                    <a:pt x="1615" y="961"/>
                    <a:pt x="1615" y="963"/>
                  </a:cubicBezTo>
                  <a:cubicBezTo>
                    <a:pt x="1612" y="965"/>
                    <a:pt x="1610" y="965"/>
                    <a:pt x="1606" y="965"/>
                  </a:cubicBezTo>
                  <a:cubicBezTo>
                    <a:pt x="1605" y="965"/>
                    <a:pt x="1598" y="962"/>
                    <a:pt x="1598" y="962"/>
                  </a:cubicBezTo>
                  <a:cubicBezTo>
                    <a:pt x="1561" y="949"/>
                    <a:pt x="1542" y="974"/>
                    <a:pt x="1535" y="967"/>
                  </a:cubicBezTo>
                  <a:cubicBezTo>
                    <a:pt x="1538" y="963"/>
                    <a:pt x="1538" y="959"/>
                    <a:pt x="1537" y="950"/>
                  </a:cubicBezTo>
                  <a:cubicBezTo>
                    <a:pt x="1536" y="943"/>
                    <a:pt x="1534" y="942"/>
                    <a:pt x="1534" y="935"/>
                  </a:cubicBezTo>
                  <a:cubicBezTo>
                    <a:pt x="1537" y="932"/>
                    <a:pt x="1541" y="930"/>
                    <a:pt x="1545" y="929"/>
                  </a:cubicBezTo>
                  <a:cubicBezTo>
                    <a:pt x="1546" y="948"/>
                    <a:pt x="1546" y="948"/>
                    <a:pt x="1546" y="948"/>
                  </a:cubicBezTo>
                  <a:cubicBezTo>
                    <a:pt x="1562" y="951"/>
                    <a:pt x="1562" y="950"/>
                    <a:pt x="1577" y="946"/>
                  </a:cubicBezTo>
                  <a:cubicBezTo>
                    <a:pt x="1587" y="943"/>
                    <a:pt x="1591" y="951"/>
                    <a:pt x="1598" y="957"/>
                  </a:cubicBezTo>
                  <a:close/>
                  <a:moveTo>
                    <a:pt x="2133" y="979"/>
                  </a:moveTo>
                  <a:cubicBezTo>
                    <a:pt x="2125" y="980"/>
                    <a:pt x="2116" y="960"/>
                    <a:pt x="2116" y="960"/>
                  </a:cubicBezTo>
                  <a:cubicBezTo>
                    <a:pt x="2123" y="957"/>
                    <a:pt x="2129" y="963"/>
                    <a:pt x="2133" y="971"/>
                  </a:cubicBezTo>
                  <a:cubicBezTo>
                    <a:pt x="2138" y="983"/>
                    <a:pt x="2134" y="977"/>
                    <a:pt x="2133" y="979"/>
                  </a:cubicBezTo>
                  <a:close/>
                  <a:moveTo>
                    <a:pt x="3065" y="930"/>
                  </a:moveTo>
                  <a:cubicBezTo>
                    <a:pt x="3078" y="932"/>
                    <a:pt x="3080" y="929"/>
                    <a:pt x="3086" y="921"/>
                  </a:cubicBezTo>
                  <a:cubicBezTo>
                    <a:pt x="3092" y="925"/>
                    <a:pt x="3093" y="930"/>
                    <a:pt x="3101" y="931"/>
                  </a:cubicBezTo>
                  <a:cubicBezTo>
                    <a:pt x="3121" y="933"/>
                    <a:pt x="3123" y="919"/>
                    <a:pt x="3132" y="943"/>
                  </a:cubicBezTo>
                  <a:cubicBezTo>
                    <a:pt x="3136" y="953"/>
                    <a:pt x="3138" y="950"/>
                    <a:pt x="3143" y="957"/>
                  </a:cubicBezTo>
                  <a:cubicBezTo>
                    <a:pt x="3126" y="970"/>
                    <a:pt x="3138" y="973"/>
                    <a:pt x="3126" y="980"/>
                  </a:cubicBezTo>
                  <a:cubicBezTo>
                    <a:pt x="3114" y="988"/>
                    <a:pt x="3113" y="982"/>
                    <a:pt x="3104" y="996"/>
                  </a:cubicBezTo>
                  <a:cubicBezTo>
                    <a:pt x="3095" y="1009"/>
                    <a:pt x="3095" y="1005"/>
                    <a:pt x="3094" y="1026"/>
                  </a:cubicBezTo>
                  <a:cubicBezTo>
                    <a:pt x="3094" y="1041"/>
                    <a:pt x="3086" y="1023"/>
                    <a:pt x="3099" y="1053"/>
                  </a:cubicBezTo>
                  <a:cubicBezTo>
                    <a:pt x="3096" y="1059"/>
                    <a:pt x="3094" y="1062"/>
                    <a:pt x="3091" y="1067"/>
                  </a:cubicBezTo>
                  <a:cubicBezTo>
                    <a:pt x="3090" y="1069"/>
                    <a:pt x="3084" y="1099"/>
                    <a:pt x="3064" y="1103"/>
                  </a:cubicBezTo>
                  <a:cubicBezTo>
                    <a:pt x="3060" y="1088"/>
                    <a:pt x="3058" y="1099"/>
                    <a:pt x="3068" y="1089"/>
                  </a:cubicBezTo>
                  <a:cubicBezTo>
                    <a:pt x="3072" y="1084"/>
                    <a:pt x="3073" y="1080"/>
                    <a:pt x="3073" y="1070"/>
                  </a:cubicBezTo>
                  <a:cubicBezTo>
                    <a:pt x="3073" y="1047"/>
                    <a:pt x="3065" y="1040"/>
                    <a:pt x="3054" y="1025"/>
                  </a:cubicBezTo>
                  <a:cubicBezTo>
                    <a:pt x="3026" y="989"/>
                    <a:pt x="3009" y="1016"/>
                    <a:pt x="2997" y="1012"/>
                  </a:cubicBezTo>
                  <a:cubicBezTo>
                    <a:pt x="2991" y="1009"/>
                    <a:pt x="2988" y="1001"/>
                    <a:pt x="2984" y="996"/>
                  </a:cubicBezTo>
                  <a:cubicBezTo>
                    <a:pt x="2976" y="988"/>
                    <a:pt x="2973" y="994"/>
                    <a:pt x="2966" y="992"/>
                  </a:cubicBezTo>
                  <a:cubicBezTo>
                    <a:pt x="2961" y="990"/>
                    <a:pt x="2963" y="984"/>
                    <a:pt x="2948" y="983"/>
                  </a:cubicBezTo>
                  <a:cubicBezTo>
                    <a:pt x="2956" y="956"/>
                    <a:pt x="2947" y="963"/>
                    <a:pt x="2942" y="941"/>
                  </a:cubicBezTo>
                  <a:cubicBezTo>
                    <a:pt x="2958" y="938"/>
                    <a:pt x="2958" y="938"/>
                    <a:pt x="2958" y="938"/>
                  </a:cubicBezTo>
                  <a:cubicBezTo>
                    <a:pt x="2957" y="953"/>
                    <a:pt x="2961" y="950"/>
                    <a:pt x="2959" y="964"/>
                  </a:cubicBezTo>
                  <a:cubicBezTo>
                    <a:pt x="2957" y="973"/>
                    <a:pt x="2958" y="980"/>
                    <a:pt x="2964" y="984"/>
                  </a:cubicBezTo>
                  <a:cubicBezTo>
                    <a:pt x="2978" y="996"/>
                    <a:pt x="2986" y="979"/>
                    <a:pt x="2995" y="974"/>
                  </a:cubicBezTo>
                  <a:cubicBezTo>
                    <a:pt x="3010" y="1005"/>
                    <a:pt x="3037" y="980"/>
                    <a:pt x="3024" y="957"/>
                  </a:cubicBezTo>
                  <a:cubicBezTo>
                    <a:pt x="3043" y="946"/>
                    <a:pt x="3066" y="971"/>
                    <a:pt x="3065" y="930"/>
                  </a:cubicBezTo>
                  <a:close/>
                  <a:moveTo>
                    <a:pt x="2205" y="952"/>
                  </a:moveTo>
                  <a:cubicBezTo>
                    <a:pt x="2220" y="950"/>
                    <a:pt x="2223" y="947"/>
                    <a:pt x="2238" y="945"/>
                  </a:cubicBezTo>
                  <a:cubicBezTo>
                    <a:pt x="2235" y="953"/>
                    <a:pt x="2232" y="963"/>
                    <a:pt x="2228" y="974"/>
                  </a:cubicBezTo>
                  <a:cubicBezTo>
                    <a:pt x="2222" y="994"/>
                    <a:pt x="2232" y="989"/>
                    <a:pt x="2226" y="1005"/>
                  </a:cubicBezTo>
                  <a:cubicBezTo>
                    <a:pt x="2217" y="1004"/>
                    <a:pt x="2207" y="990"/>
                    <a:pt x="2192" y="998"/>
                  </a:cubicBezTo>
                  <a:cubicBezTo>
                    <a:pt x="2185" y="1003"/>
                    <a:pt x="2186" y="1014"/>
                    <a:pt x="2183" y="1020"/>
                  </a:cubicBezTo>
                  <a:cubicBezTo>
                    <a:pt x="2174" y="1018"/>
                    <a:pt x="2170" y="1013"/>
                    <a:pt x="2167" y="1004"/>
                  </a:cubicBezTo>
                  <a:cubicBezTo>
                    <a:pt x="2169" y="1000"/>
                    <a:pt x="2167" y="1004"/>
                    <a:pt x="2169" y="1000"/>
                  </a:cubicBezTo>
                  <a:cubicBezTo>
                    <a:pt x="2171" y="998"/>
                    <a:pt x="2173" y="996"/>
                    <a:pt x="2174" y="992"/>
                  </a:cubicBezTo>
                  <a:cubicBezTo>
                    <a:pt x="2175" y="987"/>
                    <a:pt x="2174" y="987"/>
                    <a:pt x="2175" y="983"/>
                  </a:cubicBezTo>
                  <a:cubicBezTo>
                    <a:pt x="2175" y="977"/>
                    <a:pt x="2174" y="979"/>
                    <a:pt x="2176" y="976"/>
                  </a:cubicBezTo>
                  <a:cubicBezTo>
                    <a:pt x="2185" y="980"/>
                    <a:pt x="2179" y="986"/>
                    <a:pt x="2187" y="993"/>
                  </a:cubicBezTo>
                  <a:cubicBezTo>
                    <a:pt x="2193" y="998"/>
                    <a:pt x="2201" y="998"/>
                    <a:pt x="2206" y="993"/>
                  </a:cubicBezTo>
                  <a:cubicBezTo>
                    <a:pt x="2218" y="983"/>
                    <a:pt x="2209" y="964"/>
                    <a:pt x="2205" y="952"/>
                  </a:cubicBezTo>
                  <a:close/>
                  <a:moveTo>
                    <a:pt x="1480" y="938"/>
                  </a:moveTo>
                  <a:cubicBezTo>
                    <a:pt x="1488" y="938"/>
                    <a:pt x="1487" y="941"/>
                    <a:pt x="1496" y="936"/>
                  </a:cubicBezTo>
                  <a:cubicBezTo>
                    <a:pt x="1496" y="935"/>
                    <a:pt x="1498" y="934"/>
                    <a:pt x="1498" y="934"/>
                  </a:cubicBezTo>
                  <a:cubicBezTo>
                    <a:pt x="1499" y="934"/>
                    <a:pt x="1499" y="934"/>
                    <a:pt x="1500" y="933"/>
                  </a:cubicBezTo>
                  <a:cubicBezTo>
                    <a:pt x="1500" y="932"/>
                    <a:pt x="1501" y="932"/>
                    <a:pt x="1501" y="932"/>
                  </a:cubicBezTo>
                  <a:cubicBezTo>
                    <a:pt x="1501" y="944"/>
                    <a:pt x="1495" y="954"/>
                    <a:pt x="1491" y="967"/>
                  </a:cubicBezTo>
                  <a:cubicBezTo>
                    <a:pt x="1487" y="980"/>
                    <a:pt x="1480" y="983"/>
                    <a:pt x="1473" y="990"/>
                  </a:cubicBezTo>
                  <a:cubicBezTo>
                    <a:pt x="1469" y="980"/>
                    <a:pt x="1470" y="985"/>
                    <a:pt x="1476" y="979"/>
                  </a:cubicBezTo>
                  <a:cubicBezTo>
                    <a:pt x="1493" y="958"/>
                    <a:pt x="1477" y="955"/>
                    <a:pt x="1480" y="938"/>
                  </a:cubicBezTo>
                  <a:close/>
                  <a:moveTo>
                    <a:pt x="1151" y="959"/>
                  </a:moveTo>
                  <a:cubicBezTo>
                    <a:pt x="1133" y="966"/>
                    <a:pt x="1112" y="966"/>
                    <a:pt x="1118" y="996"/>
                  </a:cubicBezTo>
                  <a:cubicBezTo>
                    <a:pt x="1107" y="990"/>
                    <a:pt x="1096" y="983"/>
                    <a:pt x="1099" y="967"/>
                  </a:cubicBezTo>
                  <a:cubicBezTo>
                    <a:pt x="1120" y="979"/>
                    <a:pt x="1131" y="964"/>
                    <a:pt x="1122" y="939"/>
                  </a:cubicBezTo>
                  <a:cubicBezTo>
                    <a:pt x="1126" y="936"/>
                    <a:pt x="1129" y="932"/>
                    <a:pt x="1133" y="928"/>
                  </a:cubicBezTo>
                  <a:cubicBezTo>
                    <a:pt x="1150" y="937"/>
                    <a:pt x="1144" y="940"/>
                    <a:pt x="1151" y="959"/>
                  </a:cubicBezTo>
                  <a:close/>
                  <a:moveTo>
                    <a:pt x="2507" y="926"/>
                  </a:moveTo>
                  <a:cubicBezTo>
                    <a:pt x="2516" y="930"/>
                    <a:pt x="2519" y="934"/>
                    <a:pt x="2532" y="932"/>
                  </a:cubicBezTo>
                  <a:cubicBezTo>
                    <a:pt x="2542" y="931"/>
                    <a:pt x="2551" y="932"/>
                    <a:pt x="2560" y="929"/>
                  </a:cubicBezTo>
                  <a:cubicBezTo>
                    <a:pt x="2563" y="936"/>
                    <a:pt x="2559" y="932"/>
                    <a:pt x="2565" y="935"/>
                  </a:cubicBezTo>
                  <a:cubicBezTo>
                    <a:pt x="2555" y="952"/>
                    <a:pt x="2557" y="957"/>
                    <a:pt x="2557" y="983"/>
                  </a:cubicBezTo>
                  <a:cubicBezTo>
                    <a:pt x="2545" y="983"/>
                    <a:pt x="2544" y="984"/>
                    <a:pt x="2538" y="991"/>
                  </a:cubicBezTo>
                  <a:cubicBezTo>
                    <a:pt x="2531" y="980"/>
                    <a:pt x="2534" y="977"/>
                    <a:pt x="2519" y="974"/>
                  </a:cubicBezTo>
                  <a:cubicBezTo>
                    <a:pt x="2524" y="959"/>
                    <a:pt x="2523" y="952"/>
                    <a:pt x="2513" y="944"/>
                  </a:cubicBezTo>
                  <a:cubicBezTo>
                    <a:pt x="2508" y="940"/>
                    <a:pt x="2508" y="940"/>
                    <a:pt x="2506" y="936"/>
                  </a:cubicBezTo>
                  <a:cubicBezTo>
                    <a:pt x="2507" y="926"/>
                    <a:pt x="2507" y="926"/>
                    <a:pt x="2507" y="926"/>
                  </a:cubicBezTo>
                  <a:close/>
                  <a:moveTo>
                    <a:pt x="773" y="932"/>
                  </a:moveTo>
                  <a:cubicBezTo>
                    <a:pt x="795" y="933"/>
                    <a:pt x="795" y="933"/>
                    <a:pt x="795" y="933"/>
                  </a:cubicBezTo>
                  <a:cubicBezTo>
                    <a:pt x="793" y="939"/>
                    <a:pt x="792" y="945"/>
                    <a:pt x="793" y="953"/>
                  </a:cubicBezTo>
                  <a:cubicBezTo>
                    <a:pt x="786" y="958"/>
                    <a:pt x="785" y="959"/>
                    <a:pt x="784" y="971"/>
                  </a:cubicBezTo>
                  <a:cubicBezTo>
                    <a:pt x="778" y="967"/>
                    <a:pt x="778" y="967"/>
                    <a:pt x="778" y="967"/>
                  </a:cubicBezTo>
                  <a:cubicBezTo>
                    <a:pt x="775" y="965"/>
                    <a:pt x="778" y="967"/>
                    <a:pt x="775" y="965"/>
                  </a:cubicBezTo>
                  <a:cubicBezTo>
                    <a:pt x="782" y="939"/>
                    <a:pt x="782" y="939"/>
                    <a:pt x="782" y="939"/>
                  </a:cubicBezTo>
                  <a:cubicBezTo>
                    <a:pt x="773" y="932"/>
                    <a:pt x="773" y="932"/>
                    <a:pt x="773" y="932"/>
                  </a:cubicBezTo>
                  <a:close/>
                  <a:moveTo>
                    <a:pt x="2759" y="931"/>
                  </a:moveTo>
                  <a:cubicBezTo>
                    <a:pt x="2768" y="921"/>
                    <a:pt x="2782" y="919"/>
                    <a:pt x="2799" y="916"/>
                  </a:cubicBezTo>
                  <a:cubicBezTo>
                    <a:pt x="2803" y="924"/>
                    <a:pt x="2801" y="924"/>
                    <a:pt x="2808" y="929"/>
                  </a:cubicBezTo>
                  <a:cubicBezTo>
                    <a:pt x="2801" y="945"/>
                    <a:pt x="2801" y="945"/>
                    <a:pt x="2801" y="945"/>
                  </a:cubicBezTo>
                  <a:cubicBezTo>
                    <a:pt x="2796" y="938"/>
                    <a:pt x="2790" y="932"/>
                    <a:pt x="2779" y="935"/>
                  </a:cubicBezTo>
                  <a:cubicBezTo>
                    <a:pt x="2762" y="940"/>
                    <a:pt x="2771" y="940"/>
                    <a:pt x="2759" y="931"/>
                  </a:cubicBezTo>
                  <a:close/>
                  <a:moveTo>
                    <a:pt x="1356" y="933"/>
                  </a:moveTo>
                  <a:cubicBezTo>
                    <a:pt x="1360" y="926"/>
                    <a:pt x="1363" y="917"/>
                    <a:pt x="1367" y="909"/>
                  </a:cubicBezTo>
                  <a:cubicBezTo>
                    <a:pt x="1367" y="909"/>
                    <a:pt x="1367" y="910"/>
                    <a:pt x="1368" y="910"/>
                  </a:cubicBezTo>
                  <a:cubicBezTo>
                    <a:pt x="1368" y="910"/>
                    <a:pt x="1368" y="911"/>
                    <a:pt x="1369" y="911"/>
                  </a:cubicBezTo>
                  <a:cubicBezTo>
                    <a:pt x="1375" y="917"/>
                    <a:pt x="1375" y="917"/>
                    <a:pt x="1375" y="917"/>
                  </a:cubicBezTo>
                  <a:cubicBezTo>
                    <a:pt x="1380" y="919"/>
                    <a:pt x="1382" y="918"/>
                    <a:pt x="1387" y="920"/>
                  </a:cubicBezTo>
                  <a:cubicBezTo>
                    <a:pt x="1388" y="941"/>
                    <a:pt x="1375" y="931"/>
                    <a:pt x="1385" y="960"/>
                  </a:cubicBezTo>
                  <a:cubicBezTo>
                    <a:pt x="1368" y="959"/>
                    <a:pt x="1368" y="959"/>
                    <a:pt x="1368" y="959"/>
                  </a:cubicBezTo>
                  <a:cubicBezTo>
                    <a:pt x="1367" y="952"/>
                    <a:pt x="1367" y="952"/>
                    <a:pt x="1367" y="952"/>
                  </a:cubicBezTo>
                  <a:cubicBezTo>
                    <a:pt x="1367" y="952"/>
                    <a:pt x="1367" y="951"/>
                    <a:pt x="1367" y="950"/>
                  </a:cubicBezTo>
                  <a:cubicBezTo>
                    <a:pt x="1364" y="936"/>
                    <a:pt x="1362" y="939"/>
                    <a:pt x="1356" y="933"/>
                  </a:cubicBezTo>
                  <a:close/>
                  <a:moveTo>
                    <a:pt x="2420" y="851"/>
                  </a:moveTo>
                  <a:cubicBezTo>
                    <a:pt x="2427" y="845"/>
                    <a:pt x="2435" y="838"/>
                    <a:pt x="2443" y="831"/>
                  </a:cubicBezTo>
                  <a:cubicBezTo>
                    <a:pt x="2454" y="822"/>
                    <a:pt x="2457" y="824"/>
                    <a:pt x="2462" y="809"/>
                  </a:cubicBezTo>
                  <a:cubicBezTo>
                    <a:pt x="2466" y="812"/>
                    <a:pt x="2470" y="816"/>
                    <a:pt x="2478" y="817"/>
                  </a:cubicBezTo>
                  <a:cubicBezTo>
                    <a:pt x="2475" y="828"/>
                    <a:pt x="2475" y="832"/>
                    <a:pt x="2478" y="843"/>
                  </a:cubicBezTo>
                  <a:cubicBezTo>
                    <a:pt x="2473" y="844"/>
                    <a:pt x="2445" y="854"/>
                    <a:pt x="2443" y="857"/>
                  </a:cubicBezTo>
                  <a:cubicBezTo>
                    <a:pt x="2427" y="873"/>
                    <a:pt x="2446" y="889"/>
                    <a:pt x="2448" y="892"/>
                  </a:cubicBezTo>
                  <a:cubicBezTo>
                    <a:pt x="2448" y="893"/>
                    <a:pt x="2447" y="893"/>
                    <a:pt x="2447" y="893"/>
                  </a:cubicBezTo>
                  <a:cubicBezTo>
                    <a:pt x="2441" y="895"/>
                    <a:pt x="2450" y="895"/>
                    <a:pt x="2438" y="894"/>
                  </a:cubicBezTo>
                  <a:cubicBezTo>
                    <a:pt x="2415" y="891"/>
                    <a:pt x="2422" y="898"/>
                    <a:pt x="2414" y="908"/>
                  </a:cubicBezTo>
                  <a:cubicBezTo>
                    <a:pt x="2407" y="914"/>
                    <a:pt x="2405" y="909"/>
                    <a:pt x="2400" y="922"/>
                  </a:cubicBezTo>
                  <a:cubicBezTo>
                    <a:pt x="2397" y="932"/>
                    <a:pt x="2396" y="935"/>
                    <a:pt x="2384" y="932"/>
                  </a:cubicBezTo>
                  <a:cubicBezTo>
                    <a:pt x="2393" y="928"/>
                    <a:pt x="2399" y="929"/>
                    <a:pt x="2401" y="918"/>
                  </a:cubicBezTo>
                  <a:cubicBezTo>
                    <a:pt x="2403" y="905"/>
                    <a:pt x="2398" y="899"/>
                    <a:pt x="2394" y="895"/>
                  </a:cubicBezTo>
                  <a:cubicBezTo>
                    <a:pt x="2398" y="890"/>
                    <a:pt x="2395" y="891"/>
                    <a:pt x="2400" y="886"/>
                  </a:cubicBezTo>
                  <a:cubicBezTo>
                    <a:pt x="2412" y="889"/>
                    <a:pt x="2423" y="893"/>
                    <a:pt x="2429" y="881"/>
                  </a:cubicBezTo>
                  <a:cubicBezTo>
                    <a:pt x="2432" y="875"/>
                    <a:pt x="2432" y="868"/>
                    <a:pt x="2430" y="862"/>
                  </a:cubicBezTo>
                  <a:cubicBezTo>
                    <a:pt x="2427" y="857"/>
                    <a:pt x="2423" y="855"/>
                    <a:pt x="2420" y="851"/>
                  </a:cubicBezTo>
                  <a:close/>
                  <a:moveTo>
                    <a:pt x="1877" y="1090"/>
                  </a:moveTo>
                  <a:cubicBezTo>
                    <a:pt x="1857" y="1085"/>
                    <a:pt x="1853" y="1105"/>
                    <a:pt x="1860" y="1122"/>
                  </a:cubicBezTo>
                  <a:cubicBezTo>
                    <a:pt x="1850" y="1123"/>
                    <a:pt x="1850" y="1123"/>
                    <a:pt x="1850" y="1123"/>
                  </a:cubicBezTo>
                  <a:cubicBezTo>
                    <a:pt x="1851" y="1090"/>
                    <a:pt x="1838" y="1116"/>
                    <a:pt x="1833" y="1073"/>
                  </a:cubicBezTo>
                  <a:cubicBezTo>
                    <a:pt x="1832" y="1064"/>
                    <a:pt x="1838" y="1060"/>
                    <a:pt x="1832" y="1047"/>
                  </a:cubicBezTo>
                  <a:cubicBezTo>
                    <a:pt x="1824" y="1030"/>
                    <a:pt x="1824" y="1042"/>
                    <a:pt x="1827" y="1007"/>
                  </a:cubicBezTo>
                  <a:cubicBezTo>
                    <a:pt x="1828" y="999"/>
                    <a:pt x="1839" y="985"/>
                    <a:pt x="1842" y="975"/>
                  </a:cubicBezTo>
                  <a:cubicBezTo>
                    <a:pt x="1845" y="964"/>
                    <a:pt x="1832" y="941"/>
                    <a:pt x="1841" y="921"/>
                  </a:cubicBezTo>
                  <a:cubicBezTo>
                    <a:pt x="1863" y="928"/>
                    <a:pt x="1851" y="908"/>
                    <a:pt x="1875" y="934"/>
                  </a:cubicBezTo>
                  <a:cubicBezTo>
                    <a:pt x="1878" y="937"/>
                    <a:pt x="1880" y="940"/>
                    <a:pt x="1884" y="943"/>
                  </a:cubicBezTo>
                  <a:cubicBezTo>
                    <a:pt x="1867" y="949"/>
                    <a:pt x="1875" y="954"/>
                    <a:pt x="1870" y="968"/>
                  </a:cubicBezTo>
                  <a:cubicBezTo>
                    <a:pt x="1869" y="973"/>
                    <a:pt x="1866" y="973"/>
                    <a:pt x="1864" y="982"/>
                  </a:cubicBezTo>
                  <a:cubicBezTo>
                    <a:pt x="1863" y="986"/>
                    <a:pt x="1863" y="993"/>
                    <a:pt x="1864" y="998"/>
                  </a:cubicBezTo>
                  <a:cubicBezTo>
                    <a:pt x="1867" y="1015"/>
                    <a:pt x="1897" y="1027"/>
                    <a:pt x="1895" y="980"/>
                  </a:cubicBezTo>
                  <a:cubicBezTo>
                    <a:pt x="1903" y="986"/>
                    <a:pt x="1906" y="989"/>
                    <a:pt x="1917" y="987"/>
                  </a:cubicBezTo>
                  <a:cubicBezTo>
                    <a:pt x="1915" y="1004"/>
                    <a:pt x="1922" y="1014"/>
                    <a:pt x="1936" y="1012"/>
                  </a:cubicBezTo>
                  <a:cubicBezTo>
                    <a:pt x="1953" y="1009"/>
                    <a:pt x="1953" y="1018"/>
                    <a:pt x="1968" y="1007"/>
                  </a:cubicBezTo>
                  <a:cubicBezTo>
                    <a:pt x="1975" y="1027"/>
                    <a:pt x="1967" y="1016"/>
                    <a:pt x="1980" y="1030"/>
                  </a:cubicBezTo>
                  <a:cubicBezTo>
                    <a:pt x="1978" y="1035"/>
                    <a:pt x="1977" y="1040"/>
                    <a:pt x="1977" y="1049"/>
                  </a:cubicBezTo>
                  <a:cubicBezTo>
                    <a:pt x="1968" y="1050"/>
                    <a:pt x="1961" y="1056"/>
                    <a:pt x="1962" y="1068"/>
                  </a:cubicBezTo>
                  <a:cubicBezTo>
                    <a:pt x="1962" y="1088"/>
                    <a:pt x="1978" y="1080"/>
                    <a:pt x="1971" y="1089"/>
                  </a:cubicBezTo>
                  <a:cubicBezTo>
                    <a:pt x="1966" y="1096"/>
                    <a:pt x="1979" y="1086"/>
                    <a:pt x="1944" y="1081"/>
                  </a:cubicBezTo>
                  <a:cubicBezTo>
                    <a:pt x="1949" y="1072"/>
                    <a:pt x="1949" y="1062"/>
                    <a:pt x="1948" y="1049"/>
                  </a:cubicBezTo>
                  <a:cubicBezTo>
                    <a:pt x="1946" y="1030"/>
                    <a:pt x="1918" y="1021"/>
                    <a:pt x="1910" y="1026"/>
                  </a:cubicBezTo>
                  <a:cubicBezTo>
                    <a:pt x="1903" y="1031"/>
                    <a:pt x="1900" y="1040"/>
                    <a:pt x="1903" y="1053"/>
                  </a:cubicBezTo>
                  <a:cubicBezTo>
                    <a:pt x="1899" y="1047"/>
                    <a:pt x="1898" y="1038"/>
                    <a:pt x="1896" y="1031"/>
                  </a:cubicBezTo>
                  <a:cubicBezTo>
                    <a:pt x="1887" y="1005"/>
                    <a:pt x="1856" y="1011"/>
                    <a:pt x="1867" y="1050"/>
                  </a:cubicBezTo>
                  <a:cubicBezTo>
                    <a:pt x="1873" y="1070"/>
                    <a:pt x="1870" y="1081"/>
                    <a:pt x="1885" y="1087"/>
                  </a:cubicBezTo>
                  <a:cubicBezTo>
                    <a:pt x="1895" y="1092"/>
                    <a:pt x="1899" y="1089"/>
                    <a:pt x="1909" y="1104"/>
                  </a:cubicBezTo>
                  <a:cubicBezTo>
                    <a:pt x="1914" y="1112"/>
                    <a:pt x="1911" y="1103"/>
                    <a:pt x="1912" y="1113"/>
                  </a:cubicBezTo>
                  <a:cubicBezTo>
                    <a:pt x="1880" y="1115"/>
                    <a:pt x="1894" y="1095"/>
                    <a:pt x="1877" y="1090"/>
                  </a:cubicBezTo>
                  <a:close/>
                  <a:moveTo>
                    <a:pt x="2974" y="866"/>
                  </a:moveTo>
                  <a:cubicBezTo>
                    <a:pt x="2983" y="873"/>
                    <a:pt x="2987" y="874"/>
                    <a:pt x="2999" y="878"/>
                  </a:cubicBezTo>
                  <a:cubicBezTo>
                    <a:pt x="3014" y="884"/>
                    <a:pt x="3015" y="881"/>
                    <a:pt x="3025" y="875"/>
                  </a:cubicBezTo>
                  <a:cubicBezTo>
                    <a:pt x="3027" y="889"/>
                    <a:pt x="3027" y="889"/>
                    <a:pt x="3027" y="889"/>
                  </a:cubicBezTo>
                  <a:cubicBezTo>
                    <a:pt x="3011" y="886"/>
                    <a:pt x="2993" y="879"/>
                    <a:pt x="2988" y="898"/>
                  </a:cubicBezTo>
                  <a:cubicBezTo>
                    <a:pt x="2983" y="920"/>
                    <a:pt x="3001" y="919"/>
                    <a:pt x="3012" y="927"/>
                  </a:cubicBezTo>
                  <a:cubicBezTo>
                    <a:pt x="3009" y="938"/>
                    <a:pt x="3009" y="929"/>
                    <a:pt x="2998" y="927"/>
                  </a:cubicBezTo>
                  <a:cubicBezTo>
                    <a:pt x="2991" y="926"/>
                    <a:pt x="2984" y="927"/>
                    <a:pt x="2975" y="925"/>
                  </a:cubicBezTo>
                  <a:cubicBezTo>
                    <a:pt x="2979" y="925"/>
                    <a:pt x="2984" y="918"/>
                    <a:pt x="2987" y="916"/>
                  </a:cubicBezTo>
                  <a:cubicBezTo>
                    <a:pt x="2986" y="907"/>
                    <a:pt x="2985" y="898"/>
                    <a:pt x="2984" y="887"/>
                  </a:cubicBezTo>
                  <a:cubicBezTo>
                    <a:pt x="2968" y="882"/>
                    <a:pt x="2968" y="882"/>
                    <a:pt x="2968" y="882"/>
                  </a:cubicBezTo>
                  <a:cubicBezTo>
                    <a:pt x="2974" y="866"/>
                    <a:pt x="2974" y="866"/>
                    <a:pt x="2974" y="866"/>
                  </a:cubicBezTo>
                  <a:close/>
                  <a:moveTo>
                    <a:pt x="1046" y="967"/>
                  </a:moveTo>
                  <a:cubicBezTo>
                    <a:pt x="1042" y="965"/>
                    <a:pt x="1042" y="964"/>
                    <a:pt x="1040" y="957"/>
                  </a:cubicBezTo>
                  <a:cubicBezTo>
                    <a:pt x="1036" y="941"/>
                    <a:pt x="1047" y="951"/>
                    <a:pt x="1047" y="923"/>
                  </a:cubicBezTo>
                  <a:cubicBezTo>
                    <a:pt x="1070" y="922"/>
                    <a:pt x="1070" y="922"/>
                    <a:pt x="1070" y="922"/>
                  </a:cubicBezTo>
                  <a:cubicBezTo>
                    <a:pt x="1072" y="932"/>
                    <a:pt x="1072" y="932"/>
                    <a:pt x="1072" y="932"/>
                  </a:cubicBezTo>
                  <a:cubicBezTo>
                    <a:pt x="1075" y="951"/>
                    <a:pt x="1066" y="935"/>
                    <a:pt x="1054" y="947"/>
                  </a:cubicBezTo>
                  <a:cubicBezTo>
                    <a:pt x="1046" y="955"/>
                    <a:pt x="1051" y="959"/>
                    <a:pt x="1046" y="967"/>
                  </a:cubicBezTo>
                  <a:close/>
                  <a:moveTo>
                    <a:pt x="190" y="922"/>
                  </a:moveTo>
                  <a:cubicBezTo>
                    <a:pt x="205" y="923"/>
                    <a:pt x="215" y="913"/>
                    <a:pt x="209" y="932"/>
                  </a:cubicBezTo>
                  <a:cubicBezTo>
                    <a:pt x="187" y="939"/>
                    <a:pt x="188" y="934"/>
                    <a:pt x="182" y="945"/>
                  </a:cubicBezTo>
                  <a:cubicBezTo>
                    <a:pt x="178" y="939"/>
                    <a:pt x="178" y="939"/>
                    <a:pt x="178" y="939"/>
                  </a:cubicBezTo>
                  <a:cubicBezTo>
                    <a:pt x="186" y="932"/>
                    <a:pt x="187" y="938"/>
                    <a:pt x="190" y="922"/>
                  </a:cubicBezTo>
                  <a:close/>
                  <a:moveTo>
                    <a:pt x="1424" y="944"/>
                  </a:moveTo>
                  <a:cubicBezTo>
                    <a:pt x="1427" y="935"/>
                    <a:pt x="1433" y="931"/>
                    <a:pt x="1439" y="922"/>
                  </a:cubicBezTo>
                  <a:cubicBezTo>
                    <a:pt x="1450" y="903"/>
                    <a:pt x="1450" y="903"/>
                    <a:pt x="1450" y="903"/>
                  </a:cubicBezTo>
                  <a:cubicBezTo>
                    <a:pt x="1450" y="902"/>
                    <a:pt x="1451" y="902"/>
                    <a:pt x="1451" y="901"/>
                  </a:cubicBezTo>
                  <a:cubicBezTo>
                    <a:pt x="1451" y="901"/>
                    <a:pt x="1452" y="900"/>
                    <a:pt x="1452" y="900"/>
                  </a:cubicBezTo>
                  <a:cubicBezTo>
                    <a:pt x="1455" y="917"/>
                    <a:pt x="1451" y="917"/>
                    <a:pt x="1447" y="934"/>
                  </a:cubicBezTo>
                  <a:cubicBezTo>
                    <a:pt x="1438" y="936"/>
                    <a:pt x="1436" y="942"/>
                    <a:pt x="1424" y="944"/>
                  </a:cubicBezTo>
                  <a:close/>
                  <a:moveTo>
                    <a:pt x="1660" y="933"/>
                  </a:moveTo>
                  <a:cubicBezTo>
                    <a:pt x="1642" y="921"/>
                    <a:pt x="1647" y="918"/>
                    <a:pt x="1646" y="905"/>
                  </a:cubicBezTo>
                  <a:cubicBezTo>
                    <a:pt x="1667" y="905"/>
                    <a:pt x="1667" y="905"/>
                    <a:pt x="1667" y="905"/>
                  </a:cubicBezTo>
                  <a:cubicBezTo>
                    <a:pt x="1668" y="912"/>
                    <a:pt x="1671" y="917"/>
                    <a:pt x="1672" y="923"/>
                  </a:cubicBezTo>
                  <a:cubicBezTo>
                    <a:pt x="1669" y="927"/>
                    <a:pt x="1666" y="930"/>
                    <a:pt x="1660" y="933"/>
                  </a:cubicBezTo>
                  <a:close/>
                  <a:moveTo>
                    <a:pt x="697" y="880"/>
                  </a:moveTo>
                  <a:cubicBezTo>
                    <a:pt x="709" y="882"/>
                    <a:pt x="715" y="885"/>
                    <a:pt x="721" y="874"/>
                  </a:cubicBezTo>
                  <a:cubicBezTo>
                    <a:pt x="726" y="888"/>
                    <a:pt x="726" y="888"/>
                    <a:pt x="726" y="888"/>
                  </a:cubicBezTo>
                  <a:cubicBezTo>
                    <a:pt x="732" y="903"/>
                    <a:pt x="744" y="897"/>
                    <a:pt x="751" y="894"/>
                  </a:cubicBezTo>
                  <a:cubicBezTo>
                    <a:pt x="756" y="916"/>
                    <a:pt x="756" y="916"/>
                    <a:pt x="756" y="916"/>
                  </a:cubicBezTo>
                  <a:cubicBezTo>
                    <a:pt x="747" y="922"/>
                    <a:pt x="749" y="917"/>
                    <a:pt x="740" y="927"/>
                  </a:cubicBezTo>
                  <a:cubicBezTo>
                    <a:pt x="728" y="914"/>
                    <a:pt x="718" y="904"/>
                    <a:pt x="694" y="899"/>
                  </a:cubicBezTo>
                  <a:cubicBezTo>
                    <a:pt x="697" y="880"/>
                    <a:pt x="697" y="880"/>
                    <a:pt x="697" y="880"/>
                  </a:cubicBezTo>
                  <a:close/>
                  <a:moveTo>
                    <a:pt x="1821" y="843"/>
                  </a:moveTo>
                  <a:cubicBezTo>
                    <a:pt x="1854" y="857"/>
                    <a:pt x="1842" y="838"/>
                    <a:pt x="1854" y="832"/>
                  </a:cubicBezTo>
                  <a:cubicBezTo>
                    <a:pt x="1849" y="854"/>
                    <a:pt x="1853" y="846"/>
                    <a:pt x="1845" y="858"/>
                  </a:cubicBezTo>
                  <a:cubicBezTo>
                    <a:pt x="1838" y="869"/>
                    <a:pt x="1841" y="875"/>
                    <a:pt x="1845" y="886"/>
                  </a:cubicBezTo>
                  <a:cubicBezTo>
                    <a:pt x="1840" y="888"/>
                    <a:pt x="1842" y="888"/>
                    <a:pt x="1838" y="891"/>
                  </a:cubicBezTo>
                  <a:cubicBezTo>
                    <a:pt x="1829" y="898"/>
                    <a:pt x="1832" y="890"/>
                    <a:pt x="1813" y="896"/>
                  </a:cubicBezTo>
                  <a:cubicBezTo>
                    <a:pt x="1824" y="878"/>
                    <a:pt x="1818" y="871"/>
                    <a:pt x="1821" y="843"/>
                  </a:cubicBezTo>
                  <a:close/>
                  <a:moveTo>
                    <a:pt x="3146" y="899"/>
                  </a:moveTo>
                  <a:cubicBezTo>
                    <a:pt x="3154" y="893"/>
                    <a:pt x="3164" y="903"/>
                    <a:pt x="3180" y="894"/>
                  </a:cubicBezTo>
                  <a:cubicBezTo>
                    <a:pt x="3203" y="880"/>
                    <a:pt x="3196" y="874"/>
                    <a:pt x="3206" y="884"/>
                  </a:cubicBezTo>
                  <a:cubicBezTo>
                    <a:pt x="3203" y="891"/>
                    <a:pt x="3198" y="897"/>
                    <a:pt x="3200" y="908"/>
                  </a:cubicBezTo>
                  <a:cubicBezTo>
                    <a:pt x="3201" y="916"/>
                    <a:pt x="3207" y="923"/>
                    <a:pt x="3211" y="925"/>
                  </a:cubicBezTo>
                  <a:cubicBezTo>
                    <a:pt x="3202" y="931"/>
                    <a:pt x="3191" y="932"/>
                    <a:pt x="3184" y="937"/>
                  </a:cubicBezTo>
                  <a:cubicBezTo>
                    <a:pt x="3173" y="945"/>
                    <a:pt x="3180" y="955"/>
                    <a:pt x="3177" y="965"/>
                  </a:cubicBezTo>
                  <a:cubicBezTo>
                    <a:pt x="3162" y="967"/>
                    <a:pt x="3178" y="962"/>
                    <a:pt x="3159" y="951"/>
                  </a:cubicBezTo>
                  <a:cubicBezTo>
                    <a:pt x="3170" y="923"/>
                    <a:pt x="3151" y="910"/>
                    <a:pt x="3146" y="899"/>
                  </a:cubicBezTo>
                  <a:close/>
                  <a:moveTo>
                    <a:pt x="2719" y="783"/>
                  </a:moveTo>
                  <a:cubicBezTo>
                    <a:pt x="2738" y="785"/>
                    <a:pt x="2732" y="777"/>
                    <a:pt x="2743" y="769"/>
                  </a:cubicBezTo>
                  <a:cubicBezTo>
                    <a:pt x="2751" y="784"/>
                    <a:pt x="2758" y="782"/>
                    <a:pt x="2777" y="783"/>
                  </a:cubicBezTo>
                  <a:cubicBezTo>
                    <a:pt x="2775" y="805"/>
                    <a:pt x="2784" y="807"/>
                    <a:pt x="2799" y="813"/>
                  </a:cubicBezTo>
                  <a:cubicBezTo>
                    <a:pt x="2795" y="819"/>
                    <a:pt x="2796" y="820"/>
                    <a:pt x="2788" y="822"/>
                  </a:cubicBezTo>
                  <a:cubicBezTo>
                    <a:pt x="2768" y="829"/>
                    <a:pt x="2759" y="824"/>
                    <a:pt x="2754" y="845"/>
                  </a:cubicBezTo>
                  <a:cubicBezTo>
                    <a:pt x="2744" y="843"/>
                    <a:pt x="2736" y="845"/>
                    <a:pt x="2733" y="855"/>
                  </a:cubicBezTo>
                  <a:cubicBezTo>
                    <a:pt x="2729" y="867"/>
                    <a:pt x="2736" y="877"/>
                    <a:pt x="2738" y="883"/>
                  </a:cubicBezTo>
                  <a:cubicBezTo>
                    <a:pt x="2723" y="871"/>
                    <a:pt x="2722" y="858"/>
                    <a:pt x="2703" y="861"/>
                  </a:cubicBezTo>
                  <a:cubicBezTo>
                    <a:pt x="2701" y="849"/>
                    <a:pt x="2695" y="844"/>
                    <a:pt x="2684" y="844"/>
                  </a:cubicBezTo>
                  <a:cubicBezTo>
                    <a:pt x="2684" y="825"/>
                    <a:pt x="2684" y="825"/>
                    <a:pt x="2684" y="825"/>
                  </a:cubicBezTo>
                  <a:cubicBezTo>
                    <a:pt x="2698" y="813"/>
                    <a:pt x="2710" y="800"/>
                    <a:pt x="2719" y="783"/>
                  </a:cubicBezTo>
                  <a:close/>
                  <a:moveTo>
                    <a:pt x="3645" y="876"/>
                  </a:moveTo>
                  <a:cubicBezTo>
                    <a:pt x="3654" y="895"/>
                    <a:pt x="3656" y="883"/>
                    <a:pt x="3653" y="898"/>
                  </a:cubicBezTo>
                  <a:cubicBezTo>
                    <a:pt x="3638" y="889"/>
                    <a:pt x="3653" y="883"/>
                    <a:pt x="3629" y="878"/>
                  </a:cubicBezTo>
                  <a:cubicBezTo>
                    <a:pt x="3632" y="870"/>
                    <a:pt x="3631" y="869"/>
                    <a:pt x="3641" y="867"/>
                  </a:cubicBezTo>
                  <a:cubicBezTo>
                    <a:pt x="3645" y="876"/>
                    <a:pt x="3645" y="876"/>
                    <a:pt x="3645" y="876"/>
                  </a:cubicBezTo>
                  <a:close/>
                  <a:moveTo>
                    <a:pt x="3237" y="898"/>
                  </a:moveTo>
                  <a:cubicBezTo>
                    <a:pt x="3243" y="889"/>
                    <a:pt x="3249" y="887"/>
                    <a:pt x="3254" y="874"/>
                  </a:cubicBezTo>
                  <a:cubicBezTo>
                    <a:pt x="3257" y="863"/>
                    <a:pt x="3263" y="856"/>
                    <a:pt x="3267" y="847"/>
                  </a:cubicBezTo>
                  <a:cubicBezTo>
                    <a:pt x="3271" y="851"/>
                    <a:pt x="3271" y="851"/>
                    <a:pt x="3271" y="851"/>
                  </a:cubicBezTo>
                  <a:cubicBezTo>
                    <a:pt x="3275" y="854"/>
                    <a:pt x="3271" y="852"/>
                    <a:pt x="3275" y="854"/>
                  </a:cubicBezTo>
                  <a:cubicBezTo>
                    <a:pt x="3295" y="868"/>
                    <a:pt x="3280" y="868"/>
                    <a:pt x="3297" y="874"/>
                  </a:cubicBezTo>
                  <a:cubicBezTo>
                    <a:pt x="3290" y="877"/>
                    <a:pt x="3290" y="880"/>
                    <a:pt x="3288" y="890"/>
                  </a:cubicBezTo>
                  <a:cubicBezTo>
                    <a:pt x="3284" y="907"/>
                    <a:pt x="3273" y="944"/>
                    <a:pt x="3304" y="938"/>
                  </a:cubicBezTo>
                  <a:cubicBezTo>
                    <a:pt x="3309" y="950"/>
                    <a:pt x="3309" y="950"/>
                    <a:pt x="3309" y="950"/>
                  </a:cubicBezTo>
                  <a:cubicBezTo>
                    <a:pt x="3302" y="956"/>
                    <a:pt x="3301" y="955"/>
                    <a:pt x="3298" y="966"/>
                  </a:cubicBezTo>
                  <a:cubicBezTo>
                    <a:pt x="3286" y="959"/>
                    <a:pt x="3293" y="959"/>
                    <a:pt x="3279" y="959"/>
                  </a:cubicBezTo>
                  <a:cubicBezTo>
                    <a:pt x="3267" y="960"/>
                    <a:pt x="3273" y="941"/>
                    <a:pt x="3231" y="952"/>
                  </a:cubicBezTo>
                  <a:cubicBezTo>
                    <a:pt x="3231" y="938"/>
                    <a:pt x="3231" y="938"/>
                    <a:pt x="3231" y="938"/>
                  </a:cubicBezTo>
                  <a:cubicBezTo>
                    <a:pt x="3261" y="943"/>
                    <a:pt x="3255" y="912"/>
                    <a:pt x="3249" y="906"/>
                  </a:cubicBezTo>
                  <a:cubicBezTo>
                    <a:pt x="3245" y="901"/>
                    <a:pt x="3242" y="903"/>
                    <a:pt x="3237" y="898"/>
                  </a:cubicBezTo>
                  <a:close/>
                  <a:moveTo>
                    <a:pt x="3333" y="910"/>
                  </a:moveTo>
                  <a:cubicBezTo>
                    <a:pt x="3345" y="877"/>
                    <a:pt x="3327" y="883"/>
                    <a:pt x="3311" y="869"/>
                  </a:cubicBezTo>
                  <a:cubicBezTo>
                    <a:pt x="3314" y="865"/>
                    <a:pt x="3343" y="881"/>
                    <a:pt x="3352" y="882"/>
                  </a:cubicBezTo>
                  <a:cubicBezTo>
                    <a:pt x="3362" y="918"/>
                    <a:pt x="3363" y="908"/>
                    <a:pt x="3376" y="916"/>
                  </a:cubicBezTo>
                  <a:cubicBezTo>
                    <a:pt x="3370" y="924"/>
                    <a:pt x="3355" y="906"/>
                    <a:pt x="3342" y="920"/>
                  </a:cubicBezTo>
                  <a:cubicBezTo>
                    <a:pt x="3339" y="914"/>
                    <a:pt x="3338" y="913"/>
                    <a:pt x="3333" y="910"/>
                  </a:cubicBezTo>
                  <a:close/>
                  <a:moveTo>
                    <a:pt x="2768" y="866"/>
                  </a:moveTo>
                  <a:cubicBezTo>
                    <a:pt x="2783" y="864"/>
                    <a:pt x="2783" y="859"/>
                    <a:pt x="2798" y="865"/>
                  </a:cubicBezTo>
                  <a:cubicBezTo>
                    <a:pt x="2796" y="869"/>
                    <a:pt x="2792" y="873"/>
                    <a:pt x="2789" y="876"/>
                  </a:cubicBezTo>
                  <a:cubicBezTo>
                    <a:pt x="2784" y="882"/>
                    <a:pt x="2784" y="881"/>
                    <a:pt x="2774" y="883"/>
                  </a:cubicBezTo>
                  <a:cubicBezTo>
                    <a:pt x="2768" y="866"/>
                    <a:pt x="2768" y="866"/>
                    <a:pt x="2768" y="866"/>
                  </a:cubicBezTo>
                  <a:close/>
                  <a:moveTo>
                    <a:pt x="1711" y="881"/>
                  </a:moveTo>
                  <a:cubicBezTo>
                    <a:pt x="1708" y="899"/>
                    <a:pt x="1714" y="898"/>
                    <a:pt x="1699" y="900"/>
                  </a:cubicBezTo>
                  <a:cubicBezTo>
                    <a:pt x="1699" y="878"/>
                    <a:pt x="1698" y="867"/>
                    <a:pt x="1678" y="869"/>
                  </a:cubicBezTo>
                  <a:cubicBezTo>
                    <a:pt x="1679" y="852"/>
                    <a:pt x="1679" y="852"/>
                    <a:pt x="1679" y="852"/>
                  </a:cubicBezTo>
                  <a:cubicBezTo>
                    <a:pt x="1696" y="864"/>
                    <a:pt x="1687" y="873"/>
                    <a:pt x="1711" y="881"/>
                  </a:cubicBezTo>
                  <a:close/>
                  <a:moveTo>
                    <a:pt x="2628" y="866"/>
                  </a:moveTo>
                  <a:cubicBezTo>
                    <a:pt x="2645" y="860"/>
                    <a:pt x="2637" y="856"/>
                    <a:pt x="2645" y="843"/>
                  </a:cubicBezTo>
                  <a:cubicBezTo>
                    <a:pt x="2652" y="844"/>
                    <a:pt x="2652" y="847"/>
                    <a:pt x="2658" y="851"/>
                  </a:cubicBezTo>
                  <a:cubicBezTo>
                    <a:pt x="2664" y="854"/>
                    <a:pt x="2668" y="853"/>
                    <a:pt x="2672" y="856"/>
                  </a:cubicBezTo>
                  <a:cubicBezTo>
                    <a:pt x="2670" y="880"/>
                    <a:pt x="2668" y="887"/>
                    <a:pt x="2681" y="898"/>
                  </a:cubicBezTo>
                  <a:cubicBezTo>
                    <a:pt x="2663" y="910"/>
                    <a:pt x="2668" y="914"/>
                    <a:pt x="2668" y="925"/>
                  </a:cubicBezTo>
                  <a:cubicBezTo>
                    <a:pt x="2668" y="933"/>
                    <a:pt x="2665" y="944"/>
                    <a:pt x="2659" y="946"/>
                  </a:cubicBezTo>
                  <a:cubicBezTo>
                    <a:pt x="2656" y="941"/>
                    <a:pt x="2659" y="939"/>
                    <a:pt x="2658" y="931"/>
                  </a:cubicBezTo>
                  <a:cubicBezTo>
                    <a:pt x="2658" y="923"/>
                    <a:pt x="2649" y="895"/>
                    <a:pt x="2645" y="890"/>
                  </a:cubicBezTo>
                  <a:cubicBezTo>
                    <a:pt x="2637" y="881"/>
                    <a:pt x="2613" y="881"/>
                    <a:pt x="2621" y="918"/>
                  </a:cubicBezTo>
                  <a:cubicBezTo>
                    <a:pt x="2609" y="917"/>
                    <a:pt x="2617" y="919"/>
                    <a:pt x="2609" y="894"/>
                  </a:cubicBezTo>
                  <a:cubicBezTo>
                    <a:pt x="2621" y="883"/>
                    <a:pt x="2626" y="890"/>
                    <a:pt x="2628" y="866"/>
                  </a:cubicBezTo>
                  <a:close/>
                  <a:moveTo>
                    <a:pt x="3386" y="881"/>
                  </a:moveTo>
                  <a:cubicBezTo>
                    <a:pt x="3375" y="843"/>
                    <a:pt x="3374" y="861"/>
                    <a:pt x="3371" y="849"/>
                  </a:cubicBezTo>
                  <a:cubicBezTo>
                    <a:pt x="3372" y="849"/>
                    <a:pt x="3375" y="839"/>
                    <a:pt x="3386" y="853"/>
                  </a:cubicBezTo>
                  <a:cubicBezTo>
                    <a:pt x="3400" y="868"/>
                    <a:pt x="3395" y="859"/>
                    <a:pt x="3401" y="864"/>
                  </a:cubicBezTo>
                  <a:cubicBezTo>
                    <a:pt x="3397" y="870"/>
                    <a:pt x="3397" y="869"/>
                    <a:pt x="3395" y="878"/>
                  </a:cubicBezTo>
                  <a:cubicBezTo>
                    <a:pt x="3394" y="889"/>
                    <a:pt x="3397" y="886"/>
                    <a:pt x="3391" y="892"/>
                  </a:cubicBezTo>
                  <a:cubicBezTo>
                    <a:pt x="3388" y="888"/>
                    <a:pt x="3388" y="886"/>
                    <a:pt x="3386" y="881"/>
                  </a:cubicBezTo>
                  <a:close/>
                  <a:moveTo>
                    <a:pt x="3432" y="834"/>
                  </a:moveTo>
                  <a:cubicBezTo>
                    <a:pt x="3451" y="870"/>
                    <a:pt x="3471" y="829"/>
                    <a:pt x="3489" y="831"/>
                  </a:cubicBezTo>
                  <a:cubicBezTo>
                    <a:pt x="3493" y="840"/>
                    <a:pt x="3493" y="849"/>
                    <a:pt x="3497" y="860"/>
                  </a:cubicBezTo>
                  <a:cubicBezTo>
                    <a:pt x="3488" y="861"/>
                    <a:pt x="3484" y="863"/>
                    <a:pt x="3481" y="870"/>
                  </a:cubicBezTo>
                  <a:cubicBezTo>
                    <a:pt x="3474" y="885"/>
                    <a:pt x="3485" y="883"/>
                    <a:pt x="3474" y="890"/>
                  </a:cubicBezTo>
                  <a:cubicBezTo>
                    <a:pt x="3471" y="880"/>
                    <a:pt x="3471" y="880"/>
                    <a:pt x="3471" y="880"/>
                  </a:cubicBezTo>
                  <a:cubicBezTo>
                    <a:pt x="3470" y="874"/>
                    <a:pt x="3466" y="865"/>
                    <a:pt x="3462" y="859"/>
                  </a:cubicBezTo>
                  <a:cubicBezTo>
                    <a:pt x="3453" y="846"/>
                    <a:pt x="3445" y="854"/>
                    <a:pt x="3436" y="858"/>
                  </a:cubicBezTo>
                  <a:cubicBezTo>
                    <a:pt x="3429" y="848"/>
                    <a:pt x="3429" y="848"/>
                    <a:pt x="3429" y="848"/>
                  </a:cubicBezTo>
                  <a:cubicBezTo>
                    <a:pt x="3420" y="851"/>
                    <a:pt x="3420" y="851"/>
                    <a:pt x="3420" y="851"/>
                  </a:cubicBezTo>
                  <a:cubicBezTo>
                    <a:pt x="3422" y="848"/>
                    <a:pt x="3424" y="845"/>
                    <a:pt x="3426" y="842"/>
                  </a:cubicBezTo>
                  <a:cubicBezTo>
                    <a:pt x="3429" y="836"/>
                    <a:pt x="3428" y="837"/>
                    <a:pt x="3432" y="834"/>
                  </a:cubicBezTo>
                  <a:close/>
                  <a:moveTo>
                    <a:pt x="1754" y="927"/>
                  </a:moveTo>
                  <a:cubicBezTo>
                    <a:pt x="1761" y="936"/>
                    <a:pt x="1762" y="950"/>
                    <a:pt x="1777" y="947"/>
                  </a:cubicBezTo>
                  <a:cubicBezTo>
                    <a:pt x="1788" y="945"/>
                    <a:pt x="1793" y="931"/>
                    <a:pt x="1788" y="919"/>
                  </a:cubicBezTo>
                  <a:cubicBezTo>
                    <a:pt x="1784" y="910"/>
                    <a:pt x="1777" y="895"/>
                    <a:pt x="1770" y="893"/>
                  </a:cubicBezTo>
                  <a:cubicBezTo>
                    <a:pt x="1756" y="890"/>
                    <a:pt x="1759" y="905"/>
                    <a:pt x="1744" y="890"/>
                  </a:cubicBezTo>
                  <a:cubicBezTo>
                    <a:pt x="1748" y="881"/>
                    <a:pt x="1766" y="872"/>
                    <a:pt x="1758" y="853"/>
                  </a:cubicBezTo>
                  <a:cubicBezTo>
                    <a:pt x="1751" y="837"/>
                    <a:pt x="1737" y="845"/>
                    <a:pt x="1729" y="853"/>
                  </a:cubicBezTo>
                  <a:cubicBezTo>
                    <a:pt x="1724" y="848"/>
                    <a:pt x="1724" y="848"/>
                    <a:pt x="1718" y="844"/>
                  </a:cubicBezTo>
                  <a:cubicBezTo>
                    <a:pt x="1723" y="826"/>
                    <a:pt x="1725" y="828"/>
                    <a:pt x="1741" y="824"/>
                  </a:cubicBezTo>
                  <a:cubicBezTo>
                    <a:pt x="1750" y="836"/>
                    <a:pt x="1746" y="835"/>
                    <a:pt x="1761" y="844"/>
                  </a:cubicBezTo>
                  <a:cubicBezTo>
                    <a:pt x="1774" y="852"/>
                    <a:pt x="1770" y="853"/>
                    <a:pt x="1788" y="854"/>
                  </a:cubicBezTo>
                  <a:cubicBezTo>
                    <a:pt x="1788" y="856"/>
                    <a:pt x="1788" y="862"/>
                    <a:pt x="1788" y="864"/>
                  </a:cubicBezTo>
                  <a:cubicBezTo>
                    <a:pt x="1787" y="881"/>
                    <a:pt x="1780" y="871"/>
                    <a:pt x="1781" y="888"/>
                  </a:cubicBezTo>
                  <a:cubicBezTo>
                    <a:pt x="1781" y="902"/>
                    <a:pt x="1788" y="906"/>
                    <a:pt x="1800" y="906"/>
                  </a:cubicBezTo>
                  <a:cubicBezTo>
                    <a:pt x="1798" y="915"/>
                    <a:pt x="1794" y="919"/>
                    <a:pt x="1798" y="926"/>
                  </a:cubicBezTo>
                  <a:cubicBezTo>
                    <a:pt x="1801" y="933"/>
                    <a:pt x="1804" y="933"/>
                    <a:pt x="1807" y="939"/>
                  </a:cubicBezTo>
                  <a:cubicBezTo>
                    <a:pt x="1801" y="945"/>
                    <a:pt x="1796" y="941"/>
                    <a:pt x="1791" y="949"/>
                  </a:cubicBezTo>
                  <a:cubicBezTo>
                    <a:pt x="1788" y="955"/>
                    <a:pt x="1787" y="965"/>
                    <a:pt x="1791" y="971"/>
                  </a:cubicBezTo>
                  <a:cubicBezTo>
                    <a:pt x="1797" y="985"/>
                    <a:pt x="1794" y="969"/>
                    <a:pt x="1796" y="988"/>
                  </a:cubicBezTo>
                  <a:cubicBezTo>
                    <a:pt x="1798" y="1004"/>
                    <a:pt x="1800" y="991"/>
                    <a:pt x="1795" y="1008"/>
                  </a:cubicBezTo>
                  <a:cubicBezTo>
                    <a:pt x="1791" y="1001"/>
                    <a:pt x="1788" y="1000"/>
                    <a:pt x="1778" y="999"/>
                  </a:cubicBezTo>
                  <a:cubicBezTo>
                    <a:pt x="1784" y="988"/>
                    <a:pt x="1784" y="973"/>
                    <a:pt x="1773" y="968"/>
                  </a:cubicBezTo>
                  <a:cubicBezTo>
                    <a:pt x="1755" y="961"/>
                    <a:pt x="1758" y="980"/>
                    <a:pt x="1743" y="969"/>
                  </a:cubicBezTo>
                  <a:cubicBezTo>
                    <a:pt x="1744" y="958"/>
                    <a:pt x="1748" y="958"/>
                    <a:pt x="1742" y="947"/>
                  </a:cubicBezTo>
                  <a:cubicBezTo>
                    <a:pt x="1738" y="939"/>
                    <a:pt x="1736" y="941"/>
                    <a:pt x="1736" y="929"/>
                  </a:cubicBezTo>
                  <a:cubicBezTo>
                    <a:pt x="1744" y="932"/>
                    <a:pt x="1747" y="931"/>
                    <a:pt x="1754" y="927"/>
                  </a:cubicBezTo>
                  <a:close/>
                  <a:moveTo>
                    <a:pt x="861" y="849"/>
                  </a:moveTo>
                  <a:cubicBezTo>
                    <a:pt x="897" y="871"/>
                    <a:pt x="878" y="839"/>
                    <a:pt x="908" y="838"/>
                  </a:cubicBezTo>
                  <a:cubicBezTo>
                    <a:pt x="905" y="842"/>
                    <a:pt x="908" y="839"/>
                    <a:pt x="905" y="842"/>
                  </a:cubicBezTo>
                  <a:cubicBezTo>
                    <a:pt x="905" y="842"/>
                    <a:pt x="901" y="845"/>
                    <a:pt x="901" y="845"/>
                  </a:cubicBezTo>
                  <a:cubicBezTo>
                    <a:pt x="880" y="859"/>
                    <a:pt x="890" y="888"/>
                    <a:pt x="917" y="878"/>
                  </a:cubicBezTo>
                  <a:cubicBezTo>
                    <a:pt x="916" y="884"/>
                    <a:pt x="912" y="896"/>
                    <a:pt x="909" y="901"/>
                  </a:cubicBezTo>
                  <a:cubicBezTo>
                    <a:pt x="891" y="900"/>
                    <a:pt x="889" y="885"/>
                    <a:pt x="871" y="898"/>
                  </a:cubicBezTo>
                  <a:cubicBezTo>
                    <a:pt x="865" y="875"/>
                    <a:pt x="858" y="882"/>
                    <a:pt x="854" y="873"/>
                  </a:cubicBezTo>
                  <a:cubicBezTo>
                    <a:pt x="852" y="862"/>
                    <a:pt x="860" y="853"/>
                    <a:pt x="861" y="849"/>
                  </a:cubicBezTo>
                  <a:close/>
                  <a:moveTo>
                    <a:pt x="1578" y="836"/>
                  </a:moveTo>
                  <a:cubicBezTo>
                    <a:pt x="1583" y="829"/>
                    <a:pt x="1585" y="829"/>
                    <a:pt x="1589" y="818"/>
                  </a:cubicBezTo>
                  <a:cubicBezTo>
                    <a:pt x="1587" y="843"/>
                    <a:pt x="1590" y="827"/>
                    <a:pt x="1595" y="844"/>
                  </a:cubicBezTo>
                  <a:cubicBezTo>
                    <a:pt x="1590" y="848"/>
                    <a:pt x="1590" y="848"/>
                    <a:pt x="1587" y="855"/>
                  </a:cubicBezTo>
                  <a:cubicBezTo>
                    <a:pt x="1575" y="844"/>
                    <a:pt x="1575" y="844"/>
                    <a:pt x="1575" y="844"/>
                  </a:cubicBezTo>
                  <a:cubicBezTo>
                    <a:pt x="1575" y="843"/>
                    <a:pt x="1574" y="843"/>
                    <a:pt x="1574" y="843"/>
                  </a:cubicBezTo>
                  <a:cubicBezTo>
                    <a:pt x="1578" y="836"/>
                    <a:pt x="1578" y="836"/>
                    <a:pt x="1578" y="836"/>
                  </a:cubicBezTo>
                  <a:close/>
                  <a:moveTo>
                    <a:pt x="3102" y="834"/>
                  </a:moveTo>
                  <a:cubicBezTo>
                    <a:pt x="3109" y="830"/>
                    <a:pt x="3132" y="828"/>
                    <a:pt x="3141" y="822"/>
                  </a:cubicBezTo>
                  <a:cubicBezTo>
                    <a:pt x="3155" y="812"/>
                    <a:pt x="3142" y="813"/>
                    <a:pt x="3147" y="815"/>
                  </a:cubicBezTo>
                  <a:cubicBezTo>
                    <a:pt x="3145" y="825"/>
                    <a:pt x="3147" y="830"/>
                    <a:pt x="3151" y="836"/>
                  </a:cubicBezTo>
                  <a:cubicBezTo>
                    <a:pt x="3139" y="839"/>
                    <a:pt x="3112" y="846"/>
                    <a:pt x="3105" y="847"/>
                  </a:cubicBezTo>
                  <a:cubicBezTo>
                    <a:pt x="3102" y="834"/>
                    <a:pt x="3102" y="834"/>
                    <a:pt x="3102" y="834"/>
                  </a:cubicBezTo>
                  <a:close/>
                  <a:moveTo>
                    <a:pt x="3782" y="819"/>
                  </a:moveTo>
                  <a:cubicBezTo>
                    <a:pt x="3782" y="802"/>
                    <a:pt x="3784" y="802"/>
                    <a:pt x="3791" y="791"/>
                  </a:cubicBezTo>
                  <a:cubicBezTo>
                    <a:pt x="3819" y="801"/>
                    <a:pt x="3819" y="801"/>
                    <a:pt x="3819" y="801"/>
                  </a:cubicBezTo>
                  <a:cubicBezTo>
                    <a:pt x="3816" y="809"/>
                    <a:pt x="3813" y="809"/>
                    <a:pt x="3811" y="820"/>
                  </a:cubicBezTo>
                  <a:cubicBezTo>
                    <a:pt x="3801" y="810"/>
                    <a:pt x="3793" y="807"/>
                    <a:pt x="3782" y="819"/>
                  </a:cubicBezTo>
                  <a:close/>
                  <a:moveTo>
                    <a:pt x="2600" y="406"/>
                  </a:moveTo>
                  <a:cubicBezTo>
                    <a:pt x="2618" y="393"/>
                    <a:pt x="2601" y="431"/>
                    <a:pt x="2622" y="438"/>
                  </a:cubicBezTo>
                  <a:cubicBezTo>
                    <a:pt x="2617" y="452"/>
                    <a:pt x="2610" y="446"/>
                    <a:pt x="2589" y="483"/>
                  </a:cubicBezTo>
                  <a:cubicBezTo>
                    <a:pt x="2583" y="493"/>
                    <a:pt x="2581" y="498"/>
                    <a:pt x="2573" y="504"/>
                  </a:cubicBezTo>
                  <a:cubicBezTo>
                    <a:pt x="2558" y="516"/>
                    <a:pt x="2564" y="514"/>
                    <a:pt x="2556" y="525"/>
                  </a:cubicBezTo>
                  <a:cubicBezTo>
                    <a:pt x="2546" y="520"/>
                    <a:pt x="2532" y="511"/>
                    <a:pt x="2523" y="523"/>
                  </a:cubicBezTo>
                  <a:cubicBezTo>
                    <a:pt x="2513" y="538"/>
                    <a:pt x="2525" y="550"/>
                    <a:pt x="2534" y="556"/>
                  </a:cubicBezTo>
                  <a:cubicBezTo>
                    <a:pt x="2536" y="571"/>
                    <a:pt x="2536" y="571"/>
                    <a:pt x="2536" y="571"/>
                  </a:cubicBezTo>
                  <a:cubicBezTo>
                    <a:pt x="2548" y="575"/>
                    <a:pt x="2553" y="572"/>
                    <a:pt x="2564" y="571"/>
                  </a:cubicBezTo>
                  <a:cubicBezTo>
                    <a:pt x="2578" y="570"/>
                    <a:pt x="2579" y="573"/>
                    <a:pt x="2587" y="562"/>
                  </a:cubicBezTo>
                  <a:cubicBezTo>
                    <a:pt x="2590" y="568"/>
                    <a:pt x="2591" y="571"/>
                    <a:pt x="2594" y="574"/>
                  </a:cubicBezTo>
                  <a:cubicBezTo>
                    <a:pt x="2603" y="580"/>
                    <a:pt x="2603" y="580"/>
                    <a:pt x="2603" y="580"/>
                  </a:cubicBezTo>
                  <a:cubicBezTo>
                    <a:pt x="2603" y="580"/>
                    <a:pt x="2604" y="581"/>
                    <a:pt x="2604" y="580"/>
                  </a:cubicBezTo>
                  <a:cubicBezTo>
                    <a:pt x="2603" y="598"/>
                    <a:pt x="2603" y="598"/>
                    <a:pt x="2603" y="598"/>
                  </a:cubicBezTo>
                  <a:cubicBezTo>
                    <a:pt x="2580" y="577"/>
                    <a:pt x="2585" y="568"/>
                    <a:pt x="2549" y="589"/>
                  </a:cubicBezTo>
                  <a:cubicBezTo>
                    <a:pt x="2538" y="596"/>
                    <a:pt x="2542" y="594"/>
                    <a:pt x="2533" y="591"/>
                  </a:cubicBezTo>
                  <a:cubicBezTo>
                    <a:pt x="2528" y="590"/>
                    <a:pt x="2522" y="590"/>
                    <a:pt x="2518" y="594"/>
                  </a:cubicBezTo>
                  <a:cubicBezTo>
                    <a:pt x="2505" y="606"/>
                    <a:pt x="2518" y="619"/>
                    <a:pt x="2518" y="631"/>
                  </a:cubicBezTo>
                  <a:cubicBezTo>
                    <a:pt x="2503" y="631"/>
                    <a:pt x="2503" y="631"/>
                    <a:pt x="2503" y="631"/>
                  </a:cubicBezTo>
                  <a:cubicBezTo>
                    <a:pt x="2498" y="623"/>
                    <a:pt x="2495" y="620"/>
                    <a:pt x="2490" y="614"/>
                  </a:cubicBezTo>
                  <a:cubicBezTo>
                    <a:pt x="2511" y="606"/>
                    <a:pt x="2514" y="578"/>
                    <a:pt x="2489" y="573"/>
                  </a:cubicBezTo>
                  <a:cubicBezTo>
                    <a:pt x="2495" y="563"/>
                    <a:pt x="2505" y="561"/>
                    <a:pt x="2507" y="546"/>
                  </a:cubicBezTo>
                  <a:cubicBezTo>
                    <a:pt x="2508" y="533"/>
                    <a:pt x="2498" y="505"/>
                    <a:pt x="2464" y="547"/>
                  </a:cubicBezTo>
                  <a:cubicBezTo>
                    <a:pt x="2458" y="554"/>
                    <a:pt x="2454" y="564"/>
                    <a:pt x="2448" y="572"/>
                  </a:cubicBezTo>
                  <a:cubicBezTo>
                    <a:pt x="2440" y="561"/>
                    <a:pt x="2438" y="543"/>
                    <a:pt x="2425" y="541"/>
                  </a:cubicBezTo>
                  <a:cubicBezTo>
                    <a:pt x="2410" y="539"/>
                    <a:pt x="2403" y="556"/>
                    <a:pt x="2410" y="572"/>
                  </a:cubicBezTo>
                  <a:cubicBezTo>
                    <a:pt x="2434" y="626"/>
                    <a:pt x="2427" y="611"/>
                    <a:pt x="2454" y="633"/>
                  </a:cubicBezTo>
                  <a:cubicBezTo>
                    <a:pt x="2452" y="639"/>
                    <a:pt x="2448" y="650"/>
                    <a:pt x="2446" y="656"/>
                  </a:cubicBezTo>
                  <a:cubicBezTo>
                    <a:pt x="2446" y="637"/>
                    <a:pt x="2440" y="628"/>
                    <a:pt x="2424" y="632"/>
                  </a:cubicBezTo>
                  <a:cubicBezTo>
                    <a:pt x="2420" y="614"/>
                    <a:pt x="2411" y="580"/>
                    <a:pt x="2392" y="593"/>
                  </a:cubicBezTo>
                  <a:cubicBezTo>
                    <a:pt x="2386" y="597"/>
                    <a:pt x="2387" y="601"/>
                    <a:pt x="2383" y="608"/>
                  </a:cubicBezTo>
                  <a:cubicBezTo>
                    <a:pt x="2337" y="566"/>
                    <a:pt x="2331" y="613"/>
                    <a:pt x="2348" y="626"/>
                  </a:cubicBezTo>
                  <a:cubicBezTo>
                    <a:pt x="2344" y="631"/>
                    <a:pt x="2341" y="631"/>
                    <a:pt x="2337" y="635"/>
                  </a:cubicBezTo>
                  <a:cubicBezTo>
                    <a:pt x="2333" y="640"/>
                    <a:pt x="2333" y="642"/>
                    <a:pt x="2330" y="648"/>
                  </a:cubicBezTo>
                  <a:cubicBezTo>
                    <a:pt x="2323" y="631"/>
                    <a:pt x="2302" y="621"/>
                    <a:pt x="2293" y="647"/>
                  </a:cubicBezTo>
                  <a:cubicBezTo>
                    <a:pt x="2283" y="635"/>
                    <a:pt x="2279" y="640"/>
                    <a:pt x="2265" y="643"/>
                  </a:cubicBezTo>
                  <a:cubicBezTo>
                    <a:pt x="2276" y="635"/>
                    <a:pt x="2283" y="635"/>
                    <a:pt x="2288" y="620"/>
                  </a:cubicBezTo>
                  <a:cubicBezTo>
                    <a:pt x="2304" y="638"/>
                    <a:pt x="2323" y="623"/>
                    <a:pt x="2317" y="596"/>
                  </a:cubicBezTo>
                  <a:cubicBezTo>
                    <a:pt x="2314" y="578"/>
                    <a:pt x="2288" y="572"/>
                    <a:pt x="2286" y="606"/>
                  </a:cubicBezTo>
                  <a:cubicBezTo>
                    <a:pt x="2278" y="596"/>
                    <a:pt x="2271" y="596"/>
                    <a:pt x="2258" y="604"/>
                  </a:cubicBezTo>
                  <a:cubicBezTo>
                    <a:pt x="2237" y="616"/>
                    <a:pt x="2247" y="604"/>
                    <a:pt x="2231" y="607"/>
                  </a:cubicBezTo>
                  <a:cubicBezTo>
                    <a:pt x="2221" y="609"/>
                    <a:pt x="2215" y="623"/>
                    <a:pt x="2220" y="636"/>
                  </a:cubicBezTo>
                  <a:cubicBezTo>
                    <a:pt x="2226" y="649"/>
                    <a:pt x="2225" y="637"/>
                    <a:pt x="2233" y="664"/>
                  </a:cubicBezTo>
                  <a:cubicBezTo>
                    <a:pt x="2219" y="670"/>
                    <a:pt x="2208" y="660"/>
                    <a:pt x="2197" y="666"/>
                  </a:cubicBezTo>
                  <a:cubicBezTo>
                    <a:pt x="2181" y="674"/>
                    <a:pt x="2191" y="692"/>
                    <a:pt x="2194" y="699"/>
                  </a:cubicBezTo>
                  <a:cubicBezTo>
                    <a:pt x="2192" y="703"/>
                    <a:pt x="2190" y="706"/>
                    <a:pt x="2188" y="713"/>
                  </a:cubicBezTo>
                  <a:cubicBezTo>
                    <a:pt x="2184" y="706"/>
                    <a:pt x="2178" y="705"/>
                    <a:pt x="2168" y="704"/>
                  </a:cubicBezTo>
                  <a:cubicBezTo>
                    <a:pt x="2163" y="694"/>
                    <a:pt x="2161" y="693"/>
                    <a:pt x="2155" y="688"/>
                  </a:cubicBezTo>
                  <a:cubicBezTo>
                    <a:pt x="2157" y="685"/>
                    <a:pt x="2157" y="685"/>
                    <a:pt x="2157" y="685"/>
                  </a:cubicBezTo>
                  <a:cubicBezTo>
                    <a:pt x="2167" y="674"/>
                    <a:pt x="2168" y="670"/>
                    <a:pt x="2165" y="653"/>
                  </a:cubicBezTo>
                  <a:cubicBezTo>
                    <a:pt x="2188" y="650"/>
                    <a:pt x="2186" y="627"/>
                    <a:pt x="2172" y="614"/>
                  </a:cubicBezTo>
                  <a:cubicBezTo>
                    <a:pt x="2157" y="599"/>
                    <a:pt x="2138" y="610"/>
                    <a:pt x="2144" y="633"/>
                  </a:cubicBezTo>
                  <a:cubicBezTo>
                    <a:pt x="2138" y="638"/>
                    <a:pt x="2130" y="639"/>
                    <a:pt x="2125" y="645"/>
                  </a:cubicBezTo>
                  <a:cubicBezTo>
                    <a:pt x="2116" y="655"/>
                    <a:pt x="2122" y="660"/>
                    <a:pt x="2122" y="669"/>
                  </a:cubicBezTo>
                  <a:cubicBezTo>
                    <a:pt x="2123" y="680"/>
                    <a:pt x="2117" y="678"/>
                    <a:pt x="2123" y="695"/>
                  </a:cubicBezTo>
                  <a:cubicBezTo>
                    <a:pt x="2127" y="708"/>
                    <a:pt x="2131" y="708"/>
                    <a:pt x="2134" y="717"/>
                  </a:cubicBezTo>
                  <a:cubicBezTo>
                    <a:pt x="2121" y="729"/>
                    <a:pt x="2129" y="740"/>
                    <a:pt x="2137" y="751"/>
                  </a:cubicBezTo>
                  <a:cubicBezTo>
                    <a:pt x="2140" y="754"/>
                    <a:pt x="2138" y="752"/>
                    <a:pt x="2140" y="755"/>
                  </a:cubicBezTo>
                  <a:cubicBezTo>
                    <a:pt x="2128" y="763"/>
                    <a:pt x="2129" y="749"/>
                    <a:pt x="2115" y="755"/>
                  </a:cubicBezTo>
                  <a:cubicBezTo>
                    <a:pt x="2103" y="760"/>
                    <a:pt x="2111" y="768"/>
                    <a:pt x="2100" y="776"/>
                  </a:cubicBezTo>
                  <a:cubicBezTo>
                    <a:pt x="2097" y="779"/>
                    <a:pt x="2080" y="790"/>
                    <a:pt x="2080" y="790"/>
                  </a:cubicBezTo>
                  <a:cubicBezTo>
                    <a:pt x="2072" y="791"/>
                    <a:pt x="2069" y="780"/>
                    <a:pt x="2055" y="793"/>
                  </a:cubicBezTo>
                  <a:cubicBezTo>
                    <a:pt x="2042" y="805"/>
                    <a:pt x="2048" y="797"/>
                    <a:pt x="2033" y="804"/>
                  </a:cubicBezTo>
                  <a:cubicBezTo>
                    <a:pt x="2011" y="814"/>
                    <a:pt x="2021" y="861"/>
                    <a:pt x="2067" y="830"/>
                  </a:cubicBezTo>
                  <a:cubicBezTo>
                    <a:pt x="2068" y="845"/>
                    <a:pt x="2068" y="834"/>
                    <a:pt x="2063" y="844"/>
                  </a:cubicBezTo>
                  <a:cubicBezTo>
                    <a:pt x="2056" y="856"/>
                    <a:pt x="2060" y="876"/>
                    <a:pt x="2053" y="887"/>
                  </a:cubicBezTo>
                  <a:cubicBezTo>
                    <a:pt x="2045" y="880"/>
                    <a:pt x="2062" y="874"/>
                    <a:pt x="2050" y="859"/>
                  </a:cubicBezTo>
                  <a:cubicBezTo>
                    <a:pt x="2047" y="855"/>
                    <a:pt x="2043" y="852"/>
                    <a:pt x="2037" y="852"/>
                  </a:cubicBezTo>
                  <a:cubicBezTo>
                    <a:pt x="2024" y="853"/>
                    <a:pt x="2034" y="856"/>
                    <a:pt x="2025" y="848"/>
                  </a:cubicBezTo>
                  <a:cubicBezTo>
                    <a:pt x="2015" y="840"/>
                    <a:pt x="2007" y="845"/>
                    <a:pt x="2001" y="854"/>
                  </a:cubicBezTo>
                  <a:cubicBezTo>
                    <a:pt x="1995" y="862"/>
                    <a:pt x="1997" y="858"/>
                    <a:pt x="1987" y="861"/>
                  </a:cubicBezTo>
                  <a:cubicBezTo>
                    <a:pt x="1981" y="863"/>
                    <a:pt x="1978" y="865"/>
                    <a:pt x="1972" y="867"/>
                  </a:cubicBezTo>
                  <a:cubicBezTo>
                    <a:pt x="1969" y="860"/>
                    <a:pt x="1968" y="858"/>
                    <a:pt x="1962" y="854"/>
                  </a:cubicBezTo>
                  <a:cubicBezTo>
                    <a:pt x="1963" y="815"/>
                    <a:pt x="1963" y="815"/>
                    <a:pt x="1963" y="815"/>
                  </a:cubicBezTo>
                  <a:cubicBezTo>
                    <a:pt x="1979" y="817"/>
                    <a:pt x="1984" y="809"/>
                    <a:pt x="1992" y="799"/>
                  </a:cubicBezTo>
                  <a:cubicBezTo>
                    <a:pt x="2014" y="774"/>
                    <a:pt x="1973" y="734"/>
                    <a:pt x="1963" y="765"/>
                  </a:cubicBezTo>
                  <a:cubicBezTo>
                    <a:pt x="1960" y="776"/>
                    <a:pt x="1963" y="777"/>
                    <a:pt x="1958" y="786"/>
                  </a:cubicBezTo>
                  <a:cubicBezTo>
                    <a:pt x="1953" y="794"/>
                    <a:pt x="1953" y="799"/>
                    <a:pt x="1955" y="804"/>
                  </a:cubicBezTo>
                  <a:cubicBezTo>
                    <a:pt x="1953" y="803"/>
                    <a:pt x="1948" y="802"/>
                    <a:pt x="1943" y="804"/>
                  </a:cubicBezTo>
                  <a:cubicBezTo>
                    <a:pt x="1938" y="796"/>
                    <a:pt x="1938" y="796"/>
                    <a:pt x="1938" y="796"/>
                  </a:cubicBezTo>
                  <a:cubicBezTo>
                    <a:pt x="1936" y="791"/>
                    <a:pt x="1936" y="793"/>
                    <a:pt x="1934" y="786"/>
                  </a:cubicBezTo>
                  <a:cubicBezTo>
                    <a:pt x="1954" y="774"/>
                    <a:pt x="1954" y="789"/>
                    <a:pt x="1955" y="753"/>
                  </a:cubicBezTo>
                  <a:cubicBezTo>
                    <a:pt x="1956" y="739"/>
                    <a:pt x="1958" y="741"/>
                    <a:pt x="1962" y="732"/>
                  </a:cubicBezTo>
                  <a:cubicBezTo>
                    <a:pt x="1966" y="722"/>
                    <a:pt x="1961" y="720"/>
                    <a:pt x="1963" y="712"/>
                  </a:cubicBezTo>
                  <a:cubicBezTo>
                    <a:pt x="1974" y="716"/>
                    <a:pt x="1968" y="715"/>
                    <a:pt x="1970" y="729"/>
                  </a:cubicBezTo>
                  <a:cubicBezTo>
                    <a:pt x="1971" y="734"/>
                    <a:pt x="1975" y="739"/>
                    <a:pt x="1979" y="741"/>
                  </a:cubicBezTo>
                  <a:cubicBezTo>
                    <a:pt x="1996" y="749"/>
                    <a:pt x="2001" y="735"/>
                    <a:pt x="2011" y="735"/>
                  </a:cubicBezTo>
                  <a:cubicBezTo>
                    <a:pt x="2022" y="738"/>
                    <a:pt x="2028" y="768"/>
                    <a:pt x="2054" y="767"/>
                  </a:cubicBezTo>
                  <a:cubicBezTo>
                    <a:pt x="2066" y="766"/>
                    <a:pt x="2058" y="763"/>
                    <a:pt x="2066" y="771"/>
                  </a:cubicBezTo>
                  <a:cubicBezTo>
                    <a:pt x="2079" y="783"/>
                    <a:pt x="2094" y="779"/>
                    <a:pt x="2099" y="759"/>
                  </a:cubicBezTo>
                  <a:cubicBezTo>
                    <a:pt x="2094" y="757"/>
                    <a:pt x="2094" y="757"/>
                    <a:pt x="2094" y="757"/>
                  </a:cubicBezTo>
                  <a:cubicBezTo>
                    <a:pt x="2089" y="754"/>
                    <a:pt x="2090" y="753"/>
                    <a:pt x="2089" y="746"/>
                  </a:cubicBezTo>
                  <a:cubicBezTo>
                    <a:pt x="2094" y="749"/>
                    <a:pt x="2094" y="750"/>
                    <a:pt x="2098" y="755"/>
                  </a:cubicBezTo>
                  <a:cubicBezTo>
                    <a:pt x="2095" y="739"/>
                    <a:pt x="2083" y="731"/>
                    <a:pt x="2069" y="740"/>
                  </a:cubicBezTo>
                  <a:cubicBezTo>
                    <a:pt x="2064" y="735"/>
                    <a:pt x="2067" y="734"/>
                    <a:pt x="2058" y="730"/>
                  </a:cubicBezTo>
                  <a:cubicBezTo>
                    <a:pt x="2050" y="727"/>
                    <a:pt x="2044" y="727"/>
                    <a:pt x="2045" y="717"/>
                  </a:cubicBezTo>
                  <a:cubicBezTo>
                    <a:pt x="2045" y="710"/>
                    <a:pt x="2046" y="706"/>
                    <a:pt x="2044" y="698"/>
                  </a:cubicBezTo>
                  <a:cubicBezTo>
                    <a:pt x="2043" y="692"/>
                    <a:pt x="2042" y="697"/>
                    <a:pt x="2044" y="692"/>
                  </a:cubicBezTo>
                  <a:cubicBezTo>
                    <a:pt x="2055" y="686"/>
                    <a:pt x="2049" y="700"/>
                    <a:pt x="2063" y="698"/>
                  </a:cubicBezTo>
                  <a:cubicBezTo>
                    <a:pt x="2102" y="693"/>
                    <a:pt x="2101" y="652"/>
                    <a:pt x="2067" y="657"/>
                  </a:cubicBezTo>
                  <a:cubicBezTo>
                    <a:pt x="2063" y="638"/>
                    <a:pt x="2059" y="646"/>
                    <a:pt x="2068" y="631"/>
                  </a:cubicBezTo>
                  <a:cubicBezTo>
                    <a:pt x="2074" y="621"/>
                    <a:pt x="2074" y="615"/>
                    <a:pt x="2078" y="607"/>
                  </a:cubicBezTo>
                  <a:cubicBezTo>
                    <a:pt x="2094" y="612"/>
                    <a:pt x="2086" y="615"/>
                    <a:pt x="2093" y="628"/>
                  </a:cubicBezTo>
                  <a:cubicBezTo>
                    <a:pt x="2096" y="635"/>
                    <a:pt x="2105" y="639"/>
                    <a:pt x="2114" y="634"/>
                  </a:cubicBezTo>
                  <a:cubicBezTo>
                    <a:pt x="2117" y="632"/>
                    <a:pt x="2120" y="629"/>
                    <a:pt x="2121" y="623"/>
                  </a:cubicBezTo>
                  <a:cubicBezTo>
                    <a:pt x="2122" y="619"/>
                    <a:pt x="2121" y="619"/>
                    <a:pt x="2122" y="615"/>
                  </a:cubicBezTo>
                  <a:cubicBezTo>
                    <a:pt x="2123" y="604"/>
                    <a:pt x="2130" y="605"/>
                    <a:pt x="2129" y="580"/>
                  </a:cubicBezTo>
                  <a:cubicBezTo>
                    <a:pt x="2153" y="569"/>
                    <a:pt x="2143" y="579"/>
                    <a:pt x="2161" y="586"/>
                  </a:cubicBezTo>
                  <a:cubicBezTo>
                    <a:pt x="2172" y="590"/>
                    <a:pt x="2171" y="583"/>
                    <a:pt x="2179" y="584"/>
                  </a:cubicBezTo>
                  <a:cubicBezTo>
                    <a:pt x="2214" y="588"/>
                    <a:pt x="2206" y="592"/>
                    <a:pt x="2215" y="595"/>
                  </a:cubicBezTo>
                  <a:cubicBezTo>
                    <a:pt x="2228" y="599"/>
                    <a:pt x="2248" y="578"/>
                    <a:pt x="2266" y="578"/>
                  </a:cubicBezTo>
                  <a:cubicBezTo>
                    <a:pt x="2292" y="578"/>
                    <a:pt x="2282" y="579"/>
                    <a:pt x="2301" y="566"/>
                  </a:cubicBezTo>
                  <a:cubicBezTo>
                    <a:pt x="2327" y="549"/>
                    <a:pt x="2331" y="532"/>
                    <a:pt x="2338" y="528"/>
                  </a:cubicBezTo>
                  <a:cubicBezTo>
                    <a:pt x="2342" y="526"/>
                    <a:pt x="2351" y="524"/>
                    <a:pt x="2355" y="523"/>
                  </a:cubicBezTo>
                  <a:cubicBezTo>
                    <a:pt x="2362" y="522"/>
                    <a:pt x="2369" y="521"/>
                    <a:pt x="2374" y="517"/>
                  </a:cubicBezTo>
                  <a:cubicBezTo>
                    <a:pt x="2378" y="513"/>
                    <a:pt x="2378" y="505"/>
                    <a:pt x="2380" y="499"/>
                  </a:cubicBezTo>
                  <a:cubicBezTo>
                    <a:pt x="2403" y="507"/>
                    <a:pt x="2420" y="524"/>
                    <a:pt x="2429" y="489"/>
                  </a:cubicBezTo>
                  <a:cubicBezTo>
                    <a:pt x="2438" y="487"/>
                    <a:pt x="2438" y="487"/>
                    <a:pt x="2438" y="487"/>
                  </a:cubicBezTo>
                  <a:cubicBezTo>
                    <a:pt x="2434" y="509"/>
                    <a:pt x="2450" y="522"/>
                    <a:pt x="2463" y="509"/>
                  </a:cubicBezTo>
                  <a:cubicBezTo>
                    <a:pt x="2472" y="500"/>
                    <a:pt x="2472" y="479"/>
                    <a:pt x="2477" y="467"/>
                  </a:cubicBezTo>
                  <a:cubicBezTo>
                    <a:pt x="2485" y="471"/>
                    <a:pt x="2479" y="464"/>
                    <a:pt x="2484" y="476"/>
                  </a:cubicBezTo>
                  <a:cubicBezTo>
                    <a:pt x="2497" y="512"/>
                    <a:pt x="2522" y="465"/>
                    <a:pt x="2529" y="459"/>
                  </a:cubicBezTo>
                  <a:cubicBezTo>
                    <a:pt x="2544" y="463"/>
                    <a:pt x="2550" y="471"/>
                    <a:pt x="2556" y="472"/>
                  </a:cubicBezTo>
                  <a:cubicBezTo>
                    <a:pt x="2570" y="474"/>
                    <a:pt x="2570" y="461"/>
                    <a:pt x="2578" y="455"/>
                  </a:cubicBezTo>
                  <a:cubicBezTo>
                    <a:pt x="2600" y="438"/>
                    <a:pt x="2608" y="431"/>
                    <a:pt x="2600" y="406"/>
                  </a:cubicBezTo>
                  <a:close/>
                  <a:moveTo>
                    <a:pt x="1220" y="799"/>
                  </a:moveTo>
                  <a:cubicBezTo>
                    <a:pt x="1227" y="777"/>
                    <a:pt x="1214" y="782"/>
                    <a:pt x="1236" y="771"/>
                  </a:cubicBezTo>
                  <a:cubicBezTo>
                    <a:pt x="1241" y="777"/>
                    <a:pt x="1243" y="777"/>
                    <a:pt x="1244" y="789"/>
                  </a:cubicBezTo>
                  <a:cubicBezTo>
                    <a:pt x="1245" y="824"/>
                    <a:pt x="1234" y="807"/>
                    <a:pt x="1230" y="805"/>
                  </a:cubicBezTo>
                  <a:cubicBezTo>
                    <a:pt x="1223" y="801"/>
                    <a:pt x="1224" y="805"/>
                    <a:pt x="1220" y="799"/>
                  </a:cubicBezTo>
                  <a:close/>
                  <a:moveTo>
                    <a:pt x="665" y="820"/>
                  </a:moveTo>
                  <a:cubicBezTo>
                    <a:pt x="674" y="808"/>
                    <a:pt x="668" y="807"/>
                    <a:pt x="676" y="795"/>
                  </a:cubicBezTo>
                  <a:cubicBezTo>
                    <a:pt x="679" y="790"/>
                    <a:pt x="679" y="790"/>
                    <a:pt x="679" y="790"/>
                  </a:cubicBezTo>
                  <a:cubicBezTo>
                    <a:pt x="680" y="789"/>
                    <a:pt x="680" y="789"/>
                    <a:pt x="680" y="788"/>
                  </a:cubicBezTo>
                  <a:cubicBezTo>
                    <a:pt x="683" y="791"/>
                    <a:pt x="684" y="791"/>
                    <a:pt x="688" y="799"/>
                  </a:cubicBezTo>
                  <a:cubicBezTo>
                    <a:pt x="675" y="807"/>
                    <a:pt x="684" y="824"/>
                    <a:pt x="677" y="836"/>
                  </a:cubicBezTo>
                  <a:cubicBezTo>
                    <a:pt x="670" y="834"/>
                    <a:pt x="677" y="835"/>
                    <a:pt x="665" y="820"/>
                  </a:cubicBezTo>
                  <a:close/>
                  <a:moveTo>
                    <a:pt x="1365" y="795"/>
                  </a:moveTo>
                  <a:cubicBezTo>
                    <a:pt x="1369" y="802"/>
                    <a:pt x="1376" y="811"/>
                    <a:pt x="1387" y="807"/>
                  </a:cubicBezTo>
                  <a:cubicBezTo>
                    <a:pt x="1394" y="804"/>
                    <a:pt x="1404" y="792"/>
                    <a:pt x="1404" y="790"/>
                  </a:cubicBezTo>
                  <a:cubicBezTo>
                    <a:pt x="1404" y="789"/>
                    <a:pt x="1405" y="789"/>
                    <a:pt x="1405" y="789"/>
                  </a:cubicBezTo>
                  <a:cubicBezTo>
                    <a:pt x="1408" y="794"/>
                    <a:pt x="1408" y="794"/>
                    <a:pt x="1408" y="794"/>
                  </a:cubicBezTo>
                  <a:cubicBezTo>
                    <a:pt x="1383" y="815"/>
                    <a:pt x="1404" y="821"/>
                    <a:pt x="1401" y="851"/>
                  </a:cubicBezTo>
                  <a:cubicBezTo>
                    <a:pt x="1390" y="849"/>
                    <a:pt x="1381" y="839"/>
                    <a:pt x="1377" y="831"/>
                  </a:cubicBezTo>
                  <a:cubicBezTo>
                    <a:pt x="1371" y="820"/>
                    <a:pt x="1364" y="812"/>
                    <a:pt x="1365" y="795"/>
                  </a:cubicBezTo>
                  <a:close/>
                  <a:moveTo>
                    <a:pt x="3577" y="779"/>
                  </a:moveTo>
                  <a:cubicBezTo>
                    <a:pt x="3582" y="782"/>
                    <a:pt x="3584" y="786"/>
                    <a:pt x="3587" y="791"/>
                  </a:cubicBezTo>
                  <a:cubicBezTo>
                    <a:pt x="3582" y="795"/>
                    <a:pt x="3583" y="795"/>
                    <a:pt x="3575" y="796"/>
                  </a:cubicBezTo>
                  <a:cubicBezTo>
                    <a:pt x="3573" y="789"/>
                    <a:pt x="3573" y="786"/>
                    <a:pt x="3577" y="779"/>
                  </a:cubicBezTo>
                  <a:close/>
                  <a:moveTo>
                    <a:pt x="2952" y="791"/>
                  </a:moveTo>
                  <a:cubicBezTo>
                    <a:pt x="2963" y="789"/>
                    <a:pt x="2961" y="786"/>
                    <a:pt x="2968" y="783"/>
                  </a:cubicBezTo>
                  <a:cubicBezTo>
                    <a:pt x="2974" y="781"/>
                    <a:pt x="2981" y="782"/>
                    <a:pt x="2981" y="789"/>
                  </a:cubicBezTo>
                  <a:cubicBezTo>
                    <a:pt x="2983" y="805"/>
                    <a:pt x="2973" y="788"/>
                    <a:pt x="2973" y="828"/>
                  </a:cubicBezTo>
                  <a:cubicBezTo>
                    <a:pt x="2947" y="825"/>
                    <a:pt x="2947" y="854"/>
                    <a:pt x="2936" y="872"/>
                  </a:cubicBezTo>
                  <a:cubicBezTo>
                    <a:pt x="2925" y="864"/>
                    <a:pt x="2942" y="863"/>
                    <a:pt x="2941" y="848"/>
                  </a:cubicBezTo>
                  <a:cubicBezTo>
                    <a:pt x="2940" y="840"/>
                    <a:pt x="2936" y="823"/>
                    <a:pt x="2933" y="818"/>
                  </a:cubicBezTo>
                  <a:cubicBezTo>
                    <a:pt x="2947" y="813"/>
                    <a:pt x="2952" y="810"/>
                    <a:pt x="2952" y="791"/>
                  </a:cubicBezTo>
                  <a:close/>
                  <a:moveTo>
                    <a:pt x="2594" y="755"/>
                  </a:moveTo>
                  <a:cubicBezTo>
                    <a:pt x="2600" y="768"/>
                    <a:pt x="2596" y="771"/>
                    <a:pt x="2611" y="776"/>
                  </a:cubicBezTo>
                  <a:cubicBezTo>
                    <a:pt x="2590" y="789"/>
                    <a:pt x="2590" y="789"/>
                    <a:pt x="2590" y="789"/>
                  </a:cubicBezTo>
                  <a:cubicBezTo>
                    <a:pt x="2590" y="788"/>
                    <a:pt x="2589" y="789"/>
                    <a:pt x="2589" y="790"/>
                  </a:cubicBezTo>
                  <a:cubicBezTo>
                    <a:pt x="2592" y="777"/>
                    <a:pt x="2589" y="774"/>
                    <a:pt x="2587" y="760"/>
                  </a:cubicBezTo>
                  <a:cubicBezTo>
                    <a:pt x="2594" y="755"/>
                    <a:pt x="2594" y="755"/>
                    <a:pt x="2594" y="755"/>
                  </a:cubicBezTo>
                  <a:close/>
                  <a:moveTo>
                    <a:pt x="3282" y="818"/>
                  </a:moveTo>
                  <a:cubicBezTo>
                    <a:pt x="3283" y="798"/>
                    <a:pt x="3286" y="802"/>
                    <a:pt x="3281" y="784"/>
                  </a:cubicBezTo>
                  <a:cubicBezTo>
                    <a:pt x="3292" y="782"/>
                    <a:pt x="3292" y="782"/>
                    <a:pt x="3292" y="782"/>
                  </a:cubicBezTo>
                  <a:cubicBezTo>
                    <a:pt x="3295" y="789"/>
                    <a:pt x="3296" y="791"/>
                    <a:pt x="3300" y="798"/>
                  </a:cubicBezTo>
                  <a:cubicBezTo>
                    <a:pt x="3297" y="811"/>
                    <a:pt x="3294" y="815"/>
                    <a:pt x="3282" y="818"/>
                  </a:cubicBezTo>
                  <a:close/>
                  <a:moveTo>
                    <a:pt x="2220" y="780"/>
                  </a:moveTo>
                  <a:cubicBezTo>
                    <a:pt x="2224" y="787"/>
                    <a:pt x="2228" y="797"/>
                    <a:pt x="2228" y="804"/>
                  </a:cubicBezTo>
                  <a:cubicBezTo>
                    <a:pt x="2221" y="801"/>
                    <a:pt x="2214" y="792"/>
                    <a:pt x="2212" y="781"/>
                  </a:cubicBezTo>
                  <a:cubicBezTo>
                    <a:pt x="2218" y="776"/>
                    <a:pt x="2218" y="776"/>
                    <a:pt x="2218" y="776"/>
                  </a:cubicBezTo>
                  <a:cubicBezTo>
                    <a:pt x="2220" y="780"/>
                    <a:pt x="2220" y="780"/>
                    <a:pt x="2220" y="780"/>
                  </a:cubicBezTo>
                  <a:close/>
                  <a:moveTo>
                    <a:pt x="1009" y="810"/>
                  </a:moveTo>
                  <a:cubicBezTo>
                    <a:pt x="1010" y="796"/>
                    <a:pt x="1012" y="799"/>
                    <a:pt x="1017" y="791"/>
                  </a:cubicBezTo>
                  <a:cubicBezTo>
                    <a:pt x="1024" y="782"/>
                    <a:pt x="1019" y="784"/>
                    <a:pt x="1033" y="784"/>
                  </a:cubicBezTo>
                  <a:cubicBezTo>
                    <a:pt x="1045" y="816"/>
                    <a:pt x="1064" y="792"/>
                    <a:pt x="1098" y="784"/>
                  </a:cubicBezTo>
                  <a:cubicBezTo>
                    <a:pt x="1093" y="790"/>
                    <a:pt x="1085" y="798"/>
                    <a:pt x="1078" y="806"/>
                  </a:cubicBezTo>
                  <a:cubicBezTo>
                    <a:pt x="1065" y="820"/>
                    <a:pt x="1076" y="828"/>
                    <a:pt x="1073" y="838"/>
                  </a:cubicBezTo>
                  <a:cubicBezTo>
                    <a:pt x="1058" y="820"/>
                    <a:pt x="1041" y="825"/>
                    <a:pt x="1041" y="852"/>
                  </a:cubicBezTo>
                  <a:cubicBezTo>
                    <a:pt x="1013" y="851"/>
                    <a:pt x="1046" y="829"/>
                    <a:pt x="1042" y="809"/>
                  </a:cubicBezTo>
                  <a:cubicBezTo>
                    <a:pt x="1041" y="801"/>
                    <a:pt x="1027" y="781"/>
                    <a:pt x="1009" y="810"/>
                  </a:cubicBezTo>
                  <a:close/>
                  <a:moveTo>
                    <a:pt x="2257" y="800"/>
                  </a:moveTo>
                  <a:cubicBezTo>
                    <a:pt x="2258" y="783"/>
                    <a:pt x="2256" y="785"/>
                    <a:pt x="2255" y="771"/>
                  </a:cubicBezTo>
                  <a:cubicBezTo>
                    <a:pt x="2276" y="776"/>
                    <a:pt x="2251" y="777"/>
                    <a:pt x="2274" y="799"/>
                  </a:cubicBezTo>
                  <a:cubicBezTo>
                    <a:pt x="2264" y="802"/>
                    <a:pt x="2267" y="802"/>
                    <a:pt x="2257" y="800"/>
                  </a:cubicBezTo>
                  <a:close/>
                  <a:moveTo>
                    <a:pt x="2384" y="830"/>
                  </a:moveTo>
                  <a:cubicBezTo>
                    <a:pt x="2382" y="834"/>
                    <a:pt x="2383" y="832"/>
                    <a:pt x="2380" y="836"/>
                  </a:cubicBezTo>
                  <a:cubicBezTo>
                    <a:pt x="2362" y="869"/>
                    <a:pt x="2373" y="858"/>
                    <a:pt x="2366" y="873"/>
                  </a:cubicBezTo>
                  <a:cubicBezTo>
                    <a:pt x="2363" y="879"/>
                    <a:pt x="2364" y="877"/>
                    <a:pt x="2361" y="885"/>
                  </a:cubicBezTo>
                  <a:cubicBezTo>
                    <a:pt x="2350" y="868"/>
                    <a:pt x="2317" y="863"/>
                    <a:pt x="2311" y="860"/>
                  </a:cubicBezTo>
                  <a:cubicBezTo>
                    <a:pt x="2304" y="858"/>
                    <a:pt x="2298" y="846"/>
                    <a:pt x="2286" y="855"/>
                  </a:cubicBezTo>
                  <a:cubicBezTo>
                    <a:pt x="2273" y="863"/>
                    <a:pt x="2283" y="877"/>
                    <a:pt x="2279" y="885"/>
                  </a:cubicBezTo>
                  <a:cubicBezTo>
                    <a:pt x="2272" y="882"/>
                    <a:pt x="2274" y="887"/>
                    <a:pt x="2273" y="875"/>
                  </a:cubicBezTo>
                  <a:cubicBezTo>
                    <a:pt x="2279" y="837"/>
                    <a:pt x="2279" y="837"/>
                    <a:pt x="2279" y="837"/>
                  </a:cubicBezTo>
                  <a:cubicBezTo>
                    <a:pt x="2308" y="827"/>
                    <a:pt x="2308" y="827"/>
                    <a:pt x="2308" y="827"/>
                  </a:cubicBezTo>
                  <a:cubicBezTo>
                    <a:pt x="2315" y="835"/>
                    <a:pt x="2318" y="846"/>
                    <a:pt x="2336" y="840"/>
                  </a:cubicBezTo>
                  <a:cubicBezTo>
                    <a:pt x="2348" y="836"/>
                    <a:pt x="2350" y="821"/>
                    <a:pt x="2345" y="809"/>
                  </a:cubicBezTo>
                  <a:cubicBezTo>
                    <a:pt x="2350" y="803"/>
                    <a:pt x="2353" y="804"/>
                    <a:pt x="2355" y="795"/>
                  </a:cubicBezTo>
                  <a:cubicBezTo>
                    <a:pt x="2357" y="787"/>
                    <a:pt x="2355" y="780"/>
                    <a:pt x="2351" y="775"/>
                  </a:cubicBezTo>
                  <a:cubicBezTo>
                    <a:pt x="2341" y="766"/>
                    <a:pt x="2330" y="774"/>
                    <a:pt x="2322" y="777"/>
                  </a:cubicBezTo>
                  <a:cubicBezTo>
                    <a:pt x="2326" y="774"/>
                    <a:pt x="2338" y="753"/>
                    <a:pt x="2343" y="745"/>
                  </a:cubicBezTo>
                  <a:cubicBezTo>
                    <a:pt x="2347" y="750"/>
                    <a:pt x="2348" y="750"/>
                    <a:pt x="2354" y="751"/>
                  </a:cubicBezTo>
                  <a:cubicBezTo>
                    <a:pt x="2354" y="757"/>
                    <a:pt x="2354" y="761"/>
                    <a:pt x="2356" y="767"/>
                  </a:cubicBezTo>
                  <a:cubicBezTo>
                    <a:pt x="2359" y="772"/>
                    <a:pt x="2358" y="769"/>
                    <a:pt x="2363" y="774"/>
                  </a:cubicBezTo>
                  <a:cubicBezTo>
                    <a:pt x="2365" y="776"/>
                    <a:pt x="2365" y="776"/>
                    <a:pt x="2365" y="776"/>
                  </a:cubicBezTo>
                  <a:cubicBezTo>
                    <a:pt x="2359" y="790"/>
                    <a:pt x="2361" y="801"/>
                    <a:pt x="2370" y="806"/>
                  </a:cubicBezTo>
                  <a:cubicBezTo>
                    <a:pt x="2387" y="817"/>
                    <a:pt x="2375" y="810"/>
                    <a:pt x="2384" y="830"/>
                  </a:cubicBezTo>
                  <a:close/>
                  <a:moveTo>
                    <a:pt x="3726" y="755"/>
                  </a:moveTo>
                  <a:cubicBezTo>
                    <a:pt x="3727" y="766"/>
                    <a:pt x="3725" y="761"/>
                    <a:pt x="3724" y="762"/>
                  </a:cubicBezTo>
                  <a:cubicBezTo>
                    <a:pt x="3716" y="766"/>
                    <a:pt x="3721" y="765"/>
                    <a:pt x="3715" y="759"/>
                  </a:cubicBezTo>
                  <a:cubicBezTo>
                    <a:pt x="3707" y="752"/>
                    <a:pt x="3711" y="758"/>
                    <a:pt x="3710" y="751"/>
                  </a:cubicBezTo>
                  <a:cubicBezTo>
                    <a:pt x="3713" y="748"/>
                    <a:pt x="3719" y="746"/>
                    <a:pt x="3723" y="748"/>
                  </a:cubicBezTo>
                  <a:cubicBezTo>
                    <a:pt x="3725" y="750"/>
                    <a:pt x="3726" y="751"/>
                    <a:pt x="3726" y="755"/>
                  </a:cubicBezTo>
                  <a:close/>
                  <a:moveTo>
                    <a:pt x="1685" y="678"/>
                  </a:moveTo>
                  <a:cubicBezTo>
                    <a:pt x="1690" y="680"/>
                    <a:pt x="1701" y="685"/>
                    <a:pt x="1705" y="688"/>
                  </a:cubicBezTo>
                  <a:cubicBezTo>
                    <a:pt x="1719" y="707"/>
                    <a:pt x="1719" y="707"/>
                    <a:pt x="1719" y="707"/>
                  </a:cubicBezTo>
                  <a:cubicBezTo>
                    <a:pt x="1723" y="714"/>
                    <a:pt x="1723" y="728"/>
                    <a:pt x="1732" y="743"/>
                  </a:cubicBezTo>
                  <a:cubicBezTo>
                    <a:pt x="1733" y="745"/>
                    <a:pt x="1733" y="744"/>
                    <a:pt x="1735" y="747"/>
                  </a:cubicBezTo>
                  <a:cubicBezTo>
                    <a:pt x="1733" y="748"/>
                    <a:pt x="1733" y="748"/>
                    <a:pt x="1733" y="748"/>
                  </a:cubicBezTo>
                  <a:cubicBezTo>
                    <a:pt x="1714" y="724"/>
                    <a:pt x="1715" y="733"/>
                    <a:pt x="1704" y="721"/>
                  </a:cubicBezTo>
                  <a:cubicBezTo>
                    <a:pt x="1710" y="701"/>
                    <a:pt x="1704" y="683"/>
                    <a:pt x="1684" y="690"/>
                  </a:cubicBezTo>
                  <a:cubicBezTo>
                    <a:pt x="1685" y="678"/>
                    <a:pt x="1685" y="678"/>
                    <a:pt x="1685" y="678"/>
                  </a:cubicBezTo>
                  <a:close/>
                  <a:moveTo>
                    <a:pt x="628" y="804"/>
                  </a:moveTo>
                  <a:cubicBezTo>
                    <a:pt x="606" y="780"/>
                    <a:pt x="619" y="778"/>
                    <a:pt x="628" y="774"/>
                  </a:cubicBezTo>
                  <a:cubicBezTo>
                    <a:pt x="643" y="767"/>
                    <a:pt x="651" y="766"/>
                    <a:pt x="651" y="744"/>
                  </a:cubicBezTo>
                  <a:cubicBezTo>
                    <a:pt x="664" y="752"/>
                    <a:pt x="653" y="747"/>
                    <a:pt x="667" y="751"/>
                  </a:cubicBezTo>
                  <a:cubicBezTo>
                    <a:pt x="672" y="753"/>
                    <a:pt x="672" y="753"/>
                    <a:pt x="672" y="753"/>
                  </a:cubicBezTo>
                  <a:cubicBezTo>
                    <a:pt x="671" y="753"/>
                    <a:pt x="671" y="753"/>
                    <a:pt x="670" y="753"/>
                  </a:cubicBezTo>
                  <a:cubicBezTo>
                    <a:pt x="665" y="755"/>
                    <a:pt x="660" y="753"/>
                    <a:pt x="655" y="757"/>
                  </a:cubicBezTo>
                  <a:cubicBezTo>
                    <a:pt x="650" y="761"/>
                    <a:pt x="650" y="766"/>
                    <a:pt x="649" y="775"/>
                  </a:cubicBezTo>
                  <a:cubicBezTo>
                    <a:pt x="646" y="793"/>
                    <a:pt x="638" y="795"/>
                    <a:pt x="633" y="798"/>
                  </a:cubicBezTo>
                  <a:cubicBezTo>
                    <a:pt x="631" y="800"/>
                    <a:pt x="630" y="801"/>
                    <a:pt x="628" y="804"/>
                  </a:cubicBezTo>
                  <a:close/>
                  <a:moveTo>
                    <a:pt x="1131" y="786"/>
                  </a:moveTo>
                  <a:cubicBezTo>
                    <a:pt x="1134" y="777"/>
                    <a:pt x="1136" y="781"/>
                    <a:pt x="1139" y="773"/>
                  </a:cubicBezTo>
                  <a:cubicBezTo>
                    <a:pt x="1142" y="766"/>
                    <a:pt x="1140" y="763"/>
                    <a:pt x="1142" y="757"/>
                  </a:cubicBezTo>
                  <a:cubicBezTo>
                    <a:pt x="1144" y="754"/>
                    <a:pt x="1158" y="741"/>
                    <a:pt x="1162" y="739"/>
                  </a:cubicBezTo>
                  <a:cubicBezTo>
                    <a:pt x="1163" y="757"/>
                    <a:pt x="1156" y="746"/>
                    <a:pt x="1155" y="762"/>
                  </a:cubicBezTo>
                  <a:cubicBezTo>
                    <a:pt x="1153" y="774"/>
                    <a:pt x="1163" y="796"/>
                    <a:pt x="1168" y="805"/>
                  </a:cubicBezTo>
                  <a:cubicBezTo>
                    <a:pt x="1175" y="816"/>
                    <a:pt x="1174" y="812"/>
                    <a:pt x="1174" y="827"/>
                  </a:cubicBezTo>
                  <a:cubicBezTo>
                    <a:pt x="1160" y="828"/>
                    <a:pt x="1154" y="834"/>
                    <a:pt x="1155" y="852"/>
                  </a:cubicBezTo>
                  <a:cubicBezTo>
                    <a:pt x="1140" y="855"/>
                    <a:pt x="1144" y="865"/>
                    <a:pt x="1136" y="870"/>
                  </a:cubicBezTo>
                  <a:cubicBezTo>
                    <a:pt x="1130" y="873"/>
                    <a:pt x="1131" y="870"/>
                    <a:pt x="1125" y="876"/>
                  </a:cubicBezTo>
                  <a:cubicBezTo>
                    <a:pt x="1121" y="879"/>
                    <a:pt x="1120" y="882"/>
                    <a:pt x="1117" y="885"/>
                  </a:cubicBezTo>
                  <a:cubicBezTo>
                    <a:pt x="1108" y="872"/>
                    <a:pt x="1112" y="872"/>
                    <a:pt x="1109" y="853"/>
                  </a:cubicBezTo>
                  <a:cubicBezTo>
                    <a:pt x="1136" y="847"/>
                    <a:pt x="1129" y="854"/>
                    <a:pt x="1149" y="849"/>
                  </a:cubicBezTo>
                  <a:cubicBezTo>
                    <a:pt x="1150" y="832"/>
                    <a:pt x="1153" y="827"/>
                    <a:pt x="1146" y="812"/>
                  </a:cubicBezTo>
                  <a:cubicBezTo>
                    <a:pt x="1141" y="799"/>
                    <a:pt x="1138" y="795"/>
                    <a:pt x="1131" y="786"/>
                  </a:cubicBezTo>
                  <a:close/>
                  <a:moveTo>
                    <a:pt x="1903" y="748"/>
                  </a:moveTo>
                  <a:cubicBezTo>
                    <a:pt x="1907" y="745"/>
                    <a:pt x="1915" y="740"/>
                    <a:pt x="1921" y="739"/>
                  </a:cubicBezTo>
                  <a:cubicBezTo>
                    <a:pt x="1921" y="744"/>
                    <a:pt x="1915" y="756"/>
                    <a:pt x="1911" y="760"/>
                  </a:cubicBezTo>
                  <a:cubicBezTo>
                    <a:pt x="1903" y="748"/>
                    <a:pt x="1903" y="748"/>
                    <a:pt x="1903" y="748"/>
                  </a:cubicBezTo>
                  <a:close/>
                  <a:moveTo>
                    <a:pt x="2831" y="742"/>
                  </a:moveTo>
                  <a:cubicBezTo>
                    <a:pt x="2845" y="744"/>
                    <a:pt x="2849" y="739"/>
                    <a:pt x="2862" y="738"/>
                  </a:cubicBezTo>
                  <a:cubicBezTo>
                    <a:pt x="2859" y="747"/>
                    <a:pt x="2860" y="753"/>
                    <a:pt x="2860" y="764"/>
                  </a:cubicBezTo>
                  <a:cubicBezTo>
                    <a:pt x="2836" y="756"/>
                    <a:pt x="2831" y="787"/>
                    <a:pt x="2823" y="794"/>
                  </a:cubicBezTo>
                  <a:cubicBezTo>
                    <a:pt x="2819" y="779"/>
                    <a:pt x="2815" y="783"/>
                    <a:pt x="2806" y="774"/>
                  </a:cubicBezTo>
                  <a:cubicBezTo>
                    <a:pt x="2820" y="767"/>
                    <a:pt x="2832" y="765"/>
                    <a:pt x="2831" y="742"/>
                  </a:cubicBezTo>
                  <a:close/>
                  <a:moveTo>
                    <a:pt x="2670" y="759"/>
                  </a:moveTo>
                  <a:cubicBezTo>
                    <a:pt x="2696" y="744"/>
                    <a:pt x="2682" y="716"/>
                    <a:pt x="2685" y="710"/>
                  </a:cubicBezTo>
                  <a:cubicBezTo>
                    <a:pt x="2688" y="719"/>
                    <a:pt x="2685" y="723"/>
                    <a:pt x="2691" y="730"/>
                  </a:cubicBezTo>
                  <a:cubicBezTo>
                    <a:pt x="2698" y="736"/>
                    <a:pt x="2703" y="733"/>
                    <a:pt x="2709" y="736"/>
                  </a:cubicBezTo>
                  <a:cubicBezTo>
                    <a:pt x="2703" y="740"/>
                    <a:pt x="2703" y="740"/>
                    <a:pt x="2703" y="740"/>
                  </a:cubicBezTo>
                  <a:cubicBezTo>
                    <a:pt x="2700" y="741"/>
                    <a:pt x="2700" y="742"/>
                    <a:pt x="2698" y="743"/>
                  </a:cubicBezTo>
                  <a:cubicBezTo>
                    <a:pt x="2695" y="747"/>
                    <a:pt x="2695" y="751"/>
                    <a:pt x="2694" y="757"/>
                  </a:cubicBezTo>
                  <a:cubicBezTo>
                    <a:pt x="2693" y="770"/>
                    <a:pt x="2694" y="766"/>
                    <a:pt x="2680" y="779"/>
                  </a:cubicBezTo>
                  <a:cubicBezTo>
                    <a:pt x="2663" y="798"/>
                    <a:pt x="2663" y="798"/>
                    <a:pt x="2663" y="798"/>
                  </a:cubicBezTo>
                  <a:cubicBezTo>
                    <a:pt x="2658" y="804"/>
                    <a:pt x="2646" y="804"/>
                    <a:pt x="2639" y="803"/>
                  </a:cubicBezTo>
                  <a:cubicBezTo>
                    <a:pt x="2632" y="786"/>
                    <a:pt x="2642" y="783"/>
                    <a:pt x="2630" y="775"/>
                  </a:cubicBezTo>
                  <a:cubicBezTo>
                    <a:pt x="2646" y="775"/>
                    <a:pt x="2642" y="794"/>
                    <a:pt x="2659" y="791"/>
                  </a:cubicBezTo>
                  <a:cubicBezTo>
                    <a:pt x="2674" y="789"/>
                    <a:pt x="2673" y="774"/>
                    <a:pt x="2670" y="759"/>
                  </a:cubicBezTo>
                  <a:close/>
                  <a:moveTo>
                    <a:pt x="2411" y="811"/>
                  </a:moveTo>
                  <a:cubicBezTo>
                    <a:pt x="2409" y="796"/>
                    <a:pt x="2410" y="769"/>
                    <a:pt x="2405" y="760"/>
                  </a:cubicBezTo>
                  <a:cubicBezTo>
                    <a:pt x="2408" y="762"/>
                    <a:pt x="2418" y="792"/>
                    <a:pt x="2440" y="764"/>
                  </a:cubicBezTo>
                  <a:cubicBezTo>
                    <a:pt x="2452" y="765"/>
                    <a:pt x="2460" y="771"/>
                    <a:pt x="2467" y="758"/>
                  </a:cubicBezTo>
                  <a:cubicBezTo>
                    <a:pt x="2474" y="744"/>
                    <a:pt x="2465" y="735"/>
                    <a:pt x="2459" y="730"/>
                  </a:cubicBezTo>
                  <a:cubicBezTo>
                    <a:pt x="2465" y="725"/>
                    <a:pt x="2465" y="725"/>
                    <a:pt x="2469" y="719"/>
                  </a:cubicBezTo>
                  <a:cubicBezTo>
                    <a:pt x="2482" y="733"/>
                    <a:pt x="2475" y="739"/>
                    <a:pt x="2475" y="761"/>
                  </a:cubicBezTo>
                  <a:cubicBezTo>
                    <a:pt x="2460" y="772"/>
                    <a:pt x="2463" y="772"/>
                    <a:pt x="2459" y="795"/>
                  </a:cubicBezTo>
                  <a:cubicBezTo>
                    <a:pt x="2446" y="772"/>
                    <a:pt x="2425" y="802"/>
                    <a:pt x="2411" y="811"/>
                  </a:cubicBezTo>
                  <a:close/>
                  <a:moveTo>
                    <a:pt x="3315" y="757"/>
                  </a:moveTo>
                  <a:cubicBezTo>
                    <a:pt x="3325" y="738"/>
                    <a:pt x="3318" y="731"/>
                    <a:pt x="3331" y="719"/>
                  </a:cubicBezTo>
                  <a:cubicBezTo>
                    <a:pt x="3344" y="728"/>
                    <a:pt x="3360" y="726"/>
                    <a:pt x="3376" y="726"/>
                  </a:cubicBezTo>
                  <a:cubicBezTo>
                    <a:pt x="3366" y="759"/>
                    <a:pt x="3352" y="750"/>
                    <a:pt x="3363" y="777"/>
                  </a:cubicBezTo>
                  <a:cubicBezTo>
                    <a:pt x="3373" y="801"/>
                    <a:pt x="3389" y="775"/>
                    <a:pt x="3396" y="814"/>
                  </a:cubicBezTo>
                  <a:cubicBezTo>
                    <a:pt x="3387" y="809"/>
                    <a:pt x="3336" y="787"/>
                    <a:pt x="3329" y="779"/>
                  </a:cubicBezTo>
                  <a:cubicBezTo>
                    <a:pt x="3323" y="771"/>
                    <a:pt x="3320" y="764"/>
                    <a:pt x="3315" y="757"/>
                  </a:cubicBezTo>
                  <a:close/>
                  <a:moveTo>
                    <a:pt x="2804" y="734"/>
                  </a:moveTo>
                  <a:cubicBezTo>
                    <a:pt x="2797" y="737"/>
                    <a:pt x="2798" y="740"/>
                    <a:pt x="2795" y="731"/>
                  </a:cubicBezTo>
                  <a:cubicBezTo>
                    <a:pt x="2792" y="722"/>
                    <a:pt x="2799" y="709"/>
                    <a:pt x="2803" y="703"/>
                  </a:cubicBezTo>
                  <a:cubicBezTo>
                    <a:pt x="2815" y="727"/>
                    <a:pt x="2815" y="727"/>
                    <a:pt x="2815" y="727"/>
                  </a:cubicBezTo>
                  <a:cubicBezTo>
                    <a:pt x="2804" y="734"/>
                    <a:pt x="2804" y="734"/>
                    <a:pt x="2804" y="734"/>
                  </a:cubicBezTo>
                  <a:close/>
                  <a:moveTo>
                    <a:pt x="2507" y="754"/>
                  </a:moveTo>
                  <a:cubicBezTo>
                    <a:pt x="2507" y="744"/>
                    <a:pt x="2505" y="743"/>
                    <a:pt x="2504" y="737"/>
                  </a:cubicBezTo>
                  <a:cubicBezTo>
                    <a:pt x="2504" y="731"/>
                    <a:pt x="2506" y="731"/>
                    <a:pt x="2507" y="725"/>
                  </a:cubicBezTo>
                  <a:cubicBezTo>
                    <a:pt x="2508" y="710"/>
                    <a:pt x="2495" y="707"/>
                    <a:pt x="2504" y="701"/>
                  </a:cubicBezTo>
                  <a:cubicBezTo>
                    <a:pt x="2507" y="709"/>
                    <a:pt x="2501" y="724"/>
                    <a:pt x="2524" y="727"/>
                  </a:cubicBezTo>
                  <a:cubicBezTo>
                    <a:pt x="2521" y="733"/>
                    <a:pt x="2520" y="738"/>
                    <a:pt x="2520" y="746"/>
                  </a:cubicBezTo>
                  <a:cubicBezTo>
                    <a:pt x="2507" y="754"/>
                    <a:pt x="2507" y="754"/>
                    <a:pt x="2507" y="754"/>
                  </a:cubicBezTo>
                  <a:close/>
                  <a:moveTo>
                    <a:pt x="1404" y="516"/>
                  </a:moveTo>
                  <a:cubicBezTo>
                    <a:pt x="1418" y="512"/>
                    <a:pt x="1433" y="517"/>
                    <a:pt x="1443" y="510"/>
                  </a:cubicBezTo>
                  <a:cubicBezTo>
                    <a:pt x="1451" y="505"/>
                    <a:pt x="1451" y="505"/>
                    <a:pt x="1451" y="505"/>
                  </a:cubicBezTo>
                  <a:cubicBezTo>
                    <a:pt x="1452" y="515"/>
                    <a:pt x="1452" y="506"/>
                    <a:pt x="1445" y="515"/>
                  </a:cubicBezTo>
                  <a:cubicBezTo>
                    <a:pt x="1434" y="529"/>
                    <a:pt x="1448" y="539"/>
                    <a:pt x="1449" y="551"/>
                  </a:cubicBezTo>
                  <a:cubicBezTo>
                    <a:pt x="1449" y="562"/>
                    <a:pt x="1453" y="570"/>
                    <a:pt x="1463" y="570"/>
                  </a:cubicBezTo>
                  <a:cubicBezTo>
                    <a:pt x="1471" y="571"/>
                    <a:pt x="1477" y="564"/>
                    <a:pt x="1485" y="562"/>
                  </a:cubicBezTo>
                  <a:cubicBezTo>
                    <a:pt x="1481" y="576"/>
                    <a:pt x="1481" y="576"/>
                    <a:pt x="1481" y="576"/>
                  </a:cubicBezTo>
                  <a:cubicBezTo>
                    <a:pt x="1463" y="567"/>
                    <a:pt x="1440" y="591"/>
                    <a:pt x="1451" y="612"/>
                  </a:cubicBezTo>
                  <a:cubicBezTo>
                    <a:pt x="1456" y="620"/>
                    <a:pt x="1467" y="623"/>
                    <a:pt x="1475" y="615"/>
                  </a:cubicBezTo>
                  <a:cubicBezTo>
                    <a:pt x="1485" y="605"/>
                    <a:pt x="1483" y="605"/>
                    <a:pt x="1490" y="592"/>
                  </a:cubicBezTo>
                  <a:cubicBezTo>
                    <a:pt x="1501" y="604"/>
                    <a:pt x="1540" y="588"/>
                    <a:pt x="1545" y="580"/>
                  </a:cubicBezTo>
                  <a:cubicBezTo>
                    <a:pt x="1560" y="557"/>
                    <a:pt x="1531" y="548"/>
                    <a:pt x="1518" y="540"/>
                  </a:cubicBezTo>
                  <a:cubicBezTo>
                    <a:pt x="1515" y="539"/>
                    <a:pt x="1515" y="539"/>
                    <a:pt x="1515" y="539"/>
                  </a:cubicBezTo>
                  <a:cubicBezTo>
                    <a:pt x="1515" y="538"/>
                    <a:pt x="1514" y="538"/>
                    <a:pt x="1514" y="537"/>
                  </a:cubicBezTo>
                  <a:cubicBezTo>
                    <a:pt x="1541" y="532"/>
                    <a:pt x="1554" y="522"/>
                    <a:pt x="1562" y="522"/>
                  </a:cubicBezTo>
                  <a:cubicBezTo>
                    <a:pt x="1561" y="546"/>
                    <a:pt x="1559" y="561"/>
                    <a:pt x="1581" y="563"/>
                  </a:cubicBezTo>
                  <a:cubicBezTo>
                    <a:pt x="1573" y="573"/>
                    <a:pt x="1573" y="600"/>
                    <a:pt x="1605" y="595"/>
                  </a:cubicBezTo>
                  <a:cubicBezTo>
                    <a:pt x="1607" y="614"/>
                    <a:pt x="1604" y="633"/>
                    <a:pt x="1621" y="636"/>
                  </a:cubicBezTo>
                  <a:cubicBezTo>
                    <a:pt x="1636" y="639"/>
                    <a:pt x="1639" y="625"/>
                    <a:pt x="1639" y="613"/>
                  </a:cubicBezTo>
                  <a:cubicBezTo>
                    <a:pt x="1639" y="590"/>
                    <a:pt x="1642" y="598"/>
                    <a:pt x="1660" y="605"/>
                  </a:cubicBezTo>
                  <a:cubicBezTo>
                    <a:pt x="1633" y="623"/>
                    <a:pt x="1648" y="623"/>
                    <a:pt x="1651" y="650"/>
                  </a:cubicBezTo>
                  <a:cubicBezTo>
                    <a:pt x="1654" y="694"/>
                    <a:pt x="1647" y="661"/>
                    <a:pt x="1642" y="703"/>
                  </a:cubicBezTo>
                  <a:cubicBezTo>
                    <a:pt x="1647" y="708"/>
                    <a:pt x="1649" y="710"/>
                    <a:pt x="1653" y="716"/>
                  </a:cubicBezTo>
                  <a:cubicBezTo>
                    <a:pt x="1660" y="725"/>
                    <a:pt x="1660" y="722"/>
                    <a:pt x="1664" y="727"/>
                  </a:cubicBezTo>
                  <a:cubicBezTo>
                    <a:pt x="1658" y="738"/>
                    <a:pt x="1660" y="755"/>
                    <a:pt x="1660" y="770"/>
                  </a:cubicBezTo>
                  <a:cubicBezTo>
                    <a:pt x="1652" y="775"/>
                    <a:pt x="1644" y="783"/>
                    <a:pt x="1636" y="787"/>
                  </a:cubicBezTo>
                  <a:cubicBezTo>
                    <a:pt x="1631" y="783"/>
                    <a:pt x="1630" y="781"/>
                    <a:pt x="1621" y="780"/>
                  </a:cubicBezTo>
                  <a:cubicBezTo>
                    <a:pt x="1605" y="776"/>
                    <a:pt x="1617" y="777"/>
                    <a:pt x="1606" y="771"/>
                  </a:cubicBezTo>
                  <a:cubicBezTo>
                    <a:pt x="1593" y="765"/>
                    <a:pt x="1586" y="778"/>
                    <a:pt x="1584" y="791"/>
                  </a:cubicBezTo>
                  <a:cubicBezTo>
                    <a:pt x="1574" y="784"/>
                    <a:pt x="1570" y="783"/>
                    <a:pt x="1555" y="785"/>
                  </a:cubicBezTo>
                  <a:cubicBezTo>
                    <a:pt x="1539" y="787"/>
                    <a:pt x="1539" y="788"/>
                    <a:pt x="1532" y="798"/>
                  </a:cubicBezTo>
                  <a:cubicBezTo>
                    <a:pt x="1526" y="786"/>
                    <a:pt x="1524" y="790"/>
                    <a:pt x="1517" y="783"/>
                  </a:cubicBezTo>
                  <a:cubicBezTo>
                    <a:pt x="1534" y="760"/>
                    <a:pt x="1539" y="770"/>
                    <a:pt x="1547" y="733"/>
                  </a:cubicBezTo>
                  <a:cubicBezTo>
                    <a:pt x="1551" y="737"/>
                    <a:pt x="1551" y="737"/>
                    <a:pt x="1551" y="737"/>
                  </a:cubicBezTo>
                  <a:cubicBezTo>
                    <a:pt x="1555" y="741"/>
                    <a:pt x="1555" y="741"/>
                    <a:pt x="1559" y="742"/>
                  </a:cubicBezTo>
                  <a:cubicBezTo>
                    <a:pt x="1571" y="745"/>
                    <a:pt x="1588" y="732"/>
                    <a:pt x="1595" y="724"/>
                  </a:cubicBezTo>
                  <a:cubicBezTo>
                    <a:pt x="1612" y="704"/>
                    <a:pt x="1589" y="674"/>
                    <a:pt x="1574" y="696"/>
                  </a:cubicBezTo>
                  <a:cubicBezTo>
                    <a:pt x="1570" y="685"/>
                    <a:pt x="1570" y="685"/>
                    <a:pt x="1570" y="685"/>
                  </a:cubicBezTo>
                  <a:cubicBezTo>
                    <a:pt x="1569" y="682"/>
                    <a:pt x="1568" y="680"/>
                    <a:pt x="1567" y="677"/>
                  </a:cubicBezTo>
                  <a:cubicBezTo>
                    <a:pt x="1580" y="676"/>
                    <a:pt x="1584" y="673"/>
                    <a:pt x="1586" y="660"/>
                  </a:cubicBezTo>
                  <a:cubicBezTo>
                    <a:pt x="1618" y="663"/>
                    <a:pt x="1609" y="627"/>
                    <a:pt x="1607" y="623"/>
                  </a:cubicBezTo>
                  <a:cubicBezTo>
                    <a:pt x="1599" y="608"/>
                    <a:pt x="1577" y="610"/>
                    <a:pt x="1577" y="640"/>
                  </a:cubicBezTo>
                  <a:cubicBezTo>
                    <a:pt x="1551" y="629"/>
                    <a:pt x="1560" y="612"/>
                    <a:pt x="1545" y="607"/>
                  </a:cubicBezTo>
                  <a:cubicBezTo>
                    <a:pt x="1536" y="604"/>
                    <a:pt x="1529" y="610"/>
                    <a:pt x="1526" y="617"/>
                  </a:cubicBezTo>
                  <a:cubicBezTo>
                    <a:pt x="1522" y="627"/>
                    <a:pt x="1526" y="635"/>
                    <a:pt x="1529" y="641"/>
                  </a:cubicBezTo>
                  <a:cubicBezTo>
                    <a:pt x="1513" y="640"/>
                    <a:pt x="1520" y="631"/>
                    <a:pt x="1506" y="622"/>
                  </a:cubicBezTo>
                  <a:cubicBezTo>
                    <a:pt x="1468" y="600"/>
                    <a:pt x="1465" y="639"/>
                    <a:pt x="1479" y="650"/>
                  </a:cubicBezTo>
                  <a:cubicBezTo>
                    <a:pt x="1493" y="661"/>
                    <a:pt x="1494" y="649"/>
                    <a:pt x="1492" y="676"/>
                  </a:cubicBezTo>
                  <a:cubicBezTo>
                    <a:pt x="1474" y="674"/>
                    <a:pt x="1464" y="661"/>
                    <a:pt x="1452" y="665"/>
                  </a:cubicBezTo>
                  <a:cubicBezTo>
                    <a:pt x="1439" y="668"/>
                    <a:pt x="1425" y="703"/>
                    <a:pt x="1484" y="714"/>
                  </a:cubicBezTo>
                  <a:cubicBezTo>
                    <a:pt x="1495" y="716"/>
                    <a:pt x="1507" y="727"/>
                    <a:pt x="1513" y="735"/>
                  </a:cubicBezTo>
                  <a:cubicBezTo>
                    <a:pt x="1506" y="742"/>
                    <a:pt x="1506" y="742"/>
                    <a:pt x="1506" y="742"/>
                  </a:cubicBezTo>
                  <a:cubicBezTo>
                    <a:pt x="1496" y="737"/>
                    <a:pt x="1485" y="736"/>
                    <a:pt x="1480" y="748"/>
                  </a:cubicBezTo>
                  <a:cubicBezTo>
                    <a:pt x="1476" y="759"/>
                    <a:pt x="1481" y="775"/>
                    <a:pt x="1483" y="785"/>
                  </a:cubicBezTo>
                  <a:cubicBezTo>
                    <a:pt x="1478" y="790"/>
                    <a:pt x="1478" y="790"/>
                    <a:pt x="1478" y="790"/>
                  </a:cubicBezTo>
                  <a:cubicBezTo>
                    <a:pt x="1473" y="795"/>
                    <a:pt x="1470" y="799"/>
                    <a:pt x="1471" y="808"/>
                  </a:cubicBezTo>
                  <a:cubicBezTo>
                    <a:pt x="1474" y="834"/>
                    <a:pt x="1500" y="820"/>
                    <a:pt x="1502" y="820"/>
                  </a:cubicBezTo>
                  <a:cubicBezTo>
                    <a:pt x="1514" y="820"/>
                    <a:pt x="1515" y="835"/>
                    <a:pt x="1533" y="813"/>
                  </a:cubicBezTo>
                  <a:cubicBezTo>
                    <a:pt x="1537" y="828"/>
                    <a:pt x="1537" y="828"/>
                    <a:pt x="1537" y="828"/>
                  </a:cubicBezTo>
                  <a:cubicBezTo>
                    <a:pt x="1522" y="833"/>
                    <a:pt x="1532" y="832"/>
                    <a:pt x="1523" y="829"/>
                  </a:cubicBezTo>
                  <a:cubicBezTo>
                    <a:pt x="1516" y="827"/>
                    <a:pt x="1513" y="827"/>
                    <a:pt x="1507" y="831"/>
                  </a:cubicBezTo>
                  <a:cubicBezTo>
                    <a:pt x="1496" y="841"/>
                    <a:pt x="1504" y="847"/>
                    <a:pt x="1485" y="841"/>
                  </a:cubicBezTo>
                  <a:cubicBezTo>
                    <a:pt x="1474" y="837"/>
                    <a:pt x="1459" y="832"/>
                    <a:pt x="1452" y="841"/>
                  </a:cubicBezTo>
                  <a:cubicBezTo>
                    <a:pt x="1443" y="854"/>
                    <a:pt x="1452" y="865"/>
                    <a:pt x="1455" y="873"/>
                  </a:cubicBezTo>
                  <a:cubicBezTo>
                    <a:pt x="1450" y="872"/>
                    <a:pt x="1453" y="873"/>
                    <a:pt x="1443" y="866"/>
                  </a:cubicBezTo>
                  <a:cubicBezTo>
                    <a:pt x="1433" y="858"/>
                    <a:pt x="1433" y="839"/>
                    <a:pt x="1430" y="816"/>
                  </a:cubicBezTo>
                  <a:cubicBezTo>
                    <a:pt x="1443" y="817"/>
                    <a:pt x="1450" y="811"/>
                    <a:pt x="1450" y="796"/>
                  </a:cubicBezTo>
                  <a:cubicBezTo>
                    <a:pt x="1451" y="786"/>
                    <a:pt x="1454" y="763"/>
                    <a:pt x="1456" y="758"/>
                  </a:cubicBezTo>
                  <a:cubicBezTo>
                    <a:pt x="1461" y="746"/>
                    <a:pt x="1459" y="754"/>
                    <a:pt x="1467" y="747"/>
                  </a:cubicBezTo>
                  <a:cubicBezTo>
                    <a:pt x="1487" y="729"/>
                    <a:pt x="1457" y="698"/>
                    <a:pt x="1438" y="719"/>
                  </a:cubicBezTo>
                  <a:cubicBezTo>
                    <a:pt x="1437" y="720"/>
                    <a:pt x="1436" y="723"/>
                    <a:pt x="1435" y="723"/>
                  </a:cubicBezTo>
                  <a:cubicBezTo>
                    <a:pt x="1434" y="720"/>
                    <a:pt x="1434" y="720"/>
                    <a:pt x="1434" y="720"/>
                  </a:cubicBezTo>
                  <a:cubicBezTo>
                    <a:pt x="1443" y="703"/>
                    <a:pt x="1433" y="699"/>
                    <a:pt x="1435" y="689"/>
                  </a:cubicBezTo>
                  <a:cubicBezTo>
                    <a:pt x="1438" y="679"/>
                    <a:pt x="1447" y="672"/>
                    <a:pt x="1441" y="658"/>
                  </a:cubicBezTo>
                  <a:cubicBezTo>
                    <a:pt x="1438" y="650"/>
                    <a:pt x="1427" y="643"/>
                    <a:pt x="1418" y="650"/>
                  </a:cubicBezTo>
                  <a:cubicBezTo>
                    <a:pt x="1412" y="655"/>
                    <a:pt x="1410" y="667"/>
                    <a:pt x="1405" y="675"/>
                  </a:cubicBezTo>
                  <a:cubicBezTo>
                    <a:pt x="1392" y="658"/>
                    <a:pt x="1401" y="648"/>
                    <a:pt x="1394" y="628"/>
                  </a:cubicBezTo>
                  <a:cubicBezTo>
                    <a:pt x="1416" y="627"/>
                    <a:pt x="1417" y="605"/>
                    <a:pt x="1423" y="598"/>
                  </a:cubicBezTo>
                  <a:cubicBezTo>
                    <a:pt x="1443" y="618"/>
                    <a:pt x="1479" y="573"/>
                    <a:pt x="1411" y="551"/>
                  </a:cubicBezTo>
                  <a:cubicBezTo>
                    <a:pt x="1419" y="522"/>
                    <a:pt x="1403" y="524"/>
                    <a:pt x="1404" y="516"/>
                  </a:cubicBezTo>
                  <a:close/>
                  <a:moveTo>
                    <a:pt x="3466" y="700"/>
                  </a:moveTo>
                  <a:cubicBezTo>
                    <a:pt x="3477" y="697"/>
                    <a:pt x="3490" y="696"/>
                    <a:pt x="3500" y="675"/>
                  </a:cubicBezTo>
                  <a:cubicBezTo>
                    <a:pt x="3516" y="682"/>
                    <a:pt x="3513" y="688"/>
                    <a:pt x="3534" y="690"/>
                  </a:cubicBezTo>
                  <a:cubicBezTo>
                    <a:pt x="3542" y="690"/>
                    <a:pt x="3543" y="696"/>
                    <a:pt x="3553" y="692"/>
                  </a:cubicBezTo>
                  <a:cubicBezTo>
                    <a:pt x="3562" y="690"/>
                    <a:pt x="3560" y="684"/>
                    <a:pt x="3565" y="677"/>
                  </a:cubicBezTo>
                  <a:cubicBezTo>
                    <a:pt x="3559" y="692"/>
                    <a:pt x="3563" y="699"/>
                    <a:pt x="3566" y="712"/>
                  </a:cubicBezTo>
                  <a:cubicBezTo>
                    <a:pt x="3538" y="714"/>
                    <a:pt x="3531" y="708"/>
                    <a:pt x="3519" y="733"/>
                  </a:cubicBezTo>
                  <a:cubicBezTo>
                    <a:pt x="3515" y="722"/>
                    <a:pt x="3511" y="707"/>
                    <a:pt x="3496" y="714"/>
                  </a:cubicBezTo>
                  <a:cubicBezTo>
                    <a:pt x="3492" y="716"/>
                    <a:pt x="3476" y="734"/>
                    <a:pt x="3473" y="737"/>
                  </a:cubicBezTo>
                  <a:cubicBezTo>
                    <a:pt x="3466" y="723"/>
                    <a:pt x="3472" y="730"/>
                    <a:pt x="3461" y="721"/>
                  </a:cubicBezTo>
                  <a:cubicBezTo>
                    <a:pt x="3464" y="713"/>
                    <a:pt x="3465" y="710"/>
                    <a:pt x="3466" y="700"/>
                  </a:cubicBezTo>
                  <a:close/>
                  <a:moveTo>
                    <a:pt x="1039" y="714"/>
                  </a:moveTo>
                  <a:cubicBezTo>
                    <a:pt x="1044" y="719"/>
                    <a:pt x="1052" y="718"/>
                    <a:pt x="1059" y="718"/>
                  </a:cubicBezTo>
                  <a:cubicBezTo>
                    <a:pt x="1056" y="724"/>
                    <a:pt x="1056" y="722"/>
                    <a:pt x="1053" y="727"/>
                  </a:cubicBezTo>
                  <a:cubicBezTo>
                    <a:pt x="1045" y="740"/>
                    <a:pt x="1055" y="742"/>
                    <a:pt x="1058" y="759"/>
                  </a:cubicBezTo>
                  <a:cubicBezTo>
                    <a:pt x="1040" y="762"/>
                    <a:pt x="1057" y="749"/>
                    <a:pt x="1034" y="745"/>
                  </a:cubicBezTo>
                  <a:cubicBezTo>
                    <a:pt x="1032" y="727"/>
                    <a:pt x="1028" y="726"/>
                    <a:pt x="1016" y="710"/>
                  </a:cubicBezTo>
                  <a:cubicBezTo>
                    <a:pt x="1021" y="706"/>
                    <a:pt x="1021" y="708"/>
                    <a:pt x="1025" y="702"/>
                  </a:cubicBezTo>
                  <a:cubicBezTo>
                    <a:pt x="1028" y="696"/>
                    <a:pt x="1026" y="698"/>
                    <a:pt x="1032" y="693"/>
                  </a:cubicBezTo>
                  <a:cubicBezTo>
                    <a:pt x="1035" y="698"/>
                    <a:pt x="1032" y="707"/>
                    <a:pt x="1039" y="714"/>
                  </a:cubicBezTo>
                  <a:close/>
                  <a:moveTo>
                    <a:pt x="890" y="735"/>
                  </a:moveTo>
                  <a:cubicBezTo>
                    <a:pt x="887" y="724"/>
                    <a:pt x="890" y="723"/>
                    <a:pt x="884" y="710"/>
                  </a:cubicBezTo>
                  <a:cubicBezTo>
                    <a:pt x="913" y="709"/>
                    <a:pt x="913" y="709"/>
                    <a:pt x="913" y="709"/>
                  </a:cubicBezTo>
                  <a:cubicBezTo>
                    <a:pt x="913" y="734"/>
                    <a:pt x="913" y="734"/>
                    <a:pt x="913" y="734"/>
                  </a:cubicBezTo>
                  <a:cubicBezTo>
                    <a:pt x="903" y="736"/>
                    <a:pt x="901" y="738"/>
                    <a:pt x="890" y="735"/>
                  </a:cubicBezTo>
                  <a:close/>
                  <a:moveTo>
                    <a:pt x="2295" y="716"/>
                  </a:moveTo>
                  <a:cubicBezTo>
                    <a:pt x="2295" y="713"/>
                    <a:pt x="2291" y="704"/>
                    <a:pt x="2291" y="703"/>
                  </a:cubicBezTo>
                  <a:cubicBezTo>
                    <a:pt x="2296" y="701"/>
                    <a:pt x="2315" y="709"/>
                    <a:pt x="2321" y="711"/>
                  </a:cubicBezTo>
                  <a:cubicBezTo>
                    <a:pt x="2318" y="722"/>
                    <a:pt x="2309" y="736"/>
                    <a:pt x="2304" y="744"/>
                  </a:cubicBezTo>
                  <a:cubicBezTo>
                    <a:pt x="2297" y="735"/>
                    <a:pt x="2304" y="739"/>
                    <a:pt x="2292" y="729"/>
                  </a:cubicBezTo>
                  <a:cubicBezTo>
                    <a:pt x="2293" y="724"/>
                    <a:pt x="2295" y="723"/>
                    <a:pt x="2295" y="716"/>
                  </a:cubicBezTo>
                  <a:close/>
                  <a:moveTo>
                    <a:pt x="1312" y="712"/>
                  </a:moveTo>
                  <a:cubicBezTo>
                    <a:pt x="1329" y="710"/>
                    <a:pt x="1328" y="710"/>
                    <a:pt x="1336" y="698"/>
                  </a:cubicBezTo>
                  <a:cubicBezTo>
                    <a:pt x="1344" y="686"/>
                    <a:pt x="1353" y="690"/>
                    <a:pt x="1361" y="697"/>
                  </a:cubicBezTo>
                  <a:cubicBezTo>
                    <a:pt x="1357" y="718"/>
                    <a:pt x="1337" y="708"/>
                    <a:pt x="1336" y="729"/>
                  </a:cubicBezTo>
                  <a:cubicBezTo>
                    <a:pt x="1333" y="760"/>
                    <a:pt x="1364" y="747"/>
                    <a:pt x="1365" y="747"/>
                  </a:cubicBezTo>
                  <a:cubicBezTo>
                    <a:pt x="1368" y="753"/>
                    <a:pt x="1374" y="761"/>
                    <a:pt x="1376" y="770"/>
                  </a:cubicBezTo>
                  <a:cubicBezTo>
                    <a:pt x="1368" y="778"/>
                    <a:pt x="1368" y="778"/>
                    <a:pt x="1368" y="778"/>
                  </a:cubicBezTo>
                  <a:cubicBezTo>
                    <a:pt x="1364" y="771"/>
                    <a:pt x="1365" y="766"/>
                    <a:pt x="1358" y="763"/>
                  </a:cubicBezTo>
                  <a:cubicBezTo>
                    <a:pt x="1336" y="754"/>
                    <a:pt x="1333" y="786"/>
                    <a:pt x="1333" y="807"/>
                  </a:cubicBezTo>
                  <a:cubicBezTo>
                    <a:pt x="1321" y="801"/>
                    <a:pt x="1318" y="804"/>
                    <a:pt x="1308" y="808"/>
                  </a:cubicBezTo>
                  <a:cubicBezTo>
                    <a:pt x="1290" y="787"/>
                    <a:pt x="1295" y="803"/>
                    <a:pt x="1276" y="794"/>
                  </a:cubicBezTo>
                  <a:cubicBezTo>
                    <a:pt x="1276" y="784"/>
                    <a:pt x="1276" y="786"/>
                    <a:pt x="1282" y="781"/>
                  </a:cubicBezTo>
                  <a:cubicBezTo>
                    <a:pt x="1288" y="777"/>
                    <a:pt x="1287" y="779"/>
                    <a:pt x="1291" y="773"/>
                  </a:cubicBezTo>
                  <a:cubicBezTo>
                    <a:pt x="1302" y="789"/>
                    <a:pt x="1320" y="787"/>
                    <a:pt x="1322" y="766"/>
                  </a:cubicBezTo>
                  <a:cubicBezTo>
                    <a:pt x="1323" y="756"/>
                    <a:pt x="1323" y="744"/>
                    <a:pt x="1318" y="737"/>
                  </a:cubicBezTo>
                  <a:cubicBezTo>
                    <a:pt x="1307" y="719"/>
                    <a:pt x="1319" y="734"/>
                    <a:pt x="1312" y="712"/>
                  </a:cubicBezTo>
                  <a:close/>
                  <a:moveTo>
                    <a:pt x="1116" y="697"/>
                  </a:moveTo>
                  <a:cubicBezTo>
                    <a:pt x="1116" y="697"/>
                    <a:pt x="1116" y="698"/>
                    <a:pt x="1116" y="698"/>
                  </a:cubicBezTo>
                  <a:cubicBezTo>
                    <a:pt x="1116" y="698"/>
                    <a:pt x="1116" y="699"/>
                    <a:pt x="1115" y="700"/>
                  </a:cubicBezTo>
                  <a:cubicBezTo>
                    <a:pt x="1111" y="701"/>
                    <a:pt x="1110" y="698"/>
                    <a:pt x="1102" y="696"/>
                  </a:cubicBezTo>
                  <a:cubicBezTo>
                    <a:pt x="1106" y="691"/>
                    <a:pt x="1105" y="689"/>
                    <a:pt x="1105" y="680"/>
                  </a:cubicBezTo>
                  <a:cubicBezTo>
                    <a:pt x="1110" y="682"/>
                    <a:pt x="1110" y="683"/>
                    <a:pt x="1116" y="684"/>
                  </a:cubicBezTo>
                  <a:cubicBezTo>
                    <a:pt x="1116" y="697"/>
                    <a:pt x="1116" y="697"/>
                    <a:pt x="1116" y="697"/>
                  </a:cubicBezTo>
                  <a:close/>
                  <a:moveTo>
                    <a:pt x="783" y="711"/>
                  </a:moveTo>
                  <a:cubicBezTo>
                    <a:pt x="782" y="704"/>
                    <a:pt x="787" y="698"/>
                    <a:pt x="786" y="684"/>
                  </a:cubicBezTo>
                  <a:cubicBezTo>
                    <a:pt x="797" y="699"/>
                    <a:pt x="805" y="693"/>
                    <a:pt x="825" y="692"/>
                  </a:cubicBezTo>
                  <a:cubicBezTo>
                    <a:pt x="825" y="700"/>
                    <a:pt x="825" y="695"/>
                    <a:pt x="822" y="699"/>
                  </a:cubicBezTo>
                  <a:cubicBezTo>
                    <a:pt x="808" y="718"/>
                    <a:pt x="820" y="713"/>
                    <a:pt x="783" y="711"/>
                  </a:cubicBezTo>
                  <a:close/>
                  <a:moveTo>
                    <a:pt x="3136" y="702"/>
                  </a:moveTo>
                  <a:cubicBezTo>
                    <a:pt x="3145" y="697"/>
                    <a:pt x="3145" y="698"/>
                    <a:pt x="3148" y="685"/>
                  </a:cubicBezTo>
                  <a:cubicBezTo>
                    <a:pt x="3158" y="693"/>
                    <a:pt x="3158" y="693"/>
                    <a:pt x="3158" y="693"/>
                  </a:cubicBezTo>
                  <a:cubicBezTo>
                    <a:pt x="3147" y="710"/>
                    <a:pt x="3159" y="721"/>
                    <a:pt x="3166" y="731"/>
                  </a:cubicBezTo>
                  <a:cubicBezTo>
                    <a:pt x="3153" y="729"/>
                    <a:pt x="3155" y="717"/>
                    <a:pt x="3136" y="722"/>
                  </a:cubicBezTo>
                  <a:cubicBezTo>
                    <a:pt x="3136" y="702"/>
                    <a:pt x="3136" y="702"/>
                    <a:pt x="3136" y="702"/>
                  </a:cubicBezTo>
                  <a:close/>
                  <a:moveTo>
                    <a:pt x="3282" y="668"/>
                  </a:moveTo>
                  <a:cubicBezTo>
                    <a:pt x="3282" y="681"/>
                    <a:pt x="3284" y="683"/>
                    <a:pt x="3289" y="690"/>
                  </a:cubicBezTo>
                  <a:cubicBezTo>
                    <a:pt x="3286" y="695"/>
                    <a:pt x="3283" y="698"/>
                    <a:pt x="3282" y="706"/>
                  </a:cubicBezTo>
                  <a:cubicBezTo>
                    <a:pt x="3270" y="703"/>
                    <a:pt x="3261" y="708"/>
                    <a:pt x="3260" y="721"/>
                  </a:cubicBezTo>
                  <a:cubicBezTo>
                    <a:pt x="3258" y="735"/>
                    <a:pt x="3266" y="738"/>
                    <a:pt x="3273" y="744"/>
                  </a:cubicBezTo>
                  <a:cubicBezTo>
                    <a:pt x="3255" y="759"/>
                    <a:pt x="3252" y="745"/>
                    <a:pt x="3233" y="746"/>
                  </a:cubicBezTo>
                  <a:cubicBezTo>
                    <a:pt x="3251" y="731"/>
                    <a:pt x="3248" y="723"/>
                    <a:pt x="3243" y="698"/>
                  </a:cubicBezTo>
                  <a:cubicBezTo>
                    <a:pt x="3280" y="687"/>
                    <a:pt x="3263" y="675"/>
                    <a:pt x="3268" y="669"/>
                  </a:cubicBezTo>
                  <a:cubicBezTo>
                    <a:pt x="3282" y="668"/>
                    <a:pt x="3282" y="668"/>
                    <a:pt x="3282" y="668"/>
                  </a:cubicBezTo>
                  <a:close/>
                  <a:moveTo>
                    <a:pt x="3639" y="668"/>
                  </a:moveTo>
                  <a:cubicBezTo>
                    <a:pt x="3652" y="668"/>
                    <a:pt x="3652" y="668"/>
                    <a:pt x="3652" y="668"/>
                  </a:cubicBezTo>
                  <a:cubicBezTo>
                    <a:pt x="3654" y="682"/>
                    <a:pt x="3654" y="682"/>
                    <a:pt x="3654" y="682"/>
                  </a:cubicBezTo>
                  <a:cubicBezTo>
                    <a:pt x="3646" y="680"/>
                    <a:pt x="3646" y="679"/>
                    <a:pt x="3637" y="682"/>
                  </a:cubicBezTo>
                  <a:cubicBezTo>
                    <a:pt x="3639" y="668"/>
                    <a:pt x="3639" y="668"/>
                    <a:pt x="3639" y="668"/>
                  </a:cubicBezTo>
                  <a:close/>
                  <a:moveTo>
                    <a:pt x="2980" y="745"/>
                  </a:moveTo>
                  <a:cubicBezTo>
                    <a:pt x="2969" y="743"/>
                    <a:pt x="2969" y="727"/>
                    <a:pt x="2957" y="720"/>
                  </a:cubicBezTo>
                  <a:cubicBezTo>
                    <a:pt x="2942" y="712"/>
                    <a:pt x="2941" y="722"/>
                    <a:pt x="2932" y="731"/>
                  </a:cubicBezTo>
                  <a:cubicBezTo>
                    <a:pt x="2931" y="764"/>
                    <a:pt x="2929" y="756"/>
                    <a:pt x="2935" y="779"/>
                  </a:cubicBezTo>
                  <a:cubicBezTo>
                    <a:pt x="2919" y="780"/>
                    <a:pt x="2897" y="786"/>
                    <a:pt x="2892" y="797"/>
                  </a:cubicBezTo>
                  <a:cubicBezTo>
                    <a:pt x="2893" y="767"/>
                    <a:pt x="2893" y="767"/>
                    <a:pt x="2893" y="767"/>
                  </a:cubicBezTo>
                  <a:cubicBezTo>
                    <a:pt x="2909" y="770"/>
                    <a:pt x="2927" y="763"/>
                    <a:pt x="2921" y="741"/>
                  </a:cubicBezTo>
                  <a:cubicBezTo>
                    <a:pt x="2915" y="719"/>
                    <a:pt x="2891" y="736"/>
                    <a:pt x="2882" y="731"/>
                  </a:cubicBezTo>
                  <a:cubicBezTo>
                    <a:pt x="2901" y="718"/>
                    <a:pt x="2891" y="727"/>
                    <a:pt x="2896" y="713"/>
                  </a:cubicBezTo>
                  <a:cubicBezTo>
                    <a:pt x="2910" y="725"/>
                    <a:pt x="2916" y="716"/>
                    <a:pt x="2926" y="710"/>
                  </a:cubicBezTo>
                  <a:cubicBezTo>
                    <a:pt x="2933" y="706"/>
                    <a:pt x="2946" y="715"/>
                    <a:pt x="2957" y="713"/>
                  </a:cubicBezTo>
                  <a:cubicBezTo>
                    <a:pt x="2959" y="676"/>
                    <a:pt x="2959" y="676"/>
                    <a:pt x="2959" y="676"/>
                  </a:cubicBezTo>
                  <a:cubicBezTo>
                    <a:pt x="2947" y="674"/>
                    <a:pt x="2940" y="671"/>
                    <a:pt x="2928" y="673"/>
                  </a:cubicBezTo>
                  <a:cubicBezTo>
                    <a:pt x="2934" y="645"/>
                    <a:pt x="2934" y="645"/>
                    <a:pt x="2934" y="645"/>
                  </a:cubicBezTo>
                  <a:cubicBezTo>
                    <a:pt x="2947" y="644"/>
                    <a:pt x="2956" y="646"/>
                    <a:pt x="2967" y="642"/>
                  </a:cubicBezTo>
                  <a:cubicBezTo>
                    <a:pt x="2966" y="655"/>
                    <a:pt x="2965" y="660"/>
                    <a:pt x="2971" y="668"/>
                  </a:cubicBezTo>
                  <a:cubicBezTo>
                    <a:pt x="2983" y="686"/>
                    <a:pt x="2986" y="696"/>
                    <a:pt x="3001" y="692"/>
                  </a:cubicBezTo>
                  <a:cubicBezTo>
                    <a:pt x="3019" y="688"/>
                    <a:pt x="3006" y="693"/>
                    <a:pt x="3017" y="694"/>
                  </a:cubicBezTo>
                  <a:cubicBezTo>
                    <a:pt x="2999" y="696"/>
                    <a:pt x="2993" y="694"/>
                    <a:pt x="2980" y="708"/>
                  </a:cubicBezTo>
                  <a:cubicBezTo>
                    <a:pt x="2970" y="719"/>
                    <a:pt x="2970" y="739"/>
                    <a:pt x="2986" y="742"/>
                  </a:cubicBezTo>
                  <a:cubicBezTo>
                    <a:pt x="2995" y="744"/>
                    <a:pt x="2998" y="737"/>
                    <a:pt x="3004" y="734"/>
                  </a:cubicBezTo>
                  <a:cubicBezTo>
                    <a:pt x="3015" y="729"/>
                    <a:pt x="3024" y="739"/>
                    <a:pt x="3058" y="715"/>
                  </a:cubicBezTo>
                  <a:cubicBezTo>
                    <a:pt x="3072" y="733"/>
                    <a:pt x="3075" y="736"/>
                    <a:pt x="3085" y="766"/>
                  </a:cubicBezTo>
                  <a:cubicBezTo>
                    <a:pt x="3064" y="765"/>
                    <a:pt x="3054" y="753"/>
                    <a:pt x="3047" y="781"/>
                  </a:cubicBezTo>
                  <a:cubicBezTo>
                    <a:pt x="3045" y="791"/>
                    <a:pt x="3042" y="800"/>
                    <a:pt x="3043" y="811"/>
                  </a:cubicBezTo>
                  <a:cubicBezTo>
                    <a:pt x="3044" y="825"/>
                    <a:pt x="3051" y="829"/>
                    <a:pt x="3038" y="833"/>
                  </a:cubicBezTo>
                  <a:cubicBezTo>
                    <a:pt x="3035" y="829"/>
                    <a:pt x="3035" y="828"/>
                    <a:pt x="3034" y="824"/>
                  </a:cubicBezTo>
                  <a:cubicBezTo>
                    <a:pt x="3030" y="815"/>
                    <a:pt x="3027" y="812"/>
                    <a:pt x="3016" y="811"/>
                  </a:cubicBezTo>
                  <a:cubicBezTo>
                    <a:pt x="3019" y="804"/>
                    <a:pt x="3020" y="801"/>
                    <a:pt x="3020" y="792"/>
                  </a:cubicBezTo>
                  <a:cubicBezTo>
                    <a:pt x="3028" y="790"/>
                    <a:pt x="3028" y="789"/>
                    <a:pt x="3032" y="783"/>
                  </a:cubicBezTo>
                  <a:cubicBezTo>
                    <a:pt x="3039" y="772"/>
                    <a:pt x="3033" y="779"/>
                    <a:pt x="3042" y="773"/>
                  </a:cubicBezTo>
                  <a:cubicBezTo>
                    <a:pt x="3049" y="767"/>
                    <a:pt x="3054" y="755"/>
                    <a:pt x="3047" y="744"/>
                  </a:cubicBezTo>
                  <a:cubicBezTo>
                    <a:pt x="3041" y="735"/>
                    <a:pt x="3028" y="739"/>
                    <a:pt x="3018" y="738"/>
                  </a:cubicBezTo>
                  <a:cubicBezTo>
                    <a:pt x="2997" y="738"/>
                    <a:pt x="3006" y="739"/>
                    <a:pt x="2994" y="751"/>
                  </a:cubicBezTo>
                  <a:cubicBezTo>
                    <a:pt x="2991" y="749"/>
                    <a:pt x="2989" y="748"/>
                    <a:pt x="2985" y="746"/>
                  </a:cubicBezTo>
                  <a:cubicBezTo>
                    <a:pt x="2983" y="746"/>
                    <a:pt x="2982" y="746"/>
                    <a:pt x="2980" y="745"/>
                  </a:cubicBezTo>
                  <a:close/>
                  <a:moveTo>
                    <a:pt x="680" y="739"/>
                  </a:moveTo>
                  <a:cubicBezTo>
                    <a:pt x="681" y="725"/>
                    <a:pt x="680" y="719"/>
                    <a:pt x="677" y="709"/>
                  </a:cubicBezTo>
                  <a:cubicBezTo>
                    <a:pt x="684" y="705"/>
                    <a:pt x="693" y="696"/>
                    <a:pt x="686" y="682"/>
                  </a:cubicBezTo>
                  <a:cubicBezTo>
                    <a:pt x="686" y="680"/>
                    <a:pt x="677" y="670"/>
                    <a:pt x="679" y="649"/>
                  </a:cubicBezTo>
                  <a:cubicBezTo>
                    <a:pt x="693" y="673"/>
                    <a:pt x="675" y="660"/>
                    <a:pt x="706" y="691"/>
                  </a:cubicBezTo>
                  <a:cubicBezTo>
                    <a:pt x="704" y="700"/>
                    <a:pt x="695" y="712"/>
                    <a:pt x="694" y="721"/>
                  </a:cubicBezTo>
                  <a:cubicBezTo>
                    <a:pt x="693" y="734"/>
                    <a:pt x="701" y="744"/>
                    <a:pt x="713" y="742"/>
                  </a:cubicBezTo>
                  <a:cubicBezTo>
                    <a:pt x="720" y="740"/>
                    <a:pt x="717" y="737"/>
                    <a:pt x="725" y="740"/>
                  </a:cubicBezTo>
                  <a:cubicBezTo>
                    <a:pt x="746" y="748"/>
                    <a:pt x="739" y="732"/>
                    <a:pt x="752" y="734"/>
                  </a:cubicBezTo>
                  <a:cubicBezTo>
                    <a:pt x="758" y="734"/>
                    <a:pt x="760" y="738"/>
                    <a:pt x="765" y="741"/>
                  </a:cubicBezTo>
                  <a:cubicBezTo>
                    <a:pt x="763" y="765"/>
                    <a:pt x="755" y="756"/>
                    <a:pt x="754" y="772"/>
                  </a:cubicBezTo>
                  <a:cubicBezTo>
                    <a:pt x="754" y="786"/>
                    <a:pt x="762" y="787"/>
                    <a:pt x="768" y="793"/>
                  </a:cubicBezTo>
                  <a:cubicBezTo>
                    <a:pt x="764" y="800"/>
                    <a:pt x="764" y="800"/>
                    <a:pt x="764" y="800"/>
                  </a:cubicBezTo>
                  <a:cubicBezTo>
                    <a:pt x="758" y="798"/>
                    <a:pt x="752" y="793"/>
                    <a:pt x="745" y="795"/>
                  </a:cubicBezTo>
                  <a:cubicBezTo>
                    <a:pt x="739" y="796"/>
                    <a:pt x="738" y="798"/>
                    <a:pt x="735" y="799"/>
                  </a:cubicBezTo>
                  <a:cubicBezTo>
                    <a:pt x="717" y="805"/>
                    <a:pt x="740" y="785"/>
                    <a:pt x="732" y="758"/>
                  </a:cubicBezTo>
                  <a:cubicBezTo>
                    <a:pt x="727" y="738"/>
                    <a:pt x="710" y="748"/>
                    <a:pt x="703" y="753"/>
                  </a:cubicBezTo>
                  <a:cubicBezTo>
                    <a:pt x="699" y="740"/>
                    <a:pt x="696" y="736"/>
                    <a:pt x="680" y="739"/>
                  </a:cubicBezTo>
                  <a:close/>
                  <a:moveTo>
                    <a:pt x="3033" y="661"/>
                  </a:moveTo>
                  <a:cubicBezTo>
                    <a:pt x="3047" y="660"/>
                    <a:pt x="3064" y="664"/>
                    <a:pt x="3070" y="652"/>
                  </a:cubicBezTo>
                  <a:cubicBezTo>
                    <a:pt x="3075" y="643"/>
                    <a:pt x="3069" y="621"/>
                    <a:pt x="3090" y="646"/>
                  </a:cubicBezTo>
                  <a:cubicBezTo>
                    <a:pt x="3078" y="654"/>
                    <a:pt x="3076" y="654"/>
                    <a:pt x="3075" y="675"/>
                  </a:cubicBezTo>
                  <a:cubicBezTo>
                    <a:pt x="3057" y="690"/>
                    <a:pt x="3061" y="683"/>
                    <a:pt x="3053" y="681"/>
                  </a:cubicBezTo>
                  <a:cubicBezTo>
                    <a:pt x="3043" y="678"/>
                    <a:pt x="3039" y="685"/>
                    <a:pt x="3031" y="688"/>
                  </a:cubicBezTo>
                  <a:cubicBezTo>
                    <a:pt x="3037" y="675"/>
                    <a:pt x="3035" y="676"/>
                    <a:pt x="3033" y="661"/>
                  </a:cubicBezTo>
                  <a:close/>
                  <a:moveTo>
                    <a:pt x="2665" y="629"/>
                  </a:moveTo>
                  <a:cubicBezTo>
                    <a:pt x="2673" y="630"/>
                    <a:pt x="2690" y="628"/>
                    <a:pt x="2694" y="631"/>
                  </a:cubicBezTo>
                  <a:cubicBezTo>
                    <a:pt x="2677" y="644"/>
                    <a:pt x="2677" y="644"/>
                    <a:pt x="2677" y="644"/>
                  </a:cubicBezTo>
                  <a:cubicBezTo>
                    <a:pt x="2665" y="637"/>
                    <a:pt x="2665" y="637"/>
                    <a:pt x="2665" y="637"/>
                  </a:cubicBezTo>
                  <a:cubicBezTo>
                    <a:pt x="2665" y="629"/>
                    <a:pt x="2665" y="629"/>
                    <a:pt x="2665" y="629"/>
                  </a:cubicBezTo>
                  <a:close/>
                  <a:moveTo>
                    <a:pt x="1044" y="654"/>
                  </a:moveTo>
                  <a:cubicBezTo>
                    <a:pt x="1041" y="646"/>
                    <a:pt x="1043" y="642"/>
                    <a:pt x="1037" y="635"/>
                  </a:cubicBezTo>
                  <a:cubicBezTo>
                    <a:pt x="1029" y="624"/>
                    <a:pt x="1028" y="631"/>
                    <a:pt x="1026" y="620"/>
                  </a:cubicBezTo>
                  <a:cubicBezTo>
                    <a:pt x="1039" y="626"/>
                    <a:pt x="1060" y="636"/>
                    <a:pt x="1065" y="654"/>
                  </a:cubicBezTo>
                  <a:cubicBezTo>
                    <a:pt x="1044" y="654"/>
                    <a:pt x="1044" y="654"/>
                    <a:pt x="1044" y="654"/>
                  </a:cubicBezTo>
                  <a:close/>
                  <a:moveTo>
                    <a:pt x="2743" y="610"/>
                  </a:moveTo>
                  <a:cubicBezTo>
                    <a:pt x="2749" y="632"/>
                    <a:pt x="2708" y="643"/>
                    <a:pt x="2719" y="622"/>
                  </a:cubicBezTo>
                  <a:cubicBezTo>
                    <a:pt x="2722" y="616"/>
                    <a:pt x="2743" y="610"/>
                    <a:pt x="2743" y="610"/>
                  </a:cubicBezTo>
                  <a:close/>
                  <a:moveTo>
                    <a:pt x="1174" y="657"/>
                  </a:moveTo>
                  <a:cubicBezTo>
                    <a:pt x="1170" y="654"/>
                    <a:pt x="1166" y="650"/>
                    <a:pt x="1169" y="645"/>
                  </a:cubicBezTo>
                  <a:cubicBezTo>
                    <a:pt x="1172" y="638"/>
                    <a:pt x="1176" y="651"/>
                    <a:pt x="1194" y="632"/>
                  </a:cubicBezTo>
                  <a:cubicBezTo>
                    <a:pt x="1201" y="626"/>
                    <a:pt x="1199" y="625"/>
                    <a:pt x="1202" y="618"/>
                  </a:cubicBezTo>
                  <a:cubicBezTo>
                    <a:pt x="1204" y="612"/>
                    <a:pt x="1200" y="618"/>
                    <a:pt x="1204" y="614"/>
                  </a:cubicBezTo>
                  <a:cubicBezTo>
                    <a:pt x="1213" y="617"/>
                    <a:pt x="1213" y="617"/>
                    <a:pt x="1213" y="617"/>
                  </a:cubicBezTo>
                  <a:cubicBezTo>
                    <a:pt x="1210" y="624"/>
                    <a:pt x="1209" y="629"/>
                    <a:pt x="1210" y="639"/>
                  </a:cubicBezTo>
                  <a:cubicBezTo>
                    <a:pt x="1209" y="639"/>
                    <a:pt x="1209" y="640"/>
                    <a:pt x="1209" y="640"/>
                  </a:cubicBezTo>
                  <a:cubicBezTo>
                    <a:pt x="1208" y="640"/>
                    <a:pt x="1208" y="641"/>
                    <a:pt x="1207" y="641"/>
                  </a:cubicBezTo>
                  <a:cubicBezTo>
                    <a:pt x="1196" y="651"/>
                    <a:pt x="1197" y="656"/>
                    <a:pt x="1187" y="667"/>
                  </a:cubicBezTo>
                  <a:cubicBezTo>
                    <a:pt x="1174" y="657"/>
                    <a:pt x="1174" y="657"/>
                    <a:pt x="1174" y="657"/>
                  </a:cubicBezTo>
                  <a:close/>
                  <a:moveTo>
                    <a:pt x="3273" y="622"/>
                  </a:moveTo>
                  <a:cubicBezTo>
                    <a:pt x="3277" y="614"/>
                    <a:pt x="3284" y="607"/>
                    <a:pt x="3290" y="605"/>
                  </a:cubicBezTo>
                  <a:cubicBezTo>
                    <a:pt x="3295" y="620"/>
                    <a:pt x="3291" y="604"/>
                    <a:pt x="3289" y="638"/>
                  </a:cubicBezTo>
                  <a:cubicBezTo>
                    <a:pt x="3273" y="622"/>
                    <a:pt x="3273" y="622"/>
                    <a:pt x="3273" y="622"/>
                  </a:cubicBezTo>
                  <a:close/>
                  <a:moveTo>
                    <a:pt x="1114" y="638"/>
                  </a:moveTo>
                  <a:cubicBezTo>
                    <a:pt x="1115" y="619"/>
                    <a:pt x="1118" y="621"/>
                    <a:pt x="1131" y="615"/>
                  </a:cubicBezTo>
                  <a:cubicBezTo>
                    <a:pt x="1139" y="610"/>
                    <a:pt x="1146" y="607"/>
                    <a:pt x="1155" y="604"/>
                  </a:cubicBezTo>
                  <a:cubicBezTo>
                    <a:pt x="1156" y="626"/>
                    <a:pt x="1153" y="603"/>
                    <a:pt x="1140" y="627"/>
                  </a:cubicBezTo>
                  <a:cubicBezTo>
                    <a:pt x="1137" y="632"/>
                    <a:pt x="1126" y="642"/>
                    <a:pt x="1122" y="645"/>
                  </a:cubicBezTo>
                  <a:cubicBezTo>
                    <a:pt x="1114" y="638"/>
                    <a:pt x="1114" y="638"/>
                    <a:pt x="1114" y="638"/>
                  </a:cubicBezTo>
                  <a:close/>
                  <a:moveTo>
                    <a:pt x="1274" y="623"/>
                  </a:moveTo>
                  <a:cubicBezTo>
                    <a:pt x="1276" y="615"/>
                    <a:pt x="1278" y="607"/>
                    <a:pt x="1281" y="601"/>
                  </a:cubicBezTo>
                  <a:cubicBezTo>
                    <a:pt x="1290" y="604"/>
                    <a:pt x="1289" y="605"/>
                    <a:pt x="1294" y="611"/>
                  </a:cubicBezTo>
                  <a:cubicBezTo>
                    <a:pt x="1274" y="621"/>
                    <a:pt x="1287" y="620"/>
                    <a:pt x="1274" y="623"/>
                  </a:cubicBezTo>
                  <a:close/>
                  <a:moveTo>
                    <a:pt x="1791" y="605"/>
                  </a:moveTo>
                  <a:cubicBezTo>
                    <a:pt x="1805" y="614"/>
                    <a:pt x="1814" y="616"/>
                    <a:pt x="1820" y="595"/>
                  </a:cubicBezTo>
                  <a:cubicBezTo>
                    <a:pt x="1829" y="606"/>
                    <a:pt x="1829" y="603"/>
                    <a:pt x="1826" y="614"/>
                  </a:cubicBezTo>
                  <a:cubicBezTo>
                    <a:pt x="1824" y="615"/>
                    <a:pt x="1817" y="618"/>
                    <a:pt x="1817" y="618"/>
                  </a:cubicBezTo>
                  <a:cubicBezTo>
                    <a:pt x="1810" y="620"/>
                    <a:pt x="1803" y="607"/>
                    <a:pt x="1785" y="619"/>
                  </a:cubicBezTo>
                  <a:cubicBezTo>
                    <a:pt x="1791" y="605"/>
                    <a:pt x="1791" y="605"/>
                    <a:pt x="1791" y="605"/>
                  </a:cubicBezTo>
                  <a:close/>
                  <a:moveTo>
                    <a:pt x="780" y="611"/>
                  </a:moveTo>
                  <a:cubicBezTo>
                    <a:pt x="781" y="605"/>
                    <a:pt x="785" y="596"/>
                    <a:pt x="792" y="595"/>
                  </a:cubicBezTo>
                  <a:cubicBezTo>
                    <a:pt x="793" y="601"/>
                    <a:pt x="794" y="601"/>
                    <a:pt x="792" y="608"/>
                  </a:cubicBezTo>
                  <a:cubicBezTo>
                    <a:pt x="790" y="613"/>
                    <a:pt x="787" y="615"/>
                    <a:pt x="785" y="616"/>
                  </a:cubicBezTo>
                  <a:cubicBezTo>
                    <a:pt x="780" y="611"/>
                    <a:pt x="780" y="611"/>
                    <a:pt x="780" y="611"/>
                  </a:cubicBezTo>
                  <a:close/>
                  <a:moveTo>
                    <a:pt x="609" y="651"/>
                  </a:moveTo>
                  <a:cubicBezTo>
                    <a:pt x="611" y="641"/>
                    <a:pt x="611" y="645"/>
                    <a:pt x="616" y="638"/>
                  </a:cubicBezTo>
                  <a:cubicBezTo>
                    <a:pt x="626" y="625"/>
                    <a:pt x="616" y="614"/>
                    <a:pt x="612" y="602"/>
                  </a:cubicBezTo>
                  <a:cubicBezTo>
                    <a:pt x="624" y="603"/>
                    <a:pt x="624" y="603"/>
                    <a:pt x="624" y="603"/>
                  </a:cubicBezTo>
                  <a:cubicBezTo>
                    <a:pt x="625" y="634"/>
                    <a:pt x="622" y="656"/>
                    <a:pt x="652" y="651"/>
                  </a:cubicBezTo>
                  <a:cubicBezTo>
                    <a:pt x="650" y="660"/>
                    <a:pt x="652" y="655"/>
                    <a:pt x="648" y="660"/>
                  </a:cubicBezTo>
                  <a:cubicBezTo>
                    <a:pt x="642" y="667"/>
                    <a:pt x="642" y="667"/>
                    <a:pt x="642" y="667"/>
                  </a:cubicBezTo>
                  <a:cubicBezTo>
                    <a:pt x="616" y="657"/>
                    <a:pt x="637" y="673"/>
                    <a:pt x="609" y="651"/>
                  </a:cubicBezTo>
                  <a:close/>
                  <a:moveTo>
                    <a:pt x="657" y="591"/>
                  </a:moveTo>
                  <a:cubicBezTo>
                    <a:pt x="659" y="579"/>
                    <a:pt x="672" y="577"/>
                    <a:pt x="678" y="582"/>
                  </a:cubicBezTo>
                  <a:cubicBezTo>
                    <a:pt x="695" y="596"/>
                    <a:pt x="679" y="586"/>
                    <a:pt x="702" y="594"/>
                  </a:cubicBezTo>
                  <a:cubicBezTo>
                    <a:pt x="722" y="600"/>
                    <a:pt x="731" y="627"/>
                    <a:pt x="748" y="601"/>
                  </a:cubicBezTo>
                  <a:cubicBezTo>
                    <a:pt x="750" y="603"/>
                    <a:pt x="751" y="605"/>
                    <a:pt x="753" y="607"/>
                  </a:cubicBezTo>
                  <a:cubicBezTo>
                    <a:pt x="759" y="614"/>
                    <a:pt x="759" y="614"/>
                    <a:pt x="759" y="614"/>
                  </a:cubicBezTo>
                  <a:cubicBezTo>
                    <a:pt x="731" y="620"/>
                    <a:pt x="733" y="648"/>
                    <a:pt x="756" y="653"/>
                  </a:cubicBezTo>
                  <a:cubicBezTo>
                    <a:pt x="765" y="655"/>
                    <a:pt x="793" y="676"/>
                    <a:pt x="794" y="637"/>
                  </a:cubicBezTo>
                  <a:cubicBezTo>
                    <a:pt x="800" y="641"/>
                    <a:pt x="808" y="649"/>
                    <a:pt x="811" y="655"/>
                  </a:cubicBezTo>
                  <a:cubicBezTo>
                    <a:pt x="792" y="655"/>
                    <a:pt x="783" y="658"/>
                    <a:pt x="785" y="682"/>
                  </a:cubicBezTo>
                  <a:cubicBezTo>
                    <a:pt x="781" y="675"/>
                    <a:pt x="775" y="668"/>
                    <a:pt x="764" y="674"/>
                  </a:cubicBezTo>
                  <a:cubicBezTo>
                    <a:pt x="754" y="678"/>
                    <a:pt x="757" y="685"/>
                    <a:pt x="751" y="695"/>
                  </a:cubicBezTo>
                  <a:cubicBezTo>
                    <a:pt x="741" y="694"/>
                    <a:pt x="741" y="694"/>
                    <a:pt x="741" y="694"/>
                  </a:cubicBezTo>
                  <a:cubicBezTo>
                    <a:pt x="745" y="672"/>
                    <a:pt x="737" y="668"/>
                    <a:pt x="727" y="658"/>
                  </a:cubicBezTo>
                  <a:cubicBezTo>
                    <a:pt x="727" y="658"/>
                    <a:pt x="728" y="657"/>
                    <a:pt x="728" y="657"/>
                  </a:cubicBezTo>
                  <a:cubicBezTo>
                    <a:pt x="732" y="649"/>
                    <a:pt x="735" y="645"/>
                    <a:pt x="733" y="636"/>
                  </a:cubicBezTo>
                  <a:cubicBezTo>
                    <a:pt x="730" y="627"/>
                    <a:pt x="726" y="626"/>
                    <a:pt x="719" y="622"/>
                  </a:cubicBezTo>
                  <a:cubicBezTo>
                    <a:pt x="718" y="607"/>
                    <a:pt x="715" y="600"/>
                    <a:pt x="705" y="599"/>
                  </a:cubicBezTo>
                  <a:cubicBezTo>
                    <a:pt x="694" y="597"/>
                    <a:pt x="691" y="605"/>
                    <a:pt x="686" y="611"/>
                  </a:cubicBezTo>
                  <a:cubicBezTo>
                    <a:pt x="677" y="599"/>
                    <a:pt x="676" y="587"/>
                    <a:pt x="657" y="591"/>
                  </a:cubicBezTo>
                  <a:close/>
                  <a:moveTo>
                    <a:pt x="2916" y="596"/>
                  </a:moveTo>
                  <a:cubicBezTo>
                    <a:pt x="2938" y="578"/>
                    <a:pt x="2921" y="583"/>
                    <a:pt x="2933" y="578"/>
                  </a:cubicBezTo>
                  <a:cubicBezTo>
                    <a:pt x="2939" y="587"/>
                    <a:pt x="2937" y="595"/>
                    <a:pt x="2951" y="595"/>
                  </a:cubicBezTo>
                  <a:cubicBezTo>
                    <a:pt x="2962" y="595"/>
                    <a:pt x="2967" y="581"/>
                    <a:pt x="2970" y="584"/>
                  </a:cubicBezTo>
                  <a:cubicBezTo>
                    <a:pt x="2973" y="588"/>
                    <a:pt x="2971" y="581"/>
                    <a:pt x="2971" y="587"/>
                  </a:cubicBezTo>
                  <a:cubicBezTo>
                    <a:pt x="2971" y="588"/>
                    <a:pt x="2971" y="588"/>
                    <a:pt x="2970" y="589"/>
                  </a:cubicBezTo>
                  <a:cubicBezTo>
                    <a:pt x="2970" y="589"/>
                    <a:pt x="2968" y="593"/>
                    <a:pt x="2968" y="594"/>
                  </a:cubicBezTo>
                  <a:cubicBezTo>
                    <a:pt x="2965" y="599"/>
                    <a:pt x="2965" y="602"/>
                    <a:pt x="2964" y="607"/>
                  </a:cubicBezTo>
                  <a:cubicBezTo>
                    <a:pt x="2942" y="605"/>
                    <a:pt x="2932" y="611"/>
                    <a:pt x="2916" y="596"/>
                  </a:cubicBezTo>
                  <a:close/>
                  <a:moveTo>
                    <a:pt x="2703" y="583"/>
                  </a:moveTo>
                  <a:cubicBezTo>
                    <a:pt x="2702" y="573"/>
                    <a:pt x="2702" y="578"/>
                    <a:pt x="2706" y="572"/>
                  </a:cubicBezTo>
                  <a:cubicBezTo>
                    <a:pt x="2725" y="549"/>
                    <a:pt x="2725" y="549"/>
                    <a:pt x="2725" y="549"/>
                  </a:cubicBezTo>
                  <a:cubicBezTo>
                    <a:pt x="2723" y="567"/>
                    <a:pt x="2728" y="563"/>
                    <a:pt x="2728" y="574"/>
                  </a:cubicBezTo>
                  <a:cubicBezTo>
                    <a:pt x="2719" y="581"/>
                    <a:pt x="2715" y="580"/>
                    <a:pt x="2703" y="583"/>
                  </a:cubicBezTo>
                  <a:close/>
                  <a:moveTo>
                    <a:pt x="2665" y="571"/>
                  </a:moveTo>
                  <a:cubicBezTo>
                    <a:pt x="2673" y="569"/>
                    <a:pt x="2675" y="566"/>
                    <a:pt x="2679" y="562"/>
                  </a:cubicBezTo>
                  <a:cubicBezTo>
                    <a:pt x="2680" y="573"/>
                    <a:pt x="2677" y="564"/>
                    <a:pt x="2666" y="589"/>
                  </a:cubicBezTo>
                  <a:cubicBezTo>
                    <a:pt x="2660" y="603"/>
                    <a:pt x="2662" y="605"/>
                    <a:pt x="2662" y="622"/>
                  </a:cubicBezTo>
                  <a:cubicBezTo>
                    <a:pt x="2658" y="617"/>
                    <a:pt x="2654" y="614"/>
                    <a:pt x="2647" y="610"/>
                  </a:cubicBezTo>
                  <a:cubicBezTo>
                    <a:pt x="2629" y="598"/>
                    <a:pt x="2635" y="609"/>
                    <a:pt x="2634" y="597"/>
                  </a:cubicBezTo>
                  <a:cubicBezTo>
                    <a:pt x="2647" y="590"/>
                    <a:pt x="2666" y="605"/>
                    <a:pt x="2665" y="571"/>
                  </a:cubicBezTo>
                  <a:close/>
                  <a:moveTo>
                    <a:pt x="842" y="565"/>
                  </a:moveTo>
                  <a:cubicBezTo>
                    <a:pt x="851" y="553"/>
                    <a:pt x="841" y="550"/>
                    <a:pt x="851" y="544"/>
                  </a:cubicBezTo>
                  <a:cubicBezTo>
                    <a:pt x="852" y="547"/>
                    <a:pt x="852" y="544"/>
                    <a:pt x="852" y="549"/>
                  </a:cubicBezTo>
                  <a:cubicBezTo>
                    <a:pt x="853" y="553"/>
                    <a:pt x="852" y="567"/>
                    <a:pt x="862" y="569"/>
                  </a:cubicBezTo>
                  <a:cubicBezTo>
                    <a:pt x="842" y="565"/>
                    <a:pt x="842" y="565"/>
                    <a:pt x="842" y="565"/>
                  </a:cubicBezTo>
                  <a:close/>
                  <a:moveTo>
                    <a:pt x="1321" y="538"/>
                  </a:moveTo>
                  <a:cubicBezTo>
                    <a:pt x="1326" y="541"/>
                    <a:pt x="1332" y="551"/>
                    <a:pt x="1335" y="558"/>
                  </a:cubicBezTo>
                  <a:cubicBezTo>
                    <a:pt x="1323" y="557"/>
                    <a:pt x="1323" y="557"/>
                    <a:pt x="1323" y="557"/>
                  </a:cubicBezTo>
                  <a:cubicBezTo>
                    <a:pt x="1318" y="549"/>
                    <a:pt x="1317" y="546"/>
                    <a:pt x="1321" y="538"/>
                  </a:cubicBezTo>
                  <a:close/>
                  <a:moveTo>
                    <a:pt x="586" y="575"/>
                  </a:moveTo>
                  <a:cubicBezTo>
                    <a:pt x="589" y="564"/>
                    <a:pt x="588" y="564"/>
                    <a:pt x="590" y="554"/>
                  </a:cubicBezTo>
                  <a:cubicBezTo>
                    <a:pt x="592" y="549"/>
                    <a:pt x="591" y="552"/>
                    <a:pt x="595" y="546"/>
                  </a:cubicBezTo>
                  <a:cubicBezTo>
                    <a:pt x="597" y="542"/>
                    <a:pt x="597" y="541"/>
                    <a:pt x="599" y="537"/>
                  </a:cubicBezTo>
                  <a:cubicBezTo>
                    <a:pt x="607" y="539"/>
                    <a:pt x="607" y="539"/>
                    <a:pt x="607" y="539"/>
                  </a:cubicBezTo>
                  <a:cubicBezTo>
                    <a:pt x="605" y="559"/>
                    <a:pt x="602" y="568"/>
                    <a:pt x="604" y="591"/>
                  </a:cubicBezTo>
                  <a:cubicBezTo>
                    <a:pt x="599" y="585"/>
                    <a:pt x="594" y="578"/>
                    <a:pt x="586" y="575"/>
                  </a:cubicBezTo>
                  <a:close/>
                  <a:moveTo>
                    <a:pt x="1971" y="574"/>
                  </a:moveTo>
                  <a:cubicBezTo>
                    <a:pt x="1963" y="567"/>
                    <a:pt x="1966" y="564"/>
                    <a:pt x="1963" y="548"/>
                  </a:cubicBezTo>
                  <a:cubicBezTo>
                    <a:pt x="1961" y="536"/>
                    <a:pt x="1958" y="538"/>
                    <a:pt x="1952" y="532"/>
                  </a:cubicBezTo>
                  <a:cubicBezTo>
                    <a:pt x="1976" y="535"/>
                    <a:pt x="1976" y="535"/>
                    <a:pt x="1976" y="535"/>
                  </a:cubicBezTo>
                  <a:cubicBezTo>
                    <a:pt x="1971" y="554"/>
                    <a:pt x="1968" y="549"/>
                    <a:pt x="1971" y="574"/>
                  </a:cubicBezTo>
                  <a:close/>
                  <a:moveTo>
                    <a:pt x="3019" y="541"/>
                  </a:moveTo>
                  <a:cubicBezTo>
                    <a:pt x="3023" y="531"/>
                    <a:pt x="3030" y="521"/>
                    <a:pt x="3040" y="522"/>
                  </a:cubicBezTo>
                  <a:cubicBezTo>
                    <a:pt x="3040" y="531"/>
                    <a:pt x="3040" y="531"/>
                    <a:pt x="3040" y="531"/>
                  </a:cubicBezTo>
                  <a:cubicBezTo>
                    <a:pt x="3035" y="536"/>
                    <a:pt x="3026" y="540"/>
                    <a:pt x="3019" y="541"/>
                  </a:cubicBezTo>
                  <a:close/>
                  <a:moveTo>
                    <a:pt x="2285" y="534"/>
                  </a:moveTo>
                  <a:cubicBezTo>
                    <a:pt x="2270" y="542"/>
                    <a:pt x="2276" y="539"/>
                    <a:pt x="2257" y="541"/>
                  </a:cubicBezTo>
                  <a:cubicBezTo>
                    <a:pt x="2248" y="541"/>
                    <a:pt x="2240" y="546"/>
                    <a:pt x="2232" y="548"/>
                  </a:cubicBezTo>
                  <a:cubicBezTo>
                    <a:pt x="2237" y="534"/>
                    <a:pt x="2235" y="538"/>
                    <a:pt x="2234" y="523"/>
                  </a:cubicBezTo>
                  <a:cubicBezTo>
                    <a:pt x="2239" y="521"/>
                    <a:pt x="2237" y="523"/>
                    <a:pt x="2241" y="518"/>
                  </a:cubicBezTo>
                  <a:cubicBezTo>
                    <a:pt x="2251" y="532"/>
                    <a:pt x="2258" y="536"/>
                    <a:pt x="2272" y="520"/>
                  </a:cubicBezTo>
                  <a:cubicBezTo>
                    <a:pt x="2276" y="524"/>
                    <a:pt x="2281" y="529"/>
                    <a:pt x="2285" y="534"/>
                  </a:cubicBezTo>
                  <a:close/>
                  <a:moveTo>
                    <a:pt x="1596" y="525"/>
                  </a:moveTo>
                  <a:cubicBezTo>
                    <a:pt x="1610" y="520"/>
                    <a:pt x="1615" y="529"/>
                    <a:pt x="1631" y="525"/>
                  </a:cubicBezTo>
                  <a:cubicBezTo>
                    <a:pt x="1627" y="546"/>
                    <a:pt x="1632" y="548"/>
                    <a:pt x="1641" y="557"/>
                  </a:cubicBezTo>
                  <a:cubicBezTo>
                    <a:pt x="1617" y="571"/>
                    <a:pt x="1617" y="571"/>
                    <a:pt x="1617" y="571"/>
                  </a:cubicBezTo>
                  <a:cubicBezTo>
                    <a:pt x="1607" y="556"/>
                    <a:pt x="1611" y="558"/>
                    <a:pt x="1590" y="557"/>
                  </a:cubicBezTo>
                  <a:cubicBezTo>
                    <a:pt x="1596" y="543"/>
                    <a:pt x="1592" y="538"/>
                    <a:pt x="1596" y="525"/>
                  </a:cubicBezTo>
                  <a:close/>
                  <a:moveTo>
                    <a:pt x="2828" y="533"/>
                  </a:moveTo>
                  <a:cubicBezTo>
                    <a:pt x="2843" y="520"/>
                    <a:pt x="2831" y="537"/>
                    <a:pt x="2853" y="509"/>
                  </a:cubicBezTo>
                  <a:cubicBezTo>
                    <a:pt x="2856" y="512"/>
                    <a:pt x="2859" y="515"/>
                    <a:pt x="2861" y="517"/>
                  </a:cubicBezTo>
                  <a:cubicBezTo>
                    <a:pt x="2854" y="525"/>
                    <a:pt x="2846" y="540"/>
                    <a:pt x="2857" y="550"/>
                  </a:cubicBezTo>
                  <a:cubicBezTo>
                    <a:pt x="2869" y="561"/>
                    <a:pt x="2877" y="544"/>
                    <a:pt x="2890" y="564"/>
                  </a:cubicBezTo>
                  <a:cubicBezTo>
                    <a:pt x="2874" y="576"/>
                    <a:pt x="2874" y="576"/>
                    <a:pt x="2874" y="576"/>
                  </a:cubicBezTo>
                  <a:cubicBezTo>
                    <a:pt x="2868" y="563"/>
                    <a:pt x="2857" y="563"/>
                    <a:pt x="2842" y="566"/>
                  </a:cubicBezTo>
                  <a:cubicBezTo>
                    <a:pt x="2845" y="539"/>
                    <a:pt x="2837" y="542"/>
                    <a:pt x="2830" y="535"/>
                  </a:cubicBezTo>
                  <a:cubicBezTo>
                    <a:pt x="2829" y="535"/>
                    <a:pt x="2829" y="535"/>
                    <a:pt x="2829" y="534"/>
                  </a:cubicBezTo>
                  <a:cubicBezTo>
                    <a:pt x="2828" y="533"/>
                    <a:pt x="2828" y="533"/>
                    <a:pt x="2828" y="533"/>
                  </a:cubicBezTo>
                  <a:close/>
                  <a:moveTo>
                    <a:pt x="1265" y="526"/>
                  </a:moveTo>
                  <a:cubicBezTo>
                    <a:pt x="1271" y="510"/>
                    <a:pt x="1266" y="499"/>
                    <a:pt x="1291" y="508"/>
                  </a:cubicBezTo>
                  <a:cubicBezTo>
                    <a:pt x="1288" y="512"/>
                    <a:pt x="1292" y="509"/>
                    <a:pt x="1286" y="513"/>
                  </a:cubicBezTo>
                  <a:cubicBezTo>
                    <a:pt x="1274" y="522"/>
                    <a:pt x="1280" y="521"/>
                    <a:pt x="1272" y="529"/>
                  </a:cubicBezTo>
                  <a:cubicBezTo>
                    <a:pt x="1265" y="526"/>
                    <a:pt x="1265" y="526"/>
                    <a:pt x="1265" y="526"/>
                  </a:cubicBezTo>
                  <a:close/>
                  <a:moveTo>
                    <a:pt x="2081" y="491"/>
                  </a:moveTo>
                  <a:cubicBezTo>
                    <a:pt x="2090" y="491"/>
                    <a:pt x="2093" y="490"/>
                    <a:pt x="2097" y="496"/>
                  </a:cubicBezTo>
                  <a:cubicBezTo>
                    <a:pt x="2082" y="502"/>
                    <a:pt x="2082" y="502"/>
                    <a:pt x="2082" y="502"/>
                  </a:cubicBezTo>
                  <a:cubicBezTo>
                    <a:pt x="2080" y="508"/>
                    <a:pt x="2081" y="507"/>
                    <a:pt x="2078" y="513"/>
                  </a:cubicBezTo>
                  <a:cubicBezTo>
                    <a:pt x="2073" y="500"/>
                    <a:pt x="2073" y="500"/>
                    <a:pt x="2073" y="500"/>
                  </a:cubicBezTo>
                  <a:cubicBezTo>
                    <a:pt x="2081" y="491"/>
                    <a:pt x="2081" y="491"/>
                    <a:pt x="2081" y="491"/>
                  </a:cubicBezTo>
                  <a:close/>
                  <a:moveTo>
                    <a:pt x="1677" y="480"/>
                  </a:moveTo>
                  <a:cubicBezTo>
                    <a:pt x="1682" y="486"/>
                    <a:pt x="1689" y="493"/>
                    <a:pt x="1699" y="486"/>
                  </a:cubicBezTo>
                  <a:cubicBezTo>
                    <a:pt x="1707" y="481"/>
                    <a:pt x="1707" y="470"/>
                    <a:pt x="1707" y="457"/>
                  </a:cubicBezTo>
                  <a:cubicBezTo>
                    <a:pt x="1719" y="465"/>
                    <a:pt x="1717" y="462"/>
                    <a:pt x="1734" y="465"/>
                  </a:cubicBezTo>
                  <a:cubicBezTo>
                    <a:pt x="1744" y="507"/>
                    <a:pt x="1754" y="478"/>
                    <a:pt x="1769" y="489"/>
                  </a:cubicBezTo>
                  <a:cubicBezTo>
                    <a:pt x="1753" y="507"/>
                    <a:pt x="1753" y="507"/>
                    <a:pt x="1753" y="507"/>
                  </a:cubicBezTo>
                  <a:cubicBezTo>
                    <a:pt x="1740" y="473"/>
                    <a:pt x="1699" y="505"/>
                    <a:pt x="1698" y="525"/>
                  </a:cubicBezTo>
                  <a:cubicBezTo>
                    <a:pt x="1697" y="537"/>
                    <a:pt x="1701" y="541"/>
                    <a:pt x="1707" y="544"/>
                  </a:cubicBezTo>
                  <a:cubicBezTo>
                    <a:pt x="1714" y="548"/>
                    <a:pt x="1710" y="543"/>
                    <a:pt x="1714" y="551"/>
                  </a:cubicBezTo>
                  <a:cubicBezTo>
                    <a:pt x="1734" y="583"/>
                    <a:pt x="1711" y="576"/>
                    <a:pt x="1724" y="598"/>
                  </a:cubicBezTo>
                  <a:cubicBezTo>
                    <a:pt x="1718" y="603"/>
                    <a:pt x="1720" y="600"/>
                    <a:pt x="1715" y="608"/>
                  </a:cubicBezTo>
                  <a:cubicBezTo>
                    <a:pt x="1709" y="617"/>
                    <a:pt x="1716" y="611"/>
                    <a:pt x="1704" y="615"/>
                  </a:cubicBezTo>
                  <a:cubicBezTo>
                    <a:pt x="1691" y="619"/>
                    <a:pt x="1694" y="624"/>
                    <a:pt x="1689" y="636"/>
                  </a:cubicBezTo>
                  <a:cubicBezTo>
                    <a:pt x="1676" y="629"/>
                    <a:pt x="1682" y="625"/>
                    <a:pt x="1673" y="613"/>
                  </a:cubicBezTo>
                  <a:cubicBezTo>
                    <a:pt x="1680" y="609"/>
                    <a:pt x="1685" y="612"/>
                    <a:pt x="1689" y="603"/>
                  </a:cubicBezTo>
                  <a:cubicBezTo>
                    <a:pt x="1703" y="577"/>
                    <a:pt x="1667" y="569"/>
                    <a:pt x="1660" y="562"/>
                  </a:cubicBezTo>
                  <a:cubicBezTo>
                    <a:pt x="1667" y="553"/>
                    <a:pt x="1676" y="543"/>
                    <a:pt x="1663" y="529"/>
                  </a:cubicBezTo>
                  <a:cubicBezTo>
                    <a:pt x="1657" y="522"/>
                    <a:pt x="1658" y="525"/>
                    <a:pt x="1655" y="518"/>
                  </a:cubicBezTo>
                  <a:cubicBezTo>
                    <a:pt x="1671" y="514"/>
                    <a:pt x="1674" y="501"/>
                    <a:pt x="1677" y="480"/>
                  </a:cubicBezTo>
                  <a:close/>
                  <a:moveTo>
                    <a:pt x="1410" y="464"/>
                  </a:moveTo>
                  <a:cubicBezTo>
                    <a:pt x="1410" y="464"/>
                    <a:pt x="1416" y="464"/>
                    <a:pt x="1416" y="464"/>
                  </a:cubicBezTo>
                  <a:cubicBezTo>
                    <a:pt x="1419" y="476"/>
                    <a:pt x="1419" y="476"/>
                    <a:pt x="1419" y="476"/>
                  </a:cubicBezTo>
                  <a:cubicBezTo>
                    <a:pt x="1402" y="477"/>
                    <a:pt x="1402" y="477"/>
                    <a:pt x="1402" y="477"/>
                  </a:cubicBezTo>
                  <a:cubicBezTo>
                    <a:pt x="1404" y="467"/>
                    <a:pt x="1404" y="467"/>
                    <a:pt x="1404" y="467"/>
                  </a:cubicBezTo>
                  <a:cubicBezTo>
                    <a:pt x="1407" y="464"/>
                    <a:pt x="1404" y="465"/>
                    <a:pt x="1410" y="464"/>
                  </a:cubicBezTo>
                  <a:close/>
                  <a:moveTo>
                    <a:pt x="2684" y="456"/>
                  </a:moveTo>
                  <a:cubicBezTo>
                    <a:pt x="2697" y="446"/>
                    <a:pt x="2691" y="447"/>
                    <a:pt x="2698" y="440"/>
                  </a:cubicBezTo>
                  <a:cubicBezTo>
                    <a:pt x="2704" y="465"/>
                    <a:pt x="2701" y="445"/>
                    <a:pt x="2695" y="462"/>
                  </a:cubicBezTo>
                  <a:cubicBezTo>
                    <a:pt x="2693" y="469"/>
                    <a:pt x="2695" y="470"/>
                    <a:pt x="2693" y="475"/>
                  </a:cubicBezTo>
                  <a:cubicBezTo>
                    <a:pt x="2692" y="482"/>
                    <a:pt x="2691" y="481"/>
                    <a:pt x="2688" y="485"/>
                  </a:cubicBezTo>
                  <a:cubicBezTo>
                    <a:pt x="2677" y="507"/>
                    <a:pt x="2717" y="527"/>
                    <a:pt x="2690" y="525"/>
                  </a:cubicBezTo>
                  <a:cubicBezTo>
                    <a:pt x="2685" y="525"/>
                    <a:pt x="2686" y="525"/>
                    <a:pt x="2680" y="526"/>
                  </a:cubicBezTo>
                  <a:cubicBezTo>
                    <a:pt x="2682" y="505"/>
                    <a:pt x="2674" y="516"/>
                    <a:pt x="2683" y="491"/>
                  </a:cubicBezTo>
                  <a:cubicBezTo>
                    <a:pt x="2687" y="477"/>
                    <a:pt x="2691" y="469"/>
                    <a:pt x="2684" y="456"/>
                  </a:cubicBezTo>
                  <a:close/>
                  <a:moveTo>
                    <a:pt x="1582" y="452"/>
                  </a:moveTo>
                  <a:cubicBezTo>
                    <a:pt x="1577" y="450"/>
                    <a:pt x="1574" y="452"/>
                    <a:pt x="1569" y="453"/>
                  </a:cubicBezTo>
                  <a:cubicBezTo>
                    <a:pt x="1566" y="444"/>
                    <a:pt x="1557" y="431"/>
                    <a:pt x="1560" y="425"/>
                  </a:cubicBezTo>
                  <a:cubicBezTo>
                    <a:pt x="1567" y="434"/>
                    <a:pt x="1564" y="434"/>
                    <a:pt x="1576" y="441"/>
                  </a:cubicBezTo>
                  <a:cubicBezTo>
                    <a:pt x="1582" y="445"/>
                    <a:pt x="1590" y="447"/>
                    <a:pt x="1595" y="452"/>
                  </a:cubicBezTo>
                  <a:cubicBezTo>
                    <a:pt x="1586" y="458"/>
                    <a:pt x="1591" y="455"/>
                    <a:pt x="1582" y="452"/>
                  </a:cubicBezTo>
                  <a:close/>
                  <a:moveTo>
                    <a:pt x="2638" y="434"/>
                  </a:moveTo>
                  <a:cubicBezTo>
                    <a:pt x="2641" y="430"/>
                    <a:pt x="2654" y="420"/>
                    <a:pt x="2657" y="419"/>
                  </a:cubicBezTo>
                  <a:cubicBezTo>
                    <a:pt x="2654" y="440"/>
                    <a:pt x="2660" y="441"/>
                    <a:pt x="2668" y="451"/>
                  </a:cubicBezTo>
                  <a:cubicBezTo>
                    <a:pt x="2656" y="460"/>
                    <a:pt x="2658" y="459"/>
                    <a:pt x="2653" y="477"/>
                  </a:cubicBezTo>
                  <a:cubicBezTo>
                    <a:pt x="2643" y="508"/>
                    <a:pt x="2657" y="497"/>
                    <a:pt x="2648" y="514"/>
                  </a:cubicBezTo>
                  <a:cubicBezTo>
                    <a:pt x="2641" y="512"/>
                    <a:pt x="2640" y="508"/>
                    <a:pt x="2630" y="508"/>
                  </a:cubicBezTo>
                  <a:cubicBezTo>
                    <a:pt x="2615" y="508"/>
                    <a:pt x="2608" y="518"/>
                    <a:pt x="2612" y="536"/>
                  </a:cubicBezTo>
                  <a:cubicBezTo>
                    <a:pt x="2607" y="538"/>
                    <a:pt x="2593" y="547"/>
                    <a:pt x="2589" y="548"/>
                  </a:cubicBezTo>
                  <a:cubicBezTo>
                    <a:pt x="2586" y="534"/>
                    <a:pt x="2591" y="537"/>
                    <a:pt x="2599" y="529"/>
                  </a:cubicBezTo>
                  <a:cubicBezTo>
                    <a:pt x="2606" y="523"/>
                    <a:pt x="2606" y="520"/>
                    <a:pt x="2611" y="511"/>
                  </a:cubicBezTo>
                  <a:cubicBezTo>
                    <a:pt x="2619" y="500"/>
                    <a:pt x="2623" y="508"/>
                    <a:pt x="2630" y="501"/>
                  </a:cubicBezTo>
                  <a:cubicBezTo>
                    <a:pt x="2635" y="496"/>
                    <a:pt x="2634" y="489"/>
                    <a:pt x="2635" y="482"/>
                  </a:cubicBezTo>
                  <a:cubicBezTo>
                    <a:pt x="2637" y="468"/>
                    <a:pt x="2650" y="470"/>
                    <a:pt x="2650" y="454"/>
                  </a:cubicBezTo>
                  <a:cubicBezTo>
                    <a:pt x="2651" y="442"/>
                    <a:pt x="2644" y="439"/>
                    <a:pt x="2638" y="434"/>
                  </a:cubicBezTo>
                  <a:close/>
                  <a:moveTo>
                    <a:pt x="768" y="426"/>
                  </a:moveTo>
                  <a:cubicBezTo>
                    <a:pt x="767" y="416"/>
                    <a:pt x="772" y="401"/>
                    <a:pt x="776" y="395"/>
                  </a:cubicBezTo>
                  <a:cubicBezTo>
                    <a:pt x="784" y="405"/>
                    <a:pt x="785" y="401"/>
                    <a:pt x="786" y="421"/>
                  </a:cubicBezTo>
                  <a:cubicBezTo>
                    <a:pt x="775" y="427"/>
                    <a:pt x="780" y="432"/>
                    <a:pt x="768" y="426"/>
                  </a:cubicBezTo>
                  <a:close/>
                  <a:moveTo>
                    <a:pt x="542" y="384"/>
                  </a:moveTo>
                  <a:cubicBezTo>
                    <a:pt x="544" y="380"/>
                    <a:pt x="546" y="379"/>
                    <a:pt x="549" y="375"/>
                  </a:cubicBezTo>
                  <a:cubicBezTo>
                    <a:pt x="554" y="367"/>
                    <a:pt x="549" y="370"/>
                    <a:pt x="555" y="366"/>
                  </a:cubicBezTo>
                  <a:cubicBezTo>
                    <a:pt x="562" y="375"/>
                    <a:pt x="555" y="376"/>
                    <a:pt x="565" y="387"/>
                  </a:cubicBezTo>
                  <a:cubicBezTo>
                    <a:pt x="570" y="393"/>
                    <a:pt x="570" y="393"/>
                    <a:pt x="570" y="393"/>
                  </a:cubicBezTo>
                  <a:cubicBezTo>
                    <a:pt x="564" y="398"/>
                    <a:pt x="565" y="398"/>
                    <a:pt x="562" y="405"/>
                  </a:cubicBezTo>
                  <a:cubicBezTo>
                    <a:pt x="529" y="401"/>
                    <a:pt x="550" y="424"/>
                    <a:pt x="533" y="426"/>
                  </a:cubicBezTo>
                  <a:cubicBezTo>
                    <a:pt x="539" y="412"/>
                    <a:pt x="549" y="403"/>
                    <a:pt x="542" y="384"/>
                  </a:cubicBezTo>
                  <a:close/>
                  <a:moveTo>
                    <a:pt x="578" y="456"/>
                  </a:moveTo>
                  <a:cubicBezTo>
                    <a:pt x="579" y="444"/>
                    <a:pt x="588" y="419"/>
                    <a:pt x="603" y="412"/>
                  </a:cubicBezTo>
                  <a:cubicBezTo>
                    <a:pt x="597" y="421"/>
                    <a:pt x="594" y="426"/>
                    <a:pt x="599" y="442"/>
                  </a:cubicBezTo>
                  <a:cubicBezTo>
                    <a:pt x="590" y="452"/>
                    <a:pt x="585" y="450"/>
                    <a:pt x="578" y="456"/>
                  </a:cubicBezTo>
                  <a:close/>
                  <a:moveTo>
                    <a:pt x="2959" y="442"/>
                  </a:moveTo>
                  <a:cubicBezTo>
                    <a:pt x="2955" y="432"/>
                    <a:pt x="2955" y="432"/>
                    <a:pt x="2955" y="432"/>
                  </a:cubicBezTo>
                  <a:cubicBezTo>
                    <a:pt x="2967" y="432"/>
                    <a:pt x="2977" y="423"/>
                    <a:pt x="2974" y="408"/>
                  </a:cubicBezTo>
                  <a:cubicBezTo>
                    <a:pt x="2971" y="394"/>
                    <a:pt x="2959" y="392"/>
                    <a:pt x="2945" y="394"/>
                  </a:cubicBezTo>
                  <a:cubicBezTo>
                    <a:pt x="2949" y="388"/>
                    <a:pt x="2953" y="383"/>
                    <a:pt x="2963" y="383"/>
                  </a:cubicBezTo>
                  <a:cubicBezTo>
                    <a:pt x="2971" y="383"/>
                    <a:pt x="2990" y="392"/>
                    <a:pt x="2982" y="416"/>
                  </a:cubicBezTo>
                  <a:cubicBezTo>
                    <a:pt x="2978" y="427"/>
                    <a:pt x="2981" y="431"/>
                    <a:pt x="2982" y="442"/>
                  </a:cubicBezTo>
                  <a:cubicBezTo>
                    <a:pt x="2959" y="442"/>
                    <a:pt x="2959" y="442"/>
                    <a:pt x="2959" y="442"/>
                  </a:cubicBezTo>
                  <a:close/>
                  <a:moveTo>
                    <a:pt x="1835" y="373"/>
                  </a:moveTo>
                  <a:cubicBezTo>
                    <a:pt x="1860" y="373"/>
                    <a:pt x="1852" y="361"/>
                    <a:pt x="1867" y="358"/>
                  </a:cubicBezTo>
                  <a:cubicBezTo>
                    <a:pt x="1872" y="365"/>
                    <a:pt x="1878" y="376"/>
                    <a:pt x="1883" y="386"/>
                  </a:cubicBezTo>
                  <a:cubicBezTo>
                    <a:pt x="1861" y="387"/>
                    <a:pt x="1856" y="385"/>
                    <a:pt x="1846" y="401"/>
                  </a:cubicBezTo>
                  <a:cubicBezTo>
                    <a:pt x="1841" y="395"/>
                    <a:pt x="1841" y="395"/>
                    <a:pt x="1841" y="395"/>
                  </a:cubicBezTo>
                  <a:cubicBezTo>
                    <a:pt x="1840" y="394"/>
                    <a:pt x="1839" y="390"/>
                    <a:pt x="1839" y="388"/>
                  </a:cubicBezTo>
                  <a:cubicBezTo>
                    <a:pt x="1837" y="383"/>
                    <a:pt x="1836" y="379"/>
                    <a:pt x="1835" y="373"/>
                  </a:cubicBezTo>
                  <a:close/>
                  <a:moveTo>
                    <a:pt x="1508" y="357"/>
                  </a:moveTo>
                  <a:cubicBezTo>
                    <a:pt x="1512" y="364"/>
                    <a:pt x="1511" y="379"/>
                    <a:pt x="1534" y="372"/>
                  </a:cubicBezTo>
                  <a:cubicBezTo>
                    <a:pt x="1529" y="382"/>
                    <a:pt x="1527" y="385"/>
                    <a:pt x="1515" y="385"/>
                  </a:cubicBezTo>
                  <a:cubicBezTo>
                    <a:pt x="1502" y="386"/>
                    <a:pt x="1497" y="389"/>
                    <a:pt x="1490" y="379"/>
                  </a:cubicBezTo>
                  <a:cubicBezTo>
                    <a:pt x="1493" y="372"/>
                    <a:pt x="1493" y="378"/>
                    <a:pt x="1497" y="371"/>
                  </a:cubicBezTo>
                  <a:cubicBezTo>
                    <a:pt x="1502" y="363"/>
                    <a:pt x="1498" y="366"/>
                    <a:pt x="1501" y="358"/>
                  </a:cubicBezTo>
                  <a:cubicBezTo>
                    <a:pt x="1508" y="357"/>
                    <a:pt x="1508" y="357"/>
                    <a:pt x="1508" y="357"/>
                  </a:cubicBezTo>
                  <a:close/>
                  <a:moveTo>
                    <a:pt x="2047" y="352"/>
                  </a:moveTo>
                  <a:cubicBezTo>
                    <a:pt x="2063" y="355"/>
                    <a:pt x="2075" y="365"/>
                    <a:pt x="2083" y="347"/>
                  </a:cubicBezTo>
                  <a:cubicBezTo>
                    <a:pt x="2081" y="369"/>
                    <a:pt x="2086" y="370"/>
                    <a:pt x="2099" y="376"/>
                  </a:cubicBezTo>
                  <a:cubicBezTo>
                    <a:pt x="2123" y="389"/>
                    <a:pt x="2118" y="377"/>
                    <a:pt x="2128" y="376"/>
                  </a:cubicBezTo>
                  <a:cubicBezTo>
                    <a:pt x="2134" y="403"/>
                    <a:pt x="2134" y="403"/>
                    <a:pt x="2134" y="403"/>
                  </a:cubicBezTo>
                  <a:cubicBezTo>
                    <a:pt x="2119" y="398"/>
                    <a:pt x="2110" y="401"/>
                    <a:pt x="2106" y="414"/>
                  </a:cubicBezTo>
                  <a:cubicBezTo>
                    <a:pt x="2099" y="432"/>
                    <a:pt x="2103" y="432"/>
                    <a:pt x="2086" y="441"/>
                  </a:cubicBezTo>
                  <a:cubicBezTo>
                    <a:pt x="2067" y="450"/>
                    <a:pt x="2071" y="423"/>
                    <a:pt x="2043" y="456"/>
                  </a:cubicBezTo>
                  <a:cubicBezTo>
                    <a:pt x="2038" y="462"/>
                    <a:pt x="2037" y="466"/>
                    <a:pt x="2035" y="470"/>
                  </a:cubicBezTo>
                  <a:cubicBezTo>
                    <a:pt x="2030" y="459"/>
                    <a:pt x="2026" y="452"/>
                    <a:pt x="2014" y="451"/>
                  </a:cubicBezTo>
                  <a:cubicBezTo>
                    <a:pt x="2019" y="411"/>
                    <a:pt x="1999" y="413"/>
                    <a:pt x="1986" y="427"/>
                  </a:cubicBezTo>
                  <a:cubicBezTo>
                    <a:pt x="1956" y="418"/>
                    <a:pt x="1964" y="410"/>
                    <a:pt x="1946" y="431"/>
                  </a:cubicBezTo>
                  <a:cubicBezTo>
                    <a:pt x="1933" y="425"/>
                    <a:pt x="1914" y="425"/>
                    <a:pt x="1917" y="448"/>
                  </a:cubicBezTo>
                  <a:cubicBezTo>
                    <a:pt x="1918" y="463"/>
                    <a:pt x="1933" y="466"/>
                    <a:pt x="1944" y="473"/>
                  </a:cubicBezTo>
                  <a:cubicBezTo>
                    <a:pt x="1933" y="475"/>
                    <a:pt x="1933" y="475"/>
                    <a:pt x="1933" y="475"/>
                  </a:cubicBezTo>
                  <a:cubicBezTo>
                    <a:pt x="1928" y="491"/>
                    <a:pt x="1929" y="480"/>
                    <a:pt x="1929" y="500"/>
                  </a:cubicBezTo>
                  <a:cubicBezTo>
                    <a:pt x="1929" y="510"/>
                    <a:pt x="1923" y="508"/>
                    <a:pt x="1924" y="526"/>
                  </a:cubicBezTo>
                  <a:cubicBezTo>
                    <a:pt x="1912" y="523"/>
                    <a:pt x="1904" y="527"/>
                    <a:pt x="1902" y="539"/>
                  </a:cubicBezTo>
                  <a:cubicBezTo>
                    <a:pt x="1899" y="555"/>
                    <a:pt x="1908" y="557"/>
                    <a:pt x="1914" y="564"/>
                  </a:cubicBezTo>
                  <a:cubicBezTo>
                    <a:pt x="1901" y="583"/>
                    <a:pt x="1901" y="583"/>
                    <a:pt x="1901" y="583"/>
                  </a:cubicBezTo>
                  <a:cubicBezTo>
                    <a:pt x="1885" y="565"/>
                    <a:pt x="1896" y="554"/>
                    <a:pt x="1872" y="553"/>
                  </a:cubicBezTo>
                  <a:cubicBezTo>
                    <a:pt x="1876" y="548"/>
                    <a:pt x="1879" y="545"/>
                    <a:pt x="1880" y="538"/>
                  </a:cubicBezTo>
                  <a:cubicBezTo>
                    <a:pt x="1883" y="514"/>
                    <a:pt x="1879" y="496"/>
                    <a:pt x="1854" y="502"/>
                  </a:cubicBezTo>
                  <a:cubicBezTo>
                    <a:pt x="1825" y="508"/>
                    <a:pt x="1835" y="511"/>
                    <a:pt x="1823" y="530"/>
                  </a:cubicBezTo>
                  <a:cubicBezTo>
                    <a:pt x="1821" y="533"/>
                    <a:pt x="1820" y="534"/>
                    <a:pt x="1819" y="539"/>
                  </a:cubicBezTo>
                  <a:cubicBezTo>
                    <a:pt x="1817" y="547"/>
                    <a:pt x="1820" y="553"/>
                    <a:pt x="1822" y="557"/>
                  </a:cubicBezTo>
                  <a:cubicBezTo>
                    <a:pt x="1815" y="562"/>
                    <a:pt x="1813" y="563"/>
                    <a:pt x="1811" y="574"/>
                  </a:cubicBezTo>
                  <a:cubicBezTo>
                    <a:pt x="1803" y="570"/>
                    <a:pt x="1793" y="561"/>
                    <a:pt x="1787" y="555"/>
                  </a:cubicBezTo>
                  <a:cubicBezTo>
                    <a:pt x="1794" y="537"/>
                    <a:pt x="1788" y="536"/>
                    <a:pt x="1787" y="522"/>
                  </a:cubicBezTo>
                  <a:cubicBezTo>
                    <a:pt x="1794" y="520"/>
                    <a:pt x="1821" y="528"/>
                    <a:pt x="1820" y="502"/>
                  </a:cubicBezTo>
                  <a:cubicBezTo>
                    <a:pt x="1819" y="478"/>
                    <a:pt x="1801" y="487"/>
                    <a:pt x="1785" y="484"/>
                  </a:cubicBezTo>
                  <a:cubicBezTo>
                    <a:pt x="1790" y="476"/>
                    <a:pt x="1792" y="465"/>
                    <a:pt x="1785" y="456"/>
                  </a:cubicBezTo>
                  <a:cubicBezTo>
                    <a:pt x="1778" y="448"/>
                    <a:pt x="1771" y="451"/>
                    <a:pt x="1764" y="441"/>
                  </a:cubicBezTo>
                  <a:cubicBezTo>
                    <a:pt x="1780" y="440"/>
                    <a:pt x="1780" y="440"/>
                    <a:pt x="1780" y="440"/>
                  </a:cubicBezTo>
                  <a:cubicBezTo>
                    <a:pt x="1789" y="466"/>
                    <a:pt x="1810" y="457"/>
                    <a:pt x="1812" y="441"/>
                  </a:cubicBezTo>
                  <a:cubicBezTo>
                    <a:pt x="1814" y="424"/>
                    <a:pt x="1800" y="416"/>
                    <a:pt x="1799" y="405"/>
                  </a:cubicBezTo>
                  <a:cubicBezTo>
                    <a:pt x="1799" y="402"/>
                    <a:pt x="1799" y="400"/>
                    <a:pt x="1800" y="398"/>
                  </a:cubicBezTo>
                  <a:cubicBezTo>
                    <a:pt x="1802" y="393"/>
                    <a:pt x="1801" y="396"/>
                    <a:pt x="1803" y="394"/>
                  </a:cubicBezTo>
                  <a:cubicBezTo>
                    <a:pt x="1816" y="402"/>
                    <a:pt x="1817" y="451"/>
                    <a:pt x="1841" y="456"/>
                  </a:cubicBezTo>
                  <a:cubicBezTo>
                    <a:pt x="1839" y="503"/>
                    <a:pt x="1857" y="481"/>
                    <a:pt x="1867" y="490"/>
                  </a:cubicBezTo>
                  <a:cubicBezTo>
                    <a:pt x="1873" y="494"/>
                    <a:pt x="1876" y="502"/>
                    <a:pt x="1888" y="495"/>
                  </a:cubicBezTo>
                  <a:cubicBezTo>
                    <a:pt x="1899" y="488"/>
                    <a:pt x="1900" y="446"/>
                    <a:pt x="1882" y="443"/>
                  </a:cubicBezTo>
                  <a:cubicBezTo>
                    <a:pt x="1868" y="441"/>
                    <a:pt x="1875" y="453"/>
                    <a:pt x="1860" y="442"/>
                  </a:cubicBezTo>
                  <a:cubicBezTo>
                    <a:pt x="1860" y="441"/>
                    <a:pt x="1868" y="428"/>
                    <a:pt x="1869" y="428"/>
                  </a:cubicBezTo>
                  <a:cubicBezTo>
                    <a:pt x="1875" y="421"/>
                    <a:pt x="1914" y="429"/>
                    <a:pt x="1901" y="394"/>
                  </a:cubicBezTo>
                  <a:cubicBezTo>
                    <a:pt x="1903" y="392"/>
                    <a:pt x="1901" y="394"/>
                    <a:pt x="1905" y="391"/>
                  </a:cubicBezTo>
                  <a:cubicBezTo>
                    <a:pt x="1907" y="390"/>
                    <a:pt x="1907" y="390"/>
                    <a:pt x="1909" y="389"/>
                  </a:cubicBezTo>
                  <a:cubicBezTo>
                    <a:pt x="1913" y="387"/>
                    <a:pt x="1912" y="388"/>
                    <a:pt x="1916" y="384"/>
                  </a:cubicBezTo>
                  <a:cubicBezTo>
                    <a:pt x="1921" y="379"/>
                    <a:pt x="1922" y="375"/>
                    <a:pt x="1929" y="371"/>
                  </a:cubicBezTo>
                  <a:cubicBezTo>
                    <a:pt x="1925" y="384"/>
                    <a:pt x="1910" y="401"/>
                    <a:pt x="1920" y="417"/>
                  </a:cubicBezTo>
                  <a:cubicBezTo>
                    <a:pt x="1923" y="422"/>
                    <a:pt x="1932" y="426"/>
                    <a:pt x="1940" y="421"/>
                  </a:cubicBezTo>
                  <a:cubicBezTo>
                    <a:pt x="1953" y="415"/>
                    <a:pt x="1954" y="379"/>
                    <a:pt x="1977" y="360"/>
                  </a:cubicBezTo>
                  <a:cubicBezTo>
                    <a:pt x="1979" y="358"/>
                    <a:pt x="1983" y="354"/>
                    <a:pt x="1984" y="354"/>
                  </a:cubicBezTo>
                  <a:cubicBezTo>
                    <a:pt x="1989" y="350"/>
                    <a:pt x="2001" y="351"/>
                    <a:pt x="2008" y="351"/>
                  </a:cubicBezTo>
                  <a:cubicBezTo>
                    <a:pt x="2015" y="360"/>
                    <a:pt x="2016" y="372"/>
                    <a:pt x="2028" y="374"/>
                  </a:cubicBezTo>
                  <a:cubicBezTo>
                    <a:pt x="2044" y="377"/>
                    <a:pt x="2044" y="365"/>
                    <a:pt x="2047" y="352"/>
                  </a:cubicBezTo>
                  <a:close/>
                  <a:moveTo>
                    <a:pt x="3040" y="402"/>
                  </a:moveTo>
                  <a:cubicBezTo>
                    <a:pt x="3015" y="395"/>
                    <a:pt x="3014" y="384"/>
                    <a:pt x="3010" y="378"/>
                  </a:cubicBezTo>
                  <a:cubicBezTo>
                    <a:pt x="3004" y="368"/>
                    <a:pt x="3005" y="377"/>
                    <a:pt x="3003" y="366"/>
                  </a:cubicBezTo>
                  <a:cubicBezTo>
                    <a:pt x="3018" y="368"/>
                    <a:pt x="3037" y="389"/>
                    <a:pt x="3040" y="402"/>
                  </a:cubicBezTo>
                  <a:close/>
                  <a:moveTo>
                    <a:pt x="1653" y="396"/>
                  </a:moveTo>
                  <a:cubicBezTo>
                    <a:pt x="1646" y="382"/>
                    <a:pt x="1643" y="390"/>
                    <a:pt x="1631" y="384"/>
                  </a:cubicBezTo>
                  <a:cubicBezTo>
                    <a:pt x="1633" y="382"/>
                    <a:pt x="1632" y="383"/>
                    <a:pt x="1636" y="382"/>
                  </a:cubicBezTo>
                  <a:cubicBezTo>
                    <a:pt x="1647" y="380"/>
                    <a:pt x="1660" y="377"/>
                    <a:pt x="1652" y="352"/>
                  </a:cubicBezTo>
                  <a:cubicBezTo>
                    <a:pt x="1661" y="358"/>
                    <a:pt x="1658" y="354"/>
                    <a:pt x="1662" y="366"/>
                  </a:cubicBezTo>
                  <a:cubicBezTo>
                    <a:pt x="1665" y="376"/>
                    <a:pt x="1665" y="378"/>
                    <a:pt x="1671" y="383"/>
                  </a:cubicBezTo>
                  <a:cubicBezTo>
                    <a:pt x="1668" y="385"/>
                    <a:pt x="1668" y="385"/>
                    <a:pt x="1668" y="385"/>
                  </a:cubicBezTo>
                  <a:cubicBezTo>
                    <a:pt x="1668" y="385"/>
                    <a:pt x="1667" y="385"/>
                    <a:pt x="1667" y="385"/>
                  </a:cubicBezTo>
                  <a:cubicBezTo>
                    <a:pt x="1656" y="390"/>
                    <a:pt x="1662" y="386"/>
                    <a:pt x="1653" y="396"/>
                  </a:cubicBezTo>
                  <a:close/>
                  <a:moveTo>
                    <a:pt x="1733" y="374"/>
                  </a:moveTo>
                  <a:cubicBezTo>
                    <a:pt x="1733" y="374"/>
                    <a:pt x="1729" y="382"/>
                    <a:pt x="1729" y="382"/>
                  </a:cubicBezTo>
                  <a:cubicBezTo>
                    <a:pt x="1725" y="388"/>
                    <a:pt x="1731" y="382"/>
                    <a:pt x="1723" y="387"/>
                  </a:cubicBezTo>
                  <a:cubicBezTo>
                    <a:pt x="1714" y="393"/>
                    <a:pt x="1715" y="394"/>
                    <a:pt x="1712" y="385"/>
                  </a:cubicBezTo>
                  <a:cubicBezTo>
                    <a:pt x="1722" y="382"/>
                    <a:pt x="1722" y="382"/>
                    <a:pt x="1722" y="382"/>
                  </a:cubicBezTo>
                  <a:cubicBezTo>
                    <a:pt x="1724" y="361"/>
                    <a:pt x="1724" y="362"/>
                    <a:pt x="1720" y="344"/>
                  </a:cubicBezTo>
                  <a:cubicBezTo>
                    <a:pt x="1739" y="334"/>
                    <a:pt x="1739" y="334"/>
                    <a:pt x="1739" y="334"/>
                  </a:cubicBezTo>
                  <a:cubicBezTo>
                    <a:pt x="1742" y="361"/>
                    <a:pt x="1738" y="338"/>
                    <a:pt x="1736" y="364"/>
                  </a:cubicBezTo>
                  <a:cubicBezTo>
                    <a:pt x="1735" y="374"/>
                    <a:pt x="1737" y="368"/>
                    <a:pt x="1733" y="374"/>
                  </a:cubicBezTo>
                  <a:close/>
                  <a:moveTo>
                    <a:pt x="596" y="368"/>
                  </a:moveTo>
                  <a:cubicBezTo>
                    <a:pt x="597" y="361"/>
                    <a:pt x="600" y="357"/>
                    <a:pt x="607" y="357"/>
                  </a:cubicBezTo>
                  <a:cubicBezTo>
                    <a:pt x="616" y="357"/>
                    <a:pt x="616" y="360"/>
                    <a:pt x="623" y="352"/>
                  </a:cubicBezTo>
                  <a:cubicBezTo>
                    <a:pt x="632" y="342"/>
                    <a:pt x="639" y="336"/>
                    <a:pt x="632" y="317"/>
                  </a:cubicBezTo>
                  <a:cubicBezTo>
                    <a:pt x="637" y="313"/>
                    <a:pt x="636" y="315"/>
                    <a:pt x="641" y="309"/>
                  </a:cubicBezTo>
                  <a:cubicBezTo>
                    <a:pt x="643" y="306"/>
                    <a:pt x="643" y="306"/>
                    <a:pt x="643" y="306"/>
                  </a:cubicBezTo>
                  <a:cubicBezTo>
                    <a:pt x="646" y="313"/>
                    <a:pt x="647" y="314"/>
                    <a:pt x="655" y="317"/>
                  </a:cubicBezTo>
                  <a:cubicBezTo>
                    <a:pt x="650" y="323"/>
                    <a:pt x="627" y="336"/>
                    <a:pt x="653" y="358"/>
                  </a:cubicBezTo>
                  <a:cubicBezTo>
                    <a:pt x="649" y="366"/>
                    <a:pt x="652" y="365"/>
                    <a:pt x="644" y="369"/>
                  </a:cubicBezTo>
                  <a:cubicBezTo>
                    <a:pt x="625" y="379"/>
                    <a:pt x="639" y="378"/>
                    <a:pt x="627" y="387"/>
                  </a:cubicBezTo>
                  <a:cubicBezTo>
                    <a:pt x="621" y="392"/>
                    <a:pt x="624" y="386"/>
                    <a:pt x="619" y="397"/>
                  </a:cubicBezTo>
                  <a:cubicBezTo>
                    <a:pt x="624" y="362"/>
                    <a:pt x="602" y="374"/>
                    <a:pt x="596" y="368"/>
                  </a:cubicBezTo>
                  <a:close/>
                  <a:moveTo>
                    <a:pt x="1772" y="332"/>
                  </a:moveTo>
                  <a:cubicBezTo>
                    <a:pt x="1765" y="300"/>
                    <a:pt x="1765" y="300"/>
                    <a:pt x="1765" y="300"/>
                  </a:cubicBezTo>
                  <a:cubicBezTo>
                    <a:pt x="1788" y="298"/>
                    <a:pt x="1771" y="307"/>
                    <a:pt x="1793" y="301"/>
                  </a:cubicBezTo>
                  <a:cubicBezTo>
                    <a:pt x="1795" y="315"/>
                    <a:pt x="1794" y="306"/>
                    <a:pt x="1790" y="310"/>
                  </a:cubicBezTo>
                  <a:cubicBezTo>
                    <a:pt x="1778" y="321"/>
                    <a:pt x="1783" y="323"/>
                    <a:pt x="1772" y="332"/>
                  </a:cubicBezTo>
                  <a:close/>
                  <a:moveTo>
                    <a:pt x="1007" y="304"/>
                  </a:moveTo>
                  <a:cubicBezTo>
                    <a:pt x="1007" y="287"/>
                    <a:pt x="1019" y="292"/>
                    <a:pt x="1025" y="300"/>
                  </a:cubicBezTo>
                  <a:cubicBezTo>
                    <a:pt x="1021" y="312"/>
                    <a:pt x="1014" y="310"/>
                    <a:pt x="1007" y="304"/>
                  </a:cubicBezTo>
                  <a:close/>
                  <a:moveTo>
                    <a:pt x="2266" y="331"/>
                  </a:moveTo>
                  <a:cubicBezTo>
                    <a:pt x="2258" y="317"/>
                    <a:pt x="2264" y="311"/>
                    <a:pt x="2272" y="300"/>
                  </a:cubicBezTo>
                  <a:cubicBezTo>
                    <a:pt x="2276" y="294"/>
                    <a:pt x="2286" y="287"/>
                    <a:pt x="2293" y="282"/>
                  </a:cubicBezTo>
                  <a:cubicBezTo>
                    <a:pt x="2283" y="292"/>
                    <a:pt x="2286" y="299"/>
                    <a:pt x="2287" y="317"/>
                  </a:cubicBezTo>
                  <a:cubicBezTo>
                    <a:pt x="2291" y="315"/>
                    <a:pt x="2291" y="313"/>
                    <a:pt x="2295" y="315"/>
                  </a:cubicBezTo>
                  <a:cubicBezTo>
                    <a:pt x="2293" y="321"/>
                    <a:pt x="2288" y="328"/>
                    <a:pt x="2285" y="334"/>
                  </a:cubicBezTo>
                  <a:cubicBezTo>
                    <a:pt x="2266" y="331"/>
                    <a:pt x="2266" y="331"/>
                    <a:pt x="2266" y="331"/>
                  </a:cubicBezTo>
                  <a:close/>
                  <a:moveTo>
                    <a:pt x="2100" y="328"/>
                  </a:moveTo>
                  <a:cubicBezTo>
                    <a:pt x="2105" y="330"/>
                    <a:pt x="2107" y="332"/>
                    <a:pt x="2114" y="332"/>
                  </a:cubicBezTo>
                  <a:cubicBezTo>
                    <a:pt x="2133" y="329"/>
                    <a:pt x="2132" y="341"/>
                    <a:pt x="2153" y="322"/>
                  </a:cubicBezTo>
                  <a:cubicBezTo>
                    <a:pt x="2165" y="311"/>
                    <a:pt x="2156" y="304"/>
                    <a:pt x="2160" y="292"/>
                  </a:cubicBezTo>
                  <a:cubicBezTo>
                    <a:pt x="2163" y="282"/>
                    <a:pt x="2177" y="278"/>
                    <a:pt x="2184" y="278"/>
                  </a:cubicBezTo>
                  <a:cubicBezTo>
                    <a:pt x="2180" y="283"/>
                    <a:pt x="2167" y="291"/>
                    <a:pt x="2175" y="307"/>
                  </a:cubicBezTo>
                  <a:cubicBezTo>
                    <a:pt x="2182" y="321"/>
                    <a:pt x="2193" y="315"/>
                    <a:pt x="2199" y="315"/>
                  </a:cubicBezTo>
                  <a:cubicBezTo>
                    <a:pt x="2202" y="316"/>
                    <a:pt x="2202" y="316"/>
                    <a:pt x="2202" y="316"/>
                  </a:cubicBezTo>
                  <a:cubicBezTo>
                    <a:pt x="2211" y="325"/>
                    <a:pt x="2205" y="332"/>
                    <a:pt x="2204" y="348"/>
                  </a:cubicBezTo>
                  <a:cubicBezTo>
                    <a:pt x="2193" y="347"/>
                    <a:pt x="2180" y="341"/>
                    <a:pt x="2171" y="348"/>
                  </a:cubicBezTo>
                  <a:cubicBezTo>
                    <a:pt x="2160" y="358"/>
                    <a:pt x="2172" y="367"/>
                    <a:pt x="2161" y="375"/>
                  </a:cubicBezTo>
                  <a:cubicBezTo>
                    <a:pt x="2158" y="366"/>
                    <a:pt x="2157" y="357"/>
                    <a:pt x="2150" y="354"/>
                  </a:cubicBezTo>
                  <a:cubicBezTo>
                    <a:pt x="2140" y="350"/>
                    <a:pt x="2133" y="356"/>
                    <a:pt x="2130" y="361"/>
                  </a:cubicBezTo>
                  <a:cubicBezTo>
                    <a:pt x="2124" y="340"/>
                    <a:pt x="2111" y="343"/>
                    <a:pt x="2096" y="335"/>
                  </a:cubicBezTo>
                  <a:cubicBezTo>
                    <a:pt x="2100" y="328"/>
                    <a:pt x="2100" y="328"/>
                    <a:pt x="2100" y="328"/>
                  </a:cubicBezTo>
                  <a:close/>
                  <a:moveTo>
                    <a:pt x="1653" y="260"/>
                  </a:moveTo>
                  <a:cubicBezTo>
                    <a:pt x="1646" y="254"/>
                    <a:pt x="1647" y="251"/>
                    <a:pt x="1645" y="240"/>
                  </a:cubicBezTo>
                  <a:cubicBezTo>
                    <a:pt x="1660" y="243"/>
                    <a:pt x="1660" y="243"/>
                    <a:pt x="1660" y="243"/>
                  </a:cubicBezTo>
                  <a:cubicBezTo>
                    <a:pt x="1661" y="257"/>
                    <a:pt x="1661" y="257"/>
                    <a:pt x="1661" y="257"/>
                  </a:cubicBezTo>
                  <a:cubicBezTo>
                    <a:pt x="1653" y="260"/>
                    <a:pt x="1653" y="260"/>
                    <a:pt x="1653" y="260"/>
                  </a:cubicBezTo>
                  <a:close/>
                  <a:moveTo>
                    <a:pt x="2238" y="290"/>
                  </a:moveTo>
                  <a:cubicBezTo>
                    <a:pt x="2231" y="278"/>
                    <a:pt x="2231" y="278"/>
                    <a:pt x="2231" y="278"/>
                  </a:cubicBezTo>
                  <a:cubicBezTo>
                    <a:pt x="2222" y="265"/>
                    <a:pt x="2223" y="267"/>
                    <a:pt x="2220" y="236"/>
                  </a:cubicBezTo>
                  <a:cubicBezTo>
                    <a:pt x="2229" y="245"/>
                    <a:pt x="2240" y="243"/>
                    <a:pt x="2243" y="257"/>
                  </a:cubicBezTo>
                  <a:cubicBezTo>
                    <a:pt x="2248" y="283"/>
                    <a:pt x="2245" y="274"/>
                    <a:pt x="2238" y="290"/>
                  </a:cubicBezTo>
                  <a:close/>
                  <a:moveTo>
                    <a:pt x="2122" y="218"/>
                  </a:moveTo>
                  <a:cubicBezTo>
                    <a:pt x="2130" y="214"/>
                    <a:pt x="2135" y="214"/>
                    <a:pt x="2143" y="209"/>
                  </a:cubicBezTo>
                  <a:cubicBezTo>
                    <a:pt x="2153" y="203"/>
                    <a:pt x="2151" y="203"/>
                    <a:pt x="2165" y="204"/>
                  </a:cubicBezTo>
                  <a:cubicBezTo>
                    <a:pt x="2168" y="209"/>
                    <a:pt x="2168" y="213"/>
                    <a:pt x="2173" y="216"/>
                  </a:cubicBezTo>
                  <a:cubicBezTo>
                    <a:pt x="2180" y="221"/>
                    <a:pt x="2182" y="215"/>
                    <a:pt x="2186" y="222"/>
                  </a:cubicBezTo>
                  <a:cubicBezTo>
                    <a:pt x="2188" y="226"/>
                    <a:pt x="2188" y="236"/>
                    <a:pt x="2183" y="237"/>
                  </a:cubicBezTo>
                  <a:cubicBezTo>
                    <a:pt x="2179" y="238"/>
                    <a:pt x="2177" y="232"/>
                    <a:pt x="2174" y="227"/>
                  </a:cubicBezTo>
                  <a:cubicBezTo>
                    <a:pt x="2155" y="201"/>
                    <a:pt x="2143" y="232"/>
                    <a:pt x="2122" y="229"/>
                  </a:cubicBezTo>
                  <a:cubicBezTo>
                    <a:pt x="2122" y="218"/>
                    <a:pt x="2122" y="218"/>
                    <a:pt x="2122" y="218"/>
                  </a:cubicBezTo>
                  <a:close/>
                  <a:moveTo>
                    <a:pt x="839" y="229"/>
                  </a:moveTo>
                  <a:cubicBezTo>
                    <a:pt x="841" y="227"/>
                    <a:pt x="871" y="211"/>
                    <a:pt x="879" y="211"/>
                  </a:cubicBezTo>
                  <a:cubicBezTo>
                    <a:pt x="878" y="222"/>
                    <a:pt x="873" y="225"/>
                    <a:pt x="865" y="229"/>
                  </a:cubicBezTo>
                  <a:cubicBezTo>
                    <a:pt x="854" y="235"/>
                    <a:pt x="858" y="235"/>
                    <a:pt x="853" y="248"/>
                  </a:cubicBezTo>
                  <a:cubicBezTo>
                    <a:pt x="841" y="229"/>
                    <a:pt x="840" y="249"/>
                    <a:pt x="839" y="229"/>
                  </a:cubicBezTo>
                  <a:close/>
                  <a:moveTo>
                    <a:pt x="1034" y="171"/>
                  </a:moveTo>
                  <a:cubicBezTo>
                    <a:pt x="1048" y="172"/>
                    <a:pt x="1048" y="172"/>
                    <a:pt x="1048" y="172"/>
                  </a:cubicBezTo>
                  <a:cubicBezTo>
                    <a:pt x="1052" y="191"/>
                    <a:pt x="1052" y="191"/>
                    <a:pt x="1052" y="191"/>
                  </a:cubicBezTo>
                  <a:cubicBezTo>
                    <a:pt x="1052" y="201"/>
                    <a:pt x="1043" y="190"/>
                    <a:pt x="1036" y="189"/>
                  </a:cubicBezTo>
                  <a:cubicBezTo>
                    <a:pt x="1034" y="171"/>
                    <a:pt x="1034" y="171"/>
                    <a:pt x="1034" y="171"/>
                  </a:cubicBezTo>
                  <a:close/>
                  <a:moveTo>
                    <a:pt x="1789" y="185"/>
                  </a:moveTo>
                  <a:cubicBezTo>
                    <a:pt x="1791" y="173"/>
                    <a:pt x="1790" y="170"/>
                    <a:pt x="1786" y="161"/>
                  </a:cubicBezTo>
                  <a:cubicBezTo>
                    <a:pt x="1803" y="165"/>
                    <a:pt x="1803" y="165"/>
                    <a:pt x="1803" y="165"/>
                  </a:cubicBezTo>
                  <a:cubicBezTo>
                    <a:pt x="1799" y="172"/>
                    <a:pt x="1794" y="181"/>
                    <a:pt x="1789" y="185"/>
                  </a:cubicBezTo>
                  <a:close/>
                  <a:moveTo>
                    <a:pt x="1985" y="143"/>
                  </a:moveTo>
                  <a:cubicBezTo>
                    <a:pt x="1990" y="140"/>
                    <a:pt x="1994" y="139"/>
                    <a:pt x="1999" y="135"/>
                  </a:cubicBezTo>
                  <a:cubicBezTo>
                    <a:pt x="2005" y="131"/>
                    <a:pt x="2005" y="129"/>
                    <a:pt x="2013" y="128"/>
                  </a:cubicBezTo>
                  <a:cubicBezTo>
                    <a:pt x="2013" y="153"/>
                    <a:pt x="2013" y="153"/>
                    <a:pt x="2013" y="153"/>
                  </a:cubicBezTo>
                  <a:cubicBezTo>
                    <a:pt x="2003" y="156"/>
                    <a:pt x="1989" y="152"/>
                    <a:pt x="1985" y="143"/>
                  </a:cubicBezTo>
                  <a:close/>
                  <a:moveTo>
                    <a:pt x="2201" y="146"/>
                  </a:moveTo>
                  <a:cubicBezTo>
                    <a:pt x="2206" y="154"/>
                    <a:pt x="2209" y="157"/>
                    <a:pt x="2215" y="161"/>
                  </a:cubicBezTo>
                  <a:cubicBezTo>
                    <a:pt x="2220" y="165"/>
                    <a:pt x="2220" y="165"/>
                    <a:pt x="2220" y="165"/>
                  </a:cubicBezTo>
                  <a:cubicBezTo>
                    <a:pt x="2201" y="168"/>
                    <a:pt x="2203" y="173"/>
                    <a:pt x="2182" y="168"/>
                  </a:cubicBezTo>
                  <a:cubicBezTo>
                    <a:pt x="2186" y="164"/>
                    <a:pt x="2192" y="156"/>
                    <a:pt x="2189" y="145"/>
                  </a:cubicBezTo>
                  <a:cubicBezTo>
                    <a:pt x="2185" y="129"/>
                    <a:pt x="2181" y="143"/>
                    <a:pt x="2187" y="122"/>
                  </a:cubicBezTo>
                  <a:cubicBezTo>
                    <a:pt x="2191" y="127"/>
                    <a:pt x="2197" y="139"/>
                    <a:pt x="2201" y="146"/>
                  </a:cubicBezTo>
                  <a:close/>
                  <a:moveTo>
                    <a:pt x="2126" y="66"/>
                  </a:moveTo>
                  <a:cubicBezTo>
                    <a:pt x="2128" y="63"/>
                    <a:pt x="2129" y="61"/>
                    <a:pt x="2130" y="57"/>
                  </a:cubicBezTo>
                  <a:cubicBezTo>
                    <a:pt x="2141" y="63"/>
                    <a:pt x="2143" y="64"/>
                    <a:pt x="2154" y="59"/>
                  </a:cubicBezTo>
                  <a:cubicBezTo>
                    <a:pt x="2151" y="77"/>
                    <a:pt x="2151" y="77"/>
                    <a:pt x="2151" y="77"/>
                  </a:cubicBezTo>
                  <a:cubicBezTo>
                    <a:pt x="2146" y="79"/>
                    <a:pt x="2131" y="71"/>
                    <a:pt x="2126" y="66"/>
                  </a:cubicBezTo>
                  <a:close/>
                </a:path>
              </a:pathLst>
            </a:custGeom>
            <a:solidFill>
              <a:srgbClr val="FFE5F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8" name="グループ化 37"/>
            <p:cNvGrpSpPr/>
            <p:nvPr/>
          </p:nvGrpSpPr>
          <p:grpSpPr>
            <a:xfrm>
              <a:off x="627671" y="2833680"/>
              <a:ext cx="2128425" cy="1170832"/>
              <a:chOff x="4160287" y="316017"/>
              <a:chExt cx="2940280" cy="1617428"/>
            </a:xfrm>
          </p:grpSpPr>
          <p:grpSp>
            <p:nvGrpSpPr>
              <p:cNvPr id="39" name="Group 5982"/>
              <p:cNvGrpSpPr>
                <a:grpSpLocks/>
              </p:cNvGrpSpPr>
              <p:nvPr/>
            </p:nvGrpSpPr>
            <p:grpSpPr bwMode="auto">
              <a:xfrm>
                <a:off x="4160287" y="316017"/>
                <a:ext cx="1378649" cy="1238113"/>
                <a:chOff x="2794" y="1252"/>
                <a:chExt cx="2676" cy="2404"/>
              </a:xfrm>
            </p:grpSpPr>
            <p:sp>
              <p:nvSpPr>
                <p:cNvPr id="108" name="Freeform 5917"/>
                <p:cNvSpPr>
                  <a:spLocks/>
                </p:cNvSpPr>
                <p:nvPr/>
              </p:nvSpPr>
              <p:spPr bwMode="auto">
                <a:xfrm>
                  <a:off x="4656" y="1930"/>
                  <a:ext cx="388" cy="1082"/>
                </a:xfrm>
                <a:custGeom>
                  <a:avLst/>
                  <a:gdLst>
                    <a:gd name="T0" fmla="*/ 140 w 388"/>
                    <a:gd name="T1" fmla="*/ 34 h 1082"/>
                    <a:gd name="T2" fmla="*/ 140 w 388"/>
                    <a:gd name="T3" fmla="*/ 34 h 1082"/>
                    <a:gd name="T4" fmla="*/ 128 w 388"/>
                    <a:gd name="T5" fmla="*/ 58 h 1082"/>
                    <a:gd name="T6" fmla="*/ 104 w 388"/>
                    <a:gd name="T7" fmla="*/ 114 h 1082"/>
                    <a:gd name="T8" fmla="*/ 90 w 388"/>
                    <a:gd name="T9" fmla="*/ 144 h 1082"/>
                    <a:gd name="T10" fmla="*/ 80 w 388"/>
                    <a:gd name="T11" fmla="*/ 174 h 1082"/>
                    <a:gd name="T12" fmla="*/ 76 w 388"/>
                    <a:gd name="T13" fmla="*/ 198 h 1082"/>
                    <a:gd name="T14" fmla="*/ 74 w 388"/>
                    <a:gd name="T15" fmla="*/ 206 h 1082"/>
                    <a:gd name="T16" fmla="*/ 76 w 388"/>
                    <a:gd name="T17" fmla="*/ 212 h 1082"/>
                    <a:gd name="T18" fmla="*/ 76 w 388"/>
                    <a:gd name="T19" fmla="*/ 212 h 1082"/>
                    <a:gd name="T20" fmla="*/ 106 w 388"/>
                    <a:gd name="T21" fmla="*/ 282 h 1082"/>
                    <a:gd name="T22" fmla="*/ 128 w 388"/>
                    <a:gd name="T23" fmla="*/ 332 h 1082"/>
                    <a:gd name="T24" fmla="*/ 128 w 388"/>
                    <a:gd name="T25" fmla="*/ 332 h 1082"/>
                    <a:gd name="T26" fmla="*/ 64 w 388"/>
                    <a:gd name="T27" fmla="*/ 560 h 1082"/>
                    <a:gd name="T28" fmla="*/ 20 w 388"/>
                    <a:gd name="T29" fmla="*/ 718 h 1082"/>
                    <a:gd name="T30" fmla="*/ 0 w 388"/>
                    <a:gd name="T31" fmla="*/ 794 h 1082"/>
                    <a:gd name="T32" fmla="*/ 0 w 388"/>
                    <a:gd name="T33" fmla="*/ 794 h 1082"/>
                    <a:gd name="T34" fmla="*/ 14 w 388"/>
                    <a:gd name="T35" fmla="*/ 904 h 1082"/>
                    <a:gd name="T36" fmla="*/ 28 w 388"/>
                    <a:gd name="T37" fmla="*/ 1004 h 1082"/>
                    <a:gd name="T38" fmla="*/ 36 w 388"/>
                    <a:gd name="T39" fmla="*/ 1082 h 1082"/>
                    <a:gd name="T40" fmla="*/ 182 w 388"/>
                    <a:gd name="T41" fmla="*/ 1044 h 1082"/>
                    <a:gd name="T42" fmla="*/ 182 w 388"/>
                    <a:gd name="T43" fmla="*/ 1044 h 1082"/>
                    <a:gd name="T44" fmla="*/ 252 w 388"/>
                    <a:gd name="T45" fmla="*/ 738 h 1082"/>
                    <a:gd name="T46" fmla="*/ 302 w 388"/>
                    <a:gd name="T47" fmla="*/ 522 h 1082"/>
                    <a:gd name="T48" fmla="*/ 322 w 388"/>
                    <a:gd name="T49" fmla="*/ 448 h 1082"/>
                    <a:gd name="T50" fmla="*/ 328 w 388"/>
                    <a:gd name="T51" fmla="*/ 426 h 1082"/>
                    <a:gd name="T52" fmla="*/ 332 w 388"/>
                    <a:gd name="T53" fmla="*/ 416 h 1082"/>
                    <a:gd name="T54" fmla="*/ 332 w 388"/>
                    <a:gd name="T55" fmla="*/ 416 h 1082"/>
                    <a:gd name="T56" fmla="*/ 338 w 388"/>
                    <a:gd name="T57" fmla="*/ 400 h 1082"/>
                    <a:gd name="T58" fmla="*/ 346 w 388"/>
                    <a:gd name="T59" fmla="*/ 372 h 1082"/>
                    <a:gd name="T60" fmla="*/ 364 w 388"/>
                    <a:gd name="T61" fmla="*/ 296 h 1082"/>
                    <a:gd name="T62" fmla="*/ 388 w 388"/>
                    <a:gd name="T63" fmla="*/ 192 h 1082"/>
                    <a:gd name="T64" fmla="*/ 384 w 388"/>
                    <a:gd name="T65" fmla="*/ 0 h 1082"/>
                    <a:gd name="T66" fmla="*/ 140 w 388"/>
                    <a:gd name="T67" fmla="*/ 34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1082">
                      <a:moveTo>
                        <a:pt x="140" y="34"/>
                      </a:moveTo>
                      <a:lnTo>
                        <a:pt x="140" y="34"/>
                      </a:lnTo>
                      <a:lnTo>
                        <a:pt x="128" y="58"/>
                      </a:lnTo>
                      <a:lnTo>
                        <a:pt x="104" y="114"/>
                      </a:lnTo>
                      <a:lnTo>
                        <a:pt x="90" y="144"/>
                      </a:lnTo>
                      <a:lnTo>
                        <a:pt x="80" y="174"/>
                      </a:lnTo>
                      <a:lnTo>
                        <a:pt x="76" y="198"/>
                      </a:lnTo>
                      <a:lnTo>
                        <a:pt x="74" y="206"/>
                      </a:lnTo>
                      <a:lnTo>
                        <a:pt x="76" y="212"/>
                      </a:lnTo>
                      <a:lnTo>
                        <a:pt x="76" y="212"/>
                      </a:lnTo>
                      <a:lnTo>
                        <a:pt x="106" y="282"/>
                      </a:lnTo>
                      <a:lnTo>
                        <a:pt x="128" y="332"/>
                      </a:lnTo>
                      <a:lnTo>
                        <a:pt x="128" y="332"/>
                      </a:lnTo>
                      <a:lnTo>
                        <a:pt x="64" y="560"/>
                      </a:lnTo>
                      <a:lnTo>
                        <a:pt x="20" y="718"/>
                      </a:lnTo>
                      <a:lnTo>
                        <a:pt x="0" y="794"/>
                      </a:lnTo>
                      <a:lnTo>
                        <a:pt x="0" y="794"/>
                      </a:lnTo>
                      <a:lnTo>
                        <a:pt x="14" y="904"/>
                      </a:lnTo>
                      <a:lnTo>
                        <a:pt x="28" y="1004"/>
                      </a:lnTo>
                      <a:lnTo>
                        <a:pt x="36" y="1082"/>
                      </a:lnTo>
                      <a:lnTo>
                        <a:pt x="182" y="1044"/>
                      </a:lnTo>
                      <a:lnTo>
                        <a:pt x="182" y="1044"/>
                      </a:lnTo>
                      <a:lnTo>
                        <a:pt x="252" y="738"/>
                      </a:lnTo>
                      <a:lnTo>
                        <a:pt x="302" y="522"/>
                      </a:lnTo>
                      <a:lnTo>
                        <a:pt x="322" y="448"/>
                      </a:lnTo>
                      <a:lnTo>
                        <a:pt x="328" y="426"/>
                      </a:lnTo>
                      <a:lnTo>
                        <a:pt x="332" y="416"/>
                      </a:lnTo>
                      <a:lnTo>
                        <a:pt x="332" y="416"/>
                      </a:lnTo>
                      <a:lnTo>
                        <a:pt x="338" y="400"/>
                      </a:lnTo>
                      <a:lnTo>
                        <a:pt x="346" y="372"/>
                      </a:lnTo>
                      <a:lnTo>
                        <a:pt x="364" y="296"/>
                      </a:lnTo>
                      <a:lnTo>
                        <a:pt x="388" y="192"/>
                      </a:lnTo>
                      <a:lnTo>
                        <a:pt x="384" y="0"/>
                      </a:lnTo>
                      <a:lnTo>
                        <a:pt x="14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9" name="Freeform 5918"/>
                <p:cNvSpPr>
                  <a:spLocks noEditPoints="1"/>
                </p:cNvSpPr>
                <p:nvPr/>
              </p:nvSpPr>
              <p:spPr bwMode="auto">
                <a:xfrm>
                  <a:off x="4652" y="1924"/>
                  <a:ext cx="396" cy="1092"/>
                </a:xfrm>
                <a:custGeom>
                  <a:avLst/>
                  <a:gdLst>
                    <a:gd name="T0" fmla="*/ 142 w 396"/>
                    <a:gd name="T1" fmla="*/ 36 h 1092"/>
                    <a:gd name="T2" fmla="*/ 140 w 396"/>
                    <a:gd name="T3" fmla="*/ 38 h 1092"/>
                    <a:gd name="T4" fmla="*/ 126 w 396"/>
                    <a:gd name="T5" fmla="*/ 66 h 1092"/>
                    <a:gd name="T6" fmla="*/ 92 w 396"/>
                    <a:gd name="T7" fmla="*/ 144 h 1092"/>
                    <a:gd name="T8" fmla="*/ 76 w 396"/>
                    <a:gd name="T9" fmla="*/ 194 h 1092"/>
                    <a:gd name="T10" fmla="*/ 74 w 396"/>
                    <a:gd name="T11" fmla="*/ 212 h 1092"/>
                    <a:gd name="T12" fmla="*/ 74 w 396"/>
                    <a:gd name="T13" fmla="*/ 220 h 1092"/>
                    <a:gd name="T14" fmla="*/ 128 w 396"/>
                    <a:gd name="T15" fmla="*/ 340 h 1092"/>
                    <a:gd name="T16" fmla="*/ 56 w 396"/>
                    <a:gd name="T17" fmla="*/ 596 h 1092"/>
                    <a:gd name="T18" fmla="*/ 0 w 396"/>
                    <a:gd name="T19" fmla="*/ 800 h 1092"/>
                    <a:gd name="T20" fmla="*/ 12 w 396"/>
                    <a:gd name="T21" fmla="*/ 906 h 1092"/>
                    <a:gd name="T22" fmla="*/ 26 w 396"/>
                    <a:gd name="T23" fmla="*/ 1012 h 1092"/>
                    <a:gd name="T24" fmla="*/ 34 w 396"/>
                    <a:gd name="T25" fmla="*/ 1088 h 1092"/>
                    <a:gd name="T26" fmla="*/ 36 w 396"/>
                    <a:gd name="T27" fmla="*/ 1092 h 1092"/>
                    <a:gd name="T28" fmla="*/ 40 w 396"/>
                    <a:gd name="T29" fmla="*/ 1092 h 1092"/>
                    <a:gd name="T30" fmla="*/ 188 w 396"/>
                    <a:gd name="T31" fmla="*/ 1056 h 1092"/>
                    <a:gd name="T32" fmla="*/ 190 w 396"/>
                    <a:gd name="T33" fmla="*/ 1052 h 1092"/>
                    <a:gd name="T34" fmla="*/ 282 w 396"/>
                    <a:gd name="T35" fmla="*/ 652 h 1092"/>
                    <a:gd name="T36" fmla="*/ 332 w 396"/>
                    <a:gd name="T37" fmla="*/ 446 h 1092"/>
                    <a:gd name="T38" fmla="*/ 340 w 396"/>
                    <a:gd name="T39" fmla="*/ 424 h 1092"/>
                    <a:gd name="T40" fmla="*/ 354 w 396"/>
                    <a:gd name="T41" fmla="*/ 380 h 1092"/>
                    <a:gd name="T42" fmla="*/ 396 w 396"/>
                    <a:gd name="T43" fmla="*/ 198 h 1092"/>
                    <a:gd name="T44" fmla="*/ 396 w 396"/>
                    <a:gd name="T45" fmla="*/ 198 h 1092"/>
                    <a:gd name="T46" fmla="*/ 394 w 396"/>
                    <a:gd name="T47" fmla="*/ 6 h 1092"/>
                    <a:gd name="T48" fmla="*/ 392 w 396"/>
                    <a:gd name="T49" fmla="*/ 2 h 1092"/>
                    <a:gd name="T50" fmla="*/ 388 w 396"/>
                    <a:gd name="T51" fmla="*/ 0 h 1092"/>
                    <a:gd name="T52" fmla="*/ 384 w 396"/>
                    <a:gd name="T53" fmla="*/ 10 h 1092"/>
                    <a:gd name="T54" fmla="*/ 386 w 396"/>
                    <a:gd name="T55" fmla="*/ 196 h 1092"/>
                    <a:gd name="T56" fmla="*/ 342 w 396"/>
                    <a:gd name="T57" fmla="*/ 384 h 1092"/>
                    <a:gd name="T58" fmla="*/ 332 w 396"/>
                    <a:gd name="T59" fmla="*/ 418 h 1092"/>
                    <a:gd name="T60" fmla="*/ 322 w 396"/>
                    <a:gd name="T61" fmla="*/ 448 h 1092"/>
                    <a:gd name="T62" fmla="*/ 258 w 396"/>
                    <a:gd name="T63" fmla="*/ 714 h 1092"/>
                    <a:gd name="T64" fmla="*/ 182 w 396"/>
                    <a:gd name="T65" fmla="*/ 1046 h 1092"/>
                    <a:gd name="T66" fmla="*/ 44 w 396"/>
                    <a:gd name="T67" fmla="*/ 1082 h 1092"/>
                    <a:gd name="T68" fmla="*/ 36 w 396"/>
                    <a:gd name="T69" fmla="*/ 1010 h 1092"/>
                    <a:gd name="T70" fmla="*/ 10 w 396"/>
                    <a:gd name="T71" fmla="*/ 800 h 1092"/>
                    <a:gd name="T72" fmla="*/ 24 w 396"/>
                    <a:gd name="T73" fmla="*/ 740 h 1092"/>
                    <a:gd name="T74" fmla="*/ 138 w 396"/>
                    <a:gd name="T75" fmla="*/ 340 h 1092"/>
                    <a:gd name="T76" fmla="*/ 138 w 396"/>
                    <a:gd name="T77" fmla="*/ 338 h 1092"/>
                    <a:gd name="T78" fmla="*/ 136 w 396"/>
                    <a:gd name="T79" fmla="*/ 336 h 1092"/>
                    <a:gd name="T80" fmla="*/ 114 w 396"/>
                    <a:gd name="T81" fmla="*/ 286 h 1092"/>
                    <a:gd name="T82" fmla="*/ 84 w 396"/>
                    <a:gd name="T83" fmla="*/ 216 h 1092"/>
                    <a:gd name="T84" fmla="*/ 82 w 396"/>
                    <a:gd name="T85" fmla="*/ 212 h 1092"/>
                    <a:gd name="T86" fmla="*/ 90 w 396"/>
                    <a:gd name="T87" fmla="*/ 182 h 1092"/>
                    <a:gd name="T88" fmla="*/ 126 w 396"/>
                    <a:gd name="T89" fmla="*/ 90 h 1092"/>
                    <a:gd name="T90" fmla="*/ 146 w 396"/>
                    <a:gd name="T91" fmla="*/ 44 h 1092"/>
                    <a:gd name="T92" fmla="*/ 384 w 396"/>
                    <a:gd name="T93" fmla="*/ 1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6" h="1092">
                      <a:moveTo>
                        <a:pt x="388" y="0"/>
                      </a:moveTo>
                      <a:lnTo>
                        <a:pt x="142" y="36"/>
                      </a:lnTo>
                      <a:lnTo>
                        <a:pt x="142" y="36"/>
                      </a:lnTo>
                      <a:lnTo>
                        <a:pt x="140" y="38"/>
                      </a:lnTo>
                      <a:lnTo>
                        <a:pt x="140" y="38"/>
                      </a:lnTo>
                      <a:lnTo>
                        <a:pt x="126" y="66"/>
                      </a:lnTo>
                      <a:lnTo>
                        <a:pt x="104" y="116"/>
                      </a:lnTo>
                      <a:lnTo>
                        <a:pt x="92" y="144"/>
                      </a:lnTo>
                      <a:lnTo>
                        <a:pt x="82" y="170"/>
                      </a:lnTo>
                      <a:lnTo>
                        <a:pt x="76" y="194"/>
                      </a:lnTo>
                      <a:lnTo>
                        <a:pt x="74" y="212"/>
                      </a:lnTo>
                      <a:lnTo>
                        <a:pt x="74" y="212"/>
                      </a:lnTo>
                      <a:lnTo>
                        <a:pt x="74" y="220"/>
                      </a:lnTo>
                      <a:lnTo>
                        <a:pt x="74" y="220"/>
                      </a:lnTo>
                      <a:lnTo>
                        <a:pt x="102" y="284"/>
                      </a:lnTo>
                      <a:lnTo>
                        <a:pt x="128" y="340"/>
                      </a:lnTo>
                      <a:lnTo>
                        <a:pt x="128" y="340"/>
                      </a:lnTo>
                      <a:lnTo>
                        <a:pt x="56" y="596"/>
                      </a:lnTo>
                      <a:lnTo>
                        <a:pt x="16" y="734"/>
                      </a:lnTo>
                      <a:lnTo>
                        <a:pt x="0" y="800"/>
                      </a:lnTo>
                      <a:lnTo>
                        <a:pt x="0" y="800"/>
                      </a:lnTo>
                      <a:lnTo>
                        <a:pt x="12" y="906"/>
                      </a:lnTo>
                      <a:lnTo>
                        <a:pt x="26" y="1012"/>
                      </a:lnTo>
                      <a:lnTo>
                        <a:pt x="26" y="1012"/>
                      </a:lnTo>
                      <a:lnTo>
                        <a:pt x="26" y="1012"/>
                      </a:lnTo>
                      <a:lnTo>
                        <a:pt x="34" y="1088"/>
                      </a:lnTo>
                      <a:lnTo>
                        <a:pt x="34" y="1088"/>
                      </a:lnTo>
                      <a:lnTo>
                        <a:pt x="36" y="1092"/>
                      </a:lnTo>
                      <a:lnTo>
                        <a:pt x="36" y="1092"/>
                      </a:lnTo>
                      <a:lnTo>
                        <a:pt x="40" y="1092"/>
                      </a:lnTo>
                      <a:lnTo>
                        <a:pt x="188" y="1056"/>
                      </a:lnTo>
                      <a:lnTo>
                        <a:pt x="188" y="1056"/>
                      </a:lnTo>
                      <a:lnTo>
                        <a:pt x="190" y="1054"/>
                      </a:lnTo>
                      <a:lnTo>
                        <a:pt x="190" y="1052"/>
                      </a:lnTo>
                      <a:lnTo>
                        <a:pt x="190" y="1052"/>
                      </a:lnTo>
                      <a:lnTo>
                        <a:pt x="282" y="652"/>
                      </a:lnTo>
                      <a:lnTo>
                        <a:pt x="320" y="494"/>
                      </a:lnTo>
                      <a:lnTo>
                        <a:pt x="332" y="446"/>
                      </a:lnTo>
                      <a:lnTo>
                        <a:pt x="340" y="424"/>
                      </a:lnTo>
                      <a:lnTo>
                        <a:pt x="340" y="424"/>
                      </a:lnTo>
                      <a:lnTo>
                        <a:pt x="346" y="408"/>
                      </a:lnTo>
                      <a:lnTo>
                        <a:pt x="354" y="380"/>
                      </a:lnTo>
                      <a:lnTo>
                        <a:pt x="372" y="306"/>
                      </a:lnTo>
                      <a:lnTo>
                        <a:pt x="396" y="198"/>
                      </a:lnTo>
                      <a:lnTo>
                        <a:pt x="396" y="198"/>
                      </a:lnTo>
                      <a:lnTo>
                        <a:pt x="396" y="198"/>
                      </a:lnTo>
                      <a:lnTo>
                        <a:pt x="394" y="6"/>
                      </a:lnTo>
                      <a:lnTo>
                        <a:pt x="394" y="6"/>
                      </a:lnTo>
                      <a:lnTo>
                        <a:pt x="392" y="2"/>
                      </a:lnTo>
                      <a:lnTo>
                        <a:pt x="392" y="2"/>
                      </a:lnTo>
                      <a:lnTo>
                        <a:pt x="388" y="0"/>
                      </a:lnTo>
                      <a:lnTo>
                        <a:pt x="388" y="0"/>
                      </a:lnTo>
                      <a:close/>
                      <a:moveTo>
                        <a:pt x="384" y="10"/>
                      </a:moveTo>
                      <a:lnTo>
                        <a:pt x="384" y="10"/>
                      </a:lnTo>
                      <a:lnTo>
                        <a:pt x="386" y="196"/>
                      </a:lnTo>
                      <a:lnTo>
                        <a:pt x="386" y="196"/>
                      </a:lnTo>
                      <a:lnTo>
                        <a:pt x="358" y="322"/>
                      </a:lnTo>
                      <a:lnTo>
                        <a:pt x="342" y="384"/>
                      </a:lnTo>
                      <a:lnTo>
                        <a:pt x="336" y="406"/>
                      </a:lnTo>
                      <a:lnTo>
                        <a:pt x="332" y="418"/>
                      </a:lnTo>
                      <a:lnTo>
                        <a:pt x="332" y="418"/>
                      </a:lnTo>
                      <a:lnTo>
                        <a:pt x="322" y="448"/>
                      </a:lnTo>
                      <a:lnTo>
                        <a:pt x="304" y="516"/>
                      </a:lnTo>
                      <a:lnTo>
                        <a:pt x="258" y="714"/>
                      </a:lnTo>
                      <a:lnTo>
                        <a:pt x="182" y="1046"/>
                      </a:lnTo>
                      <a:lnTo>
                        <a:pt x="182" y="1046"/>
                      </a:lnTo>
                      <a:lnTo>
                        <a:pt x="44" y="1082"/>
                      </a:lnTo>
                      <a:lnTo>
                        <a:pt x="44" y="1082"/>
                      </a:lnTo>
                      <a:lnTo>
                        <a:pt x="36" y="1010"/>
                      </a:lnTo>
                      <a:lnTo>
                        <a:pt x="36" y="1010"/>
                      </a:lnTo>
                      <a:lnTo>
                        <a:pt x="20" y="888"/>
                      </a:lnTo>
                      <a:lnTo>
                        <a:pt x="10" y="800"/>
                      </a:lnTo>
                      <a:lnTo>
                        <a:pt x="10" y="800"/>
                      </a:lnTo>
                      <a:lnTo>
                        <a:pt x="24" y="740"/>
                      </a:lnTo>
                      <a:lnTo>
                        <a:pt x="60" y="612"/>
                      </a:lnTo>
                      <a:lnTo>
                        <a:pt x="138" y="340"/>
                      </a:lnTo>
                      <a:lnTo>
                        <a:pt x="138" y="340"/>
                      </a:lnTo>
                      <a:lnTo>
                        <a:pt x="138" y="338"/>
                      </a:lnTo>
                      <a:lnTo>
                        <a:pt x="138" y="338"/>
                      </a:lnTo>
                      <a:lnTo>
                        <a:pt x="136" y="336"/>
                      </a:lnTo>
                      <a:lnTo>
                        <a:pt x="136" y="336"/>
                      </a:lnTo>
                      <a:lnTo>
                        <a:pt x="114" y="286"/>
                      </a:lnTo>
                      <a:lnTo>
                        <a:pt x="84" y="216"/>
                      </a:lnTo>
                      <a:lnTo>
                        <a:pt x="84" y="216"/>
                      </a:lnTo>
                      <a:lnTo>
                        <a:pt x="82" y="212"/>
                      </a:lnTo>
                      <a:lnTo>
                        <a:pt x="82" y="212"/>
                      </a:lnTo>
                      <a:lnTo>
                        <a:pt x="84" y="198"/>
                      </a:lnTo>
                      <a:lnTo>
                        <a:pt x="90" y="182"/>
                      </a:lnTo>
                      <a:lnTo>
                        <a:pt x="104" y="138"/>
                      </a:lnTo>
                      <a:lnTo>
                        <a:pt x="126" y="90"/>
                      </a:lnTo>
                      <a:lnTo>
                        <a:pt x="146" y="44"/>
                      </a:lnTo>
                      <a:lnTo>
                        <a:pt x="146" y="44"/>
                      </a:lnTo>
                      <a:lnTo>
                        <a:pt x="384" y="10"/>
                      </a:lnTo>
                      <a:lnTo>
                        <a:pt x="384"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0" name="Freeform 5919"/>
                <p:cNvSpPr>
                  <a:spLocks/>
                </p:cNvSpPr>
                <p:nvPr/>
              </p:nvSpPr>
              <p:spPr bwMode="auto">
                <a:xfrm>
                  <a:off x="4572" y="1376"/>
                  <a:ext cx="476" cy="846"/>
                </a:xfrm>
                <a:custGeom>
                  <a:avLst/>
                  <a:gdLst>
                    <a:gd name="T0" fmla="*/ 18 w 476"/>
                    <a:gd name="T1" fmla="*/ 244 h 846"/>
                    <a:gd name="T2" fmla="*/ 26 w 476"/>
                    <a:gd name="T3" fmla="*/ 334 h 846"/>
                    <a:gd name="T4" fmla="*/ 44 w 476"/>
                    <a:gd name="T5" fmla="*/ 418 h 846"/>
                    <a:gd name="T6" fmla="*/ 62 w 476"/>
                    <a:gd name="T7" fmla="*/ 464 h 846"/>
                    <a:gd name="T8" fmla="*/ 84 w 476"/>
                    <a:gd name="T9" fmla="*/ 508 h 846"/>
                    <a:gd name="T10" fmla="*/ 116 w 476"/>
                    <a:gd name="T11" fmla="*/ 552 h 846"/>
                    <a:gd name="T12" fmla="*/ 124 w 476"/>
                    <a:gd name="T13" fmla="*/ 560 h 846"/>
                    <a:gd name="T14" fmla="*/ 144 w 476"/>
                    <a:gd name="T15" fmla="*/ 574 h 846"/>
                    <a:gd name="T16" fmla="*/ 170 w 476"/>
                    <a:gd name="T17" fmla="*/ 584 h 846"/>
                    <a:gd name="T18" fmla="*/ 202 w 476"/>
                    <a:gd name="T19" fmla="*/ 586 h 846"/>
                    <a:gd name="T20" fmla="*/ 224 w 476"/>
                    <a:gd name="T21" fmla="*/ 582 h 846"/>
                    <a:gd name="T22" fmla="*/ 228 w 476"/>
                    <a:gd name="T23" fmla="*/ 620 h 846"/>
                    <a:gd name="T24" fmla="*/ 226 w 476"/>
                    <a:gd name="T25" fmla="*/ 666 h 846"/>
                    <a:gd name="T26" fmla="*/ 224 w 476"/>
                    <a:gd name="T27" fmla="*/ 676 h 846"/>
                    <a:gd name="T28" fmla="*/ 224 w 476"/>
                    <a:gd name="T29" fmla="*/ 714 h 846"/>
                    <a:gd name="T30" fmla="*/ 244 w 476"/>
                    <a:gd name="T31" fmla="*/ 824 h 846"/>
                    <a:gd name="T32" fmla="*/ 250 w 476"/>
                    <a:gd name="T33" fmla="*/ 846 h 846"/>
                    <a:gd name="T34" fmla="*/ 314 w 476"/>
                    <a:gd name="T35" fmla="*/ 778 h 846"/>
                    <a:gd name="T36" fmla="*/ 388 w 476"/>
                    <a:gd name="T37" fmla="*/ 688 h 846"/>
                    <a:gd name="T38" fmla="*/ 434 w 476"/>
                    <a:gd name="T39" fmla="*/ 620 h 846"/>
                    <a:gd name="T40" fmla="*/ 450 w 476"/>
                    <a:gd name="T41" fmla="*/ 580 h 846"/>
                    <a:gd name="T42" fmla="*/ 454 w 476"/>
                    <a:gd name="T43" fmla="*/ 564 h 846"/>
                    <a:gd name="T44" fmla="*/ 470 w 476"/>
                    <a:gd name="T45" fmla="*/ 452 h 846"/>
                    <a:gd name="T46" fmla="*/ 476 w 476"/>
                    <a:gd name="T47" fmla="*/ 362 h 846"/>
                    <a:gd name="T48" fmla="*/ 474 w 476"/>
                    <a:gd name="T49" fmla="*/ 322 h 846"/>
                    <a:gd name="T50" fmla="*/ 466 w 476"/>
                    <a:gd name="T51" fmla="*/ 292 h 846"/>
                    <a:gd name="T52" fmla="*/ 460 w 476"/>
                    <a:gd name="T53" fmla="*/ 278 h 846"/>
                    <a:gd name="T54" fmla="*/ 414 w 476"/>
                    <a:gd name="T55" fmla="*/ 216 h 846"/>
                    <a:gd name="T56" fmla="*/ 318 w 476"/>
                    <a:gd name="T57" fmla="*/ 116 h 846"/>
                    <a:gd name="T58" fmla="*/ 264 w 476"/>
                    <a:gd name="T59" fmla="*/ 68 h 846"/>
                    <a:gd name="T60" fmla="*/ 212 w 476"/>
                    <a:gd name="T61" fmla="*/ 30 h 846"/>
                    <a:gd name="T62" fmla="*/ 164 w 476"/>
                    <a:gd name="T63" fmla="*/ 6 h 846"/>
                    <a:gd name="T64" fmla="*/ 134 w 476"/>
                    <a:gd name="T65" fmla="*/ 0 h 846"/>
                    <a:gd name="T66" fmla="*/ 124 w 476"/>
                    <a:gd name="T67" fmla="*/ 2 h 846"/>
                    <a:gd name="T68" fmla="*/ 94 w 476"/>
                    <a:gd name="T69" fmla="*/ 12 h 846"/>
                    <a:gd name="T70" fmla="*/ 68 w 476"/>
                    <a:gd name="T71" fmla="*/ 26 h 846"/>
                    <a:gd name="T72" fmla="*/ 48 w 476"/>
                    <a:gd name="T73" fmla="*/ 46 h 846"/>
                    <a:gd name="T74" fmla="*/ 16 w 476"/>
                    <a:gd name="T75" fmla="*/ 86 h 846"/>
                    <a:gd name="T76" fmla="*/ 0 w 476"/>
                    <a:gd name="T77" fmla="*/ 118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846">
                      <a:moveTo>
                        <a:pt x="18" y="244"/>
                      </a:moveTo>
                      <a:lnTo>
                        <a:pt x="18" y="244"/>
                      </a:lnTo>
                      <a:lnTo>
                        <a:pt x="22" y="298"/>
                      </a:lnTo>
                      <a:lnTo>
                        <a:pt x="26" y="334"/>
                      </a:lnTo>
                      <a:lnTo>
                        <a:pt x="34" y="374"/>
                      </a:lnTo>
                      <a:lnTo>
                        <a:pt x="44" y="418"/>
                      </a:lnTo>
                      <a:lnTo>
                        <a:pt x="52" y="442"/>
                      </a:lnTo>
                      <a:lnTo>
                        <a:pt x="62" y="464"/>
                      </a:lnTo>
                      <a:lnTo>
                        <a:pt x="72" y="486"/>
                      </a:lnTo>
                      <a:lnTo>
                        <a:pt x="84" y="508"/>
                      </a:lnTo>
                      <a:lnTo>
                        <a:pt x="100" y="530"/>
                      </a:lnTo>
                      <a:lnTo>
                        <a:pt x="116" y="552"/>
                      </a:lnTo>
                      <a:lnTo>
                        <a:pt x="116" y="552"/>
                      </a:lnTo>
                      <a:lnTo>
                        <a:pt x="124" y="560"/>
                      </a:lnTo>
                      <a:lnTo>
                        <a:pt x="134" y="568"/>
                      </a:lnTo>
                      <a:lnTo>
                        <a:pt x="144" y="574"/>
                      </a:lnTo>
                      <a:lnTo>
                        <a:pt x="152" y="578"/>
                      </a:lnTo>
                      <a:lnTo>
                        <a:pt x="170" y="584"/>
                      </a:lnTo>
                      <a:lnTo>
                        <a:pt x="188" y="586"/>
                      </a:lnTo>
                      <a:lnTo>
                        <a:pt x="202" y="586"/>
                      </a:lnTo>
                      <a:lnTo>
                        <a:pt x="214" y="584"/>
                      </a:lnTo>
                      <a:lnTo>
                        <a:pt x="224" y="582"/>
                      </a:lnTo>
                      <a:lnTo>
                        <a:pt x="224" y="582"/>
                      </a:lnTo>
                      <a:lnTo>
                        <a:pt x="228" y="620"/>
                      </a:lnTo>
                      <a:lnTo>
                        <a:pt x="228" y="650"/>
                      </a:lnTo>
                      <a:lnTo>
                        <a:pt x="226" y="666"/>
                      </a:lnTo>
                      <a:lnTo>
                        <a:pt x="224" y="676"/>
                      </a:lnTo>
                      <a:lnTo>
                        <a:pt x="224" y="676"/>
                      </a:lnTo>
                      <a:lnTo>
                        <a:pt x="222" y="692"/>
                      </a:lnTo>
                      <a:lnTo>
                        <a:pt x="224" y="714"/>
                      </a:lnTo>
                      <a:lnTo>
                        <a:pt x="234" y="772"/>
                      </a:lnTo>
                      <a:lnTo>
                        <a:pt x="244" y="824"/>
                      </a:lnTo>
                      <a:lnTo>
                        <a:pt x="250" y="846"/>
                      </a:lnTo>
                      <a:lnTo>
                        <a:pt x="250" y="846"/>
                      </a:lnTo>
                      <a:lnTo>
                        <a:pt x="282" y="814"/>
                      </a:lnTo>
                      <a:lnTo>
                        <a:pt x="314" y="778"/>
                      </a:lnTo>
                      <a:lnTo>
                        <a:pt x="350" y="734"/>
                      </a:lnTo>
                      <a:lnTo>
                        <a:pt x="388" y="688"/>
                      </a:lnTo>
                      <a:lnTo>
                        <a:pt x="420" y="642"/>
                      </a:lnTo>
                      <a:lnTo>
                        <a:pt x="434" y="620"/>
                      </a:lnTo>
                      <a:lnTo>
                        <a:pt x="444" y="598"/>
                      </a:lnTo>
                      <a:lnTo>
                        <a:pt x="450" y="580"/>
                      </a:lnTo>
                      <a:lnTo>
                        <a:pt x="454" y="564"/>
                      </a:lnTo>
                      <a:lnTo>
                        <a:pt x="454" y="564"/>
                      </a:lnTo>
                      <a:lnTo>
                        <a:pt x="460" y="530"/>
                      </a:lnTo>
                      <a:lnTo>
                        <a:pt x="470" y="452"/>
                      </a:lnTo>
                      <a:lnTo>
                        <a:pt x="474" y="406"/>
                      </a:lnTo>
                      <a:lnTo>
                        <a:pt x="476" y="362"/>
                      </a:lnTo>
                      <a:lnTo>
                        <a:pt x="476" y="340"/>
                      </a:lnTo>
                      <a:lnTo>
                        <a:pt x="474" y="322"/>
                      </a:lnTo>
                      <a:lnTo>
                        <a:pt x="470" y="306"/>
                      </a:lnTo>
                      <a:lnTo>
                        <a:pt x="466" y="292"/>
                      </a:lnTo>
                      <a:lnTo>
                        <a:pt x="466" y="292"/>
                      </a:lnTo>
                      <a:lnTo>
                        <a:pt x="460" y="278"/>
                      </a:lnTo>
                      <a:lnTo>
                        <a:pt x="448" y="260"/>
                      </a:lnTo>
                      <a:lnTo>
                        <a:pt x="414" y="216"/>
                      </a:lnTo>
                      <a:lnTo>
                        <a:pt x="370" y="166"/>
                      </a:lnTo>
                      <a:lnTo>
                        <a:pt x="318" y="116"/>
                      </a:lnTo>
                      <a:lnTo>
                        <a:pt x="292" y="92"/>
                      </a:lnTo>
                      <a:lnTo>
                        <a:pt x="264" y="68"/>
                      </a:lnTo>
                      <a:lnTo>
                        <a:pt x="238" y="48"/>
                      </a:lnTo>
                      <a:lnTo>
                        <a:pt x="212" y="30"/>
                      </a:lnTo>
                      <a:lnTo>
                        <a:pt x="186" y="16"/>
                      </a:lnTo>
                      <a:lnTo>
                        <a:pt x="164" y="6"/>
                      </a:lnTo>
                      <a:lnTo>
                        <a:pt x="142" y="2"/>
                      </a:lnTo>
                      <a:lnTo>
                        <a:pt x="134" y="0"/>
                      </a:lnTo>
                      <a:lnTo>
                        <a:pt x="124" y="2"/>
                      </a:lnTo>
                      <a:lnTo>
                        <a:pt x="124" y="2"/>
                      </a:lnTo>
                      <a:lnTo>
                        <a:pt x="110" y="6"/>
                      </a:lnTo>
                      <a:lnTo>
                        <a:pt x="94" y="12"/>
                      </a:lnTo>
                      <a:lnTo>
                        <a:pt x="82" y="18"/>
                      </a:lnTo>
                      <a:lnTo>
                        <a:pt x="68" y="26"/>
                      </a:lnTo>
                      <a:lnTo>
                        <a:pt x="58" y="36"/>
                      </a:lnTo>
                      <a:lnTo>
                        <a:pt x="48" y="46"/>
                      </a:lnTo>
                      <a:lnTo>
                        <a:pt x="30" y="66"/>
                      </a:lnTo>
                      <a:lnTo>
                        <a:pt x="16" y="86"/>
                      </a:lnTo>
                      <a:lnTo>
                        <a:pt x="6" y="102"/>
                      </a:lnTo>
                      <a:lnTo>
                        <a:pt x="0" y="118"/>
                      </a:lnTo>
                      <a:lnTo>
                        <a:pt x="1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1" name="Freeform 5920"/>
                <p:cNvSpPr>
                  <a:spLocks noEditPoints="1"/>
                </p:cNvSpPr>
                <p:nvPr/>
              </p:nvSpPr>
              <p:spPr bwMode="auto">
                <a:xfrm>
                  <a:off x="4566" y="1372"/>
                  <a:ext cx="486" cy="856"/>
                </a:xfrm>
                <a:custGeom>
                  <a:avLst/>
                  <a:gdLst>
                    <a:gd name="T0" fmla="*/ 114 w 486"/>
                    <a:gd name="T1" fmla="*/ 4 h 856"/>
                    <a:gd name="T2" fmla="*/ 72 w 486"/>
                    <a:gd name="T3" fmla="*/ 26 h 856"/>
                    <a:gd name="T4" fmla="*/ 32 w 486"/>
                    <a:gd name="T5" fmla="*/ 66 h 856"/>
                    <a:gd name="T6" fmla="*/ 0 w 486"/>
                    <a:gd name="T7" fmla="*/ 120 h 856"/>
                    <a:gd name="T8" fmla="*/ 0 w 486"/>
                    <a:gd name="T9" fmla="*/ 122 h 856"/>
                    <a:gd name="T10" fmla="*/ 20 w 486"/>
                    <a:gd name="T11" fmla="*/ 248 h 856"/>
                    <a:gd name="T12" fmla="*/ 22 w 486"/>
                    <a:gd name="T13" fmla="*/ 274 h 856"/>
                    <a:gd name="T14" fmla="*/ 40 w 486"/>
                    <a:gd name="T15" fmla="*/ 404 h 856"/>
                    <a:gd name="T16" fmla="*/ 80 w 486"/>
                    <a:gd name="T17" fmla="*/ 502 h 856"/>
                    <a:gd name="T18" fmla="*/ 118 w 486"/>
                    <a:gd name="T19" fmla="*/ 558 h 856"/>
                    <a:gd name="T20" fmla="*/ 150 w 486"/>
                    <a:gd name="T21" fmla="*/ 584 h 856"/>
                    <a:gd name="T22" fmla="*/ 196 w 486"/>
                    <a:gd name="T23" fmla="*/ 596 h 856"/>
                    <a:gd name="T24" fmla="*/ 226 w 486"/>
                    <a:gd name="T25" fmla="*/ 592 h 856"/>
                    <a:gd name="T26" fmla="*/ 230 w 486"/>
                    <a:gd name="T27" fmla="*/ 644 h 856"/>
                    <a:gd name="T28" fmla="*/ 226 w 486"/>
                    <a:gd name="T29" fmla="*/ 680 h 856"/>
                    <a:gd name="T30" fmla="*/ 226 w 486"/>
                    <a:gd name="T31" fmla="*/ 712 h 856"/>
                    <a:gd name="T32" fmla="*/ 252 w 486"/>
                    <a:gd name="T33" fmla="*/ 852 h 856"/>
                    <a:gd name="T34" fmla="*/ 254 w 486"/>
                    <a:gd name="T35" fmla="*/ 856 h 856"/>
                    <a:gd name="T36" fmla="*/ 260 w 486"/>
                    <a:gd name="T37" fmla="*/ 854 h 856"/>
                    <a:gd name="T38" fmla="*/ 326 w 486"/>
                    <a:gd name="T39" fmla="*/ 780 h 856"/>
                    <a:gd name="T40" fmla="*/ 432 w 486"/>
                    <a:gd name="T41" fmla="*/ 646 h 856"/>
                    <a:gd name="T42" fmla="*/ 462 w 486"/>
                    <a:gd name="T43" fmla="*/ 584 h 856"/>
                    <a:gd name="T44" fmla="*/ 470 w 486"/>
                    <a:gd name="T45" fmla="*/ 532 h 856"/>
                    <a:gd name="T46" fmla="*/ 486 w 486"/>
                    <a:gd name="T47" fmla="*/ 408 h 856"/>
                    <a:gd name="T48" fmla="*/ 484 w 486"/>
                    <a:gd name="T49" fmla="*/ 324 h 856"/>
                    <a:gd name="T50" fmla="*/ 478 w 486"/>
                    <a:gd name="T51" fmla="*/ 294 h 856"/>
                    <a:gd name="T52" fmla="*/ 442 w 486"/>
                    <a:gd name="T53" fmla="*/ 240 h 856"/>
                    <a:gd name="T54" fmla="*/ 326 w 486"/>
                    <a:gd name="T55" fmla="*/ 114 h 856"/>
                    <a:gd name="T56" fmla="*/ 244 w 486"/>
                    <a:gd name="T57" fmla="*/ 48 h 856"/>
                    <a:gd name="T58" fmla="*/ 170 w 486"/>
                    <a:gd name="T59" fmla="*/ 6 h 856"/>
                    <a:gd name="T60" fmla="*/ 130 w 486"/>
                    <a:gd name="T61" fmla="*/ 0 h 856"/>
                    <a:gd name="T62" fmla="*/ 132 w 486"/>
                    <a:gd name="T63" fmla="*/ 10 h 856"/>
                    <a:gd name="T64" fmla="*/ 168 w 486"/>
                    <a:gd name="T65" fmla="*/ 14 h 856"/>
                    <a:gd name="T66" fmla="*/ 242 w 486"/>
                    <a:gd name="T67" fmla="*/ 56 h 856"/>
                    <a:gd name="T68" fmla="*/ 322 w 486"/>
                    <a:gd name="T69" fmla="*/ 122 h 856"/>
                    <a:gd name="T70" fmla="*/ 450 w 486"/>
                    <a:gd name="T71" fmla="*/ 266 h 856"/>
                    <a:gd name="T72" fmla="*/ 468 w 486"/>
                    <a:gd name="T73" fmla="*/ 298 h 856"/>
                    <a:gd name="T74" fmla="*/ 478 w 486"/>
                    <a:gd name="T75" fmla="*/ 366 h 856"/>
                    <a:gd name="T76" fmla="*/ 474 w 486"/>
                    <a:gd name="T77" fmla="*/ 432 h 856"/>
                    <a:gd name="T78" fmla="*/ 456 w 486"/>
                    <a:gd name="T79" fmla="*/ 568 h 856"/>
                    <a:gd name="T80" fmla="*/ 446 w 486"/>
                    <a:gd name="T81" fmla="*/ 598 h 856"/>
                    <a:gd name="T82" fmla="*/ 400 w 486"/>
                    <a:gd name="T83" fmla="*/ 676 h 856"/>
                    <a:gd name="T84" fmla="*/ 302 w 486"/>
                    <a:gd name="T85" fmla="*/ 794 h 856"/>
                    <a:gd name="T86" fmla="*/ 242 w 486"/>
                    <a:gd name="T87" fmla="*/ 764 h 856"/>
                    <a:gd name="T88" fmla="*/ 234 w 486"/>
                    <a:gd name="T89" fmla="*/ 694 h 856"/>
                    <a:gd name="T90" fmla="*/ 238 w 486"/>
                    <a:gd name="T91" fmla="*/ 666 h 856"/>
                    <a:gd name="T92" fmla="*/ 238 w 486"/>
                    <a:gd name="T93" fmla="*/ 604 h 856"/>
                    <a:gd name="T94" fmla="*/ 232 w 486"/>
                    <a:gd name="T95" fmla="*/ 582 h 856"/>
                    <a:gd name="T96" fmla="*/ 228 w 486"/>
                    <a:gd name="T97" fmla="*/ 582 h 856"/>
                    <a:gd name="T98" fmla="*/ 192 w 486"/>
                    <a:gd name="T99" fmla="*/ 586 h 856"/>
                    <a:gd name="T100" fmla="*/ 142 w 486"/>
                    <a:gd name="T101" fmla="*/ 568 h 856"/>
                    <a:gd name="T102" fmla="*/ 126 w 486"/>
                    <a:gd name="T103" fmla="*/ 552 h 856"/>
                    <a:gd name="T104" fmla="*/ 88 w 486"/>
                    <a:gd name="T105" fmla="*/ 496 h 856"/>
                    <a:gd name="T106" fmla="*/ 50 w 486"/>
                    <a:gd name="T107" fmla="*/ 402 h 856"/>
                    <a:gd name="T108" fmla="*/ 30 w 486"/>
                    <a:gd name="T109" fmla="*/ 272 h 856"/>
                    <a:gd name="T110" fmla="*/ 28 w 486"/>
                    <a:gd name="T111" fmla="*/ 248 h 856"/>
                    <a:gd name="T112" fmla="*/ 20 w 486"/>
                    <a:gd name="T113" fmla="*/ 104 h 856"/>
                    <a:gd name="T114" fmla="*/ 60 w 486"/>
                    <a:gd name="T115" fmla="*/ 50 h 856"/>
                    <a:gd name="T116" fmla="*/ 104 w 486"/>
                    <a:gd name="T117" fmla="*/ 18 h 856"/>
                    <a:gd name="T118" fmla="*/ 132 w 486"/>
                    <a:gd name="T119" fmla="*/ 1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6" h="856">
                      <a:moveTo>
                        <a:pt x="130" y="0"/>
                      </a:moveTo>
                      <a:lnTo>
                        <a:pt x="130" y="0"/>
                      </a:lnTo>
                      <a:lnTo>
                        <a:pt x="114" y="4"/>
                      </a:lnTo>
                      <a:lnTo>
                        <a:pt x="100" y="10"/>
                      </a:lnTo>
                      <a:lnTo>
                        <a:pt x="86" y="18"/>
                      </a:lnTo>
                      <a:lnTo>
                        <a:pt x="72" y="26"/>
                      </a:lnTo>
                      <a:lnTo>
                        <a:pt x="62" y="36"/>
                      </a:lnTo>
                      <a:lnTo>
                        <a:pt x="50" y="46"/>
                      </a:lnTo>
                      <a:lnTo>
                        <a:pt x="32" y="66"/>
                      </a:lnTo>
                      <a:lnTo>
                        <a:pt x="20" y="86"/>
                      </a:lnTo>
                      <a:lnTo>
                        <a:pt x="10" y="102"/>
                      </a:lnTo>
                      <a:lnTo>
                        <a:pt x="0" y="120"/>
                      </a:lnTo>
                      <a:lnTo>
                        <a:pt x="0" y="120"/>
                      </a:lnTo>
                      <a:lnTo>
                        <a:pt x="0" y="122"/>
                      </a:lnTo>
                      <a:lnTo>
                        <a:pt x="0" y="122"/>
                      </a:lnTo>
                      <a:lnTo>
                        <a:pt x="0" y="122"/>
                      </a:lnTo>
                      <a:lnTo>
                        <a:pt x="0" y="122"/>
                      </a:lnTo>
                      <a:lnTo>
                        <a:pt x="20" y="248"/>
                      </a:lnTo>
                      <a:lnTo>
                        <a:pt x="20" y="248"/>
                      </a:lnTo>
                      <a:lnTo>
                        <a:pt x="22" y="274"/>
                      </a:lnTo>
                      <a:lnTo>
                        <a:pt x="22" y="274"/>
                      </a:lnTo>
                      <a:lnTo>
                        <a:pt x="26" y="332"/>
                      </a:lnTo>
                      <a:lnTo>
                        <a:pt x="32" y="368"/>
                      </a:lnTo>
                      <a:lnTo>
                        <a:pt x="40" y="404"/>
                      </a:lnTo>
                      <a:lnTo>
                        <a:pt x="52" y="444"/>
                      </a:lnTo>
                      <a:lnTo>
                        <a:pt x="68" y="482"/>
                      </a:lnTo>
                      <a:lnTo>
                        <a:pt x="80" y="502"/>
                      </a:lnTo>
                      <a:lnTo>
                        <a:pt x="90" y="522"/>
                      </a:lnTo>
                      <a:lnTo>
                        <a:pt x="104" y="540"/>
                      </a:lnTo>
                      <a:lnTo>
                        <a:pt x="118" y="558"/>
                      </a:lnTo>
                      <a:lnTo>
                        <a:pt x="118" y="558"/>
                      </a:lnTo>
                      <a:lnTo>
                        <a:pt x="134" y="574"/>
                      </a:lnTo>
                      <a:lnTo>
                        <a:pt x="150" y="584"/>
                      </a:lnTo>
                      <a:lnTo>
                        <a:pt x="166" y="590"/>
                      </a:lnTo>
                      <a:lnTo>
                        <a:pt x="182" y="594"/>
                      </a:lnTo>
                      <a:lnTo>
                        <a:pt x="196" y="596"/>
                      </a:lnTo>
                      <a:lnTo>
                        <a:pt x="208" y="594"/>
                      </a:lnTo>
                      <a:lnTo>
                        <a:pt x="226" y="592"/>
                      </a:lnTo>
                      <a:lnTo>
                        <a:pt x="226" y="592"/>
                      </a:lnTo>
                      <a:lnTo>
                        <a:pt x="228" y="614"/>
                      </a:lnTo>
                      <a:lnTo>
                        <a:pt x="230" y="644"/>
                      </a:lnTo>
                      <a:lnTo>
                        <a:pt x="230" y="644"/>
                      </a:lnTo>
                      <a:lnTo>
                        <a:pt x="228" y="664"/>
                      </a:lnTo>
                      <a:lnTo>
                        <a:pt x="226" y="680"/>
                      </a:lnTo>
                      <a:lnTo>
                        <a:pt x="226" y="680"/>
                      </a:lnTo>
                      <a:lnTo>
                        <a:pt x="224" y="694"/>
                      </a:lnTo>
                      <a:lnTo>
                        <a:pt x="224" y="694"/>
                      </a:lnTo>
                      <a:lnTo>
                        <a:pt x="226" y="712"/>
                      </a:lnTo>
                      <a:lnTo>
                        <a:pt x="228" y="734"/>
                      </a:lnTo>
                      <a:lnTo>
                        <a:pt x="236" y="784"/>
                      </a:lnTo>
                      <a:lnTo>
                        <a:pt x="252" y="852"/>
                      </a:lnTo>
                      <a:lnTo>
                        <a:pt x="252" y="852"/>
                      </a:lnTo>
                      <a:lnTo>
                        <a:pt x="252" y="854"/>
                      </a:lnTo>
                      <a:lnTo>
                        <a:pt x="254" y="856"/>
                      </a:lnTo>
                      <a:lnTo>
                        <a:pt x="254" y="856"/>
                      </a:lnTo>
                      <a:lnTo>
                        <a:pt x="258" y="856"/>
                      </a:lnTo>
                      <a:lnTo>
                        <a:pt x="260" y="854"/>
                      </a:lnTo>
                      <a:lnTo>
                        <a:pt x="260" y="854"/>
                      </a:lnTo>
                      <a:lnTo>
                        <a:pt x="294" y="816"/>
                      </a:lnTo>
                      <a:lnTo>
                        <a:pt x="326" y="780"/>
                      </a:lnTo>
                      <a:lnTo>
                        <a:pt x="364" y="738"/>
                      </a:lnTo>
                      <a:lnTo>
                        <a:pt x="400" y="692"/>
                      </a:lnTo>
                      <a:lnTo>
                        <a:pt x="432" y="646"/>
                      </a:lnTo>
                      <a:lnTo>
                        <a:pt x="444" y="624"/>
                      </a:lnTo>
                      <a:lnTo>
                        <a:pt x="454" y="602"/>
                      </a:lnTo>
                      <a:lnTo>
                        <a:pt x="462" y="584"/>
                      </a:lnTo>
                      <a:lnTo>
                        <a:pt x="464" y="568"/>
                      </a:lnTo>
                      <a:lnTo>
                        <a:pt x="464" y="568"/>
                      </a:lnTo>
                      <a:lnTo>
                        <a:pt x="470" y="532"/>
                      </a:lnTo>
                      <a:lnTo>
                        <a:pt x="476" y="496"/>
                      </a:lnTo>
                      <a:lnTo>
                        <a:pt x="482" y="452"/>
                      </a:lnTo>
                      <a:lnTo>
                        <a:pt x="486" y="408"/>
                      </a:lnTo>
                      <a:lnTo>
                        <a:pt x="486" y="364"/>
                      </a:lnTo>
                      <a:lnTo>
                        <a:pt x="486" y="342"/>
                      </a:lnTo>
                      <a:lnTo>
                        <a:pt x="484" y="324"/>
                      </a:lnTo>
                      <a:lnTo>
                        <a:pt x="482" y="308"/>
                      </a:lnTo>
                      <a:lnTo>
                        <a:pt x="478" y="294"/>
                      </a:lnTo>
                      <a:lnTo>
                        <a:pt x="478" y="294"/>
                      </a:lnTo>
                      <a:lnTo>
                        <a:pt x="470" y="278"/>
                      </a:lnTo>
                      <a:lnTo>
                        <a:pt x="458" y="260"/>
                      </a:lnTo>
                      <a:lnTo>
                        <a:pt x="442" y="240"/>
                      </a:lnTo>
                      <a:lnTo>
                        <a:pt x="424" y="216"/>
                      </a:lnTo>
                      <a:lnTo>
                        <a:pt x="378" y="166"/>
                      </a:lnTo>
                      <a:lnTo>
                        <a:pt x="326" y="114"/>
                      </a:lnTo>
                      <a:lnTo>
                        <a:pt x="300" y="90"/>
                      </a:lnTo>
                      <a:lnTo>
                        <a:pt x="272" y="68"/>
                      </a:lnTo>
                      <a:lnTo>
                        <a:pt x="244" y="48"/>
                      </a:lnTo>
                      <a:lnTo>
                        <a:pt x="218" y="30"/>
                      </a:lnTo>
                      <a:lnTo>
                        <a:pt x="192" y="16"/>
                      </a:lnTo>
                      <a:lnTo>
                        <a:pt x="170" y="6"/>
                      </a:lnTo>
                      <a:lnTo>
                        <a:pt x="148" y="0"/>
                      </a:lnTo>
                      <a:lnTo>
                        <a:pt x="138" y="0"/>
                      </a:lnTo>
                      <a:lnTo>
                        <a:pt x="130" y="0"/>
                      </a:lnTo>
                      <a:lnTo>
                        <a:pt x="130" y="0"/>
                      </a:lnTo>
                      <a:close/>
                      <a:moveTo>
                        <a:pt x="132" y="10"/>
                      </a:moveTo>
                      <a:lnTo>
                        <a:pt x="132" y="10"/>
                      </a:lnTo>
                      <a:lnTo>
                        <a:pt x="140" y="10"/>
                      </a:lnTo>
                      <a:lnTo>
                        <a:pt x="148" y="10"/>
                      </a:lnTo>
                      <a:lnTo>
                        <a:pt x="168" y="14"/>
                      </a:lnTo>
                      <a:lnTo>
                        <a:pt x="192" y="24"/>
                      </a:lnTo>
                      <a:lnTo>
                        <a:pt x="216" y="38"/>
                      </a:lnTo>
                      <a:lnTo>
                        <a:pt x="242" y="56"/>
                      </a:lnTo>
                      <a:lnTo>
                        <a:pt x="268" y="76"/>
                      </a:lnTo>
                      <a:lnTo>
                        <a:pt x="294" y="98"/>
                      </a:lnTo>
                      <a:lnTo>
                        <a:pt x="322" y="122"/>
                      </a:lnTo>
                      <a:lnTo>
                        <a:pt x="372" y="174"/>
                      </a:lnTo>
                      <a:lnTo>
                        <a:pt x="416" y="222"/>
                      </a:lnTo>
                      <a:lnTo>
                        <a:pt x="450" y="266"/>
                      </a:lnTo>
                      <a:lnTo>
                        <a:pt x="462" y="284"/>
                      </a:lnTo>
                      <a:lnTo>
                        <a:pt x="468" y="298"/>
                      </a:lnTo>
                      <a:lnTo>
                        <a:pt x="468" y="298"/>
                      </a:lnTo>
                      <a:lnTo>
                        <a:pt x="472" y="310"/>
                      </a:lnTo>
                      <a:lnTo>
                        <a:pt x="476" y="326"/>
                      </a:lnTo>
                      <a:lnTo>
                        <a:pt x="478" y="366"/>
                      </a:lnTo>
                      <a:lnTo>
                        <a:pt x="478" y="366"/>
                      </a:lnTo>
                      <a:lnTo>
                        <a:pt x="476" y="398"/>
                      </a:lnTo>
                      <a:lnTo>
                        <a:pt x="474" y="432"/>
                      </a:lnTo>
                      <a:lnTo>
                        <a:pt x="466" y="498"/>
                      </a:lnTo>
                      <a:lnTo>
                        <a:pt x="458" y="546"/>
                      </a:lnTo>
                      <a:lnTo>
                        <a:pt x="456" y="568"/>
                      </a:lnTo>
                      <a:lnTo>
                        <a:pt x="456" y="568"/>
                      </a:lnTo>
                      <a:lnTo>
                        <a:pt x="452" y="582"/>
                      </a:lnTo>
                      <a:lnTo>
                        <a:pt x="446" y="598"/>
                      </a:lnTo>
                      <a:lnTo>
                        <a:pt x="438" y="616"/>
                      </a:lnTo>
                      <a:lnTo>
                        <a:pt x="428" y="634"/>
                      </a:lnTo>
                      <a:lnTo>
                        <a:pt x="400" y="676"/>
                      </a:lnTo>
                      <a:lnTo>
                        <a:pt x="368" y="718"/>
                      </a:lnTo>
                      <a:lnTo>
                        <a:pt x="334" y="758"/>
                      </a:lnTo>
                      <a:lnTo>
                        <a:pt x="302" y="794"/>
                      </a:lnTo>
                      <a:lnTo>
                        <a:pt x="258" y="842"/>
                      </a:lnTo>
                      <a:lnTo>
                        <a:pt x="258" y="842"/>
                      </a:lnTo>
                      <a:lnTo>
                        <a:pt x="242" y="764"/>
                      </a:lnTo>
                      <a:lnTo>
                        <a:pt x="236" y="724"/>
                      </a:lnTo>
                      <a:lnTo>
                        <a:pt x="234" y="694"/>
                      </a:lnTo>
                      <a:lnTo>
                        <a:pt x="234" y="694"/>
                      </a:lnTo>
                      <a:lnTo>
                        <a:pt x="234" y="682"/>
                      </a:lnTo>
                      <a:lnTo>
                        <a:pt x="234" y="682"/>
                      </a:lnTo>
                      <a:lnTo>
                        <a:pt x="238" y="666"/>
                      </a:lnTo>
                      <a:lnTo>
                        <a:pt x="238" y="644"/>
                      </a:lnTo>
                      <a:lnTo>
                        <a:pt x="238" y="644"/>
                      </a:lnTo>
                      <a:lnTo>
                        <a:pt x="238" y="604"/>
                      </a:lnTo>
                      <a:lnTo>
                        <a:pt x="236" y="584"/>
                      </a:lnTo>
                      <a:lnTo>
                        <a:pt x="236" y="584"/>
                      </a:lnTo>
                      <a:lnTo>
                        <a:pt x="232" y="582"/>
                      </a:lnTo>
                      <a:lnTo>
                        <a:pt x="232" y="582"/>
                      </a:lnTo>
                      <a:lnTo>
                        <a:pt x="228" y="582"/>
                      </a:lnTo>
                      <a:lnTo>
                        <a:pt x="228" y="582"/>
                      </a:lnTo>
                      <a:lnTo>
                        <a:pt x="218" y="584"/>
                      </a:lnTo>
                      <a:lnTo>
                        <a:pt x="206" y="586"/>
                      </a:lnTo>
                      <a:lnTo>
                        <a:pt x="192" y="586"/>
                      </a:lnTo>
                      <a:lnTo>
                        <a:pt x="176" y="584"/>
                      </a:lnTo>
                      <a:lnTo>
                        <a:pt x="160" y="578"/>
                      </a:lnTo>
                      <a:lnTo>
                        <a:pt x="142" y="568"/>
                      </a:lnTo>
                      <a:lnTo>
                        <a:pt x="134" y="560"/>
                      </a:lnTo>
                      <a:lnTo>
                        <a:pt x="126" y="552"/>
                      </a:lnTo>
                      <a:lnTo>
                        <a:pt x="126" y="552"/>
                      </a:lnTo>
                      <a:lnTo>
                        <a:pt x="112" y="534"/>
                      </a:lnTo>
                      <a:lnTo>
                        <a:pt x="98" y="516"/>
                      </a:lnTo>
                      <a:lnTo>
                        <a:pt x="88" y="496"/>
                      </a:lnTo>
                      <a:lnTo>
                        <a:pt x="78" y="478"/>
                      </a:lnTo>
                      <a:lnTo>
                        <a:pt x="62" y="440"/>
                      </a:lnTo>
                      <a:lnTo>
                        <a:pt x="50" y="402"/>
                      </a:lnTo>
                      <a:lnTo>
                        <a:pt x="42" y="364"/>
                      </a:lnTo>
                      <a:lnTo>
                        <a:pt x="36" y="330"/>
                      </a:lnTo>
                      <a:lnTo>
                        <a:pt x="30" y="272"/>
                      </a:lnTo>
                      <a:lnTo>
                        <a:pt x="30" y="272"/>
                      </a:lnTo>
                      <a:lnTo>
                        <a:pt x="28" y="248"/>
                      </a:lnTo>
                      <a:lnTo>
                        <a:pt x="28" y="248"/>
                      </a:lnTo>
                      <a:lnTo>
                        <a:pt x="10" y="122"/>
                      </a:lnTo>
                      <a:lnTo>
                        <a:pt x="10" y="122"/>
                      </a:lnTo>
                      <a:lnTo>
                        <a:pt x="20" y="104"/>
                      </a:lnTo>
                      <a:lnTo>
                        <a:pt x="30" y="86"/>
                      </a:lnTo>
                      <a:lnTo>
                        <a:pt x="44" y="68"/>
                      </a:lnTo>
                      <a:lnTo>
                        <a:pt x="60" y="50"/>
                      </a:lnTo>
                      <a:lnTo>
                        <a:pt x="80" y="32"/>
                      </a:lnTo>
                      <a:lnTo>
                        <a:pt x="92" y="26"/>
                      </a:lnTo>
                      <a:lnTo>
                        <a:pt x="104" y="18"/>
                      </a:lnTo>
                      <a:lnTo>
                        <a:pt x="118" y="14"/>
                      </a:lnTo>
                      <a:lnTo>
                        <a:pt x="132" y="10"/>
                      </a:lnTo>
                      <a:lnTo>
                        <a:pt x="132"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2" name="Freeform 5921"/>
                <p:cNvSpPr>
                  <a:spLocks/>
                </p:cNvSpPr>
                <p:nvPr/>
              </p:nvSpPr>
              <p:spPr bwMode="auto">
                <a:xfrm>
                  <a:off x="4626" y="1252"/>
                  <a:ext cx="538" cy="774"/>
                </a:xfrm>
                <a:custGeom>
                  <a:avLst/>
                  <a:gdLst>
                    <a:gd name="T0" fmla="*/ 8 w 538"/>
                    <a:gd name="T1" fmla="*/ 162 h 774"/>
                    <a:gd name="T2" fmla="*/ 30 w 538"/>
                    <a:gd name="T3" fmla="*/ 186 h 774"/>
                    <a:gd name="T4" fmla="*/ 178 w 538"/>
                    <a:gd name="T5" fmla="*/ 294 h 774"/>
                    <a:gd name="T6" fmla="*/ 262 w 538"/>
                    <a:gd name="T7" fmla="*/ 362 h 774"/>
                    <a:gd name="T8" fmla="*/ 310 w 538"/>
                    <a:gd name="T9" fmla="*/ 410 h 774"/>
                    <a:gd name="T10" fmla="*/ 342 w 538"/>
                    <a:gd name="T11" fmla="*/ 460 h 774"/>
                    <a:gd name="T12" fmla="*/ 352 w 538"/>
                    <a:gd name="T13" fmla="*/ 486 h 774"/>
                    <a:gd name="T14" fmla="*/ 364 w 538"/>
                    <a:gd name="T15" fmla="*/ 466 h 774"/>
                    <a:gd name="T16" fmla="*/ 382 w 538"/>
                    <a:gd name="T17" fmla="*/ 426 h 774"/>
                    <a:gd name="T18" fmla="*/ 384 w 538"/>
                    <a:gd name="T19" fmla="*/ 434 h 774"/>
                    <a:gd name="T20" fmla="*/ 392 w 538"/>
                    <a:gd name="T21" fmla="*/ 480 h 774"/>
                    <a:gd name="T22" fmla="*/ 390 w 538"/>
                    <a:gd name="T23" fmla="*/ 510 h 774"/>
                    <a:gd name="T24" fmla="*/ 380 w 538"/>
                    <a:gd name="T25" fmla="*/ 552 h 774"/>
                    <a:gd name="T26" fmla="*/ 376 w 538"/>
                    <a:gd name="T27" fmla="*/ 614 h 774"/>
                    <a:gd name="T28" fmla="*/ 380 w 538"/>
                    <a:gd name="T29" fmla="*/ 646 h 774"/>
                    <a:gd name="T30" fmla="*/ 390 w 538"/>
                    <a:gd name="T31" fmla="*/ 676 h 774"/>
                    <a:gd name="T32" fmla="*/ 408 w 538"/>
                    <a:gd name="T33" fmla="*/ 702 h 774"/>
                    <a:gd name="T34" fmla="*/ 438 w 538"/>
                    <a:gd name="T35" fmla="*/ 720 h 774"/>
                    <a:gd name="T36" fmla="*/ 470 w 538"/>
                    <a:gd name="T37" fmla="*/ 720 h 774"/>
                    <a:gd name="T38" fmla="*/ 494 w 538"/>
                    <a:gd name="T39" fmla="*/ 738 h 774"/>
                    <a:gd name="T40" fmla="*/ 480 w 538"/>
                    <a:gd name="T41" fmla="*/ 706 h 774"/>
                    <a:gd name="T42" fmla="*/ 466 w 538"/>
                    <a:gd name="T43" fmla="*/ 664 h 774"/>
                    <a:gd name="T44" fmla="*/ 462 w 538"/>
                    <a:gd name="T45" fmla="*/ 626 h 774"/>
                    <a:gd name="T46" fmla="*/ 464 w 538"/>
                    <a:gd name="T47" fmla="*/ 602 h 774"/>
                    <a:gd name="T48" fmla="*/ 468 w 538"/>
                    <a:gd name="T49" fmla="*/ 590 h 774"/>
                    <a:gd name="T50" fmla="*/ 506 w 538"/>
                    <a:gd name="T51" fmla="*/ 476 h 774"/>
                    <a:gd name="T52" fmla="*/ 530 w 538"/>
                    <a:gd name="T53" fmla="*/ 372 h 774"/>
                    <a:gd name="T54" fmla="*/ 536 w 538"/>
                    <a:gd name="T55" fmla="*/ 320 h 774"/>
                    <a:gd name="T56" fmla="*/ 538 w 538"/>
                    <a:gd name="T57" fmla="*/ 274 h 774"/>
                    <a:gd name="T58" fmla="*/ 532 w 538"/>
                    <a:gd name="T59" fmla="*/ 232 h 774"/>
                    <a:gd name="T60" fmla="*/ 524 w 538"/>
                    <a:gd name="T61" fmla="*/ 212 h 774"/>
                    <a:gd name="T62" fmla="*/ 500 w 538"/>
                    <a:gd name="T63" fmla="*/ 168 h 774"/>
                    <a:gd name="T64" fmla="*/ 466 w 538"/>
                    <a:gd name="T65" fmla="*/ 122 h 774"/>
                    <a:gd name="T66" fmla="*/ 420 w 538"/>
                    <a:gd name="T67" fmla="*/ 78 h 774"/>
                    <a:gd name="T68" fmla="*/ 366 w 538"/>
                    <a:gd name="T69" fmla="*/ 40 h 774"/>
                    <a:gd name="T70" fmla="*/ 306 w 538"/>
                    <a:gd name="T71" fmla="*/ 12 h 774"/>
                    <a:gd name="T72" fmla="*/ 254 w 538"/>
                    <a:gd name="T73" fmla="*/ 2 h 774"/>
                    <a:gd name="T74" fmla="*/ 218 w 538"/>
                    <a:gd name="T75" fmla="*/ 0 h 774"/>
                    <a:gd name="T76" fmla="*/ 182 w 538"/>
                    <a:gd name="T77" fmla="*/ 4 h 774"/>
                    <a:gd name="T78" fmla="*/ 144 w 538"/>
                    <a:gd name="T79" fmla="*/ 14 h 774"/>
                    <a:gd name="T80" fmla="*/ 124 w 538"/>
                    <a:gd name="T81" fmla="*/ 22 h 774"/>
                    <a:gd name="T82" fmla="*/ 60 w 538"/>
                    <a:gd name="T83" fmla="*/ 52 h 774"/>
                    <a:gd name="T84" fmla="*/ 32 w 538"/>
                    <a:gd name="T85" fmla="*/ 72 h 774"/>
                    <a:gd name="T86" fmla="*/ 14 w 538"/>
                    <a:gd name="T87" fmla="*/ 88 h 774"/>
                    <a:gd name="T88" fmla="*/ 4 w 538"/>
                    <a:gd name="T89" fmla="*/ 106 h 774"/>
                    <a:gd name="T90" fmla="*/ 0 w 538"/>
                    <a:gd name="T91" fmla="*/ 122 h 774"/>
                    <a:gd name="T92" fmla="*/ 4 w 538"/>
                    <a:gd name="T93" fmla="*/ 146 h 774"/>
                    <a:gd name="T94" fmla="*/ 8 w 538"/>
                    <a:gd name="T95" fmla="*/ 16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8" h="774">
                      <a:moveTo>
                        <a:pt x="8" y="162"/>
                      </a:moveTo>
                      <a:lnTo>
                        <a:pt x="8" y="162"/>
                      </a:lnTo>
                      <a:lnTo>
                        <a:pt x="16" y="174"/>
                      </a:lnTo>
                      <a:lnTo>
                        <a:pt x="30" y="186"/>
                      </a:lnTo>
                      <a:lnTo>
                        <a:pt x="70" y="218"/>
                      </a:lnTo>
                      <a:lnTo>
                        <a:pt x="178" y="294"/>
                      </a:lnTo>
                      <a:lnTo>
                        <a:pt x="234" y="338"/>
                      </a:lnTo>
                      <a:lnTo>
                        <a:pt x="262" y="362"/>
                      </a:lnTo>
                      <a:lnTo>
                        <a:pt x="286" y="386"/>
                      </a:lnTo>
                      <a:lnTo>
                        <a:pt x="310" y="410"/>
                      </a:lnTo>
                      <a:lnTo>
                        <a:pt x="328" y="436"/>
                      </a:lnTo>
                      <a:lnTo>
                        <a:pt x="342" y="460"/>
                      </a:lnTo>
                      <a:lnTo>
                        <a:pt x="348" y="474"/>
                      </a:lnTo>
                      <a:lnTo>
                        <a:pt x="352" y="486"/>
                      </a:lnTo>
                      <a:lnTo>
                        <a:pt x="352" y="486"/>
                      </a:lnTo>
                      <a:lnTo>
                        <a:pt x="364" y="466"/>
                      </a:lnTo>
                      <a:lnTo>
                        <a:pt x="374" y="446"/>
                      </a:lnTo>
                      <a:lnTo>
                        <a:pt x="382" y="426"/>
                      </a:lnTo>
                      <a:lnTo>
                        <a:pt x="382" y="426"/>
                      </a:lnTo>
                      <a:lnTo>
                        <a:pt x="384" y="434"/>
                      </a:lnTo>
                      <a:lnTo>
                        <a:pt x="388" y="454"/>
                      </a:lnTo>
                      <a:lnTo>
                        <a:pt x="392" y="480"/>
                      </a:lnTo>
                      <a:lnTo>
                        <a:pt x="392" y="494"/>
                      </a:lnTo>
                      <a:lnTo>
                        <a:pt x="390" y="510"/>
                      </a:lnTo>
                      <a:lnTo>
                        <a:pt x="390" y="510"/>
                      </a:lnTo>
                      <a:lnTo>
                        <a:pt x="380" y="552"/>
                      </a:lnTo>
                      <a:lnTo>
                        <a:pt x="376" y="582"/>
                      </a:lnTo>
                      <a:lnTo>
                        <a:pt x="376" y="614"/>
                      </a:lnTo>
                      <a:lnTo>
                        <a:pt x="376" y="630"/>
                      </a:lnTo>
                      <a:lnTo>
                        <a:pt x="380" y="646"/>
                      </a:lnTo>
                      <a:lnTo>
                        <a:pt x="384" y="662"/>
                      </a:lnTo>
                      <a:lnTo>
                        <a:pt x="390" y="676"/>
                      </a:lnTo>
                      <a:lnTo>
                        <a:pt x="398" y="690"/>
                      </a:lnTo>
                      <a:lnTo>
                        <a:pt x="408" y="702"/>
                      </a:lnTo>
                      <a:lnTo>
                        <a:pt x="422" y="712"/>
                      </a:lnTo>
                      <a:lnTo>
                        <a:pt x="438" y="720"/>
                      </a:lnTo>
                      <a:lnTo>
                        <a:pt x="482" y="774"/>
                      </a:lnTo>
                      <a:lnTo>
                        <a:pt x="470" y="720"/>
                      </a:lnTo>
                      <a:lnTo>
                        <a:pt x="494" y="738"/>
                      </a:lnTo>
                      <a:lnTo>
                        <a:pt x="494" y="738"/>
                      </a:lnTo>
                      <a:lnTo>
                        <a:pt x="486" y="722"/>
                      </a:lnTo>
                      <a:lnTo>
                        <a:pt x="480" y="706"/>
                      </a:lnTo>
                      <a:lnTo>
                        <a:pt x="472" y="686"/>
                      </a:lnTo>
                      <a:lnTo>
                        <a:pt x="466" y="664"/>
                      </a:lnTo>
                      <a:lnTo>
                        <a:pt x="462" y="638"/>
                      </a:lnTo>
                      <a:lnTo>
                        <a:pt x="462" y="626"/>
                      </a:lnTo>
                      <a:lnTo>
                        <a:pt x="462" y="614"/>
                      </a:lnTo>
                      <a:lnTo>
                        <a:pt x="464" y="602"/>
                      </a:lnTo>
                      <a:lnTo>
                        <a:pt x="468" y="590"/>
                      </a:lnTo>
                      <a:lnTo>
                        <a:pt x="468" y="590"/>
                      </a:lnTo>
                      <a:lnTo>
                        <a:pt x="492" y="522"/>
                      </a:lnTo>
                      <a:lnTo>
                        <a:pt x="506" y="476"/>
                      </a:lnTo>
                      <a:lnTo>
                        <a:pt x="518" y="426"/>
                      </a:lnTo>
                      <a:lnTo>
                        <a:pt x="530" y="372"/>
                      </a:lnTo>
                      <a:lnTo>
                        <a:pt x="534" y="346"/>
                      </a:lnTo>
                      <a:lnTo>
                        <a:pt x="536" y="320"/>
                      </a:lnTo>
                      <a:lnTo>
                        <a:pt x="538" y="296"/>
                      </a:lnTo>
                      <a:lnTo>
                        <a:pt x="538" y="274"/>
                      </a:lnTo>
                      <a:lnTo>
                        <a:pt x="536" y="252"/>
                      </a:lnTo>
                      <a:lnTo>
                        <a:pt x="532" y="232"/>
                      </a:lnTo>
                      <a:lnTo>
                        <a:pt x="532" y="232"/>
                      </a:lnTo>
                      <a:lnTo>
                        <a:pt x="524" y="212"/>
                      </a:lnTo>
                      <a:lnTo>
                        <a:pt x="514" y="192"/>
                      </a:lnTo>
                      <a:lnTo>
                        <a:pt x="500" y="168"/>
                      </a:lnTo>
                      <a:lnTo>
                        <a:pt x="484" y="146"/>
                      </a:lnTo>
                      <a:lnTo>
                        <a:pt x="466" y="122"/>
                      </a:lnTo>
                      <a:lnTo>
                        <a:pt x="444" y="100"/>
                      </a:lnTo>
                      <a:lnTo>
                        <a:pt x="420" y="78"/>
                      </a:lnTo>
                      <a:lnTo>
                        <a:pt x="394" y="58"/>
                      </a:lnTo>
                      <a:lnTo>
                        <a:pt x="366" y="40"/>
                      </a:lnTo>
                      <a:lnTo>
                        <a:pt x="336" y="24"/>
                      </a:lnTo>
                      <a:lnTo>
                        <a:pt x="306" y="12"/>
                      </a:lnTo>
                      <a:lnTo>
                        <a:pt x="272" y="4"/>
                      </a:lnTo>
                      <a:lnTo>
                        <a:pt x="254" y="2"/>
                      </a:lnTo>
                      <a:lnTo>
                        <a:pt x="236" y="0"/>
                      </a:lnTo>
                      <a:lnTo>
                        <a:pt x="218" y="0"/>
                      </a:lnTo>
                      <a:lnTo>
                        <a:pt x="200" y="2"/>
                      </a:lnTo>
                      <a:lnTo>
                        <a:pt x="182" y="4"/>
                      </a:lnTo>
                      <a:lnTo>
                        <a:pt x="162" y="8"/>
                      </a:lnTo>
                      <a:lnTo>
                        <a:pt x="144" y="14"/>
                      </a:lnTo>
                      <a:lnTo>
                        <a:pt x="124" y="22"/>
                      </a:lnTo>
                      <a:lnTo>
                        <a:pt x="124" y="22"/>
                      </a:lnTo>
                      <a:lnTo>
                        <a:pt x="78" y="42"/>
                      </a:lnTo>
                      <a:lnTo>
                        <a:pt x="60" y="52"/>
                      </a:lnTo>
                      <a:lnTo>
                        <a:pt x="44" y="62"/>
                      </a:lnTo>
                      <a:lnTo>
                        <a:pt x="32" y="72"/>
                      </a:lnTo>
                      <a:lnTo>
                        <a:pt x="22" y="80"/>
                      </a:lnTo>
                      <a:lnTo>
                        <a:pt x="14" y="88"/>
                      </a:lnTo>
                      <a:lnTo>
                        <a:pt x="8" y="98"/>
                      </a:lnTo>
                      <a:lnTo>
                        <a:pt x="4" y="106"/>
                      </a:lnTo>
                      <a:lnTo>
                        <a:pt x="2" y="114"/>
                      </a:lnTo>
                      <a:lnTo>
                        <a:pt x="0" y="122"/>
                      </a:lnTo>
                      <a:lnTo>
                        <a:pt x="0" y="130"/>
                      </a:lnTo>
                      <a:lnTo>
                        <a:pt x="4" y="146"/>
                      </a:lnTo>
                      <a:lnTo>
                        <a:pt x="8" y="162"/>
                      </a:lnTo>
                      <a:lnTo>
                        <a:pt x="8" y="16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3" name="Freeform 5922"/>
                <p:cNvSpPr>
                  <a:spLocks/>
                </p:cNvSpPr>
                <p:nvPr/>
              </p:nvSpPr>
              <p:spPr bwMode="auto">
                <a:xfrm>
                  <a:off x="4788" y="1592"/>
                  <a:ext cx="134" cy="30"/>
                </a:xfrm>
                <a:custGeom>
                  <a:avLst/>
                  <a:gdLst>
                    <a:gd name="T0" fmla="*/ 2 w 134"/>
                    <a:gd name="T1" fmla="*/ 22 h 30"/>
                    <a:gd name="T2" fmla="*/ 2 w 134"/>
                    <a:gd name="T3" fmla="*/ 22 h 30"/>
                    <a:gd name="T4" fmla="*/ 0 w 134"/>
                    <a:gd name="T5" fmla="*/ 24 h 30"/>
                    <a:gd name="T6" fmla="*/ 2 w 134"/>
                    <a:gd name="T7" fmla="*/ 28 h 30"/>
                    <a:gd name="T8" fmla="*/ 2 w 134"/>
                    <a:gd name="T9" fmla="*/ 28 h 30"/>
                    <a:gd name="T10" fmla="*/ 6 w 134"/>
                    <a:gd name="T11" fmla="*/ 30 h 30"/>
                    <a:gd name="T12" fmla="*/ 8 w 134"/>
                    <a:gd name="T13" fmla="*/ 28 h 30"/>
                    <a:gd name="T14" fmla="*/ 8 w 134"/>
                    <a:gd name="T15" fmla="*/ 28 h 30"/>
                    <a:gd name="T16" fmla="*/ 18 w 134"/>
                    <a:gd name="T17" fmla="*/ 22 h 30"/>
                    <a:gd name="T18" fmla="*/ 30 w 134"/>
                    <a:gd name="T19" fmla="*/ 16 h 30"/>
                    <a:gd name="T20" fmla="*/ 44 w 134"/>
                    <a:gd name="T21" fmla="*/ 12 h 30"/>
                    <a:gd name="T22" fmla="*/ 60 w 134"/>
                    <a:gd name="T23" fmla="*/ 10 h 30"/>
                    <a:gd name="T24" fmla="*/ 76 w 134"/>
                    <a:gd name="T25" fmla="*/ 8 h 30"/>
                    <a:gd name="T26" fmla="*/ 94 w 134"/>
                    <a:gd name="T27" fmla="*/ 10 h 30"/>
                    <a:gd name="T28" fmla="*/ 112 w 134"/>
                    <a:gd name="T29" fmla="*/ 16 h 30"/>
                    <a:gd name="T30" fmla="*/ 128 w 134"/>
                    <a:gd name="T31" fmla="*/ 24 h 30"/>
                    <a:gd name="T32" fmla="*/ 128 w 134"/>
                    <a:gd name="T33" fmla="*/ 24 h 30"/>
                    <a:gd name="T34" fmla="*/ 130 w 134"/>
                    <a:gd name="T35" fmla="*/ 24 h 30"/>
                    <a:gd name="T36" fmla="*/ 134 w 134"/>
                    <a:gd name="T37" fmla="*/ 22 h 30"/>
                    <a:gd name="T38" fmla="*/ 134 w 134"/>
                    <a:gd name="T39" fmla="*/ 22 h 30"/>
                    <a:gd name="T40" fmla="*/ 134 w 134"/>
                    <a:gd name="T41" fmla="*/ 18 h 30"/>
                    <a:gd name="T42" fmla="*/ 132 w 134"/>
                    <a:gd name="T43" fmla="*/ 16 h 30"/>
                    <a:gd name="T44" fmla="*/ 132 w 134"/>
                    <a:gd name="T45" fmla="*/ 16 h 30"/>
                    <a:gd name="T46" fmla="*/ 114 w 134"/>
                    <a:gd name="T47" fmla="*/ 6 h 30"/>
                    <a:gd name="T48" fmla="*/ 96 w 134"/>
                    <a:gd name="T49" fmla="*/ 2 h 30"/>
                    <a:gd name="T50" fmla="*/ 76 w 134"/>
                    <a:gd name="T51" fmla="*/ 0 h 30"/>
                    <a:gd name="T52" fmla="*/ 58 w 134"/>
                    <a:gd name="T53" fmla="*/ 0 h 30"/>
                    <a:gd name="T54" fmla="*/ 40 w 134"/>
                    <a:gd name="T55" fmla="*/ 2 h 30"/>
                    <a:gd name="T56" fmla="*/ 24 w 134"/>
                    <a:gd name="T57" fmla="*/ 8 h 30"/>
                    <a:gd name="T58" fmla="*/ 12 w 134"/>
                    <a:gd name="T59" fmla="*/ 14 h 30"/>
                    <a:gd name="T60" fmla="*/ 2 w 134"/>
                    <a:gd name="T61" fmla="*/ 22 h 30"/>
                    <a:gd name="T62" fmla="*/ 2 w 134"/>
                    <a:gd name="T6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30">
                      <a:moveTo>
                        <a:pt x="2" y="22"/>
                      </a:moveTo>
                      <a:lnTo>
                        <a:pt x="2" y="22"/>
                      </a:lnTo>
                      <a:lnTo>
                        <a:pt x="0" y="24"/>
                      </a:lnTo>
                      <a:lnTo>
                        <a:pt x="2" y="28"/>
                      </a:lnTo>
                      <a:lnTo>
                        <a:pt x="2" y="28"/>
                      </a:lnTo>
                      <a:lnTo>
                        <a:pt x="6" y="30"/>
                      </a:lnTo>
                      <a:lnTo>
                        <a:pt x="8" y="28"/>
                      </a:lnTo>
                      <a:lnTo>
                        <a:pt x="8" y="28"/>
                      </a:lnTo>
                      <a:lnTo>
                        <a:pt x="18" y="22"/>
                      </a:lnTo>
                      <a:lnTo>
                        <a:pt x="30" y="16"/>
                      </a:lnTo>
                      <a:lnTo>
                        <a:pt x="44" y="12"/>
                      </a:lnTo>
                      <a:lnTo>
                        <a:pt x="60" y="10"/>
                      </a:lnTo>
                      <a:lnTo>
                        <a:pt x="76" y="8"/>
                      </a:lnTo>
                      <a:lnTo>
                        <a:pt x="94" y="10"/>
                      </a:lnTo>
                      <a:lnTo>
                        <a:pt x="112" y="16"/>
                      </a:lnTo>
                      <a:lnTo>
                        <a:pt x="128" y="24"/>
                      </a:lnTo>
                      <a:lnTo>
                        <a:pt x="128" y="24"/>
                      </a:lnTo>
                      <a:lnTo>
                        <a:pt x="130" y="24"/>
                      </a:lnTo>
                      <a:lnTo>
                        <a:pt x="134" y="22"/>
                      </a:lnTo>
                      <a:lnTo>
                        <a:pt x="134" y="22"/>
                      </a:lnTo>
                      <a:lnTo>
                        <a:pt x="134" y="18"/>
                      </a:lnTo>
                      <a:lnTo>
                        <a:pt x="132" y="16"/>
                      </a:lnTo>
                      <a:lnTo>
                        <a:pt x="132" y="16"/>
                      </a:lnTo>
                      <a:lnTo>
                        <a:pt x="114" y="6"/>
                      </a:lnTo>
                      <a:lnTo>
                        <a:pt x="96" y="2"/>
                      </a:lnTo>
                      <a:lnTo>
                        <a:pt x="76" y="0"/>
                      </a:lnTo>
                      <a:lnTo>
                        <a:pt x="58" y="0"/>
                      </a:lnTo>
                      <a:lnTo>
                        <a:pt x="40" y="2"/>
                      </a:lnTo>
                      <a:lnTo>
                        <a:pt x="24" y="8"/>
                      </a:lnTo>
                      <a:lnTo>
                        <a:pt x="12" y="14"/>
                      </a:lnTo>
                      <a:lnTo>
                        <a:pt x="2" y="22"/>
                      </a:lnTo>
                      <a:lnTo>
                        <a:pt x="2" y="2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4" name="Freeform 5923"/>
                <p:cNvSpPr>
                  <a:spLocks/>
                </p:cNvSpPr>
                <p:nvPr/>
              </p:nvSpPr>
              <p:spPr bwMode="auto">
                <a:xfrm>
                  <a:off x="4598" y="1598"/>
                  <a:ext cx="124" cy="238"/>
                </a:xfrm>
                <a:custGeom>
                  <a:avLst/>
                  <a:gdLst>
                    <a:gd name="T0" fmla="*/ 4 w 124"/>
                    <a:gd name="T1" fmla="*/ 6 h 238"/>
                    <a:gd name="T2" fmla="*/ 0 w 124"/>
                    <a:gd name="T3" fmla="*/ 12 h 238"/>
                    <a:gd name="T4" fmla="*/ 2 w 124"/>
                    <a:gd name="T5" fmla="*/ 14 h 238"/>
                    <a:gd name="T6" fmla="*/ 6 w 124"/>
                    <a:gd name="T7" fmla="*/ 14 h 238"/>
                    <a:gd name="T8" fmla="*/ 36 w 124"/>
                    <a:gd name="T9" fmla="*/ 10 h 238"/>
                    <a:gd name="T10" fmla="*/ 64 w 124"/>
                    <a:gd name="T11" fmla="*/ 12 h 238"/>
                    <a:gd name="T12" fmla="*/ 92 w 124"/>
                    <a:gd name="T13" fmla="*/ 28 h 238"/>
                    <a:gd name="T14" fmla="*/ 104 w 124"/>
                    <a:gd name="T15" fmla="*/ 42 h 238"/>
                    <a:gd name="T16" fmla="*/ 108 w 124"/>
                    <a:gd name="T17" fmla="*/ 48 h 238"/>
                    <a:gd name="T18" fmla="*/ 114 w 124"/>
                    <a:gd name="T19" fmla="*/ 74 h 238"/>
                    <a:gd name="T20" fmla="*/ 112 w 124"/>
                    <a:gd name="T21" fmla="*/ 124 h 238"/>
                    <a:gd name="T22" fmla="*/ 102 w 124"/>
                    <a:gd name="T23" fmla="*/ 172 h 238"/>
                    <a:gd name="T24" fmla="*/ 90 w 124"/>
                    <a:gd name="T25" fmla="*/ 200 h 238"/>
                    <a:gd name="T26" fmla="*/ 86 w 124"/>
                    <a:gd name="T27" fmla="*/ 206 h 238"/>
                    <a:gd name="T28" fmla="*/ 84 w 124"/>
                    <a:gd name="T29" fmla="*/ 206 h 238"/>
                    <a:gd name="T30" fmla="*/ 84 w 124"/>
                    <a:gd name="T31" fmla="*/ 220 h 238"/>
                    <a:gd name="T32" fmla="*/ 88 w 124"/>
                    <a:gd name="T33" fmla="*/ 226 h 238"/>
                    <a:gd name="T34" fmla="*/ 102 w 124"/>
                    <a:gd name="T35" fmla="*/ 234 h 238"/>
                    <a:gd name="T36" fmla="*/ 112 w 124"/>
                    <a:gd name="T37" fmla="*/ 238 h 238"/>
                    <a:gd name="T38" fmla="*/ 116 w 124"/>
                    <a:gd name="T39" fmla="*/ 234 h 238"/>
                    <a:gd name="T40" fmla="*/ 116 w 124"/>
                    <a:gd name="T41" fmla="*/ 230 h 238"/>
                    <a:gd name="T42" fmla="*/ 112 w 124"/>
                    <a:gd name="T43" fmla="*/ 228 h 238"/>
                    <a:gd name="T44" fmla="*/ 100 w 124"/>
                    <a:gd name="T45" fmla="*/ 224 h 238"/>
                    <a:gd name="T46" fmla="*/ 92 w 124"/>
                    <a:gd name="T47" fmla="*/ 216 h 238"/>
                    <a:gd name="T48" fmla="*/ 92 w 124"/>
                    <a:gd name="T49" fmla="*/ 214 h 238"/>
                    <a:gd name="T50" fmla="*/ 92 w 124"/>
                    <a:gd name="T51" fmla="*/ 212 h 238"/>
                    <a:gd name="T52" fmla="*/ 92 w 124"/>
                    <a:gd name="T53" fmla="*/ 212 h 238"/>
                    <a:gd name="T54" fmla="*/ 102 w 124"/>
                    <a:gd name="T55" fmla="*/ 198 h 238"/>
                    <a:gd name="T56" fmla="*/ 118 w 124"/>
                    <a:gd name="T57" fmla="*/ 152 h 238"/>
                    <a:gd name="T58" fmla="*/ 124 w 124"/>
                    <a:gd name="T59" fmla="*/ 98 h 238"/>
                    <a:gd name="T60" fmla="*/ 118 w 124"/>
                    <a:gd name="T61" fmla="*/ 52 h 238"/>
                    <a:gd name="T62" fmla="*/ 112 w 124"/>
                    <a:gd name="T63" fmla="*/ 36 h 238"/>
                    <a:gd name="T64" fmla="*/ 106 w 124"/>
                    <a:gd name="T65" fmla="*/ 28 h 238"/>
                    <a:gd name="T66" fmla="*/ 84 w 124"/>
                    <a:gd name="T67" fmla="*/ 10 h 238"/>
                    <a:gd name="T68" fmla="*/ 52 w 124"/>
                    <a:gd name="T69" fmla="*/ 0 h 238"/>
                    <a:gd name="T70" fmla="*/ 24 w 124"/>
                    <a:gd name="T71" fmla="*/ 2 h 238"/>
                    <a:gd name="T72" fmla="*/ 4 w 124"/>
                    <a:gd name="T73" fmla="*/ 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238">
                      <a:moveTo>
                        <a:pt x="4" y="6"/>
                      </a:moveTo>
                      <a:lnTo>
                        <a:pt x="4" y="6"/>
                      </a:lnTo>
                      <a:lnTo>
                        <a:pt x="0" y="8"/>
                      </a:lnTo>
                      <a:lnTo>
                        <a:pt x="0" y="12"/>
                      </a:lnTo>
                      <a:lnTo>
                        <a:pt x="0" y="12"/>
                      </a:lnTo>
                      <a:lnTo>
                        <a:pt x="2" y="14"/>
                      </a:lnTo>
                      <a:lnTo>
                        <a:pt x="6" y="14"/>
                      </a:lnTo>
                      <a:lnTo>
                        <a:pt x="6" y="14"/>
                      </a:lnTo>
                      <a:lnTo>
                        <a:pt x="24" y="10"/>
                      </a:lnTo>
                      <a:lnTo>
                        <a:pt x="36" y="10"/>
                      </a:lnTo>
                      <a:lnTo>
                        <a:pt x="50" y="10"/>
                      </a:lnTo>
                      <a:lnTo>
                        <a:pt x="64" y="12"/>
                      </a:lnTo>
                      <a:lnTo>
                        <a:pt x="78" y="18"/>
                      </a:lnTo>
                      <a:lnTo>
                        <a:pt x="92" y="28"/>
                      </a:lnTo>
                      <a:lnTo>
                        <a:pt x="100" y="34"/>
                      </a:lnTo>
                      <a:lnTo>
                        <a:pt x="104" y="42"/>
                      </a:lnTo>
                      <a:lnTo>
                        <a:pt x="104" y="42"/>
                      </a:lnTo>
                      <a:lnTo>
                        <a:pt x="108" y="48"/>
                      </a:lnTo>
                      <a:lnTo>
                        <a:pt x="110" y="56"/>
                      </a:lnTo>
                      <a:lnTo>
                        <a:pt x="114" y="74"/>
                      </a:lnTo>
                      <a:lnTo>
                        <a:pt x="114" y="98"/>
                      </a:lnTo>
                      <a:lnTo>
                        <a:pt x="112" y="124"/>
                      </a:lnTo>
                      <a:lnTo>
                        <a:pt x="108" y="148"/>
                      </a:lnTo>
                      <a:lnTo>
                        <a:pt x="102" y="172"/>
                      </a:lnTo>
                      <a:lnTo>
                        <a:pt x="94" y="192"/>
                      </a:lnTo>
                      <a:lnTo>
                        <a:pt x="90" y="200"/>
                      </a:lnTo>
                      <a:lnTo>
                        <a:pt x="86" y="206"/>
                      </a:lnTo>
                      <a:lnTo>
                        <a:pt x="86" y="206"/>
                      </a:lnTo>
                      <a:lnTo>
                        <a:pt x="84" y="206"/>
                      </a:lnTo>
                      <a:lnTo>
                        <a:pt x="84" y="206"/>
                      </a:lnTo>
                      <a:lnTo>
                        <a:pt x="82" y="214"/>
                      </a:lnTo>
                      <a:lnTo>
                        <a:pt x="84" y="220"/>
                      </a:lnTo>
                      <a:lnTo>
                        <a:pt x="84" y="220"/>
                      </a:lnTo>
                      <a:lnTo>
                        <a:pt x="88" y="226"/>
                      </a:lnTo>
                      <a:lnTo>
                        <a:pt x="94" y="230"/>
                      </a:lnTo>
                      <a:lnTo>
                        <a:pt x="102" y="234"/>
                      </a:lnTo>
                      <a:lnTo>
                        <a:pt x="112" y="238"/>
                      </a:lnTo>
                      <a:lnTo>
                        <a:pt x="112" y="238"/>
                      </a:lnTo>
                      <a:lnTo>
                        <a:pt x="114" y="236"/>
                      </a:lnTo>
                      <a:lnTo>
                        <a:pt x="116" y="234"/>
                      </a:lnTo>
                      <a:lnTo>
                        <a:pt x="116" y="234"/>
                      </a:lnTo>
                      <a:lnTo>
                        <a:pt x="116" y="230"/>
                      </a:lnTo>
                      <a:lnTo>
                        <a:pt x="112" y="228"/>
                      </a:lnTo>
                      <a:lnTo>
                        <a:pt x="112" y="228"/>
                      </a:lnTo>
                      <a:lnTo>
                        <a:pt x="106" y="226"/>
                      </a:lnTo>
                      <a:lnTo>
                        <a:pt x="100" y="224"/>
                      </a:lnTo>
                      <a:lnTo>
                        <a:pt x="94" y="220"/>
                      </a:lnTo>
                      <a:lnTo>
                        <a:pt x="92" y="216"/>
                      </a:lnTo>
                      <a:lnTo>
                        <a:pt x="92" y="216"/>
                      </a:lnTo>
                      <a:lnTo>
                        <a:pt x="92" y="214"/>
                      </a:lnTo>
                      <a:lnTo>
                        <a:pt x="92" y="212"/>
                      </a:lnTo>
                      <a:lnTo>
                        <a:pt x="92" y="212"/>
                      </a:lnTo>
                      <a:lnTo>
                        <a:pt x="92" y="212"/>
                      </a:lnTo>
                      <a:lnTo>
                        <a:pt x="92" y="212"/>
                      </a:lnTo>
                      <a:lnTo>
                        <a:pt x="98" y="206"/>
                      </a:lnTo>
                      <a:lnTo>
                        <a:pt x="102" y="198"/>
                      </a:lnTo>
                      <a:lnTo>
                        <a:pt x="112" y="176"/>
                      </a:lnTo>
                      <a:lnTo>
                        <a:pt x="118" y="152"/>
                      </a:lnTo>
                      <a:lnTo>
                        <a:pt x="122" y="124"/>
                      </a:lnTo>
                      <a:lnTo>
                        <a:pt x="124" y="98"/>
                      </a:lnTo>
                      <a:lnTo>
                        <a:pt x="122" y="72"/>
                      </a:lnTo>
                      <a:lnTo>
                        <a:pt x="118" y="52"/>
                      </a:lnTo>
                      <a:lnTo>
                        <a:pt x="116" y="44"/>
                      </a:lnTo>
                      <a:lnTo>
                        <a:pt x="112" y="36"/>
                      </a:lnTo>
                      <a:lnTo>
                        <a:pt x="112" y="36"/>
                      </a:lnTo>
                      <a:lnTo>
                        <a:pt x="106" y="28"/>
                      </a:lnTo>
                      <a:lnTo>
                        <a:pt x="100" y="20"/>
                      </a:lnTo>
                      <a:lnTo>
                        <a:pt x="84" y="10"/>
                      </a:lnTo>
                      <a:lnTo>
                        <a:pt x="68" y="2"/>
                      </a:lnTo>
                      <a:lnTo>
                        <a:pt x="52" y="0"/>
                      </a:lnTo>
                      <a:lnTo>
                        <a:pt x="36" y="0"/>
                      </a:lnTo>
                      <a:lnTo>
                        <a:pt x="24" y="2"/>
                      </a:lnTo>
                      <a:lnTo>
                        <a:pt x="4" y="6"/>
                      </a:lnTo>
                      <a:lnTo>
                        <a:pt x="4" y="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5" name="Freeform 5924"/>
                <p:cNvSpPr>
                  <a:spLocks/>
                </p:cNvSpPr>
                <p:nvPr/>
              </p:nvSpPr>
              <p:spPr bwMode="auto">
                <a:xfrm>
                  <a:off x="5076" y="1650"/>
                  <a:ext cx="46" cy="70"/>
                </a:xfrm>
                <a:custGeom>
                  <a:avLst/>
                  <a:gdLst>
                    <a:gd name="T0" fmla="*/ 18 w 46"/>
                    <a:gd name="T1" fmla="*/ 2 h 70"/>
                    <a:gd name="T2" fmla="*/ 18 w 46"/>
                    <a:gd name="T3" fmla="*/ 2 h 70"/>
                    <a:gd name="T4" fmla="*/ 24 w 46"/>
                    <a:gd name="T5" fmla="*/ 0 h 70"/>
                    <a:gd name="T6" fmla="*/ 32 w 46"/>
                    <a:gd name="T7" fmla="*/ 2 h 70"/>
                    <a:gd name="T8" fmla="*/ 38 w 46"/>
                    <a:gd name="T9" fmla="*/ 6 h 70"/>
                    <a:gd name="T10" fmla="*/ 42 w 46"/>
                    <a:gd name="T11" fmla="*/ 12 h 70"/>
                    <a:gd name="T12" fmla="*/ 46 w 46"/>
                    <a:gd name="T13" fmla="*/ 22 h 70"/>
                    <a:gd name="T14" fmla="*/ 46 w 46"/>
                    <a:gd name="T15" fmla="*/ 34 h 70"/>
                    <a:gd name="T16" fmla="*/ 42 w 46"/>
                    <a:gd name="T17" fmla="*/ 52 h 70"/>
                    <a:gd name="T18" fmla="*/ 34 w 46"/>
                    <a:gd name="T19" fmla="*/ 70 h 70"/>
                    <a:gd name="T20" fmla="*/ 0 w 46"/>
                    <a:gd name="T21" fmla="*/ 68 h 70"/>
                    <a:gd name="T22" fmla="*/ 18 w 46"/>
                    <a:gd name="T23"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70">
                      <a:moveTo>
                        <a:pt x="18" y="2"/>
                      </a:moveTo>
                      <a:lnTo>
                        <a:pt x="18" y="2"/>
                      </a:lnTo>
                      <a:lnTo>
                        <a:pt x="24" y="0"/>
                      </a:lnTo>
                      <a:lnTo>
                        <a:pt x="32" y="2"/>
                      </a:lnTo>
                      <a:lnTo>
                        <a:pt x="38" y="6"/>
                      </a:lnTo>
                      <a:lnTo>
                        <a:pt x="42" y="12"/>
                      </a:lnTo>
                      <a:lnTo>
                        <a:pt x="46" y="22"/>
                      </a:lnTo>
                      <a:lnTo>
                        <a:pt x="46" y="34"/>
                      </a:lnTo>
                      <a:lnTo>
                        <a:pt x="42" y="52"/>
                      </a:lnTo>
                      <a:lnTo>
                        <a:pt x="34" y="70"/>
                      </a:lnTo>
                      <a:lnTo>
                        <a:pt x="0" y="68"/>
                      </a:lnTo>
                      <a:lnTo>
                        <a:pt x="1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6" name="Freeform 5925"/>
                <p:cNvSpPr>
                  <a:spLocks noEditPoints="1"/>
                </p:cNvSpPr>
                <p:nvPr/>
              </p:nvSpPr>
              <p:spPr bwMode="auto">
                <a:xfrm>
                  <a:off x="5072" y="1646"/>
                  <a:ext cx="54" cy="80"/>
                </a:xfrm>
                <a:custGeom>
                  <a:avLst/>
                  <a:gdLst>
                    <a:gd name="T0" fmla="*/ 20 w 54"/>
                    <a:gd name="T1" fmla="*/ 2 h 80"/>
                    <a:gd name="T2" fmla="*/ 20 w 54"/>
                    <a:gd name="T3" fmla="*/ 2 h 80"/>
                    <a:gd name="T4" fmla="*/ 18 w 54"/>
                    <a:gd name="T5" fmla="*/ 4 h 80"/>
                    <a:gd name="T6" fmla="*/ 0 w 54"/>
                    <a:gd name="T7" fmla="*/ 70 h 80"/>
                    <a:gd name="T8" fmla="*/ 0 w 54"/>
                    <a:gd name="T9" fmla="*/ 70 h 80"/>
                    <a:gd name="T10" fmla="*/ 0 w 54"/>
                    <a:gd name="T11" fmla="*/ 74 h 80"/>
                    <a:gd name="T12" fmla="*/ 0 w 54"/>
                    <a:gd name="T13" fmla="*/ 74 h 80"/>
                    <a:gd name="T14" fmla="*/ 4 w 54"/>
                    <a:gd name="T15" fmla="*/ 76 h 80"/>
                    <a:gd name="T16" fmla="*/ 38 w 54"/>
                    <a:gd name="T17" fmla="*/ 80 h 80"/>
                    <a:gd name="T18" fmla="*/ 38 w 54"/>
                    <a:gd name="T19" fmla="*/ 80 h 80"/>
                    <a:gd name="T20" fmla="*/ 42 w 54"/>
                    <a:gd name="T21" fmla="*/ 78 h 80"/>
                    <a:gd name="T22" fmla="*/ 44 w 54"/>
                    <a:gd name="T23" fmla="*/ 76 h 80"/>
                    <a:gd name="T24" fmla="*/ 44 w 54"/>
                    <a:gd name="T25" fmla="*/ 76 h 80"/>
                    <a:gd name="T26" fmla="*/ 50 w 54"/>
                    <a:gd name="T27" fmla="*/ 62 h 80"/>
                    <a:gd name="T28" fmla="*/ 52 w 54"/>
                    <a:gd name="T29" fmla="*/ 50 h 80"/>
                    <a:gd name="T30" fmla="*/ 54 w 54"/>
                    <a:gd name="T31" fmla="*/ 38 h 80"/>
                    <a:gd name="T32" fmla="*/ 54 w 54"/>
                    <a:gd name="T33" fmla="*/ 30 h 80"/>
                    <a:gd name="T34" fmla="*/ 54 w 54"/>
                    <a:gd name="T35" fmla="*/ 22 h 80"/>
                    <a:gd name="T36" fmla="*/ 52 w 54"/>
                    <a:gd name="T37" fmla="*/ 16 h 80"/>
                    <a:gd name="T38" fmla="*/ 46 w 54"/>
                    <a:gd name="T39" fmla="*/ 8 h 80"/>
                    <a:gd name="T40" fmla="*/ 46 w 54"/>
                    <a:gd name="T41" fmla="*/ 8 h 80"/>
                    <a:gd name="T42" fmla="*/ 40 w 54"/>
                    <a:gd name="T43" fmla="*/ 4 h 80"/>
                    <a:gd name="T44" fmla="*/ 34 w 54"/>
                    <a:gd name="T45" fmla="*/ 0 h 80"/>
                    <a:gd name="T46" fmla="*/ 28 w 54"/>
                    <a:gd name="T47" fmla="*/ 0 h 80"/>
                    <a:gd name="T48" fmla="*/ 20 w 54"/>
                    <a:gd name="T49" fmla="*/ 2 h 80"/>
                    <a:gd name="T50" fmla="*/ 20 w 54"/>
                    <a:gd name="T51" fmla="*/ 2 h 80"/>
                    <a:gd name="T52" fmla="*/ 40 w 54"/>
                    <a:gd name="T53" fmla="*/ 14 h 80"/>
                    <a:gd name="T54" fmla="*/ 40 w 54"/>
                    <a:gd name="T55" fmla="*/ 14 h 80"/>
                    <a:gd name="T56" fmla="*/ 44 w 54"/>
                    <a:gd name="T57" fmla="*/ 20 h 80"/>
                    <a:gd name="T58" fmla="*/ 44 w 54"/>
                    <a:gd name="T59" fmla="*/ 26 h 80"/>
                    <a:gd name="T60" fmla="*/ 46 w 54"/>
                    <a:gd name="T61" fmla="*/ 34 h 80"/>
                    <a:gd name="T62" fmla="*/ 46 w 54"/>
                    <a:gd name="T63" fmla="*/ 34 h 80"/>
                    <a:gd name="T64" fmla="*/ 44 w 54"/>
                    <a:gd name="T65" fmla="*/ 48 h 80"/>
                    <a:gd name="T66" fmla="*/ 36 w 54"/>
                    <a:gd name="T67" fmla="*/ 70 h 80"/>
                    <a:gd name="T68" fmla="*/ 36 w 54"/>
                    <a:gd name="T69" fmla="*/ 70 h 80"/>
                    <a:gd name="T70" fmla="*/ 10 w 54"/>
                    <a:gd name="T71" fmla="*/ 68 h 80"/>
                    <a:gd name="T72" fmla="*/ 10 w 54"/>
                    <a:gd name="T73" fmla="*/ 68 h 80"/>
                    <a:gd name="T74" fmla="*/ 26 w 54"/>
                    <a:gd name="T75" fmla="*/ 10 h 80"/>
                    <a:gd name="T76" fmla="*/ 26 w 54"/>
                    <a:gd name="T77" fmla="*/ 10 h 80"/>
                    <a:gd name="T78" fmla="*/ 32 w 54"/>
                    <a:gd name="T79" fmla="*/ 10 h 80"/>
                    <a:gd name="T80" fmla="*/ 36 w 54"/>
                    <a:gd name="T81" fmla="*/ 12 h 80"/>
                    <a:gd name="T82" fmla="*/ 40 w 54"/>
                    <a:gd name="T83" fmla="*/ 14 h 80"/>
                    <a:gd name="T84" fmla="*/ 40 w 54"/>
                    <a:gd name="T85" fmla="*/ 1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80">
                      <a:moveTo>
                        <a:pt x="20" y="2"/>
                      </a:moveTo>
                      <a:lnTo>
                        <a:pt x="20" y="2"/>
                      </a:lnTo>
                      <a:lnTo>
                        <a:pt x="18" y="4"/>
                      </a:lnTo>
                      <a:lnTo>
                        <a:pt x="0" y="70"/>
                      </a:lnTo>
                      <a:lnTo>
                        <a:pt x="0" y="70"/>
                      </a:lnTo>
                      <a:lnTo>
                        <a:pt x="0" y="74"/>
                      </a:lnTo>
                      <a:lnTo>
                        <a:pt x="0" y="74"/>
                      </a:lnTo>
                      <a:lnTo>
                        <a:pt x="4" y="76"/>
                      </a:lnTo>
                      <a:lnTo>
                        <a:pt x="38" y="80"/>
                      </a:lnTo>
                      <a:lnTo>
                        <a:pt x="38" y="80"/>
                      </a:lnTo>
                      <a:lnTo>
                        <a:pt x="42" y="78"/>
                      </a:lnTo>
                      <a:lnTo>
                        <a:pt x="44" y="76"/>
                      </a:lnTo>
                      <a:lnTo>
                        <a:pt x="44" y="76"/>
                      </a:lnTo>
                      <a:lnTo>
                        <a:pt x="50" y="62"/>
                      </a:lnTo>
                      <a:lnTo>
                        <a:pt x="52" y="50"/>
                      </a:lnTo>
                      <a:lnTo>
                        <a:pt x="54" y="38"/>
                      </a:lnTo>
                      <a:lnTo>
                        <a:pt x="54" y="30"/>
                      </a:lnTo>
                      <a:lnTo>
                        <a:pt x="54" y="22"/>
                      </a:lnTo>
                      <a:lnTo>
                        <a:pt x="52" y="16"/>
                      </a:lnTo>
                      <a:lnTo>
                        <a:pt x="46" y="8"/>
                      </a:lnTo>
                      <a:lnTo>
                        <a:pt x="46" y="8"/>
                      </a:lnTo>
                      <a:lnTo>
                        <a:pt x="40" y="4"/>
                      </a:lnTo>
                      <a:lnTo>
                        <a:pt x="34" y="0"/>
                      </a:lnTo>
                      <a:lnTo>
                        <a:pt x="28" y="0"/>
                      </a:lnTo>
                      <a:lnTo>
                        <a:pt x="20" y="2"/>
                      </a:lnTo>
                      <a:lnTo>
                        <a:pt x="20" y="2"/>
                      </a:lnTo>
                      <a:close/>
                      <a:moveTo>
                        <a:pt x="40" y="14"/>
                      </a:moveTo>
                      <a:lnTo>
                        <a:pt x="40" y="14"/>
                      </a:lnTo>
                      <a:lnTo>
                        <a:pt x="44" y="20"/>
                      </a:lnTo>
                      <a:lnTo>
                        <a:pt x="44" y="26"/>
                      </a:lnTo>
                      <a:lnTo>
                        <a:pt x="46" y="34"/>
                      </a:lnTo>
                      <a:lnTo>
                        <a:pt x="46" y="34"/>
                      </a:lnTo>
                      <a:lnTo>
                        <a:pt x="44" y="48"/>
                      </a:lnTo>
                      <a:lnTo>
                        <a:pt x="36" y="70"/>
                      </a:lnTo>
                      <a:lnTo>
                        <a:pt x="36" y="70"/>
                      </a:lnTo>
                      <a:lnTo>
                        <a:pt x="10" y="68"/>
                      </a:lnTo>
                      <a:lnTo>
                        <a:pt x="10" y="68"/>
                      </a:lnTo>
                      <a:lnTo>
                        <a:pt x="26" y="10"/>
                      </a:lnTo>
                      <a:lnTo>
                        <a:pt x="26" y="10"/>
                      </a:lnTo>
                      <a:lnTo>
                        <a:pt x="32" y="10"/>
                      </a:lnTo>
                      <a:lnTo>
                        <a:pt x="36" y="12"/>
                      </a:lnTo>
                      <a:lnTo>
                        <a:pt x="40" y="14"/>
                      </a:lnTo>
                      <a:lnTo>
                        <a:pt x="40"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7" name="Freeform 5926"/>
                <p:cNvSpPr>
                  <a:spLocks/>
                </p:cNvSpPr>
                <p:nvPr/>
              </p:nvSpPr>
              <p:spPr bwMode="auto">
                <a:xfrm>
                  <a:off x="4808" y="1288"/>
                  <a:ext cx="332" cy="548"/>
                </a:xfrm>
                <a:custGeom>
                  <a:avLst/>
                  <a:gdLst>
                    <a:gd name="T0" fmla="*/ 0 w 332"/>
                    <a:gd name="T1" fmla="*/ 0 h 548"/>
                    <a:gd name="T2" fmla="*/ 50 w 332"/>
                    <a:gd name="T3" fmla="*/ 10 h 548"/>
                    <a:gd name="T4" fmla="*/ 100 w 332"/>
                    <a:gd name="T5" fmla="*/ 28 h 548"/>
                    <a:gd name="T6" fmla="*/ 146 w 332"/>
                    <a:gd name="T7" fmla="*/ 56 h 548"/>
                    <a:gd name="T8" fmla="*/ 186 w 332"/>
                    <a:gd name="T9" fmla="*/ 94 h 548"/>
                    <a:gd name="T10" fmla="*/ 220 w 332"/>
                    <a:gd name="T11" fmla="*/ 142 h 548"/>
                    <a:gd name="T12" fmla="*/ 242 w 332"/>
                    <a:gd name="T13" fmla="*/ 202 h 548"/>
                    <a:gd name="T14" fmla="*/ 254 w 332"/>
                    <a:gd name="T15" fmla="*/ 272 h 548"/>
                    <a:gd name="T16" fmla="*/ 250 w 332"/>
                    <a:gd name="T17" fmla="*/ 354 h 548"/>
                    <a:gd name="T18" fmla="*/ 246 w 332"/>
                    <a:gd name="T19" fmla="*/ 376 h 548"/>
                    <a:gd name="T20" fmla="*/ 232 w 332"/>
                    <a:gd name="T21" fmla="*/ 426 h 548"/>
                    <a:gd name="T22" fmla="*/ 224 w 332"/>
                    <a:gd name="T23" fmla="*/ 478 h 548"/>
                    <a:gd name="T24" fmla="*/ 228 w 332"/>
                    <a:gd name="T25" fmla="*/ 504 h 548"/>
                    <a:gd name="T26" fmla="*/ 238 w 332"/>
                    <a:gd name="T27" fmla="*/ 526 h 548"/>
                    <a:gd name="T28" fmla="*/ 256 w 332"/>
                    <a:gd name="T29" fmla="*/ 546 h 548"/>
                    <a:gd name="T30" fmla="*/ 264 w 332"/>
                    <a:gd name="T31" fmla="*/ 548 h 548"/>
                    <a:gd name="T32" fmla="*/ 276 w 332"/>
                    <a:gd name="T33" fmla="*/ 546 h 548"/>
                    <a:gd name="T34" fmla="*/ 292 w 332"/>
                    <a:gd name="T35" fmla="*/ 534 h 548"/>
                    <a:gd name="T36" fmla="*/ 312 w 332"/>
                    <a:gd name="T37" fmla="*/ 504 h 548"/>
                    <a:gd name="T38" fmla="*/ 330 w 332"/>
                    <a:gd name="T39" fmla="*/ 454 h 548"/>
                    <a:gd name="T40" fmla="*/ 332 w 332"/>
                    <a:gd name="T41" fmla="*/ 430 h 548"/>
                    <a:gd name="T42" fmla="*/ 328 w 332"/>
                    <a:gd name="T43" fmla="*/ 410 h 548"/>
                    <a:gd name="T44" fmla="*/ 324 w 332"/>
                    <a:gd name="T45" fmla="*/ 398 h 548"/>
                    <a:gd name="T46" fmla="*/ 314 w 332"/>
                    <a:gd name="T47" fmla="*/ 384 h 548"/>
                    <a:gd name="T48" fmla="*/ 298 w 332"/>
                    <a:gd name="T49" fmla="*/ 372 h 548"/>
                    <a:gd name="T50" fmla="*/ 286 w 332"/>
                    <a:gd name="T51" fmla="*/ 364 h 548"/>
                    <a:gd name="T52" fmla="*/ 286 w 332"/>
                    <a:gd name="T53" fmla="*/ 312 h 548"/>
                    <a:gd name="T54" fmla="*/ 278 w 332"/>
                    <a:gd name="T55" fmla="*/ 236 h 548"/>
                    <a:gd name="T56" fmla="*/ 274 w 332"/>
                    <a:gd name="T57" fmla="*/ 210 h 548"/>
                    <a:gd name="T58" fmla="*/ 256 w 332"/>
                    <a:gd name="T59" fmla="*/ 154 h 548"/>
                    <a:gd name="T60" fmla="*/ 240 w 332"/>
                    <a:gd name="T61" fmla="*/ 120 h 548"/>
                    <a:gd name="T62" fmla="*/ 214 w 332"/>
                    <a:gd name="T63" fmla="*/ 84 h 548"/>
                    <a:gd name="T64" fmla="*/ 178 w 332"/>
                    <a:gd name="T65" fmla="*/ 52 h 548"/>
                    <a:gd name="T66" fmla="*/ 132 w 332"/>
                    <a:gd name="T67" fmla="*/ 24 h 548"/>
                    <a:gd name="T68" fmla="*/ 74 w 332"/>
                    <a:gd name="T69" fmla="*/ 6 h 548"/>
                    <a:gd name="T70" fmla="*/ 0 w 332"/>
                    <a:gd name="T71"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2" h="548">
                      <a:moveTo>
                        <a:pt x="0" y="0"/>
                      </a:moveTo>
                      <a:lnTo>
                        <a:pt x="0" y="0"/>
                      </a:lnTo>
                      <a:lnTo>
                        <a:pt x="24" y="4"/>
                      </a:lnTo>
                      <a:lnTo>
                        <a:pt x="50" y="10"/>
                      </a:lnTo>
                      <a:lnTo>
                        <a:pt x="74" y="18"/>
                      </a:lnTo>
                      <a:lnTo>
                        <a:pt x="100" y="28"/>
                      </a:lnTo>
                      <a:lnTo>
                        <a:pt x="122" y="40"/>
                      </a:lnTo>
                      <a:lnTo>
                        <a:pt x="146" y="56"/>
                      </a:lnTo>
                      <a:lnTo>
                        <a:pt x="166" y="74"/>
                      </a:lnTo>
                      <a:lnTo>
                        <a:pt x="186" y="94"/>
                      </a:lnTo>
                      <a:lnTo>
                        <a:pt x="204" y="116"/>
                      </a:lnTo>
                      <a:lnTo>
                        <a:pt x="220" y="142"/>
                      </a:lnTo>
                      <a:lnTo>
                        <a:pt x="232" y="170"/>
                      </a:lnTo>
                      <a:lnTo>
                        <a:pt x="242" y="202"/>
                      </a:lnTo>
                      <a:lnTo>
                        <a:pt x="250" y="236"/>
                      </a:lnTo>
                      <a:lnTo>
                        <a:pt x="254" y="272"/>
                      </a:lnTo>
                      <a:lnTo>
                        <a:pt x="254" y="312"/>
                      </a:lnTo>
                      <a:lnTo>
                        <a:pt x="250" y="354"/>
                      </a:lnTo>
                      <a:lnTo>
                        <a:pt x="250" y="354"/>
                      </a:lnTo>
                      <a:lnTo>
                        <a:pt x="246" y="376"/>
                      </a:lnTo>
                      <a:lnTo>
                        <a:pt x="240" y="400"/>
                      </a:lnTo>
                      <a:lnTo>
                        <a:pt x="232" y="426"/>
                      </a:lnTo>
                      <a:lnTo>
                        <a:pt x="228" y="452"/>
                      </a:lnTo>
                      <a:lnTo>
                        <a:pt x="224" y="478"/>
                      </a:lnTo>
                      <a:lnTo>
                        <a:pt x="226" y="492"/>
                      </a:lnTo>
                      <a:lnTo>
                        <a:pt x="228" y="504"/>
                      </a:lnTo>
                      <a:lnTo>
                        <a:pt x="232" y="516"/>
                      </a:lnTo>
                      <a:lnTo>
                        <a:pt x="238" y="526"/>
                      </a:lnTo>
                      <a:lnTo>
                        <a:pt x="246" y="536"/>
                      </a:lnTo>
                      <a:lnTo>
                        <a:pt x="256" y="546"/>
                      </a:lnTo>
                      <a:lnTo>
                        <a:pt x="256" y="546"/>
                      </a:lnTo>
                      <a:lnTo>
                        <a:pt x="264" y="548"/>
                      </a:lnTo>
                      <a:lnTo>
                        <a:pt x="270" y="548"/>
                      </a:lnTo>
                      <a:lnTo>
                        <a:pt x="276" y="546"/>
                      </a:lnTo>
                      <a:lnTo>
                        <a:pt x="284" y="540"/>
                      </a:lnTo>
                      <a:lnTo>
                        <a:pt x="292" y="534"/>
                      </a:lnTo>
                      <a:lnTo>
                        <a:pt x="298" y="524"/>
                      </a:lnTo>
                      <a:lnTo>
                        <a:pt x="312" y="504"/>
                      </a:lnTo>
                      <a:lnTo>
                        <a:pt x="322" y="478"/>
                      </a:lnTo>
                      <a:lnTo>
                        <a:pt x="330" y="454"/>
                      </a:lnTo>
                      <a:lnTo>
                        <a:pt x="332" y="442"/>
                      </a:lnTo>
                      <a:lnTo>
                        <a:pt x="332" y="430"/>
                      </a:lnTo>
                      <a:lnTo>
                        <a:pt x="332" y="418"/>
                      </a:lnTo>
                      <a:lnTo>
                        <a:pt x="328" y="410"/>
                      </a:lnTo>
                      <a:lnTo>
                        <a:pt x="328" y="410"/>
                      </a:lnTo>
                      <a:lnTo>
                        <a:pt x="324" y="398"/>
                      </a:lnTo>
                      <a:lnTo>
                        <a:pt x="318" y="390"/>
                      </a:lnTo>
                      <a:lnTo>
                        <a:pt x="314" y="384"/>
                      </a:lnTo>
                      <a:lnTo>
                        <a:pt x="308" y="380"/>
                      </a:lnTo>
                      <a:lnTo>
                        <a:pt x="298" y="372"/>
                      </a:lnTo>
                      <a:lnTo>
                        <a:pt x="286" y="364"/>
                      </a:lnTo>
                      <a:lnTo>
                        <a:pt x="286" y="364"/>
                      </a:lnTo>
                      <a:lnTo>
                        <a:pt x="286" y="348"/>
                      </a:lnTo>
                      <a:lnTo>
                        <a:pt x="286" y="312"/>
                      </a:lnTo>
                      <a:lnTo>
                        <a:pt x="282" y="262"/>
                      </a:lnTo>
                      <a:lnTo>
                        <a:pt x="278" y="236"/>
                      </a:lnTo>
                      <a:lnTo>
                        <a:pt x="274" y="210"/>
                      </a:lnTo>
                      <a:lnTo>
                        <a:pt x="274" y="210"/>
                      </a:lnTo>
                      <a:lnTo>
                        <a:pt x="268" y="186"/>
                      </a:lnTo>
                      <a:lnTo>
                        <a:pt x="256" y="154"/>
                      </a:lnTo>
                      <a:lnTo>
                        <a:pt x="248" y="138"/>
                      </a:lnTo>
                      <a:lnTo>
                        <a:pt x="240" y="120"/>
                      </a:lnTo>
                      <a:lnTo>
                        <a:pt x="228" y="102"/>
                      </a:lnTo>
                      <a:lnTo>
                        <a:pt x="214" y="84"/>
                      </a:lnTo>
                      <a:lnTo>
                        <a:pt x="198" y="68"/>
                      </a:lnTo>
                      <a:lnTo>
                        <a:pt x="178" y="52"/>
                      </a:lnTo>
                      <a:lnTo>
                        <a:pt x="158" y="36"/>
                      </a:lnTo>
                      <a:lnTo>
                        <a:pt x="132" y="24"/>
                      </a:lnTo>
                      <a:lnTo>
                        <a:pt x="104" y="14"/>
                      </a:lnTo>
                      <a:lnTo>
                        <a:pt x="74" y="6"/>
                      </a:lnTo>
                      <a:lnTo>
                        <a:pt x="38"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8" name="Freeform 5927"/>
                <p:cNvSpPr>
                  <a:spLocks noEditPoints="1"/>
                </p:cNvSpPr>
                <p:nvPr/>
              </p:nvSpPr>
              <p:spPr bwMode="auto">
                <a:xfrm>
                  <a:off x="4804" y="1284"/>
                  <a:ext cx="342" cy="558"/>
                </a:xfrm>
                <a:custGeom>
                  <a:avLst/>
                  <a:gdLst>
                    <a:gd name="T0" fmla="*/ 0 w 342"/>
                    <a:gd name="T1" fmla="*/ 0 h 558"/>
                    <a:gd name="T2" fmla="*/ 0 w 342"/>
                    <a:gd name="T3" fmla="*/ 6 h 558"/>
                    <a:gd name="T4" fmla="*/ 32 w 342"/>
                    <a:gd name="T5" fmla="*/ 14 h 558"/>
                    <a:gd name="T6" fmla="*/ 110 w 342"/>
                    <a:gd name="T7" fmla="*/ 42 h 558"/>
                    <a:gd name="T8" fmla="*/ 176 w 342"/>
                    <a:gd name="T9" fmla="*/ 90 h 558"/>
                    <a:gd name="T10" fmla="*/ 210 w 342"/>
                    <a:gd name="T11" fmla="*/ 134 h 558"/>
                    <a:gd name="T12" fmla="*/ 246 w 342"/>
                    <a:gd name="T13" fmla="*/ 220 h 558"/>
                    <a:gd name="T14" fmla="*/ 254 w 342"/>
                    <a:gd name="T15" fmla="*/ 320 h 558"/>
                    <a:gd name="T16" fmla="*/ 246 w 342"/>
                    <a:gd name="T17" fmla="*/ 376 h 558"/>
                    <a:gd name="T18" fmla="*/ 230 w 342"/>
                    <a:gd name="T19" fmla="*/ 436 h 558"/>
                    <a:gd name="T20" fmla="*/ 226 w 342"/>
                    <a:gd name="T21" fmla="*/ 500 h 558"/>
                    <a:gd name="T22" fmla="*/ 236 w 342"/>
                    <a:gd name="T23" fmla="*/ 530 h 558"/>
                    <a:gd name="T24" fmla="*/ 258 w 342"/>
                    <a:gd name="T25" fmla="*/ 554 h 558"/>
                    <a:gd name="T26" fmla="*/ 270 w 342"/>
                    <a:gd name="T27" fmla="*/ 558 h 558"/>
                    <a:gd name="T28" fmla="*/ 290 w 342"/>
                    <a:gd name="T29" fmla="*/ 548 h 558"/>
                    <a:gd name="T30" fmla="*/ 318 w 342"/>
                    <a:gd name="T31" fmla="*/ 514 h 558"/>
                    <a:gd name="T32" fmla="*/ 336 w 342"/>
                    <a:gd name="T33" fmla="*/ 466 h 558"/>
                    <a:gd name="T34" fmla="*/ 342 w 342"/>
                    <a:gd name="T35" fmla="*/ 434 h 558"/>
                    <a:gd name="T36" fmla="*/ 338 w 342"/>
                    <a:gd name="T37" fmla="*/ 412 h 558"/>
                    <a:gd name="T38" fmla="*/ 314 w 342"/>
                    <a:gd name="T39" fmla="*/ 378 h 558"/>
                    <a:gd name="T40" fmla="*/ 294 w 342"/>
                    <a:gd name="T41" fmla="*/ 366 h 558"/>
                    <a:gd name="T42" fmla="*/ 294 w 342"/>
                    <a:gd name="T43" fmla="*/ 350 h 558"/>
                    <a:gd name="T44" fmla="*/ 288 w 342"/>
                    <a:gd name="T45" fmla="*/ 250 h 558"/>
                    <a:gd name="T46" fmla="*/ 274 w 342"/>
                    <a:gd name="T47" fmla="*/ 180 h 558"/>
                    <a:gd name="T48" fmla="*/ 250 w 342"/>
                    <a:gd name="T49" fmla="*/ 128 h 558"/>
                    <a:gd name="T50" fmla="*/ 212 w 342"/>
                    <a:gd name="T51" fmla="*/ 74 h 558"/>
                    <a:gd name="T52" fmla="*/ 154 w 342"/>
                    <a:gd name="T53" fmla="*/ 32 h 558"/>
                    <a:gd name="T54" fmla="*/ 72 w 342"/>
                    <a:gd name="T55" fmla="*/ 4 h 558"/>
                    <a:gd name="T56" fmla="*/ 4 w 342"/>
                    <a:gd name="T57" fmla="*/ 0 h 558"/>
                    <a:gd name="T58" fmla="*/ 256 w 342"/>
                    <a:gd name="T59" fmla="*/ 540 h 558"/>
                    <a:gd name="T60" fmla="*/ 240 w 342"/>
                    <a:gd name="T61" fmla="*/ 516 h 558"/>
                    <a:gd name="T62" fmla="*/ 234 w 342"/>
                    <a:gd name="T63" fmla="*/ 482 h 558"/>
                    <a:gd name="T64" fmla="*/ 250 w 342"/>
                    <a:gd name="T65" fmla="*/ 400 h 558"/>
                    <a:gd name="T66" fmla="*/ 260 w 342"/>
                    <a:gd name="T67" fmla="*/ 360 h 558"/>
                    <a:gd name="T68" fmla="*/ 264 w 342"/>
                    <a:gd name="T69" fmla="*/ 300 h 558"/>
                    <a:gd name="T70" fmla="*/ 260 w 342"/>
                    <a:gd name="T71" fmla="*/ 244 h 558"/>
                    <a:gd name="T72" fmla="*/ 240 w 342"/>
                    <a:gd name="T73" fmla="*/ 168 h 558"/>
                    <a:gd name="T74" fmla="*/ 202 w 342"/>
                    <a:gd name="T75" fmla="*/ 104 h 558"/>
                    <a:gd name="T76" fmla="*/ 174 w 342"/>
                    <a:gd name="T77" fmla="*/ 74 h 558"/>
                    <a:gd name="T78" fmla="*/ 126 w 342"/>
                    <a:gd name="T79" fmla="*/ 38 h 558"/>
                    <a:gd name="T80" fmla="*/ 68 w 342"/>
                    <a:gd name="T81" fmla="*/ 14 h 558"/>
                    <a:gd name="T82" fmla="*/ 118 w 342"/>
                    <a:gd name="T83" fmla="*/ 26 h 558"/>
                    <a:gd name="T84" fmla="*/ 176 w 342"/>
                    <a:gd name="T85" fmla="*/ 58 h 558"/>
                    <a:gd name="T86" fmla="*/ 220 w 342"/>
                    <a:gd name="T87" fmla="*/ 98 h 558"/>
                    <a:gd name="T88" fmla="*/ 256 w 342"/>
                    <a:gd name="T89" fmla="*/ 158 h 558"/>
                    <a:gd name="T90" fmla="*/ 274 w 342"/>
                    <a:gd name="T91" fmla="*/ 216 h 558"/>
                    <a:gd name="T92" fmla="*/ 284 w 342"/>
                    <a:gd name="T93" fmla="*/ 322 h 558"/>
                    <a:gd name="T94" fmla="*/ 284 w 342"/>
                    <a:gd name="T95" fmla="*/ 368 h 558"/>
                    <a:gd name="T96" fmla="*/ 284 w 342"/>
                    <a:gd name="T97" fmla="*/ 368 h 558"/>
                    <a:gd name="T98" fmla="*/ 300 w 342"/>
                    <a:gd name="T99" fmla="*/ 380 h 558"/>
                    <a:gd name="T100" fmla="*/ 322 w 342"/>
                    <a:gd name="T101" fmla="*/ 402 h 558"/>
                    <a:gd name="T102" fmla="*/ 332 w 342"/>
                    <a:gd name="T103" fmla="*/ 424 h 558"/>
                    <a:gd name="T104" fmla="*/ 330 w 342"/>
                    <a:gd name="T105" fmla="*/ 448 h 558"/>
                    <a:gd name="T106" fmla="*/ 316 w 342"/>
                    <a:gd name="T107" fmla="*/ 494 h 558"/>
                    <a:gd name="T108" fmla="*/ 292 w 342"/>
                    <a:gd name="T109" fmla="*/ 532 h 558"/>
                    <a:gd name="T110" fmla="*/ 278 w 342"/>
                    <a:gd name="T111" fmla="*/ 546 h 558"/>
                    <a:gd name="T112" fmla="*/ 264 w 342"/>
                    <a:gd name="T113" fmla="*/ 546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2" h="558">
                      <a:moveTo>
                        <a:pt x="4" y="0"/>
                      </a:moveTo>
                      <a:lnTo>
                        <a:pt x="4" y="0"/>
                      </a:lnTo>
                      <a:lnTo>
                        <a:pt x="0" y="0"/>
                      </a:lnTo>
                      <a:lnTo>
                        <a:pt x="0" y="4"/>
                      </a:lnTo>
                      <a:lnTo>
                        <a:pt x="0" y="4"/>
                      </a:lnTo>
                      <a:lnTo>
                        <a:pt x="0" y="6"/>
                      </a:lnTo>
                      <a:lnTo>
                        <a:pt x="4" y="8"/>
                      </a:lnTo>
                      <a:lnTo>
                        <a:pt x="4" y="8"/>
                      </a:lnTo>
                      <a:lnTo>
                        <a:pt x="32" y="14"/>
                      </a:lnTo>
                      <a:lnTo>
                        <a:pt x="60" y="20"/>
                      </a:lnTo>
                      <a:lnTo>
                        <a:pt x="86" y="30"/>
                      </a:lnTo>
                      <a:lnTo>
                        <a:pt x="110" y="42"/>
                      </a:lnTo>
                      <a:lnTo>
                        <a:pt x="134" y="56"/>
                      </a:lnTo>
                      <a:lnTo>
                        <a:pt x="156" y="72"/>
                      </a:lnTo>
                      <a:lnTo>
                        <a:pt x="176" y="90"/>
                      </a:lnTo>
                      <a:lnTo>
                        <a:pt x="194" y="110"/>
                      </a:lnTo>
                      <a:lnTo>
                        <a:pt x="194" y="110"/>
                      </a:lnTo>
                      <a:lnTo>
                        <a:pt x="210" y="134"/>
                      </a:lnTo>
                      <a:lnTo>
                        <a:pt x="226" y="160"/>
                      </a:lnTo>
                      <a:lnTo>
                        <a:pt x="236" y="190"/>
                      </a:lnTo>
                      <a:lnTo>
                        <a:pt x="246" y="220"/>
                      </a:lnTo>
                      <a:lnTo>
                        <a:pt x="252" y="252"/>
                      </a:lnTo>
                      <a:lnTo>
                        <a:pt x="254" y="286"/>
                      </a:lnTo>
                      <a:lnTo>
                        <a:pt x="254" y="320"/>
                      </a:lnTo>
                      <a:lnTo>
                        <a:pt x="250" y="358"/>
                      </a:lnTo>
                      <a:lnTo>
                        <a:pt x="250" y="358"/>
                      </a:lnTo>
                      <a:lnTo>
                        <a:pt x="246" y="376"/>
                      </a:lnTo>
                      <a:lnTo>
                        <a:pt x="240" y="396"/>
                      </a:lnTo>
                      <a:lnTo>
                        <a:pt x="240" y="396"/>
                      </a:lnTo>
                      <a:lnTo>
                        <a:pt x="230" y="436"/>
                      </a:lnTo>
                      <a:lnTo>
                        <a:pt x="226" y="458"/>
                      </a:lnTo>
                      <a:lnTo>
                        <a:pt x="224" y="480"/>
                      </a:lnTo>
                      <a:lnTo>
                        <a:pt x="226" y="500"/>
                      </a:lnTo>
                      <a:lnTo>
                        <a:pt x="228" y="510"/>
                      </a:lnTo>
                      <a:lnTo>
                        <a:pt x="232" y="520"/>
                      </a:lnTo>
                      <a:lnTo>
                        <a:pt x="236" y="530"/>
                      </a:lnTo>
                      <a:lnTo>
                        <a:pt x="242" y="538"/>
                      </a:lnTo>
                      <a:lnTo>
                        <a:pt x="250" y="546"/>
                      </a:lnTo>
                      <a:lnTo>
                        <a:pt x="258" y="554"/>
                      </a:lnTo>
                      <a:lnTo>
                        <a:pt x="258" y="554"/>
                      </a:lnTo>
                      <a:lnTo>
                        <a:pt x="262" y="556"/>
                      </a:lnTo>
                      <a:lnTo>
                        <a:pt x="270" y="558"/>
                      </a:lnTo>
                      <a:lnTo>
                        <a:pt x="278" y="556"/>
                      </a:lnTo>
                      <a:lnTo>
                        <a:pt x="290" y="548"/>
                      </a:lnTo>
                      <a:lnTo>
                        <a:pt x="290" y="548"/>
                      </a:lnTo>
                      <a:lnTo>
                        <a:pt x="300" y="540"/>
                      </a:lnTo>
                      <a:lnTo>
                        <a:pt x="308" y="528"/>
                      </a:lnTo>
                      <a:lnTo>
                        <a:pt x="318" y="514"/>
                      </a:lnTo>
                      <a:lnTo>
                        <a:pt x="326" y="498"/>
                      </a:lnTo>
                      <a:lnTo>
                        <a:pt x="332" y="482"/>
                      </a:lnTo>
                      <a:lnTo>
                        <a:pt x="336" y="466"/>
                      </a:lnTo>
                      <a:lnTo>
                        <a:pt x="340" y="450"/>
                      </a:lnTo>
                      <a:lnTo>
                        <a:pt x="342" y="434"/>
                      </a:lnTo>
                      <a:lnTo>
                        <a:pt x="342" y="434"/>
                      </a:lnTo>
                      <a:lnTo>
                        <a:pt x="340" y="422"/>
                      </a:lnTo>
                      <a:lnTo>
                        <a:pt x="338" y="412"/>
                      </a:lnTo>
                      <a:lnTo>
                        <a:pt x="338" y="412"/>
                      </a:lnTo>
                      <a:lnTo>
                        <a:pt x="330" y="396"/>
                      </a:lnTo>
                      <a:lnTo>
                        <a:pt x="322" y="384"/>
                      </a:lnTo>
                      <a:lnTo>
                        <a:pt x="314" y="378"/>
                      </a:lnTo>
                      <a:lnTo>
                        <a:pt x="306" y="372"/>
                      </a:lnTo>
                      <a:lnTo>
                        <a:pt x="306" y="372"/>
                      </a:lnTo>
                      <a:lnTo>
                        <a:pt x="294" y="366"/>
                      </a:lnTo>
                      <a:lnTo>
                        <a:pt x="294" y="366"/>
                      </a:lnTo>
                      <a:lnTo>
                        <a:pt x="294" y="350"/>
                      </a:lnTo>
                      <a:lnTo>
                        <a:pt x="294" y="350"/>
                      </a:lnTo>
                      <a:lnTo>
                        <a:pt x="294" y="322"/>
                      </a:lnTo>
                      <a:lnTo>
                        <a:pt x="292" y="288"/>
                      </a:lnTo>
                      <a:lnTo>
                        <a:pt x="288" y="250"/>
                      </a:lnTo>
                      <a:lnTo>
                        <a:pt x="282" y="214"/>
                      </a:lnTo>
                      <a:lnTo>
                        <a:pt x="282" y="214"/>
                      </a:lnTo>
                      <a:lnTo>
                        <a:pt x="274" y="180"/>
                      </a:lnTo>
                      <a:lnTo>
                        <a:pt x="268" y="164"/>
                      </a:lnTo>
                      <a:lnTo>
                        <a:pt x="260" y="146"/>
                      </a:lnTo>
                      <a:lnTo>
                        <a:pt x="250" y="128"/>
                      </a:lnTo>
                      <a:lnTo>
                        <a:pt x="240" y="110"/>
                      </a:lnTo>
                      <a:lnTo>
                        <a:pt x="228" y="92"/>
                      </a:lnTo>
                      <a:lnTo>
                        <a:pt x="212" y="74"/>
                      </a:lnTo>
                      <a:lnTo>
                        <a:pt x="196" y="60"/>
                      </a:lnTo>
                      <a:lnTo>
                        <a:pt x="176" y="44"/>
                      </a:lnTo>
                      <a:lnTo>
                        <a:pt x="154" y="32"/>
                      </a:lnTo>
                      <a:lnTo>
                        <a:pt x="130" y="20"/>
                      </a:lnTo>
                      <a:lnTo>
                        <a:pt x="102" y="12"/>
                      </a:lnTo>
                      <a:lnTo>
                        <a:pt x="72" y="4"/>
                      </a:lnTo>
                      <a:lnTo>
                        <a:pt x="40" y="0"/>
                      </a:lnTo>
                      <a:lnTo>
                        <a:pt x="4" y="0"/>
                      </a:lnTo>
                      <a:lnTo>
                        <a:pt x="4" y="0"/>
                      </a:lnTo>
                      <a:close/>
                      <a:moveTo>
                        <a:pt x="264" y="546"/>
                      </a:moveTo>
                      <a:lnTo>
                        <a:pt x="264" y="546"/>
                      </a:lnTo>
                      <a:lnTo>
                        <a:pt x="256" y="540"/>
                      </a:lnTo>
                      <a:lnTo>
                        <a:pt x="250" y="532"/>
                      </a:lnTo>
                      <a:lnTo>
                        <a:pt x="244" y="524"/>
                      </a:lnTo>
                      <a:lnTo>
                        <a:pt x="240" y="516"/>
                      </a:lnTo>
                      <a:lnTo>
                        <a:pt x="236" y="500"/>
                      </a:lnTo>
                      <a:lnTo>
                        <a:pt x="234" y="482"/>
                      </a:lnTo>
                      <a:lnTo>
                        <a:pt x="234" y="482"/>
                      </a:lnTo>
                      <a:lnTo>
                        <a:pt x="236" y="460"/>
                      </a:lnTo>
                      <a:lnTo>
                        <a:pt x="238" y="440"/>
                      </a:lnTo>
                      <a:lnTo>
                        <a:pt x="250" y="400"/>
                      </a:lnTo>
                      <a:lnTo>
                        <a:pt x="250" y="400"/>
                      </a:lnTo>
                      <a:lnTo>
                        <a:pt x="256" y="378"/>
                      </a:lnTo>
                      <a:lnTo>
                        <a:pt x="260" y="360"/>
                      </a:lnTo>
                      <a:lnTo>
                        <a:pt x="260" y="360"/>
                      </a:lnTo>
                      <a:lnTo>
                        <a:pt x="262" y="330"/>
                      </a:lnTo>
                      <a:lnTo>
                        <a:pt x="264" y="300"/>
                      </a:lnTo>
                      <a:lnTo>
                        <a:pt x="264" y="300"/>
                      </a:lnTo>
                      <a:lnTo>
                        <a:pt x="262" y="272"/>
                      </a:lnTo>
                      <a:lnTo>
                        <a:pt x="260" y="244"/>
                      </a:lnTo>
                      <a:lnTo>
                        <a:pt x="254" y="218"/>
                      </a:lnTo>
                      <a:lnTo>
                        <a:pt x="248" y="192"/>
                      </a:lnTo>
                      <a:lnTo>
                        <a:pt x="240" y="168"/>
                      </a:lnTo>
                      <a:lnTo>
                        <a:pt x="228" y="146"/>
                      </a:lnTo>
                      <a:lnTo>
                        <a:pt x="216" y="124"/>
                      </a:lnTo>
                      <a:lnTo>
                        <a:pt x="202" y="104"/>
                      </a:lnTo>
                      <a:lnTo>
                        <a:pt x="202" y="104"/>
                      </a:lnTo>
                      <a:lnTo>
                        <a:pt x="188" y="88"/>
                      </a:lnTo>
                      <a:lnTo>
                        <a:pt x="174" y="74"/>
                      </a:lnTo>
                      <a:lnTo>
                        <a:pt x="158" y="62"/>
                      </a:lnTo>
                      <a:lnTo>
                        <a:pt x="142" y="50"/>
                      </a:lnTo>
                      <a:lnTo>
                        <a:pt x="126" y="38"/>
                      </a:lnTo>
                      <a:lnTo>
                        <a:pt x="108" y="30"/>
                      </a:lnTo>
                      <a:lnTo>
                        <a:pt x="88" y="20"/>
                      </a:lnTo>
                      <a:lnTo>
                        <a:pt x="68" y="14"/>
                      </a:lnTo>
                      <a:lnTo>
                        <a:pt x="68" y="14"/>
                      </a:lnTo>
                      <a:lnTo>
                        <a:pt x="94" y="18"/>
                      </a:lnTo>
                      <a:lnTo>
                        <a:pt x="118" y="26"/>
                      </a:lnTo>
                      <a:lnTo>
                        <a:pt x="140" y="36"/>
                      </a:lnTo>
                      <a:lnTo>
                        <a:pt x="160" y="46"/>
                      </a:lnTo>
                      <a:lnTo>
                        <a:pt x="176" y="58"/>
                      </a:lnTo>
                      <a:lnTo>
                        <a:pt x="192" y="70"/>
                      </a:lnTo>
                      <a:lnTo>
                        <a:pt x="206" y="84"/>
                      </a:lnTo>
                      <a:lnTo>
                        <a:pt x="220" y="98"/>
                      </a:lnTo>
                      <a:lnTo>
                        <a:pt x="230" y="112"/>
                      </a:lnTo>
                      <a:lnTo>
                        <a:pt x="240" y="128"/>
                      </a:lnTo>
                      <a:lnTo>
                        <a:pt x="256" y="158"/>
                      </a:lnTo>
                      <a:lnTo>
                        <a:pt x="266" y="188"/>
                      </a:lnTo>
                      <a:lnTo>
                        <a:pt x="274" y="216"/>
                      </a:lnTo>
                      <a:lnTo>
                        <a:pt x="274" y="216"/>
                      </a:lnTo>
                      <a:lnTo>
                        <a:pt x="280" y="252"/>
                      </a:lnTo>
                      <a:lnTo>
                        <a:pt x="284" y="290"/>
                      </a:lnTo>
                      <a:lnTo>
                        <a:pt x="284" y="322"/>
                      </a:lnTo>
                      <a:lnTo>
                        <a:pt x="286" y="350"/>
                      </a:lnTo>
                      <a:lnTo>
                        <a:pt x="286" y="350"/>
                      </a:lnTo>
                      <a:lnTo>
                        <a:pt x="284" y="368"/>
                      </a:lnTo>
                      <a:lnTo>
                        <a:pt x="284" y="368"/>
                      </a:lnTo>
                      <a:lnTo>
                        <a:pt x="284" y="368"/>
                      </a:lnTo>
                      <a:lnTo>
                        <a:pt x="284" y="368"/>
                      </a:lnTo>
                      <a:lnTo>
                        <a:pt x="286" y="372"/>
                      </a:lnTo>
                      <a:lnTo>
                        <a:pt x="300" y="380"/>
                      </a:lnTo>
                      <a:lnTo>
                        <a:pt x="300" y="380"/>
                      </a:lnTo>
                      <a:lnTo>
                        <a:pt x="308" y="386"/>
                      </a:lnTo>
                      <a:lnTo>
                        <a:pt x="314" y="392"/>
                      </a:lnTo>
                      <a:lnTo>
                        <a:pt x="322" y="402"/>
                      </a:lnTo>
                      <a:lnTo>
                        <a:pt x="328" y="416"/>
                      </a:lnTo>
                      <a:lnTo>
                        <a:pt x="328" y="416"/>
                      </a:lnTo>
                      <a:lnTo>
                        <a:pt x="332" y="424"/>
                      </a:lnTo>
                      <a:lnTo>
                        <a:pt x="332" y="434"/>
                      </a:lnTo>
                      <a:lnTo>
                        <a:pt x="332" y="434"/>
                      </a:lnTo>
                      <a:lnTo>
                        <a:pt x="330" y="448"/>
                      </a:lnTo>
                      <a:lnTo>
                        <a:pt x="328" y="464"/>
                      </a:lnTo>
                      <a:lnTo>
                        <a:pt x="322" y="480"/>
                      </a:lnTo>
                      <a:lnTo>
                        <a:pt x="316" y="494"/>
                      </a:lnTo>
                      <a:lnTo>
                        <a:pt x="310" y="508"/>
                      </a:lnTo>
                      <a:lnTo>
                        <a:pt x="302" y="522"/>
                      </a:lnTo>
                      <a:lnTo>
                        <a:pt x="292" y="532"/>
                      </a:lnTo>
                      <a:lnTo>
                        <a:pt x="284" y="542"/>
                      </a:lnTo>
                      <a:lnTo>
                        <a:pt x="284" y="542"/>
                      </a:lnTo>
                      <a:lnTo>
                        <a:pt x="278" y="546"/>
                      </a:lnTo>
                      <a:lnTo>
                        <a:pt x="272" y="548"/>
                      </a:lnTo>
                      <a:lnTo>
                        <a:pt x="268" y="548"/>
                      </a:lnTo>
                      <a:lnTo>
                        <a:pt x="264" y="546"/>
                      </a:lnTo>
                      <a:lnTo>
                        <a:pt x="264" y="54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9" name="Freeform 5928"/>
                <p:cNvSpPr>
                  <a:spLocks/>
                </p:cNvSpPr>
                <p:nvPr/>
              </p:nvSpPr>
              <p:spPr bwMode="auto">
                <a:xfrm>
                  <a:off x="4842" y="1658"/>
                  <a:ext cx="30" cy="32"/>
                </a:xfrm>
                <a:custGeom>
                  <a:avLst/>
                  <a:gdLst>
                    <a:gd name="T0" fmla="*/ 30 w 30"/>
                    <a:gd name="T1" fmla="*/ 16 h 32"/>
                    <a:gd name="T2" fmla="*/ 30 w 30"/>
                    <a:gd name="T3" fmla="*/ 16 h 32"/>
                    <a:gd name="T4" fmla="*/ 30 w 30"/>
                    <a:gd name="T5" fmla="*/ 22 h 32"/>
                    <a:gd name="T6" fmla="*/ 26 w 30"/>
                    <a:gd name="T7" fmla="*/ 26 h 32"/>
                    <a:gd name="T8" fmla="*/ 22 w 30"/>
                    <a:gd name="T9" fmla="*/ 30 h 32"/>
                    <a:gd name="T10" fmla="*/ 14 w 30"/>
                    <a:gd name="T11" fmla="*/ 32 h 32"/>
                    <a:gd name="T12" fmla="*/ 14 w 30"/>
                    <a:gd name="T13" fmla="*/ 32 h 32"/>
                    <a:gd name="T14" fmla="*/ 8 w 30"/>
                    <a:gd name="T15" fmla="*/ 30 h 32"/>
                    <a:gd name="T16" fmla="*/ 4 w 30"/>
                    <a:gd name="T17" fmla="*/ 26 h 32"/>
                    <a:gd name="T18" fmla="*/ 0 w 30"/>
                    <a:gd name="T19" fmla="*/ 22 h 32"/>
                    <a:gd name="T20" fmla="*/ 0 w 30"/>
                    <a:gd name="T21" fmla="*/ 16 h 32"/>
                    <a:gd name="T22" fmla="*/ 0 w 30"/>
                    <a:gd name="T23" fmla="*/ 16 h 32"/>
                    <a:gd name="T24" fmla="*/ 0 w 30"/>
                    <a:gd name="T25" fmla="*/ 10 h 32"/>
                    <a:gd name="T26" fmla="*/ 4 w 30"/>
                    <a:gd name="T27" fmla="*/ 4 h 32"/>
                    <a:gd name="T28" fmla="*/ 8 w 30"/>
                    <a:gd name="T29" fmla="*/ 2 h 32"/>
                    <a:gd name="T30" fmla="*/ 14 w 30"/>
                    <a:gd name="T31" fmla="*/ 0 h 32"/>
                    <a:gd name="T32" fmla="*/ 14 w 30"/>
                    <a:gd name="T33" fmla="*/ 0 h 32"/>
                    <a:gd name="T34" fmla="*/ 22 w 30"/>
                    <a:gd name="T35" fmla="*/ 2 h 32"/>
                    <a:gd name="T36" fmla="*/ 26 w 30"/>
                    <a:gd name="T37" fmla="*/ 4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2" y="30"/>
                      </a:lnTo>
                      <a:lnTo>
                        <a:pt x="14" y="32"/>
                      </a:lnTo>
                      <a:lnTo>
                        <a:pt x="14" y="32"/>
                      </a:lnTo>
                      <a:lnTo>
                        <a:pt x="8" y="30"/>
                      </a:lnTo>
                      <a:lnTo>
                        <a:pt x="4" y="26"/>
                      </a:lnTo>
                      <a:lnTo>
                        <a:pt x="0" y="22"/>
                      </a:lnTo>
                      <a:lnTo>
                        <a:pt x="0" y="16"/>
                      </a:lnTo>
                      <a:lnTo>
                        <a:pt x="0" y="16"/>
                      </a:lnTo>
                      <a:lnTo>
                        <a:pt x="0" y="10"/>
                      </a:lnTo>
                      <a:lnTo>
                        <a:pt x="4" y="4"/>
                      </a:lnTo>
                      <a:lnTo>
                        <a:pt x="8" y="2"/>
                      </a:lnTo>
                      <a:lnTo>
                        <a:pt x="14" y="0"/>
                      </a:lnTo>
                      <a:lnTo>
                        <a:pt x="14" y="0"/>
                      </a:lnTo>
                      <a:lnTo>
                        <a:pt x="22" y="2"/>
                      </a:lnTo>
                      <a:lnTo>
                        <a:pt x="26" y="4"/>
                      </a:lnTo>
                      <a:lnTo>
                        <a:pt x="30" y="10"/>
                      </a:lnTo>
                      <a:lnTo>
                        <a:pt x="30" y="16"/>
                      </a:lnTo>
                      <a:lnTo>
                        <a:pt x="30"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0" name="Freeform 5929"/>
                <p:cNvSpPr>
                  <a:spLocks/>
                </p:cNvSpPr>
                <p:nvPr/>
              </p:nvSpPr>
              <p:spPr bwMode="auto">
                <a:xfrm>
                  <a:off x="4644" y="1654"/>
                  <a:ext cx="32" cy="32"/>
                </a:xfrm>
                <a:custGeom>
                  <a:avLst/>
                  <a:gdLst>
                    <a:gd name="T0" fmla="*/ 32 w 32"/>
                    <a:gd name="T1" fmla="*/ 16 h 32"/>
                    <a:gd name="T2" fmla="*/ 32 w 32"/>
                    <a:gd name="T3" fmla="*/ 16 h 32"/>
                    <a:gd name="T4" fmla="*/ 30 w 32"/>
                    <a:gd name="T5" fmla="*/ 22 h 32"/>
                    <a:gd name="T6" fmla="*/ 26 w 32"/>
                    <a:gd name="T7" fmla="*/ 26 h 32"/>
                    <a:gd name="T8" fmla="*/ 22 w 32"/>
                    <a:gd name="T9" fmla="*/ 30 h 32"/>
                    <a:gd name="T10" fmla="*/ 16 w 32"/>
                    <a:gd name="T11" fmla="*/ 32 h 32"/>
                    <a:gd name="T12" fmla="*/ 16 w 32"/>
                    <a:gd name="T13" fmla="*/ 32 h 32"/>
                    <a:gd name="T14" fmla="*/ 10 w 32"/>
                    <a:gd name="T15" fmla="*/ 30 h 32"/>
                    <a:gd name="T16" fmla="*/ 4 w 32"/>
                    <a:gd name="T17" fmla="*/ 26 h 32"/>
                    <a:gd name="T18" fmla="*/ 0 w 32"/>
                    <a:gd name="T19" fmla="*/ 22 h 32"/>
                    <a:gd name="T20" fmla="*/ 0 w 32"/>
                    <a:gd name="T21" fmla="*/ 16 h 32"/>
                    <a:gd name="T22" fmla="*/ 0 w 32"/>
                    <a:gd name="T23" fmla="*/ 16 h 32"/>
                    <a:gd name="T24" fmla="*/ 0 w 32"/>
                    <a:gd name="T25" fmla="*/ 10 h 32"/>
                    <a:gd name="T26" fmla="*/ 4 w 32"/>
                    <a:gd name="T27" fmla="*/ 4 h 32"/>
                    <a:gd name="T28" fmla="*/ 10 w 32"/>
                    <a:gd name="T29" fmla="*/ 0 h 32"/>
                    <a:gd name="T30" fmla="*/ 16 w 32"/>
                    <a:gd name="T31" fmla="*/ 0 h 32"/>
                    <a:gd name="T32" fmla="*/ 16 w 32"/>
                    <a:gd name="T33" fmla="*/ 0 h 32"/>
                    <a:gd name="T34" fmla="*/ 22 w 32"/>
                    <a:gd name="T35" fmla="*/ 0 h 32"/>
                    <a:gd name="T36" fmla="*/ 26 w 32"/>
                    <a:gd name="T37" fmla="*/ 4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6"/>
                      </a:lnTo>
                      <a:lnTo>
                        <a:pt x="22" y="30"/>
                      </a:lnTo>
                      <a:lnTo>
                        <a:pt x="16" y="32"/>
                      </a:lnTo>
                      <a:lnTo>
                        <a:pt x="16" y="32"/>
                      </a:lnTo>
                      <a:lnTo>
                        <a:pt x="10" y="30"/>
                      </a:lnTo>
                      <a:lnTo>
                        <a:pt x="4" y="26"/>
                      </a:lnTo>
                      <a:lnTo>
                        <a:pt x="0" y="22"/>
                      </a:lnTo>
                      <a:lnTo>
                        <a:pt x="0" y="16"/>
                      </a:lnTo>
                      <a:lnTo>
                        <a:pt x="0" y="16"/>
                      </a:lnTo>
                      <a:lnTo>
                        <a:pt x="0" y="10"/>
                      </a:lnTo>
                      <a:lnTo>
                        <a:pt x="4" y="4"/>
                      </a:lnTo>
                      <a:lnTo>
                        <a:pt x="10" y="0"/>
                      </a:lnTo>
                      <a:lnTo>
                        <a:pt x="16" y="0"/>
                      </a:lnTo>
                      <a:lnTo>
                        <a:pt x="16" y="0"/>
                      </a:lnTo>
                      <a:lnTo>
                        <a:pt x="22" y="0"/>
                      </a:lnTo>
                      <a:lnTo>
                        <a:pt x="26" y="4"/>
                      </a:lnTo>
                      <a:lnTo>
                        <a:pt x="30" y="10"/>
                      </a:lnTo>
                      <a:lnTo>
                        <a:pt x="32" y="16"/>
                      </a:lnTo>
                      <a:lnTo>
                        <a:pt x="32"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1" name="Freeform 5930"/>
                <p:cNvSpPr>
                  <a:spLocks/>
                </p:cNvSpPr>
                <p:nvPr/>
              </p:nvSpPr>
              <p:spPr bwMode="auto">
                <a:xfrm>
                  <a:off x="4686" y="1442"/>
                  <a:ext cx="266" cy="264"/>
                </a:xfrm>
                <a:custGeom>
                  <a:avLst/>
                  <a:gdLst>
                    <a:gd name="T0" fmla="*/ 0 w 266"/>
                    <a:gd name="T1" fmla="*/ 0 h 264"/>
                    <a:gd name="T2" fmla="*/ 0 w 266"/>
                    <a:gd name="T3" fmla="*/ 0 h 264"/>
                    <a:gd name="T4" fmla="*/ 14 w 266"/>
                    <a:gd name="T5" fmla="*/ 12 h 264"/>
                    <a:gd name="T6" fmla="*/ 42 w 266"/>
                    <a:gd name="T7" fmla="*/ 34 h 264"/>
                    <a:gd name="T8" fmla="*/ 122 w 266"/>
                    <a:gd name="T9" fmla="*/ 100 h 264"/>
                    <a:gd name="T10" fmla="*/ 166 w 266"/>
                    <a:gd name="T11" fmla="*/ 140 h 264"/>
                    <a:gd name="T12" fmla="*/ 206 w 266"/>
                    <a:gd name="T13" fmla="*/ 178 h 264"/>
                    <a:gd name="T14" fmla="*/ 222 w 266"/>
                    <a:gd name="T15" fmla="*/ 196 h 264"/>
                    <a:gd name="T16" fmla="*/ 236 w 266"/>
                    <a:gd name="T17" fmla="*/ 214 h 264"/>
                    <a:gd name="T18" fmla="*/ 246 w 266"/>
                    <a:gd name="T19" fmla="*/ 228 h 264"/>
                    <a:gd name="T20" fmla="*/ 252 w 266"/>
                    <a:gd name="T21" fmla="*/ 242 h 264"/>
                    <a:gd name="T22" fmla="*/ 252 w 266"/>
                    <a:gd name="T23" fmla="*/ 242 h 264"/>
                    <a:gd name="T24" fmla="*/ 256 w 266"/>
                    <a:gd name="T25" fmla="*/ 254 h 264"/>
                    <a:gd name="T26" fmla="*/ 262 w 266"/>
                    <a:gd name="T27" fmla="*/ 262 h 264"/>
                    <a:gd name="T28" fmla="*/ 264 w 266"/>
                    <a:gd name="T29" fmla="*/ 264 h 264"/>
                    <a:gd name="T30" fmla="*/ 266 w 266"/>
                    <a:gd name="T31" fmla="*/ 262 h 264"/>
                    <a:gd name="T32" fmla="*/ 266 w 266"/>
                    <a:gd name="T33" fmla="*/ 254 h 264"/>
                    <a:gd name="T34" fmla="*/ 266 w 266"/>
                    <a:gd name="T35" fmla="*/ 242 h 264"/>
                    <a:gd name="T36" fmla="*/ 266 w 266"/>
                    <a:gd name="T37" fmla="*/ 242 h 264"/>
                    <a:gd name="T38" fmla="*/ 264 w 266"/>
                    <a:gd name="T39" fmla="*/ 204 h 264"/>
                    <a:gd name="T40" fmla="*/ 260 w 266"/>
                    <a:gd name="T41" fmla="*/ 156 h 264"/>
                    <a:gd name="T42" fmla="*/ 258 w 266"/>
                    <a:gd name="T43" fmla="*/ 130 h 264"/>
                    <a:gd name="T44" fmla="*/ 252 w 266"/>
                    <a:gd name="T45" fmla="*/ 108 h 264"/>
                    <a:gd name="T46" fmla="*/ 246 w 266"/>
                    <a:gd name="T47" fmla="*/ 88 h 264"/>
                    <a:gd name="T48" fmla="*/ 238 w 266"/>
                    <a:gd name="T49" fmla="*/ 72 h 264"/>
                    <a:gd name="T50" fmla="*/ 238 w 266"/>
                    <a:gd name="T51" fmla="*/ 72 h 264"/>
                    <a:gd name="T52" fmla="*/ 230 w 266"/>
                    <a:gd name="T53" fmla="*/ 66 h 264"/>
                    <a:gd name="T54" fmla="*/ 220 w 266"/>
                    <a:gd name="T55" fmla="*/ 60 h 264"/>
                    <a:gd name="T56" fmla="*/ 190 w 266"/>
                    <a:gd name="T57" fmla="*/ 46 h 264"/>
                    <a:gd name="T58" fmla="*/ 152 w 266"/>
                    <a:gd name="T59" fmla="*/ 34 h 264"/>
                    <a:gd name="T60" fmla="*/ 110 w 266"/>
                    <a:gd name="T61" fmla="*/ 24 h 264"/>
                    <a:gd name="T62" fmla="*/ 34 w 266"/>
                    <a:gd name="T63" fmla="*/ 6 h 264"/>
                    <a:gd name="T64" fmla="*/ 0 w 266"/>
                    <a:gd name="T65" fmla="*/ 0 h 264"/>
                    <a:gd name="T66" fmla="*/ 0 w 266"/>
                    <a:gd name="T67"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64">
                      <a:moveTo>
                        <a:pt x="0" y="0"/>
                      </a:moveTo>
                      <a:lnTo>
                        <a:pt x="0" y="0"/>
                      </a:lnTo>
                      <a:lnTo>
                        <a:pt x="14" y="12"/>
                      </a:lnTo>
                      <a:lnTo>
                        <a:pt x="42" y="34"/>
                      </a:lnTo>
                      <a:lnTo>
                        <a:pt x="122" y="100"/>
                      </a:lnTo>
                      <a:lnTo>
                        <a:pt x="166" y="140"/>
                      </a:lnTo>
                      <a:lnTo>
                        <a:pt x="206" y="178"/>
                      </a:lnTo>
                      <a:lnTo>
                        <a:pt x="222" y="196"/>
                      </a:lnTo>
                      <a:lnTo>
                        <a:pt x="236" y="214"/>
                      </a:lnTo>
                      <a:lnTo>
                        <a:pt x="246" y="228"/>
                      </a:lnTo>
                      <a:lnTo>
                        <a:pt x="252" y="242"/>
                      </a:lnTo>
                      <a:lnTo>
                        <a:pt x="252" y="242"/>
                      </a:lnTo>
                      <a:lnTo>
                        <a:pt x="256" y="254"/>
                      </a:lnTo>
                      <a:lnTo>
                        <a:pt x="262" y="262"/>
                      </a:lnTo>
                      <a:lnTo>
                        <a:pt x="264" y="264"/>
                      </a:lnTo>
                      <a:lnTo>
                        <a:pt x="266" y="262"/>
                      </a:lnTo>
                      <a:lnTo>
                        <a:pt x="266" y="254"/>
                      </a:lnTo>
                      <a:lnTo>
                        <a:pt x="266" y="242"/>
                      </a:lnTo>
                      <a:lnTo>
                        <a:pt x="266" y="242"/>
                      </a:lnTo>
                      <a:lnTo>
                        <a:pt x="264" y="204"/>
                      </a:lnTo>
                      <a:lnTo>
                        <a:pt x="260" y="156"/>
                      </a:lnTo>
                      <a:lnTo>
                        <a:pt x="258" y="130"/>
                      </a:lnTo>
                      <a:lnTo>
                        <a:pt x="252" y="108"/>
                      </a:lnTo>
                      <a:lnTo>
                        <a:pt x="246" y="88"/>
                      </a:lnTo>
                      <a:lnTo>
                        <a:pt x="238" y="72"/>
                      </a:lnTo>
                      <a:lnTo>
                        <a:pt x="238" y="72"/>
                      </a:lnTo>
                      <a:lnTo>
                        <a:pt x="230" y="66"/>
                      </a:lnTo>
                      <a:lnTo>
                        <a:pt x="220" y="60"/>
                      </a:lnTo>
                      <a:lnTo>
                        <a:pt x="190" y="46"/>
                      </a:lnTo>
                      <a:lnTo>
                        <a:pt x="152" y="34"/>
                      </a:lnTo>
                      <a:lnTo>
                        <a:pt x="110" y="24"/>
                      </a:lnTo>
                      <a:lnTo>
                        <a:pt x="34" y="6"/>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Freeform 5931"/>
                <p:cNvSpPr>
                  <a:spLocks/>
                </p:cNvSpPr>
                <p:nvPr/>
              </p:nvSpPr>
              <p:spPr bwMode="auto">
                <a:xfrm>
                  <a:off x="4562" y="1358"/>
                  <a:ext cx="136" cy="296"/>
                </a:xfrm>
                <a:custGeom>
                  <a:avLst/>
                  <a:gdLst>
                    <a:gd name="T0" fmla="*/ 90 w 136"/>
                    <a:gd name="T1" fmla="*/ 46 h 296"/>
                    <a:gd name="T2" fmla="*/ 90 w 136"/>
                    <a:gd name="T3" fmla="*/ 46 h 296"/>
                    <a:gd name="T4" fmla="*/ 80 w 136"/>
                    <a:gd name="T5" fmla="*/ 64 h 296"/>
                    <a:gd name="T6" fmla="*/ 70 w 136"/>
                    <a:gd name="T7" fmla="*/ 88 h 296"/>
                    <a:gd name="T8" fmla="*/ 58 w 136"/>
                    <a:gd name="T9" fmla="*/ 120 h 296"/>
                    <a:gd name="T10" fmla="*/ 48 w 136"/>
                    <a:gd name="T11" fmla="*/ 156 h 296"/>
                    <a:gd name="T12" fmla="*/ 40 w 136"/>
                    <a:gd name="T13" fmla="*/ 194 h 296"/>
                    <a:gd name="T14" fmla="*/ 34 w 136"/>
                    <a:gd name="T15" fmla="*/ 230 h 296"/>
                    <a:gd name="T16" fmla="*/ 32 w 136"/>
                    <a:gd name="T17" fmla="*/ 266 h 296"/>
                    <a:gd name="T18" fmla="*/ 32 w 136"/>
                    <a:gd name="T19" fmla="*/ 282 h 296"/>
                    <a:gd name="T20" fmla="*/ 34 w 136"/>
                    <a:gd name="T21" fmla="*/ 296 h 296"/>
                    <a:gd name="T22" fmla="*/ 34 w 136"/>
                    <a:gd name="T23" fmla="*/ 296 h 296"/>
                    <a:gd name="T24" fmla="*/ 26 w 136"/>
                    <a:gd name="T25" fmla="*/ 288 h 296"/>
                    <a:gd name="T26" fmla="*/ 20 w 136"/>
                    <a:gd name="T27" fmla="*/ 276 h 296"/>
                    <a:gd name="T28" fmla="*/ 14 w 136"/>
                    <a:gd name="T29" fmla="*/ 262 h 296"/>
                    <a:gd name="T30" fmla="*/ 8 w 136"/>
                    <a:gd name="T31" fmla="*/ 244 h 296"/>
                    <a:gd name="T32" fmla="*/ 4 w 136"/>
                    <a:gd name="T33" fmla="*/ 224 h 296"/>
                    <a:gd name="T34" fmla="*/ 2 w 136"/>
                    <a:gd name="T35" fmla="*/ 202 h 296"/>
                    <a:gd name="T36" fmla="*/ 0 w 136"/>
                    <a:gd name="T37" fmla="*/ 180 h 296"/>
                    <a:gd name="T38" fmla="*/ 0 w 136"/>
                    <a:gd name="T39" fmla="*/ 156 h 296"/>
                    <a:gd name="T40" fmla="*/ 0 w 136"/>
                    <a:gd name="T41" fmla="*/ 132 h 296"/>
                    <a:gd name="T42" fmla="*/ 4 w 136"/>
                    <a:gd name="T43" fmla="*/ 110 h 296"/>
                    <a:gd name="T44" fmla="*/ 10 w 136"/>
                    <a:gd name="T45" fmla="*/ 88 h 296"/>
                    <a:gd name="T46" fmla="*/ 18 w 136"/>
                    <a:gd name="T47" fmla="*/ 66 h 296"/>
                    <a:gd name="T48" fmla="*/ 30 w 136"/>
                    <a:gd name="T49" fmla="*/ 48 h 296"/>
                    <a:gd name="T50" fmla="*/ 44 w 136"/>
                    <a:gd name="T51" fmla="*/ 32 h 296"/>
                    <a:gd name="T52" fmla="*/ 60 w 136"/>
                    <a:gd name="T53" fmla="*/ 20 h 296"/>
                    <a:gd name="T54" fmla="*/ 70 w 136"/>
                    <a:gd name="T55" fmla="*/ 14 h 296"/>
                    <a:gd name="T56" fmla="*/ 82 w 136"/>
                    <a:gd name="T57" fmla="*/ 10 h 296"/>
                    <a:gd name="T58" fmla="*/ 82 w 136"/>
                    <a:gd name="T59" fmla="*/ 10 h 296"/>
                    <a:gd name="T60" fmla="*/ 116 w 136"/>
                    <a:gd name="T61" fmla="*/ 2 h 296"/>
                    <a:gd name="T62" fmla="*/ 126 w 136"/>
                    <a:gd name="T63" fmla="*/ 0 h 296"/>
                    <a:gd name="T64" fmla="*/ 132 w 136"/>
                    <a:gd name="T65" fmla="*/ 0 h 296"/>
                    <a:gd name="T66" fmla="*/ 136 w 136"/>
                    <a:gd name="T67" fmla="*/ 2 h 296"/>
                    <a:gd name="T68" fmla="*/ 136 w 136"/>
                    <a:gd name="T69" fmla="*/ 6 h 296"/>
                    <a:gd name="T70" fmla="*/ 134 w 136"/>
                    <a:gd name="T71" fmla="*/ 10 h 296"/>
                    <a:gd name="T72" fmla="*/ 130 w 136"/>
                    <a:gd name="T73" fmla="*/ 14 h 296"/>
                    <a:gd name="T74" fmla="*/ 118 w 136"/>
                    <a:gd name="T75" fmla="*/ 24 h 296"/>
                    <a:gd name="T76" fmla="*/ 106 w 136"/>
                    <a:gd name="T77" fmla="*/ 34 h 296"/>
                    <a:gd name="T78" fmla="*/ 90 w 136"/>
                    <a:gd name="T79" fmla="*/ 46 h 296"/>
                    <a:gd name="T80" fmla="*/ 90 w 136"/>
                    <a:gd name="T81" fmla="*/ 4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296">
                      <a:moveTo>
                        <a:pt x="90" y="46"/>
                      </a:moveTo>
                      <a:lnTo>
                        <a:pt x="90" y="46"/>
                      </a:lnTo>
                      <a:lnTo>
                        <a:pt x="80" y="64"/>
                      </a:lnTo>
                      <a:lnTo>
                        <a:pt x="70" y="88"/>
                      </a:lnTo>
                      <a:lnTo>
                        <a:pt x="58" y="120"/>
                      </a:lnTo>
                      <a:lnTo>
                        <a:pt x="48" y="156"/>
                      </a:lnTo>
                      <a:lnTo>
                        <a:pt x="40" y="194"/>
                      </a:lnTo>
                      <a:lnTo>
                        <a:pt x="34" y="230"/>
                      </a:lnTo>
                      <a:lnTo>
                        <a:pt x="32" y="266"/>
                      </a:lnTo>
                      <a:lnTo>
                        <a:pt x="32" y="282"/>
                      </a:lnTo>
                      <a:lnTo>
                        <a:pt x="34" y="296"/>
                      </a:lnTo>
                      <a:lnTo>
                        <a:pt x="34" y="296"/>
                      </a:lnTo>
                      <a:lnTo>
                        <a:pt x="26" y="288"/>
                      </a:lnTo>
                      <a:lnTo>
                        <a:pt x="20" y="276"/>
                      </a:lnTo>
                      <a:lnTo>
                        <a:pt x="14" y="262"/>
                      </a:lnTo>
                      <a:lnTo>
                        <a:pt x="8" y="244"/>
                      </a:lnTo>
                      <a:lnTo>
                        <a:pt x="4" y="224"/>
                      </a:lnTo>
                      <a:lnTo>
                        <a:pt x="2" y="202"/>
                      </a:lnTo>
                      <a:lnTo>
                        <a:pt x="0" y="180"/>
                      </a:lnTo>
                      <a:lnTo>
                        <a:pt x="0" y="156"/>
                      </a:lnTo>
                      <a:lnTo>
                        <a:pt x="0" y="132"/>
                      </a:lnTo>
                      <a:lnTo>
                        <a:pt x="4" y="110"/>
                      </a:lnTo>
                      <a:lnTo>
                        <a:pt x="10" y="88"/>
                      </a:lnTo>
                      <a:lnTo>
                        <a:pt x="18" y="66"/>
                      </a:lnTo>
                      <a:lnTo>
                        <a:pt x="30" y="48"/>
                      </a:lnTo>
                      <a:lnTo>
                        <a:pt x="44" y="32"/>
                      </a:lnTo>
                      <a:lnTo>
                        <a:pt x="60" y="20"/>
                      </a:lnTo>
                      <a:lnTo>
                        <a:pt x="70" y="14"/>
                      </a:lnTo>
                      <a:lnTo>
                        <a:pt x="82" y="10"/>
                      </a:lnTo>
                      <a:lnTo>
                        <a:pt x="82" y="10"/>
                      </a:lnTo>
                      <a:lnTo>
                        <a:pt x="116" y="2"/>
                      </a:lnTo>
                      <a:lnTo>
                        <a:pt x="126" y="0"/>
                      </a:lnTo>
                      <a:lnTo>
                        <a:pt x="132" y="0"/>
                      </a:lnTo>
                      <a:lnTo>
                        <a:pt x="136" y="2"/>
                      </a:lnTo>
                      <a:lnTo>
                        <a:pt x="136" y="6"/>
                      </a:lnTo>
                      <a:lnTo>
                        <a:pt x="134" y="10"/>
                      </a:lnTo>
                      <a:lnTo>
                        <a:pt x="130" y="14"/>
                      </a:lnTo>
                      <a:lnTo>
                        <a:pt x="118" y="24"/>
                      </a:lnTo>
                      <a:lnTo>
                        <a:pt x="106" y="34"/>
                      </a:lnTo>
                      <a:lnTo>
                        <a:pt x="90" y="46"/>
                      </a:lnTo>
                      <a:lnTo>
                        <a:pt x="90" y="4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3" name="Freeform 5932"/>
                <p:cNvSpPr>
                  <a:spLocks/>
                </p:cNvSpPr>
                <p:nvPr/>
              </p:nvSpPr>
              <p:spPr bwMode="auto">
                <a:xfrm>
                  <a:off x="5058" y="1652"/>
                  <a:ext cx="36" cy="152"/>
                </a:xfrm>
                <a:custGeom>
                  <a:avLst/>
                  <a:gdLst>
                    <a:gd name="T0" fmla="*/ 36 w 36"/>
                    <a:gd name="T1" fmla="*/ 0 h 152"/>
                    <a:gd name="T2" fmla="*/ 36 w 36"/>
                    <a:gd name="T3" fmla="*/ 0 h 152"/>
                    <a:gd name="T4" fmla="*/ 32 w 36"/>
                    <a:gd name="T5" fmla="*/ 2 h 152"/>
                    <a:gd name="T6" fmla="*/ 28 w 36"/>
                    <a:gd name="T7" fmla="*/ 8 h 152"/>
                    <a:gd name="T8" fmla="*/ 20 w 36"/>
                    <a:gd name="T9" fmla="*/ 22 h 152"/>
                    <a:gd name="T10" fmla="*/ 12 w 36"/>
                    <a:gd name="T11" fmla="*/ 42 h 152"/>
                    <a:gd name="T12" fmla="*/ 6 w 36"/>
                    <a:gd name="T13" fmla="*/ 66 h 152"/>
                    <a:gd name="T14" fmla="*/ 2 w 36"/>
                    <a:gd name="T15" fmla="*/ 90 h 152"/>
                    <a:gd name="T16" fmla="*/ 0 w 36"/>
                    <a:gd name="T17" fmla="*/ 114 h 152"/>
                    <a:gd name="T18" fmla="*/ 2 w 36"/>
                    <a:gd name="T19" fmla="*/ 136 h 152"/>
                    <a:gd name="T20" fmla="*/ 6 w 36"/>
                    <a:gd name="T21" fmla="*/ 144 h 152"/>
                    <a:gd name="T22" fmla="*/ 10 w 36"/>
                    <a:gd name="T23" fmla="*/ 152 h 152"/>
                    <a:gd name="T24" fmla="*/ 36 w 36"/>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52">
                      <a:moveTo>
                        <a:pt x="36" y="0"/>
                      </a:moveTo>
                      <a:lnTo>
                        <a:pt x="36" y="0"/>
                      </a:lnTo>
                      <a:lnTo>
                        <a:pt x="32" y="2"/>
                      </a:lnTo>
                      <a:lnTo>
                        <a:pt x="28" y="8"/>
                      </a:lnTo>
                      <a:lnTo>
                        <a:pt x="20" y="22"/>
                      </a:lnTo>
                      <a:lnTo>
                        <a:pt x="12" y="42"/>
                      </a:lnTo>
                      <a:lnTo>
                        <a:pt x="6" y="66"/>
                      </a:lnTo>
                      <a:lnTo>
                        <a:pt x="2" y="90"/>
                      </a:lnTo>
                      <a:lnTo>
                        <a:pt x="0" y="114"/>
                      </a:lnTo>
                      <a:lnTo>
                        <a:pt x="2" y="136"/>
                      </a:lnTo>
                      <a:lnTo>
                        <a:pt x="6" y="144"/>
                      </a:lnTo>
                      <a:lnTo>
                        <a:pt x="10" y="152"/>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4" name="Freeform 5933"/>
                <p:cNvSpPr>
                  <a:spLocks/>
                </p:cNvSpPr>
                <p:nvPr/>
              </p:nvSpPr>
              <p:spPr bwMode="auto">
                <a:xfrm>
                  <a:off x="5058" y="1652"/>
                  <a:ext cx="36" cy="152"/>
                </a:xfrm>
                <a:custGeom>
                  <a:avLst/>
                  <a:gdLst>
                    <a:gd name="T0" fmla="*/ 36 w 36"/>
                    <a:gd name="T1" fmla="*/ 0 h 152"/>
                    <a:gd name="T2" fmla="*/ 36 w 36"/>
                    <a:gd name="T3" fmla="*/ 0 h 152"/>
                    <a:gd name="T4" fmla="*/ 32 w 36"/>
                    <a:gd name="T5" fmla="*/ 2 h 152"/>
                    <a:gd name="T6" fmla="*/ 28 w 36"/>
                    <a:gd name="T7" fmla="*/ 8 h 152"/>
                    <a:gd name="T8" fmla="*/ 20 w 36"/>
                    <a:gd name="T9" fmla="*/ 22 h 152"/>
                    <a:gd name="T10" fmla="*/ 12 w 36"/>
                    <a:gd name="T11" fmla="*/ 42 h 152"/>
                    <a:gd name="T12" fmla="*/ 6 w 36"/>
                    <a:gd name="T13" fmla="*/ 66 h 152"/>
                    <a:gd name="T14" fmla="*/ 2 w 36"/>
                    <a:gd name="T15" fmla="*/ 90 h 152"/>
                    <a:gd name="T16" fmla="*/ 0 w 36"/>
                    <a:gd name="T17" fmla="*/ 114 h 152"/>
                    <a:gd name="T18" fmla="*/ 2 w 36"/>
                    <a:gd name="T19" fmla="*/ 136 h 152"/>
                    <a:gd name="T20" fmla="*/ 6 w 36"/>
                    <a:gd name="T21" fmla="*/ 144 h 152"/>
                    <a:gd name="T22" fmla="*/ 10 w 36"/>
                    <a:gd name="T2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52">
                      <a:moveTo>
                        <a:pt x="36" y="0"/>
                      </a:moveTo>
                      <a:lnTo>
                        <a:pt x="36" y="0"/>
                      </a:lnTo>
                      <a:lnTo>
                        <a:pt x="32" y="2"/>
                      </a:lnTo>
                      <a:lnTo>
                        <a:pt x="28" y="8"/>
                      </a:lnTo>
                      <a:lnTo>
                        <a:pt x="20" y="22"/>
                      </a:lnTo>
                      <a:lnTo>
                        <a:pt x="12" y="42"/>
                      </a:lnTo>
                      <a:lnTo>
                        <a:pt x="6" y="66"/>
                      </a:lnTo>
                      <a:lnTo>
                        <a:pt x="2" y="90"/>
                      </a:lnTo>
                      <a:lnTo>
                        <a:pt x="0" y="114"/>
                      </a:lnTo>
                      <a:lnTo>
                        <a:pt x="2" y="136"/>
                      </a:lnTo>
                      <a:lnTo>
                        <a:pt x="6" y="144"/>
                      </a:lnTo>
                      <a:lnTo>
                        <a:pt x="10" y="1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5" name="Freeform 5934"/>
                <p:cNvSpPr>
                  <a:spLocks/>
                </p:cNvSpPr>
                <p:nvPr/>
              </p:nvSpPr>
              <p:spPr bwMode="auto">
                <a:xfrm>
                  <a:off x="5054" y="1648"/>
                  <a:ext cx="44" cy="162"/>
                </a:xfrm>
                <a:custGeom>
                  <a:avLst/>
                  <a:gdLst>
                    <a:gd name="T0" fmla="*/ 38 w 44"/>
                    <a:gd name="T1" fmla="*/ 0 h 162"/>
                    <a:gd name="T2" fmla="*/ 38 w 44"/>
                    <a:gd name="T3" fmla="*/ 0 h 162"/>
                    <a:gd name="T4" fmla="*/ 34 w 44"/>
                    <a:gd name="T5" fmla="*/ 2 h 162"/>
                    <a:gd name="T6" fmla="*/ 30 w 44"/>
                    <a:gd name="T7" fmla="*/ 6 h 162"/>
                    <a:gd name="T8" fmla="*/ 22 w 44"/>
                    <a:gd name="T9" fmla="*/ 20 h 162"/>
                    <a:gd name="T10" fmla="*/ 14 w 44"/>
                    <a:gd name="T11" fmla="*/ 36 h 162"/>
                    <a:gd name="T12" fmla="*/ 8 w 44"/>
                    <a:gd name="T13" fmla="*/ 52 h 162"/>
                    <a:gd name="T14" fmla="*/ 8 w 44"/>
                    <a:gd name="T15" fmla="*/ 52 h 162"/>
                    <a:gd name="T16" fmla="*/ 2 w 44"/>
                    <a:gd name="T17" fmla="*/ 80 h 162"/>
                    <a:gd name="T18" fmla="*/ 0 w 44"/>
                    <a:gd name="T19" fmla="*/ 110 h 162"/>
                    <a:gd name="T20" fmla="*/ 0 w 44"/>
                    <a:gd name="T21" fmla="*/ 124 h 162"/>
                    <a:gd name="T22" fmla="*/ 2 w 44"/>
                    <a:gd name="T23" fmla="*/ 138 h 162"/>
                    <a:gd name="T24" fmla="*/ 4 w 44"/>
                    <a:gd name="T25" fmla="*/ 150 h 162"/>
                    <a:gd name="T26" fmla="*/ 10 w 44"/>
                    <a:gd name="T27" fmla="*/ 160 h 162"/>
                    <a:gd name="T28" fmla="*/ 10 w 44"/>
                    <a:gd name="T29" fmla="*/ 160 h 162"/>
                    <a:gd name="T30" fmla="*/ 12 w 44"/>
                    <a:gd name="T31" fmla="*/ 162 h 162"/>
                    <a:gd name="T32" fmla="*/ 16 w 44"/>
                    <a:gd name="T33" fmla="*/ 160 h 162"/>
                    <a:gd name="T34" fmla="*/ 16 w 44"/>
                    <a:gd name="T35" fmla="*/ 160 h 162"/>
                    <a:gd name="T36" fmla="*/ 18 w 44"/>
                    <a:gd name="T37" fmla="*/ 158 h 162"/>
                    <a:gd name="T38" fmla="*/ 18 w 44"/>
                    <a:gd name="T39" fmla="*/ 154 h 162"/>
                    <a:gd name="T40" fmla="*/ 18 w 44"/>
                    <a:gd name="T41" fmla="*/ 154 h 162"/>
                    <a:gd name="T42" fmla="*/ 12 w 44"/>
                    <a:gd name="T43" fmla="*/ 144 h 162"/>
                    <a:gd name="T44" fmla="*/ 10 w 44"/>
                    <a:gd name="T45" fmla="*/ 134 h 162"/>
                    <a:gd name="T46" fmla="*/ 8 w 44"/>
                    <a:gd name="T47" fmla="*/ 122 h 162"/>
                    <a:gd name="T48" fmla="*/ 8 w 44"/>
                    <a:gd name="T49" fmla="*/ 108 h 162"/>
                    <a:gd name="T50" fmla="*/ 12 w 44"/>
                    <a:gd name="T51" fmla="*/ 82 h 162"/>
                    <a:gd name="T52" fmla="*/ 18 w 44"/>
                    <a:gd name="T53" fmla="*/ 56 h 162"/>
                    <a:gd name="T54" fmla="*/ 18 w 44"/>
                    <a:gd name="T55" fmla="*/ 56 h 162"/>
                    <a:gd name="T56" fmla="*/ 24 w 44"/>
                    <a:gd name="T57" fmla="*/ 36 h 162"/>
                    <a:gd name="T58" fmla="*/ 30 w 44"/>
                    <a:gd name="T59" fmla="*/ 22 h 162"/>
                    <a:gd name="T60" fmla="*/ 36 w 44"/>
                    <a:gd name="T61" fmla="*/ 12 h 162"/>
                    <a:gd name="T62" fmla="*/ 42 w 44"/>
                    <a:gd name="T63" fmla="*/ 8 h 162"/>
                    <a:gd name="T64" fmla="*/ 42 w 44"/>
                    <a:gd name="T65" fmla="*/ 8 h 162"/>
                    <a:gd name="T66" fmla="*/ 44 w 44"/>
                    <a:gd name="T67" fmla="*/ 6 h 162"/>
                    <a:gd name="T68" fmla="*/ 44 w 44"/>
                    <a:gd name="T69" fmla="*/ 2 h 162"/>
                    <a:gd name="T70" fmla="*/ 44 w 44"/>
                    <a:gd name="T71" fmla="*/ 2 h 162"/>
                    <a:gd name="T72" fmla="*/ 42 w 44"/>
                    <a:gd name="T73" fmla="*/ 0 h 162"/>
                    <a:gd name="T74" fmla="*/ 38 w 44"/>
                    <a:gd name="T75" fmla="*/ 0 h 162"/>
                    <a:gd name="T76" fmla="*/ 38 w 44"/>
                    <a:gd name="T7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162">
                      <a:moveTo>
                        <a:pt x="38" y="0"/>
                      </a:moveTo>
                      <a:lnTo>
                        <a:pt x="38" y="0"/>
                      </a:lnTo>
                      <a:lnTo>
                        <a:pt x="34" y="2"/>
                      </a:lnTo>
                      <a:lnTo>
                        <a:pt x="30" y="6"/>
                      </a:lnTo>
                      <a:lnTo>
                        <a:pt x="22" y="20"/>
                      </a:lnTo>
                      <a:lnTo>
                        <a:pt x="14" y="36"/>
                      </a:lnTo>
                      <a:lnTo>
                        <a:pt x="8" y="52"/>
                      </a:lnTo>
                      <a:lnTo>
                        <a:pt x="8" y="52"/>
                      </a:lnTo>
                      <a:lnTo>
                        <a:pt x="2" y="80"/>
                      </a:lnTo>
                      <a:lnTo>
                        <a:pt x="0" y="110"/>
                      </a:lnTo>
                      <a:lnTo>
                        <a:pt x="0" y="124"/>
                      </a:lnTo>
                      <a:lnTo>
                        <a:pt x="2" y="138"/>
                      </a:lnTo>
                      <a:lnTo>
                        <a:pt x="4" y="150"/>
                      </a:lnTo>
                      <a:lnTo>
                        <a:pt x="10" y="160"/>
                      </a:lnTo>
                      <a:lnTo>
                        <a:pt x="10" y="160"/>
                      </a:lnTo>
                      <a:lnTo>
                        <a:pt x="12" y="162"/>
                      </a:lnTo>
                      <a:lnTo>
                        <a:pt x="16" y="160"/>
                      </a:lnTo>
                      <a:lnTo>
                        <a:pt x="16" y="160"/>
                      </a:lnTo>
                      <a:lnTo>
                        <a:pt x="18" y="158"/>
                      </a:lnTo>
                      <a:lnTo>
                        <a:pt x="18" y="154"/>
                      </a:lnTo>
                      <a:lnTo>
                        <a:pt x="18" y="154"/>
                      </a:lnTo>
                      <a:lnTo>
                        <a:pt x="12" y="144"/>
                      </a:lnTo>
                      <a:lnTo>
                        <a:pt x="10" y="134"/>
                      </a:lnTo>
                      <a:lnTo>
                        <a:pt x="8" y="122"/>
                      </a:lnTo>
                      <a:lnTo>
                        <a:pt x="8" y="108"/>
                      </a:lnTo>
                      <a:lnTo>
                        <a:pt x="12" y="82"/>
                      </a:lnTo>
                      <a:lnTo>
                        <a:pt x="18" y="56"/>
                      </a:lnTo>
                      <a:lnTo>
                        <a:pt x="18" y="56"/>
                      </a:lnTo>
                      <a:lnTo>
                        <a:pt x="24" y="36"/>
                      </a:lnTo>
                      <a:lnTo>
                        <a:pt x="30" y="22"/>
                      </a:lnTo>
                      <a:lnTo>
                        <a:pt x="36" y="12"/>
                      </a:lnTo>
                      <a:lnTo>
                        <a:pt x="42" y="8"/>
                      </a:lnTo>
                      <a:lnTo>
                        <a:pt x="42" y="8"/>
                      </a:lnTo>
                      <a:lnTo>
                        <a:pt x="44" y="6"/>
                      </a:lnTo>
                      <a:lnTo>
                        <a:pt x="44" y="2"/>
                      </a:lnTo>
                      <a:lnTo>
                        <a:pt x="44" y="2"/>
                      </a:lnTo>
                      <a:lnTo>
                        <a:pt x="42" y="0"/>
                      </a:lnTo>
                      <a:lnTo>
                        <a:pt x="38" y="0"/>
                      </a:lnTo>
                      <a:lnTo>
                        <a:pt x="3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6" name="Freeform 5935"/>
                <p:cNvSpPr>
                  <a:spLocks/>
                </p:cNvSpPr>
                <p:nvPr/>
              </p:nvSpPr>
              <p:spPr bwMode="auto">
                <a:xfrm>
                  <a:off x="4838" y="1770"/>
                  <a:ext cx="242" cy="150"/>
                </a:xfrm>
                <a:custGeom>
                  <a:avLst/>
                  <a:gdLst>
                    <a:gd name="T0" fmla="*/ 232 w 242"/>
                    <a:gd name="T1" fmla="*/ 2 h 150"/>
                    <a:gd name="T2" fmla="*/ 232 w 242"/>
                    <a:gd name="T3" fmla="*/ 2 h 150"/>
                    <a:gd name="T4" fmla="*/ 108 w 242"/>
                    <a:gd name="T5" fmla="*/ 96 h 150"/>
                    <a:gd name="T6" fmla="*/ 108 w 242"/>
                    <a:gd name="T7" fmla="*/ 96 h 150"/>
                    <a:gd name="T8" fmla="*/ 4 w 242"/>
                    <a:gd name="T9" fmla="*/ 136 h 150"/>
                    <a:gd name="T10" fmla="*/ 4 w 242"/>
                    <a:gd name="T11" fmla="*/ 136 h 150"/>
                    <a:gd name="T12" fmla="*/ 2 w 242"/>
                    <a:gd name="T13" fmla="*/ 138 h 150"/>
                    <a:gd name="T14" fmla="*/ 0 w 242"/>
                    <a:gd name="T15" fmla="*/ 144 h 150"/>
                    <a:gd name="T16" fmla="*/ 0 w 242"/>
                    <a:gd name="T17" fmla="*/ 144 h 150"/>
                    <a:gd name="T18" fmla="*/ 0 w 242"/>
                    <a:gd name="T19" fmla="*/ 146 h 150"/>
                    <a:gd name="T20" fmla="*/ 0 w 242"/>
                    <a:gd name="T21" fmla="*/ 146 h 150"/>
                    <a:gd name="T22" fmla="*/ 4 w 242"/>
                    <a:gd name="T23" fmla="*/ 150 h 150"/>
                    <a:gd name="T24" fmla="*/ 10 w 242"/>
                    <a:gd name="T25" fmla="*/ 150 h 150"/>
                    <a:gd name="T26" fmla="*/ 114 w 242"/>
                    <a:gd name="T27" fmla="*/ 110 h 150"/>
                    <a:gd name="T28" fmla="*/ 114 w 242"/>
                    <a:gd name="T29" fmla="*/ 110 h 150"/>
                    <a:gd name="T30" fmla="*/ 116 w 242"/>
                    <a:gd name="T31" fmla="*/ 108 h 150"/>
                    <a:gd name="T32" fmla="*/ 240 w 242"/>
                    <a:gd name="T33" fmla="*/ 14 h 150"/>
                    <a:gd name="T34" fmla="*/ 240 w 242"/>
                    <a:gd name="T35" fmla="*/ 14 h 150"/>
                    <a:gd name="T36" fmla="*/ 242 w 242"/>
                    <a:gd name="T37" fmla="*/ 8 h 150"/>
                    <a:gd name="T38" fmla="*/ 242 w 242"/>
                    <a:gd name="T39" fmla="*/ 2 h 150"/>
                    <a:gd name="T40" fmla="*/ 242 w 242"/>
                    <a:gd name="T41" fmla="*/ 2 h 150"/>
                    <a:gd name="T42" fmla="*/ 236 w 242"/>
                    <a:gd name="T43" fmla="*/ 0 h 150"/>
                    <a:gd name="T44" fmla="*/ 232 w 242"/>
                    <a:gd name="T45" fmla="*/ 2 h 150"/>
                    <a:gd name="T46" fmla="*/ 232 w 242"/>
                    <a:gd name="T47"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2" h="150">
                      <a:moveTo>
                        <a:pt x="232" y="2"/>
                      </a:moveTo>
                      <a:lnTo>
                        <a:pt x="232" y="2"/>
                      </a:lnTo>
                      <a:lnTo>
                        <a:pt x="108" y="96"/>
                      </a:lnTo>
                      <a:lnTo>
                        <a:pt x="108" y="96"/>
                      </a:lnTo>
                      <a:lnTo>
                        <a:pt x="4" y="136"/>
                      </a:lnTo>
                      <a:lnTo>
                        <a:pt x="4" y="136"/>
                      </a:lnTo>
                      <a:lnTo>
                        <a:pt x="2" y="138"/>
                      </a:lnTo>
                      <a:lnTo>
                        <a:pt x="0" y="144"/>
                      </a:lnTo>
                      <a:lnTo>
                        <a:pt x="0" y="144"/>
                      </a:lnTo>
                      <a:lnTo>
                        <a:pt x="0" y="146"/>
                      </a:lnTo>
                      <a:lnTo>
                        <a:pt x="0" y="146"/>
                      </a:lnTo>
                      <a:lnTo>
                        <a:pt x="4" y="150"/>
                      </a:lnTo>
                      <a:lnTo>
                        <a:pt x="10" y="150"/>
                      </a:lnTo>
                      <a:lnTo>
                        <a:pt x="114" y="110"/>
                      </a:lnTo>
                      <a:lnTo>
                        <a:pt x="114" y="110"/>
                      </a:lnTo>
                      <a:lnTo>
                        <a:pt x="116" y="108"/>
                      </a:lnTo>
                      <a:lnTo>
                        <a:pt x="240" y="14"/>
                      </a:lnTo>
                      <a:lnTo>
                        <a:pt x="240" y="14"/>
                      </a:lnTo>
                      <a:lnTo>
                        <a:pt x="242" y="8"/>
                      </a:lnTo>
                      <a:lnTo>
                        <a:pt x="242" y="2"/>
                      </a:lnTo>
                      <a:lnTo>
                        <a:pt x="242" y="2"/>
                      </a:lnTo>
                      <a:lnTo>
                        <a:pt x="236" y="0"/>
                      </a:lnTo>
                      <a:lnTo>
                        <a:pt x="232" y="2"/>
                      </a:lnTo>
                      <a:lnTo>
                        <a:pt x="232"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7" name="Freeform 5936"/>
                <p:cNvSpPr>
                  <a:spLocks/>
                </p:cNvSpPr>
                <p:nvPr/>
              </p:nvSpPr>
              <p:spPr bwMode="auto">
                <a:xfrm>
                  <a:off x="4702" y="1854"/>
                  <a:ext cx="114" cy="28"/>
                </a:xfrm>
                <a:custGeom>
                  <a:avLst/>
                  <a:gdLst>
                    <a:gd name="T0" fmla="*/ 106 w 114"/>
                    <a:gd name="T1" fmla="*/ 2 h 28"/>
                    <a:gd name="T2" fmla="*/ 106 w 114"/>
                    <a:gd name="T3" fmla="*/ 2 h 28"/>
                    <a:gd name="T4" fmla="*/ 96 w 114"/>
                    <a:gd name="T5" fmla="*/ 8 h 28"/>
                    <a:gd name="T6" fmla="*/ 88 w 114"/>
                    <a:gd name="T7" fmla="*/ 12 h 28"/>
                    <a:gd name="T8" fmla="*/ 76 w 114"/>
                    <a:gd name="T9" fmla="*/ 16 h 28"/>
                    <a:gd name="T10" fmla="*/ 66 w 114"/>
                    <a:gd name="T11" fmla="*/ 18 h 28"/>
                    <a:gd name="T12" fmla="*/ 44 w 114"/>
                    <a:gd name="T13" fmla="*/ 18 h 28"/>
                    <a:gd name="T14" fmla="*/ 26 w 114"/>
                    <a:gd name="T15" fmla="*/ 16 h 28"/>
                    <a:gd name="T16" fmla="*/ 26 w 114"/>
                    <a:gd name="T17" fmla="*/ 16 h 28"/>
                    <a:gd name="T18" fmla="*/ 14 w 114"/>
                    <a:gd name="T19" fmla="*/ 12 h 28"/>
                    <a:gd name="T20" fmla="*/ 10 w 114"/>
                    <a:gd name="T21" fmla="*/ 8 h 28"/>
                    <a:gd name="T22" fmla="*/ 10 w 114"/>
                    <a:gd name="T23" fmla="*/ 8 h 28"/>
                    <a:gd name="T24" fmla="*/ 6 w 114"/>
                    <a:gd name="T25" fmla="*/ 6 h 28"/>
                    <a:gd name="T26" fmla="*/ 2 w 114"/>
                    <a:gd name="T27" fmla="*/ 6 h 28"/>
                    <a:gd name="T28" fmla="*/ 2 w 114"/>
                    <a:gd name="T29" fmla="*/ 6 h 28"/>
                    <a:gd name="T30" fmla="*/ 0 w 114"/>
                    <a:gd name="T31" fmla="*/ 10 h 28"/>
                    <a:gd name="T32" fmla="*/ 0 w 114"/>
                    <a:gd name="T33" fmla="*/ 14 h 28"/>
                    <a:gd name="T34" fmla="*/ 0 w 114"/>
                    <a:gd name="T35" fmla="*/ 14 h 28"/>
                    <a:gd name="T36" fmla="*/ 4 w 114"/>
                    <a:gd name="T37" fmla="*/ 18 h 28"/>
                    <a:gd name="T38" fmla="*/ 10 w 114"/>
                    <a:gd name="T39" fmla="*/ 22 h 28"/>
                    <a:gd name="T40" fmla="*/ 24 w 114"/>
                    <a:gd name="T41" fmla="*/ 26 h 28"/>
                    <a:gd name="T42" fmla="*/ 24 w 114"/>
                    <a:gd name="T43" fmla="*/ 26 h 28"/>
                    <a:gd name="T44" fmla="*/ 44 w 114"/>
                    <a:gd name="T45" fmla="*/ 28 h 28"/>
                    <a:gd name="T46" fmla="*/ 66 w 114"/>
                    <a:gd name="T47" fmla="*/ 28 h 28"/>
                    <a:gd name="T48" fmla="*/ 78 w 114"/>
                    <a:gd name="T49" fmla="*/ 24 h 28"/>
                    <a:gd name="T50" fmla="*/ 90 w 114"/>
                    <a:gd name="T51" fmla="*/ 22 h 28"/>
                    <a:gd name="T52" fmla="*/ 102 w 114"/>
                    <a:gd name="T53" fmla="*/ 16 h 28"/>
                    <a:gd name="T54" fmla="*/ 112 w 114"/>
                    <a:gd name="T55" fmla="*/ 10 h 28"/>
                    <a:gd name="T56" fmla="*/ 112 w 114"/>
                    <a:gd name="T57" fmla="*/ 10 h 28"/>
                    <a:gd name="T58" fmla="*/ 114 w 114"/>
                    <a:gd name="T59" fmla="*/ 6 h 28"/>
                    <a:gd name="T60" fmla="*/ 112 w 114"/>
                    <a:gd name="T61" fmla="*/ 2 h 28"/>
                    <a:gd name="T62" fmla="*/ 112 w 114"/>
                    <a:gd name="T63" fmla="*/ 2 h 28"/>
                    <a:gd name="T64" fmla="*/ 110 w 114"/>
                    <a:gd name="T65" fmla="*/ 0 h 28"/>
                    <a:gd name="T66" fmla="*/ 106 w 114"/>
                    <a:gd name="T67" fmla="*/ 2 h 28"/>
                    <a:gd name="T68" fmla="*/ 106 w 114"/>
                    <a:gd name="T6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28">
                      <a:moveTo>
                        <a:pt x="106" y="2"/>
                      </a:moveTo>
                      <a:lnTo>
                        <a:pt x="106" y="2"/>
                      </a:lnTo>
                      <a:lnTo>
                        <a:pt x="96" y="8"/>
                      </a:lnTo>
                      <a:lnTo>
                        <a:pt x="88" y="12"/>
                      </a:lnTo>
                      <a:lnTo>
                        <a:pt x="76" y="16"/>
                      </a:lnTo>
                      <a:lnTo>
                        <a:pt x="66" y="18"/>
                      </a:lnTo>
                      <a:lnTo>
                        <a:pt x="44" y="18"/>
                      </a:lnTo>
                      <a:lnTo>
                        <a:pt x="26" y="16"/>
                      </a:lnTo>
                      <a:lnTo>
                        <a:pt x="26" y="16"/>
                      </a:lnTo>
                      <a:lnTo>
                        <a:pt x="14" y="12"/>
                      </a:lnTo>
                      <a:lnTo>
                        <a:pt x="10" y="8"/>
                      </a:lnTo>
                      <a:lnTo>
                        <a:pt x="10" y="8"/>
                      </a:lnTo>
                      <a:lnTo>
                        <a:pt x="6" y="6"/>
                      </a:lnTo>
                      <a:lnTo>
                        <a:pt x="2" y="6"/>
                      </a:lnTo>
                      <a:lnTo>
                        <a:pt x="2" y="6"/>
                      </a:lnTo>
                      <a:lnTo>
                        <a:pt x="0" y="10"/>
                      </a:lnTo>
                      <a:lnTo>
                        <a:pt x="0" y="14"/>
                      </a:lnTo>
                      <a:lnTo>
                        <a:pt x="0" y="14"/>
                      </a:lnTo>
                      <a:lnTo>
                        <a:pt x="4" y="18"/>
                      </a:lnTo>
                      <a:lnTo>
                        <a:pt x="10" y="22"/>
                      </a:lnTo>
                      <a:lnTo>
                        <a:pt x="24" y="26"/>
                      </a:lnTo>
                      <a:lnTo>
                        <a:pt x="24" y="26"/>
                      </a:lnTo>
                      <a:lnTo>
                        <a:pt x="44" y="28"/>
                      </a:lnTo>
                      <a:lnTo>
                        <a:pt x="66" y="28"/>
                      </a:lnTo>
                      <a:lnTo>
                        <a:pt x="78" y="24"/>
                      </a:lnTo>
                      <a:lnTo>
                        <a:pt x="90" y="22"/>
                      </a:lnTo>
                      <a:lnTo>
                        <a:pt x="102" y="16"/>
                      </a:lnTo>
                      <a:lnTo>
                        <a:pt x="112" y="10"/>
                      </a:lnTo>
                      <a:lnTo>
                        <a:pt x="112" y="10"/>
                      </a:lnTo>
                      <a:lnTo>
                        <a:pt x="114" y="6"/>
                      </a:lnTo>
                      <a:lnTo>
                        <a:pt x="112" y="2"/>
                      </a:lnTo>
                      <a:lnTo>
                        <a:pt x="112" y="2"/>
                      </a:lnTo>
                      <a:lnTo>
                        <a:pt x="110" y="0"/>
                      </a:lnTo>
                      <a:lnTo>
                        <a:pt x="106" y="2"/>
                      </a:lnTo>
                      <a:lnTo>
                        <a:pt x="10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8" name="Freeform 5937"/>
                <p:cNvSpPr>
                  <a:spLocks/>
                </p:cNvSpPr>
                <p:nvPr/>
              </p:nvSpPr>
              <p:spPr bwMode="auto">
                <a:xfrm>
                  <a:off x="4792" y="1922"/>
                  <a:ext cx="96" cy="40"/>
                </a:xfrm>
                <a:custGeom>
                  <a:avLst/>
                  <a:gdLst>
                    <a:gd name="T0" fmla="*/ 88 w 96"/>
                    <a:gd name="T1" fmla="*/ 0 h 40"/>
                    <a:gd name="T2" fmla="*/ 88 w 96"/>
                    <a:gd name="T3" fmla="*/ 0 h 40"/>
                    <a:gd name="T4" fmla="*/ 76 w 96"/>
                    <a:gd name="T5" fmla="*/ 6 h 40"/>
                    <a:gd name="T6" fmla="*/ 62 w 96"/>
                    <a:gd name="T7" fmla="*/ 12 h 40"/>
                    <a:gd name="T8" fmla="*/ 34 w 96"/>
                    <a:gd name="T9" fmla="*/ 22 h 40"/>
                    <a:gd name="T10" fmla="*/ 4 w 96"/>
                    <a:gd name="T11" fmla="*/ 30 h 40"/>
                    <a:gd name="T12" fmla="*/ 4 w 96"/>
                    <a:gd name="T13" fmla="*/ 30 h 40"/>
                    <a:gd name="T14" fmla="*/ 0 w 96"/>
                    <a:gd name="T15" fmla="*/ 32 h 40"/>
                    <a:gd name="T16" fmla="*/ 0 w 96"/>
                    <a:gd name="T17" fmla="*/ 36 h 40"/>
                    <a:gd name="T18" fmla="*/ 0 w 96"/>
                    <a:gd name="T19" fmla="*/ 36 h 40"/>
                    <a:gd name="T20" fmla="*/ 2 w 96"/>
                    <a:gd name="T21" fmla="*/ 40 h 40"/>
                    <a:gd name="T22" fmla="*/ 6 w 96"/>
                    <a:gd name="T23" fmla="*/ 40 h 40"/>
                    <a:gd name="T24" fmla="*/ 6 w 96"/>
                    <a:gd name="T25" fmla="*/ 40 h 40"/>
                    <a:gd name="T26" fmla="*/ 38 w 96"/>
                    <a:gd name="T27" fmla="*/ 32 h 40"/>
                    <a:gd name="T28" fmla="*/ 66 w 96"/>
                    <a:gd name="T29" fmla="*/ 22 h 40"/>
                    <a:gd name="T30" fmla="*/ 80 w 96"/>
                    <a:gd name="T31" fmla="*/ 14 h 40"/>
                    <a:gd name="T32" fmla="*/ 94 w 96"/>
                    <a:gd name="T33" fmla="*/ 8 h 40"/>
                    <a:gd name="T34" fmla="*/ 94 w 96"/>
                    <a:gd name="T35" fmla="*/ 8 h 40"/>
                    <a:gd name="T36" fmla="*/ 96 w 96"/>
                    <a:gd name="T37" fmla="*/ 4 h 40"/>
                    <a:gd name="T38" fmla="*/ 94 w 96"/>
                    <a:gd name="T39" fmla="*/ 2 h 40"/>
                    <a:gd name="T40" fmla="*/ 94 w 96"/>
                    <a:gd name="T41" fmla="*/ 2 h 40"/>
                    <a:gd name="T42" fmla="*/ 92 w 96"/>
                    <a:gd name="T43" fmla="*/ 0 h 40"/>
                    <a:gd name="T44" fmla="*/ 88 w 96"/>
                    <a:gd name="T45" fmla="*/ 0 h 40"/>
                    <a:gd name="T46" fmla="*/ 88 w 96"/>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40">
                      <a:moveTo>
                        <a:pt x="88" y="0"/>
                      </a:moveTo>
                      <a:lnTo>
                        <a:pt x="88" y="0"/>
                      </a:lnTo>
                      <a:lnTo>
                        <a:pt x="76" y="6"/>
                      </a:lnTo>
                      <a:lnTo>
                        <a:pt x="62" y="12"/>
                      </a:lnTo>
                      <a:lnTo>
                        <a:pt x="34" y="22"/>
                      </a:lnTo>
                      <a:lnTo>
                        <a:pt x="4" y="30"/>
                      </a:lnTo>
                      <a:lnTo>
                        <a:pt x="4" y="30"/>
                      </a:lnTo>
                      <a:lnTo>
                        <a:pt x="0" y="32"/>
                      </a:lnTo>
                      <a:lnTo>
                        <a:pt x="0" y="36"/>
                      </a:lnTo>
                      <a:lnTo>
                        <a:pt x="0" y="36"/>
                      </a:lnTo>
                      <a:lnTo>
                        <a:pt x="2" y="40"/>
                      </a:lnTo>
                      <a:lnTo>
                        <a:pt x="6" y="40"/>
                      </a:lnTo>
                      <a:lnTo>
                        <a:pt x="6" y="40"/>
                      </a:lnTo>
                      <a:lnTo>
                        <a:pt x="38" y="32"/>
                      </a:lnTo>
                      <a:lnTo>
                        <a:pt x="66" y="22"/>
                      </a:lnTo>
                      <a:lnTo>
                        <a:pt x="80" y="14"/>
                      </a:lnTo>
                      <a:lnTo>
                        <a:pt x="94" y="8"/>
                      </a:lnTo>
                      <a:lnTo>
                        <a:pt x="94" y="8"/>
                      </a:lnTo>
                      <a:lnTo>
                        <a:pt x="96" y="4"/>
                      </a:lnTo>
                      <a:lnTo>
                        <a:pt x="94" y="2"/>
                      </a:lnTo>
                      <a:lnTo>
                        <a:pt x="94" y="2"/>
                      </a:lnTo>
                      <a:lnTo>
                        <a:pt x="92" y="0"/>
                      </a:lnTo>
                      <a:lnTo>
                        <a:pt x="88" y="0"/>
                      </a:lnTo>
                      <a:lnTo>
                        <a:pt x="8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9" name="Freeform 5938"/>
                <p:cNvSpPr>
                  <a:spLocks/>
                </p:cNvSpPr>
                <p:nvPr/>
              </p:nvSpPr>
              <p:spPr bwMode="auto">
                <a:xfrm>
                  <a:off x="4752" y="2128"/>
                  <a:ext cx="52" cy="90"/>
                </a:xfrm>
                <a:custGeom>
                  <a:avLst/>
                  <a:gdLst>
                    <a:gd name="T0" fmla="*/ 20 w 52"/>
                    <a:gd name="T1" fmla="*/ 74 h 90"/>
                    <a:gd name="T2" fmla="*/ 20 w 52"/>
                    <a:gd name="T3" fmla="*/ 74 h 90"/>
                    <a:gd name="T4" fmla="*/ 6 w 52"/>
                    <a:gd name="T5" fmla="*/ 44 h 90"/>
                    <a:gd name="T6" fmla="*/ 2 w 52"/>
                    <a:gd name="T7" fmla="*/ 28 h 90"/>
                    <a:gd name="T8" fmla="*/ 0 w 52"/>
                    <a:gd name="T9" fmla="*/ 22 h 90"/>
                    <a:gd name="T10" fmla="*/ 0 w 52"/>
                    <a:gd name="T11" fmla="*/ 18 h 90"/>
                    <a:gd name="T12" fmla="*/ 0 w 52"/>
                    <a:gd name="T13" fmla="*/ 18 h 90"/>
                    <a:gd name="T14" fmla="*/ 4 w 52"/>
                    <a:gd name="T15" fmla="*/ 2 h 90"/>
                    <a:gd name="T16" fmla="*/ 4 w 52"/>
                    <a:gd name="T17" fmla="*/ 0 h 90"/>
                    <a:gd name="T18" fmla="*/ 6 w 52"/>
                    <a:gd name="T19" fmla="*/ 0 h 90"/>
                    <a:gd name="T20" fmla="*/ 12 w 52"/>
                    <a:gd name="T21" fmla="*/ 4 h 90"/>
                    <a:gd name="T22" fmla="*/ 12 w 52"/>
                    <a:gd name="T23" fmla="*/ 4 h 90"/>
                    <a:gd name="T24" fmla="*/ 18 w 52"/>
                    <a:gd name="T25" fmla="*/ 12 h 90"/>
                    <a:gd name="T26" fmla="*/ 22 w 52"/>
                    <a:gd name="T27" fmla="*/ 20 h 90"/>
                    <a:gd name="T28" fmla="*/ 22 w 52"/>
                    <a:gd name="T29" fmla="*/ 28 h 90"/>
                    <a:gd name="T30" fmla="*/ 22 w 52"/>
                    <a:gd name="T31" fmla="*/ 36 h 90"/>
                    <a:gd name="T32" fmla="*/ 22 w 52"/>
                    <a:gd name="T33" fmla="*/ 36 h 90"/>
                    <a:gd name="T34" fmla="*/ 22 w 52"/>
                    <a:gd name="T35" fmla="*/ 40 h 90"/>
                    <a:gd name="T36" fmla="*/ 24 w 52"/>
                    <a:gd name="T37" fmla="*/ 46 h 90"/>
                    <a:gd name="T38" fmla="*/ 34 w 52"/>
                    <a:gd name="T39" fmla="*/ 60 h 90"/>
                    <a:gd name="T40" fmla="*/ 44 w 52"/>
                    <a:gd name="T41" fmla="*/ 74 h 90"/>
                    <a:gd name="T42" fmla="*/ 48 w 52"/>
                    <a:gd name="T43" fmla="*/ 82 h 90"/>
                    <a:gd name="T44" fmla="*/ 52 w 52"/>
                    <a:gd name="T45" fmla="*/ 90 h 90"/>
                    <a:gd name="T46" fmla="*/ 20 w 52"/>
                    <a:gd name="T47"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90">
                      <a:moveTo>
                        <a:pt x="20" y="74"/>
                      </a:moveTo>
                      <a:lnTo>
                        <a:pt x="20" y="74"/>
                      </a:lnTo>
                      <a:lnTo>
                        <a:pt x="6" y="44"/>
                      </a:lnTo>
                      <a:lnTo>
                        <a:pt x="2" y="28"/>
                      </a:lnTo>
                      <a:lnTo>
                        <a:pt x="0" y="22"/>
                      </a:lnTo>
                      <a:lnTo>
                        <a:pt x="0" y="18"/>
                      </a:lnTo>
                      <a:lnTo>
                        <a:pt x="0" y="18"/>
                      </a:lnTo>
                      <a:lnTo>
                        <a:pt x="4" y="2"/>
                      </a:lnTo>
                      <a:lnTo>
                        <a:pt x="4" y="0"/>
                      </a:lnTo>
                      <a:lnTo>
                        <a:pt x="6" y="0"/>
                      </a:lnTo>
                      <a:lnTo>
                        <a:pt x="12" y="4"/>
                      </a:lnTo>
                      <a:lnTo>
                        <a:pt x="12" y="4"/>
                      </a:lnTo>
                      <a:lnTo>
                        <a:pt x="18" y="12"/>
                      </a:lnTo>
                      <a:lnTo>
                        <a:pt x="22" y="20"/>
                      </a:lnTo>
                      <a:lnTo>
                        <a:pt x="22" y="28"/>
                      </a:lnTo>
                      <a:lnTo>
                        <a:pt x="22" y="36"/>
                      </a:lnTo>
                      <a:lnTo>
                        <a:pt x="22" y="36"/>
                      </a:lnTo>
                      <a:lnTo>
                        <a:pt x="22" y="40"/>
                      </a:lnTo>
                      <a:lnTo>
                        <a:pt x="24" y="46"/>
                      </a:lnTo>
                      <a:lnTo>
                        <a:pt x="34" y="60"/>
                      </a:lnTo>
                      <a:lnTo>
                        <a:pt x="44" y="74"/>
                      </a:lnTo>
                      <a:lnTo>
                        <a:pt x="48" y="82"/>
                      </a:lnTo>
                      <a:lnTo>
                        <a:pt x="52" y="90"/>
                      </a:lnTo>
                      <a:lnTo>
                        <a:pt x="2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0" name="Freeform 5939"/>
                <p:cNvSpPr>
                  <a:spLocks/>
                </p:cNvSpPr>
                <p:nvPr/>
              </p:nvSpPr>
              <p:spPr bwMode="auto">
                <a:xfrm>
                  <a:off x="4752" y="2128"/>
                  <a:ext cx="52" cy="90"/>
                </a:xfrm>
                <a:custGeom>
                  <a:avLst/>
                  <a:gdLst>
                    <a:gd name="T0" fmla="*/ 20 w 52"/>
                    <a:gd name="T1" fmla="*/ 74 h 90"/>
                    <a:gd name="T2" fmla="*/ 20 w 52"/>
                    <a:gd name="T3" fmla="*/ 74 h 90"/>
                    <a:gd name="T4" fmla="*/ 6 w 52"/>
                    <a:gd name="T5" fmla="*/ 44 h 90"/>
                    <a:gd name="T6" fmla="*/ 2 w 52"/>
                    <a:gd name="T7" fmla="*/ 28 h 90"/>
                    <a:gd name="T8" fmla="*/ 0 w 52"/>
                    <a:gd name="T9" fmla="*/ 22 h 90"/>
                    <a:gd name="T10" fmla="*/ 0 w 52"/>
                    <a:gd name="T11" fmla="*/ 18 h 90"/>
                    <a:gd name="T12" fmla="*/ 0 w 52"/>
                    <a:gd name="T13" fmla="*/ 18 h 90"/>
                    <a:gd name="T14" fmla="*/ 4 w 52"/>
                    <a:gd name="T15" fmla="*/ 2 h 90"/>
                    <a:gd name="T16" fmla="*/ 4 w 52"/>
                    <a:gd name="T17" fmla="*/ 0 h 90"/>
                    <a:gd name="T18" fmla="*/ 6 w 52"/>
                    <a:gd name="T19" fmla="*/ 0 h 90"/>
                    <a:gd name="T20" fmla="*/ 12 w 52"/>
                    <a:gd name="T21" fmla="*/ 4 h 90"/>
                    <a:gd name="T22" fmla="*/ 12 w 52"/>
                    <a:gd name="T23" fmla="*/ 4 h 90"/>
                    <a:gd name="T24" fmla="*/ 18 w 52"/>
                    <a:gd name="T25" fmla="*/ 12 h 90"/>
                    <a:gd name="T26" fmla="*/ 22 w 52"/>
                    <a:gd name="T27" fmla="*/ 20 h 90"/>
                    <a:gd name="T28" fmla="*/ 22 w 52"/>
                    <a:gd name="T29" fmla="*/ 28 h 90"/>
                    <a:gd name="T30" fmla="*/ 22 w 52"/>
                    <a:gd name="T31" fmla="*/ 36 h 90"/>
                    <a:gd name="T32" fmla="*/ 22 w 52"/>
                    <a:gd name="T33" fmla="*/ 36 h 90"/>
                    <a:gd name="T34" fmla="*/ 22 w 52"/>
                    <a:gd name="T35" fmla="*/ 40 h 90"/>
                    <a:gd name="T36" fmla="*/ 24 w 52"/>
                    <a:gd name="T37" fmla="*/ 46 h 90"/>
                    <a:gd name="T38" fmla="*/ 34 w 52"/>
                    <a:gd name="T39" fmla="*/ 60 h 90"/>
                    <a:gd name="T40" fmla="*/ 44 w 52"/>
                    <a:gd name="T41" fmla="*/ 74 h 90"/>
                    <a:gd name="T42" fmla="*/ 48 w 52"/>
                    <a:gd name="T43" fmla="*/ 82 h 90"/>
                    <a:gd name="T44" fmla="*/ 52 w 52"/>
                    <a:gd name="T4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90">
                      <a:moveTo>
                        <a:pt x="20" y="74"/>
                      </a:moveTo>
                      <a:lnTo>
                        <a:pt x="20" y="74"/>
                      </a:lnTo>
                      <a:lnTo>
                        <a:pt x="6" y="44"/>
                      </a:lnTo>
                      <a:lnTo>
                        <a:pt x="2" y="28"/>
                      </a:lnTo>
                      <a:lnTo>
                        <a:pt x="0" y="22"/>
                      </a:lnTo>
                      <a:lnTo>
                        <a:pt x="0" y="18"/>
                      </a:lnTo>
                      <a:lnTo>
                        <a:pt x="0" y="18"/>
                      </a:lnTo>
                      <a:lnTo>
                        <a:pt x="4" y="2"/>
                      </a:lnTo>
                      <a:lnTo>
                        <a:pt x="4" y="0"/>
                      </a:lnTo>
                      <a:lnTo>
                        <a:pt x="6" y="0"/>
                      </a:lnTo>
                      <a:lnTo>
                        <a:pt x="12" y="4"/>
                      </a:lnTo>
                      <a:lnTo>
                        <a:pt x="12" y="4"/>
                      </a:lnTo>
                      <a:lnTo>
                        <a:pt x="18" y="12"/>
                      </a:lnTo>
                      <a:lnTo>
                        <a:pt x="22" y="20"/>
                      </a:lnTo>
                      <a:lnTo>
                        <a:pt x="22" y="28"/>
                      </a:lnTo>
                      <a:lnTo>
                        <a:pt x="22" y="36"/>
                      </a:lnTo>
                      <a:lnTo>
                        <a:pt x="22" y="36"/>
                      </a:lnTo>
                      <a:lnTo>
                        <a:pt x="22" y="40"/>
                      </a:lnTo>
                      <a:lnTo>
                        <a:pt x="24" y="46"/>
                      </a:lnTo>
                      <a:lnTo>
                        <a:pt x="34" y="60"/>
                      </a:lnTo>
                      <a:lnTo>
                        <a:pt x="44" y="74"/>
                      </a:lnTo>
                      <a:lnTo>
                        <a:pt x="48" y="82"/>
                      </a:lnTo>
                      <a:lnTo>
                        <a:pt x="52"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1" name="Freeform 5940"/>
                <p:cNvSpPr>
                  <a:spLocks/>
                </p:cNvSpPr>
                <p:nvPr/>
              </p:nvSpPr>
              <p:spPr bwMode="auto">
                <a:xfrm>
                  <a:off x="4748" y="2124"/>
                  <a:ext cx="60" cy="98"/>
                </a:xfrm>
                <a:custGeom>
                  <a:avLst/>
                  <a:gdLst>
                    <a:gd name="T0" fmla="*/ 8 w 60"/>
                    <a:gd name="T1" fmla="*/ 0 h 98"/>
                    <a:gd name="T2" fmla="*/ 2 w 60"/>
                    <a:gd name="T3" fmla="*/ 4 h 98"/>
                    <a:gd name="T4" fmla="*/ 0 w 60"/>
                    <a:gd name="T5" fmla="*/ 20 h 98"/>
                    <a:gd name="T6" fmla="*/ 0 w 60"/>
                    <a:gd name="T7" fmla="*/ 28 h 98"/>
                    <a:gd name="T8" fmla="*/ 14 w 60"/>
                    <a:gd name="T9" fmla="*/ 68 h 98"/>
                    <a:gd name="T10" fmla="*/ 18 w 60"/>
                    <a:gd name="T11" fmla="*/ 80 h 98"/>
                    <a:gd name="T12" fmla="*/ 26 w 60"/>
                    <a:gd name="T13" fmla="*/ 82 h 98"/>
                    <a:gd name="T14" fmla="*/ 28 w 60"/>
                    <a:gd name="T15" fmla="*/ 80 h 98"/>
                    <a:gd name="T16" fmla="*/ 28 w 60"/>
                    <a:gd name="T17" fmla="*/ 78 h 98"/>
                    <a:gd name="T18" fmla="*/ 24 w 60"/>
                    <a:gd name="T19" fmla="*/ 64 h 98"/>
                    <a:gd name="T20" fmla="*/ 14 w 60"/>
                    <a:gd name="T21" fmla="*/ 44 h 98"/>
                    <a:gd name="T22" fmla="*/ 10 w 60"/>
                    <a:gd name="T23" fmla="*/ 24 h 98"/>
                    <a:gd name="T24" fmla="*/ 10 w 60"/>
                    <a:gd name="T25" fmla="*/ 22 h 98"/>
                    <a:gd name="T26" fmla="*/ 10 w 60"/>
                    <a:gd name="T27" fmla="*/ 14 h 98"/>
                    <a:gd name="T28" fmla="*/ 12 w 60"/>
                    <a:gd name="T29" fmla="*/ 10 h 98"/>
                    <a:gd name="T30" fmla="*/ 12 w 60"/>
                    <a:gd name="T31" fmla="*/ 12 h 98"/>
                    <a:gd name="T32" fmla="*/ 22 w 60"/>
                    <a:gd name="T33" fmla="*/ 28 h 98"/>
                    <a:gd name="T34" fmla="*/ 22 w 60"/>
                    <a:gd name="T35" fmla="*/ 32 h 98"/>
                    <a:gd name="T36" fmla="*/ 22 w 60"/>
                    <a:gd name="T37" fmla="*/ 38 h 98"/>
                    <a:gd name="T38" fmla="*/ 22 w 60"/>
                    <a:gd name="T39" fmla="*/ 42 h 98"/>
                    <a:gd name="T40" fmla="*/ 26 w 60"/>
                    <a:gd name="T41" fmla="*/ 54 h 98"/>
                    <a:gd name="T42" fmla="*/ 36 w 60"/>
                    <a:gd name="T43" fmla="*/ 68 h 98"/>
                    <a:gd name="T44" fmla="*/ 50 w 60"/>
                    <a:gd name="T45" fmla="*/ 94 h 98"/>
                    <a:gd name="T46" fmla="*/ 54 w 60"/>
                    <a:gd name="T47" fmla="*/ 98 h 98"/>
                    <a:gd name="T48" fmla="*/ 56 w 60"/>
                    <a:gd name="T49" fmla="*/ 98 h 98"/>
                    <a:gd name="T50" fmla="*/ 60 w 60"/>
                    <a:gd name="T51" fmla="*/ 92 h 98"/>
                    <a:gd name="T52" fmla="*/ 58 w 60"/>
                    <a:gd name="T53" fmla="*/ 84 h 98"/>
                    <a:gd name="T54" fmla="*/ 42 w 60"/>
                    <a:gd name="T55" fmla="*/ 62 h 98"/>
                    <a:gd name="T56" fmla="*/ 34 w 60"/>
                    <a:gd name="T57" fmla="*/ 50 h 98"/>
                    <a:gd name="T58" fmla="*/ 30 w 60"/>
                    <a:gd name="T59" fmla="*/ 42 h 98"/>
                    <a:gd name="T60" fmla="*/ 32 w 60"/>
                    <a:gd name="T61" fmla="*/ 32 h 98"/>
                    <a:gd name="T62" fmla="*/ 26 w 60"/>
                    <a:gd name="T63" fmla="*/ 14 h 98"/>
                    <a:gd name="T64" fmla="*/ 18 w 60"/>
                    <a:gd name="T65" fmla="*/ 4 h 98"/>
                    <a:gd name="T66" fmla="*/ 10 w 60"/>
                    <a:gd name="T67" fmla="*/ 0 h 98"/>
                    <a:gd name="T68" fmla="*/ 8 w 6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98">
                      <a:moveTo>
                        <a:pt x="8" y="0"/>
                      </a:moveTo>
                      <a:lnTo>
                        <a:pt x="8" y="0"/>
                      </a:lnTo>
                      <a:lnTo>
                        <a:pt x="4" y="2"/>
                      </a:lnTo>
                      <a:lnTo>
                        <a:pt x="2" y="4"/>
                      </a:lnTo>
                      <a:lnTo>
                        <a:pt x="2" y="12"/>
                      </a:lnTo>
                      <a:lnTo>
                        <a:pt x="0" y="20"/>
                      </a:lnTo>
                      <a:lnTo>
                        <a:pt x="0" y="20"/>
                      </a:lnTo>
                      <a:lnTo>
                        <a:pt x="0" y="28"/>
                      </a:lnTo>
                      <a:lnTo>
                        <a:pt x="2" y="40"/>
                      </a:lnTo>
                      <a:lnTo>
                        <a:pt x="14" y="68"/>
                      </a:lnTo>
                      <a:lnTo>
                        <a:pt x="18" y="80"/>
                      </a:lnTo>
                      <a:lnTo>
                        <a:pt x="18" y="80"/>
                      </a:lnTo>
                      <a:lnTo>
                        <a:pt x="22" y="82"/>
                      </a:lnTo>
                      <a:lnTo>
                        <a:pt x="26" y="82"/>
                      </a:lnTo>
                      <a:lnTo>
                        <a:pt x="26" y="82"/>
                      </a:lnTo>
                      <a:lnTo>
                        <a:pt x="28" y="80"/>
                      </a:lnTo>
                      <a:lnTo>
                        <a:pt x="28" y="78"/>
                      </a:lnTo>
                      <a:lnTo>
                        <a:pt x="28" y="78"/>
                      </a:lnTo>
                      <a:lnTo>
                        <a:pt x="28" y="76"/>
                      </a:lnTo>
                      <a:lnTo>
                        <a:pt x="24" y="64"/>
                      </a:lnTo>
                      <a:lnTo>
                        <a:pt x="24" y="64"/>
                      </a:lnTo>
                      <a:lnTo>
                        <a:pt x="14" y="44"/>
                      </a:lnTo>
                      <a:lnTo>
                        <a:pt x="10" y="32"/>
                      </a:lnTo>
                      <a:lnTo>
                        <a:pt x="10" y="24"/>
                      </a:lnTo>
                      <a:lnTo>
                        <a:pt x="10" y="24"/>
                      </a:lnTo>
                      <a:lnTo>
                        <a:pt x="10" y="22"/>
                      </a:lnTo>
                      <a:lnTo>
                        <a:pt x="10" y="14"/>
                      </a:lnTo>
                      <a:lnTo>
                        <a:pt x="10" y="14"/>
                      </a:lnTo>
                      <a:lnTo>
                        <a:pt x="12" y="10"/>
                      </a:lnTo>
                      <a:lnTo>
                        <a:pt x="12" y="10"/>
                      </a:lnTo>
                      <a:lnTo>
                        <a:pt x="12" y="12"/>
                      </a:lnTo>
                      <a:lnTo>
                        <a:pt x="12" y="12"/>
                      </a:lnTo>
                      <a:lnTo>
                        <a:pt x="20" y="22"/>
                      </a:lnTo>
                      <a:lnTo>
                        <a:pt x="22" y="28"/>
                      </a:lnTo>
                      <a:lnTo>
                        <a:pt x="22" y="32"/>
                      </a:lnTo>
                      <a:lnTo>
                        <a:pt x="22" y="32"/>
                      </a:lnTo>
                      <a:lnTo>
                        <a:pt x="22" y="38"/>
                      </a:lnTo>
                      <a:lnTo>
                        <a:pt x="22" y="38"/>
                      </a:lnTo>
                      <a:lnTo>
                        <a:pt x="22" y="42"/>
                      </a:lnTo>
                      <a:lnTo>
                        <a:pt x="22" y="42"/>
                      </a:lnTo>
                      <a:lnTo>
                        <a:pt x="22" y="48"/>
                      </a:lnTo>
                      <a:lnTo>
                        <a:pt x="26" y="54"/>
                      </a:lnTo>
                      <a:lnTo>
                        <a:pt x="36" y="68"/>
                      </a:lnTo>
                      <a:lnTo>
                        <a:pt x="36" y="68"/>
                      </a:lnTo>
                      <a:lnTo>
                        <a:pt x="44" y="82"/>
                      </a:lnTo>
                      <a:lnTo>
                        <a:pt x="50" y="94"/>
                      </a:lnTo>
                      <a:lnTo>
                        <a:pt x="50" y="94"/>
                      </a:lnTo>
                      <a:lnTo>
                        <a:pt x="54" y="98"/>
                      </a:lnTo>
                      <a:lnTo>
                        <a:pt x="56" y="98"/>
                      </a:lnTo>
                      <a:lnTo>
                        <a:pt x="56" y="98"/>
                      </a:lnTo>
                      <a:lnTo>
                        <a:pt x="60" y="96"/>
                      </a:lnTo>
                      <a:lnTo>
                        <a:pt x="60" y="92"/>
                      </a:lnTo>
                      <a:lnTo>
                        <a:pt x="60" y="92"/>
                      </a:lnTo>
                      <a:lnTo>
                        <a:pt x="58" y="84"/>
                      </a:lnTo>
                      <a:lnTo>
                        <a:pt x="52" y="78"/>
                      </a:lnTo>
                      <a:lnTo>
                        <a:pt x="42" y="62"/>
                      </a:lnTo>
                      <a:lnTo>
                        <a:pt x="42" y="62"/>
                      </a:lnTo>
                      <a:lnTo>
                        <a:pt x="34" y="50"/>
                      </a:lnTo>
                      <a:lnTo>
                        <a:pt x="32" y="44"/>
                      </a:lnTo>
                      <a:lnTo>
                        <a:pt x="30" y="42"/>
                      </a:lnTo>
                      <a:lnTo>
                        <a:pt x="30" y="42"/>
                      </a:lnTo>
                      <a:lnTo>
                        <a:pt x="32" y="32"/>
                      </a:lnTo>
                      <a:lnTo>
                        <a:pt x="30" y="22"/>
                      </a:lnTo>
                      <a:lnTo>
                        <a:pt x="26" y="14"/>
                      </a:lnTo>
                      <a:lnTo>
                        <a:pt x="18" y="4"/>
                      </a:lnTo>
                      <a:lnTo>
                        <a:pt x="18" y="4"/>
                      </a:lnTo>
                      <a:lnTo>
                        <a:pt x="14" y="0"/>
                      </a:lnTo>
                      <a:lnTo>
                        <a:pt x="10" y="0"/>
                      </a:lnTo>
                      <a:lnTo>
                        <a:pt x="8" y="0"/>
                      </a:lnTo>
                      <a:lnTo>
                        <a:pt x="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2" name="Freeform 5941"/>
                <p:cNvSpPr>
                  <a:spLocks/>
                </p:cNvSpPr>
                <p:nvPr/>
              </p:nvSpPr>
              <p:spPr bwMode="auto">
                <a:xfrm>
                  <a:off x="4752" y="2222"/>
                  <a:ext cx="70" cy="396"/>
                </a:xfrm>
                <a:custGeom>
                  <a:avLst/>
                  <a:gdLst>
                    <a:gd name="T0" fmla="*/ 70 w 70"/>
                    <a:gd name="T1" fmla="*/ 0 h 396"/>
                    <a:gd name="T2" fmla="*/ 60 w 70"/>
                    <a:gd name="T3" fmla="*/ 28 h 396"/>
                    <a:gd name="T4" fmla="*/ 60 w 70"/>
                    <a:gd name="T5" fmla="*/ 28 h 396"/>
                    <a:gd name="T6" fmla="*/ 56 w 70"/>
                    <a:gd name="T7" fmla="*/ 50 h 396"/>
                    <a:gd name="T8" fmla="*/ 52 w 70"/>
                    <a:gd name="T9" fmla="*/ 74 h 396"/>
                    <a:gd name="T10" fmla="*/ 44 w 70"/>
                    <a:gd name="T11" fmla="*/ 102 h 396"/>
                    <a:gd name="T12" fmla="*/ 44 w 70"/>
                    <a:gd name="T13" fmla="*/ 102 h 396"/>
                    <a:gd name="T14" fmla="*/ 32 w 70"/>
                    <a:gd name="T15" fmla="*/ 142 h 396"/>
                    <a:gd name="T16" fmla="*/ 20 w 70"/>
                    <a:gd name="T17" fmla="*/ 190 h 396"/>
                    <a:gd name="T18" fmla="*/ 8 w 70"/>
                    <a:gd name="T19" fmla="*/ 238 h 396"/>
                    <a:gd name="T20" fmla="*/ 4 w 70"/>
                    <a:gd name="T21" fmla="*/ 272 h 396"/>
                    <a:gd name="T22" fmla="*/ 4 w 70"/>
                    <a:gd name="T23" fmla="*/ 272 h 396"/>
                    <a:gd name="T24" fmla="*/ 2 w 70"/>
                    <a:gd name="T25" fmla="*/ 302 h 396"/>
                    <a:gd name="T26" fmla="*/ 0 w 70"/>
                    <a:gd name="T27" fmla="*/ 336 h 396"/>
                    <a:gd name="T28" fmla="*/ 2 w 70"/>
                    <a:gd name="T29" fmla="*/ 368 h 396"/>
                    <a:gd name="T30" fmla="*/ 4 w 70"/>
                    <a:gd name="T31" fmla="*/ 382 h 396"/>
                    <a:gd name="T32" fmla="*/ 8 w 70"/>
                    <a:gd name="T33" fmla="*/ 396 h 396"/>
                    <a:gd name="T34" fmla="*/ 70 w 70"/>
                    <a:gd name="T3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396">
                      <a:moveTo>
                        <a:pt x="70" y="0"/>
                      </a:moveTo>
                      <a:lnTo>
                        <a:pt x="60" y="28"/>
                      </a:lnTo>
                      <a:lnTo>
                        <a:pt x="60" y="28"/>
                      </a:lnTo>
                      <a:lnTo>
                        <a:pt x="56" y="50"/>
                      </a:lnTo>
                      <a:lnTo>
                        <a:pt x="52" y="74"/>
                      </a:lnTo>
                      <a:lnTo>
                        <a:pt x="44" y="102"/>
                      </a:lnTo>
                      <a:lnTo>
                        <a:pt x="44" y="102"/>
                      </a:lnTo>
                      <a:lnTo>
                        <a:pt x="32" y="142"/>
                      </a:lnTo>
                      <a:lnTo>
                        <a:pt x="20" y="190"/>
                      </a:lnTo>
                      <a:lnTo>
                        <a:pt x="8" y="238"/>
                      </a:lnTo>
                      <a:lnTo>
                        <a:pt x="4" y="272"/>
                      </a:lnTo>
                      <a:lnTo>
                        <a:pt x="4" y="272"/>
                      </a:lnTo>
                      <a:lnTo>
                        <a:pt x="2" y="302"/>
                      </a:lnTo>
                      <a:lnTo>
                        <a:pt x="0" y="336"/>
                      </a:lnTo>
                      <a:lnTo>
                        <a:pt x="2" y="368"/>
                      </a:lnTo>
                      <a:lnTo>
                        <a:pt x="4" y="382"/>
                      </a:lnTo>
                      <a:lnTo>
                        <a:pt x="8" y="396"/>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3" name="Freeform 5942"/>
                <p:cNvSpPr>
                  <a:spLocks/>
                </p:cNvSpPr>
                <p:nvPr/>
              </p:nvSpPr>
              <p:spPr bwMode="auto">
                <a:xfrm>
                  <a:off x="4752" y="2222"/>
                  <a:ext cx="70" cy="396"/>
                </a:xfrm>
                <a:custGeom>
                  <a:avLst/>
                  <a:gdLst>
                    <a:gd name="T0" fmla="*/ 70 w 70"/>
                    <a:gd name="T1" fmla="*/ 0 h 396"/>
                    <a:gd name="T2" fmla="*/ 60 w 70"/>
                    <a:gd name="T3" fmla="*/ 28 h 396"/>
                    <a:gd name="T4" fmla="*/ 60 w 70"/>
                    <a:gd name="T5" fmla="*/ 28 h 396"/>
                    <a:gd name="T6" fmla="*/ 56 w 70"/>
                    <a:gd name="T7" fmla="*/ 50 h 396"/>
                    <a:gd name="T8" fmla="*/ 52 w 70"/>
                    <a:gd name="T9" fmla="*/ 74 h 396"/>
                    <a:gd name="T10" fmla="*/ 44 w 70"/>
                    <a:gd name="T11" fmla="*/ 102 h 396"/>
                    <a:gd name="T12" fmla="*/ 44 w 70"/>
                    <a:gd name="T13" fmla="*/ 102 h 396"/>
                    <a:gd name="T14" fmla="*/ 32 w 70"/>
                    <a:gd name="T15" fmla="*/ 142 h 396"/>
                    <a:gd name="T16" fmla="*/ 20 w 70"/>
                    <a:gd name="T17" fmla="*/ 190 h 396"/>
                    <a:gd name="T18" fmla="*/ 8 w 70"/>
                    <a:gd name="T19" fmla="*/ 238 h 396"/>
                    <a:gd name="T20" fmla="*/ 4 w 70"/>
                    <a:gd name="T21" fmla="*/ 272 h 396"/>
                    <a:gd name="T22" fmla="*/ 4 w 70"/>
                    <a:gd name="T23" fmla="*/ 272 h 396"/>
                    <a:gd name="T24" fmla="*/ 2 w 70"/>
                    <a:gd name="T25" fmla="*/ 302 h 396"/>
                    <a:gd name="T26" fmla="*/ 0 w 70"/>
                    <a:gd name="T27" fmla="*/ 336 h 396"/>
                    <a:gd name="T28" fmla="*/ 2 w 70"/>
                    <a:gd name="T29" fmla="*/ 368 h 396"/>
                    <a:gd name="T30" fmla="*/ 4 w 70"/>
                    <a:gd name="T31" fmla="*/ 382 h 396"/>
                    <a:gd name="T32" fmla="*/ 8 w 70"/>
                    <a:gd name="T33"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396">
                      <a:moveTo>
                        <a:pt x="70" y="0"/>
                      </a:moveTo>
                      <a:lnTo>
                        <a:pt x="60" y="28"/>
                      </a:lnTo>
                      <a:lnTo>
                        <a:pt x="60" y="28"/>
                      </a:lnTo>
                      <a:lnTo>
                        <a:pt x="56" y="50"/>
                      </a:lnTo>
                      <a:lnTo>
                        <a:pt x="52" y="74"/>
                      </a:lnTo>
                      <a:lnTo>
                        <a:pt x="44" y="102"/>
                      </a:lnTo>
                      <a:lnTo>
                        <a:pt x="44" y="102"/>
                      </a:lnTo>
                      <a:lnTo>
                        <a:pt x="32" y="142"/>
                      </a:lnTo>
                      <a:lnTo>
                        <a:pt x="20" y="190"/>
                      </a:lnTo>
                      <a:lnTo>
                        <a:pt x="8" y="238"/>
                      </a:lnTo>
                      <a:lnTo>
                        <a:pt x="4" y="272"/>
                      </a:lnTo>
                      <a:lnTo>
                        <a:pt x="4" y="272"/>
                      </a:lnTo>
                      <a:lnTo>
                        <a:pt x="2" y="302"/>
                      </a:lnTo>
                      <a:lnTo>
                        <a:pt x="0" y="336"/>
                      </a:lnTo>
                      <a:lnTo>
                        <a:pt x="2" y="368"/>
                      </a:lnTo>
                      <a:lnTo>
                        <a:pt x="4" y="382"/>
                      </a:lnTo>
                      <a:lnTo>
                        <a:pt x="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4" name="Freeform 5943"/>
                <p:cNvSpPr>
                  <a:spLocks/>
                </p:cNvSpPr>
                <p:nvPr/>
              </p:nvSpPr>
              <p:spPr bwMode="auto">
                <a:xfrm>
                  <a:off x="4748" y="2218"/>
                  <a:ext cx="78" cy="404"/>
                </a:xfrm>
                <a:custGeom>
                  <a:avLst/>
                  <a:gdLst>
                    <a:gd name="T0" fmla="*/ 70 w 78"/>
                    <a:gd name="T1" fmla="*/ 2 h 404"/>
                    <a:gd name="T2" fmla="*/ 58 w 78"/>
                    <a:gd name="T3" fmla="*/ 30 h 404"/>
                    <a:gd name="T4" fmla="*/ 58 w 78"/>
                    <a:gd name="T5" fmla="*/ 30 h 404"/>
                    <a:gd name="T6" fmla="*/ 58 w 78"/>
                    <a:gd name="T7" fmla="*/ 30 h 404"/>
                    <a:gd name="T8" fmla="*/ 58 w 78"/>
                    <a:gd name="T9" fmla="*/ 30 h 404"/>
                    <a:gd name="T10" fmla="*/ 56 w 78"/>
                    <a:gd name="T11" fmla="*/ 54 h 404"/>
                    <a:gd name="T12" fmla="*/ 50 w 78"/>
                    <a:gd name="T13" fmla="*/ 76 h 404"/>
                    <a:gd name="T14" fmla="*/ 42 w 78"/>
                    <a:gd name="T15" fmla="*/ 104 h 404"/>
                    <a:gd name="T16" fmla="*/ 42 w 78"/>
                    <a:gd name="T17" fmla="*/ 104 h 404"/>
                    <a:gd name="T18" fmla="*/ 32 w 78"/>
                    <a:gd name="T19" fmla="*/ 144 h 404"/>
                    <a:gd name="T20" fmla="*/ 18 w 78"/>
                    <a:gd name="T21" fmla="*/ 194 h 404"/>
                    <a:gd name="T22" fmla="*/ 8 w 78"/>
                    <a:gd name="T23" fmla="*/ 242 h 404"/>
                    <a:gd name="T24" fmla="*/ 2 w 78"/>
                    <a:gd name="T25" fmla="*/ 276 h 404"/>
                    <a:gd name="T26" fmla="*/ 2 w 78"/>
                    <a:gd name="T27" fmla="*/ 278 h 404"/>
                    <a:gd name="T28" fmla="*/ 2 w 78"/>
                    <a:gd name="T29" fmla="*/ 278 h 404"/>
                    <a:gd name="T30" fmla="*/ 0 w 78"/>
                    <a:gd name="T31" fmla="*/ 306 h 404"/>
                    <a:gd name="T32" fmla="*/ 0 w 78"/>
                    <a:gd name="T33" fmla="*/ 340 h 404"/>
                    <a:gd name="T34" fmla="*/ 2 w 78"/>
                    <a:gd name="T35" fmla="*/ 374 h 404"/>
                    <a:gd name="T36" fmla="*/ 4 w 78"/>
                    <a:gd name="T37" fmla="*/ 388 h 404"/>
                    <a:gd name="T38" fmla="*/ 8 w 78"/>
                    <a:gd name="T39" fmla="*/ 402 h 404"/>
                    <a:gd name="T40" fmla="*/ 8 w 78"/>
                    <a:gd name="T41" fmla="*/ 402 h 404"/>
                    <a:gd name="T42" fmla="*/ 12 w 78"/>
                    <a:gd name="T43" fmla="*/ 404 h 404"/>
                    <a:gd name="T44" fmla="*/ 14 w 78"/>
                    <a:gd name="T45" fmla="*/ 404 h 404"/>
                    <a:gd name="T46" fmla="*/ 14 w 78"/>
                    <a:gd name="T47" fmla="*/ 404 h 404"/>
                    <a:gd name="T48" fmla="*/ 16 w 78"/>
                    <a:gd name="T49" fmla="*/ 402 h 404"/>
                    <a:gd name="T50" fmla="*/ 18 w 78"/>
                    <a:gd name="T51" fmla="*/ 400 h 404"/>
                    <a:gd name="T52" fmla="*/ 18 w 78"/>
                    <a:gd name="T53" fmla="*/ 400 h 404"/>
                    <a:gd name="T54" fmla="*/ 16 w 78"/>
                    <a:gd name="T55" fmla="*/ 398 h 404"/>
                    <a:gd name="T56" fmla="*/ 16 w 78"/>
                    <a:gd name="T57" fmla="*/ 398 h 404"/>
                    <a:gd name="T58" fmla="*/ 14 w 78"/>
                    <a:gd name="T59" fmla="*/ 386 h 404"/>
                    <a:gd name="T60" fmla="*/ 10 w 78"/>
                    <a:gd name="T61" fmla="*/ 372 h 404"/>
                    <a:gd name="T62" fmla="*/ 8 w 78"/>
                    <a:gd name="T63" fmla="*/ 340 h 404"/>
                    <a:gd name="T64" fmla="*/ 8 w 78"/>
                    <a:gd name="T65" fmla="*/ 340 h 404"/>
                    <a:gd name="T66" fmla="*/ 10 w 78"/>
                    <a:gd name="T67" fmla="*/ 306 h 404"/>
                    <a:gd name="T68" fmla="*/ 12 w 78"/>
                    <a:gd name="T69" fmla="*/ 278 h 404"/>
                    <a:gd name="T70" fmla="*/ 12 w 78"/>
                    <a:gd name="T71" fmla="*/ 278 h 404"/>
                    <a:gd name="T72" fmla="*/ 12 w 78"/>
                    <a:gd name="T73" fmla="*/ 278 h 404"/>
                    <a:gd name="T74" fmla="*/ 18 w 78"/>
                    <a:gd name="T75" fmla="*/ 244 h 404"/>
                    <a:gd name="T76" fmla="*/ 28 w 78"/>
                    <a:gd name="T77" fmla="*/ 196 h 404"/>
                    <a:gd name="T78" fmla="*/ 40 w 78"/>
                    <a:gd name="T79" fmla="*/ 146 h 404"/>
                    <a:gd name="T80" fmla="*/ 52 w 78"/>
                    <a:gd name="T81" fmla="*/ 108 h 404"/>
                    <a:gd name="T82" fmla="*/ 52 w 78"/>
                    <a:gd name="T83" fmla="*/ 108 h 404"/>
                    <a:gd name="T84" fmla="*/ 60 w 78"/>
                    <a:gd name="T85" fmla="*/ 80 h 404"/>
                    <a:gd name="T86" fmla="*/ 64 w 78"/>
                    <a:gd name="T87" fmla="*/ 58 h 404"/>
                    <a:gd name="T88" fmla="*/ 68 w 78"/>
                    <a:gd name="T89" fmla="*/ 32 h 404"/>
                    <a:gd name="T90" fmla="*/ 68 w 78"/>
                    <a:gd name="T91" fmla="*/ 32 h 404"/>
                    <a:gd name="T92" fmla="*/ 78 w 78"/>
                    <a:gd name="T93" fmla="*/ 6 h 404"/>
                    <a:gd name="T94" fmla="*/ 78 w 78"/>
                    <a:gd name="T95" fmla="*/ 6 h 404"/>
                    <a:gd name="T96" fmla="*/ 78 w 78"/>
                    <a:gd name="T97" fmla="*/ 4 h 404"/>
                    <a:gd name="T98" fmla="*/ 78 w 78"/>
                    <a:gd name="T99" fmla="*/ 4 h 404"/>
                    <a:gd name="T100" fmla="*/ 78 w 78"/>
                    <a:gd name="T101" fmla="*/ 2 h 404"/>
                    <a:gd name="T102" fmla="*/ 76 w 78"/>
                    <a:gd name="T103" fmla="*/ 0 h 404"/>
                    <a:gd name="T104" fmla="*/ 76 w 78"/>
                    <a:gd name="T105" fmla="*/ 0 h 404"/>
                    <a:gd name="T106" fmla="*/ 72 w 78"/>
                    <a:gd name="T107" fmla="*/ 0 h 404"/>
                    <a:gd name="T108" fmla="*/ 70 w 78"/>
                    <a:gd name="T109" fmla="*/ 2 h 404"/>
                    <a:gd name="T110" fmla="*/ 70 w 78"/>
                    <a:gd name="T111" fmla="*/ 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404">
                      <a:moveTo>
                        <a:pt x="70" y="2"/>
                      </a:moveTo>
                      <a:lnTo>
                        <a:pt x="58" y="30"/>
                      </a:lnTo>
                      <a:lnTo>
                        <a:pt x="58" y="30"/>
                      </a:lnTo>
                      <a:lnTo>
                        <a:pt x="58" y="30"/>
                      </a:lnTo>
                      <a:lnTo>
                        <a:pt x="58" y="30"/>
                      </a:lnTo>
                      <a:lnTo>
                        <a:pt x="56" y="54"/>
                      </a:lnTo>
                      <a:lnTo>
                        <a:pt x="50" y="76"/>
                      </a:lnTo>
                      <a:lnTo>
                        <a:pt x="42" y="104"/>
                      </a:lnTo>
                      <a:lnTo>
                        <a:pt x="42" y="104"/>
                      </a:lnTo>
                      <a:lnTo>
                        <a:pt x="32" y="144"/>
                      </a:lnTo>
                      <a:lnTo>
                        <a:pt x="18" y="194"/>
                      </a:lnTo>
                      <a:lnTo>
                        <a:pt x="8" y="242"/>
                      </a:lnTo>
                      <a:lnTo>
                        <a:pt x="2" y="276"/>
                      </a:lnTo>
                      <a:lnTo>
                        <a:pt x="2" y="278"/>
                      </a:lnTo>
                      <a:lnTo>
                        <a:pt x="2" y="278"/>
                      </a:lnTo>
                      <a:lnTo>
                        <a:pt x="0" y="306"/>
                      </a:lnTo>
                      <a:lnTo>
                        <a:pt x="0" y="340"/>
                      </a:lnTo>
                      <a:lnTo>
                        <a:pt x="2" y="374"/>
                      </a:lnTo>
                      <a:lnTo>
                        <a:pt x="4" y="388"/>
                      </a:lnTo>
                      <a:lnTo>
                        <a:pt x="8" y="402"/>
                      </a:lnTo>
                      <a:lnTo>
                        <a:pt x="8" y="402"/>
                      </a:lnTo>
                      <a:lnTo>
                        <a:pt x="12" y="404"/>
                      </a:lnTo>
                      <a:lnTo>
                        <a:pt x="14" y="404"/>
                      </a:lnTo>
                      <a:lnTo>
                        <a:pt x="14" y="404"/>
                      </a:lnTo>
                      <a:lnTo>
                        <a:pt x="16" y="402"/>
                      </a:lnTo>
                      <a:lnTo>
                        <a:pt x="18" y="400"/>
                      </a:lnTo>
                      <a:lnTo>
                        <a:pt x="18" y="400"/>
                      </a:lnTo>
                      <a:lnTo>
                        <a:pt x="16" y="398"/>
                      </a:lnTo>
                      <a:lnTo>
                        <a:pt x="16" y="398"/>
                      </a:lnTo>
                      <a:lnTo>
                        <a:pt x="14" y="386"/>
                      </a:lnTo>
                      <a:lnTo>
                        <a:pt x="10" y="372"/>
                      </a:lnTo>
                      <a:lnTo>
                        <a:pt x="8" y="340"/>
                      </a:lnTo>
                      <a:lnTo>
                        <a:pt x="8" y="340"/>
                      </a:lnTo>
                      <a:lnTo>
                        <a:pt x="10" y="306"/>
                      </a:lnTo>
                      <a:lnTo>
                        <a:pt x="12" y="278"/>
                      </a:lnTo>
                      <a:lnTo>
                        <a:pt x="12" y="278"/>
                      </a:lnTo>
                      <a:lnTo>
                        <a:pt x="12" y="278"/>
                      </a:lnTo>
                      <a:lnTo>
                        <a:pt x="18" y="244"/>
                      </a:lnTo>
                      <a:lnTo>
                        <a:pt x="28" y="196"/>
                      </a:lnTo>
                      <a:lnTo>
                        <a:pt x="40" y="146"/>
                      </a:lnTo>
                      <a:lnTo>
                        <a:pt x="52" y="108"/>
                      </a:lnTo>
                      <a:lnTo>
                        <a:pt x="52" y="108"/>
                      </a:lnTo>
                      <a:lnTo>
                        <a:pt x="60" y="80"/>
                      </a:lnTo>
                      <a:lnTo>
                        <a:pt x="64" y="58"/>
                      </a:lnTo>
                      <a:lnTo>
                        <a:pt x="68" y="32"/>
                      </a:lnTo>
                      <a:lnTo>
                        <a:pt x="68" y="32"/>
                      </a:lnTo>
                      <a:lnTo>
                        <a:pt x="78" y="6"/>
                      </a:lnTo>
                      <a:lnTo>
                        <a:pt x="78" y="6"/>
                      </a:lnTo>
                      <a:lnTo>
                        <a:pt x="78" y="4"/>
                      </a:lnTo>
                      <a:lnTo>
                        <a:pt x="78" y="4"/>
                      </a:lnTo>
                      <a:lnTo>
                        <a:pt x="78" y="2"/>
                      </a:lnTo>
                      <a:lnTo>
                        <a:pt x="76" y="0"/>
                      </a:lnTo>
                      <a:lnTo>
                        <a:pt x="76" y="0"/>
                      </a:lnTo>
                      <a:lnTo>
                        <a:pt x="72" y="0"/>
                      </a:lnTo>
                      <a:lnTo>
                        <a:pt x="70" y="2"/>
                      </a:lnTo>
                      <a:lnTo>
                        <a:pt x="7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5" name="Freeform 5944"/>
                <p:cNvSpPr>
                  <a:spLocks/>
                </p:cNvSpPr>
                <p:nvPr/>
              </p:nvSpPr>
              <p:spPr bwMode="auto">
                <a:xfrm>
                  <a:off x="4534" y="1924"/>
                  <a:ext cx="936" cy="1540"/>
                </a:xfrm>
                <a:custGeom>
                  <a:avLst/>
                  <a:gdLst>
                    <a:gd name="T0" fmla="*/ 280 w 936"/>
                    <a:gd name="T1" fmla="*/ 310 h 1540"/>
                    <a:gd name="T2" fmla="*/ 286 w 936"/>
                    <a:gd name="T3" fmla="*/ 496 h 1540"/>
                    <a:gd name="T4" fmla="*/ 286 w 936"/>
                    <a:gd name="T5" fmla="*/ 552 h 1540"/>
                    <a:gd name="T6" fmla="*/ 284 w 936"/>
                    <a:gd name="T7" fmla="*/ 704 h 1540"/>
                    <a:gd name="T8" fmla="*/ 282 w 936"/>
                    <a:gd name="T9" fmla="*/ 850 h 1540"/>
                    <a:gd name="T10" fmla="*/ 276 w 936"/>
                    <a:gd name="T11" fmla="*/ 900 h 1540"/>
                    <a:gd name="T12" fmla="*/ 264 w 936"/>
                    <a:gd name="T13" fmla="*/ 1066 h 1540"/>
                    <a:gd name="T14" fmla="*/ 72 w 936"/>
                    <a:gd name="T15" fmla="*/ 1118 h 1540"/>
                    <a:gd name="T16" fmla="*/ 18 w 936"/>
                    <a:gd name="T17" fmla="*/ 1146 h 1540"/>
                    <a:gd name="T18" fmla="*/ 0 w 936"/>
                    <a:gd name="T19" fmla="*/ 1174 h 1540"/>
                    <a:gd name="T20" fmla="*/ 44 w 936"/>
                    <a:gd name="T21" fmla="*/ 1178 h 1540"/>
                    <a:gd name="T22" fmla="*/ 96 w 936"/>
                    <a:gd name="T23" fmla="*/ 1190 h 1540"/>
                    <a:gd name="T24" fmla="*/ 138 w 936"/>
                    <a:gd name="T25" fmla="*/ 1218 h 1540"/>
                    <a:gd name="T26" fmla="*/ 196 w 936"/>
                    <a:gd name="T27" fmla="*/ 1266 h 1540"/>
                    <a:gd name="T28" fmla="*/ 206 w 936"/>
                    <a:gd name="T29" fmla="*/ 1288 h 1540"/>
                    <a:gd name="T30" fmla="*/ 200 w 936"/>
                    <a:gd name="T31" fmla="*/ 1296 h 1540"/>
                    <a:gd name="T32" fmla="*/ 162 w 936"/>
                    <a:gd name="T33" fmla="*/ 1314 h 1540"/>
                    <a:gd name="T34" fmla="*/ 120 w 936"/>
                    <a:gd name="T35" fmla="*/ 1322 h 1540"/>
                    <a:gd name="T36" fmla="*/ 168 w 936"/>
                    <a:gd name="T37" fmla="*/ 1352 h 1540"/>
                    <a:gd name="T38" fmla="*/ 206 w 936"/>
                    <a:gd name="T39" fmla="*/ 1360 h 1540"/>
                    <a:gd name="T40" fmla="*/ 244 w 936"/>
                    <a:gd name="T41" fmla="*/ 1346 h 1540"/>
                    <a:gd name="T42" fmla="*/ 558 w 936"/>
                    <a:gd name="T43" fmla="*/ 1502 h 1540"/>
                    <a:gd name="T44" fmla="*/ 610 w 936"/>
                    <a:gd name="T45" fmla="*/ 1532 h 1540"/>
                    <a:gd name="T46" fmla="*/ 690 w 936"/>
                    <a:gd name="T47" fmla="*/ 1490 h 1540"/>
                    <a:gd name="T48" fmla="*/ 730 w 936"/>
                    <a:gd name="T49" fmla="*/ 1480 h 1540"/>
                    <a:gd name="T50" fmla="*/ 936 w 936"/>
                    <a:gd name="T51" fmla="*/ 1452 h 1540"/>
                    <a:gd name="T52" fmla="*/ 902 w 936"/>
                    <a:gd name="T53" fmla="*/ 1300 h 1540"/>
                    <a:gd name="T54" fmla="*/ 852 w 936"/>
                    <a:gd name="T55" fmla="*/ 1126 h 1540"/>
                    <a:gd name="T56" fmla="*/ 840 w 936"/>
                    <a:gd name="T57" fmla="*/ 1100 h 1540"/>
                    <a:gd name="T58" fmla="*/ 824 w 936"/>
                    <a:gd name="T59" fmla="*/ 1052 h 1540"/>
                    <a:gd name="T60" fmla="*/ 822 w 936"/>
                    <a:gd name="T61" fmla="*/ 1010 h 1540"/>
                    <a:gd name="T62" fmla="*/ 826 w 936"/>
                    <a:gd name="T63" fmla="*/ 988 h 1540"/>
                    <a:gd name="T64" fmla="*/ 832 w 936"/>
                    <a:gd name="T65" fmla="*/ 876 h 1540"/>
                    <a:gd name="T66" fmla="*/ 840 w 936"/>
                    <a:gd name="T67" fmla="*/ 840 h 1540"/>
                    <a:gd name="T68" fmla="*/ 874 w 936"/>
                    <a:gd name="T69" fmla="*/ 694 h 1540"/>
                    <a:gd name="T70" fmla="*/ 920 w 936"/>
                    <a:gd name="T71" fmla="*/ 404 h 1540"/>
                    <a:gd name="T72" fmla="*/ 926 w 936"/>
                    <a:gd name="T73" fmla="*/ 304 h 1540"/>
                    <a:gd name="T74" fmla="*/ 924 w 936"/>
                    <a:gd name="T75" fmla="*/ 264 h 1540"/>
                    <a:gd name="T76" fmla="*/ 898 w 936"/>
                    <a:gd name="T77" fmla="*/ 210 h 1540"/>
                    <a:gd name="T78" fmla="*/ 858 w 936"/>
                    <a:gd name="T79" fmla="*/ 162 h 1540"/>
                    <a:gd name="T80" fmla="*/ 836 w 936"/>
                    <a:gd name="T81" fmla="*/ 148 h 1540"/>
                    <a:gd name="T82" fmla="*/ 666 w 936"/>
                    <a:gd name="T83" fmla="*/ 80 h 1540"/>
                    <a:gd name="T84" fmla="*/ 524 w 936"/>
                    <a:gd name="T85" fmla="*/ 12 h 1540"/>
                    <a:gd name="T86" fmla="*/ 510 w 936"/>
                    <a:gd name="T87" fmla="*/ 0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6" h="1540">
                      <a:moveTo>
                        <a:pt x="510" y="0"/>
                      </a:moveTo>
                      <a:lnTo>
                        <a:pt x="344" y="288"/>
                      </a:lnTo>
                      <a:lnTo>
                        <a:pt x="280" y="310"/>
                      </a:lnTo>
                      <a:lnTo>
                        <a:pt x="280" y="310"/>
                      </a:lnTo>
                      <a:lnTo>
                        <a:pt x="284" y="414"/>
                      </a:lnTo>
                      <a:lnTo>
                        <a:pt x="286" y="496"/>
                      </a:lnTo>
                      <a:lnTo>
                        <a:pt x="286" y="530"/>
                      </a:lnTo>
                      <a:lnTo>
                        <a:pt x="286" y="552"/>
                      </a:lnTo>
                      <a:lnTo>
                        <a:pt x="286" y="552"/>
                      </a:lnTo>
                      <a:lnTo>
                        <a:pt x="284" y="576"/>
                      </a:lnTo>
                      <a:lnTo>
                        <a:pt x="284" y="612"/>
                      </a:lnTo>
                      <a:lnTo>
                        <a:pt x="284" y="704"/>
                      </a:lnTo>
                      <a:lnTo>
                        <a:pt x="286" y="796"/>
                      </a:lnTo>
                      <a:lnTo>
                        <a:pt x="284" y="830"/>
                      </a:lnTo>
                      <a:lnTo>
                        <a:pt x="282" y="850"/>
                      </a:lnTo>
                      <a:lnTo>
                        <a:pt x="282" y="850"/>
                      </a:lnTo>
                      <a:lnTo>
                        <a:pt x="280" y="870"/>
                      </a:lnTo>
                      <a:lnTo>
                        <a:pt x="276" y="900"/>
                      </a:lnTo>
                      <a:lnTo>
                        <a:pt x="270" y="972"/>
                      </a:lnTo>
                      <a:lnTo>
                        <a:pt x="264" y="1066"/>
                      </a:lnTo>
                      <a:lnTo>
                        <a:pt x="264" y="1066"/>
                      </a:lnTo>
                      <a:lnTo>
                        <a:pt x="174" y="1092"/>
                      </a:lnTo>
                      <a:lnTo>
                        <a:pt x="72" y="1118"/>
                      </a:lnTo>
                      <a:lnTo>
                        <a:pt x="72" y="1118"/>
                      </a:lnTo>
                      <a:lnTo>
                        <a:pt x="54" y="1124"/>
                      </a:lnTo>
                      <a:lnTo>
                        <a:pt x="30" y="1138"/>
                      </a:lnTo>
                      <a:lnTo>
                        <a:pt x="18" y="1146"/>
                      </a:lnTo>
                      <a:lnTo>
                        <a:pt x="10" y="1154"/>
                      </a:lnTo>
                      <a:lnTo>
                        <a:pt x="2" y="1164"/>
                      </a:lnTo>
                      <a:lnTo>
                        <a:pt x="0" y="1174"/>
                      </a:lnTo>
                      <a:lnTo>
                        <a:pt x="0" y="1174"/>
                      </a:lnTo>
                      <a:lnTo>
                        <a:pt x="12" y="1174"/>
                      </a:lnTo>
                      <a:lnTo>
                        <a:pt x="44" y="1178"/>
                      </a:lnTo>
                      <a:lnTo>
                        <a:pt x="62" y="1180"/>
                      </a:lnTo>
                      <a:lnTo>
                        <a:pt x="80" y="1184"/>
                      </a:lnTo>
                      <a:lnTo>
                        <a:pt x="96" y="1190"/>
                      </a:lnTo>
                      <a:lnTo>
                        <a:pt x="110" y="1198"/>
                      </a:lnTo>
                      <a:lnTo>
                        <a:pt x="110" y="1198"/>
                      </a:lnTo>
                      <a:lnTo>
                        <a:pt x="138" y="1218"/>
                      </a:lnTo>
                      <a:lnTo>
                        <a:pt x="170" y="1242"/>
                      </a:lnTo>
                      <a:lnTo>
                        <a:pt x="184" y="1254"/>
                      </a:lnTo>
                      <a:lnTo>
                        <a:pt x="196" y="1266"/>
                      </a:lnTo>
                      <a:lnTo>
                        <a:pt x="204" y="1278"/>
                      </a:lnTo>
                      <a:lnTo>
                        <a:pt x="206" y="1284"/>
                      </a:lnTo>
                      <a:lnTo>
                        <a:pt x="206" y="1288"/>
                      </a:lnTo>
                      <a:lnTo>
                        <a:pt x="206" y="1288"/>
                      </a:lnTo>
                      <a:lnTo>
                        <a:pt x="204" y="1292"/>
                      </a:lnTo>
                      <a:lnTo>
                        <a:pt x="200" y="1296"/>
                      </a:lnTo>
                      <a:lnTo>
                        <a:pt x="190" y="1304"/>
                      </a:lnTo>
                      <a:lnTo>
                        <a:pt x="178" y="1310"/>
                      </a:lnTo>
                      <a:lnTo>
                        <a:pt x="162" y="1314"/>
                      </a:lnTo>
                      <a:lnTo>
                        <a:pt x="132" y="1320"/>
                      </a:lnTo>
                      <a:lnTo>
                        <a:pt x="120" y="1322"/>
                      </a:lnTo>
                      <a:lnTo>
                        <a:pt x="120" y="1322"/>
                      </a:lnTo>
                      <a:lnTo>
                        <a:pt x="130" y="1330"/>
                      </a:lnTo>
                      <a:lnTo>
                        <a:pt x="154" y="1346"/>
                      </a:lnTo>
                      <a:lnTo>
                        <a:pt x="168" y="1352"/>
                      </a:lnTo>
                      <a:lnTo>
                        <a:pt x="184" y="1358"/>
                      </a:lnTo>
                      <a:lnTo>
                        <a:pt x="200" y="1360"/>
                      </a:lnTo>
                      <a:lnTo>
                        <a:pt x="206" y="1360"/>
                      </a:lnTo>
                      <a:lnTo>
                        <a:pt x="214" y="1358"/>
                      </a:lnTo>
                      <a:lnTo>
                        <a:pt x="214" y="1358"/>
                      </a:lnTo>
                      <a:lnTo>
                        <a:pt x="244" y="1346"/>
                      </a:lnTo>
                      <a:lnTo>
                        <a:pt x="276" y="1336"/>
                      </a:lnTo>
                      <a:lnTo>
                        <a:pt x="314" y="1326"/>
                      </a:lnTo>
                      <a:lnTo>
                        <a:pt x="558" y="1502"/>
                      </a:lnTo>
                      <a:lnTo>
                        <a:pt x="600" y="1540"/>
                      </a:lnTo>
                      <a:lnTo>
                        <a:pt x="600" y="1540"/>
                      </a:lnTo>
                      <a:lnTo>
                        <a:pt x="610" y="1532"/>
                      </a:lnTo>
                      <a:lnTo>
                        <a:pt x="638" y="1516"/>
                      </a:lnTo>
                      <a:lnTo>
                        <a:pt x="672" y="1498"/>
                      </a:lnTo>
                      <a:lnTo>
                        <a:pt x="690" y="1490"/>
                      </a:lnTo>
                      <a:lnTo>
                        <a:pt x="708" y="1484"/>
                      </a:lnTo>
                      <a:lnTo>
                        <a:pt x="708" y="1484"/>
                      </a:lnTo>
                      <a:lnTo>
                        <a:pt x="730" y="1480"/>
                      </a:lnTo>
                      <a:lnTo>
                        <a:pt x="762" y="1474"/>
                      </a:lnTo>
                      <a:lnTo>
                        <a:pt x="838" y="1464"/>
                      </a:lnTo>
                      <a:lnTo>
                        <a:pt x="936" y="1452"/>
                      </a:lnTo>
                      <a:lnTo>
                        <a:pt x="936" y="1452"/>
                      </a:lnTo>
                      <a:lnTo>
                        <a:pt x="926" y="1406"/>
                      </a:lnTo>
                      <a:lnTo>
                        <a:pt x="902" y="1300"/>
                      </a:lnTo>
                      <a:lnTo>
                        <a:pt x="872" y="1186"/>
                      </a:lnTo>
                      <a:lnTo>
                        <a:pt x="858" y="1142"/>
                      </a:lnTo>
                      <a:lnTo>
                        <a:pt x="852" y="1126"/>
                      </a:lnTo>
                      <a:lnTo>
                        <a:pt x="848" y="1116"/>
                      </a:lnTo>
                      <a:lnTo>
                        <a:pt x="848" y="1116"/>
                      </a:lnTo>
                      <a:lnTo>
                        <a:pt x="840" y="1100"/>
                      </a:lnTo>
                      <a:lnTo>
                        <a:pt x="834" y="1084"/>
                      </a:lnTo>
                      <a:lnTo>
                        <a:pt x="828" y="1068"/>
                      </a:lnTo>
                      <a:lnTo>
                        <a:pt x="824" y="1052"/>
                      </a:lnTo>
                      <a:lnTo>
                        <a:pt x="822" y="1036"/>
                      </a:lnTo>
                      <a:lnTo>
                        <a:pt x="822" y="1022"/>
                      </a:lnTo>
                      <a:lnTo>
                        <a:pt x="822" y="1010"/>
                      </a:lnTo>
                      <a:lnTo>
                        <a:pt x="824" y="1000"/>
                      </a:lnTo>
                      <a:lnTo>
                        <a:pt x="824" y="1000"/>
                      </a:lnTo>
                      <a:lnTo>
                        <a:pt x="826" y="988"/>
                      </a:lnTo>
                      <a:lnTo>
                        <a:pt x="828" y="970"/>
                      </a:lnTo>
                      <a:lnTo>
                        <a:pt x="830" y="924"/>
                      </a:lnTo>
                      <a:lnTo>
                        <a:pt x="832" y="876"/>
                      </a:lnTo>
                      <a:lnTo>
                        <a:pt x="836" y="856"/>
                      </a:lnTo>
                      <a:lnTo>
                        <a:pt x="840" y="840"/>
                      </a:lnTo>
                      <a:lnTo>
                        <a:pt x="840" y="840"/>
                      </a:lnTo>
                      <a:lnTo>
                        <a:pt x="846" y="820"/>
                      </a:lnTo>
                      <a:lnTo>
                        <a:pt x="856" y="786"/>
                      </a:lnTo>
                      <a:lnTo>
                        <a:pt x="874" y="694"/>
                      </a:lnTo>
                      <a:lnTo>
                        <a:pt x="900" y="536"/>
                      </a:lnTo>
                      <a:lnTo>
                        <a:pt x="900" y="536"/>
                      </a:lnTo>
                      <a:lnTo>
                        <a:pt x="920" y="404"/>
                      </a:lnTo>
                      <a:lnTo>
                        <a:pt x="920" y="404"/>
                      </a:lnTo>
                      <a:lnTo>
                        <a:pt x="926" y="350"/>
                      </a:lnTo>
                      <a:lnTo>
                        <a:pt x="926" y="304"/>
                      </a:lnTo>
                      <a:lnTo>
                        <a:pt x="926" y="282"/>
                      </a:lnTo>
                      <a:lnTo>
                        <a:pt x="924" y="264"/>
                      </a:lnTo>
                      <a:lnTo>
                        <a:pt x="924" y="264"/>
                      </a:lnTo>
                      <a:lnTo>
                        <a:pt x="918" y="246"/>
                      </a:lnTo>
                      <a:lnTo>
                        <a:pt x="910" y="228"/>
                      </a:lnTo>
                      <a:lnTo>
                        <a:pt x="898" y="210"/>
                      </a:lnTo>
                      <a:lnTo>
                        <a:pt x="886" y="192"/>
                      </a:lnTo>
                      <a:lnTo>
                        <a:pt x="872" y="174"/>
                      </a:lnTo>
                      <a:lnTo>
                        <a:pt x="858" y="162"/>
                      </a:lnTo>
                      <a:lnTo>
                        <a:pt x="846" y="152"/>
                      </a:lnTo>
                      <a:lnTo>
                        <a:pt x="836" y="148"/>
                      </a:lnTo>
                      <a:lnTo>
                        <a:pt x="836" y="148"/>
                      </a:lnTo>
                      <a:lnTo>
                        <a:pt x="816" y="142"/>
                      </a:lnTo>
                      <a:lnTo>
                        <a:pt x="776" y="126"/>
                      </a:lnTo>
                      <a:lnTo>
                        <a:pt x="666" y="80"/>
                      </a:lnTo>
                      <a:lnTo>
                        <a:pt x="608" y="54"/>
                      </a:lnTo>
                      <a:lnTo>
                        <a:pt x="560" y="32"/>
                      </a:lnTo>
                      <a:lnTo>
                        <a:pt x="524" y="12"/>
                      </a:lnTo>
                      <a:lnTo>
                        <a:pt x="514" y="4"/>
                      </a:lnTo>
                      <a:lnTo>
                        <a:pt x="510" y="0"/>
                      </a:lnTo>
                      <a:lnTo>
                        <a:pt x="51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6" name="Freeform 5945"/>
                <p:cNvSpPr>
                  <a:spLocks/>
                </p:cNvSpPr>
                <p:nvPr/>
              </p:nvSpPr>
              <p:spPr bwMode="auto">
                <a:xfrm>
                  <a:off x="4874" y="1962"/>
                  <a:ext cx="246" cy="450"/>
                </a:xfrm>
                <a:custGeom>
                  <a:avLst/>
                  <a:gdLst>
                    <a:gd name="T0" fmla="*/ 236 w 246"/>
                    <a:gd name="T1" fmla="*/ 4 h 450"/>
                    <a:gd name="T2" fmla="*/ 236 w 246"/>
                    <a:gd name="T3" fmla="*/ 4 h 450"/>
                    <a:gd name="T4" fmla="*/ 152 w 246"/>
                    <a:gd name="T5" fmla="*/ 432 h 450"/>
                    <a:gd name="T6" fmla="*/ 152 w 246"/>
                    <a:gd name="T7" fmla="*/ 432 h 450"/>
                    <a:gd name="T8" fmla="*/ 62 w 246"/>
                    <a:gd name="T9" fmla="*/ 276 h 450"/>
                    <a:gd name="T10" fmla="*/ 62 w 246"/>
                    <a:gd name="T11" fmla="*/ 276 h 450"/>
                    <a:gd name="T12" fmla="*/ 60 w 246"/>
                    <a:gd name="T13" fmla="*/ 276 h 450"/>
                    <a:gd name="T14" fmla="*/ 6 w 246"/>
                    <a:gd name="T15" fmla="*/ 246 h 450"/>
                    <a:gd name="T16" fmla="*/ 6 w 246"/>
                    <a:gd name="T17" fmla="*/ 246 h 450"/>
                    <a:gd name="T18" fmla="*/ 2 w 246"/>
                    <a:gd name="T19" fmla="*/ 246 h 450"/>
                    <a:gd name="T20" fmla="*/ 0 w 246"/>
                    <a:gd name="T21" fmla="*/ 248 h 450"/>
                    <a:gd name="T22" fmla="*/ 0 w 246"/>
                    <a:gd name="T23" fmla="*/ 248 h 450"/>
                    <a:gd name="T24" fmla="*/ 0 w 246"/>
                    <a:gd name="T25" fmla="*/ 250 h 450"/>
                    <a:gd name="T26" fmla="*/ 0 w 246"/>
                    <a:gd name="T27" fmla="*/ 250 h 450"/>
                    <a:gd name="T28" fmla="*/ 0 w 246"/>
                    <a:gd name="T29" fmla="*/ 252 h 450"/>
                    <a:gd name="T30" fmla="*/ 2 w 246"/>
                    <a:gd name="T31" fmla="*/ 254 h 450"/>
                    <a:gd name="T32" fmla="*/ 2 w 246"/>
                    <a:gd name="T33" fmla="*/ 254 h 450"/>
                    <a:gd name="T34" fmla="*/ 54 w 246"/>
                    <a:gd name="T35" fmla="*/ 282 h 450"/>
                    <a:gd name="T36" fmla="*/ 54 w 246"/>
                    <a:gd name="T37" fmla="*/ 282 h 450"/>
                    <a:gd name="T38" fmla="*/ 150 w 246"/>
                    <a:gd name="T39" fmla="*/ 448 h 450"/>
                    <a:gd name="T40" fmla="*/ 150 w 246"/>
                    <a:gd name="T41" fmla="*/ 448 h 450"/>
                    <a:gd name="T42" fmla="*/ 152 w 246"/>
                    <a:gd name="T43" fmla="*/ 448 h 450"/>
                    <a:gd name="T44" fmla="*/ 154 w 246"/>
                    <a:gd name="T45" fmla="*/ 450 h 450"/>
                    <a:gd name="T46" fmla="*/ 154 w 246"/>
                    <a:gd name="T47" fmla="*/ 450 h 450"/>
                    <a:gd name="T48" fmla="*/ 156 w 246"/>
                    <a:gd name="T49" fmla="*/ 448 h 450"/>
                    <a:gd name="T50" fmla="*/ 158 w 246"/>
                    <a:gd name="T51" fmla="*/ 446 h 450"/>
                    <a:gd name="T52" fmla="*/ 246 w 246"/>
                    <a:gd name="T53" fmla="*/ 6 h 450"/>
                    <a:gd name="T54" fmla="*/ 246 w 246"/>
                    <a:gd name="T55" fmla="*/ 6 h 450"/>
                    <a:gd name="T56" fmla="*/ 246 w 246"/>
                    <a:gd name="T57" fmla="*/ 2 h 450"/>
                    <a:gd name="T58" fmla="*/ 242 w 246"/>
                    <a:gd name="T59" fmla="*/ 0 h 450"/>
                    <a:gd name="T60" fmla="*/ 242 w 246"/>
                    <a:gd name="T61" fmla="*/ 0 h 450"/>
                    <a:gd name="T62" fmla="*/ 238 w 246"/>
                    <a:gd name="T63" fmla="*/ 0 h 450"/>
                    <a:gd name="T64" fmla="*/ 236 w 246"/>
                    <a:gd name="T65" fmla="*/ 4 h 450"/>
                    <a:gd name="T66" fmla="*/ 236 w 246"/>
                    <a:gd name="T67" fmla="*/ 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450">
                      <a:moveTo>
                        <a:pt x="236" y="4"/>
                      </a:moveTo>
                      <a:lnTo>
                        <a:pt x="236" y="4"/>
                      </a:lnTo>
                      <a:lnTo>
                        <a:pt x="152" y="432"/>
                      </a:lnTo>
                      <a:lnTo>
                        <a:pt x="152" y="432"/>
                      </a:lnTo>
                      <a:lnTo>
                        <a:pt x="62" y="276"/>
                      </a:lnTo>
                      <a:lnTo>
                        <a:pt x="62" y="276"/>
                      </a:lnTo>
                      <a:lnTo>
                        <a:pt x="60" y="276"/>
                      </a:lnTo>
                      <a:lnTo>
                        <a:pt x="6" y="246"/>
                      </a:lnTo>
                      <a:lnTo>
                        <a:pt x="6" y="246"/>
                      </a:lnTo>
                      <a:lnTo>
                        <a:pt x="2" y="246"/>
                      </a:lnTo>
                      <a:lnTo>
                        <a:pt x="0" y="248"/>
                      </a:lnTo>
                      <a:lnTo>
                        <a:pt x="0" y="248"/>
                      </a:lnTo>
                      <a:lnTo>
                        <a:pt x="0" y="250"/>
                      </a:lnTo>
                      <a:lnTo>
                        <a:pt x="0" y="250"/>
                      </a:lnTo>
                      <a:lnTo>
                        <a:pt x="0" y="252"/>
                      </a:lnTo>
                      <a:lnTo>
                        <a:pt x="2" y="254"/>
                      </a:lnTo>
                      <a:lnTo>
                        <a:pt x="2" y="254"/>
                      </a:lnTo>
                      <a:lnTo>
                        <a:pt x="54" y="282"/>
                      </a:lnTo>
                      <a:lnTo>
                        <a:pt x="54" y="282"/>
                      </a:lnTo>
                      <a:lnTo>
                        <a:pt x="150" y="448"/>
                      </a:lnTo>
                      <a:lnTo>
                        <a:pt x="150" y="448"/>
                      </a:lnTo>
                      <a:lnTo>
                        <a:pt x="152" y="448"/>
                      </a:lnTo>
                      <a:lnTo>
                        <a:pt x="154" y="450"/>
                      </a:lnTo>
                      <a:lnTo>
                        <a:pt x="154" y="450"/>
                      </a:lnTo>
                      <a:lnTo>
                        <a:pt x="156" y="448"/>
                      </a:lnTo>
                      <a:lnTo>
                        <a:pt x="158" y="446"/>
                      </a:lnTo>
                      <a:lnTo>
                        <a:pt x="246" y="6"/>
                      </a:lnTo>
                      <a:lnTo>
                        <a:pt x="246" y="6"/>
                      </a:lnTo>
                      <a:lnTo>
                        <a:pt x="246" y="2"/>
                      </a:lnTo>
                      <a:lnTo>
                        <a:pt x="242" y="0"/>
                      </a:lnTo>
                      <a:lnTo>
                        <a:pt x="242" y="0"/>
                      </a:lnTo>
                      <a:lnTo>
                        <a:pt x="238" y="0"/>
                      </a:lnTo>
                      <a:lnTo>
                        <a:pt x="236" y="4"/>
                      </a:lnTo>
                      <a:lnTo>
                        <a:pt x="23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7" name="Freeform 5946"/>
                <p:cNvSpPr>
                  <a:spLocks/>
                </p:cNvSpPr>
                <p:nvPr/>
              </p:nvSpPr>
              <p:spPr bwMode="auto">
                <a:xfrm>
                  <a:off x="3966" y="2972"/>
                  <a:ext cx="420" cy="218"/>
                </a:xfrm>
                <a:custGeom>
                  <a:avLst/>
                  <a:gdLst>
                    <a:gd name="T0" fmla="*/ 222 w 420"/>
                    <a:gd name="T1" fmla="*/ 32 h 218"/>
                    <a:gd name="T2" fmla="*/ 194 w 420"/>
                    <a:gd name="T3" fmla="*/ 14 h 218"/>
                    <a:gd name="T4" fmla="*/ 160 w 420"/>
                    <a:gd name="T5" fmla="*/ 0 h 218"/>
                    <a:gd name="T6" fmla="*/ 152 w 420"/>
                    <a:gd name="T7" fmla="*/ 0 h 218"/>
                    <a:gd name="T8" fmla="*/ 98 w 420"/>
                    <a:gd name="T9" fmla="*/ 18 h 218"/>
                    <a:gd name="T10" fmla="*/ 24 w 420"/>
                    <a:gd name="T11" fmla="*/ 38 h 218"/>
                    <a:gd name="T12" fmla="*/ 12 w 420"/>
                    <a:gd name="T13" fmla="*/ 68 h 218"/>
                    <a:gd name="T14" fmla="*/ 0 w 420"/>
                    <a:gd name="T15" fmla="*/ 106 h 218"/>
                    <a:gd name="T16" fmla="*/ 2 w 420"/>
                    <a:gd name="T17" fmla="*/ 112 h 218"/>
                    <a:gd name="T18" fmla="*/ 14 w 420"/>
                    <a:gd name="T19" fmla="*/ 136 h 218"/>
                    <a:gd name="T20" fmla="*/ 30 w 420"/>
                    <a:gd name="T21" fmla="*/ 154 h 218"/>
                    <a:gd name="T22" fmla="*/ 14 w 420"/>
                    <a:gd name="T23" fmla="*/ 182 h 218"/>
                    <a:gd name="T24" fmla="*/ 10 w 420"/>
                    <a:gd name="T25" fmla="*/ 202 h 218"/>
                    <a:gd name="T26" fmla="*/ 12 w 420"/>
                    <a:gd name="T27" fmla="*/ 214 h 218"/>
                    <a:gd name="T28" fmla="*/ 16 w 420"/>
                    <a:gd name="T29" fmla="*/ 216 h 218"/>
                    <a:gd name="T30" fmla="*/ 26 w 420"/>
                    <a:gd name="T31" fmla="*/ 216 h 218"/>
                    <a:gd name="T32" fmla="*/ 50 w 420"/>
                    <a:gd name="T33" fmla="*/ 204 h 218"/>
                    <a:gd name="T34" fmla="*/ 82 w 420"/>
                    <a:gd name="T35" fmla="*/ 174 h 218"/>
                    <a:gd name="T36" fmla="*/ 128 w 420"/>
                    <a:gd name="T37" fmla="*/ 178 h 218"/>
                    <a:gd name="T38" fmla="*/ 130 w 420"/>
                    <a:gd name="T39" fmla="*/ 182 h 218"/>
                    <a:gd name="T40" fmla="*/ 144 w 420"/>
                    <a:gd name="T41" fmla="*/ 204 h 218"/>
                    <a:gd name="T42" fmla="*/ 158 w 420"/>
                    <a:gd name="T43" fmla="*/ 210 h 218"/>
                    <a:gd name="T44" fmla="*/ 164 w 420"/>
                    <a:gd name="T45" fmla="*/ 212 h 218"/>
                    <a:gd name="T46" fmla="*/ 186 w 420"/>
                    <a:gd name="T47" fmla="*/ 208 h 218"/>
                    <a:gd name="T48" fmla="*/ 200 w 420"/>
                    <a:gd name="T49" fmla="*/ 202 h 218"/>
                    <a:gd name="T50" fmla="*/ 382 w 420"/>
                    <a:gd name="T51" fmla="*/ 132 h 218"/>
                    <a:gd name="T52" fmla="*/ 412 w 420"/>
                    <a:gd name="T53" fmla="*/ 116 h 218"/>
                    <a:gd name="T54" fmla="*/ 414 w 420"/>
                    <a:gd name="T55" fmla="*/ 114 h 218"/>
                    <a:gd name="T56" fmla="*/ 416 w 420"/>
                    <a:gd name="T57" fmla="*/ 100 h 218"/>
                    <a:gd name="T58" fmla="*/ 420 w 420"/>
                    <a:gd name="T59" fmla="*/ 62 h 218"/>
                    <a:gd name="T60" fmla="*/ 414 w 420"/>
                    <a:gd name="T61" fmla="*/ 38 h 218"/>
                    <a:gd name="T62" fmla="*/ 406 w 420"/>
                    <a:gd name="T63" fmla="*/ 26 h 218"/>
                    <a:gd name="T64" fmla="*/ 392 w 420"/>
                    <a:gd name="T65" fmla="*/ 18 h 218"/>
                    <a:gd name="T66" fmla="*/ 350 w 420"/>
                    <a:gd name="T67" fmla="*/ 6 h 218"/>
                    <a:gd name="T68" fmla="*/ 298 w 420"/>
                    <a:gd name="T69" fmla="*/ 2 h 218"/>
                    <a:gd name="T70" fmla="*/ 258 w 420"/>
                    <a:gd name="T71" fmla="*/ 12 h 218"/>
                    <a:gd name="T72" fmla="*/ 234 w 420"/>
                    <a:gd name="T73" fmla="*/ 24 h 218"/>
                    <a:gd name="T74" fmla="*/ 222 w 420"/>
                    <a:gd name="T75" fmla="*/ 3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0" h="218">
                      <a:moveTo>
                        <a:pt x="222" y="32"/>
                      </a:moveTo>
                      <a:lnTo>
                        <a:pt x="222" y="32"/>
                      </a:lnTo>
                      <a:lnTo>
                        <a:pt x="214" y="26"/>
                      </a:lnTo>
                      <a:lnTo>
                        <a:pt x="194" y="14"/>
                      </a:lnTo>
                      <a:lnTo>
                        <a:pt x="170" y="2"/>
                      </a:lnTo>
                      <a:lnTo>
                        <a:pt x="160" y="0"/>
                      </a:lnTo>
                      <a:lnTo>
                        <a:pt x="152" y="0"/>
                      </a:lnTo>
                      <a:lnTo>
                        <a:pt x="152" y="0"/>
                      </a:lnTo>
                      <a:lnTo>
                        <a:pt x="122" y="10"/>
                      </a:lnTo>
                      <a:lnTo>
                        <a:pt x="98" y="18"/>
                      </a:lnTo>
                      <a:lnTo>
                        <a:pt x="98" y="18"/>
                      </a:lnTo>
                      <a:lnTo>
                        <a:pt x="24" y="38"/>
                      </a:lnTo>
                      <a:lnTo>
                        <a:pt x="24" y="38"/>
                      </a:lnTo>
                      <a:lnTo>
                        <a:pt x="12" y="68"/>
                      </a:lnTo>
                      <a:lnTo>
                        <a:pt x="4" y="90"/>
                      </a:lnTo>
                      <a:lnTo>
                        <a:pt x="0" y="106"/>
                      </a:lnTo>
                      <a:lnTo>
                        <a:pt x="0" y="106"/>
                      </a:lnTo>
                      <a:lnTo>
                        <a:pt x="2" y="112"/>
                      </a:lnTo>
                      <a:lnTo>
                        <a:pt x="4" y="120"/>
                      </a:lnTo>
                      <a:lnTo>
                        <a:pt x="14" y="136"/>
                      </a:lnTo>
                      <a:lnTo>
                        <a:pt x="30" y="154"/>
                      </a:lnTo>
                      <a:lnTo>
                        <a:pt x="30" y="154"/>
                      </a:lnTo>
                      <a:lnTo>
                        <a:pt x="24" y="162"/>
                      </a:lnTo>
                      <a:lnTo>
                        <a:pt x="14" y="182"/>
                      </a:lnTo>
                      <a:lnTo>
                        <a:pt x="10" y="192"/>
                      </a:lnTo>
                      <a:lnTo>
                        <a:pt x="10" y="202"/>
                      </a:lnTo>
                      <a:lnTo>
                        <a:pt x="10" y="210"/>
                      </a:lnTo>
                      <a:lnTo>
                        <a:pt x="12" y="214"/>
                      </a:lnTo>
                      <a:lnTo>
                        <a:pt x="16" y="216"/>
                      </a:lnTo>
                      <a:lnTo>
                        <a:pt x="16" y="216"/>
                      </a:lnTo>
                      <a:lnTo>
                        <a:pt x="20" y="218"/>
                      </a:lnTo>
                      <a:lnTo>
                        <a:pt x="26" y="216"/>
                      </a:lnTo>
                      <a:lnTo>
                        <a:pt x="36" y="212"/>
                      </a:lnTo>
                      <a:lnTo>
                        <a:pt x="50" y="204"/>
                      </a:lnTo>
                      <a:lnTo>
                        <a:pt x="62" y="194"/>
                      </a:lnTo>
                      <a:lnTo>
                        <a:pt x="82" y="174"/>
                      </a:lnTo>
                      <a:lnTo>
                        <a:pt x="90" y="166"/>
                      </a:lnTo>
                      <a:lnTo>
                        <a:pt x="128" y="178"/>
                      </a:lnTo>
                      <a:lnTo>
                        <a:pt x="128" y="178"/>
                      </a:lnTo>
                      <a:lnTo>
                        <a:pt x="130" y="182"/>
                      </a:lnTo>
                      <a:lnTo>
                        <a:pt x="136" y="192"/>
                      </a:lnTo>
                      <a:lnTo>
                        <a:pt x="144" y="204"/>
                      </a:lnTo>
                      <a:lnTo>
                        <a:pt x="150" y="208"/>
                      </a:lnTo>
                      <a:lnTo>
                        <a:pt x="158" y="210"/>
                      </a:lnTo>
                      <a:lnTo>
                        <a:pt x="158" y="210"/>
                      </a:lnTo>
                      <a:lnTo>
                        <a:pt x="164" y="212"/>
                      </a:lnTo>
                      <a:lnTo>
                        <a:pt x="172" y="212"/>
                      </a:lnTo>
                      <a:lnTo>
                        <a:pt x="186" y="208"/>
                      </a:lnTo>
                      <a:lnTo>
                        <a:pt x="200" y="202"/>
                      </a:lnTo>
                      <a:lnTo>
                        <a:pt x="200" y="202"/>
                      </a:lnTo>
                      <a:lnTo>
                        <a:pt x="308" y="162"/>
                      </a:lnTo>
                      <a:lnTo>
                        <a:pt x="382" y="132"/>
                      </a:lnTo>
                      <a:lnTo>
                        <a:pt x="404" y="120"/>
                      </a:lnTo>
                      <a:lnTo>
                        <a:pt x="412" y="116"/>
                      </a:lnTo>
                      <a:lnTo>
                        <a:pt x="414" y="114"/>
                      </a:lnTo>
                      <a:lnTo>
                        <a:pt x="414" y="114"/>
                      </a:lnTo>
                      <a:lnTo>
                        <a:pt x="414" y="110"/>
                      </a:lnTo>
                      <a:lnTo>
                        <a:pt x="416" y="100"/>
                      </a:lnTo>
                      <a:lnTo>
                        <a:pt x="420" y="76"/>
                      </a:lnTo>
                      <a:lnTo>
                        <a:pt x="420" y="62"/>
                      </a:lnTo>
                      <a:lnTo>
                        <a:pt x="418" y="50"/>
                      </a:lnTo>
                      <a:lnTo>
                        <a:pt x="414" y="38"/>
                      </a:lnTo>
                      <a:lnTo>
                        <a:pt x="410" y="32"/>
                      </a:lnTo>
                      <a:lnTo>
                        <a:pt x="406" y="26"/>
                      </a:lnTo>
                      <a:lnTo>
                        <a:pt x="406" y="26"/>
                      </a:lnTo>
                      <a:lnTo>
                        <a:pt x="392" y="18"/>
                      </a:lnTo>
                      <a:lnTo>
                        <a:pt x="372" y="10"/>
                      </a:lnTo>
                      <a:lnTo>
                        <a:pt x="350" y="6"/>
                      </a:lnTo>
                      <a:lnTo>
                        <a:pt x="326" y="2"/>
                      </a:lnTo>
                      <a:lnTo>
                        <a:pt x="298" y="2"/>
                      </a:lnTo>
                      <a:lnTo>
                        <a:pt x="272" y="8"/>
                      </a:lnTo>
                      <a:lnTo>
                        <a:pt x="258" y="12"/>
                      </a:lnTo>
                      <a:lnTo>
                        <a:pt x="246" y="18"/>
                      </a:lnTo>
                      <a:lnTo>
                        <a:pt x="234" y="24"/>
                      </a:lnTo>
                      <a:lnTo>
                        <a:pt x="222" y="32"/>
                      </a:lnTo>
                      <a:lnTo>
                        <a:pt x="22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8" name="Freeform 5947"/>
                <p:cNvSpPr>
                  <a:spLocks noEditPoints="1"/>
                </p:cNvSpPr>
                <p:nvPr/>
              </p:nvSpPr>
              <p:spPr bwMode="auto">
                <a:xfrm>
                  <a:off x="3962" y="2968"/>
                  <a:ext cx="428" cy="226"/>
                </a:xfrm>
                <a:custGeom>
                  <a:avLst/>
                  <a:gdLst>
                    <a:gd name="T0" fmla="*/ 114 w 428"/>
                    <a:gd name="T1" fmla="*/ 14 h 226"/>
                    <a:gd name="T2" fmla="*/ 28 w 428"/>
                    <a:gd name="T3" fmla="*/ 38 h 226"/>
                    <a:gd name="T4" fmla="*/ 24 w 428"/>
                    <a:gd name="T5" fmla="*/ 40 h 226"/>
                    <a:gd name="T6" fmla="*/ 0 w 428"/>
                    <a:gd name="T7" fmla="*/ 110 h 226"/>
                    <a:gd name="T8" fmla="*/ 4 w 428"/>
                    <a:gd name="T9" fmla="*/ 122 h 226"/>
                    <a:gd name="T10" fmla="*/ 28 w 428"/>
                    <a:gd name="T11" fmla="*/ 158 h 226"/>
                    <a:gd name="T12" fmla="*/ 10 w 428"/>
                    <a:gd name="T13" fmla="*/ 208 h 226"/>
                    <a:gd name="T14" fmla="*/ 10 w 428"/>
                    <a:gd name="T15" fmla="*/ 214 h 226"/>
                    <a:gd name="T16" fmla="*/ 18 w 428"/>
                    <a:gd name="T17" fmla="*/ 224 h 226"/>
                    <a:gd name="T18" fmla="*/ 38 w 428"/>
                    <a:gd name="T19" fmla="*/ 222 h 226"/>
                    <a:gd name="T20" fmla="*/ 82 w 428"/>
                    <a:gd name="T21" fmla="*/ 188 h 226"/>
                    <a:gd name="T22" fmla="*/ 130 w 428"/>
                    <a:gd name="T23" fmla="*/ 186 h 226"/>
                    <a:gd name="T24" fmla="*/ 140 w 428"/>
                    <a:gd name="T25" fmla="*/ 202 h 226"/>
                    <a:gd name="T26" fmla="*/ 160 w 428"/>
                    <a:gd name="T27" fmla="*/ 218 h 226"/>
                    <a:gd name="T28" fmla="*/ 176 w 428"/>
                    <a:gd name="T29" fmla="*/ 220 h 226"/>
                    <a:gd name="T30" fmla="*/ 206 w 428"/>
                    <a:gd name="T31" fmla="*/ 210 h 226"/>
                    <a:gd name="T32" fmla="*/ 396 w 428"/>
                    <a:gd name="T33" fmla="*/ 136 h 226"/>
                    <a:gd name="T34" fmla="*/ 422 w 428"/>
                    <a:gd name="T35" fmla="*/ 120 h 226"/>
                    <a:gd name="T36" fmla="*/ 424 w 428"/>
                    <a:gd name="T37" fmla="*/ 104 h 226"/>
                    <a:gd name="T38" fmla="*/ 428 w 428"/>
                    <a:gd name="T39" fmla="*/ 66 h 226"/>
                    <a:gd name="T40" fmla="*/ 420 w 428"/>
                    <a:gd name="T41" fmla="*/ 36 h 226"/>
                    <a:gd name="T42" fmla="*/ 398 w 428"/>
                    <a:gd name="T43" fmla="*/ 18 h 226"/>
                    <a:gd name="T44" fmla="*/ 330 w 428"/>
                    <a:gd name="T45" fmla="*/ 2 h 226"/>
                    <a:gd name="T46" fmla="*/ 264 w 428"/>
                    <a:gd name="T47" fmla="*/ 12 h 226"/>
                    <a:gd name="T48" fmla="*/ 226 w 428"/>
                    <a:gd name="T49" fmla="*/ 32 h 226"/>
                    <a:gd name="T50" fmla="*/ 194 w 428"/>
                    <a:gd name="T51" fmla="*/ 10 h 226"/>
                    <a:gd name="T52" fmla="*/ 154 w 428"/>
                    <a:gd name="T53" fmla="*/ 0 h 226"/>
                    <a:gd name="T54" fmla="*/ 116 w 428"/>
                    <a:gd name="T55" fmla="*/ 22 h 226"/>
                    <a:gd name="T56" fmla="*/ 158 w 428"/>
                    <a:gd name="T57" fmla="*/ 8 h 226"/>
                    <a:gd name="T58" fmla="*/ 188 w 428"/>
                    <a:gd name="T59" fmla="*/ 16 h 226"/>
                    <a:gd name="T60" fmla="*/ 226 w 428"/>
                    <a:gd name="T61" fmla="*/ 42 h 226"/>
                    <a:gd name="T62" fmla="*/ 240 w 428"/>
                    <a:gd name="T63" fmla="*/ 32 h 226"/>
                    <a:gd name="T64" fmla="*/ 276 w 428"/>
                    <a:gd name="T65" fmla="*/ 16 h 226"/>
                    <a:gd name="T66" fmla="*/ 352 w 428"/>
                    <a:gd name="T67" fmla="*/ 12 h 226"/>
                    <a:gd name="T68" fmla="*/ 406 w 428"/>
                    <a:gd name="T69" fmla="*/ 34 h 226"/>
                    <a:gd name="T70" fmla="*/ 418 w 428"/>
                    <a:gd name="T71" fmla="*/ 50 h 226"/>
                    <a:gd name="T72" fmla="*/ 420 w 428"/>
                    <a:gd name="T73" fmla="*/ 68 h 226"/>
                    <a:gd name="T74" fmla="*/ 416 w 428"/>
                    <a:gd name="T75" fmla="*/ 104 h 226"/>
                    <a:gd name="T76" fmla="*/ 414 w 428"/>
                    <a:gd name="T77" fmla="*/ 118 h 226"/>
                    <a:gd name="T78" fmla="*/ 386 w 428"/>
                    <a:gd name="T79" fmla="*/ 130 h 226"/>
                    <a:gd name="T80" fmla="*/ 202 w 428"/>
                    <a:gd name="T81" fmla="*/ 202 h 226"/>
                    <a:gd name="T82" fmla="*/ 168 w 428"/>
                    <a:gd name="T83" fmla="*/ 212 h 226"/>
                    <a:gd name="T84" fmla="*/ 156 w 428"/>
                    <a:gd name="T85" fmla="*/ 208 h 226"/>
                    <a:gd name="T86" fmla="*/ 136 w 428"/>
                    <a:gd name="T87" fmla="*/ 182 h 226"/>
                    <a:gd name="T88" fmla="*/ 92 w 428"/>
                    <a:gd name="T89" fmla="*/ 166 h 226"/>
                    <a:gd name="T90" fmla="*/ 54 w 428"/>
                    <a:gd name="T91" fmla="*/ 202 h 226"/>
                    <a:gd name="T92" fmla="*/ 28 w 428"/>
                    <a:gd name="T93" fmla="*/ 218 h 226"/>
                    <a:gd name="T94" fmla="*/ 20 w 428"/>
                    <a:gd name="T95" fmla="*/ 214 h 226"/>
                    <a:gd name="T96" fmla="*/ 18 w 428"/>
                    <a:gd name="T97" fmla="*/ 206 h 226"/>
                    <a:gd name="T98" fmla="*/ 24 w 428"/>
                    <a:gd name="T99" fmla="*/ 182 h 226"/>
                    <a:gd name="T100" fmla="*/ 36 w 428"/>
                    <a:gd name="T101" fmla="*/ 156 h 226"/>
                    <a:gd name="T102" fmla="*/ 10 w 428"/>
                    <a:gd name="T103" fmla="*/ 120 h 226"/>
                    <a:gd name="T104" fmla="*/ 10 w 428"/>
                    <a:gd name="T105" fmla="*/ 100 h 226"/>
                    <a:gd name="T106" fmla="*/ 30 w 428"/>
                    <a:gd name="T107" fmla="*/ 44 h 226"/>
                    <a:gd name="T108" fmla="*/ 414 w 428"/>
                    <a:gd name="T109" fmla="*/ 118 h 226"/>
                    <a:gd name="T110" fmla="*/ 414 w 428"/>
                    <a:gd name="T111" fmla="*/ 118 h 226"/>
                    <a:gd name="T112" fmla="*/ 414 w 428"/>
                    <a:gd name="T113" fmla="*/ 1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226">
                      <a:moveTo>
                        <a:pt x="154" y="0"/>
                      </a:moveTo>
                      <a:lnTo>
                        <a:pt x="154" y="0"/>
                      </a:lnTo>
                      <a:lnTo>
                        <a:pt x="114" y="14"/>
                      </a:lnTo>
                      <a:lnTo>
                        <a:pt x="102" y="18"/>
                      </a:lnTo>
                      <a:lnTo>
                        <a:pt x="102" y="18"/>
                      </a:lnTo>
                      <a:lnTo>
                        <a:pt x="28" y="38"/>
                      </a:lnTo>
                      <a:lnTo>
                        <a:pt x="26" y="38"/>
                      </a:lnTo>
                      <a:lnTo>
                        <a:pt x="24" y="40"/>
                      </a:lnTo>
                      <a:lnTo>
                        <a:pt x="24" y="40"/>
                      </a:lnTo>
                      <a:lnTo>
                        <a:pt x="12" y="72"/>
                      </a:lnTo>
                      <a:lnTo>
                        <a:pt x="4" y="94"/>
                      </a:lnTo>
                      <a:lnTo>
                        <a:pt x="0" y="110"/>
                      </a:lnTo>
                      <a:lnTo>
                        <a:pt x="0" y="110"/>
                      </a:lnTo>
                      <a:lnTo>
                        <a:pt x="0" y="116"/>
                      </a:lnTo>
                      <a:lnTo>
                        <a:pt x="4" y="122"/>
                      </a:lnTo>
                      <a:lnTo>
                        <a:pt x="12" y="136"/>
                      </a:lnTo>
                      <a:lnTo>
                        <a:pt x="28" y="158"/>
                      </a:lnTo>
                      <a:lnTo>
                        <a:pt x="28" y="158"/>
                      </a:lnTo>
                      <a:lnTo>
                        <a:pt x="16" y="180"/>
                      </a:lnTo>
                      <a:lnTo>
                        <a:pt x="12" y="194"/>
                      </a:lnTo>
                      <a:lnTo>
                        <a:pt x="10" y="208"/>
                      </a:lnTo>
                      <a:lnTo>
                        <a:pt x="10" y="208"/>
                      </a:lnTo>
                      <a:lnTo>
                        <a:pt x="10" y="214"/>
                      </a:lnTo>
                      <a:lnTo>
                        <a:pt x="10" y="214"/>
                      </a:lnTo>
                      <a:lnTo>
                        <a:pt x="12" y="220"/>
                      </a:lnTo>
                      <a:lnTo>
                        <a:pt x="18" y="224"/>
                      </a:lnTo>
                      <a:lnTo>
                        <a:pt x="18" y="224"/>
                      </a:lnTo>
                      <a:lnTo>
                        <a:pt x="22" y="224"/>
                      </a:lnTo>
                      <a:lnTo>
                        <a:pt x="28" y="226"/>
                      </a:lnTo>
                      <a:lnTo>
                        <a:pt x="38" y="222"/>
                      </a:lnTo>
                      <a:lnTo>
                        <a:pt x="50" y="216"/>
                      </a:lnTo>
                      <a:lnTo>
                        <a:pt x="62" y="208"/>
                      </a:lnTo>
                      <a:lnTo>
                        <a:pt x="82" y="188"/>
                      </a:lnTo>
                      <a:lnTo>
                        <a:pt x="96" y="174"/>
                      </a:lnTo>
                      <a:lnTo>
                        <a:pt x="96" y="174"/>
                      </a:lnTo>
                      <a:lnTo>
                        <a:pt x="130" y="186"/>
                      </a:lnTo>
                      <a:lnTo>
                        <a:pt x="130" y="186"/>
                      </a:lnTo>
                      <a:lnTo>
                        <a:pt x="132" y="192"/>
                      </a:lnTo>
                      <a:lnTo>
                        <a:pt x="140" y="202"/>
                      </a:lnTo>
                      <a:lnTo>
                        <a:pt x="148" y="212"/>
                      </a:lnTo>
                      <a:lnTo>
                        <a:pt x="154" y="216"/>
                      </a:lnTo>
                      <a:lnTo>
                        <a:pt x="160" y="218"/>
                      </a:lnTo>
                      <a:lnTo>
                        <a:pt x="160" y="218"/>
                      </a:lnTo>
                      <a:lnTo>
                        <a:pt x="168" y="220"/>
                      </a:lnTo>
                      <a:lnTo>
                        <a:pt x="176" y="220"/>
                      </a:lnTo>
                      <a:lnTo>
                        <a:pt x="190" y="216"/>
                      </a:lnTo>
                      <a:lnTo>
                        <a:pt x="202" y="212"/>
                      </a:lnTo>
                      <a:lnTo>
                        <a:pt x="206" y="210"/>
                      </a:lnTo>
                      <a:lnTo>
                        <a:pt x="206" y="210"/>
                      </a:lnTo>
                      <a:lnTo>
                        <a:pt x="332" y="162"/>
                      </a:lnTo>
                      <a:lnTo>
                        <a:pt x="396" y="136"/>
                      </a:lnTo>
                      <a:lnTo>
                        <a:pt x="412" y="128"/>
                      </a:lnTo>
                      <a:lnTo>
                        <a:pt x="418" y="122"/>
                      </a:lnTo>
                      <a:lnTo>
                        <a:pt x="422" y="120"/>
                      </a:lnTo>
                      <a:lnTo>
                        <a:pt x="422" y="118"/>
                      </a:lnTo>
                      <a:lnTo>
                        <a:pt x="422" y="118"/>
                      </a:lnTo>
                      <a:lnTo>
                        <a:pt x="424" y="104"/>
                      </a:lnTo>
                      <a:lnTo>
                        <a:pt x="424" y="104"/>
                      </a:lnTo>
                      <a:lnTo>
                        <a:pt x="426" y="86"/>
                      </a:lnTo>
                      <a:lnTo>
                        <a:pt x="428" y="66"/>
                      </a:lnTo>
                      <a:lnTo>
                        <a:pt x="426" y="54"/>
                      </a:lnTo>
                      <a:lnTo>
                        <a:pt x="424" y="44"/>
                      </a:lnTo>
                      <a:lnTo>
                        <a:pt x="420" y="36"/>
                      </a:lnTo>
                      <a:lnTo>
                        <a:pt x="412" y="28"/>
                      </a:lnTo>
                      <a:lnTo>
                        <a:pt x="412" y="28"/>
                      </a:lnTo>
                      <a:lnTo>
                        <a:pt x="398" y="18"/>
                      </a:lnTo>
                      <a:lnTo>
                        <a:pt x="378" y="10"/>
                      </a:lnTo>
                      <a:lnTo>
                        <a:pt x="356" y="6"/>
                      </a:lnTo>
                      <a:lnTo>
                        <a:pt x="330" y="2"/>
                      </a:lnTo>
                      <a:lnTo>
                        <a:pt x="304" y="4"/>
                      </a:lnTo>
                      <a:lnTo>
                        <a:pt x="276" y="8"/>
                      </a:lnTo>
                      <a:lnTo>
                        <a:pt x="264" y="12"/>
                      </a:lnTo>
                      <a:lnTo>
                        <a:pt x="250" y="16"/>
                      </a:lnTo>
                      <a:lnTo>
                        <a:pt x="238" y="24"/>
                      </a:lnTo>
                      <a:lnTo>
                        <a:pt x="226" y="32"/>
                      </a:lnTo>
                      <a:lnTo>
                        <a:pt x="226" y="32"/>
                      </a:lnTo>
                      <a:lnTo>
                        <a:pt x="212" y="22"/>
                      </a:lnTo>
                      <a:lnTo>
                        <a:pt x="194" y="10"/>
                      </a:lnTo>
                      <a:lnTo>
                        <a:pt x="172" y="2"/>
                      </a:lnTo>
                      <a:lnTo>
                        <a:pt x="162" y="0"/>
                      </a:lnTo>
                      <a:lnTo>
                        <a:pt x="154" y="0"/>
                      </a:lnTo>
                      <a:lnTo>
                        <a:pt x="154" y="0"/>
                      </a:lnTo>
                      <a:close/>
                      <a:moveTo>
                        <a:pt x="104" y="26"/>
                      </a:moveTo>
                      <a:lnTo>
                        <a:pt x="116" y="22"/>
                      </a:lnTo>
                      <a:lnTo>
                        <a:pt x="116" y="22"/>
                      </a:lnTo>
                      <a:lnTo>
                        <a:pt x="158" y="8"/>
                      </a:lnTo>
                      <a:lnTo>
                        <a:pt x="158" y="8"/>
                      </a:lnTo>
                      <a:lnTo>
                        <a:pt x="162" y="8"/>
                      </a:lnTo>
                      <a:lnTo>
                        <a:pt x="170" y="10"/>
                      </a:lnTo>
                      <a:lnTo>
                        <a:pt x="188" y="16"/>
                      </a:lnTo>
                      <a:lnTo>
                        <a:pt x="206" y="28"/>
                      </a:lnTo>
                      <a:lnTo>
                        <a:pt x="222" y="40"/>
                      </a:lnTo>
                      <a:lnTo>
                        <a:pt x="226" y="42"/>
                      </a:lnTo>
                      <a:lnTo>
                        <a:pt x="228" y="40"/>
                      </a:lnTo>
                      <a:lnTo>
                        <a:pt x="228" y="40"/>
                      </a:lnTo>
                      <a:lnTo>
                        <a:pt x="240" y="32"/>
                      </a:lnTo>
                      <a:lnTo>
                        <a:pt x="252" y="24"/>
                      </a:lnTo>
                      <a:lnTo>
                        <a:pt x="264" y="20"/>
                      </a:lnTo>
                      <a:lnTo>
                        <a:pt x="276" y="16"/>
                      </a:lnTo>
                      <a:lnTo>
                        <a:pt x="302" y="10"/>
                      </a:lnTo>
                      <a:lnTo>
                        <a:pt x="328" y="10"/>
                      </a:lnTo>
                      <a:lnTo>
                        <a:pt x="352" y="12"/>
                      </a:lnTo>
                      <a:lnTo>
                        <a:pt x="374" y="18"/>
                      </a:lnTo>
                      <a:lnTo>
                        <a:pt x="394" y="26"/>
                      </a:lnTo>
                      <a:lnTo>
                        <a:pt x="406" y="34"/>
                      </a:lnTo>
                      <a:lnTo>
                        <a:pt x="406" y="34"/>
                      </a:lnTo>
                      <a:lnTo>
                        <a:pt x="414" y="40"/>
                      </a:lnTo>
                      <a:lnTo>
                        <a:pt x="418" y="50"/>
                      </a:lnTo>
                      <a:lnTo>
                        <a:pt x="420" y="58"/>
                      </a:lnTo>
                      <a:lnTo>
                        <a:pt x="420" y="68"/>
                      </a:lnTo>
                      <a:lnTo>
                        <a:pt x="420" y="68"/>
                      </a:lnTo>
                      <a:lnTo>
                        <a:pt x="418" y="86"/>
                      </a:lnTo>
                      <a:lnTo>
                        <a:pt x="416" y="104"/>
                      </a:lnTo>
                      <a:lnTo>
                        <a:pt x="416" y="104"/>
                      </a:lnTo>
                      <a:lnTo>
                        <a:pt x="414" y="116"/>
                      </a:lnTo>
                      <a:lnTo>
                        <a:pt x="414" y="116"/>
                      </a:lnTo>
                      <a:lnTo>
                        <a:pt x="414" y="118"/>
                      </a:lnTo>
                      <a:lnTo>
                        <a:pt x="414" y="118"/>
                      </a:lnTo>
                      <a:lnTo>
                        <a:pt x="404" y="122"/>
                      </a:lnTo>
                      <a:lnTo>
                        <a:pt x="386" y="130"/>
                      </a:lnTo>
                      <a:lnTo>
                        <a:pt x="332" y="154"/>
                      </a:lnTo>
                      <a:lnTo>
                        <a:pt x="202" y="202"/>
                      </a:lnTo>
                      <a:lnTo>
                        <a:pt x="202" y="202"/>
                      </a:lnTo>
                      <a:lnTo>
                        <a:pt x="188" y="208"/>
                      </a:lnTo>
                      <a:lnTo>
                        <a:pt x="176" y="212"/>
                      </a:lnTo>
                      <a:lnTo>
                        <a:pt x="168" y="212"/>
                      </a:lnTo>
                      <a:lnTo>
                        <a:pt x="162" y="210"/>
                      </a:lnTo>
                      <a:lnTo>
                        <a:pt x="162" y="210"/>
                      </a:lnTo>
                      <a:lnTo>
                        <a:pt x="156" y="208"/>
                      </a:lnTo>
                      <a:lnTo>
                        <a:pt x="152" y="204"/>
                      </a:lnTo>
                      <a:lnTo>
                        <a:pt x="142" y="194"/>
                      </a:lnTo>
                      <a:lnTo>
                        <a:pt x="136" y="182"/>
                      </a:lnTo>
                      <a:lnTo>
                        <a:pt x="136" y="180"/>
                      </a:lnTo>
                      <a:lnTo>
                        <a:pt x="94" y="164"/>
                      </a:lnTo>
                      <a:lnTo>
                        <a:pt x="92" y="166"/>
                      </a:lnTo>
                      <a:lnTo>
                        <a:pt x="92" y="166"/>
                      </a:lnTo>
                      <a:lnTo>
                        <a:pt x="74" y="186"/>
                      </a:lnTo>
                      <a:lnTo>
                        <a:pt x="54" y="202"/>
                      </a:lnTo>
                      <a:lnTo>
                        <a:pt x="44" y="210"/>
                      </a:lnTo>
                      <a:lnTo>
                        <a:pt x="36" y="214"/>
                      </a:lnTo>
                      <a:lnTo>
                        <a:pt x="28" y="218"/>
                      </a:lnTo>
                      <a:lnTo>
                        <a:pt x="22" y="216"/>
                      </a:lnTo>
                      <a:lnTo>
                        <a:pt x="22" y="216"/>
                      </a:lnTo>
                      <a:lnTo>
                        <a:pt x="20" y="214"/>
                      </a:lnTo>
                      <a:lnTo>
                        <a:pt x="18" y="212"/>
                      </a:lnTo>
                      <a:lnTo>
                        <a:pt x="18" y="212"/>
                      </a:lnTo>
                      <a:lnTo>
                        <a:pt x="18" y="206"/>
                      </a:lnTo>
                      <a:lnTo>
                        <a:pt x="18" y="206"/>
                      </a:lnTo>
                      <a:lnTo>
                        <a:pt x="20" y="196"/>
                      </a:lnTo>
                      <a:lnTo>
                        <a:pt x="24" y="182"/>
                      </a:lnTo>
                      <a:lnTo>
                        <a:pt x="36" y="160"/>
                      </a:lnTo>
                      <a:lnTo>
                        <a:pt x="38" y="158"/>
                      </a:lnTo>
                      <a:lnTo>
                        <a:pt x="36" y="156"/>
                      </a:lnTo>
                      <a:lnTo>
                        <a:pt x="36" y="156"/>
                      </a:lnTo>
                      <a:lnTo>
                        <a:pt x="18" y="132"/>
                      </a:lnTo>
                      <a:lnTo>
                        <a:pt x="10" y="120"/>
                      </a:lnTo>
                      <a:lnTo>
                        <a:pt x="8" y="110"/>
                      </a:lnTo>
                      <a:lnTo>
                        <a:pt x="8" y="110"/>
                      </a:lnTo>
                      <a:lnTo>
                        <a:pt x="10" y="100"/>
                      </a:lnTo>
                      <a:lnTo>
                        <a:pt x="16" y="82"/>
                      </a:lnTo>
                      <a:lnTo>
                        <a:pt x="30" y="44"/>
                      </a:lnTo>
                      <a:lnTo>
                        <a:pt x="30" y="44"/>
                      </a:lnTo>
                      <a:lnTo>
                        <a:pt x="104" y="26"/>
                      </a:lnTo>
                      <a:lnTo>
                        <a:pt x="104" y="26"/>
                      </a:lnTo>
                      <a:close/>
                      <a:moveTo>
                        <a:pt x="414" y="118"/>
                      </a:moveTo>
                      <a:lnTo>
                        <a:pt x="414" y="118"/>
                      </a:lnTo>
                      <a:lnTo>
                        <a:pt x="414" y="118"/>
                      </a:lnTo>
                      <a:lnTo>
                        <a:pt x="414" y="118"/>
                      </a:lnTo>
                      <a:lnTo>
                        <a:pt x="414" y="120"/>
                      </a:lnTo>
                      <a:lnTo>
                        <a:pt x="414" y="120"/>
                      </a:lnTo>
                      <a:lnTo>
                        <a:pt x="414" y="118"/>
                      </a:lnTo>
                      <a:lnTo>
                        <a:pt x="414" y="11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9" name="Freeform 5948"/>
                <p:cNvSpPr>
                  <a:spLocks/>
                </p:cNvSpPr>
                <p:nvPr/>
              </p:nvSpPr>
              <p:spPr bwMode="auto">
                <a:xfrm>
                  <a:off x="4152" y="1970"/>
                  <a:ext cx="660" cy="1080"/>
                </a:xfrm>
                <a:custGeom>
                  <a:avLst/>
                  <a:gdLst>
                    <a:gd name="T0" fmla="*/ 620 w 660"/>
                    <a:gd name="T1" fmla="*/ 14 h 1080"/>
                    <a:gd name="T2" fmla="*/ 598 w 660"/>
                    <a:gd name="T3" fmla="*/ 52 h 1080"/>
                    <a:gd name="T4" fmla="*/ 358 w 660"/>
                    <a:gd name="T5" fmla="*/ 204 h 1080"/>
                    <a:gd name="T6" fmla="*/ 336 w 660"/>
                    <a:gd name="T7" fmla="*/ 262 h 1080"/>
                    <a:gd name="T8" fmla="*/ 334 w 660"/>
                    <a:gd name="T9" fmla="*/ 284 h 1080"/>
                    <a:gd name="T10" fmla="*/ 336 w 660"/>
                    <a:gd name="T11" fmla="*/ 324 h 1080"/>
                    <a:gd name="T12" fmla="*/ 312 w 660"/>
                    <a:gd name="T13" fmla="*/ 336 h 1080"/>
                    <a:gd name="T14" fmla="*/ 308 w 660"/>
                    <a:gd name="T15" fmla="*/ 360 h 1080"/>
                    <a:gd name="T16" fmla="*/ 270 w 660"/>
                    <a:gd name="T17" fmla="*/ 528 h 1080"/>
                    <a:gd name="T18" fmla="*/ 248 w 660"/>
                    <a:gd name="T19" fmla="*/ 554 h 1080"/>
                    <a:gd name="T20" fmla="*/ 238 w 660"/>
                    <a:gd name="T21" fmla="*/ 622 h 1080"/>
                    <a:gd name="T22" fmla="*/ 184 w 660"/>
                    <a:gd name="T23" fmla="*/ 754 h 1080"/>
                    <a:gd name="T24" fmla="*/ 112 w 660"/>
                    <a:gd name="T25" fmla="*/ 876 h 1080"/>
                    <a:gd name="T26" fmla="*/ 70 w 660"/>
                    <a:gd name="T27" fmla="*/ 956 h 1080"/>
                    <a:gd name="T28" fmla="*/ 4 w 660"/>
                    <a:gd name="T29" fmla="*/ 984 h 1080"/>
                    <a:gd name="T30" fmla="*/ 0 w 660"/>
                    <a:gd name="T31" fmla="*/ 998 h 1080"/>
                    <a:gd name="T32" fmla="*/ 36 w 660"/>
                    <a:gd name="T33" fmla="*/ 1034 h 1080"/>
                    <a:gd name="T34" fmla="*/ 80 w 660"/>
                    <a:gd name="T35" fmla="*/ 1014 h 1080"/>
                    <a:gd name="T36" fmla="*/ 136 w 660"/>
                    <a:gd name="T37" fmla="*/ 1000 h 1080"/>
                    <a:gd name="T38" fmla="*/ 152 w 660"/>
                    <a:gd name="T39" fmla="*/ 1002 h 1080"/>
                    <a:gd name="T40" fmla="*/ 222 w 660"/>
                    <a:gd name="T41" fmla="*/ 1030 h 1080"/>
                    <a:gd name="T42" fmla="*/ 230 w 660"/>
                    <a:gd name="T43" fmla="*/ 1040 h 1080"/>
                    <a:gd name="T44" fmla="*/ 236 w 660"/>
                    <a:gd name="T45" fmla="*/ 1068 h 1080"/>
                    <a:gd name="T46" fmla="*/ 248 w 660"/>
                    <a:gd name="T47" fmla="*/ 1064 h 1080"/>
                    <a:gd name="T48" fmla="*/ 270 w 660"/>
                    <a:gd name="T49" fmla="*/ 1068 h 1080"/>
                    <a:gd name="T50" fmla="*/ 280 w 660"/>
                    <a:gd name="T51" fmla="*/ 1074 h 1080"/>
                    <a:gd name="T52" fmla="*/ 388 w 660"/>
                    <a:gd name="T53" fmla="*/ 972 h 1080"/>
                    <a:gd name="T54" fmla="*/ 398 w 660"/>
                    <a:gd name="T55" fmla="*/ 964 h 1080"/>
                    <a:gd name="T56" fmla="*/ 404 w 660"/>
                    <a:gd name="T57" fmla="*/ 944 h 1080"/>
                    <a:gd name="T58" fmla="*/ 402 w 660"/>
                    <a:gd name="T59" fmla="*/ 920 h 1080"/>
                    <a:gd name="T60" fmla="*/ 408 w 660"/>
                    <a:gd name="T61" fmla="*/ 896 h 1080"/>
                    <a:gd name="T62" fmla="*/ 424 w 660"/>
                    <a:gd name="T63" fmla="*/ 860 h 1080"/>
                    <a:gd name="T64" fmla="*/ 614 w 660"/>
                    <a:gd name="T65" fmla="*/ 1044 h 1080"/>
                    <a:gd name="T66" fmla="*/ 590 w 660"/>
                    <a:gd name="T67" fmla="*/ 874 h 1080"/>
                    <a:gd name="T68" fmla="*/ 590 w 660"/>
                    <a:gd name="T69" fmla="*/ 812 h 1080"/>
                    <a:gd name="T70" fmla="*/ 602 w 660"/>
                    <a:gd name="T71" fmla="*/ 708 h 1080"/>
                    <a:gd name="T72" fmla="*/ 628 w 660"/>
                    <a:gd name="T73" fmla="*/ 626 h 1080"/>
                    <a:gd name="T74" fmla="*/ 644 w 660"/>
                    <a:gd name="T75" fmla="*/ 578 h 1080"/>
                    <a:gd name="T76" fmla="*/ 658 w 660"/>
                    <a:gd name="T77" fmla="*/ 490 h 1080"/>
                    <a:gd name="T78" fmla="*/ 654 w 660"/>
                    <a:gd name="T79" fmla="*/ 416 h 1080"/>
                    <a:gd name="T80" fmla="*/ 622 w 660"/>
                    <a:gd name="T81" fmla="*/ 306 h 1080"/>
                    <a:gd name="T82" fmla="*/ 604 w 660"/>
                    <a:gd name="T83" fmla="*/ 200 h 1080"/>
                    <a:gd name="T84" fmla="*/ 610 w 660"/>
                    <a:gd name="T85" fmla="*/ 92 h 1080"/>
                    <a:gd name="T86" fmla="*/ 624 w 660"/>
                    <a:gd name="T87" fmla="*/ 14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0" h="1080">
                      <a:moveTo>
                        <a:pt x="630" y="0"/>
                      </a:moveTo>
                      <a:lnTo>
                        <a:pt x="630" y="0"/>
                      </a:lnTo>
                      <a:lnTo>
                        <a:pt x="620" y="14"/>
                      </a:lnTo>
                      <a:lnTo>
                        <a:pt x="608" y="30"/>
                      </a:lnTo>
                      <a:lnTo>
                        <a:pt x="598" y="52"/>
                      </a:lnTo>
                      <a:lnTo>
                        <a:pt x="598" y="52"/>
                      </a:lnTo>
                      <a:lnTo>
                        <a:pt x="584" y="84"/>
                      </a:lnTo>
                      <a:lnTo>
                        <a:pt x="414" y="168"/>
                      </a:lnTo>
                      <a:lnTo>
                        <a:pt x="358" y="204"/>
                      </a:lnTo>
                      <a:lnTo>
                        <a:pt x="358" y="204"/>
                      </a:lnTo>
                      <a:lnTo>
                        <a:pt x="346" y="236"/>
                      </a:lnTo>
                      <a:lnTo>
                        <a:pt x="336" y="262"/>
                      </a:lnTo>
                      <a:lnTo>
                        <a:pt x="334" y="274"/>
                      </a:lnTo>
                      <a:lnTo>
                        <a:pt x="334" y="284"/>
                      </a:lnTo>
                      <a:lnTo>
                        <a:pt x="334" y="284"/>
                      </a:lnTo>
                      <a:lnTo>
                        <a:pt x="336" y="314"/>
                      </a:lnTo>
                      <a:lnTo>
                        <a:pt x="336" y="324"/>
                      </a:lnTo>
                      <a:lnTo>
                        <a:pt x="336" y="324"/>
                      </a:lnTo>
                      <a:lnTo>
                        <a:pt x="324" y="328"/>
                      </a:lnTo>
                      <a:lnTo>
                        <a:pt x="316" y="332"/>
                      </a:lnTo>
                      <a:lnTo>
                        <a:pt x="312" y="336"/>
                      </a:lnTo>
                      <a:lnTo>
                        <a:pt x="310" y="340"/>
                      </a:lnTo>
                      <a:lnTo>
                        <a:pt x="310" y="340"/>
                      </a:lnTo>
                      <a:lnTo>
                        <a:pt x="308" y="360"/>
                      </a:lnTo>
                      <a:lnTo>
                        <a:pt x="306" y="388"/>
                      </a:lnTo>
                      <a:lnTo>
                        <a:pt x="304" y="424"/>
                      </a:lnTo>
                      <a:lnTo>
                        <a:pt x="270" y="528"/>
                      </a:lnTo>
                      <a:lnTo>
                        <a:pt x="270" y="528"/>
                      </a:lnTo>
                      <a:lnTo>
                        <a:pt x="258" y="542"/>
                      </a:lnTo>
                      <a:lnTo>
                        <a:pt x="248" y="554"/>
                      </a:lnTo>
                      <a:lnTo>
                        <a:pt x="244" y="564"/>
                      </a:lnTo>
                      <a:lnTo>
                        <a:pt x="244" y="564"/>
                      </a:lnTo>
                      <a:lnTo>
                        <a:pt x="238" y="622"/>
                      </a:lnTo>
                      <a:lnTo>
                        <a:pt x="236" y="668"/>
                      </a:lnTo>
                      <a:lnTo>
                        <a:pt x="236" y="668"/>
                      </a:lnTo>
                      <a:lnTo>
                        <a:pt x="184" y="754"/>
                      </a:lnTo>
                      <a:lnTo>
                        <a:pt x="126" y="852"/>
                      </a:lnTo>
                      <a:lnTo>
                        <a:pt x="126" y="852"/>
                      </a:lnTo>
                      <a:lnTo>
                        <a:pt x="112" y="876"/>
                      </a:lnTo>
                      <a:lnTo>
                        <a:pt x="94" y="910"/>
                      </a:lnTo>
                      <a:lnTo>
                        <a:pt x="70" y="956"/>
                      </a:lnTo>
                      <a:lnTo>
                        <a:pt x="70" y="956"/>
                      </a:lnTo>
                      <a:lnTo>
                        <a:pt x="36" y="968"/>
                      </a:lnTo>
                      <a:lnTo>
                        <a:pt x="12" y="978"/>
                      </a:lnTo>
                      <a:lnTo>
                        <a:pt x="4" y="984"/>
                      </a:lnTo>
                      <a:lnTo>
                        <a:pt x="0" y="988"/>
                      </a:lnTo>
                      <a:lnTo>
                        <a:pt x="0" y="988"/>
                      </a:lnTo>
                      <a:lnTo>
                        <a:pt x="0" y="998"/>
                      </a:lnTo>
                      <a:lnTo>
                        <a:pt x="0" y="1008"/>
                      </a:lnTo>
                      <a:lnTo>
                        <a:pt x="0" y="1016"/>
                      </a:lnTo>
                      <a:lnTo>
                        <a:pt x="36" y="1034"/>
                      </a:lnTo>
                      <a:lnTo>
                        <a:pt x="36" y="1034"/>
                      </a:lnTo>
                      <a:lnTo>
                        <a:pt x="48" y="1028"/>
                      </a:lnTo>
                      <a:lnTo>
                        <a:pt x="80" y="1014"/>
                      </a:lnTo>
                      <a:lnTo>
                        <a:pt x="98" y="1006"/>
                      </a:lnTo>
                      <a:lnTo>
                        <a:pt x="118" y="1002"/>
                      </a:lnTo>
                      <a:lnTo>
                        <a:pt x="136" y="1000"/>
                      </a:lnTo>
                      <a:lnTo>
                        <a:pt x="144" y="1000"/>
                      </a:lnTo>
                      <a:lnTo>
                        <a:pt x="152" y="1002"/>
                      </a:lnTo>
                      <a:lnTo>
                        <a:pt x="152" y="1002"/>
                      </a:lnTo>
                      <a:lnTo>
                        <a:pt x="180" y="1012"/>
                      </a:lnTo>
                      <a:lnTo>
                        <a:pt x="204" y="1020"/>
                      </a:lnTo>
                      <a:lnTo>
                        <a:pt x="222" y="1030"/>
                      </a:lnTo>
                      <a:lnTo>
                        <a:pt x="226" y="1034"/>
                      </a:lnTo>
                      <a:lnTo>
                        <a:pt x="230" y="1040"/>
                      </a:lnTo>
                      <a:lnTo>
                        <a:pt x="230" y="1040"/>
                      </a:lnTo>
                      <a:lnTo>
                        <a:pt x="234" y="1050"/>
                      </a:lnTo>
                      <a:lnTo>
                        <a:pt x="234" y="1060"/>
                      </a:lnTo>
                      <a:lnTo>
                        <a:pt x="236" y="1068"/>
                      </a:lnTo>
                      <a:lnTo>
                        <a:pt x="236" y="1068"/>
                      </a:lnTo>
                      <a:lnTo>
                        <a:pt x="240" y="1068"/>
                      </a:lnTo>
                      <a:lnTo>
                        <a:pt x="248" y="1064"/>
                      </a:lnTo>
                      <a:lnTo>
                        <a:pt x="260" y="1064"/>
                      </a:lnTo>
                      <a:lnTo>
                        <a:pt x="266" y="1066"/>
                      </a:lnTo>
                      <a:lnTo>
                        <a:pt x="270" y="1068"/>
                      </a:lnTo>
                      <a:lnTo>
                        <a:pt x="270" y="1068"/>
                      </a:lnTo>
                      <a:lnTo>
                        <a:pt x="274" y="1072"/>
                      </a:lnTo>
                      <a:lnTo>
                        <a:pt x="280" y="1074"/>
                      </a:lnTo>
                      <a:lnTo>
                        <a:pt x="290" y="1076"/>
                      </a:lnTo>
                      <a:lnTo>
                        <a:pt x="302" y="1076"/>
                      </a:lnTo>
                      <a:lnTo>
                        <a:pt x="388" y="972"/>
                      </a:lnTo>
                      <a:lnTo>
                        <a:pt x="388" y="972"/>
                      </a:lnTo>
                      <a:lnTo>
                        <a:pt x="390" y="970"/>
                      </a:lnTo>
                      <a:lnTo>
                        <a:pt x="398" y="964"/>
                      </a:lnTo>
                      <a:lnTo>
                        <a:pt x="400" y="958"/>
                      </a:lnTo>
                      <a:lnTo>
                        <a:pt x="404" y="952"/>
                      </a:lnTo>
                      <a:lnTo>
                        <a:pt x="404" y="944"/>
                      </a:lnTo>
                      <a:lnTo>
                        <a:pt x="404" y="936"/>
                      </a:lnTo>
                      <a:lnTo>
                        <a:pt x="404" y="936"/>
                      </a:lnTo>
                      <a:lnTo>
                        <a:pt x="402" y="920"/>
                      </a:lnTo>
                      <a:lnTo>
                        <a:pt x="402" y="910"/>
                      </a:lnTo>
                      <a:lnTo>
                        <a:pt x="408" y="896"/>
                      </a:lnTo>
                      <a:lnTo>
                        <a:pt x="408" y="896"/>
                      </a:lnTo>
                      <a:lnTo>
                        <a:pt x="412" y="886"/>
                      </a:lnTo>
                      <a:lnTo>
                        <a:pt x="418" y="874"/>
                      </a:lnTo>
                      <a:lnTo>
                        <a:pt x="424" y="860"/>
                      </a:lnTo>
                      <a:lnTo>
                        <a:pt x="428" y="996"/>
                      </a:lnTo>
                      <a:lnTo>
                        <a:pt x="436" y="1080"/>
                      </a:lnTo>
                      <a:lnTo>
                        <a:pt x="614" y="1044"/>
                      </a:lnTo>
                      <a:lnTo>
                        <a:pt x="614" y="1044"/>
                      </a:lnTo>
                      <a:lnTo>
                        <a:pt x="606" y="986"/>
                      </a:lnTo>
                      <a:lnTo>
                        <a:pt x="590" y="874"/>
                      </a:lnTo>
                      <a:lnTo>
                        <a:pt x="590" y="874"/>
                      </a:lnTo>
                      <a:lnTo>
                        <a:pt x="588" y="844"/>
                      </a:lnTo>
                      <a:lnTo>
                        <a:pt x="590" y="812"/>
                      </a:lnTo>
                      <a:lnTo>
                        <a:pt x="592" y="778"/>
                      </a:lnTo>
                      <a:lnTo>
                        <a:pt x="596" y="742"/>
                      </a:lnTo>
                      <a:lnTo>
                        <a:pt x="602" y="708"/>
                      </a:lnTo>
                      <a:lnTo>
                        <a:pt x="610" y="676"/>
                      </a:lnTo>
                      <a:lnTo>
                        <a:pt x="618" y="648"/>
                      </a:lnTo>
                      <a:lnTo>
                        <a:pt x="628" y="626"/>
                      </a:lnTo>
                      <a:lnTo>
                        <a:pt x="628" y="626"/>
                      </a:lnTo>
                      <a:lnTo>
                        <a:pt x="636" y="604"/>
                      </a:lnTo>
                      <a:lnTo>
                        <a:pt x="644" y="578"/>
                      </a:lnTo>
                      <a:lnTo>
                        <a:pt x="650" y="550"/>
                      </a:lnTo>
                      <a:lnTo>
                        <a:pt x="656" y="520"/>
                      </a:lnTo>
                      <a:lnTo>
                        <a:pt x="658" y="490"/>
                      </a:lnTo>
                      <a:lnTo>
                        <a:pt x="660" y="462"/>
                      </a:lnTo>
                      <a:lnTo>
                        <a:pt x="658" y="436"/>
                      </a:lnTo>
                      <a:lnTo>
                        <a:pt x="654" y="416"/>
                      </a:lnTo>
                      <a:lnTo>
                        <a:pt x="654" y="416"/>
                      </a:lnTo>
                      <a:lnTo>
                        <a:pt x="640" y="368"/>
                      </a:lnTo>
                      <a:lnTo>
                        <a:pt x="622" y="306"/>
                      </a:lnTo>
                      <a:lnTo>
                        <a:pt x="610" y="244"/>
                      </a:lnTo>
                      <a:lnTo>
                        <a:pt x="604" y="218"/>
                      </a:lnTo>
                      <a:lnTo>
                        <a:pt x="604" y="200"/>
                      </a:lnTo>
                      <a:lnTo>
                        <a:pt x="604" y="200"/>
                      </a:lnTo>
                      <a:lnTo>
                        <a:pt x="606" y="154"/>
                      </a:lnTo>
                      <a:lnTo>
                        <a:pt x="610" y="92"/>
                      </a:lnTo>
                      <a:lnTo>
                        <a:pt x="614" y="62"/>
                      </a:lnTo>
                      <a:lnTo>
                        <a:pt x="620" y="34"/>
                      </a:lnTo>
                      <a:lnTo>
                        <a:pt x="624" y="14"/>
                      </a:lnTo>
                      <a:lnTo>
                        <a:pt x="630" y="0"/>
                      </a:lnTo>
                      <a:lnTo>
                        <a:pt x="63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0" name="Freeform 5949"/>
                <p:cNvSpPr>
                  <a:spLocks/>
                </p:cNvSpPr>
                <p:nvPr/>
              </p:nvSpPr>
              <p:spPr bwMode="auto">
                <a:xfrm>
                  <a:off x="4782" y="2328"/>
                  <a:ext cx="516" cy="664"/>
                </a:xfrm>
                <a:custGeom>
                  <a:avLst/>
                  <a:gdLst>
                    <a:gd name="T0" fmla="*/ 510 w 516"/>
                    <a:gd name="T1" fmla="*/ 0 h 664"/>
                    <a:gd name="T2" fmla="*/ 496 w 516"/>
                    <a:gd name="T3" fmla="*/ 8 h 664"/>
                    <a:gd name="T4" fmla="*/ 462 w 516"/>
                    <a:gd name="T5" fmla="*/ 42 h 664"/>
                    <a:gd name="T6" fmla="*/ 404 w 516"/>
                    <a:gd name="T7" fmla="*/ 118 h 664"/>
                    <a:gd name="T8" fmla="*/ 372 w 516"/>
                    <a:gd name="T9" fmla="*/ 166 h 664"/>
                    <a:gd name="T10" fmla="*/ 350 w 516"/>
                    <a:gd name="T11" fmla="*/ 212 h 664"/>
                    <a:gd name="T12" fmla="*/ 304 w 516"/>
                    <a:gd name="T13" fmla="*/ 338 h 664"/>
                    <a:gd name="T14" fmla="*/ 272 w 516"/>
                    <a:gd name="T15" fmla="*/ 438 h 664"/>
                    <a:gd name="T16" fmla="*/ 260 w 516"/>
                    <a:gd name="T17" fmla="*/ 476 h 664"/>
                    <a:gd name="T18" fmla="*/ 244 w 516"/>
                    <a:gd name="T19" fmla="*/ 506 h 664"/>
                    <a:gd name="T20" fmla="*/ 230 w 516"/>
                    <a:gd name="T21" fmla="*/ 518 h 664"/>
                    <a:gd name="T22" fmla="*/ 224 w 516"/>
                    <a:gd name="T23" fmla="*/ 522 h 664"/>
                    <a:gd name="T24" fmla="*/ 214 w 516"/>
                    <a:gd name="T25" fmla="*/ 538 h 664"/>
                    <a:gd name="T26" fmla="*/ 210 w 516"/>
                    <a:gd name="T27" fmla="*/ 546 h 664"/>
                    <a:gd name="T28" fmla="*/ 200 w 516"/>
                    <a:gd name="T29" fmla="*/ 556 h 664"/>
                    <a:gd name="T30" fmla="*/ 192 w 516"/>
                    <a:gd name="T31" fmla="*/ 556 h 664"/>
                    <a:gd name="T32" fmla="*/ 174 w 516"/>
                    <a:gd name="T33" fmla="*/ 560 h 664"/>
                    <a:gd name="T34" fmla="*/ 142 w 516"/>
                    <a:gd name="T35" fmla="*/ 578 h 664"/>
                    <a:gd name="T36" fmla="*/ 130 w 516"/>
                    <a:gd name="T37" fmla="*/ 588 h 664"/>
                    <a:gd name="T38" fmla="*/ 0 w 516"/>
                    <a:gd name="T39" fmla="*/ 656 h 664"/>
                    <a:gd name="T40" fmla="*/ 4 w 516"/>
                    <a:gd name="T41" fmla="*/ 656 h 664"/>
                    <a:gd name="T42" fmla="*/ 6 w 516"/>
                    <a:gd name="T43" fmla="*/ 658 h 664"/>
                    <a:gd name="T44" fmla="*/ 4 w 516"/>
                    <a:gd name="T45" fmla="*/ 664 h 664"/>
                    <a:gd name="T46" fmla="*/ 122 w 516"/>
                    <a:gd name="T47" fmla="*/ 606 h 664"/>
                    <a:gd name="T48" fmla="*/ 136 w 516"/>
                    <a:gd name="T49" fmla="*/ 596 h 664"/>
                    <a:gd name="T50" fmla="*/ 162 w 516"/>
                    <a:gd name="T51" fmla="*/ 576 h 664"/>
                    <a:gd name="T52" fmla="*/ 184 w 516"/>
                    <a:gd name="T53" fmla="*/ 566 h 664"/>
                    <a:gd name="T54" fmla="*/ 192 w 516"/>
                    <a:gd name="T55" fmla="*/ 566 h 664"/>
                    <a:gd name="T56" fmla="*/ 204 w 516"/>
                    <a:gd name="T57" fmla="*/ 564 h 664"/>
                    <a:gd name="T58" fmla="*/ 218 w 516"/>
                    <a:gd name="T59" fmla="*/ 550 h 664"/>
                    <a:gd name="T60" fmla="*/ 222 w 516"/>
                    <a:gd name="T61" fmla="*/ 542 h 664"/>
                    <a:gd name="T62" fmla="*/ 230 w 516"/>
                    <a:gd name="T63" fmla="*/ 528 h 664"/>
                    <a:gd name="T64" fmla="*/ 234 w 516"/>
                    <a:gd name="T65" fmla="*/ 526 h 664"/>
                    <a:gd name="T66" fmla="*/ 252 w 516"/>
                    <a:gd name="T67" fmla="*/ 510 h 664"/>
                    <a:gd name="T68" fmla="*/ 268 w 516"/>
                    <a:gd name="T69" fmla="*/ 480 h 664"/>
                    <a:gd name="T70" fmla="*/ 294 w 516"/>
                    <a:gd name="T71" fmla="*/ 402 h 664"/>
                    <a:gd name="T72" fmla="*/ 312 w 516"/>
                    <a:gd name="T73" fmla="*/ 340 h 664"/>
                    <a:gd name="T74" fmla="*/ 358 w 516"/>
                    <a:gd name="T75" fmla="*/ 216 h 664"/>
                    <a:gd name="T76" fmla="*/ 380 w 516"/>
                    <a:gd name="T77" fmla="*/ 172 h 664"/>
                    <a:gd name="T78" fmla="*/ 424 w 516"/>
                    <a:gd name="T79" fmla="*/ 106 h 664"/>
                    <a:gd name="T80" fmla="*/ 478 w 516"/>
                    <a:gd name="T81" fmla="*/ 38 h 664"/>
                    <a:gd name="T82" fmla="*/ 504 w 516"/>
                    <a:gd name="T83" fmla="*/ 14 h 664"/>
                    <a:gd name="T84" fmla="*/ 514 w 516"/>
                    <a:gd name="T85" fmla="*/ 8 h 664"/>
                    <a:gd name="T86" fmla="*/ 516 w 516"/>
                    <a:gd name="T87" fmla="*/ 2 h 664"/>
                    <a:gd name="T88" fmla="*/ 514 w 516"/>
                    <a:gd name="T89" fmla="*/ 0 h 664"/>
                    <a:gd name="T90" fmla="*/ 510 w 516"/>
                    <a:gd name="T91"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6" h="664">
                      <a:moveTo>
                        <a:pt x="510" y="0"/>
                      </a:moveTo>
                      <a:lnTo>
                        <a:pt x="510" y="0"/>
                      </a:lnTo>
                      <a:lnTo>
                        <a:pt x="504" y="2"/>
                      </a:lnTo>
                      <a:lnTo>
                        <a:pt x="496" y="8"/>
                      </a:lnTo>
                      <a:lnTo>
                        <a:pt x="480" y="22"/>
                      </a:lnTo>
                      <a:lnTo>
                        <a:pt x="462" y="42"/>
                      </a:lnTo>
                      <a:lnTo>
                        <a:pt x="442" y="66"/>
                      </a:lnTo>
                      <a:lnTo>
                        <a:pt x="404" y="118"/>
                      </a:lnTo>
                      <a:lnTo>
                        <a:pt x="372" y="166"/>
                      </a:lnTo>
                      <a:lnTo>
                        <a:pt x="372" y="166"/>
                      </a:lnTo>
                      <a:lnTo>
                        <a:pt x="360" y="186"/>
                      </a:lnTo>
                      <a:lnTo>
                        <a:pt x="350" y="212"/>
                      </a:lnTo>
                      <a:lnTo>
                        <a:pt x="326" y="272"/>
                      </a:lnTo>
                      <a:lnTo>
                        <a:pt x="304" y="338"/>
                      </a:lnTo>
                      <a:lnTo>
                        <a:pt x="284" y="398"/>
                      </a:lnTo>
                      <a:lnTo>
                        <a:pt x="272" y="438"/>
                      </a:lnTo>
                      <a:lnTo>
                        <a:pt x="272" y="438"/>
                      </a:lnTo>
                      <a:lnTo>
                        <a:pt x="260" y="476"/>
                      </a:lnTo>
                      <a:lnTo>
                        <a:pt x="250" y="500"/>
                      </a:lnTo>
                      <a:lnTo>
                        <a:pt x="244" y="506"/>
                      </a:lnTo>
                      <a:lnTo>
                        <a:pt x="240" y="510"/>
                      </a:lnTo>
                      <a:lnTo>
                        <a:pt x="230" y="518"/>
                      </a:lnTo>
                      <a:lnTo>
                        <a:pt x="230" y="518"/>
                      </a:lnTo>
                      <a:lnTo>
                        <a:pt x="224" y="522"/>
                      </a:lnTo>
                      <a:lnTo>
                        <a:pt x="220" y="528"/>
                      </a:lnTo>
                      <a:lnTo>
                        <a:pt x="214" y="538"/>
                      </a:lnTo>
                      <a:lnTo>
                        <a:pt x="214" y="538"/>
                      </a:lnTo>
                      <a:lnTo>
                        <a:pt x="210" y="546"/>
                      </a:lnTo>
                      <a:lnTo>
                        <a:pt x="206" y="552"/>
                      </a:lnTo>
                      <a:lnTo>
                        <a:pt x="200" y="556"/>
                      </a:lnTo>
                      <a:lnTo>
                        <a:pt x="192" y="556"/>
                      </a:lnTo>
                      <a:lnTo>
                        <a:pt x="192" y="556"/>
                      </a:lnTo>
                      <a:lnTo>
                        <a:pt x="184" y="558"/>
                      </a:lnTo>
                      <a:lnTo>
                        <a:pt x="174" y="560"/>
                      </a:lnTo>
                      <a:lnTo>
                        <a:pt x="158" y="568"/>
                      </a:lnTo>
                      <a:lnTo>
                        <a:pt x="142" y="578"/>
                      </a:lnTo>
                      <a:lnTo>
                        <a:pt x="130" y="588"/>
                      </a:lnTo>
                      <a:lnTo>
                        <a:pt x="130" y="588"/>
                      </a:lnTo>
                      <a:lnTo>
                        <a:pt x="118" y="598"/>
                      </a:lnTo>
                      <a:lnTo>
                        <a:pt x="0" y="656"/>
                      </a:lnTo>
                      <a:lnTo>
                        <a:pt x="0" y="656"/>
                      </a:lnTo>
                      <a:lnTo>
                        <a:pt x="4" y="656"/>
                      </a:lnTo>
                      <a:lnTo>
                        <a:pt x="6" y="658"/>
                      </a:lnTo>
                      <a:lnTo>
                        <a:pt x="6" y="658"/>
                      </a:lnTo>
                      <a:lnTo>
                        <a:pt x="8" y="662"/>
                      </a:lnTo>
                      <a:lnTo>
                        <a:pt x="4" y="664"/>
                      </a:lnTo>
                      <a:lnTo>
                        <a:pt x="122" y="606"/>
                      </a:lnTo>
                      <a:lnTo>
                        <a:pt x="122" y="606"/>
                      </a:lnTo>
                      <a:lnTo>
                        <a:pt x="136" y="596"/>
                      </a:lnTo>
                      <a:lnTo>
                        <a:pt x="136" y="596"/>
                      </a:lnTo>
                      <a:lnTo>
                        <a:pt x="148" y="586"/>
                      </a:lnTo>
                      <a:lnTo>
                        <a:pt x="162" y="576"/>
                      </a:lnTo>
                      <a:lnTo>
                        <a:pt x="176" y="570"/>
                      </a:lnTo>
                      <a:lnTo>
                        <a:pt x="184" y="566"/>
                      </a:lnTo>
                      <a:lnTo>
                        <a:pt x="192" y="566"/>
                      </a:lnTo>
                      <a:lnTo>
                        <a:pt x="192" y="566"/>
                      </a:lnTo>
                      <a:lnTo>
                        <a:pt x="198" y="566"/>
                      </a:lnTo>
                      <a:lnTo>
                        <a:pt x="204" y="564"/>
                      </a:lnTo>
                      <a:lnTo>
                        <a:pt x="214" y="558"/>
                      </a:lnTo>
                      <a:lnTo>
                        <a:pt x="218" y="550"/>
                      </a:lnTo>
                      <a:lnTo>
                        <a:pt x="222" y="542"/>
                      </a:lnTo>
                      <a:lnTo>
                        <a:pt x="222" y="542"/>
                      </a:lnTo>
                      <a:lnTo>
                        <a:pt x="228" y="532"/>
                      </a:lnTo>
                      <a:lnTo>
                        <a:pt x="230" y="528"/>
                      </a:lnTo>
                      <a:lnTo>
                        <a:pt x="234" y="526"/>
                      </a:lnTo>
                      <a:lnTo>
                        <a:pt x="234" y="526"/>
                      </a:lnTo>
                      <a:lnTo>
                        <a:pt x="248" y="516"/>
                      </a:lnTo>
                      <a:lnTo>
                        <a:pt x="252" y="510"/>
                      </a:lnTo>
                      <a:lnTo>
                        <a:pt x="258" y="502"/>
                      </a:lnTo>
                      <a:lnTo>
                        <a:pt x="268" y="480"/>
                      </a:lnTo>
                      <a:lnTo>
                        <a:pt x="282" y="440"/>
                      </a:lnTo>
                      <a:lnTo>
                        <a:pt x="294" y="402"/>
                      </a:lnTo>
                      <a:lnTo>
                        <a:pt x="294" y="402"/>
                      </a:lnTo>
                      <a:lnTo>
                        <a:pt x="312" y="340"/>
                      </a:lnTo>
                      <a:lnTo>
                        <a:pt x="334" y="276"/>
                      </a:lnTo>
                      <a:lnTo>
                        <a:pt x="358" y="216"/>
                      </a:lnTo>
                      <a:lnTo>
                        <a:pt x="368" y="192"/>
                      </a:lnTo>
                      <a:lnTo>
                        <a:pt x="380" y="172"/>
                      </a:lnTo>
                      <a:lnTo>
                        <a:pt x="380" y="172"/>
                      </a:lnTo>
                      <a:lnTo>
                        <a:pt x="424" y="106"/>
                      </a:lnTo>
                      <a:lnTo>
                        <a:pt x="462" y="56"/>
                      </a:lnTo>
                      <a:lnTo>
                        <a:pt x="478" y="38"/>
                      </a:lnTo>
                      <a:lnTo>
                        <a:pt x="492" y="24"/>
                      </a:lnTo>
                      <a:lnTo>
                        <a:pt x="504" y="14"/>
                      </a:lnTo>
                      <a:lnTo>
                        <a:pt x="514" y="8"/>
                      </a:lnTo>
                      <a:lnTo>
                        <a:pt x="514" y="8"/>
                      </a:lnTo>
                      <a:lnTo>
                        <a:pt x="516" y="6"/>
                      </a:lnTo>
                      <a:lnTo>
                        <a:pt x="516" y="2"/>
                      </a:lnTo>
                      <a:lnTo>
                        <a:pt x="516" y="2"/>
                      </a:lnTo>
                      <a:lnTo>
                        <a:pt x="514" y="0"/>
                      </a:lnTo>
                      <a:lnTo>
                        <a:pt x="510" y="0"/>
                      </a:lnTo>
                      <a:lnTo>
                        <a:pt x="5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1" name="Freeform 5950"/>
                <p:cNvSpPr>
                  <a:spLocks/>
                </p:cNvSpPr>
                <p:nvPr/>
              </p:nvSpPr>
              <p:spPr bwMode="auto">
                <a:xfrm>
                  <a:off x="4158" y="3044"/>
                  <a:ext cx="582" cy="240"/>
                </a:xfrm>
                <a:custGeom>
                  <a:avLst/>
                  <a:gdLst>
                    <a:gd name="T0" fmla="*/ 352 w 582"/>
                    <a:gd name="T1" fmla="*/ 64 h 240"/>
                    <a:gd name="T2" fmla="*/ 320 w 582"/>
                    <a:gd name="T3" fmla="*/ 38 h 240"/>
                    <a:gd name="T4" fmla="*/ 270 w 582"/>
                    <a:gd name="T5" fmla="*/ 6 h 240"/>
                    <a:gd name="T6" fmla="*/ 260 w 582"/>
                    <a:gd name="T7" fmla="*/ 2 h 240"/>
                    <a:gd name="T8" fmla="*/ 236 w 582"/>
                    <a:gd name="T9" fmla="*/ 2 h 240"/>
                    <a:gd name="T10" fmla="*/ 218 w 582"/>
                    <a:gd name="T11" fmla="*/ 8 h 240"/>
                    <a:gd name="T12" fmla="*/ 212 w 582"/>
                    <a:gd name="T13" fmla="*/ 4 h 240"/>
                    <a:gd name="T14" fmla="*/ 194 w 582"/>
                    <a:gd name="T15" fmla="*/ 0 h 240"/>
                    <a:gd name="T16" fmla="*/ 180 w 582"/>
                    <a:gd name="T17" fmla="*/ 4 h 240"/>
                    <a:gd name="T18" fmla="*/ 146 w 582"/>
                    <a:gd name="T19" fmla="*/ 22 h 240"/>
                    <a:gd name="T20" fmla="*/ 138 w 582"/>
                    <a:gd name="T21" fmla="*/ 22 h 240"/>
                    <a:gd name="T22" fmla="*/ 112 w 582"/>
                    <a:gd name="T23" fmla="*/ 24 h 240"/>
                    <a:gd name="T24" fmla="*/ 102 w 582"/>
                    <a:gd name="T25" fmla="*/ 28 h 240"/>
                    <a:gd name="T26" fmla="*/ 70 w 582"/>
                    <a:gd name="T27" fmla="*/ 56 h 240"/>
                    <a:gd name="T28" fmla="*/ 36 w 582"/>
                    <a:gd name="T29" fmla="*/ 96 h 240"/>
                    <a:gd name="T30" fmla="*/ 10 w 582"/>
                    <a:gd name="T31" fmla="*/ 134 h 240"/>
                    <a:gd name="T32" fmla="*/ 2 w 582"/>
                    <a:gd name="T33" fmla="*/ 150 h 240"/>
                    <a:gd name="T34" fmla="*/ 0 w 582"/>
                    <a:gd name="T35" fmla="*/ 166 h 240"/>
                    <a:gd name="T36" fmla="*/ 6 w 582"/>
                    <a:gd name="T37" fmla="*/ 170 h 240"/>
                    <a:gd name="T38" fmla="*/ 24 w 582"/>
                    <a:gd name="T39" fmla="*/ 162 h 240"/>
                    <a:gd name="T40" fmla="*/ 24 w 582"/>
                    <a:gd name="T41" fmla="*/ 172 h 240"/>
                    <a:gd name="T42" fmla="*/ 30 w 582"/>
                    <a:gd name="T43" fmla="*/ 184 h 240"/>
                    <a:gd name="T44" fmla="*/ 42 w 582"/>
                    <a:gd name="T45" fmla="*/ 188 h 240"/>
                    <a:gd name="T46" fmla="*/ 56 w 582"/>
                    <a:gd name="T47" fmla="*/ 184 h 240"/>
                    <a:gd name="T48" fmla="*/ 64 w 582"/>
                    <a:gd name="T49" fmla="*/ 182 h 240"/>
                    <a:gd name="T50" fmla="*/ 64 w 582"/>
                    <a:gd name="T51" fmla="*/ 192 h 240"/>
                    <a:gd name="T52" fmla="*/ 72 w 582"/>
                    <a:gd name="T53" fmla="*/ 200 h 240"/>
                    <a:gd name="T54" fmla="*/ 88 w 582"/>
                    <a:gd name="T55" fmla="*/ 200 h 240"/>
                    <a:gd name="T56" fmla="*/ 106 w 582"/>
                    <a:gd name="T57" fmla="*/ 190 h 240"/>
                    <a:gd name="T58" fmla="*/ 126 w 582"/>
                    <a:gd name="T59" fmla="*/ 172 h 240"/>
                    <a:gd name="T60" fmla="*/ 162 w 582"/>
                    <a:gd name="T61" fmla="*/ 150 h 240"/>
                    <a:gd name="T62" fmla="*/ 162 w 582"/>
                    <a:gd name="T63" fmla="*/ 150 h 240"/>
                    <a:gd name="T64" fmla="*/ 162 w 582"/>
                    <a:gd name="T65" fmla="*/ 160 h 240"/>
                    <a:gd name="T66" fmla="*/ 170 w 582"/>
                    <a:gd name="T67" fmla="*/ 170 h 240"/>
                    <a:gd name="T68" fmla="*/ 178 w 582"/>
                    <a:gd name="T69" fmla="*/ 176 h 240"/>
                    <a:gd name="T70" fmla="*/ 202 w 582"/>
                    <a:gd name="T71" fmla="*/ 188 h 240"/>
                    <a:gd name="T72" fmla="*/ 252 w 582"/>
                    <a:gd name="T73" fmla="*/ 202 h 240"/>
                    <a:gd name="T74" fmla="*/ 270 w 582"/>
                    <a:gd name="T75" fmla="*/ 206 h 240"/>
                    <a:gd name="T76" fmla="*/ 284 w 582"/>
                    <a:gd name="T77" fmla="*/ 212 h 240"/>
                    <a:gd name="T78" fmla="*/ 320 w 582"/>
                    <a:gd name="T79" fmla="*/ 232 h 240"/>
                    <a:gd name="T80" fmla="*/ 336 w 582"/>
                    <a:gd name="T81" fmla="*/ 238 h 240"/>
                    <a:gd name="T82" fmla="*/ 366 w 582"/>
                    <a:gd name="T83" fmla="*/ 240 h 240"/>
                    <a:gd name="T84" fmla="*/ 392 w 582"/>
                    <a:gd name="T85" fmla="*/ 234 h 240"/>
                    <a:gd name="T86" fmla="*/ 424 w 582"/>
                    <a:gd name="T87" fmla="*/ 222 h 240"/>
                    <a:gd name="T88" fmla="*/ 438 w 582"/>
                    <a:gd name="T89" fmla="*/ 218 h 240"/>
                    <a:gd name="T90" fmla="*/ 512 w 582"/>
                    <a:gd name="T91" fmla="*/ 200 h 240"/>
                    <a:gd name="T92" fmla="*/ 560 w 582"/>
                    <a:gd name="T93" fmla="*/ 186 h 240"/>
                    <a:gd name="T94" fmla="*/ 576 w 582"/>
                    <a:gd name="T95" fmla="*/ 178 h 240"/>
                    <a:gd name="T96" fmla="*/ 582 w 582"/>
                    <a:gd name="T97" fmla="*/ 168 h 240"/>
                    <a:gd name="T98" fmla="*/ 580 w 582"/>
                    <a:gd name="T99" fmla="*/ 162 h 240"/>
                    <a:gd name="T100" fmla="*/ 560 w 582"/>
                    <a:gd name="T101" fmla="*/ 136 h 240"/>
                    <a:gd name="T102" fmla="*/ 510 w 582"/>
                    <a:gd name="T103" fmla="*/ 96 h 240"/>
                    <a:gd name="T104" fmla="*/ 464 w 582"/>
                    <a:gd name="T105" fmla="*/ 72 h 240"/>
                    <a:gd name="T106" fmla="*/ 434 w 582"/>
                    <a:gd name="T107" fmla="*/ 62 h 240"/>
                    <a:gd name="T108" fmla="*/ 404 w 582"/>
                    <a:gd name="T109" fmla="*/ 62 h 240"/>
                    <a:gd name="T110" fmla="*/ 392 w 582"/>
                    <a:gd name="T11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2" h="240">
                      <a:moveTo>
                        <a:pt x="392" y="66"/>
                      </a:moveTo>
                      <a:lnTo>
                        <a:pt x="352" y="64"/>
                      </a:lnTo>
                      <a:lnTo>
                        <a:pt x="352" y="64"/>
                      </a:lnTo>
                      <a:lnTo>
                        <a:pt x="320" y="38"/>
                      </a:lnTo>
                      <a:lnTo>
                        <a:pt x="292" y="20"/>
                      </a:lnTo>
                      <a:lnTo>
                        <a:pt x="270" y="6"/>
                      </a:lnTo>
                      <a:lnTo>
                        <a:pt x="270" y="6"/>
                      </a:lnTo>
                      <a:lnTo>
                        <a:pt x="260" y="2"/>
                      </a:lnTo>
                      <a:lnTo>
                        <a:pt x="252" y="2"/>
                      </a:lnTo>
                      <a:lnTo>
                        <a:pt x="236" y="2"/>
                      </a:lnTo>
                      <a:lnTo>
                        <a:pt x="224" y="6"/>
                      </a:lnTo>
                      <a:lnTo>
                        <a:pt x="218" y="8"/>
                      </a:lnTo>
                      <a:lnTo>
                        <a:pt x="218" y="8"/>
                      </a:lnTo>
                      <a:lnTo>
                        <a:pt x="212" y="4"/>
                      </a:lnTo>
                      <a:lnTo>
                        <a:pt x="206" y="0"/>
                      </a:lnTo>
                      <a:lnTo>
                        <a:pt x="194" y="0"/>
                      </a:lnTo>
                      <a:lnTo>
                        <a:pt x="194" y="0"/>
                      </a:lnTo>
                      <a:lnTo>
                        <a:pt x="180" y="4"/>
                      </a:lnTo>
                      <a:lnTo>
                        <a:pt x="164" y="12"/>
                      </a:lnTo>
                      <a:lnTo>
                        <a:pt x="146" y="22"/>
                      </a:lnTo>
                      <a:lnTo>
                        <a:pt x="146" y="22"/>
                      </a:lnTo>
                      <a:lnTo>
                        <a:pt x="138" y="22"/>
                      </a:lnTo>
                      <a:lnTo>
                        <a:pt x="112" y="24"/>
                      </a:lnTo>
                      <a:lnTo>
                        <a:pt x="112" y="24"/>
                      </a:lnTo>
                      <a:lnTo>
                        <a:pt x="108" y="26"/>
                      </a:lnTo>
                      <a:lnTo>
                        <a:pt x="102" y="28"/>
                      </a:lnTo>
                      <a:lnTo>
                        <a:pt x="88" y="40"/>
                      </a:lnTo>
                      <a:lnTo>
                        <a:pt x="70" y="56"/>
                      </a:lnTo>
                      <a:lnTo>
                        <a:pt x="54" y="74"/>
                      </a:lnTo>
                      <a:lnTo>
                        <a:pt x="36" y="96"/>
                      </a:lnTo>
                      <a:lnTo>
                        <a:pt x="22" y="116"/>
                      </a:lnTo>
                      <a:lnTo>
                        <a:pt x="10" y="134"/>
                      </a:lnTo>
                      <a:lnTo>
                        <a:pt x="2" y="150"/>
                      </a:lnTo>
                      <a:lnTo>
                        <a:pt x="2" y="150"/>
                      </a:lnTo>
                      <a:lnTo>
                        <a:pt x="0" y="160"/>
                      </a:lnTo>
                      <a:lnTo>
                        <a:pt x="0" y="166"/>
                      </a:lnTo>
                      <a:lnTo>
                        <a:pt x="2" y="168"/>
                      </a:lnTo>
                      <a:lnTo>
                        <a:pt x="6" y="170"/>
                      </a:lnTo>
                      <a:lnTo>
                        <a:pt x="16" y="166"/>
                      </a:lnTo>
                      <a:lnTo>
                        <a:pt x="24" y="162"/>
                      </a:lnTo>
                      <a:lnTo>
                        <a:pt x="24" y="162"/>
                      </a:lnTo>
                      <a:lnTo>
                        <a:pt x="24" y="172"/>
                      </a:lnTo>
                      <a:lnTo>
                        <a:pt x="26" y="178"/>
                      </a:lnTo>
                      <a:lnTo>
                        <a:pt x="30" y="184"/>
                      </a:lnTo>
                      <a:lnTo>
                        <a:pt x="36" y="186"/>
                      </a:lnTo>
                      <a:lnTo>
                        <a:pt x="42" y="188"/>
                      </a:lnTo>
                      <a:lnTo>
                        <a:pt x="50" y="186"/>
                      </a:lnTo>
                      <a:lnTo>
                        <a:pt x="56" y="184"/>
                      </a:lnTo>
                      <a:lnTo>
                        <a:pt x="64" y="182"/>
                      </a:lnTo>
                      <a:lnTo>
                        <a:pt x="64" y="182"/>
                      </a:lnTo>
                      <a:lnTo>
                        <a:pt x="62" y="188"/>
                      </a:lnTo>
                      <a:lnTo>
                        <a:pt x="64" y="192"/>
                      </a:lnTo>
                      <a:lnTo>
                        <a:pt x="66" y="198"/>
                      </a:lnTo>
                      <a:lnTo>
                        <a:pt x="72" y="200"/>
                      </a:lnTo>
                      <a:lnTo>
                        <a:pt x="80" y="202"/>
                      </a:lnTo>
                      <a:lnTo>
                        <a:pt x="88" y="200"/>
                      </a:lnTo>
                      <a:lnTo>
                        <a:pt x="96" y="196"/>
                      </a:lnTo>
                      <a:lnTo>
                        <a:pt x="106" y="190"/>
                      </a:lnTo>
                      <a:lnTo>
                        <a:pt x="106" y="190"/>
                      </a:lnTo>
                      <a:lnTo>
                        <a:pt x="126" y="172"/>
                      </a:lnTo>
                      <a:lnTo>
                        <a:pt x="144" y="160"/>
                      </a:lnTo>
                      <a:lnTo>
                        <a:pt x="162" y="150"/>
                      </a:lnTo>
                      <a:lnTo>
                        <a:pt x="162" y="150"/>
                      </a:lnTo>
                      <a:lnTo>
                        <a:pt x="162" y="150"/>
                      </a:lnTo>
                      <a:lnTo>
                        <a:pt x="160" y="156"/>
                      </a:lnTo>
                      <a:lnTo>
                        <a:pt x="162" y="160"/>
                      </a:lnTo>
                      <a:lnTo>
                        <a:pt x="164" y="164"/>
                      </a:lnTo>
                      <a:lnTo>
                        <a:pt x="170" y="170"/>
                      </a:lnTo>
                      <a:lnTo>
                        <a:pt x="178" y="176"/>
                      </a:lnTo>
                      <a:lnTo>
                        <a:pt x="178" y="176"/>
                      </a:lnTo>
                      <a:lnTo>
                        <a:pt x="190" y="182"/>
                      </a:lnTo>
                      <a:lnTo>
                        <a:pt x="202" y="188"/>
                      </a:lnTo>
                      <a:lnTo>
                        <a:pt x="228" y="196"/>
                      </a:lnTo>
                      <a:lnTo>
                        <a:pt x="252" y="202"/>
                      </a:lnTo>
                      <a:lnTo>
                        <a:pt x="270" y="206"/>
                      </a:lnTo>
                      <a:lnTo>
                        <a:pt x="270" y="206"/>
                      </a:lnTo>
                      <a:lnTo>
                        <a:pt x="278" y="208"/>
                      </a:lnTo>
                      <a:lnTo>
                        <a:pt x="284" y="212"/>
                      </a:lnTo>
                      <a:lnTo>
                        <a:pt x="296" y="220"/>
                      </a:lnTo>
                      <a:lnTo>
                        <a:pt x="320" y="232"/>
                      </a:lnTo>
                      <a:lnTo>
                        <a:pt x="320" y="232"/>
                      </a:lnTo>
                      <a:lnTo>
                        <a:pt x="336" y="238"/>
                      </a:lnTo>
                      <a:lnTo>
                        <a:pt x="350" y="240"/>
                      </a:lnTo>
                      <a:lnTo>
                        <a:pt x="366" y="240"/>
                      </a:lnTo>
                      <a:lnTo>
                        <a:pt x="378" y="238"/>
                      </a:lnTo>
                      <a:lnTo>
                        <a:pt x="392" y="234"/>
                      </a:lnTo>
                      <a:lnTo>
                        <a:pt x="404" y="230"/>
                      </a:lnTo>
                      <a:lnTo>
                        <a:pt x="424" y="222"/>
                      </a:lnTo>
                      <a:lnTo>
                        <a:pt x="424" y="222"/>
                      </a:lnTo>
                      <a:lnTo>
                        <a:pt x="438" y="218"/>
                      </a:lnTo>
                      <a:lnTo>
                        <a:pt x="458" y="212"/>
                      </a:lnTo>
                      <a:lnTo>
                        <a:pt x="512" y="200"/>
                      </a:lnTo>
                      <a:lnTo>
                        <a:pt x="538" y="194"/>
                      </a:lnTo>
                      <a:lnTo>
                        <a:pt x="560" y="186"/>
                      </a:lnTo>
                      <a:lnTo>
                        <a:pt x="568" y="182"/>
                      </a:lnTo>
                      <a:lnTo>
                        <a:pt x="576" y="178"/>
                      </a:lnTo>
                      <a:lnTo>
                        <a:pt x="580" y="172"/>
                      </a:lnTo>
                      <a:lnTo>
                        <a:pt x="582" y="168"/>
                      </a:lnTo>
                      <a:lnTo>
                        <a:pt x="582" y="168"/>
                      </a:lnTo>
                      <a:lnTo>
                        <a:pt x="580" y="162"/>
                      </a:lnTo>
                      <a:lnTo>
                        <a:pt x="576" y="154"/>
                      </a:lnTo>
                      <a:lnTo>
                        <a:pt x="560" y="136"/>
                      </a:lnTo>
                      <a:lnTo>
                        <a:pt x="538" y="116"/>
                      </a:lnTo>
                      <a:lnTo>
                        <a:pt x="510" y="96"/>
                      </a:lnTo>
                      <a:lnTo>
                        <a:pt x="480" y="78"/>
                      </a:lnTo>
                      <a:lnTo>
                        <a:pt x="464" y="72"/>
                      </a:lnTo>
                      <a:lnTo>
                        <a:pt x="448" y="66"/>
                      </a:lnTo>
                      <a:lnTo>
                        <a:pt x="434" y="62"/>
                      </a:lnTo>
                      <a:lnTo>
                        <a:pt x="418" y="62"/>
                      </a:lnTo>
                      <a:lnTo>
                        <a:pt x="404" y="62"/>
                      </a:lnTo>
                      <a:lnTo>
                        <a:pt x="392" y="66"/>
                      </a:lnTo>
                      <a:lnTo>
                        <a:pt x="39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2" name="Freeform 5951"/>
                <p:cNvSpPr>
                  <a:spLocks noEditPoints="1"/>
                </p:cNvSpPr>
                <p:nvPr/>
              </p:nvSpPr>
              <p:spPr bwMode="auto">
                <a:xfrm>
                  <a:off x="4154" y="3040"/>
                  <a:ext cx="590" cy="248"/>
                </a:xfrm>
                <a:custGeom>
                  <a:avLst/>
                  <a:gdLst>
                    <a:gd name="T0" fmla="*/ 170 w 590"/>
                    <a:gd name="T1" fmla="*/ 10 h 248"/>
                    <a:gd name="T2" fmla="*/ 116 w 590"/>
                    <a:gd name="T3" fmla="*/ 24 h 248"/>
                    <a:gd name="T4" fmla="*/ 90 w 590"/>
                    <a:gd name="T5" fmla="*/ 40 h 248"/>
                    <a:gd name="T6" fmla="*/ 22 w 590"/>
                    <a:gd name="T7" fmla="*/ 118 h 248"/>
                    <a:gd name="T8" fmla="*/ 0 w 590"/>
                    <a:gd name="T9" fmla="*/ 166 h 248"/>
                    <a:gd name="T10" fmla="*/ 4 w 590"/>
                    <a:gd name="T11" fmla="*/ 174 h 248"/>
                    <a:gd name="T12" fmla="*/ 24 w 590"/>
                    <a:gd name="T13" fmla="*/ 172 h 248"/>
                    <a:gd name="T14" fmla="*/ 26 w 590"/>
                    <a:gd name="T15" fmla="*/ 184 h 248"/>
                    <a:gd name="T16" fmla="*/ 46 w 590"/>
                    <a:gd name="T17" fmla="*/ 194 h 248"/>
                    <a:gd name="T18" fmla="*/ 64 w 590"/>
                    <a:gd name="T19" fmla="*/ 200 h 248"/>
                    <a:gd name="T20" fmla="*/ 88 w 590"/>
                    <a:gd name="T21" fmla="*/ 210 h 248"/>
                    <a:gd name="T22" fmla="*/ 140 w 590"/>
                    <a:gd name="T23" fmla="*/ 174 h 248"/>
                    <a:gd name="T24" fmla="*/ 168 w 590"/>
                    <a:gd name="T25" fmla="*/ 172 h 248"/>
                    <a:gd name="T26" fmla="*/ 204 w 590"/>
                    <a:gd name="T27" fmla="*/ 196 h 248"/>
                    <a:gd name="T28" fmla="*/ 272 w 590"/>
                    <a:gd name="T29" fmla="*/ 214 h 248"/>
                    <a:gd name="T30" fmla="*/ 296 w 590"/>
                    <a:gd name="T31" fmla="*/ 226 h 248"/>
                    <a:gd name="T32" fmla="*/ 352 w 590"/>
                    <a:gd name="T33" fmla="*/ 248 h 248"/>
                    <a:gd name="T34" fmla="*/ 406 w 590"/>
                    <a:gd name="T35" fmla="*/ 240 h 248"/>
                    <a:gd name="T36" fmla="*/ 448 w 590"/>
                    <a:gd name="T37" fmla="*/ 224 h 248"/>
                    <a:gd name="T38" fmla="*/ 556 w 590"/>
                    <a:gd name="T39" fmla="*/ 198 h 248"/>
                    <a:gd name="T40" fmla="*/ 590 w 590"/>
                    <a:gd name="T41" fmla="*/ 172 h 248"/>
                    <a:gd name="T42" fmla="*/ 576 w 590"/>
                    <a:gd name="T43" fmla="*/ 146 h 248"/>
                    <a:gd name="T44" fmla="*/ 514 w 590"/>
                    <a:gd name="T45" fmla="*/ 96 h 248"/>
                    <a:gd name="T46" fmla="*/ 442 w 590"/>
                    <a:gd name="T47" fmla="*/ 64 h 248"/>
                    <a:gd name="T48" fmla="*/ 396 w 590"/>
                    <a:gd name="T49" fmla="*/ 66 h 248"/>
                    <a:gd name="T50" fmla="*/ 296 w 590"/>
                    <a:gd name="T51" fmla="*/ 18 h 248"/>
                    <a:gd name="T52" fmla="*/ 258 w 590"/>
                    <a:gd name="T53" fmla="*/ 2 h 248"/>
                    <a:gd name="T54" fmla="*/ 224 w 590"/>
                    <a:gd name="T55" fmla="*/ 8 h 248"/>
                    <a:gd name="T56" fmla="*/ 198 w 590"/>
                    <a:gd name="T57" fmla="*/ 0 h 248"/>
                    <a:gd name="T58" fmla="*/ 8 w 590"/>
                    <a:gd name="T59" fmla="*/ 166 h 248"/>
                    <a:gd name="T60" fmla="*/ 30 w 590"/>
                    <a:gd name="T61" fmla="*/ 122 h 248"/>
                    <a:gd name="T62" fmla="*/ 94 w 590"/>
                    <a:gd name="T63" fmla="*/ 46 h 248"/>
                    <a:gd name="T64" fmla="*/ 116 w 590"/>
                    <a:gd name="T65" fmla="*/ 32 h 248"/>
                    <a:gd name="T66" fmla="*/ 152 w 590"/>
                    <a:gd name="T67" fmla="*/ 28 h 248"/>
                    <a:gd name="T68" fmla="*/ 200 w 590"/>
                    <a:gd name="T69" fmla="*/ 8 h 248"/>
                    <a:gd name="T70" fmla="*/ 220 w 590"/>
                    <a:gd name="T71" fmla="*/ 14 h 248"/>
                    <a:gd name="T72" fmla="*/ 228 w 590"/>
                    <a:gd name="T73" fmla="*/ 14 h 248"/>
                    <a:gd name="T74" fmla="*/ 272 w 590"/>
                    <a:gd name="T75" fmla="*/ 14 h 248"/>
                    <a:gd name="T76" fmla="*/ 354 w 590"/>
                    <a:gd name="T77" fmla="*/ 72 h 248"/>
                    <a:gd name="T78" fmla="*/ 398 w 590"/>
                    <a:gd name="T79" fmla="*/ 74 h 248"/>
                    <a:gd name="T80" fmla="*/ 446 w 590"/>
                    <a:gd name="T81" fmla="*/ 72 h 248"/>
                    <a:gd name="T82" fmla="*/ 510 w 590"/>
                    <a:gd name="T83" fmla="*/ 102 h 248"/>
                    <a:gd name="T84" fmla="*/ 576 w 590"/>
                    <a:gd name="T85" fmla="*/ 160 h 248"/>
                    <a:gd name="T86" fmla="*/ 580 w 590"/>
                    <a:gd name="T87" fmla="*/ 174 h 248"/>
                    <a:gd name="T88" fmla="*/ 542 w 590"/>
                    <a:gd name="T89" fmla="*/ 194 h 248"/>
                    <a:gd name="T90" fmla="*/ 446 w 590"/>
                    <a:gd name="T91" fmla="*/ 216 h 248"/>
                    <a:gd name="T92" fmla="*/ 404 w 590"/>
                    <a:gd name="T93" fmla="*/ 232 h 248"/>
                    <a:gd name="T94" fmla="*/ 340 w 590"/>
                    <a:gd name="T95" fmla="*/ 238 h 248"/>
                    <a:gd name="T96" fmla="*/ 290 w 590"/>
                    <a:gd name="T97" fmla="*/ 212 h 248"/>
                    <a:gd name="T98" fmla="*/ 274 w 590"/>
                    <a:gd name="T99" fmla="*/ 206 h 248"/>
                    <a:gd name="T100" fmla="*/ 196 w 590"/>
                    <a:gd name="T101" fmla="*/ 184 h 248"/>
                    <a:gd name="T102" fmla="*/ 172 w 590"/>
                    <a:gd name="T103" fmla="*/ 164 h 248"/>
                    <a:gd name="T104" fmla="*/ 164 w 590"/>
                    <a:gd name="T105" fmla="*/ 150 h 248"/>
                    <a:gd name="T106" fmla="*/ 108 w 590"/>
                    <a:gd name="T107" fmla="*/ 190 h 248"/>
                    <a:gd name="T108" fmla="*/ 80 w 590"/>
                    <a:gd name="T109" fmla="*/ 202 h 248"/>
                    <a:gd name="T110" fmla="*/ 72 w 590"/>
                    <a:gd name="T111" fmla="*/ 188 h 248"/>
                    <a:gd name="T112" fmla="*/ 58 w 590"/>
                    <a:gd name="T113" fmla="*/ 186 h 248"/>
                    <a:gd name="T114" fmla="*/ 36 w 590"/>
                    <a:gd name="T115" fmla="*/ 184 h 248"/>
                    <a:gd name="T116" fmla="*/ 34 w 590"/>
                    <a:gd name="T117" fmla="*/ 160 h 248"/>
                    <a:gd name="T118" fmla="*/ 10 w 590"/>
                    <a:gd name="T119" fmla="*/ 17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0" h="248">
                      <a:moveTo>
                        <a:pt x="198" y="0"/>
                      </a:moveTo>
                      <a:lnTo>
                        <a:pt x="198" y="0"/>
                      </a:lnTo>
                      <a:lnTo>
                        <a:pt x="184" y="4"/>
                      </a:lnTo>
                      <a:lnTo>
                        <a:pt x="170" y="10"/>
                      </a:lnTo>
                      <a:lnTo>
                        <a:pt x="150" y="22"/>
                      </a:lnTo>
                      <a:lnTo>
                        <a:pt x="150" y="22"/>
                      </a:lnTo>
                      <a:lnTo>
                        <a:pt x="140" y="22"/>
                      </a:lnTo>
                      <a:lnTo>
                        <a:pt x="116" y="24"/>
                      </a:lnTo>
                      <a:lnTo>
                        <a:pt x="116" y="24"/>
                      </a:lnTo>
                      <a:lnTo>
                        <a:pt x="110" y="26"/>
                      </a:lnTo>
                      <a:lnTo>
                        <a:pt x="104" y="28"/>
                      </a:lnTo>
                      <a:lnTo>
                        <a:pt x="90" y="40"/>
                      </a:lnTo>
                      <a:lnTo>
                        <a:pt x="72" y="56"/>
                      </a:lnTo>
                      <a:lnTo>
                        <a:pt x="54" y="76"/>
                      </a:lnTo>
                      <a:lnTo>
                        <a:pt x="36" y="98"/>
                      </a:lnTo>
                      <a:lnTo>
                        <a:pt x="22" y="118"/>
                      </a:lnTo>
                      <a:lnTo>
                        <a:pt x="10" y="138"/>
                      </a:lnTo>
                      <a:lnTo>
                        <a:pt x="2" y="152"/>
                      </a:lnTo>
                      <a:lnTo>
                        <a:pt x="2" y="152"/>
                      </a:lnTo>
                      <a:lnTo>
                        <a:pt x="0" y="166"/>
                      </a:lnTo>
                      <a:lnTo>
                        <a:pt x="0" y="166"/>
                      </a:lnTo>
                      <a:lnTo>
                        <a:pt x="0" y="172"/>
                      </a:lnTo>
                      <a:lnTo>
                        <a:pt x="4" y="174"/>
                      </a:lnTo>
                      <a:lnTo>
                        <a:pt x="4" y="174"/>
                      </a:lnTo>
                      <a:lnTo>
                        <a:pt x="8" y="176"/>
                      </a:lnTo>
                      <a:lnTo>
                        <a:pt x="12" y="176"/>
                      </a:lnTo>
                      <a:lnTo>
                        <a:pt x="24" y="172"/>
                      </a:lnTo>
                      <a:lnTo>
                        <a:pt x="24" y="172"/>
                      </a:lnTo>
                      <a:lnTo>
                        <a:pt x="24" y="174"/>
                      </a:lnTo>
                      <a:lnTo>
                        <a:pt x="24" y="174"/>
                      </a:lnTo>
                      <a:lnTo>
                        <a:pt x="24" y="180"/>
                      </a:lnTo>
                      <a:lnTo>
                        <a:pt x="26" y="184"/>
                      </a:lnTo>
                      <a:lnTo>
                        <a:pt x="32" y="190"/>
                      </a:lnTo>
                      <a:lnTo>
                        <a:pt x="32" y="190"/>
                      </a:lnTo>
                      <a:lnTo>
                        <a:pt x="38" y="194"/>
                      </a:lnTo>
                      <a:lnTo>
                        <a:pt x="46" y="194"/>
                      </a:lnTo>
                      <a:lnTo>
                        <a:pt x="54" y="194"/>
                      </a:lnTo>
                      <a:lnTo>
                        <a:pt x="62" y="192"/>
                      </a:lnTo>
                      <a:lnTo>
                        <a:pt x="62" y="192"/>
                      </a:lnTo>
                      <a:lnTo>
                        <a:pt x="64" y="200"/>
                      </a:lnTo>
                      <a:lnTo>
                        <a:pt x="70" y="206"/>
                      </a:lnTo>
                      <a:lnTo>
                        <a:pt x="70" y="206"/>
                      </a:lnTo>
                      <a:lnTo>
                        <a:pt x="78" y="208"/>
                      </a:lnTo>
                      <a:lnTo>
                        <a:pt x="88" y="210"/>
                      </a:lnTo>
                      <a:lnTo>
                        <a:pt x="100" y="206"/>
                      </a:lnTo>
                      <a:lnTo>
                        <a:pt x="114" y="196"/>
                      </a:lnTo>
                      <a:lnTo>
                        <a:pt x="114" y="196"/>
                      </a:lnTo>
                      <a:lnTo>
                        <a:pt x="140" y="174"/>
                      </a:lnTo>
                      <a:lnTo>
                        <a:pt x="162" y="162"/>
                      </a:lnTo>
                      <a:lnTo>
                        <a:pt x="162" y="162"/>
                      </a:lnTo>
                      <a:lnTo>
                        <a:pt x="164" y="166"/>
                      </a:lnTo>
                      <a:lnTo>
                        <a:pt x="168" y="172"/>
                      </a:lnTo>
                      <a:lnTo>
                        <a:pt x="180" y="184"/>
                      </a:lnTo>
                      <a:lnTo>
                        <a:pt x="180" y="184"/>
                      </a:lnTo>
                      <a:lnTo>
                        <a:pt x="192" y="190"/>
                      </a:lnTo>
                      <a:lnTo>
                        <a:pt x="204" y="196"/>
                      </a:lnTo>
                      <a:lnTo>
                        <a:pt x="230" y="204"/>
                      </a:lnTo>
                      <a:lnTo>
                        <a:pt x="256" y="210"/>
                      </a:lnTo>
                      <a:lnTo>
                        <a:pt x="272" y="214"/>
                      </a:lnTo>
                      <a:lnTo>
                        <a:pt x="272" y="214"/>
                      </a:lnTo>
                      <a:lnTo>
                        <a:pt x="280" y="216"/>
                      </a:lnTo>
                      <a:lnTo>
                        <a:pt x="284" y="218"/>
                      </a:lnTo>
                      <a:lnTo>
                        <a:pt x="284" y="218"/>
                      </a:lnTo>
                      <a:lnTo>
                        <a:pt x="296" y="226"/>
                      </a:lnTo>
                      <a:lnTo>
                        <a:pt x="322" y="240"/>
                      </a:lnTo>
                      <a:lnTo>
                        <a:pt x="322" y="240"/>
                      </a:lnTo>
                      <a:lnTo>
                        <a:pt x="338" y="246"/>
                      </a:lnTo>
                      <a:lnTo>
                        <a:pt x="352" y="248"/>
                      </a:lnTo>
                      <a:lnTo>
                        <a:pt x="368" y="248"/>
                      </a:lnTo>
                      <a:lnTo>
                        <a:pt x="380" y="246"/>
                      </a:lnTo>
                      <a:lnTo>
                        <a:pt x="394" y="244"/>
                      </a:lnTo>
                      <a:lnTo>
                        <a:pt x="406" y="240"/>
                      </a:lnTo>
                      <a:lnTo>
                        <a:pt x="426" y="230"/>
                      </a:lnTo>
                      <a:lnTo>
                        <a:pt x="430" y="230"/>
                      </a:lnTo>
                      <a:lnTo>
                        <a:pt x="430" y="230"/>
                      </a:lnTo>
                      <a:lnTo>
                        <a:pt x="448" y="224"/>
                      </a:lnTo>
                      <a:lnTo>
                        <a:pt x="476" y="218"/>
                      </a:lnTo>
                      <a:lnTo>
                        <a:pt x="476" y="218"/>
                      </a:lnTo>
                      <a:lnTo>
                        <a:pt x="520" y="208"/>
                      </a:lnTo>
                      <a:lnTo>
                        <a:pt x="556" y="198"/>
                      </a:lnTo>
                      <a:lnTo>
                        <a:pt x="570" y="192"/>
                      </a:lnTo>
                      <a:lnTo>
                        <a:pt x="580" y="186"/>
                      </a:lnTo>
                      <a:lnTo>
                        <a:pt x="588" y="180"/>
                      </a:lnTo>
                      <a:lnTo>
                        <a:pt x="590" y="172"/>
                      </a:lnTo>
                      <a:lnTo>
                        <a:pt x="590" y="172"/>
                      </a:lnTo>
                      <a:lnTo>
                        <a:pt x="588" y="164"/>
                      </a:lnTo>
                      <a:lnTo>
                        <a:pt x="582" y="156"/>
                      </a:lnTo>
                      <a:lnTo>
                        <a:pt x="576" y="146"/>
                      </a:lnTo>
                      <a:lnTo>
                        <a:pt x="566" y="136"/>
                      </a:lnTo>
                      <a:lnTo>
                        <a:pt x="542" y="114"/>
                      </a:lnTo>
                      <a:lnTo>
                        <a:pt x="514" y="96"/>
                      </a:lnTo>
                      <a:lnTo>
                        <a:pt x="514" y="96"/>
                      </a:lnTo>
                      <a:lnTo>
                        <a:pt x="490" y="82"/>
                      </a:lnTo>
                      <a:lnTo>
                        <a:pt x="474" y="74"/>
                      </a:lnTo>
                      <a:lnTo>
                        <a:pt x="460" y="68"/>
                      </a:lnTo>
                      <a:lnTo>
                        <a:pt x="442" y="64"/>
                      </a:lnTo>
                      <a:lnTo>
                        <a:pt x="426" y="62"/>
                      </a:lnTo>
                      <a:lnTo>
                        <a:pt x="410" y="62"/>
                      </a:lnTo>
                      <a:lnTo>
                        <a:pt x="396" y="66"/>
                      </a:lnTo>
                      <a:lnTo>
                        <a:pt x="396" y="66"/>
                      </a:lnTo>
                      <a:lnTo>
                        <a:pt x="358" y="64"/>
                      </a:lnTo>
                      <a:lnTo>
                        <a:pt x="358" y="64"/>
                      </a:lnTo>
                      <a:lnTo>
                        <a:pt x="322" y="36"/>
                      </a:lnTo>
                      <a:lnTo>
                        <a:pt x="296" y="18"/>
                      </a:lnTo>
                      <a:lnTo>
                        <a:pt x="274" y="6"/>
                      </a:lnTo>
                      <a:lnTo>
                        <a:pt x="274" y="6"/>
                      </a:lnTo>
                      <a:lnTo>
                        <a:pt x="266" y="2"/>
                      </a:lnTo>
                      <a:lnTo>
                        <a:pt x="258" y="2"/>
                      </a:lnTo>
                      <a:lnTo>
                        <a:pt x="244" y="2"/>
                      </a:lnTo>
                      <a:lnTo>
                        <a:pt x="232" y="4"/>
                      </a:lnTo>
                      <a:lnTo>
                        <a:pt x="224" y="8"/>
                      </a:lnTo>
                      <a:lnTo>
                        <a:pt x="224" y="8"/>
                      </a:lnTo>
                      <a:lnTo>
                        <a:pt x="220" y="4"/>
                      </a:lnTo>
                      <a:lnTo>
                        <a:pt x="214" y="2"/>
                      </a:lnTo>
                      <a:lnTo>
                        <a:pt x="208" y="0"/>
                      </a:lnTo>
                      <a:lnTo>
                        <a:pt x="198" y="0"/>
                      </a:lnTo>
                      <a:lnTo>
                        <a:pt x="198" y="0"/>
                      </a:lnTo>
                      <a:close/>
                      <a:moveTo>
                        <a:pt x="8" y="168"/>
                      </a:moveTo>
                      <a:lnTo>
                        <a:pt x="8" y="168"/>
                      </a:lnTo>
                      <a:lnTo>
                        <a:pt x="8" y="166"/>
                      </a:lnTo>
                      <a:lnTo>
                        <a:pt x="10" y="154"/>
                      </a:lnTo>
                      <a:lnTo>
                        <a:pt x="10" y="154"/>
                      </a:lnTo>
                      <a:lnTo>
                        <a:pt x="18" y="140"/>
                      </a:lnTo>
                      <a:lnTo>
                        <a:pt x="30" y="122"/>
                      </a:lnTo>
                      <a:lnTo>
                        <a:pt x="44" y="102"/>
                      </a:lnTo>
                      <a:lnTo>
                        <a:pt x="60" y="80"/>
                      </a:lnTo>
                      <a:lnTo>
                        <a:pt x="78" y="62"/>
                      </a:lnTo>
                      <a:lnTo>
                        <a:pt x="94" y="46"/>
                      </a:lnTo>
                      <a:lnTo>
                        <a:pt x="106" y="36"/>
                      </a:lnTo>
                      <a:lnTo>
                        <a:pt x="112" y="34"/>
                      </a:lnTo>
                      <a:lnTo>
                        <a:pt x="116" y="32"/>
                      </a:lnTo>
                      <a:lnTo>
                        <a:pt x="116" y="32"/>
                      </a:lnTo>
                      <a:lnTo>
                        <a:pt x="142" y="30"/>
                      </a:lnTo>
                      <a:lnTo>
                        <a:pt x="152" y="30"/>
                      </a:lnTo>
                      <a:lnTo>
                        <a:pt x="152" y="30"/>
                      </a:lnTo>
                      <a:lnTo>
                        <a:pt x="152" y="28"/>
                      </a:lnTo>
                      <a:lnTo>
                        <a:pt x="152" y="28"/>
                      </a:lnTo>
                      <a:lnTo>
                        <a:pt x="170" y="20"/>
                      </a:lnTo>
                      <a:lnTo>
                        <a:pt x="186" y="12"/>
                      </a:lnTo>
                      <a:lnTo>
                        <a:pt x="200" y="8"/>
                      </a:lnTo>
                      <a:lnTo>
                        <a:pt x="200" y="8"/>
                      </a:lnTo>
                      <a:lnTo>
                        <a:pt x="208" y="8"/>
                      </a:lnTo>
                      <a:lnTo>
                        <a:pt x="214" y="10"/>
                      </a:lnTo>
                      <a:lnTo>
                        <a:pt x="220" y="14"/>
                      </a:lnTo>
                      <a:lnTo>
                        <a:pt x="222" y="18"/>
                      </a:lnTo>
                      <a:lnTo>
                        <a:pt x="224" y="16"/>
                      </a:lnTo>
                      <a:lnTo>
                        <a:pt x="224" y="16"/>
                      </a:lnTo>
                      <a:lnTo>
                        <a:pt x="228" y="14"/>
                      </a:lnTo>
                      <a:lnTo>
                        <a:pt x="240" y="10"/>
                      </a:lnTo>
                      <a:lnTo>
                        <a:pt x="256" y="10"/>
                      </a:lnTo>
                      <a:lnTo>
                        <a:pt x="264" y="10"/>
                      </a:lnTo>
                      <a:lnTo>
                        <a:pt x="272" y="14"/>
                      </a:lnTo>
                      <a:lnTo>
                        <a:pt x="272" y="14"/>
                      </a:lnTo>
                      <a:lnTo>
                        <a:pt x="294" y="26"/>
                      </a:lnTo>
                      <a:lnTo>
                        <a:pt x="322" y="46"/>
                      </a:lnTo>
                      <a:lnTo>
                        <a:pt x="354" y="72"/>
                      </a:lnTo>
                      <a:lnTo>
                        <a:pt x="354" y="72"/>
                      </a:lnTo>
                      <a:lnTo>
                        <a:pt x="396" y="74"/>
                      </a:lnTo>
                      <a:lnTo>
                        <a:pt x="398" y="74"/>
                      </a:lnTo>
                      <a:lnTo>
                        <a:pt x="398" y="74"/>
                      </a:lnTo>
                      <a:lnTo>
                        <a:pt x="408" y="70"/>
                      </a:lnTo>
                      <a:lnTo>
                        <a:pt x="420" y="70"/>
                      </a:lnTo>
                      <a:lnTo>
                        <a:pt x="432" y="70"/>
                      </a:lnTo>
                      <a:lnTo>
                        <a:pt x="446" y="72"/>
                      </a:lnTo>
                      <a:lnTo>
                        <a:pt x="462" y="78"/>
                      </a:lnTo>
                      <a:lnTo>
                        <a:pt x="476" y="84"/>
                      </a:lnTo>
                      <a:lnTo>
                        <a:pt x="494" y="92"/>
                      </a:lnTo>
                      <a:lnTo>
                        <a:pt x="510" y="102"/>
                      </a:lnTo>
                      <a:lnTo>
                        <a:pt x="510" y="102"/>
                      </a:lnTo>
                      <a:lnTo>
                        <a:pt x="538" y="122"/>
                      </a:lnTo>
                      <a:lnTo>
                        <a:pt x="560" y="142"/>
                      </a:lnTo>
                      <a:lnTo>
                        <a:pt x="576" y="160"/>
                      </a:lnTo>
                      <a:lnTo>
                        <a:pt x="580" y="166"/>
                      </a:lnTo>
                      <a:lnTo>
                        <a:pt x="582" y="172"/>
                      </a:lnTo>
                      <a:lnTo>
                        <a:pt x="582" y="172"/>
                      </a:lnTo>
                      <a:lnTo>
                        <a:pt x="580" y="174"/>
                      </a:lnTo>
                      <a:lnTo>
                        <a:pt x="578" y="178"/>
                      </a:lnTo>
                      <a:lnTo>
                        <a:pt x="570" y="184"/>
                      </a:lnTo>
                      <a:lnTo>
                        <a:pt x="558" y="188"/>
                      </a:lnTo>
                      <a:lnTo>
                        <a:pt x="542" y="194"/>
                      </a:lnTo>
                      <a:lnTo>
                        <a:pt x="508" y="202"/>
                      </a:lnTo>
                      <a:lnTo>
                        <a:pt x="474" y="210"/>
                      </a:lnTo>
                      <a:lnTo>
                        <a:pt x="474" y="210"/>
                      </a:lnTo>
                      <a:lnTo>
                        <a:pt x="446" y="216"/>
                      </a:lnTo>
                      <a:lnTo>
                        <a:pt x="426" y="222"/>
                      </a:lnTo>
                      <a:lnTo>
                        <a:pt x="422" y="224"/>
                      </a:lnTo>
                      <a:lnTo>
                        <a:pt x="422" y="224"/>
                      </a:lnTo>
                      <a:lnTo>
                        <a:pt x="404" y="232"/>
                      </a:lnTo>
                      <a:lnTo>
                        <a:pt x="380" y="238"/>
                      </a:lnTo>
                      <a:lnTo>
                        <a:pt x="368" y="240"/>
                      </a:lnTo>
                      <a:lnTo>
                        <a:pt x="354" y="240"/>
                      </a:lnTo>
                      <a:lnTo>
                        <a:pt x="340" y="238"/>
                      </a:lnTo>
                      <a:lnTo>
                        <a:pt x="326" y="232"/>
                      </a:lnTo>
                      <a:lnTo>
                        <a:pt x="326" y="232"/>
                      </a:lnTo>
                      <a:lnTo>
                        <a:pt x="302" y="220"/>
                      </a:lnTo>
                      <a:lnTo>
                        <a:pt x="290" y="212"/>
                      </a:lnTo>
                      <a:lnTo>
                        <a:pt x="290" y="212"/>
                      </a:lnTo>
                      <a:lnTo>
                        <a:pt x="284" y="208"/>
                      </a:lnTo>
                      <a:lnTo>
                        <a:pt x="274" y="206"/>
                      </a:lnTo>
                      <a:lnTo>
                        <a:pt x="274" y="206"/>
                      </a:lnTo>
                      <a:lnTo>
                        <a:pt x="258" y="202"/>
                      </a:lnTo>
                      <a:lnTo>
                        <a:pt x="234" y="196"/>
                      </a:lnTo>
                      <a:lnTo>
                        <a:pt x="208" y="188"/>
                      </a:lnTo>
                      <a:lnTo>
                        <a:pt x="196" y="184"/>
                      </a:lnTo>
                      <a:lnTo>
                        <a:pt x="184" y="176"/>
                      </a:lnTo>
                      <a:lnTo>
                        <a:pt x="184" y="176"/>
                      </a:lnTo>
                      <a:lnTo>
                        <a:pt x="176" y="170"/>
                      </a:lnTo>
                      <a:lnTo>
                        <a:pt x="172" y="164"/>
                      </a:lnTo>
                      <a:lnTo>
                        <a:pt x="168" y="158"/>
                      </a:lnTo>
                      <a:lnTo>
                        <a:pt x="168" y="158"/>
                      </a:lnTo>
                      <a:lnTo>
                        <a:pt x="170" y="156"/>
                      </a:lnTo>
                      <a:lnTo>
                        <a:pt x="164" y="150"/>
                      </a:lnTo>
                      <a:lnTo>
                        <a:pt x="164" y="150"/>
                      </a:lnTo>
                      <a:lnTo>
                        <a:pt x="146" y="162"/>
                      </a:lnTo>
                      <a:lnTo>
                        <a:pt x="128" y="174"/>
                      </a:lnTo>
                      <a:lnTo>
                        <a:pt x="108" y="190"/>
                      </a:lnTo>
                      <a:lnTo>
                        <a:pt x="108" y="190"/>
                      </a:lnTo>
                      <a:lnTo>
                        <a:pt x="98" y="198"/>
                      </a:lnTo>
                      <a:lnTo>
                        <a:pt x="88" y="202"/>
                      </a:lnTo>
                      <a:lnTo>
                        <a:pt x="80" y="202"/>
                      </a:lnTo>
                      <a:lnTo>
                        <a:pt x="74" y="198"/>
                      </a:lnTo>
                      <a:lnTo>
                        <a:pt x="74" y="198"/>
                      </a:lnTo>
                      <a:lnTo>
                        <a:pt x="70" y="194"/>
                      </a:lnTo>
                      <a:lnTo>
                        <a:pt x="72" y="188"/>
                      </a:lnTo>
                      <a:lnTo>
                        <a:pt x="78" y="176"/>
                      </a:lnTo>
                      <a:lnTo>
                        <a:pt x="66" y="182"/>
                      </a:lnTo>
                      <a:lnTo>
                        <a:pt x="66" y="182"/>
                      </a:lnTo>
                      <a:lnTo>
                        <a:pt x="58" y="186"/>
                      </a:lnTo>
                      <a:lnTo>
                        <a:pt x="50" y="188"/>
                      </a:lnTo>
                      <a:lnTo>
                        <a:pt x="42" y="186"/>
                      </a:lnTo>
                      <a:lnTo>
                        <a:pt x="36" y="184"/>
                      </a:lnTo>
                      <a:lnTo>
                        <a:pt x="36" y="184"/>
                      </a:lnTo>
                      <a:lnTo>
                        <a:pt x="34" y="182"/>
                      </a:lnTo>
                      <a:lnTo>
                        <a:pt x="32" y="178"/>
                      </a:lnTo>
                      <a:lnTo>
                        <a:pt x="32" y="168"/>
                      </a:lnTo>
                      <a:lnTo>
                        <a:pt x="34" y="160"/>
                      </a:lnTo>
                      <a:lnTo>
                        <a:pt x="22" y="166"/>
                      </a:lnTo>
                      <a:lnTo>
                        <a:pt x="22" y="166"/>
                      </a:lnTo>
                      <a:lnTo>
                        <a:pt x="14" y="168"/>
                      </a:lnTo>
                      <a:lnTo>
                        <a:pt x="10" y="170"/>
                      </a:lnTo>
                      <a:lnTo>
                        <a:pt x="8" y="168"/>
                      </a:lnTo>
                      <a:lnTo>
                        <a:pt x="8" y="16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3" name="Freeform 5952"/>
                <p:cNvSpPr>
                  <a:spLocks/>
                </p:cNvSpPr>
                <p:nvPr/>
              </p:nvSpPr>
              <p:spPr bwMode="auto">
                <a:xfrm>
                  <a:off x="4310" y="3150"/>
                  <a:ext cx="86" cy="54"/>
                </a:xfrm>
                <a:custGeom>
                  <a:avLst/>
                  <a:gdLst>
                    <a:gd name="T0" fmla="*/ 66 w 86"/>
                    <a:gd name="T1" fmla="*/ 2 h 54"/>
                    <a:gd name="T2" fmla="*/ 66 w 86"/>
                    <a:gd name="T3" fmla="*/ 2 h 54"/>
                    <a:gd name="T4" fmla="*/ 58 w 86"/>
                    <a:gd name="T5" fmla="*/ 4 h 54"/>
                    <a:gd name="T6" fmla="*/ 48 w 86"/>
                    <a:gd name="T7" fmla="*/ 10 h 54"/>
                    <a:gd name="T8" fmla="*/ 28 w 86"/>
                    <a:gd name="T9" fmla="*/ 24 h 54"/>
                    <a:gd name="T10" fmla="*/ 0 w 86"/>
                    <a:gd name="T11" fmla="*/ 48 h 54"/>
                    <a:gd name="T12" fmla="*/ 6 w 86"/>
                    <a:gd name="T13" fmla="*/ 54 h 54"/>
                    <a:gd name="T14" fmla="*/ 6 w 86"/>
                    <a:gd name="T15" fmla="*/ 54 h 54"/>
                    <a:gd name="T16" fmla="*/ 36 w 86"/>
                    <a:gd name="T17" fmla="*/ 28 h 54"/>
                    <a:gd name="T18" fmla="*/ 54 w 86"/>
                    <a:gd name="T19" fmla="*/ 16 h 54"/>
                    <a:gd name="T20" fmla="*/ 60 w 86"/>
                    <a:gd name="T21" fmla="*/ 12 h 54"/>
                    <a:gd name="T22" fmla="*/ 68 w 86"/>
                    <a:gd name="T23" fmla="*/ 10 h 54"/>
                    <a:gd name="T24" fmla="*/ 86 w 86"/>
                    <a:gd name="T25" fmla="*/ 8 h 54"/>
                    <a:gd name="T26" fmla="*/ 84 w 86"/>
                    <a:gd name="T27" fmla="*/ 0 h 54"/>
                    <a:gd name="T28" fmla="*/ 66 w 86"/>
                    <a:gd name="T2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54">
                      <a:moveTo>
                        <a:pt x="66" y="2"/>
                      </a:moveTo>
                      <a:lnTo>
                        <a:pt x="66" y="2"/>
                      </a:lnTo>
                      <a:lnTo>
                        <a:pt x="58" y="4"/>
                      </a:lnTo>
                      <a:lnTo>
                        <a:pt x="48" y="10"/>
                      </a:lnTo>
                      <a:lnTo>
                        <a:pt x="28" y="24"/>
                      </a:lnTo>
                      <a:lnTo>
                        <a:pt x="0" y="48"/>
                      </a:lnTo>
                      <a:lnTo>
                        <a:pt x="6" y="54"/>
                      </a:lnTo>
                      <a:lnTo>
                        <a:pt x="6" y="54"/>
                      </a:lnTo>
                      <a:lnTo>
                        <a:pt x="36" y="28"/>
                      </a:lnTo>
                      <a:lnTo>
                        <a:pt x="54" y="16"/>
                      </a:lnTo>
                      <a:lnTo>
                        <a:pt x="60" y="12"/>
                      </a:lnTo>
                      <a:lnTo>
                        <a:pt x="68" y="10"/>
                      </a:lnTo>
                      <a:lnTo>
                        <a:pt x="86" y="8"/>
                      </a:lnTo>
                      <a:lnTo>
                        <a:pt x="84" y="0"/>
                      </a:lnTo>
                      <a:lnTo>
                        <a:pt x="66"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4" name="Freeform 5953"/>
                <p:cNvSpPr>
                  <a:spLocks/>
                </p:cNvSpPr>
                <p:nvPr/>
              </p:nvSpPr>
              <p:spPr bwMode="auto">
                <a:xfrm>
                  <a:off x="4218" y="3084"/>
                  <a:ext cx="134" cy="144"/>
                </a:xfrm>
                <a:custGeom>
                  <a:avLst/>
                  <a:gdLst>
                    <a:gd name="T0" fmla="*/ 0 w 134"/>
                    <a:gd name="T1" fmla="*/ 140 h 144"/>
                    <a:gd name="T2" fmla="*/ 8 w 134"/>
                    <a:gd name="T3" fmla="*/ 144 h 144"/>
                    <a:gd name="T4" fmla="*/ 8 w 134"/>
                    <a:gd name="T5" fmla="*/ 144 h 144"/>
                    <a:gd name="T6" fmla="*/ 20 w 134"/>
                    <a:gd name="T7" fmla="*/ 126 h 144"/>
                    <a:gd name="T8" fmla="*/ 52 w 134"/>
                    <a:gd name="T9" fmla="*/ 86 h 144"/>
                    <a:gd name="T10" fmla="*/ 72 w 134"/>
                    <a:gd name="T11" fmla="*/ 62 h 144"/>
                    <a:gd name="T12" fmla="*/ 94 w 134"/>
                    <a:gd name="T13" fmla="*/ 40 h 144"/>
                    <a:gd name="T14" fmla="*/ 114 w 134"/>
                    <a:gd name="T15" fmla="*/ 20 h 144"/>
                    <a:gd name="T16" fmla="*/ 134 w 134"/>
                    <a:gd name="T17" fmla="*/ 6 h 144"/>
                    <a:gd name="T18" fmla="*/ 130 w 134"/>
                    <a:gd name="T19" fmla="*/ 0 h 144"/>
                    <a:gd name="T20" fmla="*/ 130 w 134"/>
                    <a:gd name="T21" fmla="*/ 0 h 144"/>
                    <a:gd name="T22" fmla="*/ 110 w 134"/>
                    <a:gd name="T23" fmla="*/ 14 h 144"/>
                    <a:gd name="T24" fmla="*/ 88 w 134"/>
                    <a:gd name="T25" fmla="*/ 32 h 144"/>
                    <a:gd name="T26" fmla="*/ 68 w 134"/>
                    <a:gd name="T27" fmla="*/ 56 h 144"/>
                    <a:gd name="T28" fmla="*/ 48 w 134"/>
                    <a:gd name="T29" fmla="*/ 78 h 144"/>
                    <a:gd name="T30" fmla="*/ 16 w 134"/>
                    <a:gd name="T31" fmla="*/ 120 h 144"/>
                    <a:gd name="T32" fmla="*/ 0 w 134"/>
                    <a:gd name="T33" fmla="*/ 140 h 144"/>
                    <a:gd name="T34" fmla="*/ 0 w 134"/>
                    <a:gd name="T35" fmla="*/ 1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44">
                      <a:moveTo>
                        <a:pt x="0" y="140"/>
                      </a:moveTo>
                      <a:lnTo>
                        <a:pt x="8" y="144"/>
                      </a:lnTo>
                      <a:lnTo>
                        <a:pt x="8" y="144"/>
                      </a:lnTo>
                      <a:lnTo>
                        <a:pt x="20" y="126"/>
                      </a:lnTo>
                      <a:lnTo>
                        <a:pt x="52" y="86"/>
                      </a:lnTo>
                      <a:lnTo>
                        <a:pt x="72" y="62"/>
                      </a:lnTo>
                      <a:lnTo>
                        <a:pt x="94" y="40"/>
                      </a:lnTo>
                      <a:lnTo>
                        <a:pt x="114" y="20"/>
                      </a:lnTo>
                      <a:lnTo>
                        <a:pt x="134" y="6"/>
                      </a:lnTo>
                      <a:lnTo>
                        <a:pt x="130" y="0"/>
                      </a:lnTo>
                      <a:lnTo>
                        <a:pt x="130" y="0"/>
                      </a:lnTo>
                      <a:lnTo>
                        <a:pt x="110" y="14"/>
                      </a:lnTo>
                      <a:lnTo>
                        <a:pt x="88" y="32"/>
                      </a:lnTo>
                      <a:lnTo>
                        <a:pt x="68" y="56"/>
                      </a:lnTo>
                      <a:lnTo>
                        <a:pt x="48" y="78"/>
                      </a:lnTo>
                      <a:lnTo>
                        <a:pt x="16" y="120"/>
                      </a:lnTo>
                      <a:lnTo>
                        <a:pt x="0" y="140"/>
                      </a:lnTo>
                      <a:lnTo>
                        <a:pt x="0" y="14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5" name="Freeform 5954"/>
                <p:cNvSpPr>
                  <a:spLocks/>
                </p:cNvSpPr>
                <p:nvPr/>
              </p:nvSpPr>
              <p:spPr bwMode="auto">
                <a:xfrm>
                  <a:off x="4178" y="3062"/>
                  <a:ext cx="128" cy="148"/>
                </a:xfrm>
                <a:custGeom>
                  <a:avLst/>
                  <a:gdLst>
                    <a:gd name="T0" fmla="*/ 86 w 128"/>
                    <a:gd name="T1" fmla="*/ 38 h 148"/>
                    <a:gd name="T2" fmla="*/ 70 w 128"/>
                    <a:gd name="T3" fmla="*/ 54 h 148"/>
                    <a:gd name="T4" fmla="*/ 70 w 128"/>
                    <a:gd name="T5" fmla="*/ 54 h 148"/>
                    <a:gd name="T6" fmla="*/ 54 w 128"/>
                    <a:gd name="T7" fmla="*/ 72 h 148"/>
                    <a:gd name="T8" fmla="*/ 32 w 128"/>
                    <a:gd name="T9" fmla="*/ 102 h 148"/>
                    <a:gd name="T10" fmla="*/ 0 w 128"/>
                    <a:gd name="T11" fmla="*/ 142 h 148"/>
                    <a:gd name="T12" fmla="*/ 8 w 128"/>
                    <a:gd name="T13" fmla="*/ 148 h 148"/>
                    <a:gd name="T14" fmla="*/ 8 w 128"/>
                    <a:gd name="T15" fmla="*/ 148 h 148"/>
                    <a:gd name="T16" fmla="*/ 38 w 128"/>
                    <a:gd name="T17" fmla="*/ 108 h 148"/>
                    <a:gd name="T18" fmla="*/ 60 w 128"/>
                    <a:gd name="T19" fmla="*/ 78 h 148"/>
                    <a:gd name="T20" fmla="*/ 76 w 128"/>
                    <a:gd name="T21" fmla="*/ 60 h 148"/>
                    <a:gd name="T22" fmla="*/ 92 w 128"/>
                    <a:gd name="T23" fmla="*/ 42 h 148"/>
                    <a:gd name="T24" fmla="*/ 92 w 128"/>
                    <a:gd name="T25" fmla="*/ 42 h 148"/>
                    <a:gd name="T26" fmla="*/ 114 w 128"/>
                    <a:gd name="T27" fmla="*/ 20 h 148"/>
                    <a:gd name="T28" fmla="*/ 128 w 128"/>
                    <a:gd name="T29" fmla="*/ 6 h 148"/>
                    <a:gd name="T30" fmla="*/ 124 w 128"/>
                    <a:gd name="T31" fmla="*/ 0 h 148"/>
                    <a:gd name="T32" fmla="*/ 124 w 128"/>
                    <a:gd name="T33" fmla="*/ 0 h 148"/>
                    <a:gd name="T34" fmla="*/ 108 w 128"/>
                    <a:gd name="T35" fmla="*/ 14 h 148"/>
                    <a:gd name="T36" fmla="*/ 86 w 128"/>
                    <a:gd name="T37" fmla="*/ 38 h 148"/>
                    <a:gd name="T38" fmla="*/ 86 w 128"/>
                    <a:gd name="T39" fmla="*/ 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48">
                      <a:moveTo>
                        <a:pt x="86" y="38"/>
                      </a:moveTo>
                      <a:lnTo>
                        <a:pt x="70" y="54"/>
                      </a:lnTo>
                      <a:lnTo>
                        <a:pt x="70" y="54"/>
                      </a:lnTo>
                      <a:lnTo>
                        <a:pt x="54" y="72"/>
                      </a:lnTo>
                      <a:lnTo>
                        <a:pt x="32" y="102"/>
                      </a:lnTo>
                      <a:lnTo>
                        <a:pt x="0" y="142"/>
                      </a:lnTo>
                      <a:lnTo>
                        <a:pt x="8" y="148"/>
                      </a:lnTo>
                      <a:lnTo>
                        <a:pt x="8" y="148"/>
                      </a:lnTo>
                      <a:lnTo>
                        <a:pt x="38" y="108"/>
                      </a:lnTo>
                      <a:lnTo>
                        <a:pt x="60" y="78"/>
                      </a:lnTo>
                      <a:lnTo>
                        <a:pt x="76" y="60"/>
                      </a:lnTo>
                      <a:lnTo>
                        <a:pt x="92" y="42"/>
                      </a:lnTo>
                      <a:lnTo>
                        <a:pt x="92" y="42"/>
                      </a:lnTo>
                      <a:lnTo>
                        <a:pt x="114" y="20"/>
                      </a:lnTo>
                      <a:lnTo>
                        <a:pt x="128" y="6"/>
                      </a:lnTo>
                      <a:lnTo>
                        <a:pt x="124" y="0"/>
                      </a:lnTo>
                      <a:lnTo>
                        <a:pt x="124" y="0"/>
                      </a:lnTo>
                      <a:lnTo>
                        <a:pt x="108" y="14"/>
                      </a:lnTo>
                      <a:lnTo>
                        <a:pt x="86" y="38"/>
                      </a:lnTo>
                      <a:lnTo>
                        <a:pt x="86" y="3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6" name="Freeform 5955"/>
                <p:cNvSpPr>
                  <a:spLocks/>
                </p:cNvSpPr>
                <p:nvPr/>
              </p:nvSpPr>
              <p:spPr bwMode="auto">
                <a:xfrm>
                  <a:off x="4356" y="3136"/>
                  <a:ext cx="118" cy="90"/>
                </a:xfrm>
                <a:custGeom>
                  <a:avLst/>
                  <a:gdLst>
                    <a:gd name="T0" fmla="*/ 0 w 118"/>
                    <a:gd name="T1" fmla="*/ 70 h 90"/>
                    <a:gd name="T2" fmla="*/ 0 w 118"/>
                    <a:gd name="T3" fmla="*/ 70 h 90"/>
                    <a:gd name="T4" fmla="*/ 2 w 118"/>
                    <a:gd name="T5" fmla="*/ 76 h 90"/>
                    <a:gd name="T6" fmla="*/ 4 w 118"/>
                    <a:gd name="T7" fmla="*/ 80 h 90"/>
                    <a:gd name="T8" fmla="*/ 10 w 118"/>
                    <a:gd name="T9" fmla="*/ 86 h 90"/>
                    <a:gd name="T10" fmla="*/ 10 w 118"/>
                    <a:gd name="T11" fmla="*/ 86 h 90"/>
                    <a:gd name="T12" fmla="*/ 16 w 118"/>
                    <a:gd name="T13" fmla="*/ 90 h 90"/>
                    <a:gd name="T14" fmla="*/ 24 w 118"/>
                    <a:gd name="T15" fmla="*/ 90 h 90"/>
                    <a:gd name="T16" fmla="*/ 34 w 118"/>
                    <a:gd name="T17" fmla="*/ 90 h 90"/>
                    <a:gd name="T18" fmla="*/ 48 w 118"/>
                    <a:gd name="T19" fmla="*/ 84 h 90"/>
                    <a:gd name="T20" fmla="*/ 48 w 118"/>
                    <a:gd name="T21" fmla="*/ 84 h 90"/>
                    <a:gd name="T22" fmla="*/ 92 w 118"/>
                    <a:gd name="T23" fmla="*/ 68 h 90"/>
                    <a:gd name="T24" fmla="*/ 118 w 118"/>
                    <a:gd name="T25" fmla="*/ 58 h 90"/>
                    <a:gd name="T26" fmla="*/ 116 w 118"/>
                    <a:gd name="T27" fmla="*/ 50 h 90"/>
                    <a:gd name="T28" fmla="*/ 116 w 118"/>
                    <a:gd name="T29" fmla="*/ 50 h 90"/>
                    <a:gd name="T30" fmla="*/ 88 w 118"/>
                    <a:gd name="T31" fmla="*/ 60 h 90"/>
                    <a:gd name="T32" fmla="*/ 46 w 118"/>
                    <a:gd name="T33" fmla="*/ 78 h 90"/>
                    <a:gd name="T34" fmla="*/ 46 w 118"/>
                    <a:gd name="T35" fmla="*/ 78 h 90"/>
                    <a:gd name="T36" fmla="*/ 34 w 118"/>
                    <a:gd name="T37" fmla="*/ 82 h 90"/>
                    <a:gd name="T38" fmla="*/ 24 w 118"/>
                    <a:gd name="T39" fmla="*/ 82 h 90"/>
                    <a:gd name="T40" fmla="*/ 18 w 118"/>
                    <a:gd name="T41" fmla="*/ 82 h 90"/>
                    <a:gd name="T42" fmla="*/ 14 w 118"/>
                    <a:gd name="T43" fmla="*/ 80 h 90"/>
                    <a:gd name="T44" fmla="*/ 14 w 118"/>
                    <a:gd name="T45" fmla="*/ 80 h 90"/>
                    <a:gd name="T46" fmla="*/ 10 w 118"/>
                    <a:gd name="T47" fmla="*/ 76 h 90"/>
                    <a:gd name="T48" fmla="*/ 8 w 118"/>
                    <a:gd name="T49" fmla="*/ 70 h 90"/>
                    <a:gd name="T50" fmla="*/ 8 w 118"/>
                    <a:gd name="T51" fmla="*/ 70 h 90"/>
                    <a:gd name="T52" fmla="*/ 10 w 118"/>
                    <a:gd name="T53" fmla="*/ 66 h 90"/>
                    <a:gd name="T54" fmla="*/ 14 w 118"/>
                    <a:gd name="T55" fmla="*/ 60 h 90"/>
                    <a:gd name="T56" fmla="*/ 28 w 118"/>
                    <a:gd name="T57" fmla="*/ 42 h 90"/>
                    <a:gd name="T58" fmla="*/ 38 w 118"/>
                    <a:gd name="T59" fmla="*/ 32 h 90"/>
                    <a:gd name="T60" fmla="*/ 50 w 118"/>
                    <a:gd name="T61" fmla="*/ 22 h 90"/>
                    <a:gd name="T62" fmla="*/ 60 w 118"/>
                    <a:gd name="T63" fmla="*/ 14 h 90"/>
                    <a:gd name="T64" fmla="*/ 72 w 118"/>
                    <a:gd name="T65" fmla="*/ 8 h 90"/>
                    <a:gd name="T66" fmla="*/ 70 w 118"/>
                    <a:gd name="T67" fmla="*/ 0 h 90"/>
                    <a:gd name="T68" fmla="*/ 70 w 118"/>
                    <a:gd name="T69" fmla="*/ 0 h 90"/>
                    <a:gd name="T70" fmla="*/ 58 w 118"/>
                    <a:gd name="T71" fmla="*/ 6 h 90"/>
                    <a:gd name="T72" fmla="*/ 46 w 118"/>
                    <a:gd name="T73" fmla="*/ 14 h 90"/>
                    <a:gd name="T74" fmla="*/ 34 w 118"/>
                    <a:gd name="T75" fmla="*/ 24 h 90"/>
                    <a:gd name="T76" fmla="*/ 24 w 118"/>
                    <a:gd name="T77" fmla="*/ 36 h 90"/>
                    <a:gd name="T78" fmla="*/ 8 w 118"/>
                    <a:gd name="T79" fmla="*/ 56 h 90"/>
                    <a:gd name="T80" fmla="*/ 2 w 118"/>
                    <a:gd name="T81" fmla="*/ 64 h 90"/>
                    <a:gd name="T82" fmla="*/ 0 w 118"/>
                    <a:gd name="T83" fmla="*/ 70 h 90"/>
                    <a:gd name="T84" fmla="*/ 0 w 118"/>
                    <a:gd name="T8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90">
                      <a:moveTo>
                        <a:pt x="0" y="70"/>
                      </a:moveTo>
                      <a:lnTo>
                        <a:pt x="0" y="70"/>
                      </a:lnTo>
                      <a:lnTo>
                        <a:pt x="2" y="76"/>
                      </a:lnTo>
                      <a:lnTo>
                        <a:pt x="4" y="80"/>
                      </a:lnTo>
                      <a:lnTo>
                        <a:pt x="10" y="86"/>
                      </a:lnTo>
                      <a:lnTo>
                        <a:pt x="10" y="86"/>
                      </a:lnTo>
                      <a:lnTo>
                        <a:pt x="16" y="90"/>
                      </a:lnTo>
                      <a:lnTo>
                        <a:pt x="24" y="90"/>
                      </a:lnTo>
                      <a:lnTo>
                        <a:pt x="34" y="90"/>
                      </a:lnTo>
                      <a:lnTo>
                        <a:pt x="48" y="84"/>
                      </a:lnTo>
                      <a:lnTo>
                        <a:pt x="48" y="84"/>
                      </a:lnTo>
                      <a:lnTo>
                        <a:pt x="92" y="68"/>
                      </a:lnTo>
                      <a:lnTo>
                        <a:pt x="118" y="58"/>
                      </a:lnTo>
                      <a:lnTo>
                        <a:pt x="116" y="50"/>
                      </a:lnTo>
                      <a:lnTo>
                        <a:pt x="116" y="50"/>
                      </a:lnTo>
                      <a:lnTo>
                        <a:pt x="88" y="60"/>
                      </a:lnTo>
                      <a:lnTo>
                        <a:pt x="46" y="78"/>
                      </a:lnTo>
                      <a:lnTo>
                        <a:pt x="46" y="78"/>
                      </a:lnTo>
                      <a:lnTo>
                        <a:pt x="34" y="82"/>
                      </a:lnTo>
                      <a:lnTo>
                        <a:pt x="24" y="82"/>
                      </a:lnTo>
                      <a:lnTo>
                        <a:pt x="18" y="82"/>
                      </a:lnTo>
                      <a:lnTo>
                        <a:pt x="14" y="80"/>
                      </a:lnTo>
                      <a:lnTo>
                        <a:pt x="14" y="80"/>
                      </a:lnTo>
                      <a:lnTo>
                        <a:pt x="10" y="76"/>
                      </a:lnTo>
                      <a:lnTo>
                        <a:pt x="8" y="70"/>
                      </a:lnTo>
                      <a:lnTo>
                        <a:pt x="8" y="70"/>
                      </a:lnTo>
                      <a:lnTo>
                        <a:pt x="10" y="66"/>
                      </a:lnTo>
                      <a:lnTo>
                        <a:pt x="14" y="60"/>
                      </a:lnTo>
                      <a:lnTo>
                        <a:pt x="28" y="42"/>
                      </a:lnTo>
                      <a:lnTo>
                        <a:pt x="38" y="32"/>
                      </a:lnTo>
                      <a:lnTo>
                        <a:pt x="50" y="22"/>
                      </a:lnTo>
                      <a:lnTo>
                        <a:pt x="60" y="14"/>
                      </a:lnTo>
                      <a:lnTo>
                        <a:pt x="72" y="8"/>
                      </a:lnTo>
                      <a:lnTo>
                        <a:pt x="70" y="0"/>
                      </a:lnTo>
                      <a:lnTo>
                        <a:pt x="70" y="0"/>
                      </a:lnTo>
                      <a:lnTo>
                        <a:pt x="58" y="6"/>
                      </a:lnTo>
                      <a:lnTo>
                        <a:pt x="46" y="14"/>
                      </a:lnTo>
                      <a:lnTo>
                        <a:pt x="34" y="24"/>
                      </a:lnTo>
                      <a:lnTo>
                        <a:pt x="24" y="36"/>
                      </a:lnTo>
                      <a:lnTo>
                        <a:pt x="8" y="56"/>
                      </a:lnTo>
                      <a:lnTo>
                        <a:pt x="2" y="64"/>
                      </a:lnTo>
                      <a:lnTo>
                        <a:pt x="0" y="70"/>
                      </a:lnTo>
                      <a:lnTo>
                        <a:pt x="0" y="7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7" name="Freeform 5956"/>
                <p:cNvSpPr>
                  <a:spLocks/>
                </p:cNvSpPr>
                <p:nvPr/>
              </p:nvSpPr>
              <p:spPr bwMode="auto">
                <a:xfrm>
                  <a:off x="3992" y="3030"/>
                  <a:ext cx="54" cy="98"/>
                </a:xfrm>
                <a:custGeom>
                  <a:avLst/>
                  <a:gdLst>
                    <a:gd name="T0" fmla="*/ 0 w 54"/>
                    <a:gd name="T1" fmla="*/ 94 h 98"/>
                    <a:gd name="T2" fmla="*/ 6 w 54"/>
                    <a:gd name="T3" fmla="*/ 98 h 98"/>
                    <a:gd name="T4" fmla="*/ 6 w 54"/>
                    <a:gd name="T5" fmla="*/ 98 h 98"/>
                    <a:gd name="T6" fmla="*/ 34 w 54"/>
                    <a:gd name="T7" fmla="*/ 42 h 98"/>
                    <a:gd name="T8" fmla="*/ 46 w 54"/>
                    <a:gd name="T9" fmla="*/ 18 h 98"/>
                    <a:gd name="T10" fmla="*/ 54 w 54"/>
                    <a:gd name="T11" fmla="*/ 6 h 98"/>
                    <a:gd name="T12" fmla="*/ 48 w 54"/>
                    <a:gd name="T13" fmla="*/ 0 h 98"/>
                    <a:gd name="T14" fmla="*/ 48 w 54"/>
                    <a:gd name="T15" fmla="*/ 0 h 98"/>
                    <a:gd name="T16" fmla="*/ 38 w 54"/>
                    <a:gd name="T17" fmla="*/ 18 h 98"/>
                    <a:gd name="T18" fmla="*/ 22 w 54"/>
                    <a:gd name="T19" fmla="*/ 48 h 98"/>
                    <a:gd name="T20" fmla="*/ 0 w 54"/>
                    <a:gd name="T21" fmla="*/ 94 h 98"/>
                    <a:gd name="T22" fmla="*/ 0 w 54"/>
                    <a:gd name="T2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8">
                      <a:moveTo>
                        <a:pt x="0" y="94"/>
                      </a:moveTo>
                      <a:lnTo>
                        <a:pt x="6" y="98"/>
                      </a:lnTo>
                      <a:lnTo>
                        <a:pt x="6" y="98"/>
                      </a:lnTo>
                      <a:lnTo>
                        <a:pt x="34" y="42"/>
                      </a:lnTo>
                      <a:lnTo>
                        <a:pt x="46" y="18"/>
                      </a:lnTo>
                      <a:lnTo>
                        <a:pt x="54" y="6"/>
                      </a:lnTo>
                      <a:lnTo>
                        <a:pt x="48" y="0"/>
                      </a:lnTo>
                      <a:lnTo>
                        <a:pt x="48" y="0"/>
                      </a:lnTo>
                      <a:lnTo>
                        <a:pt x="38" y="18"/>
                      </a:lnTo>
                      <a:lnTo>
                        <a:pt x="22" y="48"/>
                      </a:lnTo>
                      <a:lnTo>
                        <a:pt x="0" y="94"/>
                      </a:lnTo>
                      <a:lnTo>
                        <a:pt x="0" y="9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8" name="Freeform 5957"/>
                <p:cNvSpPr>
                  <a:spLocks/>
                </p:cNvSpPr>
                <p:nvPr/>
              </p:nvSpPr>
              <p:spPr bwMode="auto">
                <a:xfrm>
                  <a:off x="4054" y="3068"/>
                  <a:ext cx="66" cy="72"/>
                </a:xfrm>
                <a:custGeom>
                  <a:avLst/>
                  <a:gdLst>
                    <a:gd name="T0" fmla="*/ 32 w 66"/>
                    <a:gd name="T1" fmla="*/ 16 h 72"/>
                    <a:gd name="T2" fmla="*/ 32 w 66"/>
                    <a:gd name="T3" fmla="*/ 16 h 72"/>
                    <a:gd name="T4" fmla="*/ 0 w 66"/>
                    <a:gd name="T5" fmla="*/ 68 h 72"/>
                    <a:gd name="T6" fmla="*/ 6 w 66"/>
                    <a:gd name="T7" fmla="*/ 72 h 72"/>
                    <a:gd name="T8" fmla="*/ 6 w 66"/>
                    <a:gd name="T9" fmla="*/ 72 h 72"/>
                    <a:gd name="T10" fmla="*/ 38 w 66"/>
                    <a:gd name="T11" fmla="*/ 22 h 72"/>
                    <a:gd name="T12" fmla="*/ 38 w 66"/>
                    <a:gd name="T13" fmla="*/ 22 h 72"/>
                    <a:gd name="T14" fmla="*/ 66 w 66"/>
                    <a:gd name="T15" fmla="*/ 8 h 72"/>
                    <a:gd name="T16" fmla="*/ 62 w 66"/>
                    <a:gd name="T17" fmla="*/ 0 h 72"/>
                    <a:gd name="T18" fmla="*/ 32 w 66"/>
                    <a:gd name="T1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72">
                      <a:moveTo>
                        <a:pt x="32" y="16"/>
                      </a:moveTo>
                      <a:lnTo>
                        <a:pt x="32" y="16"/>
                      </a:lnTo>
                      <a:lnTo>
                        <a:pt x="0" y="68"/>
                      </a:lnTo>
                      <a:lnTo>
                        <a:pt x="6" y="72"/>
                      </a:lnTo>
                      <a:lnTo>
                        <a:pt x="6" y="72"/>
                      </a:lnTo>
                      <a:lnTo>
                        <a:pt x="38" y="22"/>
                      </a:lnTo>
                      <a:lnTo>
                        <a:pt x="38" y="22"/>
                      </a:lnTo>
                      <a:lnTo>
                        <a:pt x="66" y="8"/>
                      </a:lnTo>
                      <a:lnTo>
                        <a:pt x="62" y="0"/>
                      </a:lnTo>
                      <a:lnTo>
                        <a:pt x="32" y="1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9" name="Freeform 5958"/>
                <p:cNvSpPr>
                  <a:spLocks/>
                </p:cNvSpPr>
                <p:nvPr/>
              </p:nvSpPr>
              <p:spPr bwMode="auto">
                <a:xfrm>
                  <a:off x="4090" y="3082"/>
                  <a:ext cx="90" cy="70"/>
                </a:xfrm>
                <a:custGeom>
                  <a:avLst/>
                  <a:gdLst>
                    <a:gd name="T0" fmla="*/ 74 w 90"/>
                    <a:gd name="T1" fmla="*/ 14 h 70"/>
                    <a:gd name="T2" fmla="*/ 74 w 90"/>
                    <a:gd name="T3" fmla="*/ 14 h 70"/>
                    <a:gd name="T4" fmla="*/ 72 w 90"/>
                    <a:gd name="T5" fmla="*/ 18 h 70"/>
                    <a:gd name="T6" fmla="*/ 68 w 90"/>
                    <a:gd name="T7" fmla="*/ 20 h 70"/>
                    <a:gd name="T8" fmla="*/ 64 w 90"/>
                    <a:gd name="T9" fmla="*/ 22 h 70"/>
                    <a:gd name="T10" fmla="*/ 54 w 90"/>
                    <a:gd name="T11" fmla="*/ 24 h 70"/>
                    <a:gd name="T12" fmla="*/ 54 w 90"/>
                    <a:gd name="T13" fmla="*/ 24 h 70"/>
                    <a:gd name="T14" fmla="*/ 42 w 90"/>
                    <a:gd name="T15" fmla="*/ 28 h 70"/>
                    <a:gd name="T16" fmla="*/ 28 w 90"/>
                    <a:gd name="T17" fmla="*/ 32 h 70"/>
                    <a:gd name="T18" fmla="*/ 14 w 90"/>
                    <a:gd name="T19" fmla="*/ 40 h 70"/>
                    <a:gd name="T20" fmla="*/ 8 w 90"/>
                    <a:gd name="T21" fmla="*/ 46 h 70"/>
                    <a:gd name="T22" fmla="*/ 4 w 90"/>
                    <a:gd name="T23" fmla="*/ 50 h 70"/>
                    <a:gd name="T24" fmla="*/ 4 w 90"/>
                    <a:gd name="T25" fmla="*/ 50 h 70"/>
                    <a:gd name="T26" fmla="*/ 0 w 90"/>
                    <a:gd name="T27" fmla="*/ 60 h 70"/>
                    <a:gd name="T28" fmla="*/ 0 w 90"/>
                    <a:gd name="T29" fmla="*/ 70 h 70"/>
                    <a:gd name="T30" fmla="*/ 8 w 90"/>
                    <a:gd name="T31" fmla="*/ 68 h 70"/>
                    <a:gd name="T32" fmla="*/ 8 w 90"/>
                    <a:gd name="T33" fmla="*/ 68 h 70"/>
                    <a:gd name="T34" fmla="*/ 8 w 90"/>
                    <a:gd name="T35" fmla="*/ 62 h 70"/>
                    <a:gd name="T36" fmla="*/ 10 w 90"/>
                    <a:gd name="T37" fmla="*/ 56 h 70"/>
                    <a:gd name="T38" fmla="*/ 10 w 90"/>
                    <a:gd name="T39" fmla="*/ 56 h 70"/>
                    <a:gd name="T40" fmla="*/ 16 w 90"/>
                    <a:gd name="T41" fmla="*/ 48 h 70"/>
                    <a:gd name="T42" fmla="*/ 26 w 90"/>
                    <a:gd name="T43" fmla="*/ 42 h 70"/>
                    <a:gd name="T44" fmla="*/ 40 w 90"/>
                    <a:gd name="T45" fmla="*/ 36 h 70"/>
                    <a:gd name="T46" fmla="*/ 56 w 90"/>
                    <a:gd name="T47" fmla="*/ 32 h 70"/>
                    <a:gd name="T48" fmla="*/ 56 w 90"/>
                    <a:gd name="T49" fmla="*/ 32 h 70"/>
                    <a:gd name="T50" fmla="*/ 66 w 90"/>
                    <a:gd name="T51" fmla="*/ 30 h 70"/>
                    <a:gd name="T52" fmla="*/ 74 w 90"/>
                    <a:gd name="T53" fmla="*/ 26 h 70"/>
                    <a:gd name="T54" fmla="*/ 78 w 90"/>
                    <a:gd name="T55" fmla="*/ 22 h 70"/>
                    <a:gd name="T56" fmla="*/ 82 w 90"/>
                    <a:gd name="T57" fmla="*/ 18 h 70"/>
                    <a:gd name="T58" fmla="*/ 82 w 90"/>
                    <a:gd name="T59" fmla="*/ 18 h 70"/>
                    <a:gd name="T60" fmla="*/ 84 w 90"/>
                    <a:gd name="T61" fmla="*/ 12 h 70"/>
                    <a:gd name="T62" fmla="*/ 90 w 90"/>
                    <a:gd name="T63" fmla="*/ 4 h 70"/>
                    <a:gd name="T64" fmla="*/ 86 w 90"/>
                    <a:gd name="T65" fmla="*/ 0 h 70"/>
                    <a:gd name="T66" fmla="*/ 86 w 90"/>
                    <a:gd name="T67" fmla="*/ 0 h 70"/>
                    <a:gd name="T68" fmla="*/ 78 w 90"/>
                    <a:gd name="T69" fmla="*/ 8 h 70"/>
                    <a:gd name="T70" fmla="*/ 74 w 90"/>
                    <a:gd name="T71" fmla="*/ 14 h 70"/>
                    <a:gd name="T72" fmla="*/ 74 w 90"/>
                    <a:gd name="T73" fmla="*/ 1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70">
                      <a:moveTo>
                        <a:pt x="74" y="14"/>
                      </a:moveTo>
                      <a:lnTo>
                        <a:pt x="74" y="14"/>
                      </a:lnTo>
                      <a:lnTo>
                        <a:pt x="72" y="18"/>
                      </a:lnTo>
                      <a:lnTo>
                        <a:pt x="68" y="20"/>
                      </a:lnTo>
                      <a:lnTo>
                        <a:pt x="64" y="22"/>
                      </a:lnTo>
                      <a:lnTo>
                        <a:pt x="54" y="24"/>
                      </a:lnTo>
                      <a:lnTo>
                        <a:pt x="54" y="24"/>
                      </a:lnTo>
                      <a:lnTo>
                        <a:pt x="42" y="28"/>
                      </a:lnTo>
                      <a:lnTo>
                        <a:pt x="28" y="32"/>
                      </a:lnTo>
                      <a:lnTo>
                        <a:pt x="14" y="40"/>
                      </a:lnTo>
                      <a:lnTo>
                        <a:pt x="8" y="46"/>
                      </a:lnTo>
                      <a:lnTo>
                        <a:pt x="4" y="50"/>
                      </a:lnTo>
                      <a:lnTo>
                        <a:pt x="4" y="50"/>
                      </a:lnTo>
                      <a:lnTo>
                        <a:pt x="0" y="60"/>
                      </a:lnTo>
                      <a:lnTo>
                        <a:pt x="0" y="70"/>
                      </a:lnTo>
                      <a:lnTo>
                        <a:pt x="8" y="68"/>
                      </a:lnTo>
                      <a:lnTo>
                        <a:pt x="8" y="68"/>
                      </a:lnTo>
                      <a:lnTo>
                        <a:pt x="8" y="62"/>
                      </a:lnTo>
                      <a:lnTo>
                        <a:pt x="10" y="56"/>
                      </a:lnTo>
                      <a:lnTo>
                        <a:pt x="10" y="56"/>
                      </a:lnTo>
                      <a:lnTo>
                        <a:pt x="16" y="48"/>
                      </a:lnTo>
                      <a:lnTo>
                        <a:pt x="26" y="42"/>
                      </a:lnTo>
                      <a:lnTo>
                        <a:pt x="40" y="36"/>
                      </a:lnTo>
                      <a:lnTo>
                        <a:pt x="56" y="32"/>
                      </a:lnTo>
                      <a:lnTo>
                        <a:pt x="56" y="32"/>
                      </a:lnTo>
                      <a:lnTo>
                        <a:pt x="66" y="30"/>
                      </a:lnTo>
                      <a:lnTo>
                        <a:pt x="74" y="26"/>
                      </a:lnTo>
                      <a:lnTo>
                        <a:pt x="78" y="22"/>
                      </a:lnTo>
                      <a:lnTo>
                        <a:pt x="82" y="18"/>
                      </a:lnTo>
                      <a:lnTo>
                        <a:pt x="82" y="18"/>
                      </a:lnTo>
                      <a:lnTo>
                        <a:pt x="84" y="12"/>
                      </a:lnTo>
                      <a:lnTo>
                        <a:pt x="90" y="4"/>
                      </a:lnTo>
                      <a:lnTo>
                        <a:pt x="86" y="0"/>
                      </a:lnTo>
                      <a:lnTo>
                        <a:pt x="86" y="0"/>
                      </a:lnTo>
                      <a:lnTo>
                        <a:pt x="78" y="8"/>
                      </a:lnTo>
                      <a:lnTo>
                        <a:pt x="74" y="14"/>
                      </a:lnTo>
                      <a:lnTo>
                        <a:pt x="74"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0" name="Freeform 5959"/>
                <p:cNvSpPr>
                  <a:spLocks/>
                </p:cNvSpPr>
                <p:nvPr/>
              </p:nvSpPr>
              <p:spPr bwMode="auto">
                <a:xfrm>
                  <a:off x="3998" y="3074"/>
                  <a:ext cx="22" cy="12"/>
                </a:xfrm>
                <a:custGeom>
                  <a:avLst/>
                  <a:gdLst>
                    <a:gd name="T0" fmla="*/ 0 w 22"/>
                    <a:gd name="T1" fmla="*/ 8 h 12"/>
                    <a:gd name="T2" fmla="*/ 20 w 22"/>
                    <a:gd name="T3" fmla="*/ 12 h 12"/>
                    <a:gd name="T4" fmla="*/ 22 w 22"/>
                    <a:gd name="T5" fmla="*/ 4 h 12"/>
                    <a:gd name="T6" fmla="*/ 0 w 22"/>
                    <a:gd name="T7" fmla="*/ 0 h 12"/>
                    <a:gd name="T8" fmla="*/ 0 w 22"/>
                    <a:gd name="T9" fmla="*/ 8 h 12"/>
                  </a:gdLst>
                  <a:ahLst/>
                  <a:cxnLst>
                    <a:cxn ang="0">
                      <a:pos x="T0" y="T1"/>
                    </a:cxn>
                    <a:cxn ang="0">
                      <a:pos x="T2" y="T3"/>
                    </a:cxn>
                    <a:cxn ang="0">
                      <a:pos x="T4" y="T5"/>
                    </a:cxn>
                    <a:cxn ang="0">
                      <a:pos x="T6" y="T7"/>
                    </a:cxn>
                    <a:cxn ang="0">
                      <a:pos x="T8" y="T9"/>
                    </a:cxn>
                  </a:cxnLst>
                  <a:rect l="0" t="0" r="r" b="b"/>
                  <a:pathLst>
                    <a:path w="22" h="12">
                      <a:moveTo>
                        <a:pt x="0" y="8"/>
                      </a:moveTo>
                      <a:lnTo>
                        <a:pt x="20" y="12"/>
                      </a:lnTo>
                      <a:lnTo>
                        <a:pt x="22" y="4"/>
                      </a:lnTo>
                      <a:lnTo>
                        <a:pt x="0" y="0"/>
                      </a:ln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1" name="Freeform 5960"/>
                <p:cNvSpPr>
                  <a:spLocks/>
                </p:cNvSpPr>
                <p:nvPr/>
              </p:nvSpPr>
              <p:spPr bwMode="auto">
                <a:xfrm>
                  <a:off x="3500" y="3110"/>
                  <a:ext cx="1154" cy="294"/>
                </a:xfrm>
                <a:custGeom>
                  <a:avLst/>
                  <a:gdLst>
                    <a:gd name="T0" fmla="*/ 1154 w 1154"/>
                    <a:gd name="T1" fmla="*/ 242 h 294"/>
                    <a:gd name="T2" fmla="*/ 1154 w 1154"/>
                    <a:gd name="T3" fmla="*/ 240 h 294"/>
                    <a:gd name="T4" fmla="*/ 482 w 1154"/>
                    <a:gd name="T5" fmla="*/ 78 h 294"/>
                    <a:gd name="T6" fmla="*/ 8 w 1154"/>
                    <a:gd name="T7" fmla="*/ 0 h 294"/>
                    <a:gd name="T8" fmla="*/ 0 w 1154"/>
                    <a:gd name="T9" fmla="*/ 66 h 294"/>
                    <a:gd name="T10" fmla="*/ 812 w 1154"/>
                    <a:gd name="T11" fmla="*/ 294 h 294"/>
                    <a:gd name="T12" fmla="*/ 1154 w 1154"/>
                    <a:gd name="T13" fmla="*/ 242 h 294"/>
                  </a:gdLst>
                  <a:ahLst/>
                  <a:cxnLst>
                    <a:cxn ang="0">
                      <a:pos x="T0" y="T1"/>
                    </a:cxn>
                    <a:cxn ang="0">
                      <a:pos x="T2" y="T3"/>
                    </a:cxn>
                    <a:cxn ang="0">
                      <a:pos x="T4" y="T5"/>
                    </a:cxn>
                    <a:cxn ang="0">
                      <a:pos x="T6" y="T7"/>
                    </a:cxn>
                    <a:cxn ang="0">
                      <a:pos x="T8" y="T9"/>
                    </a:cxn>
                    <a:cxn ang="0">
                      <a:pos x="T10" y="T11"/>
                    </a:cxn>
                    <a:cxn ang="0">
                      <a:pos x="T12" y="T13"/>
                    </a:cxn>
                  </a:cxnLst>
                  <a:rect l="0" t="0" r="r" b="b"/>
                  <a:pathLst>
                    <a:path w="1154" h="294">
                      <a:moveTo>
                        <a:pt x="1154" y="242"/>
                      </a:moveTo>
                      <a:lnTo>
                        <a:pt x="1154" y="240"/>
                      </a:lnTo>
                      <a:lnTo>
                        <a:pt x="482" y="78"/>
                      </a:lnTo>
                      <a:lnTo>
                        <a:pt x="8" y="0"/>
                      </a:lnTo>
                      <a:lnTo>
                        <a:pt x="0" y="66"/>
                      </a:lnTo>
                      <a:lnTo>
                        <a:pt x="812" y="294"/>
                      </a:lnTo>
                      <a:lnTo>
                        <a:pt x="1154"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2" name="Freeform 5961"/>
                <p:cNvSpPr>
                  <a:spLocks noEditPoints="1"/>
                </p:cNvSpPr>
                <p:nvPr/>
              </p:nvSpPr>
              <p:spPr bwMode="auto">
                <a:xfrm>
                  <a:off x="3496" y="3106"/>
                  <a:ext cx="1158" cy="302"/>
                </a:xfrm>
                <a:custGeom>
                  <a:avLst/>
                  <a:gdLst>
                    <a:gd name="T0" fmla="*/ 8 w 1158"/>
                    <a:gd name="T1" fmla="*/ 4 h 302"/>
                    <a:gd name="T2" fmla="*/ 0 w 1158"/>
                    <a:gd name="T3" fmla="*/ 74 h 302"/>
                    <a:gd name="T4" fmla="*/ 816 w 1158"/>
                    <a:gd name="T5" fmla="*/ 302 h 302"/>
                    <a:gd name="T6" fmla="*/ 1158 w 1158"/>
                    <a:gd name="T7" fmla="*/ 250 h 302"/>
                    <a:gd name="T8" fmla="*/ 1158 w 1158"/>
                    <a:gd name="T9" fmla="*/ 240 h 302"/>
                    <a:gd name="T10" fmla="*/ 486 w 1158"/>
                    <a:gd name="T11" fmla="*/ 78 h 302"/>
                    <a:gd name="T12" fmla="*/ 486 w 1158"/>
                    <a:gd name="T13" fmla="*/ 78 h 302"/>
                    <a:gd name="T14" fmla="*/ 8 w 1158"/>
                    <a:gd name="T15" fmla="*/ 0 h 302"/>
                    <a:gd name="T16" fmla="*/ 8 w 1158"/>
                    <a:gd name="T17" fmla="*/ 4 h 302"/>
                    <a:gd name="T18" fmla="*/ 14 w 1158"/>
                    <a:gd name="T19" fmla="*/ 10 h 302"/>
                    <a:gd name="T20" fmla="*/ 14 w 1158"/>
                    <a:gd name="T21" fmla="*/ 10 h 302"/>
                    <a:gd name="T22" fmla="*/ 486 w 1158"/>
                    <a:gd name="T23" fmla="*/ 86 h 302"/>
                    <a:gd name="T24" fmla="*/ 486 w 1158"/>
                    <a:gd name="T25" fmla="*/ 86 h 302"/>
                    <a:gd name="T26" fmla="*/ 486 w 1158"/>
                    <a:gd name="T27" fmla="*/ 86 h 302"/>
                    <a:gd name="T28" fmla="*/ 1138 w 1158"/>
                    <a:gd name="T29" fmla="*/ 244 h 302"/>
                    <a:gd name="T30" fmla="*/ 1138 w 1158"/>
                    <a:gd name="T31" fmla="*/ 244 h 302"/>
                    <a:gd name="T32" fmla="*/ 816 w 1158"/>
                    <a:gd name="T33" fmla="*/ 294 h 302"/>
                    <a:gd name="T34" fmla="*/ 816 w 1158"/>
                    <a:gd name="T35" fmla="*/ 294 h 302"/>
                    <a:gd name="T36" fmla="*/ 8 w 1158"/>
                    <a:gd name="T37" fmla="*/ 68 h 302"/>
                    <a:gd name="T38" fmla="*/ 8 w 1158"/>
                    <a:gd name="T39" fmla="*/ 68 h 302"/>
                    <a:gd name="T40" fmla="*/ 14 w 1158"/>
                    <a:gd name="T41" fmla="*/ 10 h 302"/>
                    <a:gd name="T42" fmla="*/ 14 w 1158"/>
                    <a:gd name="T43" fmla="*/ 1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8" h="302">
                      <a:moveTo>
                        <a:pt x="8" y="4"/>
                      </a:moveTo>
                      <a:lnTo>
                        <a:pt x="0" y="74"/>
                      </a:lnTo>
                      <a:lnTo>
                        <a:pt x="816" y="302"/>
                      </a:lnTo>
                      <a:lnTo>
                        <a:pt x="1158" y="250"/>
                      </a:lnTo>
                      <a:lnTo>
                        <a:pt x="1158" y="240"/>
                      </a:lnTo>
                      <a:lnTo>
                        <a:pt x="486" y="78"/>
                      </a:lnTo>
                      <a:lnTo>
                        <a:pt x="486" y="78"/>
                      </a:lnTo>
                      <a:lnTo>
                        <a:pt x="8" y="0"/>
                      </a:lnTo>
                      <a:lnTo>
                        <a:pt x="8" y="4"/>
                      </a:lnTo>
                      <a:close/>
                      <a:moveTo>
                        <a:pt x="14" y="10"/>
                      </a:moveTo>
                      <a:lnTo>
                        <a:pt x="14" y="10"/>
                      </a:lnTo>
                      <a:lnTo>
                        <a:pt x="486" y="86"/>
                      </a:lnTo>
                      <a:lnTo>
                        <a:pt x="486" y="86"/>
                      </a:lnTo>
                      <a:lnTo>
                        <a:pt x="486" y="86"/>
                      </a:lnTo>
                      <a:lnTo>
                        <a:pt x="1138" y="244"/>
                      </a:lnTo>
                      <a:lnTo>
                        <a:pt x="1138" y="244"/>
                      </a:lnTo>
                      <a:lnTo>
                        <a:pt x="816" y="294"/>
                      </a:lnTo>
                      <a:lnTo>
                        <a:pt x="816" y="294"/>
                      </a:lnTo>
                      <a:lnTo>
                        <a:pt x="8" y="68"/>
                      </a:lnTo>
                      <a:lnTo>
                        <a:pt x="8" y="68"/>
                      </a:lnTo>
                      <a:lnTo>
                        <a:pt x="14" y="10"/>
                      </a:lnTo>
                      <a:lnTo>
                        <a:pt x="14"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3" name="Freeform 5962"/>
                <p:cNvSpPr>
                  <a:spLocks/>
                </p:cNvSpPr>
                <p:nvPr/>
              </p:nvSpPr>
              <p:spPr bwMode="auto">
                <a:xfrm>
                  <a:off x="3438" y="3160"/>
                  <a:ext cx="1216" cy="394"/>
                </a:xfrm>
                <a:custGeom>
                  <a:avLst/>
                  <a:gdLst>
                    <a:gd name="T0" fmla="*/ 874 w 1216"/>
                    <a:gd name="T1" fmla="*/ 244 h 394"/>
                    <a:gd name="T2" fmla="*/ 10 w 1216"/>
                    <a:gd name="T3" fmla="*/ 0 h 394"/>
                    <a:gd name="T4" fmla="*/ 0 w 1216"/>
                    <a:gd name="T5" fmla="*/ 90 h 394"/>
                    <a:gd name="T6" fmla="*/ 746 w 1216"/>
                    <a:gd name="T7" fmla="*/ 308 h 394"/>
                    <a:gd name="T8" fmla="*/ 730 w 1216"/>
                    <a:gd name="T9" fmla="*/ 356 h 394"/>
                    <a:gd name="T10" fmla="*/ 848 w 1216"/>
                    <a:gd name="T11" fmla="*/ 394 h 394"/>
                    <a:gd name="T12" fmla="*/ 870 w 1216"/>
                    <a:gd name="T13" fmla="*/ 330 h 394"/>
                    <a:gd name="T14" fmla="*/ 1210 w 1216"/>
                    <a:gd name="T15" fmla="*/ 238 h 394"/>
                    <a:gd name="T16" fmla="*/ 1216 w 1216"/>
                    <a:gd name="T17" fmla="*/ 192 h 394"/>
                    <a:gd name="T18" fmla="*/ 874 w 1216"/>
                    <a:gd name="T19" fmla="*/ 24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6" h="394">
                      <a:moveTo>
                        <a:pt x="874" y="244"/>
                      </a:moveTo>
                      <a:lnTo>
                        <a:pt x="10" y="0"/>
                      </a:lnTo>
                      <a:lnTo>
                        <a:pt x="0" y="90"/>
                      </a:lnTo>
                      <a:lnTo>
                        <a:pt x="746" y="308"/>
                      </a:lnTo>
                      <a:lnTo>
                        <a:pt x="730" y="356"/>
                      </a:lnTo>
                      <a:lnTo>
                        <a:pt x="848" y="394"/>
                      </a:lnTo>
                      <a:lnTo>
                        <a:pt x="870" y="330"/>
                      </a:lnTo>
                      <a:lnTo>
                        <a:pt x="1210" y="238"/>
                      </a:lnTo>
                      <a:lnTo>
                        <a:pt x="1216" y="192"/>
                      </a:lnTo>
                      <a:lnTo>
                        <a:pt x="874" y="24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4" name="Freeform 5963"/>
                <p:cNvSpPr>
                  <a:spLocks noEditPoints="1"/>
                </p:cNvSpPr>
                <p:nvPr/>
              </p:nvSpPr>
              <p:spPr bwMode="auto">
                <a:xfrm>
                  <a:off x="3434" y="3156"/>
                  <a:ext cx="1224" cy="402"/>
                </a:xfrm>
                <a:custGeom>
                  <a:avLst/>
                  <a:gdLst>
                    <a:gd name="T0" fmla="*/ 10 w 1224"/>
                    <a:gd name="T1" fmla="*/ 4 h 402"/>
                    <a:gd name="T2" fmla="*/ 0 w 1224"/>
                    <a:gd name="T3" fmla="*/ 96 h 402"/>
                    <a:gd name="T4" fmla="*/ 0 w 1224"/>
                    <a:gd name="T5" fmla="*/ 96 h 402"/>
                    <a:gd name="T6" fmla="*/ 746 w 1224"/>
                    <a:gd name="T7" fmla="*/ 314 h 402"/>
                    <a:gd name="T8" fmla="*/ 746 w 1224"/>
                    <a:gd name="T9" fmla="*/ 314 h 402"/>
                    <a:gd name="T10" fmla="*/ 730 w 1224"/>
                    <a:gd name="T11" fmla="*/ 362 h 402"/>
                    <a:gd name="T12" fmla="*/ 854 w 1224"/>
                    <a:gd name="T13" fmla="*/ 402 h 402"/>
                    <a:gd name="T14" fmla="*/ 854 w 1224"/>
                    <a:gd name="T15" fmla="*/ 402 h 402"/>
                    <a:gd name="T16" fmla="*/ 876 w 1224"/>
                    <a:gd name="T17" fmla="*/ 336 h 402"/>
                    <a:gd name="T18" fmla="*/ 876 w 1224"/>
                    <a:gd name="T19" fmla="*/ 336 h 402"/>
                    <a:gd name="T20" fmla="*/ 1218 w 1224"/>
                    <a:gd name="T21" fmla="*/ 246 h 402"/>
                    <a:gd name="T22" fmla="*/ 1224 w 1224"/>
                    <a:gd name="T23" fmla="*/ 190 h 402"/>
                    <a:gd name="T24" fmla="*/ 1224 w 1224"/>
                    <a:gd name="T25" fmla="*/ 190 h 402"/>
                    <a:gd name="T26" fmla="*/ 878 w 1224"/>
                    <a:gd name="T27" fmla="*/ 244 h 402"/>
                    <a:gd name="T28" fmla="*/ 878 w 1224"/>
                    <a:gd name="T29" fmla="*/ 244 h 402"/>
                    <a:gd name="T30" fmla="*/ 10 w 1224"/>
                    <a:gd name="T31" fmla="*/ 0 h 402"/>
                    <a:gd name="T32" fmla="*/ 10 w 1224"/>
                    <a:gd name="T33" fmla="*/ 4 h 402"/>
                    <a:gd name="T34" fmla="*/ 16 w 1224"/>
                    <a:gd name="T35" fmla="*/ 10 h 402"/>
                    <a:gd name="T36" fmla="*/ 16 w 1224"/>
                    <a:gd name="T37" fmla="*/ 10 h 402"/>
                    <a:gd name="T38" fmla="*/ 878 w 1224"/>
                    <a:gd name="T39" fmla="*/ 252 h 402"/>
                    <a:gd name="T40" fmla="*/ 878 w 1224"/>
                    <a:gd name="T41" fmla="*/ 252 h 402"/>
                    <a:gd name="T42" fmla="*/ 1216 w 1224"/>
                    <a:gd name="T43" fmla="*/ 200 h 402"/>
                    <a:gd name="T44" fmla="*/ 1216 w 1224"/>
                    <a:gd name="T45" fmla="*/ 200 h 402"/>
                    <a:gd name="T46" fmla="*/ 1210 w 1224"/>
                    <a:gd name="T47" fmla="*/ 240 h 402"/>
                    <a:gd name="T48" fmla="*/ 1210 w 1224"/>
                    <a:gd name="T49" fmla="*/ 240 h 402"/>
                    <a:gd name="T50" fmla="*/ 870 w 1224"/>
                    <a:gd name="T51" fmla="*/ 330 h 402"/>
                    <a:gd name="T52" fmla="*/ 870 w 1224"/>
                    <a:gd name="T53" fmla="*/ 330 h 402"/>
                    <a:gd name="T54" fmla="*/ 850 w 1224"/>
                    <a:gd name="T55" fmla="*/ 392 h 402"/>
                    <a:gd name="T56" fmla="*/ 850 w 1224"/>
                    <a:gd name="T57" fmla="*/ 392 h 402"/>
                    <a:gd name="T58" fmla="*/ 740 w 1224"/>
                    <a:gd name="T59" fmla="*/ 358 h 402"/>
                    <a:gd name="T60" fmla="*/ 740 w 1224"/>
                    <a:gd name="T61" fmla="*/ 358 h 402"/>
                    <a:gd name="T62" fmla="*/ 756 w 1224"/>
                    <a:gd name="T63" fmla="*/ 310 h 402"/>
                    <a:gd name="T64" fmla="*/ 756 w 1224"/>
                    <a:gd name="T65" fmla="*/ 310 h 402"/>
                    <a:gd name="T66" fmla="*/ 8 w 1224"/>
                    <a:gd name="T67" fmla="*/ 90 h 402"/>
                    <a:gd name="T68" fmla="*/ 8 w 1224"/>
                    <a:gd name="T69" fmla="*/ 90 h 402"/>
                    <a:gd name="T70" fmla="*/ 16 w 1224"/>
                    <a:gd name="T71" fmla="*/ 10 h 402"/>
                    <a:gd name="T72" fmla="*/ 16 w 1224"/>
                    <a:gd name="T73" fmla="*/ 1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4" h="402">
                      <a:moveTo>
                        <a:pt x="10" y="4"/>
                      </a:moveTo>
                      <a:lnTo>
                        <a:pt x="0" y="96"/>
                      </a:lnTo>
                      <a:lnTo>
                        <a:pt x="0" y="96"/>
                      </a:lnTo>
                      <a:lnTo>
                        <a:pt x="746" y="314"/>
                      </a:lnTo>
                      <a:lnTo>
                        <a:pt x="746" y="314"/>
                      </a:lnTo>
                      <a:lnTo>
                        <a:pt x="730" y="362"/>
                      </a:lnTo>
                      <a:lnTo>
                        <a:pt x="854" y="402"/>
                      </a:lnTo>
                      <a:lnTo>
                        <a:pt x="854" y="402"/>
                      </a:lnTo>
                      <a:lnTo>
                        <a:pt x="876" y="336"/>
                      </a:lnTo>
                      <a:lnTo>
                        <a:pt x="876" y="336"/>
                      </a:lnTo>
                      <a:lnTo>
                        <a:pt x="1218" y="246"/>
                      </a:lnTo>
                      <a:lnTo>
                        <a:pt x="1224" y="190"/>
                      </a:lnTo>
                      <a:lnTo>
                        <a:pt x="1224" y="190"/>
                      </a:lnTo>
                      <a:lnTo>
                        <a:pt x="878" y="244"/>
                      </a:lnTo>
                      <a:lnTo>
                        <a:pt x="878" y="244"/>
                      </a:lnTo>
                      <a:lnTo>
                        <a:pt x="10" y="0"/>
                      </a:lnTo>
                      <a:lnTo>
                        <a:pt x="10" y="4"/>
                      </a:lnTo>
                      <a:close/>
                      <a:moveTo>
                        <a:pt x="16" y="10"/>
                      </a:moveTo>
                      <a:lnTo>
                        <a:pt x="16" y="10"/>
                      </a:lnTo>
                      <a:lnTo>
                        <a:pt x="878" y="252"/>
                      </a:lnTo>
                      <a:lnTo>
                        <a:pt x="878" y="252"/>
                      </a:lnTo>
                      <a:lnTo>
                        <a:pt x="1216" y="200"/>
                      </a:lnTo>
                      <a:lnTo>
                        <a:pt x="1216" y="200"/>
                      </a:lnTo>
                      <a:lnTo>
                        <a:pt x="1210" y="240"/>
                      </a:lnTo>
                      <a:lnTo>
                        <a:pt x="1210" y="240"/>
                      </a:lnTo>
                      <a:lnTo>
                        <a:pt x="870" y="330"/>
                      </a:lnTo>
                      <a:lnTo>
                        <a:pt x="870" y="330"/>
                      </a:lnTo>
                      <a:lnTo>
                        <a:pt x="850" y="392"/>
                      </a:lnTo>
                      <a:lnTo>
                        <a:pt x="850" y="392"/>
                      </a:lnTo>
                      <a:lnTo>
                        <a:pt x="740" y="358"/>
                      </a:lnTo>
                      <a:lnTo>
                        <a:pt x="740" y="358"/>
                      </a:lnTo>
                      <a:lnTo>
                        <a:pt x="756" y="310"/>
                      </a:lnTo>
                      <a:lnTo>
                        <a:pt x="756" y="310"/>
                      </a:lnTo>
                      <a:lnTo>
                        <a:pt x="8" y="90"/>
                      </a:lnTo>
                      <a:lnTo>
                        <a:pt x="8" y="90"/>
                      </a:lnTo>
                      <a:lnTo>
                        <a:pt x="16" y="10"/>
                      </a:lnTo>
                      <a:lnTo>
                        <a:pt x="16"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5" name="Freeform 5964"/>
                <p:cNvSpPr>
                  <a:spLocks/>
                </p:cNvSpPr>
                <p:nvPr/>
              </p:nvSpPr>
              <p:spPr bwMode="auto">
                <a:xfrm>
                  <a:off x="3710" y="2050"/>
                  <a:ext cx="296" cy="1254"/>
                </a:xfrm>
                <a:custGeom>
                  <a:avLst/>
                  <a:gdLst>
                    <a:gd name="T0" fmla="*/ 64 w 296"/>
                    <a:gd name="T1" fmla="*/ 0 h 1254"/>
                    <a:gd name="T2" fmla="*/ 0 w 296"/>
                    <a:gd name="T3" fmla="*/ 54 h 1254"/>
                    <a:gd name="T4" fmla="*/ 226 w 296"/>
                    <a:gd name="T5" fmla="*/ 1254 h 1254"/>
                    <a:gd name="T6" fmla="*/ 296 w 296"/>
                    <a:gd name="T7" fmla="*/ 1234 h 1254"/>
                    <a:gd name="T8" fmla="*/ 64 w 296"/>
                    <a:gd name="T9" fmla="*/ 0 h 1254"/>
                  </a:gdLst>
                  <a:ahLst/>
                  <a:cxnLst>
                    <a:cxn ang="0">
                      <a:pos x="T0" y="T1"/>
                    </a:cxn>
                    <a:cxn ang="0">
                      <a:pos x="T2" y="T3"/>
                    </a:cxn>
                    <a:cxn ang="0">
                      <a:pos x="T4" y="T5"/>
                    </a:cxn>
                    <a:cxn ang="0">
                      <a:pos x="T6" y="T7"/>
                    </a:cxn>
                    <a:cxn ang="0">
                      <a:pos x="T8" y="T9"/>
                    </a:cxn>
                  </a:cxnLst>
                  <a:rect l="0" t="0" r="r" b="b"/>
                  <a:pathLst>
                    <a:path w="296" h="1254">
                      <a:moveTo>
                        <a:pt x="64" y="0"/>
                      </a:moveTo>
                      <a:lnTo>
                        <a:pt x="0" y="54"/>
                      </a:lnTo>
                      <a:lnTo>
                        <a:pt x="226" y="1254"/>
                      </a:lnTo>
                      <a:lnTo>
                        <a:pt x="296" y="1234"/>
                      </a:lnTo>
                      <a:lnTo>
                        <a:pt x="64"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6" name="Freeform 5965"/>
                <p:cNvSpPr>
                  <a:spLocks noEditPoints="1"/>
                </p:cNvSpPr>
                <p:nvPr/>
              </p:nvSpPr>
              <p:spPr bwMode="auto">
                <a:xfrm>
                  <a:off x="3706" y="2042"/>
                  <a:ext cx="304" cy="1266"/>
                </a:xfrm>
                <a:custGeom>
                  <a:avLst/>
                  <a:gdLst>
                    <a:gd name="T0" fmla="*/ 66 w 304"/>
                    <a:gd name="T1" fmla="*/ 4 h 1266"/>
                    <a:gd name="T2" fmla="*/ 0 w 304"/>
                    <a:gd name="T3" fmla="*/ 60 h 1266"/>
                    <a:gd name="T4" fmla="*/ 226 w 304"/>
                    <a:gd name="T5" fmla="*/ 1266 h 1266"/>
                    <a:gd name="T6" fmla="*/ 304 w 304"/>
                    <a:gd name="T7" fmla="*/ 1244 h 1266"/>
                    <a:gd name="T8" fmla="*/ 70 w 304"/>
                    <a:gd name="T9" fmla="*/ 0 h 1266"/>
                    <a:gd name="T10" fmla="*/ 66 w 304"/>
                    <a:gd name="T11" fmla="*/ 4 h 1266"/>
                    <a:gd name="T12" fmla="*/ 66 w 304"/>
                    <a:gd name="T13" fmla="*/ 14 h 1266"/>
                    <a:gd name="T14" fmla="*/ 66 w 304"/>
                    <a:gd name="T15" fmla="*/ 14 h 1266"/>
                    <a:gd name="T16" fmla="*/ 296 w 304"/>
                    <a:gd name="T17" fmla="*/ 1240 h 1266"/>
                    <a:gd name="T18" fmla="*/ 296 w 304"/>
                    <a:gd name="T19" fmla="*/ 1240 h 1266"/>
                    <a:gd name="T20" fmla="*/ 232 w 304"/>
                    <a:gd name="T21" fmla="*/ 1256 h 1266"/>
                    <a:gd name="T22" fmla="*/ 232 w 304"/>
                    <a:gd name="T23" fmla="*/ 1256 h 1266"/>
                    <a:gd name="T24" fmla="*/ 8 w 304"/>
                    <a:gd name="T25" fmla="*/ 64 h 1266"/>
                    <a:gd name="T26" fmla="*/ 8 w 304"/>
                    <a:gd name="T27" fmla="*/ 64 h 1266"/>
                    <a:gd name="T28" fmla="*/ 66 w 304"/>
                    <a:gd name="T29" fmla="*/ 14 h 1266"/>
                    <a:gd name="T30" fmla="*/ 66 w 304"/>
                    <a:gd name="T31" fmla="*/ 1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1266">
                      <a:moveTo>
                        <a:pt x="66" y="4"/>
                      </a:moveTo>
                      <a:lnTo>
                        <a:pt x="0" y="60"/>
                      </a:lnTo>
                      <a:lnTo>
                        <a:pt x="226" y="1266"/>
                      </a:lnTo>
                      <a:lnTo>
                        <a:pt x="304" y="1244"/>
                      </a:lnTo>
                      <a:lnTo>
                        <a:pt x="70" y="0"/>
                      </a:lnTo>
                      <a:lnTo>
                        <a:pt x="66" y="4"/>
                      </a:lnTo>
                      <a:close/>
                      <a:moveTo>
                        <a:pt x="66" y="14"/>
                      </a:moveTo>
                      <a:lnTo>
                        <a:pt x="66" y="14"/>
                      </a:lnTo>
                      <a:lnTo>
                        <a:pt x="296" y="1240"/>
                      </a:lnTo>
                      <a:lnTo>
                        <a:pt x="296" y="1240"/>
                      </a:lnTo>
                      <a:lnTo>
                        <a:pt x="232" y="1256"/>
                      </a:lnTo>
                      <a:lnTo>
                        <a:pt x="232" y="1256"/>
                      </a:lnTo>
                      <a:lnTo>
                        <a:pt x="8" y="64"/>
                      </a:lnTo>
                      <a:lnTo>
                        <a:pt x="8" y="64"/>
                      </a:lnTo>
                      <a:lnTo>
                        <a:pt x="66" y="14"/>
                      </a:lnTo>
                      <a:lnTo>
                        <a:pt x="66" y="1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7" name="Freeform 5966"/>
                <p:cNvSpPr>
                  <a:spLocks/>
                </p:cNvSpPr>
                <p:nvPr/>
              </p:nvSpPr>
              <p:spPr bwMode="auto">
                <a:xfrm>
                  <a:off x="2834" y="1972"/>
                  <a:ext cx="940" cy="132"/>
                </a:xfrm>
                <a:custGeom>
                  <a:avLst/>
                  <a:gdLst>
                    <a:gd name="T0" fmla="*/ 940 w 940"/>
                    <a:gd name="T1" fmla="*/ 78 h 132"/>
                    <a:gd name="T2" fmla="*/ 940 w 940"/>
                    <a:gd name="T3" fmla="*/ 76 h 132"/>
                    <a:gd name="T4" fmla="*/ 76 w 940"/>
                    <a:gd name="T5" fmla="*/ 0 h 132"/>
                    <a:gd name="T6" fmla="*/ 0 w 940"/>
                    <a:gd name="T7" fmla="*/ 32 h 132"/>
                    <a:gd name="T8" fmla="*/ 876 w 940"/>
                    <a:gd name="T9" fmla="*/ 132 h 132"/>
                    <a:gd name="T10" fmla="*/ 940 w 940"/>
                    <a:gd name="T11" fmla="*/ 78 h 132"/>
                  </a:gdLst>
                  <a:ahLst/>
                  <a:cxnLst>
                    <a:cxn ang="0">
                      <a:pos x="T0" y="T1"/>
                    </a:cxn>
                    <a:cxn ang="0">
                      <a:pos x="T2" y="T3"/>
                    </a:cxn>
                    <a:cxn ang="0">
                      <a:pos x="T4" y="T5"/>
                    </a:cxn>
                    <a:cxn ang="0">
                      <a:pos x="T6" y="T7"/>
                    </a:cxn>
                    <a:cxn ang="0">
                      <a:pos x="T8" y="T9"/>
                    </a:cxn>
                    <a:cxn ang="0">
                      <a:pos x="T10" y="T11"/>
                    </a:cxn>
                  </a:cxnLst>
                  <a:rect l="0" t="0" r="r" b="b"/>
                  <a:pathLst>
                    <a:path w="940" h="132">
                      <a:moveTo>
                        <a:pt x="940" y="78"/>
                      </a:moveTo>
                      <a:lnTo>
                        <a:pt x="940" y="76"/>
                      </a:lnTo>
                      <a:lnTo>
                        <a:pt x="76" y="0"/>
                      </a:lnTo>
                      <a:lnTo>
                        <a:pt x="0" y="32"/>
                      </a:lnTo>
                      <a:lnTo>
                        <a:pt x="876" y="132"/>
                      </a:lnTo>
                      <a:lnTo>
                        <a:pt x="94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8" name="Freeform 5967"/>
                <p:cNvSpPr>
                  <a:spLocks noEditPoints="1"/>
                </p:cNvSpPr>
                <p:nvPr/>
              </p:nvSpPr>
              <p:spPr bwMode="auto">
                <a:xfrm>
                  <a:off x="2818" y="1968"/>
                  <a:ext cx="960" cy="140"/>
                </a:xfrm>
                <a:custGeom>
                  <a:avLst/>
                  <a:gdLst>
                    <a:gd name="T0" fmla="*/ 90 w 960"/>
                    <a:gd name="T1" fmla="*/ 0 h 140"/>
                    <a:gd name="T2" fmla="*/ 0 w 960"/>
                    <a:gd name="T3" fmla="*/ 40 h 140"/>
                    <a:gd name="T4" fmla="*/ 894 w 960"/>
                    <a:gd name="T5" fmla="*/ 140 h 140"/>
                    <a:gd name="T6" fmla="*/ 960 w 960"/>
                    <a:gd name="T7" fmla="*/ 82 h 140"/>
                    <a:gd name="T8" fmla="*/ 960 w 960"/>
                    <a:gd name="T9" fmla="*/ 76 h 140"/>
                    <a:gd name="T10" fmla="*/ 92 w 960"/>
                    <a:gd name="T11" fmla="*/ 0 h 140"/>
                    <a:gd name="T12" fmla="*/ 90 w 960"/>
                    <a:gd name="T13" fmla="*/ 0 h 140"/>
                    <a:gd name="T14" fmla="*/ 92 w 960"/>
                    <a:gd name="T15" fmla="*/ 8 h 140"/>
                    <a:gd name="T16" fmla="*/ 92 w 960"/>
                    <a:gd name="T17" fmla="*/ 8 h 140"/>
                    <a:gd name="T18" fmla="*/ 948 w 960"/>
                    <a:gd name="T19" fmla="*/ 84 h 140"/>
                    <a:gd name="T20" fmla="*/ 948 w 960"/>
                    <a:gd name="T21" fmla="*/ 84 h 140"/>
                    <a:gd name="T22" fmla="*/ 890 w 960"/>
                    <a:gd name="T23" fmla="*/ 132 h 140"/>
                    <a:gd name="T24" fmla="*/ 890 w 960"/>
                    <a:gd name="T25" fmla="*/ 132 h 140"/>
                    <a:gd name="T26" fmla="*/ 30 w 960"/>
                    <a:gd name="T27" fmla="*/ 34 h 140"/>
                    <a:gd name="T28" fmla="*/ 30 w 960"/>
                    <a:gd name="T29" fmla="*/ 34 h 140"/>
                    <a:gd name="T30" fmla="*/ 92 w 960"/>
                    <a:gd name="T31" fmla="*/ 8 h 140"/>
                    <a:gd name="T32" fmla="*/ 92 w 960"/>
                    <a:gd name="T33" fmla="*/ 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0" h="140">
                      <a:moveTo>
                        <a:pt x="90" y="0"/>
                      </a:moveTo>
                      <a:lnTo>
                        <a:pt x="0" y="40"/>
                      </a:lnTo>
                      <a:lnTo>
                        <a:pt x="894" y="140"/>
                      </a:lnTo>
                      <a:lnTo>
                        <a:pt x="960" y="82"/>
                      </a:lnTo>
                      <a:lnTo>
                        <a:pt x="960" y="76"/>
                      </a:lnTo>
                      <a:lnTo>
                        <a:pt x="92" y="0"/>
                      </a:lnTo>
                      <a:lnTo>
                        <a:pt x="90" y="0"/>
                      </a:lnTo>
                      <a:close/>
                      <a:moveTo>
                        <a:pt x="92" y="8"/>
                      </a:moveTo>
                      <a:lnTo>
                        <a:pt x="92" y="8"/>
                      </a:lnTo>
                      <a:lnTo>
                        <a:pt x="948" y="84"/>
                      </a:lnTo>
                      <a:lnTo>
                        <a:pt x="948" y="84"/>
                      </a:lnTo>
                      <a:lnTo>
                        <a:pt x="890" y="132"/>
                      </a:lnTo>
                      <a:lnTo>
                        <a:pt x="890" y="132"/>
                      </a:lnTo>
                      <a:lnTo>
                        <a:pt x="30" y="34"/>
                      </a:lnTo>
                      <a:lnTo>
                        <a:pt x="30" y="34"/>
                      </a:lnTo>
                      <a:lnTo>
                        <a:pt x="92" y="8"/>
                      </a:lnTo>
                      <a:lnTo>
                        <a:pt x="92"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9" name="Freeform 5968"/>
                <p:cNvSpPr>
                  <a:spLocks/>
                </p:cNvSpPr>
                <p:nvPr/>
              </p:nvSpPr>
              <p:spPr bwMode="auto">
                <a:xfrm>
                  <a:off x="2798" y="2004"/>
                  <a:ext cx="910" cy="176"/>
                </a:xfrm>
                <a:custGeom>
                  <a:avLst/>
                  <a:gdLst>
                    <a:gd name="T0" fmla="*/ 910 w 910"/>
                    <a:gd name="T1" fmla="*/ 100 h 176"/>
                    <a:gd name="T2" fmla="*/ 36 w 910"/>
                    <a:gd name="T3" fmla="*/ 0 h 176"/>
                    <a:gd name="T4" fmla="*/ 28 w 910"/>
                    <a:gd name="T5" fmla="*/ 4 h 176"/>
                    <a:gd name="T6" fmla="*/ 0 w 910"/>
                    <a:gd name="T7" fmla="*/ 60 h 176"/>
                    <a:gd name="T8" fmla="*/ 0 w 910"/>
                    <a:gd name="T9" fmla="*/ 64 h 176"/>
                    <a:gd name="T10" fmla="*/ 860 w 910"/>
                    <a:gd name="T11" fmla="*/ 176 h 176"/>
                    <a:gd name="T12" fmla="*/ 910 w 910"/>
                    <a:gd name="T13" fmla="*/ 100 h 176"/>
                  </a:gdLst>
                  <a:ahLst/>
                  <a:cxnLst>
                    <a:cxn ang="0">
                      <a:pos x="T0" y="T1"/>
                    </a:cxn>
                    <a:cxn ang="0">
                      <a:pos x="T2" y="T3"/>
                    </a:cxn>
                    <a:cxn ang="0">
                      <a:pos x="T4" y="T5"/>
                    </a:cxn>
                    <a:cxn ang="0">
                      <a:pos x="T6" y="T7"/>
                    </a:cxn>
                    <a:cxn ang="0">
                      <a:pos x="T8" y="T9"/>
                    </a:cxn>
                    <a:cxn ang="0">
                      <a:pos x="T10" y="T11"/>
                    </a:cxn>
                    <a:cxn ang="0">
                      <a:pos x="T12" y="T13"/>
                    </a:cxn>
                  </a:cxnLst>
                  <a:rect l="0" t="0" r="r" b="b"/>
                  <a:pathLst>
                    <a:path w="910" h="176">
                      <a:moveTo>
                        <a:pt x="910" y="100"/>
                      </a:moveTo>
                      <a:lnTo>
                        <a:pt x="36" y="0"/>
                      </a:lnTo>
                      <a:lnTo>
                        <a:pt x="28" y="4"/>
                      </a:lnTo>
                      <a:lnTo>
                        <a:pt x="0" y="60"/>
                      </a:lnTo>
                      <a:lnTo>
                        <a:pt x="0" y="64"/>
                      </a:lnTo>
                      <a:lnTo>
                        <a:pt x="860" y="176"/>
                      </a:lnTo>
                      <a:lnTo>
                        <a:pt x="91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0" name="Freeform 5969"/>
                <p:cNvSpPr>
                  <a:spLocks noEditPoints="1"/>
                </p:cNvSpPr>
                <p:nvPr/>
              </p:nvSpPr>
              <p:spPr bwMode="auto">
                <a:xfrm>
                  <a:off x="2794" y="2000"/>
                  <a:ext cx="922" cy="184"/>
                </a:xfrm>
                <a:custGeom>
                  <a:avLst/>
                  <a:gdLst>
                    <a:gd name="T0" fmla="*/ 38 w 922"/>
                    <a:gd name="T1" fmla="*/ 2 h 184"/>
                    <a:gd name="T2" fmla="*/ 30 w 922"/>
                    <a:gd name="T3" fmla="*/ 4 h 184"/>
                    <a:gd name="T4" fmla="*/ 0 w 922"/>
                    <a:gd name="T5" fmla="*/ 64 h 184"/>
                    <a:gd name="T6" fmla="*/ 2 w 922"/>
                    <a:gd name="T7" fmla="*/ 70 h 184"/>
                    <a:gd name="T8" fmla="*/ 866 w 922"/>
                    <a:gd name="T9" fmla="*/ 184 h 184"/>
                    <a:gd name="T10" fmla="*/ 922 w 922"/>
                    <a:gd name="T11" fmla="*/ 100 h 184"/>
                    <a:gd name="T12" fmla="*/ 38 w 922"/>
                    <a:gd name="T13" fmla="*/ 0 h 184"/>
                    <a:gd name="T14" fmla="*/ 38 w 922"/>
                    <a:gd name="T15" fmla="*/ 2 h 184"/>
                    <a:gd name="T16" fmla="*/ 40 w 922"/>
                    <a:gd name="T17" fmla="*/ 10 h 184"/>
                    <a:gd name="T18" fmla="*/ 40 w 922"/>
                    <a:gd name="T19" fmla="*/ 10 h 184"/>
                    <a:gd name="T20" fmla="*/ 908 w 922"/>
                    <a:gd name="T21" fmla="*/ 108 h 184"/>
                    <a:gd name="T22" fmla="*/ 908 w 922"/>
                    <a:gd name="T23" fmla="*/ 108 h 184"/>
                    <a:gd name="T24" fmla="*/ 862 w 922"/>
                    <a:gd name="T25" fmla="*/ 176 h 184"/>
                    <a:gd name="T26" fmla="*/ 862 w 922"/>
                    <a:gd name="T27" fmla="*/ 176 h 184"/>
                    <a:gd name="T28" fmla="*/ 8 w 922"/>
                    <a:gd name="T29" fmla="*/ 64 h 184"/>
                    <a:gd name="T30" fmla="*/ 8 w 922"/>
                    <a:gd name="T31" fmla="*/ 64 h 184"/>
                    <a:gd name="T32" fmla="*/ 34 w 922"/>
                    <a:gd name="T33" fmla="*/ 12 h 184"/>
                    <a:gd name="T34" fmla="*/ 34 w 922"/>
                    <a:gd name="T35" fmla="*/ 12 h 184"/>
                    <a:gd name="T36" fmla="*/ 40 w 922"/>
                    <a:gd name="T37" fmla="*/ 10 h 184"/>
                    <a:gd name="T38" fmla="*/ 40 w 922"/>
                    <a:gd name="T39" fmla="*/ 1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2" h="184">
                      <a:moveTo>
                        <a:pt x="38" y="2"/>
                      </a:moveTo>
                      <a:lnTo>
                        <a:pt x="30" y="4"/>
                      </a:lnTo>
                      <a:lnTo>
                        <a:pt x="0" y="64"/>
                      </a:lnTo>
                      <a:lnTo>
                        <a:pt x="2" y="70"/>
                      </a:lnTo>
                      <a:lnTo>
                        <a:pt x="866" y="184"/>
                      </a:lnTo>
                      <a:lnTo>
                        <a:pt x="922" y="100"/>
                      </a:lnTo>
                      <a:lnTo>
                        <a:pt x="38" y="0"/>
                      </a:lnTo>
                      <a:lnTo>
                        <a:pt x="38" y="2"/>
                      </a:lnTo>
                      <a:close/>
                      <a:moveTo>
                        <a:pt x="40" y="10"/>
                      </a:moveTo>
                      <a:lnTo>
                        <a:pt x="40" y="10"/>
                      </a:lnTo>
                      <a:lnTo>
                        <a:pt x="908" y="108"/>
                      </a:lnTo>
                      <a:lnTo>
                        <a:pt x="908" y="108"/>
                      </a:lnTo>
                      <a:lnTo>
                        <a:pt x="862" y="176"/>
                      </a:lnTo>
                      <a:lnTo>
                        <a:pt x="862" y="176"/>
                      </a:lnTo>
                      <a:lnTo>
                        <a:pt x="8" y="64"/>
                      </a:lnTo>
                      <a:lnTo>
                        <a:pt x="8" y="64"/>
                      </a:lnTo>
                      <a:lnTo>
                        <a:pt x="34" y="12"/>
                      </a:lnTo>
                      <a:lnTo>
                        <a:pt x="34" y="12"/>
                      </a:lnTo>
                      <a:lnTo>
                        <a:pt x="40" y="10"/>
                      </a:lnTo>
                      <a:lnTo>
                        <a:pt x="40"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1" name="Freeform 5970"/>
                <p:cNvSpPr>
                  <a:spLocks/>
                </p:cNvSpPr>
                <p:nvPr/>
              </p:nvSpPr>
              <p:spPr bwMode="auto">
                <a:xfrm>
                  <a:off x="2798" y="2068"/>
                  <a:ext cx="1138" cy="1236"/>
                </a:xfrm>
                <a:custGeom>
                  <a:avLst/>
                  <a:gdLst>
                    <a:gd name="T0" fmla="*/ 912 w 1138"/>
                    <a:gd name="T1" fmla="*/ 36 h 1236"/>
                    <a:gd name="T2" fmla="*/ 910 w 1138"/>
                    <a:gd name="T3" fmla="*/ 36 h 1236"/>
                    <a:gd name="T4" fmla="*/ 860 w 1138"/>
                    <a:gd name="T5" fmla="*/ 112 h 1236"/>
                    <a:gd name="T6" fmla="*/ 0 w 1138"/>
                    <a:gd name="T7" fmla="*/ 0 h 1236"/>
                    <a:gd name="T8" fmla="*/ 156 w 1138"/>
                    <a:gd name="T9" fmla="*/ 968 h 1236"/>
                    <a:gd name="T10" fmla="*/ 196 w 1138"/>
                    <a:gd name="T11" fmla="*/ 996 h 1236"/>
                    <a:gd name="T12" fmla="*/ 1024 w 1138"/>
                    <a:gd name="T13" fmla="*/ 1228 h 1236"/>
                    <a:gd name="T14" fmla="*/ 1100 w 1138"/>
                    <a:gd name="T15" fmla="*/ 1220 h 1236"/>
                    <a:gd name="T16" fmla="*/ 1136 w 1138"/>
                    <a:gd name="T17" fmla="*/ 1236 h 1236"/>
                    <a:gd name="T18" fmla="*/ 1138 w 1138"/>
                    <a:gd name="T19" fmla="*/ 1236 h 1236"/>
                    <a:gd name="T20" fmla="*/ 912 w 1138"/>
                    <a:gd name="T21" fmla="*/ 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1236">
                      <a:moveTo>
                        <a:pt x="912" y="36"/>
                      </a:moveTo>
                      <a:lnTo>
                        <a:pt x="910" y="36"/>
                      </a:lnTo>
                      <a:lnTo>
                        <a:pt x="860" y="112"/>
                      </a:lnTo>
                      <a:lnTo>
                        <a:pt x="0" y="0"/>
                      </a:lnTo>
                      <a:lnTo>
                        <a:pt x="156" y="968"/>
                      </a:lnTo>
                      <a:lnTo>
                        <a:pt x="196" y="996"/>
                      </a:lnTo>
                      <a:lnTo>
                        <a:pt x="1024" y="1228"/>
                      </a:lnTo>
                      <a:lnTo>
                        <a:pt x="1100" y="1220"/>
                      </a:lnTo>
                      <a:lnTo>
                        <a:pt x="1136" y="1236"/>
                      </a:lnTo>
                      <a:lnTo>
                        <a:pt x="1138" y="1236"/>
                      </a:lnTo>
                      <a:lnTo>
                        <a:pt x="912" y="36"/>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2" name="Freeform 5971"/>
                <p:cNvSpPr>
                  <a:spLocks noEditPoints="1"/>
                </p:cNvSpPr>
                <p:nvPr/>
              </p:nvSpPr>
              <p:spPr bwMode="auto">
                <a:xfrm>
                  <a:off x="2794" y="2062"/>
                  <a:ext cx="1146" cy="1246"/>
                </a:xfrm>
                <a:custGeom>
                  <a:avLst/>
                  <a:gdLst>
                    <a:gd name="T0" fmla="*/ 0 w 1146"/>
                    <a:gd name="T1" fmla="*/ 6 h 1246"/>
                    <a:gd name="T2" fmla="*/ 156 w 1146"/>
                    <a:gd name="T3" fmla="*/ 976 h 1246"/>
                    <a:gd name="T4" fmla="*/ 198 w 1146"/>
                    <a:gd name="T5" fmla="*/ 1006 h 1246"/>
                    <a:gd name="T6" fmla="*/ 1028 w 1146"/>
                    <a:gd name="T7" fmla="*/ 1238 h 1246"/>
                    <a:gd name="T8" fmla="*/ 1028 w 1146"/>
                    <a:gd name="T9" fmla="*/ 1238 h 1246"/>
                    <a:gd name="T10" fmla="*/ 1104 w 1146"/>
                    <a:gd name="T11" fmla="*/ 1230 h 1246"/>
                    <a:gd name="T12" fmla="*/ 1104 w 1146"/>
                    <a:gd name="T13" fmla="*/ 1230 h 1246"/>
                    <a:gd name="T14" fmla="*/ 1140 w 1146"/>
                    <a:gd name="T15" fmla="*/ 1246 h 1246"/>
                    <a:gd name="T16" fmla="*/ 1146 w 1146"/>
                    <a:gd name="T17" fmla="*/ 1244 h 1246"/>
                    <a:gd name="T18" fmla="*/ 920 w 1146"/>
                    <a:gd name="T19" fmla="*/ 38 h 1246"/>
                    <a:gd name="T20" fmla="*/ 912 w 1146"/>
                    <a:gd name="T21" fmla="*/ 38 h 1246"/>
                    <a:gd name="T22" fmla="*/ 912 w 1146"/>
                    <a:gd name="T23" fmla="*/ 38 h 1246"/>
                    <a:gd name="T24" fmla="*/ 862 w 1146"/>
                    <a:gd name="T25" fmla="*/ 114 h 1246"/>
                    <a:gd name="T26" fmla="*/ 862 w 1146"/>
                    <a:gd name="T27" fmla="*/ 114 h 1246"/>
                    <a:gd name="T28" fmla="*/ 0 w 1146"/>
                    <a:gd name="T29" fmla="*/ 0 h 1246"/>
                    <a:gd name="T30" fmla="*/ 0 w 1146"/>
                    <a:gd name="T31" fmla="*/ 6 h 1246"/>
                    <a:gd name="T32" fmla="*/ 10 w 1146"/>
                    <a:gd name="T33" fmla="*/ 10 h 1246"/>
                    <a:gd name="T34" fmla="*/ 10 w 1146"/>
                    <a:gd name="T35" fmla="*/ 10 h 1246"/>
                    <a:gd name="T36" fmla="*/ 866 w 1146"/>
                    <a:gd name="T37" fmla="*/ 122 h 1246"/>
                    <a:gd name="T38" fmla="*/ 866 w 1146"/>
                    <a:gd name="T39" fmla="*/ 122 h 1246"/>
                    <a:gd name="T40" fmla="*/ 914 w 1146"/>
                    <a:gd name="T41" fmla="*/ 50 h 1246"/>
                    <a:gd name="T42" fmla="*/ 914 w 1146"/>
                    <a:gd name="T43" fmla="*/ 50 h 1246"/>
                    <a:gd name="T44" fmla="*/ 1136 w 1146"/>
                    <a:gd name="T45" fmla="*/ 1236 h 1246"/>
                    <a:gd name="T46" fmla="*/ 1136 w 1146"/>
                    <a:gd name="T47" fmla="*/ 1236 h 1246"/>
                    <a:gd name="T48" fmla="*/ 1104 w 1146"/>
                    <a:gd name="T49" fmla="*/ 1222 h 1246"/>
                    <a:gd name="T50" fmla="*/ 1104 w 1146"/>
                    <a:gd name="T51" fmla="*/ 1222 h 1246"/>
                    <a:gd name="T52" fmla="*/ 1028 w 1146"/>
                    <a:gd name="T53" fmla="*/ 1230 h 1246"/>
                    <a:gd name="T54" fmla="*/ 1028 w 1146"/>
                    <a:gd name="T55" fmla="*/ 1230 h 1246"/>
                    <a:gd name="T56" fmla="*/ 202 w 1146"/>
                    <a:gd name="T57" fmla="*/ 998 h 1246"/>
                    <a:gd name="T58" fmla="*/ 202 w 1146"/>
                    <a:gd name="T59" fmla="*/ 998 h 1246"/>
                    <a:gd name="T60" fmla="*/ 164 w 1146"/>
                    <a:gd name="T61" fmla="*/ 972 h 1246"/>
                    <a:gd name="T62" fmla="*/ 164 w 1146"/>
                    <a:gd name="T63" fmla="*/ 972 h 1246"/>
                    <a:gd name="T64" fmla="*/ 10 w 1146"/>
                    <a:gd name="T65" fmla="*/ 10 h 1246"/>
                    <a:gd name="T66" fmla="*/ 10 w 1146"/>
                    <a:gd name="T67" fmla="*/ 1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6" h="1246">
                      <a:moveTo>
                        <a:pt x="0" y="6"/>
                      </a:moveTo>
                      <a:lnTo>
                        <a:pt x="156" y="976"/>
                      </a:lnTo>
                      <a:lnTo>
                        <a:pt x="198" y="1006"/>
                      </a:lnTo>
                      <a:lnTo>
                        <a:pt x="1028" y="1238"/>
                      </a:lnTo>
                      <a:lnTo>
                        <a:pt x="1028" y="1238"/>
                      </a:lnTo>
                      <a:lnTo>
                        <a:pt x="1104" y="1230"/>
                      </a:lnTo>
                      <a:lnTo>
                        <a:pt x="1104" y="1230"/>
                      </a:lnTo>
                      <a:lnTo>
                        <a:pt x="1140" y="1246"/>
                      </a:lnTo>
                      <a:lnTo>
                        <a:pt x="1146" y="1244"/>
                      </a:lnTo>
                      <a:lnTo>
                        <a:pt x="920" y="38"/>
                      </a:lnTo>
                      <a:lnTo>
                        <a:pt x="912" y="38"/>
                      </a:lnTo>
                      <a:lnTo>
                        <a:pt x="912" y="38"/>
                      </a:lnTo>
                      <a:lnTo>
                        <a:pt x="862" y="114"/>
                      </a:lnTo>
                      <a:lnTo>
                        <a:pt x="862" y="114"/>
                      </a:lnTo>
                      <a:lnTo>
                        <a:pt x="0" y="0"/>
                      </a:lnTo>
                      <a:lnTo>
                        <a:pt x="0" y="6"/>
                      </a:lnTo>
                      <a:close/>
                      <a:moveTo>
                        <a:pt x="10" y="10"/>
                      </a:moveTo>
                      <a:lnTo>
                        <a:pt x="10" y="10"/>
                      </a:lnTo>
                      <a:lnTo>
                        <a:pt x="866" y="122"/>
                      </a:lnTo>
                      <a:lnTo>
                        <a:pt x="866" y="122"/>
                      </a:lnTo>
                      <a:lnTo>
                        <a:pt x="914" y="50"/>
                      </a:lnTo>
                      <a:lnTo>
                        <a:pt x="914" y="50"/>
                      </a:lnTo>
                      <a:lnTo>
                        <a:pt x="1136" y="1236"/>
                      </a:lnTo>
                      <a:lnTo>
                        <a:pt x="1136" y="1236"/>
                      </a:lnTo>
                      <a:lnTo>
                        <a:pt x="1104" y="1222"/>
                      </a:lnTo>
                      <a:lnTo>
                        <a:pt x="1104" y="1222"/>
                      </a:lnTo>
                      <a:lnTo>
                        <a:pt x="1028" y="1230"/>
                      </a:lnTo>
                      <a:lnTo>
                        <a:pt x="1028" y="1230"/>
                      </a:lnTo>
                      <a:lnTo>
                        <a:pt x="202" y="998"/>
                      </a:lnTo>
                      <a:lnTo>
                        <a:pt x="202" y="998"/>
                      </a:lnTo>
                      <a:lnTo>
                        <a:pt x="164" y="972"/>
                      </a:lnTo>
                      <a:lnTo>
                        <a:pt x="164" y="972"/>
                      </a:lnTo>
                      <a:lnTo>
                        <a:pt x="10" y="10"/>
                      </a:lnTo>
                      <a:lnTo>
                        <a:pt x="10"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3" name="Freeform 5972"/>
                <p:cNvSpPr>
                  <a:spLocks/>
                </p:cNvSpPr>
                <p:nvPr/>
              </p:nvSpPr>
              <p:spPr bwMode="auto">
                <a:xfrm>
                  <a:off x="3986" y="3266"/>
                  <a:ext cx="594" cy="104"/>
                </a:xfrm>
                <a:custGeom>
                  <a:avLst/>
                  <a:gdLst>
                    <a:gd name="T0" fmla="*/ 0 w 594"/>
                    <a:gd name="T1" fmla="*/ 8 h 104"/>
                    <a:gd name="T2" fmla="*/ 332 w 594"/>
                    <a:gd name="T3" fmla="*/ 104 h 104"/>
                    <a:gd name="T4" fmla="*/ 594 w 594"/>
                    <a:gd name="T5" fmla="*/ 72 h 104"/>
                    <a:gd name="T6" fmla="*/ 592 w 594"/>
                    <a:gd name="T7" fmla="*/ 64 h 104"/>
                    <a:gd name="T8" fmla="*/ 592 w 594"/>
                    <a:gd name="T9" fmla="*/ 64 h 104"/>
                    <a:gd name="T10" fmla="*/ 332 w 594"/>
                    <a:gd name="T11" fmla="*/ 96 h 104"/>
                    <a:gd name="T12" fmla="*/ 332 w 594"/>
                    <a:gd name="T13" fmla="*/ 96 h 104"/>
                    <a:gd name="T14" fmla="*/ 2 w 594"/>
                    <a:gd name="T15" fmla="*/ 0 h 104"/>
                    <a:gd name="T16" fmla="*/ 0 w 594"/>
                    <a:gd name="T17"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104">
                      <a:moveTo>
                        <a:pt x="0" y="8"/>
                      </a:moveTo>
                      <a:lnTo>
                        <a:pt x="332" y="104"/>
                      </a:lnTo>
                      <a:lnTo>
                        <a:pt x="594" y="72"/>
                      </a:lnTo>
                      <a:lnTo>
                        <a:pt x="592" y="64"/>
                      </a:lnTo>
                      <a:lnTo>
                        <a:pt x="592" y="64"/>
                      </a:lnTo>
                      <a:lnTo>
                        <a:pt x="332" y="96"/>
                      </a:lnTo>
                      <a:lnTo>
                        <a:pt x="332" y="96"/>
                      </a:lnTo>
                      <a:lnTo>
                        <a:pt x="2" y="0"/>
                      </a:ln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4" name="Freeform 5973"/>
                <p:cNvSpPr>
                  <a:spLocks/>
                </p:cNvSpPr>
                <p:nvPr/>
              </p:nvSpPr>
              <p:spPr bwMode="auto">
                <a:xfrm>
                  <a:off x="3034" y="3348"/>
                  <a:ext cx="660" cy="242"/>
                </a:xfrm>
                <a:custGeom>
                  <a:avLst/>
                  <a:gdLst>
                    <a:gd name="T0" fmla="*/ 660 w 660"/>
                    <a:gd name="T1" fmla="*/ 120 h 242"/>
                    <a:gd name="T2" fmla="*/ 660 w 660"/>
                    <a:gd name="T3" fmla="*/ 120 h 242"/>
                    <a:gd name="T4" fmla="*/ 656 w 660"/>
                    <a:gd name="T5" fmla="*/ 112 h 242"/>
                    <a:gd name="T6" fmla="*/ 646 w 660"/>
                    <a:gd name="T7" fmla="*/ 104 h 242"/>
                    <a:gd name="T8" fmla="*/ 632 w 660"/>
                    <a:gd name="T9" fmla="*/ 96 h 242"/>
                    <a:gd name="T10" fmla="*/ 614 w 660"/>
                    <a:gd name="T11" fmla="*/ 86 h 242"/>
                    <a:gd name="T12" fmla="*/ 570 w 660"/>
                    <a:gd name="T13" fmla="*/ 66 h 242"/>
                    <a:gd name="T14" fmla="*/ 522 w 660"/>
                    <a:gd name="T15" fmla="*/ 48 h 242"/>
                    <a:gd name="T16" fmla="*/ 434 w 660"/>
                    <a:gd name="T17" fmla="*/ 16 h 242"/>
                    <a:gd name="T18" fmla="*/ 394 w 660"/>
                    <a:gd name="T19" fmla="*/ 2 h 242"/>
                    <a:gd name="T20" fmla="*/ 394 w 660"/>
                    <a:gd name="T21" fmla="*/ 2 h 242"/>
                    <a:gd name="T22" fmla="*/ 348 w 660"/>
                    <a:gd name="T23" fmla="*/ 0 h 242"/>
                    <a:gd name="T24" fmla="*/ 304 w 660"/>
                    <a:gd name="T25" fmla="*/ 0 h 242"/>
                    <a:gd name="T26" fmla="*/ 264 w 660"/>
                    <a:gd name="T27" fmla="*/ 2 h 242"/>
                    <a:gd name="T28" fmla="*/ 226 w 660"/>
                    <a:gd name="T29" fmla="*/ 6 h 242"/>
                    <a:gd name="T30" fmla="*/ 192 w 660"/>
                    <a:gd name="T31" fmla="*/ 12 h 242"/>
                    <a:gd name="T32" fmla="*/ 162 w 660"/>
                    <a:gd name="T33" fmla="*/ 22 h 242"/>
                    <a:gd name="T34" fmla="*/ 132 w 660"/>
                    <a:gd name="T35" fmla="*/ 30 h 242"/>
                    <a:gd name="T36" fmla="*/ 106 w 660"/>
                    <a:gd name="T37" fmla="*/ 40 h 242"/>
                    <a:gd name="T38" fmla="*/ 84 w 660"/>
                    <a:gd name="T39" fmla="*/ 50 h 242"/>
                    <a:gd name="T40" fmla="*/ 64 w 660"/>
                    <a:gd name="T41" fmla="*/ 62 h 242"/>
                    <a:gd name="T42" fmla="*/ 32 w 660"/>
                    <a:gd name="T43" fmla="*/ 82 h 242"/>
                    <a:gd name="T44" fmla="*/ 10 w 660"/>
                    <a:gd name="T45" fmla="*/ 98 h 242"/>
                    <a:gd name="T46" fmla="*/ 0 w 660"/>
                    <a:gd name="T47" fmla="*/ 108 h 242"/>
                    <a:gd name="T48" fmla="*/ 0 w 660"/>
                    <a:gd name="T49" fmla="*/ 108 h 242"/>
                    <a:gd name="T50" fmla="*/ 30 w 660"/>
                    <a:gd name="T51" fmla="*/ 126 h 242"/>
                    <a:gd name="T52" fmla="*/ 72 w 660"/>
                    <a:gd name="T53" fmla="*/ 148 h 242"/>
                    <a:gd name="T54" fmla="*/ 120 w 660"/>
                    <a:gd name="T55" fmla="*/ 170 h 242"/>
                    <a:gd name="T56" fmla="*/ 170 w 660"/>
                    <a:gd name="T57" fmla="*/ 192 h 242"/>
                    <a:gd name="T58" fmla="*/ 222 w 660"/>
                    <a:gd name="T59" fmla="*/ 212 h 242"/>
                    <a:gd name="T60" fmla="*/ 272 w 660"/>
                    <a:gd name="T61" fmla="*/ 228 h 242"/>
                    <a:gd name="T62" fmla="*/ 314 w 660"/>
                    <a:gd name="T63" fmla="*/ 238 h 242"/>
                    <a:gd name="T64" fmla="*/ 330 w 660"/>
                    <a:gd name="T65" fmla="*/ 242 h 242"/>
                    <a:gd name="T66" fmla="*/ 346 w 660"/>
                    <a:gd name="T67" fmla="*/ 242 h 242"/>
                    <a:gd name="T68" fmla="*/ 346 w 660"/>
                    <a:gd name="T69" fmla="*/ 242 h 242"/>
                    <a:gd name="T70" fmla="*/ 378 w 660"/>
                    <a:gd name="T71" fmla="*/ 240 h 242"/>
                    <a:gd name="T72" fmla="*/ 418 w 660"/>
                    <a:gd name="T73" fmla="*/ 234 h 242"/>
                    <a:gd name="T74" fmla="*/ 464 w 660"/>
                    <a:gd name="T75" fmla="*/ 222 h 242"/>
                    <a:gd name="T76" fmla="*/ 510 w 660"/>
                    <a:gd name="T77" fmla="*/ 208 h 242"/>
                    <a:gd name="T78" fmla="*/ 556 w 660"/>
                    <a:gd name="T79" fmla="*/ 190 h 242"/>
                    <a:gd name="T80" fmla="*/ 578 w 660"/>
                    <a:gd name="T81" fmla="*/ 180 h 242"/>
                    <a:gd name="T82" fmla="*/ 598 w 660"/>
                    <a:gd name="T83" fmla="*/ 168 h 242"/>
                    <a:gd name="T84" fmla="*/ 618 w 660"/>
                    <a:gd name="T85" fmla="*/ 158 h 242"/>
                    <a:gd name="T86" fmla="*/ 634 w 660"/>
                    <a:gd name="T87" fmla="*/ 146 h 242"/>
                    <a:gd name="T88" fmla="*/ 648 w 660"/>
                    <a:gd name="T89" fmla="*/ 132 h 242"/>
                    <a:gd name="T90" fmla="*/ 660 w 660"/>
                    <a:gd name="T91" fmla="*/ 120 h 242"/>
                    <a:gd name="T92" fmla="*/ 660 w 660"/>
                    <a:gd name="T93" fmla="*/ 12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0" h="242">
                      <a:moveTo>
                        <a:pt x="660" y="120"/>
                      </a:moveTo>
                      <a:lnTo>
                        <a:pt x="660" y="120"/>
                      </a:lnTo>
                      <a:lnTo>
                        <a:pt x="656" y="112"/>
                      </a:lnTo>
                      <a:lnTo>
                        <a:pt x="646" y="104"/>
                      </a:lnTo>
                      <a:lnTo>
                        <a:pt x="632" y="96"/>
                      </a:lnTo>
                      <a:lnTo>
                        <a:pt x="614" y="86"/>
                      </a:lnTo>
                      <a:lnTo>
                        <a:pt x="570" y="66"/>
                      </a:lnTo>
                      <a:lnTo>
                        <a:pt x="522" y="48"/>
                      </a:lnTo>
                      <a:lnTo>
                        <a:pt x="434" y="16"/>
                      </a:lnTo>
                      <a:lnTo>
                        <a:pt x="394" y="2"/>
                      </a:lnTo>
                      <a:lnTo>
                        <a:pt x="394" y="2"/>
                      </a:lnTo>
                      <a:lnTo>
                        <a:pt x="348" y="0"/>
                      </a:lnTo>
                      <a:lnTo>
                        <a:pt x="304" y="0"/>
                      </a:lnTo>
                      <a:lnTo>
                        <a:pt x="264" y="2"/>
                      </a:lnTo>
                      <a:lnTo>
                        <a:pt x="226" y="6"/>
                      </a:lnTo>
                      <a:lnTo>
                        <a:pt x="192" y="12"/>
                      </a:lnTo>
                      <a:lnTo>
                        <a:pt x="162" y="22"/>
                      </a:lnTo>
                      <a:lnTo>
                        <a:pt x="132" y="30"/>
                      </a:lnTo>
                      <a:lnTo>
                        <a:pt x="106" y="40"/>
                      </a:lnTo>
                      <a:lnTo>
                        <a:pt x="84" y="50"/>
                      </a:lnTo>
                      <a:lnTo>
                        <a:pt x="64" y="62"/>
                      </a:lnTo>
                      <a:lnTo>
                        <a:pt x="32" y="82"/>
                      </a:lnTo>
                      <a:lnTo>
                        <a:pt x="10" y="98"/>
                      </a:lnTo>
                      <a:lnTo>
                        <a:pt x="0" y="108"/>
                      </a:lnTo>
                      <a:lnTo>
                        <a:pt x="0" y="108"/>
                      </a:lnTo>
                      <a:lnTo>
                        <a:pt x="30" y="126"/>
                      </a:lnTo>
                      <a:lnTo>
                        <a:pt x="72" y="148"/>
                      </a:lnTo>
                      <a:lnTo>
                        <a:pt x="120" y="170"/>
                      </a:lnTo>
                      <a:lnTo>
                        <a:pt x="170" y="192"/>
                      </a:lnTo>
                      <a:lnTo>
                        <a:pt x="222" y="212"/>
                      </a:lnTo>
                      <a:lnTo>
                        <a:pt x="272" y="228"/>
                      </a:lnTo>
                      <a:lnTo>
                        <a:pt x="314" y="238"/>
                      </a:lnTo>
                      <a:lnTo>
                        <a:pt x="330" y="242"/>
                      </a:lnTo>
                      <a:lnTo>
                        <a:pt x="346" y="242"/>
                      </a:lnTo>
                      <a:lnTo>
                        <a:pt x="346" y="242"/>
                      </a:lnTo>
                      <a:lnTo>
                        <a:pt x="378" y="240"/>
                      </a:lnTo>
                      <a:lnTo>
                        <a:pt x="418" y="234"/>
                      </a:lnTo>
                      <a:lnTo>
                        <a:pt x="464" y="222"/>
                      </a:lnTo>
                      <a:lnTo>
                        <a:pt x="510" y="208"/>
                      </a:lnTo>
                      <a:lnTo>
                        <a:pt x="556" y="190"/>
                      </a:lnTo>
                      <a:lnTo>
                        <a:pt x="578" y="180"/>
                      </a:lnTo>
                      <a:lnTo>
                        <a:pt x="598" y="168"/>
                      </a:lnTo>
                      <a:lnTo>
                        <a:pt x="618" y="158"/>
                      </a:lnTo>
                      <a:lnTo>
                        <a:pt x="634" y="146"/>
                      </a:lnTo>
                      <a:lnTo>
                        <a:pt x="648" y="132"/>
                      </a:lnTo>
                      <a:lnTo>
                        <a:pt x="660" y="120"/>
                      </a:lnTo>
                      <a:lnTo>
                        <a:pt x="660"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5" name="Freeform 5974"/>
                <p:cNvSpPr>
                  <a:spLocks noEditPoints="1"/>
                </p:cNvSpPr>
                <p:nvPr/>
              </p:nvSpPr>
              <p:spPr bwMode="auto">
                <a:xfrm>
                  <a:off x="3028" y="3344"/>
                  <a:ext cx="670" cy="250"/>
                </a:xfrm>
                <a:custGeom>
                  <a:avLst/>
                  <a:gdLst>
                    <a:gd name="T0" fmla="*/ 0 w 670"/>
                    <a:gd name="T1" fmla="*/ 112 h 250"/>
                    <a:gd name="T2" fmla="*/ 4 w 670"/>
                    <a:gd name="T3" fmla="*/ 116 h 250"/>
                    <a:gd name="T4" fmla="*/ 74 w 670"/>
                    <a:gd name="T5" fmla="*/ 154 h 250"/>
                    <a:gd name="T6" fmla="*/ 174 w 670"/>
                    <a:gd name="T7" fmla="*/ 198 h 250"/>
                    <a:gd name="T8" fmla="*/ 276 w 670"/>
                    <a:gd name="T9" fmla="*/ 236 h 250"/>
                    <a:gd name="T10" fmla="*/ 336 w 670"/>
                    <a:gd name="T11" fmla="*/ 250 h 250"/>
                    <a:gd name="T12" fmla="*/ 352 w 670"/>
                    <a:gd name="T13" fmla="*/ 250 h 250"/>
                    <a:gd name="T14" fmla="*/ 424 w 670"/>
                    <a:gd name="T15" fmla="*/ 242 h 250"/>
                    <a:gd name="T16" fmla="*/ 518 w 670"/>
                    <a:gd name="T17" fmla="*/ 216 h 250"/>
                    <a:gd name="T18" fmla="*/ 586 w 670"/>
                    <a:gd name="T19" fmla="*/ 186 h 250"/>
                    <a:gd name="T20" fmla="*/ 626 w 670"/>
                    <a:gd name="T21" fmla="*/ 164 h 250"/>
                    <a:gd name="T22" fmla="*/ 658 w 670"/>
                    <a:gd name="T23" fmla="*/ 140 h 250"/>
                    <a:gd name="T24" fmla="*/ 670 w 670"/>
                    <a:gd name="T25" fmla="*/ 124 h 250"/>
                    <a:gd name="T26" fmla="*/ 670 w 670"/>
                    <a:gd name="T27" fmla="*/ 122 h 250"/>
                    <a:gd name="T28" fmla="*/ 656 w 670"/>
                    <a:gd name="T29" fmla="*/ 108 h 250"/>
                    <a:gd name="T30" fmla="*/ 626 w 670"/>
                    <a:gd name="T31" fmla="*/ 90 h 250"/>
                    <a:gd name="T32" fmla="*/ 540 w 670"/>
                    <a:gd name="T33" fmla="*/ 52 h 250"/>
                    <a:gd name="T34" fmla="*/ 400 w 670"/>
                    <a:gd name="T35" fmla="*/ 2 h 250"/>
                    <a:gd name="T36" fmla="*/ 354 w 670"/>
                    <a:gd name="T37" fmla="*/ 0 h 250"/>
                    <a:gd name="T38" fmla="*/ 270 w 670"/>
                    <a:gd name="T39" fmla="*/ 2 h 250"/>
                    <a:gd name="T40" fmla="*/ 196 w 670"/>
                    <a:gd name="T41" fmla="*/ 14 h 250"/>
                    <a:gd name="T42" fmla="*/ 136 w 670"/>
                    <a:gd name="T43" fmla="*/ 32 h 250"/>
                    <a:gd name="T44" fmla="*/ 88 w 670"/>
                    <a:gd name="T45" fmla="*/ 52 h 250"/>
                    <a:gd name="T46" fmla="*/ 34 w 670"/>
                    <a:gd name="T47" fmla="*/ 84 h 250"/>
                    <a:gd name="T48" fmla="*/ 4 w 670"/>
                    <a:gd name="T49" fmla="*/ 108 h 250"/>
                    <a:gd name="T50" fmla="*/ 398 w 670"/>
                    <a:gd name="T51" fmla="*/ 10 h 250"/>
                    <a:gd name="T52" fmla="*/ 480 w 670"/>
                    <a:gd name="T53" fmla="*/ 38 h 250"/>
                    <a:gd name="T54" fmla="*/ 598 w 670"/>
                    <a:gd name="T55" fmla="*/ 84 h 250"/>
                    <a:gd name="T56" fmla="*/ 650 w 670"/>
                    <a:gd name="T57" fmla="*/ 112 h 250"/>
                    <a:gd name="T58" fmla="*/ 662 w 670"/>
                    <a:gd name="T59" fmla="*/ 124 h 250"/>
                    <a:gd name="T60" fmla="*/ 650 w 670"/>
                    <a:gd name="T61" fmla="*/ 136 h 250"/>
                    <a:gd name="T62" fmla="*/ 618 w 670"/>
                    <a:gd name="T63" fmla="*/ 160 h 250"/>
                    <a:gd name="T64" fmla="*/ 558 w 670"/>
                    <a:gd name="T65" fmla="*/ 190 h 250"/>
                    <a:gd name="T66" fmla="*/ 466 w 670"/>
                    <a:gd name="T67" fmla="*/ 222 h 250"/>
                    <a:gd name="T68" fmla="*/ 384 w 670"/>
                    <a:gd name="T69" fmla="*/ 240 h 250"/>
                    <a:gd name="T70" fmla="*/ 352 w 670"/>
                    <a:gd name="T71" fmla="*/ 242 h 250"/>
                    <a:gd name="T72" fmla="*/ 320 w 670"/>
                    <a:gd name="T73" fmla="*/ 238 h 250"/>
                    <a:gd name="T74" fmla="*/ 232 w 670"/>
                    <a:gd name="T75" fmla="*/ 212 h 250"/>
                    <a:gd name="T76" fmla="*/ 130 w 670"/>
                    <a:gd name="T77" fmla="*/ 172 h 250"/>
                    <a:gd name="T78" fmla="*/ 44 w 670"/>
                    <a:gd name="T79" fmla="*/ 128 h 250"/>
                    <a:gd name="T80" fmla="*/ 12 w 670"/>
                    <a:gd name="T81" fmla="*/ 112 h 250"/>
                    <a:gd name="T82" fmla="*/ 50 w 670"/>
                    <a:gd name="T83" fmla="*/ 82 h 250"/>
                    <a:gd name="T84" fmla="*/ 104 w 670"/>
                    <a:gd name="T85" fmla="*/ 54 h 250"/>
                    <a:gd name="T86" fmla="*/ 150 w 670"/>
                    <a:gd name="T87" fmla="*/ 34 h 250"/>
                    <a:gd name="T88" fmla="*/ 208 w 670"/>
                    <a:gd name="T89" fmla="*/ 18 h 250"/>
                    <a:gd name="T90" fmla="*/ 276 w 670"/>
                    <a:gd name="T91" fmla="*/ 10 h 250"/>
                    <a:gd name="T92" fmla="*/ 356 w 670"/>
                    <a:gd name="T93" fmla="*/ 8 h 250"/>
                    <a:gd name="T94" fmla="*/ 398 w 670"/>
                    <a:gd name="T95" fmla="*/ 1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250">
                      <a:moveTo>
                        <a:pt x="4" y="108"/>
                      </a:moveTo>
                      <a:lnTo>
                        <a:pt x="0" y="112"/>
                      </a:lnTo>
                      <a:lnTo>
                        <a:pt x="4" y="116"/>
                      </a:lnTo>
                      <a:lnTo>
                        <a:pt x="4" y="116"/>
                      </a:lnTo>
                      <a:lnTo>
                        <a:pt x="34" y="132"/>
                      </a:lnTo>
                      <a:lnTo>
                        <a:pt x="74" y="154"/>
                      </a:lnTo>
                      <a:lnTo>
                        <a:pt x="122" y="176"/>
                      </a:lnTo>
                      <a:lnTo>
                        <a:pt x="174" y="198"/>
                      </a:lnTo>
                      <a:lnTo>
                        <a:pt x="226" y="218"/>
                      </a:lnTo>
                      <a:lnTo>
                        <a:pt x="276" y="236"/>
                      </a:lnTo>
                      <a:lnTo>
                        <a:pt x="318" y="246"/>
                      </a:lnTo>
                      <a:lnTo>
                        <a:pt x="336" y="250"/>
                      </a:lnTo>
                      <a:lnTo>
                        <a:pt x="352" y="250"/>
                      </a:lnTo>
                      <a:lnTo>
                        <a:pt x="352" y="250"/>
                      </a:lnTo>
                      <a:lnTo>
                        <a:pt x="384" y="248"/>
                      </a:lnTo>
                      <a:lnTo>
                        <a:pt x="424" y="242"/>
                      </a:lnTo>
                      <a:lnTo>
                        <a:pt x="470" y="230"/>
                      </a:lnTo>
                      <a:lnTo>
                        <a:pt x="518" y="216"/>
                      </a:lnTo>
                      <a:lnTo>
                        <a:pt x="564" y="196"/>
                      </a:lnTo>
                      <a:lnTo>
                        <a:pt x="586" y="186"/>
                      </a:lnTo>
                      <a:lnTo>
                        <a:pt x="608" y="176"/>
                      </a:lnTo>
                      <a:lnTo>
                        <a:pt x="626" y="164"/>
                      </a:lnTo>
                      <a:lnTo>
                        <a:pt x="642" y="152"/>
                      </a:lnTo>
                      <a:lnTo>
                        <a:pt x="658" y="140"/>
                      </a:lnTo>
                      <a:lnTo>
                        <a:pt x="670" y="126"/>
                      </a:lnTo>
                      <a:lnTo>
                        <a:pt x="670" y="124"/>
                      </a:lnTo>
                      <a:lnTo>
                        <a:pt x="670" y="122"/>
                      </a:lnTo>
                      <a:lnTo>
                        <a:pt x="670" y="122"/>
                      </a:lnTo>
                      <a:lnTo>
                        <a:pt x="666" y="116"/>
                      </a:lnTo>
                      <a:lnTo>
                        <a:pt x="656" y="108"/>
                      </a:lnTo>
                      <a:lnTo>
                        <a:pt x="644" y="98"/>
                      </a:lnTo>
                      <a:lnTo>
                        <a:pt x="626" y="90"/>
                      </a:lnTo>
                      <a:lnTo>
                        <a:pt x="586" y="70"/>
                      </a:lnTo>
                      <a:lnTo>
                        <a:pt x="540" y="52"/>
                      </a:lnTo>
                      <a:lnTo>
                        <a:pt x="452" y="20"/>
                      </a:lnTo>
                      <a:lnTo>
                        <a:pt x="400" y="2"/>
                      </a:lnTo>
                      <a:lnTo>
                        <a:pt x="400" y="2"/>
                      </a:lnTo>
                      <a:lnTo>
                        <a:pt x="354" y="0"/>
                      </a:lnTo>
                      <a:lnTo>
                        <a:pt x="310" y="0"/>
                      </a:lnTo>
                      <a:lnTo>
                        <a:pt x="270" y="2"/>
                      </a:lnTo>
                      <a:lnTo>
                        <a:pt x="232" y="6"/>
                      </a:lnTo>
                      <a:lnTo>
                        <a:pt x="196" y="14"/>
                      </a:lnTo>
                      <a:lnTo>
                        <a:pt x="166" y="22"/>
                      </a:lnTo>
                      <a:lnTo>
                        <a:pt x="136" y="32"/>
                      </a:lnTo>
                      <a:lnTo>
                        <a:pt x="110" y="42"/>
                      </a:lnTo>
                      <a:lnTo>
                        <a:pt x="88" y="52"/>
                      </a:lnTo>
                      <a:lnTo>
                        <a:pt x="66" y="62"/>
                      </a:lnTo>
                      <a:lnTo>
                        <a:pt x="34" y="84"/>
                      </a:lnTo>
                      <a:lnTo>
                        <a:pt x="14" y="100"/>
                      </a:lnTo>
                      <a:lnTo>
                        <a:pt x="4" y="108"/>
                      </a:lnTo>
                      <a:lnTo>
                        <a:pt x="4" y="108"/>
                      </a:lnTo>
                      <a:close/>
                      <a:moveTo>
                        <a:pt x="398" y="10"/>
                      </a:moveTo>
                      <a:lnTo>
                        <a:pt x="398" y="10"/>
                      </a:lnTo>
                      <a:lnTo>
                        <a:pt x="480" y="38"/>
                      </a:lnTo>
                      <a:lnTo>
                        <a:pt x="562" y="68"/>
                      </a:lnTo>
                      <a:lnTo>
                        <a:pt x="598" y="84"/>
                      </a:lnTo>
                      <a:lnTo>
                        <a:pt x="628" y="98"/>
                      </a:lnTo>
                      <a:lnTo>
                        <a:pt x="650" y="112"/>
                      </a:lnTo>
                      <a:lnTo>
                        <a:pt x="658" y="118"/>
                      </a:lnTo>
                      <a:lnTo>
                        <a:pt x="662" y="124"/>
                      </a:lnTo>
                      <a:lnTo>
                        <a:pt x="662" y="124"/>
                      </a:lnTo>
                      <a:lnTo>
                        <a:pt x="650" y="136"/>
                      </a:lnTo>
                      <a:lnTo>
                        <a:pt x="636" y="148"/>
                      </a:lnTo>
                      <a:lnTo>
                        <a:pt x="618" y="160"/>
                      </a:lnTo>
                      <a:lnTo>
                        <a:pt x="600" y="170"/>
                      </a:lnTo>
                      <a:lnTo>
                        <a:pt x="558" y="190"/>
                      </a:lnTo>
                      <a:lnTo>
                        <a:pt x="512" y="208"/>
                      </a:lnTo>
                      <a:lnTo>
                        <a:pt x="466" y="222"/>
                      </a:lnTo>
                      <a:lnTo>
                        <a:pt x="422" y="234"/>
                      </a:lnTo>
                      <a:lnTo>
                        <a:pt x="384" y="240"/>
                      </a:lnTo>
                      <a:lnTo>
                        <a:pt x="352" y="242"/>
                      </a:lnTo>
                      <a:lnTo>
                        <a:pt x="352" y="242"/>
                      </a:lnTo>
                      <a:lnTo>
                        <a:pt x="338" y="242"/>
                      </a:lnTo>
                      <a:lnTo>
                        <a:pt x="320" y="238"/>
                      </a:lnTo>
                      <a:lnTo>
                        <a:pt x="278" y="228"/>
                      </a:lnTo>
                      <a:lnTo>
                        <a:pt x="232" y="212"/>
                      </a:lnTo>
                      <a:lnTo>
                        <a:pt x="182" y="192"/>
                      </a:lnTo>
                      <a:lnTo>
                        <a:pt x="130" y="172"/>
                      </a:lnTo>
                      <a:lnTo>
                        <a:pt x="84" y="150"/>
                      </a:lnTo>
                      <a:lnTo>
                        <a:pt x="44" y="128"/>
                      </a:lnTo>
                      <a:lnTo>
                        <a:pt x="12" y="112"/>
                      </a:lnTo>
                      <a:lnTo>
                        <a:pt x="12" y="112"/>
                      </a:lnTo>
                      <a:lnTo>
                        <a:pt x="26" y="100"/>
                      </a:lnTo>
                      <a:lnTo>
                        <a:pt x="50" y="82"/>
                      </a:lnTo>
                      <a:lnTo>
                        <a:pt x="84" y="62"/>
                      </a:lnTo>
                      <a:lnTo>
                        <a:pt x="104" y="54"/>
                      </a:lnTo>
                      <a:lnTo>
                        <a:pt x="126" y="44"/>
                      </a:lnTo>
                      <a:lnTo>
                        <a:pt x="150" y="34"/>
                      </a:lnTo>
                      <a:lnTo>
                        <a:pt x="178" y="26"/>
                      </a:lnTo>
                      <a:lnTo>
                        <a:pt x="208" y="18"/>
                      </a:lnTo>
                      <a:lnTo>
                        <a:pt x="242" y="14"/>
                      </a:lnTo>
                      <a:lnTo>
                        <a:pt x="276" y="10"/>
                      </a:lnTo>
                      <a:lnTo>
                        <a:pt x="314" y="8"/>
                      </a:lnTo>
                      <a:lnTo>
                        <a:pt x="356" y="8"/>
                      </a:lnTo>
                      <a:lnTo>
                        <a:pt x="398" y="10"/>
                      </a:lnTo>
                      <a:lnTo>
                        <a:pt x="398" y="1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6" name="Freeform 5975"/>
                <p:cNvSpPr>
                  <a:spLocks/>
                </p:cNvSpPr>
                <p:nvPr/>
              </p:nvSpPr>
              <p:spPr bwMode="auto">
                <a:xfrm>
                  <a:off x="3032" y="3456"/>
                  <a:ext cx="666" cy="196"/>
                </a:xfrm>
                <a:custGeom>
                  <a:avLst/>
                  <a:gdLst>
                    <a:gd name="T0" fmla="*/ 662 w 666"/>
                    <a:gd name="T1" fmla="*/ 12 h 196"/>
                    <a:gd name="T2" fmla="*/ 662 w 666"/>
                    <a:gd name="T3" fmla="*/ 12 h 196"/>
                    <a:gd name="T4" fmla="*/ 650 w 666"/>
                    <a:gd name="T5" fmla="*/ 24 h 196"/>
                    <a:gd name="T6" fmla="*/ 636 w 666"/>
                    <a:gd name="T7" fmla="*/ 38 h 196"/>
                    <a:gd name="T8" fmla="*/ 620 w 666"/>
                    <a:gd name="T9" fmla="*/ 50 h 196"/>
                    <a:gd name="T10" fmla="*/ 600 w 666"/>
                    <a:gd name="T11" fmla="*/ 60 h 196"/>
                    <a:gd name="T12" fmla="*/ 580 w 666"/>
                    <a:gd name="T13" fmla="*/ 72 h 196"/>
                    <a:gd name="T14" fmla="*/ 558 w 666"/>
                    <a:gd name="T15" fmla="*/ 82 h 196"/>
                    <a:gd name="T16" fmla="*/ 512 w 666"/>
                    <a:gd name="T17" fmla="*/ 100 h 196"/>
                    <a:gd name="T18" fmla="*/ 466 w 666"/>
                    <a:gd name="T19" fmla="*/ 114 h 196"/>
                    <a:gd name="T20" fmla="*/ 420 w 666"/>
                    <a:gd name="T21" fmla="*/ 126 h 196"/>
                    <a:gd name="T22" fmla="*/ 380 w 666"/>
                    <a:gd name="T23" fmla="*/ 132 h 196"/>
                    <a:gd name="T24" fmla="*/ 348 w 666"/>
                    <a:gd name="T25" fmla="*/ 134 h 196"/>
                    <a:gd name="T26" fmla="*/ 348 w 666"/>
                    <a:gd name="T27" fmla="*/ 134 h 196"/>
                    <a:gd name="T28" fmla="*/ 332 w 666"/>
                    <a:gd name="T29" fmla="*/ 134 h 196"/>
                    <a:gd name="T30" fmla="*/ 316 w 666"/>
                    <a:gd name="T31" fmla="*/ 130 h 196"/>
                    <a:gd name="T32" fmla="*/ 274 w 666"/>
                    <a:gd name="T33" fmla="*/ 120 h 196"/>
                    <a:gd name="T34" fmla="*/ 224 w 666"/>
                    <a:gd name="T35" fmla="*/ 104 h 196"/>
                    <a:gd name="T36" fmla="*/ 172 w 666"/>
                    <a:gd name="T37" fmla="*/ 84 h 196"/>
                    <a:gd name="T38" fmla="*/ 122 w 666"/>
                    <a:gd name="T39" fmla="*/ 62 h 196"/>
                    <a:gd name="T40" fmla="*/ 74 w 666"/>
                    <a:gd name="T41" fmla="*/ 40 h 196"/>
                    <a:gd name="T42" fmla="*/ 32 w 666"/>
                    <a:gd name="T43" fmla="*/ 18 h 196"/>
                    <a:gd name="T44" fmla="*/ 2 w 666"/>
                    <a:gd name="T45" fmla="*/ 0 h 196"/>
                    <a:gd name="T46" fmla="*/ 2 w 666"/>
                    <a:gd name="T47" fmla="*/ 0 h 196"/>
                    <a:gd name="T48" fmla="*/ 0 w 666"/>
                    <a:gd name="T49" fmla="*/ 2 h 196"/>
                    <a:gd name="T50" fmla="*/ 6 w 666"/>
                    <a:gd name="T51" fmla="*/ 54 h 196"/>
                    <a:gd name="T52" fmla="*/ 6 w 666"/>
                    <a:gd name="T53" fmla="*/ 54 h 196"/>
                    <a:gd name="T54" fmla="*/ 30 w 666"/>
                    <a:gd name="T55" fmla="*/ 72 h 196"/>
                    <a:gd name="T56" fmla="*/ 64 w 666"/>
                    <a:gd name="T57" fmla="*/ 92 h 196"/>
                    <a:gd name="T58" fmla="*/ 102 w 666"/>
                    <a:gd name="T59" fmla="*/ 114 h 196"/>
                    <a:gd name="T60" fmla="*/ 144 w 666"/>
                    <a:gd name="T61" fmla="*/ 134 h 196"/>
                    <a:gd name="T62" fmla="*/ 190 w 666"/>
                    <a:gd name="T63" fmla="*/ 154 h 196"/>
                    <a:gd name="T64" fmla="*/ 234 w 666"/>
                    <a:gd name="T65" fmla="*/ 170 h 196"/>
                    <a:gd name="T66" fmla="*/ 276 w 666"/>
                    <a:gd name="T67" fmla="*/ 184 h 196"/>
                    <a:gd name="T68" fmla="*/ 316 w 666"/>
                    <a:gd name="T69" fmla="*/ 194 h 196"/>
                    <a:gd name="T70" fmla="*/ 316 w 666"/>
                    <a:gd name="T71" fmla="*/ 194 h 196"/>
                    <a:gd name="T72" fmla="*/ 334 w 666"/>
                    <a:gd name="T73" fmla="*/ 196 h 196"/>
                    <a:gd name="T74" fmla="*/ 356 w 666"/>
                    <a:gd name="T75" fmla="*/ 196 h 196"/>
                    <a:gd name="T76" fmla="*/ 378 w 666"/>
                    <a:gd name="T77" fmla="*/ 194 h 196"/>
                    <a:gd name="T78" fmla="*/ 402 w 666"/>
                    <a:gd name="T79" fmla="*/ 190 h 196"/>
                    <a:gd name="T80" fmla="*/ 450 w 666"/>
                    <a:gd name="T81" fmla="*/ 178 h 196"/>
                    <a:gd name="T82" fmla="*/ 498 w 666"/>
                    <a:gd name="T83" fmla="*/ 164 h 196"/>
                    <a:gd name="T84" fmla="*/ 544 w 666"/>
                    <a:gd name="T85" fmla="*/ 148 h 196"/>
                    <a:gd name="T86" fmla="*/ 584 w 666"/>
                    <a:gd name="T87" fmla="*/ 130 h 196"/>
                    <a:gd name="T88" fmla="*/ 612 w 666"/>
                    <a:gd name="T89" fmla="*/ 114 h 196"/>
                    <a:gd name="T90" fmla="*/ 630 w 666"/>
                    <a:gd name="T91" fmla="*/ 102 h 196"/>
                    <a:gd name="T92" fmla="*/ 630 w 666"/>
                    <a:gd name="T93" fmla="*/ 102 h 196"/>
                    <a:gd name="T94" fmla="*/ 648 w 666"/>
                    <a:gd name="T95" fmla="*/ 82 h 196"/>
                    <a:gd name="T96" fmla="*/ 654 w 666"/>
                    <a:gd name="T97" fmla="*/ 72 h 196"/>
                    <a:gd name="T98" fmla="*/ 660 w 666"/>
                    <a:gd name="T99" fmla="*/ 62 h 196"/>
                    <a:gd name="T100" fmla="*/ 664 w 666"/>
                    <a:gd name="T101" fmla="*/ 50 h 196"/>
                    <a:gd name="T102" fmla="*/ 666 w 666"/>
                    <a:gd name="T103" fmla="*/ 38 h 196"/>
                    <a:gd name="T104" fmla="*/ 664 w 666"/>
                    <a:gd name="T105" fmla="*/ 26 h 196"/>
                    <a:gd name="T106" fmla="*/ 662 w 666"/>
                    <a:gd name="T107" fmla="*/ 12 h 196"/>
                    <a:gd name="T108" fmla="*/ 662 w 666"/>
                    <a:gd name="T109" fmla="*/ 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6" h="196">
                      <a:moveTo>
                        <a:pt x="662" y="12"/>
                      </a:moveTo>
                      <a:lnTo>
                        <a:pt x="662" y="12"/>
                      </a:lnTo>
                      <a:lnTo>
                        <a:pt x="650" y="24"/>
                      </a:lnTo>
                      <a:lnTo>
                        <a:pt x="636" y="38"/>
                      </a:lnTo>
                      <a:lnTo>
                        <a:pt x="620" y="50"/>
                      </a:lnTo>
                      <a:lnTo>
                        <a:pt x="600" y="60"/>
                      </a:lnTo>
                      <a:lnTo>
                        <a:pt x="580" y="72"/>
                      </a:lnTo>
                      <a:lnTo>
                        <a:pt x="558" y="82"/>
                      </a:lnTo>
                      <a:lnTo>
                        <a:pt x="512" y="100"/>
                      </a:lnTo>
                      <a:lnTo>
                        <a:pt x="466" y="114"/>
                      </a:lnTo>
                      <a:lnTo>
                        <a:pt x="420" y="126"/>
                      </a:lnTo>
                      <a:lnTo>
                        <a:pt x="380" y="132"/>
                      </a:lnTo>
                      <a:lnTo>
                        <a:pt x="348" y="134"/>
                      </a:lnTo>
                      <a:lnTo>
                        <a:pt x="348" y="134"/>
                      </a:lnTo>
                      <a:lnTo>
                        <a:pt x="332" y="134"/>
                      </a:lnTo>
                      <a:lnTo>
                        <a:pt x="316" y="130"/>
                      </a:lnTo>
                      <a:lnTo>
                        <a:pt x="274" y="120"/>
                      </a:lnTo>
                      <a:lnTo>
                        <a:pt x="224" y="104"/>
                      </a:lnTo>
                      <a:lnTo>
                        <a:pt x="172" y="84"/>
                      </a:lnTo>
                      <a:lnTo>
                        <a:pt x="122" y="62"/>
                      </a:lnTo>
                      <a:lnTo>
                        <a:pt x="74" y="40"/>
                      </a:lnTo>
                      <a:lnTo>
                        <a:pt x="32" y="18"/>
                      </a:lnTo>
                      <a:lnTo>
                        <a:pt x="2" y="0"/>
                      </a:lnTo>
                      <a:lnTo>
                        <a:pt x="2" y="0"/>
                      </a:lnTo>
                      <a:lnTo>
                        <a:pt x="0" y="2"/>
                      </a:lnTo>
                      <a:lnTo>
                        <a:pt x="6" y="54"/>
                      </a:lnTo>
                      <a:lnTo>
                        <a:pt x="6" y="54"/>
                      </a:lnTo>
                      <a:lnTo>
                        <a:pt x="30" y="72"/>
                      </a:lnTo>
                      <a:lnTo>
                        <a:pt x="64" y="92"/>
                      </a:lnTo>
                      <a:lnTo>
                        <a:pt x="102" y="114"/>
                      </a:lnTo>
                      <a:lnTo>
                        <a:pt x="144" y="134"/>
                      </a:lnTo>
                      <a:lnTo>
                        <a:pt x="190" y="154"/>
                      </a:lnTo>
                      <a:lnTo>
                        <a:pt x="234" y="170"/>
                      </a:lnTo>
                      <a:lnTo>
                        <a:pt x="276" y="184"/>
                      </a:lnTo>
                      <a:lnTo>
                        <a:pt x="316" y="194"/>
                      </a:lnTo>
                      <a:lnTo>
                        <a:pt x="316" y="194"/>
                      </a:lnTo>
                      <a:lnTo>
                        <a:pt x="334" y="196"/>
                      </a:lnTo>
                      <a:lnTo>
                        <a:pt x="356" y="196"/>
                      </a:lnTo>
                      <a:lnTo>
                        <a:pt x="378" y="194"/>
                      </a:lnTo>
                      <a:lnTo>
                        <a:pt x="402" y="190"/>
                      </a:lnTo>
                      <a:lnTo>
                        <a:pt x="450" y="178"/>
                      </a:lnTo>
                      <a:lnTo>
                        <a:pt x="498" y="164"/>
                      </a:lnTo>
                      <a:lnTo>
                        <a:pt x="544" y="148"/>
                      </a:lnTo>
                      <a:lnTo>
                        <a:pt x="584" y="130"/>
                      </a:lnTo>
                      <a:lnTo>
                        <a:pt x="612" y="114"/>
                      </a:lnTo>
                      <a:lnTo>
                        <a:pt x="630" y="102"/>
                      </a:lnTo>
                      <a:lnTo>
                        <a:pt x="630" y="102"/>
                      </a:lnTo>
                      <a:lnTo>
                        <a:pt x="648" y="82"/>
                      </a:lnTo>
                      <a:lnTo>
                        <a:pt x="654" y="72"/>
                      </a:lnTo>
                      <a:lnTo>
                        <a:pt x="660" y="62"/>
                      </a:lnTo>
                      <a:lnTo>
                        <a:pt x="664" y="50"/>
                      </a:lnTo>
                      <a:lnTo>
                        <a:pt x="666" y="38"/>
                      </a:lnTo>
                      <a:lnTo>
                        <a:pt x="664" y="26"/>
                      </a:lnTo>
                      <a:lnTo>
                        <a:pt x="662" y="12"/>
                      </a:lnTo>
                      <a:lnTo>
                        <a:pt x="662"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7" name="Freeform 5976"/>
                <p:cNvSpPr>
                  <a:spLocks noEditPoints="1"/>
                </p:cNvSpPr>
                <p:nvPr/>
              </p:nvSpPr>
              <p:spPr bwMode="auto">
                <a:xfrm>
                  <a:off x="3028" y="3450"/>
                  <a:ext cx="674" cy="206"/>
                </a:xfrm>
                <a:custGeom>
                  <a:avLst/>
                  <a:gdLst>
                    <a:gd name="T0" fmla="*/ 0 w 674"/>
                    <a:gd name="T1" fmla="*/ 6 h 206"/>
                    <a:gd name="T2" fmla="*/ 6 w 674"/>
                    <a:gd name="T3" fmla="*/ 62 h 206"/>
                    <a:gd name="T4" fmla="*/ 8 w 674"/>
                    <a:gd name="T5" fmla="*/ 64 h 206"/>
                    <a:gd name="T6" fmla="*/ 66 w 674"/>
                    <a:gd name="T7" fmla="*/ 102 h 206"/>
                    <a:gd name="T8" fmla="*/ 148 w 674"/>
                    <a:gd name="T9" fmla="*/ 144 h 206"/>
                    <a:gd name="T10" fmla="*/ 238 w 674"/>
                    <a:gd name="T11" fmla="*/ 180 h 206"/>
                    <a:gd name="T12" fmla="*/ 318 w 674"/>
                    <a:gd name="T13" fmla="*/ 204 h 206"/>
                    <a:gd name="T14" fmla="*/ 338 w 674"/>
                    <a:gd name="T15" fmla="*/ 206 h 206"/>
                    <a:gd name="T16" fmla="*/ 382 w 674"/>
                    <a:gd name="T17" fmla="*/ 204 h 206"/>
                    <a:gd name="T18" fmla="*/ 456 w 674"/>
                    <a:gd name="T19" fmla="*/ 188 h 206"/>
                    <a:gd name="T20" fmla="*/ 550 w 674"/>
                    <a:gd name="T21" fmla="*/ 156 h 206"/>
                    <a:gd name="T22" fmla="*/ 620 w 674"/>
                    <a:gd name="T23" fmla="*/ 124 h 206"/>
                    <a:gd name="T24" fmla="*/ 636 w 674"/>
                    <a:gd name="T25" fmla="*/ 112 h 206"/>
                    <a:gd name="T26" fmla="*/ 662 w 674"/>
                    <a:gd name="T27" fmla="*/ 82 h 206"/>
                    <a:gd name="T28" fmla="*/ 672 w 674"/>
                    <a:gd name="T29" fmla="*/ 58 h 206"/>
                    <a:gd name="T30" fmla="*/ 672 w 674"/>
                    <a:gd name="T31" fmla="*/ 32 h 206"/>
                    <a:gd name="T32" fmla="*/ 668 w 674"/>
                    <a:gd name="T33" fmla="*/ 10 h 206"/>
                    <a:gd name="T34" fmla="*/ 662 w 674"/>
                    <a:gd name="T35" fmla="*/ 16 h 206"/>
                    <a:gd name="T36" fmla="*/ 638 w 674"/>
                    <a:gd name="T37" fmla="*/ 40 h 206"/>
                    <a:gd name="T38" fmla="*/ 602 w 674"/>
                    <a:gd name="T39" fmla="*/ 64 h 206"/>
                    <a:gd name="T40" fmla="*/ 514 w 674"/>
                    <a:gd name="T41" fmla="*/ 102 h 206"/>
                    <a:gd name="T42" fmla="*/ 424 w 674"/>
                    <a:gd name="T43" fmla="*/ 128 h 206"/>
                    <a:gd name="T44" fmla="*/ 352 w 674"/>
                    <a:gd name="T45" fmla="*/ 136 h 206"/>
                    <a:gd name="T46" fmla="*/ 336 w 674"/>
                    <a:gd name="T47" fmla="*/ 136 h 206"/>
                    <a:gd name="T48" fmla="*/ 278 w 674"/>
                    <a:gd name="T49" fmla="*/ 122 h 206"/>
                    <a:gd name="T50" fmla="*/ 176 w 674"/>
                    <a:gd name="T51" fmla="*/ 84 h 206"/>
                    <a:gd name="T52" fmla="*/ 78 w 674"/>
                    <a:gd name="T53" fmla="*/ 40 h 206"/>
                    <a:gd name="T54" fmla="*/ 8 w 674"/>
                    <a:gd name="T55" fmla="*/ 2 h 206"/>
                    <a:gd name="T56" fmla="*/ 4 w 674"/>
                    <a:gd name="T57" fmla="*/ 2 h 206"/>
                    <a:gd name="T58" fmla="*/ 10 w 674"/>
                    <a:gd name="T59" fmla="*/ 12 h 206"/>
                    <a:gd name="T60" fmla="*/ 82 w 674"/>
                    <a:gd name="T61" fmla="*/ 52 h 206"/>
                    <a:gd name="T62" fmla="*/ 180 w 674"/>
                    <a:gd name="T63" fmla="*/ 94 h 206"/>
                    <a:gd name="T64" fmla="*/ 278 w 674"/>
                    <a:gd name="T65" fmla="*/ 130 h 206"/>
                    <a:gd name="T66" fmla="*/ 336 w 674"/>
                    <a:gd name="T67" fmla="*/ 144 h 206"/>
                    <a:gd name="T68" fmla="*/ 352 w 674"/>
                    <a:gd name="T69" fmla="*/ 144 h 206"/>
                    <a:gd name="T70" fmla="*/ 422 w 674"/>
                    <a:gd name="T71" fmla="*/ 136 h 206"/>
                    <a:gd name="T72" fmla="*/ 512 w 674"/>
                    <a:gd name="T73" fmla="*/ 112 h 206"/>
                    <a:gd name="T74" fmla="*/ 600 w 674"/>
                    <a:gd name="T75" fmla="*/ 74 h 206"/>
                    <a:gd name="T76" fmla="*/ 636 w 674"/>
                    <a:gd name="T77" fmla="*/ 52 h 206"/>
                    <a:gd name="T78" fmla="*/ 664 w 674"/>
                    <a:gd name="T79" fmla="*/ 26 h 206"/>
                    <a:gd name="T80" fmla="*/ 666 w 674"/>
                    <a:gd name="T81" fmla="*/ 40 h 206"/>
                    <a:gd name="T82" fmla="*/ 664 w 674"/>
                    <a:gd name="T83" fmla="*/ 50 h 206"/>
                    <a:gd name="T84" fmla="*/ 656 w 674"/>
                    <a:gd name="T85" fmla="*/ 76 h 206"/>
                    <a:gd name="T86" fmla="*/ 632 w 674"/>
                    <a:gd name="T87" fmla="*/ 106 h 206"/>
                    <a:gd name="T88" fmla="*/ 614 w 674"/>
                    <a:gd name="T89" fmla="*/ 118 h 206"/>
                    <a:gd name="T90" fmla="*/ 546 w 674"/>
                    <a:gd name="T91" fmla="*/ 150 h 206"/>
                    <a:gd name="T92" fmla="*/ 452 w 674"/>
                    <a:gd name="T93" fmla="*/ 180 h 206"/>
                    <a:gd name="T94" fmla="*/ 382 w 674"/>
                    <a:gd name="T95" fmla="*/ 196 h 206"/>
                    <a:gd name="T96" fmla="*/ 338 w 674"/>
                    <a:gd name="T97" fmla="*/ 198 h 206"/>
                    <a:gd name="T98" fmla="*/ 320 w 674"/>
                    <a:gd name="T99" fmla="*/ 196 h 206"/>
                    <a:gd name="T100" fmla="*/ 240 w 674"/>
                    <a:gd name="T101" fmla="*/ 174 h 206"/>
                    <a:gd name="T102" fmla="*/ 152 w 674"/>
                    <a:gd name="T103" fmla="*/ 138 h 206"/>
                    <a:gd name="T104" fmla="*/ 72 w 674"/>
                    <a:gd name="T105" fmla="*/ 96 h 206"/>
                    <a:gd name="T106" fmla="*/ 14 w 674"/>
                    <a:gd name="T107" fmla="*/ 58 h 206"/>
                    <a:gd name="T108" fmla="*/ 10 w 674"/>
                    <a:gd name="T109" fmla="*/ 1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4" h="206">
                      <a:moveTo>
                        <a:pt x="4" y="2"/>
                      </a:moveTo>
                      <a:lnTo>
                        <a:pt x="0" y="6"/>
                      </a:lnTo>
                      <a:lnTo>
                        <a:pt x="0" y="8"/>
                      </a:lnTo>
                      <a:lnTo>
                        <a:pt x="6" y="62"/>
                      </a:lnTo>
                      <a:lnTo>
                        <a:pt x="8" y="64"/>
                      </a:lnTo>
                      <a:lnTo>
                        <a:pt x="8" y="64"/>
                      </a:lnTo>
                      <a:lnTo>
                        <a:pt x="32" y="82"/>
                      </a:lnTo>
                      <a:lnTo>
                        <a:pt x="66" y="102"/>
                      </a:lnTo>
                      <a:lnTo>
                        <a:pt x="104" y="122"/>
                      </a:lnTo>
                      <a:lnTo>
                        <a:pt x="148" y="144"/>
                      </a:lnTo>
                      <a:lnTo>
                        <a:pt x="192" y="164"/>
                      </a:lnTo>
                      <a:lnTo>
                        <a:pt x="238" y="180"/>
                      </a:lnTo>
                      <a:lnTo>
                        <a:pt x="280" y="194"/>
                      </a:lnTo>
                      <a:lnTo>
                        <a:pt x="318" y="204"/>
                      </a:lnTo>
                      <a:lnTo>
                        <a:pt x="318" y="204"/>
                      </a:lnTo>
                      <a:lnTo>
                        <a:pt x="338" y="206"/>
                      </a:lnTo>
                      <a:lnTo>
                        <a:pt x="360" y="206"/>
                      </a:lnTo>
                      <a:lnTo>
                        <a:pt x="382" y="204"/>
                      </a:lnTo>
                      <a:lnTo>
                        <a:pt x="406" y="200"/>
                      </a:lnTo>
                      <a:lnTo>
                        <a:pt x="456" y="188"/>
                      </a:lnTo>
                      <a:lnTo>
                        <a:pt x="504" y="174"/>
                      </a:lnTo>
                      <a:lnTo>
                        <a:pt x="550" y="156"/>
                      </a:lnTo>
                      <a:lnTo>
                        <a:pt x="590" y="140"/>
                      </a:lnTo>
                      <a:lnTo>
                        <a:pt x="620" y="124"/>
                      </a:lnTo>
                      <a:lnTo>
                        <a:pt x="636" y="112"/>
                      </a:lnTo>
                      <a:lnTo>
                        <a:pt x="636" y="112"/>
                      </a:lnTo>
                      <a:lnTo>
                        <a:pt x="654" y="92"/>
                      </a:lnTo>
                      <a:lnTo>
                        <a:pt x="662" y="82"/>
                      </a:lnTo>
                      <a:lnTo>
                        <a:pt x="666" y="70"/>
                      </a:lnTo>
                      <a:lnTo>
                        <a:pt x="672" y="58"/>
                      </a:lnTo>
                      <a:lnTo>
                        <a:pt x="674" y="46"/>
                      </a:lnTo>
                      <a:lnTo>
                        <a:pt x="672" y="32"/>
                      </a:lnTo>
                      <a:lnTo>
                        <a:pt x="670" y="16"/>
                      </a:lnTo>
                      <a:lnTo>
                        <a:pt x="668" y="10"/>
                      </a:lnTo>
                      <a:lnTo>
                        <a:pt x="662" y="16"/>
                      </a:lnTo>
                      <a:lnTo>
                        <a:pt x="662" y="16"/>
                      </a:lnTo>
                      <a:lnTo>
                        <a:pt x="652" y="28"/>
                      </a:lnTo>
                      <a:lnTo>
                        <a:pt x="638" y="40"/>
                      </a:lnTo>
                      <a:lnTo>
                        <a:pt x="620" y="52"/>
                      </a:lnTo>
                      <a:lnTo>
                        <a:pt x="602" y="64"/>
                      </a:lnTo>
                      <a:lnTo>
                        <a:pt x="560" y="84"/>
                      </a:lnTo>
                      <a:lnTo>
                        <a:pt x="514" y="102"/>
                      </a:lnTo>
                      <a:lnTo>
                        <a:pt x="468" y="116"/>
                      </a:lnTo>
                      <a:lnTo>
                        <a:pt x="424" y="128"/>
                      </a:lnTo>
                      <a:lnTo>
                        <a:pt x="384" y="134"/>
                      </a:lnTo>
                      <a:lnTo>
                        <a:pt x="352" y="136"/>
                      </a:lnTo>
                      <a:lnTo>
                        <a:pt x="352" y="136"/>
                      </a:lnTo>
                      <a:lnTo>
                        <a:pt x="336" y="136"/>
                      </a:lnTo>
                      <a:lnTo>
                        <a:pt x="320" y="132"/>
                      </a:lnTo>
                      <a:lnTo>
                        <a:pt x="278" y="122"/>
                      </a:lnTo>
                      <a:lnTo>
                        <a:pt x="228" y="106"/>
                      </a:lnTo>
                      <a:lnTo>
                        <a:pt x="176" y="84"/>
                      </a:lnTo>
                      <a:lnTo>
                        <a:pt x="126" y="62"/>
                      </a:lnTo>
                      <a:lnTo>
                        <a:pt x="78" y="40"/>
                      </a:lnTo>
                      <a:lnTo>
                        <a:pt x="38" y="20"/>
                      </a:lnTo>
                      <a:lnTo>
                        <a:pt x="8" y="2"/>
                      </a:lnTo>
                      <a:lnTo>
                        <a:pt x="6" y="0"/>
                      </a:lnTo>
                      <a:lnTo>
                        <a:pt x="4" y="2"/>
                      </a:lnTo>
                      <a:close/>
                      <a:moveTo>
                        <a:pt x="10" y="12"/>
                      </a:moveTo>
                      <a:lnTo>
                        <a:pt x="10" y="12"/>
                      </a:lnTo>
                      <a:lnTo>
                        <a:pt x="40" y="30"/>
                      </a:lnTo>
                      <a:lnTo>
                        <a:pt x="82" y="52"/>
                      </a:lnTo>
                      <a:lnTo>
                        <a:pt x="128" y="74"/>
                      </a:lnTo>
                      <a:lnTo>
                        <a:pt x="180" y="94"/>
                      </a:lnTo>
                      <a:lnTo>
                        <a:pt x="230" y="114"/>
                      </a:lnTo>
                      <a:lnTo>
                        <a:pt x="278" y="130"/>
                      </a:lnTo>
                      <a:lnTo>
                        <a:pt x="320" y="140"/>
                      </a:lnTo>
                      <a:lnTo>
                        <a:pt x="336" y="144"/>
                      </a:lnTo>
                      <a:lnTo>
                        <a:pt x="352" y="144"/>
                      </a:lnTo>
                      <a:lnTo>
                        <a:pt x="352" y="144"/>
                      </a:lnTo>
                      <a:lnTo>
                        <a:pt x="382" y="142"/>
                      </a:lnTo>
                      <a:lnTo>
                        <a:pt x="422" y="136"/>
                      </a:lnTo>
                      <a:lnTo>
                        <a:pt x="466" y="126"/>
                      </a:lnTo>
                      <a:lnTo>
                        <a:pt x="512" y="112"/>
                      </a:lnTo>
                      <a:lnTo>
                        <a:pt x="556" y="94"/>
                      </a:lnTo>
                      <a:lnTo>
                        <a:pt x="600" y="74"/>
                      </a:lnTo>
                      <a:lnTo>
                        <a:pt x="618" y="62"/>
                      </a:lnTo>
                      <a:lnTo>
                        <a:pt x="636" y="52"/>
                      </a:lnTo>
                      <a:lnTo>
                        <a:pt x="650" y="40"/>
                      </a:lnTo>
                      <a:lnTo>
                        <a:pt x="664" y="26"/>
                      </a:lnTo>
                      <a:lnTo>
                        <a:pt x="664" y="26"/>
                      </a:lnTo>
                      <a:lnTo>
                        <a:pt x="666" y="40"/>
                      </a:lnTo>
                      <a:lnTo>
                        <a:pt x="666" y="40"/>
                      </a:lnTo>
                      <a:lnTo>
                        <a:pt x="664" y="50"/>
                      </a:lnTo>
                      <a:lnTo>
                        <a:pt x="662" y="60"/>
                      </a:lnTo>
                      <a:lnTo>
                        <a:pt x="656" y="76"/>
                      </a:lnTo>
                      <a:lnTo>
                        <a:pt x="644" y="92"/>
                      </a:lnTo>
                      <a:lnTo>
                        <a:pt x="632" y="106"/>
                      </a:lnTo>
                      <a:lnTo>
                        <a:pt x="632" y="106"/>
                      </a:lnTo>
                      <a:lnTo>
                        <a:pt x="614" y="118"/>
                      </a:lnTo>
                      <a:lnTo>
                        <a:pt x="584" y="132"/>
                      </a:lnTo>
                      <a:lnTo>
                        <a:pt x="546" y="150"/>
                      </a:lnTo>
                      <a:lnTo>
                        <a:pt x="502" y="166"/>
                      </a:lnTo>
                      <a:lnTo>
                        <a:pt x="452" y="180"/>
                      </a:lnTo>
                      <a:lnTo>
                        <a:pt x="404" y="192"/>
                      </a:lnTo>
                      <a:lnTo>
                        <a:pt x="382" y="196"/>
                      </a:lnTo>
                      <a:lnTo>
                        <a:pt x="360" y="198"/>
                      </a:lnTo>
                      <a:lnTo>
                        <a:pt x="338" y="198"/>
                      </a:lnTo>
                      <a:lnTo>
                        <a:pt x="320" y="196"/>
                      </a:lnTo>
                      <a:lnTo>
                        <a:pt x="320" y="196"/>
                      </a:lnTo>
                      <a:lnTo>
                        <a:pt x="282" y="186"/>
                      </a:lnTo>
                      <a:lnTo>
                        <a:pt x="240" y="174"/>
                      </a:lnTo>
                      <a:lnTo>
                        <a:pt x="196" y="156"/>
                      </a:lnTo>
                      <a:lnTo>
                        <a:pt x="152" y="138"/>
                      </a:lnTo>
                      <a:lnTo>
                        <a:pt x="110" y="116"/>
                      </a:lnTo>
                      <a:lnTo>
                        <a:pt x="72" y="96"/>
                      </a:lnTo>
                      <a:lnTo>
                        <a:pt x="38" y="76"/>
                      </a:lnTo>
                      <a:lnTo>
                        <a:pt x="14" y="58"/>
                      </a:lnTo>
                      <a:lnTo>
                        <a:pt x="14" y="58"/>
                      </a:lnTo>
                      <a:lnTo>
                        <a:pt x="10" y="12"/>
                      </a:lnTo>
                      <a:lnTo>
                        <a:pt x="10" y="1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8" name="Freeform 5977"/>
                <p:cNvSpPr>
                  <a:spLocks/>
                </p:cNvSpPr>
                <p:nvPr/>
              </p:nvSpPr>
              <p:spPr bwMode="auto">
                <a:xfrm>
                  <a:off x="3166" y="2780"/>
                  <a:ext cx="208" cy="730"/>
                </a:xfrm>
                <a:custGeom>
                  <a:avLst/>
                  <a:gdLst>
                    <a:gd name="T0" fmla="*/ 118 w 208"/>
                    <a:gd name="T1" fmla="*/ 0 h 730"/>
                    <a:gd name="T2" fmla="*/ 0 w 208"/>
                    <a:gd name="T3" fmla="*/ 688 h 730"/>
                    <a:gd name="T4" fmla="*/ 126 w 208"/>
                    <a:gd name="T5" fmla="*/ 730 h 730"/>
                    <a:gd name="T6" fmla="*/ 208 w 208"/>
                    <a:gd name="T7" fmla="*/ 10 h 730"/>
                    <a:gd name="T8" fmla="*/ 118 w 208"/>
                    <a:gd name="T9" fmla="*/ 0 h 730"/>
                  </a:gdLst>
                  <a:ahLst/>
                  <a:cxnLst>
                    <a:cxn ang="0">
                      <a:pos x="T0" y="T1"/>
                    </a:cxn>
                    <a:cxn ang="0">
                      <a:pos x="T2" y="T3"/>
                    </a:cxn>
                    <a:cxn ang="0">
                      <a:pos x="T4" y="T5"/>
                    </a:cxn>
                    <a:cxn ang="0">
                      <a:pos x="T6" y="T7"/>
                    </a:cxn>
                    <a:cxn ang="0">
                      <a:pos x="T8" y="T9"/>
                    </a:cxn>
                  </a:cxnLst>
                  <a:rect l="0" t="0" r="r" b="b"/>
                  <a:pathLst>
                    <a:path w="208" h="730">
                      <a:moveTo>
                        <a:pt x="118" y="0"/>
                      </a:moveTo>
                      <a:lnTo>
                        <a:pt x="0" y="688"/>
                      </a:lnTo>
                      <a:lnTo>
                        <a:pt x="126" y="730"/>
                      </a:lnTo>
                      <a:lnTo>
                        <a:pt x="208" y="10"/>
                      </a:lnTo>
                      <a:lnTo>
                        <a:pt x="118"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9" name="Freeform 5978"/>
                <p:cNvSpPr>
                  <a:spLocks noEditPoints="1"/>
                </p:cNvSpPr>
                <p:nvPr/>
              </p:nvSpPr>
              <p:spPr bwMode="auto">
                <a:xfrm>
                  <a:off x="3162" y="2776"/>
                  <a:ext cx="216" cy="740"/>
                </a:xfrm>
                <a:custGeom>
                  <a:avLst/>
                  <a:gdLst>
                    <a:gd name="T0" fmla="*/ 118 w 216"/>
                    <a:gd name="T1" fmla="*/ 4 h 740"/>
                    <a:gd name="T2" fmla="*/ 0 w 216"/>
                    <a:gd name="T3" fmla="*/ 694 h 740"/>
                    <a:gd name="T4" fmla="*/ 134 w 216"/>
                    <a:gd name="T5" fmla="*/ 740 h 740"/>
                    <a:gd name="T6" fmla="*/ 216 w 216"/>
                    <a:gd name="T7" fmla="*/ 12 h 740"/>
                    <a:gd name="T8" fmla="*/ 118 w 216"/>
                    <a:gd name="T9" fmla="*/ 0 h 740"/>
                    <a:gd name="T10" fmla="*/ 118 w 216"/>
                    <a:gd name="T11" fmla="*/ 4 h 740"/>
                    <a:gd name="T12" fmla="*/ 124 w 216"/>
                    <a:gd name="T13" fmla="*/ 8 h 740"/>
                    <a:gd name="T14" fmla="*/ 124 w 216"/>
                    <a:gd name="T15" fmla="*/ 8 h 740"/>
                    <a:gd name="T16" fmla="*/ 208 w 216"/>
                    <a:gd name="T17" fmla="*/ 18 h 740"/>
                    <a:gd name="T18" fmla="*/ 208 w 216"/>
                    <a:gd name="T19" fmla="*/ 18 h 740"/>
                    <a:gd name="T20" fmla="*/ 126 w 216"/>
                    <a:gd name="T21" fmla="*/ 728 h 740"/>
                    <a:gd name="T22" fmla="*/ 126 w 216"/>
                    <a:gd name="T23" fmla="*/ 728 h 740"/>
                    <a:gd name="T24" fmla="*/ 8 w 216"/>
                    <a:gd name="T25" fmla="*/ 690 h 740"/>
                    <a:gd name="T26" fmla="*/ 8 w 216"/>
                    <a:gd name="T27" fmla="*/ 690 h 740"/>
                    <a:gd name="T28" fmla="*/ 124 w 216"/>
                    <a:gd name="T29" fmla="*/ 8 h 740"/>
                    <a:gd name="T30" fmla="*/ 124 w 216"/>
                    <a:gd name="T31" fmla="*/ 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740">
                      <a:moveTo>
                        <a:pt x="118" y="4"/>
                      </a:moveTo>
                      <a:lnTo>
                        <a:pt x="0" y="694"/>
                      </a:lnTo>
                      <a:lnTo>
                        <a:pt x="134" y="740"/>
                      </a:lnTo>
                      <a:lnTo>
                        <a:pt x="216" y="12"/>
                      </a:lnTo>
                      <a:lnTo>
                        <a:pt x="118" y="0"/>
                      </a:lnTo>
                      <a:lnTo>
                        <a:pt x="118" y="4"/>
                      </a:lnTo>
                      <a:close/>
                      <a:moveTo>
                        <a:pt x="124" y="8"/>
                      </a:moveTo>
                      <a:lnTo>
                        <a:pt x="124" y="8"/>
                      </a:lnTo>
                      <a:lnTo>
                        <a:pt x="208" y="18"/>
                      </a:lnTo>
                      <a:lnTo>
                        <a:pt x="208" y="18"/>
                      </a:lnTo>
                      <a:lnTo>
                        <a:pt x="126" y="728"/>
                      </a:lnTo>
                      <a:lnTo>
                        <a:pt x="126" y="728"/>
                      </a:lnTo>
                      <a:lnTo>
                        <a:pt x="8" y="690"/>
                      </a:lnTo>
                      <a:lnTo>
                        <a:pt x="8" y="690"/>
                      </a:lnTo>
                      <a:lnTo>
                        <a:pt x="124" y="8"/>
                      </a:lnTo>
                      <a:lnTo>
                        <a:pt x="124"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0" name="Freeform 5979"/>
                <p:cNvSpPr>
                  <a:spLocks/>
                </p:cNvSpPr>
                <p:nvPr/>
              </p:nvSpPr>
              <p:spPr bwMode="auto">
                <a:xfrm>
                  <a:off x="3292" y="2786"/>
                  <a:ext cx="200" cy="724"/>
                </a:xfrm>
                <a:custGeom>
                  <a:avLst/>
                  <a:gdLst>
                    <a:gd name="T0" fmla="*/ 200 w 200"/>
                    <a:gd name="T1" fmla="*/ 682 h 724"/>
                    <a:gd name="T2" fmla="*/ 2 w 200"/>
                    <a:gd name="T3" fmla="*/ 724 h 724"/>
                    <a:gd name="T4" fmla="*/ 0 w 200"/>
                    <a:gd name="T5" fmla="*/ 724 h 724"/>
                    <a:gd name="T6" fmla="*/ 82 w 200"/>
                    <a:gd name="T7" fmla="*/ 4 h 724"/>
                    <a:gd name="T8" fmla="*/ 168 w 200"/>
                    <a:gd name="T9" fmla="*/ 0 h 724"/>
                    <a:gd name="T10" fmla="*/ 172 w 200"/>
                    <a:gd name="T11" fmla="*/ 80 h 724"/>
                    <a:gd name="T12" fmla="*/ 136 w 200"/>
                    <a:gd name="T13" fmla="*/ 90 h 724"/>
                    <a:gd name="T14" fmla="*/ 108 w 200"/>
                    <a:gd name="T15" fmla="*/ 410 h 724"/>
                    <a:gd name="T16" fmla="*/ 168 w 200"/>
                    <a:gd name="T17" fmla="*/ 532 h 724"/>
                    <a:gd name="T18" fmla="*/ 200 w 200"/>
                    <a:gd name="T19" fmla="*/ 68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724">
                      <a:moveTo>
                        <a:pt x="200" y="682"/>
                      </a:moveTo>
                      <a:lnTo>
                        <a:pt x="2" y="724"/>
                      </a:lnTo>
                      <a:lnTo>
                        <a:pt x="0" y="724"/>
                      </a:lnTo>
                      <a:lnTo>
                        <a:pt x="82" y="4"/>
                      </a:lnTo>
                      <a:lnTo>
                        <a:pt x="168" y="0"/>
                      </a:lnTo>
                      <a:lnTo>
                        <a:pt x="172" y="80"/>
                      </a:lnTo>
                      <a:lnTo>
                        <a:pt x="136" y="90"/>
                      </a:lnTo>
                      <a:lnTo>
                        <a:pt x="108" y="410"/>
                      </a:lnTo>
                      <a:lnTo>
                        <a:pt x="168" y="532"/>
                      </a:lnTo>
                      <a:lnTo>
                        <a:pt x="200" y="6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1" name="Freeform 5980"/>
                <p:cNvSpPr>
                  <a:spLocks noEditPoints="1"/>
                </p:cNvSpPr>
                <p:nvPr/>
              </p:nvSpPr>
              <p:spPr bwMode="auto">
                <a:xfrm>
                  <a:off x="3288" y="2782"/>
                  <a:ext cx="208" cy="732"/>
                </a:xfrm>
                <a:custGeom>
                  <a:avLst/>
                  <a:gdLst>
                    <a:gd name="T0" fmla="*/ 172 w 208"/>
                    <a:gd name="T1" fmla="*/ 0 h 732"/>
                    <a:gd name="T2" fmla="*/ 82 w 208"/>
                    <a:gd name="T3" fmla="*/ 4 h 732"/>
                    <a:gd name="T4" fmla="*/ 0 w 208"/>
                    <a:gd name="T5" fmla="*/ 730 h 732"/>
                    <a:gd name="T6" fmla="*/ 6 w 208"/>
                    <a:gd name="T7" fmla="*/ 732 h 732"/>
                    <a:gd name="T8" fmla="*/ 208 w 208"/>
                    <a:gd name="T9" fmla="*/ 690 h 732"/>
                    <a:gd name="T10" fmla="*/ 176 w 208"/>
                    <a:gd name="T11" fmla="*/ 536 h 732"/>
                    <a:gd name="T12" fmla="*/ 176 w 208"/>
                    <a:gd name="T13" fmla="*/ 536 h 732"/>
                    <a:gd name="T14" fmla="*/ 116 w 208"/>
                    <a:gd name="T15" fmla="*/ 414 h 732"/>
                    <a:gd name="T16" fmla="*/ 116 w 208"/>
                    <a:gd name="T17" fmla="*/ 414 h 732"/>
                    <a:gd name="T18" fmla="*/ 144 w 208"/>
                    <a:gd name="T19" fmla="*/ 98 h 732"/>
                    <a:gd name="T20" fmla="*/ 144 w 208"/>
                    <a:gd name="T21" fmla="*/ 98 h 732"/>
                    <a:gd name="T22" fmla="*/ 180 w 208"/>
                    <a:gd name="T23" fmla="*/ 86 h 732"/>
                    <a:gd name="T24" fmla="*/ 176 w 208"/>
                    <a:gd name="T25" fmla="*/ 0 h 732"/>
                    <a:gd name="T26" fmla="*/ 172 w 208"/>
                    <a:gd name="T27" fmla="*/ 0 h 732"/>
                    <a:gd name="T28" fmla="*/ 168 w 208"/>
                    <a:gd name="T29" fmla="*/ 8 h 732"/>
                    <a:gd name="T30" fmla="*/ 168 w 208"/>
                    <a:gd name="T31" fmla="*/ 8 h 732"/>
                    <a:gd name="T32" fmla="*/ 172 w 208"/>
                    <a:gd name="T33" fmla="*/ 80 h 732"/>
                    <a:gd name="T34" fmla="*/ 172 w 208"/>
                    <a:gd name="T35" fmla="*/ 80 h 732"/>
                    <a:gd name="T36" fmla="*/ 136 w 208"/>
                    <a:gd name="T37" fmla="*/ 90 h 732"/>
                    <a:gd name="T38" fmla="*/ 108 w 208"/>
                    <a:gd name="T39" fmla="*/ 414 h 732"/>
                    <a:gd name="T40" fmla="*/ 108 w 208"/>
                    <a:gd name="T41" fmla="*/ 414 h 732"/>
                    <a:gd name="T42" fmla="*/ 168 w 208"/>
                    <a:gd name="T43" fmla="*/ 538 h 732"/>
                    <a:gd name="T44" fmla="*/ 168 w 208"/>
                    <a:gd name="T45" fmla="*/ 538 h 732"/>
                    <a:gd name="T46" fmla="*/ 198 w 208"/>
                    <a:gd name="T47" fmla="*/ 682 h 732"/>
                    <a:gd name="T48" fmla="*/ 198 w 208"/>
                    <a:gd name="T49" fmla="*/ 682 h 732"/>
                    <a:gd name="T50" fmla="*/ 8 w 208"/>
                    <a:gd name="T51" fmla="*/ 724 h 732"/>
                    <a:gd name="T52" fmla="*/ 8 w 208"/>
                    <a:gd name="T53" fmla="*/ 724 h 732"/>
                    <a:gd name="T54" fmla="*/ 90 w 208"/>
                    <a:gd name="T55" fmla="*/ 12 h 732"/>
                    <a:gd name="T56" fmla="*/ 90 w 208"/>
                    <a:gd name="T57" fmla="*/ 12 h 732"/>
                    <a:gd name="T58" fmla="*/ 168 w 208"/>
                    <a:gd name="T59" fmla="*/ 8 h 732"/>
                    <a:gd name="T60" fmla="*/ 168 w 208"/>
                    <a:gd name="T61" fmla="*/ 8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732">
                      <a:moveTo>
                        <a:pt x="172" y="0"/>
                      </a:moveTo>
                      <a:lnTo>
                        <a:pt x="82" y="4"/>
                      </a:lnTo>
                      <a:lnTo>
                        <a:pt x="0" y="730"/>
                      </a:lnTo>
                      <a:lnTo>
                        <a:pt x="6" y="732"/>
                      </a:lnTo>
                      <a:lnTo>
                        <a:pt x="208" y="690"/>
                      </a:lnTo>
                      <a:lnTo>
                        <a:pt x="176" y="536"/>
                      </a:lnTo>
                      <a:lnTo>
                        <a:pt x="176" y="536"/>
                      </a:lnTo>
                      <a:lnTo>
                        <a:pt x="116" y="414"/>
                      </a:lnTo>
                      <a:lnTo>
                        <a:pt x="116" y="414"/>
                      </a:lnTo>
                      <a:lnTo>
                        <a:pt x="144" y="98"/>
                      </a:lnTo>
                      <a:lnTo>
                        <a:pt x="144" y="98"/>
                      </a:lnTo>
                      <a:lnTo>
                        <a:pt x="180" y="86"/>
                      </a:lnTo>
                      <a:lnTo>
                        <a:pt x="176" y="0"/>
                      </a:lnTo>
                      <a:lnTo>
                        <a:pt x="172" y="0"/>
                      </a:lnTo>
                      <a:close/>
                      <a:moveTo>
                        <a:pt x="168" y="8"/>
                      </a:moveTo>
                      <a:lnTo>
                        <a:pt x="168" y="8"/>
                      </a:lnTo>
                      <a:lnTo>
                        <a:pt x="172" y="80"/>
                      </a:lnTo>
                      <a:lnTo>
                        <a:pt x="172" y="80"/>
                      </a:lnTo>
                      <a:lnTo>
                        <a:pt x="136" y="90"/>
                      </a:lnTo>
                      <a:lnTo>
                        <a:pt x="108" y="414"/>
                      </a:lnTo>
                      <a:lnTo>
                        <a:pt x="108" y="414"/>
                      </a:lnTo>
                      <a:lnTo>
                        <a:pt x="168" y="538"/>
                      </a:lnTo>
                      <a:lnTo>
                        <a:pt x="168" y="538"/>
                      </a:lnTo>
                      <a:lnTo>
                        <a:pt x="198" y="682"/>
                      </a:lnTo>
                      <a:lnTo>
                        <a:pt x="198" y="682"/>
                      </a:lnTo>
                      <a:lnTo>
                        <a:pt x="8" y="724"/>
                      </a:lnTo>
                      <a:lnTo>
                        <a:pt x="8" y="724"/>
                      </a:lnTo>
                      <a:lnTo>
                        <a:pt x="90" y="12"/>
                      </a:lnTo>
                      <a:lnTo>
                        <a:pt x="90" y="12"/>
                      </a:lnTo>
                      <a:lnTo>
                        <a:pt x="168" y="8"/>
                      </a:lnTo>
                      <a:lnTo>
                        <a:pt x="16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72" name="Freeform 5981"/>
                <p:cNvSpPr>
                  <a:spLocks/>
                </p:cNvSpPr>
                <p:nvPr/>
              </p:nvSpPr>
              <p:spPr bwMode="auto">
                <a:xfrm>
                  <a:off x="4828" y="3224"/>
                  <a:ext cx="468" cy="352"/>
                </a:xfrm>
                <a:custGeom>
                  <a:avLst/>
                  <a:gdLst>
                    <a:gd name="T0" fmla="*/ 0 w 468"/>
                    <a:gd name="T1" fmla="*/ 8 h 352"/>
                    <a:gd name="T2" fmla="*/ 464 w 468"/>
                    <a:gd name="T3" fmla="*/ 352 h 352"/>
                    <a:gd name="T4" fmla="*/ 468 w 468"/>
                    <a:gd name="T5" fmla="*/ 344 h 352"/>
                    <a:gd name="T6" fmla="*/ 4 w 468"/>
                    <a:gd name="T7" fmla="*/ 0 h 352"/>
                    <a:gd name="T8" fmla="*/ 0 w 468"/>
                    <a:gd name="T9" fmla="*/ 8 h 352"/>
                  </a:gdLst>
                  <a:ahLst/>
                  <a:cxnLst>
                    <a:cxn ang="0">
                      <a:pos x="T0" y="T1"/>
                    </a:cxn>
                    <a:cxn ang="0">
                      <a:pos x="T2" y="T3"/>
                    </a:cxn>
                    <a:cxn ang="0">
                      <a:pos x="T4" y="T5"/>
                    </a:cxn>
                    <a:cxn ang="0">
                      <a:pos x="T6" y="T7"/>
                    </a:cxn>
                    <a:cxn ang="0">
                      <a:pos x="T8" y="T9"/>
                    </a:cxn>
                  </a:cxnLst>
                  <a:rect l="0" t="0" r="r" b="b"/>
                  <a:pathLst>
                    <a:path w="468" h="352">
                      <a:moveTo>
                        <a:pt x="0" y="8"/>
                      </a:moveTo>
                      <a:lnTo>
                        <a:pt x="464" y="352"/>
                      </a:lnTo>
                      <a:lnTo>
                        <a:pt x="468" y="344"/>
                      </a:lnTo>
                      <a:lnTo>
                        <a:pt x="4" y="0"/>
                      </a:lnTo>
                      <a:lnTo>
                        <a:pt x="0"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0" name="Group 77"/>
              <p:cNvGrpSpPr>
                <a:grpSpLocks/>
              </p:cNvGrpSpPr>
              <p:nvPr/>
            </p:nvGrpSpPr>
            <p:grpSpPr bwMode="auto">
              <a:xfrm>
                <a:off x="5255892" y="498345"/>
                <a:ext cx="1844675" cy="1435100"/>
                <a:chOff x="2782" y="474"/>
                <a:chExt cx="1512" cy="1176"/>
              </a:xfrm>
            </p:grpSpPr>
            <p:sp>
              <p:nvSpPr>
                <p:cNvPr id="41" name="Freeform 10"/>
                <p:cNvSpPr>
                  <a:spLocks/>
                </p:cNvSpPr>
                <p:nvPr/>
              </p:nvSpPr>
              <p:spPr bwMode="auto">
                <a:xfrm>
                  <a:off x="3934" y="1510"/>
                  <a:ext cx="316" cy="72"/>
                </a:xfrm>
                <a:custGeom>
                  <a:avLst/>
                  <a:gdLst>
                    <a:gd name="T0" fmla="*/ 0 w 316"/>
                    <a:gd name="T1" fmla="*/ 4 h 72"/>
                    <a:gd name="T2" fmla="*/ 84 w 316"/>
                    <a:gd name="T3" fmla="*/ 0 h 72"/>
                    <a:gd name="T4" fmla="*/ 240 w 316"/>
                    <a:gd name="T5" fmla="*/ 0 h 72"/>
                    <a:gd name="T6" fmla="*/ 316 w 316"/>
                    <a:gd name="T7" fmla="*/ 50 h 72"/>
                    <a:gd name="T8" fmla="*/ 10 w 316"/>
                    <a:gd name="T9" fmla="*/ 72 h 72"/>
                    <a:gd name="T10" fmla="*/ 0 w 316"/>
                    <a:gd name="T11" fmla="*/ 4 h 72"/>
                  </a:gdLst>
                  <a:ahLst/>
                  <a:cxnLst>
                    <a:cxn ang="0">
                      <a:pos x="T0" y="T1"/>
                    </a:cxn>
                    <a:cxn ang="0">
                      <a:pos x="T2" y="T3"/>
                    </a:cxn>
                    <a:cxn ang="0">
                      <a:pos x="T4" y="T5"/>
                    </a:cxn>
                    <a:cxn ang="0">
                      <a:pos x="T6" y="T7"/>
                    </a:cxn>
                    <a:cxn ang="0">
                      <a:pos x="T8" y="T9"/>
                    </a:cxn>
                    <a:cxn ang="0">
                      <a:pos x="T10" y="T11"/>
                    </a:cxn>
                  </a:cxnLst>
                  <a:rect l="0" t="0" r="r" b="b"/>
                  <a:pathLst>
                    <a:path w="316" h="72">
                      <a:moveTo>
                        <a:pt x="0" y="4"/>
                      </a:moveTo>
                      <a:lnTo>
                        <a:pt x="84" y="0"/>
                      </a:lnTo>
                      <a:lnTo>
                        <a:pt x="240" y="0"/>
                      </a:lnTo>
                      <a:lnTo>
                        <a:pt x="316" y="50"/>
                      </a:lnTo>
                      <a:lnTo>
                        <a:pt x="10" y="7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11"/>
                <p:cNvSpPr>
                  <a:spLocks/>
                </p:cNvSpPr>
                <p:nvPr/>
              </p:nvSpPr>
              <p:spPr bwMode="auto">
                <a:xfrm>
                  <a:off x="3934" y="1510"/>
                  <a:ext cx="316" cy="72"/>
                </a:xfrm>
                <a:custGeom>
                  <a:avLst/>
                  <a:gdLst>
                    <a:gd name="T0" fmla="*/ 0 w 316"/>
                    <a:gd name="T1" fmla="*/ 4 h 72"/>
                    <a:gd name="T2" fmla="*/ 84 w 316"/>
                    <a:gd name="T3" fmla="*/ 0 h 72"/>
                    <a:gd name="T4" fmla="*/ 240 w 316"/>
                    <a:gd name="T5" fmla="*/ 0 h 72"/>
                    <a:gd name="T6" fmla="*/ 316 w 316"/>
                    <a:gd name="T7" fmla="*/ 50 h 72"/>
                    <a:gd name="T8" fmla="*/ 10 w 316"/>
                    <a:gd name="T9" fmla="*/ 72 h 72"/>
                  </a:gdLst>
                  <a:ahLst/>
                  <a:cxnLst>
                    <a:cxn ang="0">
                      <a:pos x="T0" y="T1"/>
                    </a:cxn>
                    <a:cxn ang="0">
                      <a:pos x="T2" y="T3"/>
                    </a:cxn>
                    <a:cxn ang="0">
                      <a:pos x="T4" y="T5"/>
                    </a:cxn>
                    <a:cxn ang="0">
                      <a:pos x="T6" y="T7"/>
                    </a:cxn>
                    <a:cxn ang="0">
                      <a:pos x="T8" y="T9"/>
                    </a:cxn>
                  </a:cxnLst>
                  <a:rect l="0" t="0" r="r" b="b"/>
                  <a:pathLst>
                    <a:path w="316" h="72">
                      <a:moveTo>
                        <a:pt x="0" y="4"/>
                      </a:moveTo>
                      <a:lnTo>
                        <a:pt x="84" y="0"/>
                      </a:lnTo>
                      <a:lnTo>
                        <a:pt x="240" y="0"/>
                      </a:lnTo>
                      <a:lnTo>
                        <a:pt x="316" y="50"/>
                      </a:lnTo>
                      <a:lnTo>
                        <a:pt x="10" y="72"/>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 name="Freeform 12"/>
                <p:cNvSpPr>
                  <a:spLocks/>
                </p:cNvSpPr>
                <p:nvPr/>
              </p:nvSpPr>
              <p:spPr bwMode="auto">
                <a:xfrm>
                  <a:off x="3946" y="1560"/>
                  <a:ext cx="304" cy="40"/>
                </a:xfrm>
                <a:custGeom>
                  <a:avLst/>
                  <a:gdLst>
                    <a:gd name="T0" fmla="*/ 0 w 304"/>
                    <a:gd name="T1" fmla="*/ 22 h 40"/>
                    <a:gd name="T2" fmla="*/ 0 w 304"/>
                    <a:gd name="T3" fmla="*/ 40 h 40"/>
                    <a:gd name="T4" fmla="*/ 304 w 304"/>
                    <a:gd name="T5" fmla="*/ 40 h 40"/>
                    <a:gd name="T6" fmla="*/ 304 w 304"/>
                    <a:gd name="T7" fmla="*/ 0 h 40"/>
                    <a:gd name="T8" fmla="*/ 104 w 304"/>
                    <a:gd name="T9" fmla="*/ 0 h 40"/>
                    <a:gd name="T10" fmla="*/ 0 w 304"/>
                    <a:gd name="T11" fmla="*/ 22 h 40"/>
                  </a:gdLst>
                  <a:ahLst/>
                  <a:cxnLst>
                    <a:cxn ang="0">
                      <a:pos x="T0" y="T1"/>
                    </a:cxn>
                    <a:cxn ang="0">
                      <a:pos x="T2" y="T3"/>
                    </a:cxn>
                    <a:cxn ang="0">
                      <a:pos x="T4" y="T5"/>
                    </a:cxn>
                    <a:cxn ang="0">
                      <a:pos x="T6" y="T7"/>
                    </a:cxn>
                    <a:cxn ang="0">
                      <a:pos x="T8" y="T9"/>
                    </a:cxn>
                    <a:cxn ang="0">
                      <a:pos x="T10" y="T11"/>
                    </a:cxn>
                  </a:cxnLst>
                  <a:rect l="0" t="0" r="r" b="b"/>
                  <a:pathLst>
                    <a:path w="304" h="40">
                      <a:moveTo>
                        <a:pt x="0" y="22"/>
                      </a:moveTo>
                      <a:lnTo>
                        <a:pt x="0" y="40"/>
                      </a:lnTo>
                      <a:lnTo>
                        <a:pt x="304" y="40"/>
                      </a:lnTo>
                      <a:lnTo>
                        <a:pt x="304" y="0"/>
                      </a:lnTo>
                      <a:lnTo>
                        <a:pt x="104" y="0"/>
                      </a:lnTo>
                      <a:lnTo>
                        <a:pt x="0" y="22"/>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44" name="Freeform 13"/>
                <p:cNvSpPr>
                  <a:spLocks/>
                </p:cNvSpPr>
                <p:nvPr/>
              </p:nvSpPr>
              <p:spPr bwMode="auto">
                <a:xfrm>
                  <a:off x="3934" y="1514"/>
                  <a:ext cx="12" cy="86"/>
                </a:xfrm>
                <a:custGeom>
                  <a:avLst/>
                  <a:gdLst>
                    <a:gd name="T0" fmla="*/ 10 w 12"/>
                    <a:gd name="T1" fmla="*/ 68 h 86"/>
                    <a:gd name="T2" fmla="*/ 10 w 12"/>
                    <a:gd name="T3" fmla="*/ 68 h 86"/>
                    <a:gd name="T4" fmla="*/ 6 w 12"/>
                    <a:gd name="T5" fmla="*/ 46 h 86"/>
                    <a:gd name="T6" fmla="*/ 2 w 12"/>
                    <a:gd name="T7" fmla="*/ 24 h 86"/>
                    <a:gd name="T8" fmla="*/ 0 w 12"/>
                    <a:gd name="T9" fmla="*/ 0 h 86"/>
                    <a:gd name="T10" fmla="*/ 0 w 12"/>
                    <a:gd name="T11" fmla="*/ 42 h 86"/>
                    <a:gd name="T12" fmla="*/ 0 w 12"/>
                    <a:gd name="T13" fmla="*/ 42 h 86"/>
                    <a:gd name="T14" fmla="*/ 0 w 12"/>
                    <a:gd name="T15" fmla="*/ 60 h 86"/>
                    <a:gd name="T16" fmla="*/ 4 w 12"/>
                    <a:gd name="T17" fmla="*/ 74 h 86"/>
                    <a:gd name="T18" fmla="*/ 8 w 12"/>
                    <a:gd name="T19" fmla="*/ 80 h 86"/>
                    <a:gd name="T20" fmla="*/ 12 w 12"/>
                    <a:gd name="T21" fmla="*/ 86 h 86"/>
                    <a:gd name="T22" fmla="*/ 10 w 12"/>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86">
                      <a:moveTo>
                        <a:pt x="10" y="68"/>
                      </a:moveTo>
                      <a:lnTo>
                        <a:pt x="10" y="68"/>
                      </a:lnTo>
                      <a:lnTo>
                        <a:pt x="6" y="46"/>
                      </a:lnTo>
                      <a:lnTo>
                        <a:pt x="2" y="24"/>
                      </a:lnTo>
                      <a:lnTo>
                        <a:pt x="0" y="0"/>
                      </a:lnTo>
                      <a:lnTo>
                        <a:pt x="0" y="42"/>
                      </a:lnTo>
                      <a:lnTo>
                        <a:pt x="0" y="42"/>
                      </a:lnTo>
                      <a:lnTo>
                        <a:pt x="0" y="60"/>
                      </a:lnTo>
                      <a:lnTo>
                        <a:pt x="4" y="74"/>
                      </a:lnTo>
                      <a:lnTo>
                        <a:pt x="8" y="80"/>
                      </a:lnTo>
                      <a:lnTo>
                        <a:pt x="12" y="86"/>
                      </a:lnTo>
                      <a:lnTo>
                        <a:pt x="10" y="68"/>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45" name="Freeform 14"/>
                <p:cNvSpPr>
                  <a:spLocks/>
                </p:cNvSpPr>
                <p:nvPr/>
              </p:nvSpPr>
              <p:spPr bwMode="auto">
                <a:xfrm>
                  <a:off x="4072" y="1444"/>
                  <a:ext cx="72" cy="48"/>
                </a:xfrm>
                <a:custGeom>
                  <a:avLst/>
                  <a:gdLst>
                    <a:gd name="T0" fmla="*/ 22 w 72"/>
                    <a:gd name="T1" fmla="*/ 46 h 48"/>
                    <a:gd name="T2" fmla="*/ 0 w 72"/>
                    <a:gd name="T3" fmla="*/ 24 h 48"/>
                    <a:gd name="T4" fmla="*/ 0 w 72"/>
                    <a:gd name="T5" fmla="*/ 24 h 48"/>
                    <a:gd name="T6" fmla="*/ 14 w 72"/>
                    <a:gd name="T7" fmla="*/ 12 h 48"/>
                    <a:gd name="T8" fmla="*/ 24 w 72"/>
                    <a:gd name="T9" fmla="*/ 2 h 48"/>
                    <a:gd name="T10" fmla="*/ 28 w 72"/>
                    <a:gd name="T11" fmla="*/ 0 h 48"/>
                    <a:gd name="T12" fmla="*/ 32 w 72"/>
                    <a:gd name="T13" fmla="*/ 0 h 48"/>
                    <a:gd name="T14" fmla="*/ 32 w 72"/>
                    <a:gd name="T15" fmla="*/ 0 h 48"/>
                    <a:gd name="T16" fmla="*/ 44 w 72"/>
                    <a:gd name="T17" fmla="*/ 2 h 48"/>
                    <a:gd name="T18" fmla="*/ 52 w 72"/>
                    <a:gd name="T19" fmla="*/ 4 h 48"/>
                    <a:gd name="T20" fmla="*/ 60 w 72"/>
                    <a:gd name="T21" fmla="*/ 8 h 48"/>
                    <a:gd name="T22" fmla="*/ 66 w 72"/>
                    <a:gd name="T23" fmla="*/ 12 h 48"/>
                    <a:gd name="T24" fmla="*/ 72 w 72"/>
                    <a:gd name="T25" fmla="*/ 18 h 48"/>
                    <a:gd name="T26" fmla="*/ 72 w 72"/>
                    <a:gd name="T27" fmla="*/ 22 h 48"/>
                    <a:gd name="T28" fmla="*/ 72 w 72"/>
                    <a:gd name="T29" fmla="*/ 28 h 48"/>
                    <a:gd name="T30" fmla="*/ 66 w 72"/>
                    <a:gd name="T31" fmla="*/ 38 h 48"/>
                    <a:gd name="T32" fmla="*/ 66 w 72"/>
                    <a:gd name="T33" fmla="*/ 38 h 48"/>
                    <a:gd name="T34" fmla="*/ 62 w 72"/>
                    <a:gd name="T35" fmla="*/ 40 h 48"/>
                    <a:gd name="T36" fmla="*/ 52 w 72"/>
                    <a:gd name="T37" fmla="*/ 46 h 48"/>
                    <a:gd name="T38" fmla="*/ 38 w 72"/>
                    <a:gd name="T39" fmla="*/ 48 h 48"/>
                    <a:gd name="T40" fmla="*/ 30 w 72"/>
                    <a:gd name="T41" fmla="*/ 48 h 48"/>
                    <a:gd name="T42" fmla="*/ 22 w 72"/>
                    <a:gd name="T43" fmla="*/ 46 h 48"/>
                    <a:gd name="T44" fmla="*/ 22 w 72"/>
                    <a:gd name="T4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48">
                      <a:moveTo>
                        <a:pt x="22" y="46"/>
                      </a:moveTo>
                      <a:lnTo>
                        <a:pt x="0" y="24"/>
                      </a:lnTo>
                      <a:lnTo>
                        <a:pt x="0" y="24"/>
                      </a:lnTo>
                      <a:lnTo>
                        <a:pt x="14" y="12"/>
                      </a:lnTo>
                      <a:lnTo>
                        <a:pt x="24" y="2"/>
                      </a:lnTo>
                      <a:lnTo>
                        <a:pt x="28" y="0"/>
                      </a:lnTo>
                      <a:lnTo>
                        <a:pt x="32" y="0"/>
                      </a:lnTo>
                      <a:lnTo>
                        <a:pt x="32" y="0"/>
                      </a:lnTo>
                      <a:lnTo>
                        <a:pt x="44" y="2"/>
                      </a:lnTo>
                      <a:lnTo>
                        <a:pt x="52" y="4"/>
                      </a:lnTo>
                      <a:lnTo>
                        <a:pt x="60" y="8"/>
                      </a:lnTo>
                      <a:lnTo>
                        <a:pt x="66" y="12"/>
                      </a:lnTo>
                      <a:lnTo>
                        <a:pt x="72" y="18"/>
                      </a:lnTo>
                      <a:lnTo>
                        <a:pt x="72" y="22"/>
                      </a:lnTo>
                      <a:lnTo>
                        <a:pt x="72" y="28"/>
                      </a:lnTo>
                      <a:lnTo>
                        <a:pt x="66" y="38"/>
                      </a:lnTo>
                      <a:lnTo>
                        <a:pt x="66" y="38"/>
                      </a:lnTo>
                      <a:lnTo>
                        <a:pt x="62" y="40"/>
                      </a:lnTo>
                      <a:lnTo>
                        <a:pt x="52" y="46"/>
                      </a:lnTo>
                      <a:lnTo>
                        <a:pt x="38" y="48"/>
                      </a:lnTo>
                      <a:lnTo>
                        <a:pt x="30" y="48"/>
                      </a:lnTo>
                      <a:lnTo>
                        <a:pt x="22" y="46"/>
                      </a:lnTo>
                      <a:lnTo>
                        <a:pt x="22" y="46"/>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46" name="Freeform 15"/>
                <p:cNvSpPr>
                  <a:spLocks/>
                </p:cNvSpPr>
                <p:nvPr/>
              </p:nvSpPr>
              <p:spPr bwMode="auto">
                <a:xfrm>
                  <a:off x="4134" y="1042"/>
                  <a:ext cx="160" cy="282"/>
                </a:xfrm>
                <a:custGeom>
                  <a:avLst/>
                  <a:gdLst>
                    <a:gd name="T0" fmla="*/ 0 w 160"/>
                    <a:gd name="T1" fmla="*/ 262 h 282"/>
                    <a:gd name="T2" fmla="*/ 48 w 160"/>
                    <a:gd name="T3" fmla="*/ 282 h 282"/>
                    <a:gd name="T4" fmla="*/ 160 w 160"/>
                    <a:gd name="T5" fmla="*/ 20 h 282"/>
                    <a:gd name="T6" fmla="*/ 114 w 160"/>
                    <a:gd name="T7" fmla="*/ 0 h 282"/>
                    <a:gd name="T8" fmla="*/ 0 w 160"/>
                    <a:gd name="T9" fmla="*/ 262 h 282"/>
                  </a:gdLst>
                  <a:ahLst/>
                  <a:cxnLst>
                    <a:cxn ang="0">
                      <a:pos x="T0" y="T1"/>
                    </a:cxn>
                    <a:cxn ang="0">
                      <a:pos x="T2" y="T3"/>
                    </a:cxn>
                    <a:cxn ang="0">
                      <a:pos x="T4" y="T5"/>
                    </a:cxn>
                    <a:cxn ang="0">
                      <a:pos x="T6" y="T7"/>
                    </a:cxn>
                    <a:cxn ang="0">
                      <a:pos x="T8" y="T9"/>
                    </a:cxn>
                  </a:cxnLst>
                  <a:rect l="0" t="0" r="r" b="b"/>
                  <a:pathLst>
                    <a:path w="160" h="282">
                      <a:moveTo>
                        <a:pt x="0" y="262"/>
                      </a:moveTo>
                      <a:lnTo>
                        <a:pt x="48" y="282"/>
                      </a:lnTo>
                      <a:lnTo>
                        <a:pt x="160" y="20"/>
                      </a:lnTo>
                      <a:lnTo>
                        <a:pt x="114" y="0"/>
                      </a:lnTo>
                      <a:lnTo>
                        <a:pt x="0"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16"/>
                <p:cNvSpPr>
                  <a:spLocks/>
                </p:cNvSpPr>
                <p:nvPr/>
              </p:nvSpPr>
              <p:spPr bwMode="auto">
                <a:xfrm>
                  <a:off x="4134" y="1042"/>
                  <a:ext cx="160" cy="282"/>
                </a:xfrm>
                <a:custGeom>
                  <a:avLst/>
                  <a:gdLst>
                    <a:gd name="T0" fmla="*/ 0 w 160"/>
                    <a:gd name="T1" fmla="*/ 262 h 282"/>
                    <a:gd name="T2" fmla="*/ 48 w 160"/>
                    <a:gd name="T3" fmla="*/ 282 h 282"/>
                    <a:gd name="T4" fmla="*/ 160 w 160"/>
                    <a:gd name="T5" fmla="*/ 20 h 282"/>
                    <a:gd name="T6" fmla="*/ 114 w 160"/>
                    <a:gd name="T7" fmla="*/ 0 h 282"/>
                  </a:gdLst>
                  <a:ahLst/>
                  <a:cxnLst>
                    <a:cxn ang="0">
                      <a:pos x="T0" y="T1"/>
                    </a:cxn>
                    <a:cxn ang="0">
                      <a:pos x="T2" y="T3"/>
                    </a:cxn>
                    <a:cxn ang="0">
                      <a:pos x="T4" y="T5"/>
                    </a:cxn>
                    <a:cxn ang="0">
                      <a:pos x="T6" y="T7"/>
                    </a:cxn>
                  </a:cxnLst>
                  <a:rect l="0" t="0" r="r" b="b"/>
                  <a:pathLst>
                    <a:path w="160" h="282">
                      <a:moveTo>
                        <a:pt x="0" y="262"/>
                      </a:moveTo>
                      <a:lnTo>
                        <a:pt x="48" y="282"/>
                      </a:lnTo>
                      <a:lnTo>
                        <a:pt x="160" y="20"/>
                      </a:lnTo>
                      <a:lnTo>
                        <a:pt x="114" y="0"/>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 name="Freeform 17"/>
                <p:cNvSpPr>
                  <a:spLocks/>
                </p:cNvSpPr>
                <p:nvPr/>
              </p:nvSpPr>
              <p:spPr bwMode="auto">
                <a:xfrm>
                  <a:off x="4014" y="966"/>
                  <a:ext cx="258" cy="502"/>
                </a:xfrm>
                <a:custGeom>
                  <a:avLst/>
                  <a:gdLst>
                    <a:gd name="T0" fmla="*/ 210 w 258"/>
                    <a:gd name="T1" fmla="*/ 0 h 502"/>
                    <a:gd name="T2" fmla="*/ 0 w 258"/>
                    <a:gd name="T3" fmla="*/ 484 h 502"/>
                    <a:gd name="T4" fmla="*/ 50 w 258"/>
                    <a:gd name="T5" fmla="*/ 502 h 502"/>
                    <a:gd name="T6" fmla="*/ 258 w 258"/>
                    <a:gd name="T7" fmla="*/ 18 h 502"/>
                    <a:gd name="T8" fmla="*/ 210 w 258"/>
                    <a:gd name="T9" fmla="*/ 0 h 502"/>
                  </a:gdLst>
                  <a:ahLst/>
                  <a:cxnLst>
                    <a:cxn ang="0">
                      <a:pos x="T0" y="T1"/>
                    </a:cxn>
                    <a:cxn ang="0">
                      <a:pos x="T2" y="T3"/>
                    </a:cxn>
                    <a:cxn ang="0">
                      <a:pos x="T4" y="T5"/>
                    </a:cxn>
                    <a:cxn ang="0">
                      <a:pos x="T6" y="T7"/>
                    </a:cxn>
                    <a:cxn ang="0">
                      <a:pos x="T8" y="T9"/>
                    </a:cxn>
                  </a:cxnLst>
                  <a:rect l="0" t="0" r="r" b="b"/>
                  <a:pathLst>
                    <a:path w="258" h="502">
                      <a:moveTo>
                        <a:pt x="210" y="0"/>
                      </a:moveTo>
                      <a:lnTo>
                        <a:pt x="0" y="484"/>
                      </a:lnTo>
                      <a:lnTo>
                        <a:pt x="50" y="502"/>
                      </a:lnTo>
                      <a:lnTo>
                        <a:pt x="258" y="18"/>
                      </a:lnTo>
                      <a:lnTo>
                        <a:pt x="210" y="0"/>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49" name="Freeform 18"/>
                <p:cNvSpPr>
                  <a:spLocks/>
                </p:cNvSpPr>
                <p:nvPr/>
              </p:nvSpPr>
              <p:spPr bwMode="auto">
                <a:xfrm>
                  <a:off x="3986" y="966"/>
                  <a:ext cx="238" cy="480"/>
                </a:xfrm>
                <a:custGeom>
                  <a:avLst/>
                  <a:gdLst>
                    <a:gd name="T0" fmla="*/ 0 w 238"/>
                    <a:gd name="T1" fmla="*/ 444 h 480"/>
                    <a:gd name="T2" fmla="*/ 176 w 238"/>
                    <a:gd name="T3" fmla="*/ 38 h 480"/>
                    <a:gd name="T4" fmla="*/ 238 w 238"/>
                    <a:gd name="T5" fmla="*/ 0 h 480"/>
                    <a:gd name="T6" fmla="*/ 30 w 238"/>
                    <a:gd name="T7" fmla="*/ 480 h 480"/>
                    <a:gd name="T8" fmla="*/ 0 w 238"/>
                    <a:gd name="T9" fmla="*/ 444 h 480"/>
                  </a:gdLst>
                  <a:ahLst/>
                  <a:cxnLst>
                    <a:cxn ang="0">
                      <a:pos x="T0" y="T1"/>
                    </a:cxn>
                    <a:cxn ang="0">
                      <a:pos x="T2" y="T3"/>
                    </a:cxn>
                    <a:cxn ang="0">
                      <a:pos x="T4" y="T5"/>
                    </a:cxn>
                    <a:cxn ang="0">
                      <a:pos x="T6" y="T7"/>
                    </a:cxn>
                    <a:cxn ang="0">
                      <a:pos x="T8" y="T9"/>
                    </a:cxn>
                  </a:cxnLst>
                  <a:rect l="0" t="0" r="r" b="b"/>
                  <a:pathLst>
                    <a:path w="238" h="480">
                      <a:moveTo>
                        <a:pt x="0" y="444"/>
                      </a:moveTo>
                      <a:lnTo>
                        <a:pt x="176" y="38"/>
                      </a:lnTo>
                      <a:lnTo>
                        <a:pt x="238" y="0"/>
                      </a:lnTo>
                      <a:lnTo>
                        <a:pt x="30" y="480"/>
                      </a:lnTo>
                      <a:lnTo>
                        <a:pt x="0" y="444"/>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0" name="Freeform 19"/>
                <p:cNvSpPr>
                  <a:spLocks/>
                </p:cNvSpPr>
                <p:nvPr/>
              </p:nvSpPr>
              <p:spPr bwMode="auto">
                <a:xfrm>
                  <a:off x="4010" y="996"/>
                  <a:ext cx="194" cy="402"/>
                </a:xfrm>
                <a:custGeom>
                  <a:avLst/>
                  <a:gdLst>
                    <a:gd name="T0" fmla="*/ 28 w 194"/>
                    <a:gd name="T1" fmla="*/ 384 h 402"/>
                    <a:gd name="T2" fmla="*/ 194 w 194"/>
                    <a:gd name="T3" fmla="*/ 0 h 402"/>
                    <a:gd name="T4" fmla="*/ 158 w 194"/>
                    <a:gd name="T5" fmla="*/ 16 h 402"/>
                    <a:gd name="T6" fmla="*/ 0 w 194"/>
                    <a:gd name="T7" fmla="*/ 382 h 402"/>
                    <a:gd name="T8" fmla="*/ 20 w 194"/>
                    <a:gd name="T9" fmla="*/ 402 h 402"/>
                    <a:gd name="T10" fmla="*/ 28 w 194"/>
                    <a:gd name="T11" fmla="*/ 384 h 402"/>
                  </a:gdLst>
                  <a:ahLst/>
                  <a:cxnLst>
                    <a:cxn ang="0">
                      <a:pos x="T0" y="T1"/>
                    </a:cxn>
                    <a:cxn ang="0">
                      <a:pos x="T2" y="T3"/>
                    </a:cxn>
                    <a:cxn ang="0">
                      <a:pos x="T4" y="T5"/>
                    </a:cxn>
                    <a:cxn ang="0">
                      <a:pos x="T6" y="T7"/>
                    </a:cxn>
                    <a:cxn ang="0">
                      <a:pos x="T8" y="T9"/>
                    </a:cxn>
                    <a:cxn ang="0">
                      <a:pos x="T10" y="T11"/>
                    </a:cxn>
                  </a:cxnLst>
                  <a:rect l="0" t="0" r="r" b="b"/>
                  <a:pathLst>
                    <a:path w="194" h="402">
                      <a:moveTo>
                        <a:pt x="28" y="384"/>
                      </a:moveTo>
                      <a:lnTo>
                        <a:pt x="194" y="0"/>
                      </a:lnTo>
                      <a:lnTo>
                        <a:pt x="158" y="16"/>
                      </a:lnTo>
                      <a:lnTo>
                        <a:pt x="0" y="382"/>
                      </a:lnTo>
                      <a:lnTo>
                        <a:pt x="20" y="402"/>
                      </a:lnTo>
                      <a:lnTo>
                        <a:pt x="28" y="384"/>
                      </a:lnTo>
                      <a:close/>
                    </a:path>
                  </a:pathLst>
                </a:custGeom>
                <a:solidFill>
                  <a:srgbClr val="CCCCCC"/>
                </a:solidFill>
                <a:ln w="3175">
                  <a:solidFill>
                    <a:srgbClr val="CCCCCC"/>
                  </a:solidFill>
                  <a:prstDash val="solid"/>
                  <a:round/>
                  <a:headEnd/>
                  <a:tailEnd/>
                </a:ln>
              </p:spPr>
              <p:txBody>
                <a:bodyPr/>
                <a:lstStyle/>
                <a:p>
                  <a:endParaRPr lang="ja-JP" altLang="en-US"/>
                </a:p>
              </p:txBody>
            </p:sp>
            <p:sp>
              <p:nvSpPr>
                <p:cNvPr id="51" name="Freeform 20"/>
                <p:cNvSpPr>
                  <a:spLocks/>
                </p:cNvSpPr>
                <p:nvPr/>
              </p:nvSpPr>
              <p:spPr bwMode="auto">
                <a:xfrm>
                  <a:off x="4024" y="1010"/>
                  <a:ext cx="174" cy="358"/>
                </a:xfrm>
                <a:custGeom>
                  <a:avLst/>
                  <a:gdLst>
                    <a:gd name="T0" fmla="*/ 20 w 174"/>
                    <a:gd name="T1" fmla="*/ 358 h 358"/>
                    <a:gd name="T2" fmla="*/ 0 w 174"/>
                    <a:gd name="T3" fmla="*/ 350 h 358"/>
                    <a:gd name="T4" fmla="*/ 148 w 174"/>
                    <a:gd name="T5" fmla="*/ 8 h 358"/>
                    <a:gd name="T6" fmla="*/ 174 w 174"/>
                    <a:gd name="T7" fmla="*/ 0 h 358"/>
                    <a:gd name="T8" fmla="*/ 20 w 174"/>
                    <a:gd name="T9" fmla="*/ 358 h 358"/>
                  </a:gdLst>
                  <a:ahLst/>
                  <a:cxnLst>
                    <a:cxn ang="0">
                      <a:pos x="T0" y="T1"/>
                    </a:cxn>
                    <a:cxn ang="0">
                      <a:pos x="T2" y="T3"/>
                    </a:cxn>
                    <a:cxn ang="0">
                      <a:pos x="T4" y="T5"/>
                    </a:cxn>
                    <a:cxn ang="0">
                      <a:pos x="T6" y="T7"/>
                    </a:cxn>
                    <a:cxn ang="0">
                      <a:pos x="T8" y="T9"/>
                    </a:cxn>
                  </a:cxnLst>
                  <a:rect l="0" t="0" r="r" b="b"/>
                  <a:pathLst>
                    <a:path w="174" h="358">
                      <a:moveTo>
                        <a:pt x="20" y="358"/>
                      </a:moveTo>
                      <a:lnTo>
                        <a:pt x="0" y="350"/>
                      </a:lnTo>
                      <a:lnTo>
                        <a:pt x="148" y="8"/>
                      </a:lnTo>
                      <a:lnTo>
                        <a:pt x="174" y="0"/>
                      </a:lnTo>
                      <a:lnTo>
                        <a:pt x="20" y="358"/>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2" name="Freeform 21"/>
                <p:cNvSpPr>
                  <a:spLocks/>
                </p:cNvSpPr>
                <p:nvPr/>
              </p:nvSpPr>
              <p:spPr bwMode="auto">
                <a:xfrm>
                  <a:off x="4064" y="1374"/>
                  <a:ext cx="48" cy="94"/>
                </a:xfrm>
                <a:custGeom>
                  <a:avLst/>
                  <a:gdLst>
                    <a:gd name="T0" fmla="*/ 40 w 48"/>
                    <a:gd name="T1" fmla="*/ 0 h 94"/>
                    <a:gd name="T2" fmla="*/ 48 w 48"/>
                    <a:gd name="T3" fmla="*/ 66 h 94"/>
                    <a:gd name="T4" fmla="*/ 48 w 48"/>
                    <a:gd name="T5" fmla="*/ 66 h 94"/>
                    <a:gd name="T6" fmla="*/ 46 w 48"/>
                    <a:gd name="T7" fmla="*/ 72 h 94"/>
                    <a:gd name="T8" fmla="*/ 42 w 48"/>
                    <a:gd name="T9" fmla="*/ 82 h 94"/>
                    <a:gd name="T10" fmla="*/ 38 w 48"/>
                    <a:gd name="T11" fmla="*/ 86 h 94"/>
                    <a:gd name="T12" fmla="*/ 34 w 48"/>
                    <a:gd name="T13" fmla="*/ 92 h 94"/>
                    <a:gd name="T14" fmla="*/ 28 w 48"/>
                    <a:gd name="T15" fmla="*/ 94 h 94"/>
                    <a:gd name="T16" fmla="*/ 20 w 48"/>
                    <a:gd name="T17" fmla="*/ 94 h 94"/>
                    <a:gd name="T18" fmla="*/ 20 w 48"/>
                    <a:gd name="T19" fmla="*/ 94 h 94"/>
                    <a:gd name="T20" fmla="*/ 0 w 48"/>
                    <a:gd name="T21" fmla="*/ 94 h 94"/>
                    <a:gd name="T22" fmla="*/ 40 w 48"/>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94">
                      <a:moveTo>
                        <a:pt x="40" y="0"/>
                      </a:moveTo>
                      <a:lnTo>
                        <a:pt x="48" y="66"/>
                      </a:lnTo>
                      <a:lnTo>
                        <a:pt x="48" y="66"/>
                      </a:lnTo>
                      <a:lnTo>
                        <a:pt x="46" y="72"/>
                      </a:lnTo>
                      <a:lnTo>
                        <a:pt x="42" y="82"/>
                      </a:lnTo>
                      <a:lnTo>
                        <a:pt x="38" y="86"/>
                      </a:lnTo>
                      <a:lnTo>
                        <a:pt x="34" y="92"/>
                      </a:lnTo>
                      <a:lnTo>
                        <a:pt x="28" y="94"/>
                      </a:lnTo>
                      <a:lnTo>
                        <a:pt x="20" y="94"/>
                      </a:lnTo>
                      <a:lnTo>
                        <a:pt x="20" y="94"/>
                      </a:lnTo>
                      <a:lnTo>
                        <a:pt x="0" y="94"/>
                      </a:lnTo>
                      <a:lnTo>
                        <a:pt x="40" y="0"/>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3" name="Freeform 22"/>
                <p:cNvSpPr>
                  <a:spLocks/>
                </p:cNvSpPr>
                <p:nvPr/>
              </p:nvSpPr>
              <p:spPr bwMode="auto">
                <a:xfrm>
                  <a:off x="3574" y="1558"/>
                  <a:ext cx="280" cy="64"/>
                </a:xfrm>
                <a:custGeom>
                  <a:avLst/>
                  <a:gdLst>
                    <a:gd name="T0" fmla="*/ 0 w 280"/>
                    <a:gd name="T1" fmla="*/ 40 h 64"/>
                    <a:gd name="T2" fmla="*/ 10 w 280"/>
                    <a:gd name="T3" fmla="*/ 64 h 64"/>
                    <a:gd name="T4" fmla="*/ 268 w 280"/>
                    <a:gd name="T5" fmla="*/ 64 h 64"/>
                    <a:gd name="T6" fmla="*/ 280 w 280"/>
                    <a:gd name="T7" fmla="*/ 22 h 64"/>
                    <a:gd name="T8" fmla="*/ 272 w 280"/>
                    <a:gd name="T9" fmla="*/ 0 h 64"/>
                    <a:gd name="T10" fmla="*/ 0 w 280"/>
                    <a:gd name="T11" fmla="*/ 40 h 64"/>
                  </a:gdLst>
                  <a:ahLst/>
                  <a:cxnLst>
                    <a:cxn ang="0">
                      <a:pos x="T0" y="T1"/>
                    </a:cxn>
                    <a:cxn ang="0">
                      <a:pos x="T2" y="T3"/>
                    </a:cxn>
                    <a:cxn ang="0">
                      <a:pos x="T4" y="T5"/>
                    </a:cxn>
                    <a:cxn ang="0">
                      <a:pos x="T6" y="T7"/>
                    </a:cxn>
                    <a:cxn ang="0">
                      <a:pos x="T8" y="T9"/>
                    </a:cxn>
                    <a:cxn ang="0">
                      <a:pos x="T10" y="T11"/>
                    </a:cxn>
                  </a:cxnLst>
                  <a:rect l="0" t="0" r="r" b="b"/>
                  <a:pathLst>
                    <a:path w="280" h="64">
                      <a:moveTo>
                        <a:pt x="0" y="40"/>
                      </a:moveTo>
                      <a:lnTo>
                        <a:pt x="10" y="64"/>
                      </a:lnTo>
                      <a:lnTo>
                        <a:pt x="268" y="64"/>
                      </a:lnTo>
                      <a:lnTo>
                        <a:pt x="280" y="22"/>
                      </a:lnTo>
                      <a:lnTo>
                        <a:pt x="272" y="0"/>
                      </a:lnTo>
                      <a:lnTo>
                        <a:pt x="0" y="40"/>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4" name="Freeform 23"/>
                <p:cNvSpPr>
                  <a:spLocks/>
                </p:cNvSpPr>
                <p:nvPr/>
              </p:nvSpPr>
              <p:spPr bwMode="auto">
                <a:xfrm>
                  <a:off x="3586" y="1580"/>
                  <a:ext cx="268" cy="40"/>
                </a:xfrm>
                <a:custGeom>
                  <a:avLst/>
                  <a:gdLst>
                    <a:gd name="T0" fmla="*/ 268 w 268"/>
                    <a:gd name="T1" fmla="*/ 0 h 40"/>
                    <a:gd name="T2" fmla="*/ 268 w 268"/>
                    <a:gd name="T3" fmla="*/ 0 h 40"/>
                    <a:gd name="T4" fmla="*/ 254 w 268"/>
                    <a:gd name="T5" fmla="*/ 4 h 40"/>
                    <a:gd name="T6" fmla="*/ 224 w 268"/>
                    <a:gd name="T7" fmla="*/ 10 h 40"/>
                    <a:gd name="T8" fmla="*/ 132 w 268"/>
                    <a:gd name="T9" fmla="*/ 24 h 40"/>
                    <a:gd name="T10" fmla="*/ 0 w 268"/>
                    <a:gd name="T11" fmla="*/ 40 h 40"/>
                    <a:gd name="T12" fmla="*/ 268 w 268"/>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68" h="40">
                      <a:moveTo>
                        <a:pt x="268" y="0"/>
                      </a:moveTo>
                      <a:lnTo>
                        <a:pt x="268" y="0"/>
                      </a:lnTo>
                      <a:lnTo>
                        <a:pt x="254" y="4"/>
                      </a:lnTo>
                      <a:lnTo>
                        <a:pt x="224" y="10"/>
                      </a:lnTo>
                      <a:lnTo>
                        <a:pt x="132" y="24"/>
                      </a:lnTo>
                      <a:lnTo>
                        <a:pt x="0" y="40"/>
                      </a:lnTo>
                      <a:lnTo>
                        <a:pt x="2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24"/>
                <p:cNvSpPr>
                  <a:spLocks/>
                </p:cNvSpPr>
                <p:nvPr/>
              </p:nvSpPr>
              <p:spPr bwMode="auto">
                <a:xfrm>
                  <a:off x="3586" y="1580"/>
                  <a:ext cx="268" cy="40"/>
                </a:xfrm>
                <a:custGeom>
                  <a:avLst/>
                  <a:gdLst>
                    <a:gd name="T0" fmla="*/ 268 w 268"/>
                    <a:gd name="T1" fmla="*/ 0 h 40"/>
                    <a:gd name="T2" fmla="*/ 268 w 268"/>
                    <a:gd name="T3" fmla="*/ 0 h 40"/>
                    <a:gd name="T4" fmla="*/ 254 w 268"/>
                    <a:gd name="T5" fmla="*/ 4 h 40"/>
                    <a:gd name="T6" fmla="*/ 224 w 268"/>
                    <a:gd name="T7" fmla="*/ 10 h 40"/>
                    <a:gd name="T8" fmla="*/ 132 w 268"/>
                    <a:gd name="T9" fmla="*/ 24 h 40"/>
                    <a:gd name="T10" fmla="*/ 0 w 268"/>
                    <a:gd name="T11" fmla="*/ 40 h 40"/>
                  </a:gdLst>
                  <a:ahLst/>
                  <a:cxnLst>
                    <a:cxn ang="0">
                      <a:pos x="T0" y="T1"/>
                    </a:cxn>
                    <a:cxn ang="0">
                      <a:pos x="T2" y="T3"/>
                    </a:cxn>
                    <a:cxn ang="0">
                      <a:pos x="T4" y="T5"/>
                    </a:cxn>
                    <a:cxn ang="0">
                      <a:pos x="T6" y="T7"/>
                    </a:cxn>
                    <a:cxn ang="0">
                      <a:pos x="T8" y="T9"/>
                    </a:cxn>
                    <a:cxn ang="0">
                      <a:pos x="T10" y="T11"/>
                    </a:cxn>
                  </a:cxnLst>
                  <a:rect l="0" t="0" r="r" b="b"/>
                  <a:pathLst>
                    <a:path w="268" h="40">
                      <a:moveTo>
                        <a:pt x="268" y="0"/>
                      </a:moveTo>
                      <a:lnTo>
                        <a:pt x="268" y="0"/>
                      </a:lnTo>
                      <a:lnTo>
                        <a:pt x="254" y="4"/>
                      </a:lnTo>
                      <a:lnTo>
                        <a:pt x="224" y="10"/>
                      </a:lnTo>
                      <a:lnTo>
                        <a:pt x="132" y="24"/>
                      </a:lnTo>
                      <a:lnTo>
                        <a:pt x="0" y="40"/>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Freeform 25"/>
                <p:cNvSpPr>
                  <a:spLocks/>
                </p:cNvSpPr>
                <p:nvPr/>
              </p:nvSpPr>
              <p:spPr bwMode="auto">
                <a:xfrm>
                  <a:off x="3838" y="1482"/>
                  <a:ext cx="26" cy="98"/>
                </a:xfrm>
                <a:custGeom>
                  <a:avLst/>
                  <a:gdLst>
                    <a:gd name="T0" fmla="*/ 8 w 26"/>
                    <a:gd name="T1" fmla="*/ 76 h 98"/>
                    <a:gd name="T2" fmla="*/ 0 w 26"/>
                    <a:gd name="T3" fmla="*/ 0 h 98"/>
                    <a:gd name="T4" fmla="*/ 0 w 26"/>
                    <a:gd name="T5" fmla="*/ 0 h 98"/>
                    <a:gd name="T6" fmla="*/ 6 w 26"/>
                    <a:gd name="T7" fmla="*/ 2 h 98"/>
                    <a:gd name="T8" fmla="*/ 10 w 26"/>
                    <a:gd name="T9" fmla="*/ 6 h 98"/>
                    <a:gd name="T10" fmla="*/ 18 w 26"/>
                    <a:gd name="T11" fmla="*/ 14 h 98"/>
                    <a:gd name="T12" fmla="*/ 26 w 26"/>
                    <a:gd name="T13" fmla="*/ 26 h 98"/>
                    <a:gd name="T14" fmla="*/ 26 w 26"/>
                    <a:gd name="T15" fmla="*/ 26 h 98"/>
                    <a:gd name="T16" fmla="*/ 24 w 26"/>
                    <a:gd name="T17" fmla="*/ 58 h 98"/>
                    <a:gd name="T18" fmla="*/ 22 w 26"/>
                    <a:gd name="T19" fmla="*/ 82 h 98"/>
                    <a:gd name="T20" fmla="*/ 20 w 26"/>
                    <a:gd name="T21" fmla="*/ 92 h 98"/>
                    <a:gd name="T22" fmla="*/ 16 w 26"/>
                    <a:gd name="T23" fmla="*/ 98 h 98"/>
                    <a:gd name="T24" fmla="*/ 8 w 26"/>
                    <a:gd name="T25" fmla="*/ 7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98">
                      <a:moveTo>
                        <a:pt x="8" y="76"/>
                      </a:moveTo>
                      <a:lnTo>
                        <a:pt x="0" y="0"/>
                      </a:lnTo>
                      <a:lnTo>
                        <a:pt x="0" y="0"/>
                      </a:lnTo>
                      <a:lnTo>
                        <a:pt x="6" y="2"/>
                      </a:lnTo>
                      <a:lnTo>
                        <a:pt x="10" y="6"/>
                      </a:lnTo>
                      <a:lnTo>
                        <a:pt x="18" y="14"/>
                      </a:lnTo>
                      <a:lnTo>
                        <a:pt x="26" y="26"/>
                      </a:lnTo>
                      <a:lnTo>
                        <a:pt x="26" y="26"/>
                      </a:lnTo>
                      <a:lnTo>
                        <a:pt x="24" y="58"/>
                      </a:lnTo>
                      <a:lnTo>
                        <a:pt x="22" y="82"/>
                      </a:lnTo>
                      <a:lnTo>
                        <a:pt x="20" y="92"/>
                      </a:lnTo>
                      <a:lnTo>
                        <a:pt x="16" y="98"/>
                      </a:lnTo>
                      <a:lnTo>
                        <a:pt x="8" y="76"/>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7" name="Freeform 26"/>
                <p:cNvSpPr>
                  <a:spLocks/>
                </p:cNvSpPr>
                <p:nvPr/>
              </p:nvSpPr>
              <p:spPr bwMode="auto">
                <a:xfrm>
                  <a:off x="3574" y="1482"/>
                  <a:ext cx="284" cy="116"/>
                </a:xfrm>
                <a:custGeom>
                  <a:avLst/>
                  <a:gdLst>
                    <a:gd name="T0" fmla="*/ 0 w 284"/>
                    <a:gd name="T1" fmla="*/ 116 h 116"/>
                    <a:gd name="T2" fmla="*/ 56 w 284"/>
                    <a:gd name="T3" fmla="*/ 16 h 116"/>
                    <a:gd name="T4" fmla="*/ 264 w 284"/>
                    <a:gd name="T5" fmla="*/ 0 h 116"/>
                    <a:gd name="T6" fmla="*/ 264 w 284"/>
                    <a:gd name="T7" fmla="*/ 0 h 116"/>
                    <a:gd name="T8" fmla="*/ 268 w 284"/>
                    <a:gd name="T9" fmla="*/ 4 h 116"/>
                    <a:gd name="T10" fmla="*/ 274 w 284"/>
                    <a:gd name="T11" fmla="*/ 8 h 116"/>
                    <a:gd name="T12" fmla="*/ 278 w 284"/>
                    <a:gd name="T13" fmla="*/ 16 h 116"/>
                    <a:gd name="T14" fmla="*/ 282 w 284"/>
                    <a:gd name="T15" fmla="*/ 26 h 116"/>
                    <a:gd name="T16" fmla="*/ 284 w 284"/>
                    <a:gd name="T17" fmla="*/ 38 h 116"/>
                    <a:gd name="T18" fmla="*/ 280 w 284"/>
                    <a:gd name="T19" fmla="*/ 56 h 116"/>
                    <a:gd name="T20" fmla="*/ 272 w 284"/>
                    <a:gd name="T21" fmla="*/ 76 h 116"/>
                    <a:gd name="T22" fmla="*/ 0 w 284"/>
                    <a:gd name="T2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0" y="116"/>
                      </a:moveTo>
                      <a:lnTo>
                        <a:pt x="56" y="16"/>
                      </a:lnTo>
                      <a:lnTo>
                        <a:pt x="264" y="0"/>
                      </a:lnTo>
                      <a:lnTo>
                        <a:pt x="264" y="0"/>
                      </a:lnTo>
                      <a:lnTo>
                        <a:pt x="268" y="4"/>
                      </a:lnTo>
                      <a:lnTo>
                        <a:pt x="274" y="8"/>
                      </a:lnTo>
                      <a:lnTo>
                        <a:pt x="278" y="16"/>
                      </a:lnTo>
                      <a:lnTo>
                        <a:pt x="282" y="26"/>
                      </a:lnTo>
                      <a:lnTo>
                        <a:pt x="284" y="38"/>
                      </a:lnTo>
                      <a:lnTo>
                        <a:pt x="280" y="56"/>
                      </a:lnTo>
                      <a:lnTo>
                        <a:pt x="272" y="76"/>
                      </a:lnTo>
                      <a:lnTo>
                        <a:pt x="0" y="116"/>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8" name="Freeform 27"/>
                <p:cNvSpPr>
                  <a:spLocks/>
                </p:cNvSpPr>
                <p:nvPr/>
              </p:nvSpPr>
              <p:spPr bwMode="auto">
                <a:xfrm>
                  <a:off x="4088" y="1462"/>
                  <a:ext cx="142" cy="86"/>
                </a:xfrm>
                <a:custGeom>
                  <a:avLst/>
                  <a:gdLst>
                    <a:gd name="T0" fmla="*/ 62 w 142"/>
                    <a:gd name="T1" fmla="*/ 86 h 86"/>
                    <a:gd name="T2" fmla="*/ 142 w 142"/>
                    <a:gd name="T3" fmla="*/ 86 h 86"/>
                    <a:gd name="T4" fmla="*/ 40 w 142"/>
                    <a:gd name="T5" fmla="*/ 0 h 86"/>
                    <a:gd name="T6" fmla="*/ 40 w 142"/>
                    <a:gd name="T7" fmla="*/ 0 h 86"/>
                    <a:gd name="T8" fmla="*/ 34 w 142"/>
                    <a:gd name="T9" fmla="*/ 0 h 86"/>
                    <a:gd name="T10" fmla="*/ 26 w 142"/>
                    <a:gd name="T11" fmla="*/ 0 h 86"/>
                    <a:gd name="T12" fmla="*/ 20 w 142"/>
                    <a:gd name="T13" fmla="*/ 2 h 86"/>
                    <a:gd name="T14" fmla="*/ 12 w 142"/>
                    <a:gd name="T15" fmla="*/ 6 h 86"/>
                    <a:gd name="T16" fmla="*/ 6 w 142"/>
                    <a:gd name="T17" fmla="*/ 12 h 86"/>
                    <a:gd name="T18" fmla="*/ 2 w 142"/>
                    <a:gd name="T19" fmla="*/ 22 h 86"/>
                    <a:gd name="T20" fmla="*/ 0 w 142"/>
                    <a:gd name="T21" fmla="*/ 34 h 86"/>
                    <a:gd name="T22" fmla="*/ 62 w 142"/>
                    <a:gd name="T2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86">
                      <a:moveTo>
                        <a:pt x="62" y="86"/>
                      </a:moveTo>
                      <a:lnTo>
                        <a:pt x="142" y="86"/>
                      </a:lnTo>
                      <a:lnTo>
                        <a:pt x="40" y="0"/>
                      </a:lnTo>
                      <a:lnTo>
                        <a:pt x="40" y="0"/>
                      </a:lnTo>
                      <a:lnTo>
                        <a:pt x="34" y="0"/>
                      </a:lnTo>
                      <a:lnTo>
                        <a:pt x="26" y="0"/>
                      </a:lnTo>
                      <a:lnTo>
                        <a:pt x="20" y="2"/>
                      </a:lnTo>
                      <a:lnTo>
                        <a:pt x="12" y="6"/>
                      </a:lnTo>
                      <a:lnTo>
                        <a:pt x="6" y="12"/>
                      </a:lnTo>
                      <a:lnTo>
                        <a:pt x="2" y="22"/>
                      </a:lnTo>
                      <a:lnTo>
                        <a:pt x="0" y="34"/>
                      </a:lnTo>
                      <a:lnTo>
                        <a:pt x="62" y="86"/>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59" name="Freeform 28"/>
                <p:cNvSpPr>
                  <a:spLocks/>
                </p:cNvSpPr>
                <p:nvPr/>
              </p:nvSpPr>
              <p:spPr bwMode="auto">
                <a:xfrm>
                  <a:off x="4150" y="1470"/>
                  <a:ext cx="82" cy="80"/>
                </a:xfrm>
                <a:custGeom>
                  <a:avLst/>
                  <a:gdLst>
                    <a:gd name="T0" fmla="*/ 82 w 82"/>
                    <a:gd name="T1" fmla="*/ 80 h 80"/>
                    <a:gd name="T2" fmla="*/ 82 w 82"/>
                    <a:gd name="T3" fmla="*/ 30 h 80"/>
                    <a:gd name="T4" fmla="*/ 42 w 82"/>
                    <a:gd name="T5" fmla="*/ 0 h 80"/>
                    <a:gd name="T6" fmla="*/ 0 w 82"/>
                    <a:gd name="T7" fmla="*/ 10 h 80"/>
                    <a:gd name="T8" fmla="*/ 82 w 82"/>
                    <a:gd name="T9" fmla="*/ 80 h 80"/>
                  </a:gdLst>
                  <a:ahLst/>
                  <a:cxnLst>
                    <a:cxn ang="0">
                      <a:pos x="T0" y="T1"/>
                    </a:cxn>
                    <a:cxn ang="0">
                      <a:pos x="T2" y="T3"/>
                    </a:cxn>
                    <a:cxn ang="0">
                      <a:pos x="T4" y="T5"/>
                    </a:cxn>
                    <a:cxn ang="0">
                      <a:pos x="T6" y="T7"/>
                    </a:cxn>
                    <a:cxn ang="0">
                      <a:pos x="T8" y="T9"/>
                    </a:cxn>
                  </a:cxnLst>
                  <a:rect l="0" t="0" r="r" b="b"/>
                  <a:pathLst>
                    <a:path w="82" h="80">
                      <a:moveTo>
                        <a:pt x="82" y="80"/>
                      </a:moveTo>
                      <a:lnTo>
                        <a:pt x="82" y="30"/>
                      </a:lnTo>
                      <a:lnTo>
                        <a:pt x="42" y="0"/>
                      </a:lnTo>
                      <a:lnTo>
                        <a:pt x="0" y="10"/>
                      </a:lnTo>
                      <a:lnTo>
                        <a:pt x="82" y="80"/>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60" name="Freeform 29"/>
                <p:cNvSpPr>
                  <a:spLocks/>
                </p:cNvSpPr>
                <p:nvPr/>
              </p:nvSpPr>
              <p:spPr bwMode="auto">
                <a:xfrm>
                  <a:off x="2784" y="912"/>
                  <a:ext cx="296" cy="448"/>
                </a:xfrm>
                <a:custGeom>
                  <a:avLst/>
                  <a:gdLst>
                    <a:gd name="T0" fmla="*/ 40 w 296"/>
                    <a:gd name="T1" fmla="*/ 370 h 448"/>
                    <a:gd name="T2" fmla="*/ 42 w 296"/>
                    <a:gd name="T3" fmla="*/ 330 h 448"/>
                    <a:gd name="T4" fmla="*/ 36 w 296"/>
                    <a:gd name="T5" fmla="*/ 296 h 448"/>
                    <a:gd name="T6" fmla="*/ 32 w 296"/>
                    <a:gd name="T7" fmla="*/ 272 h 448"/>
                    <a:gd name="T8" fmla="*/ 36 w 296"/>
                    <a:gd name="T9" fmla="*/ 256 h 448"/>
                    <a:gd name="T10" fmla="*/ 38 w 296"/>
                    <a:gd name="T11" fmla="*/ 252 h 448"/>
                    <a:gd name="T12" fmla="*/ 88 w 296"/>
                    <a:gd name="T13" fmla="*/ 196 h 448"/>
                    <a:gd name="T14" fmla="*/ 128 w 296"/>
                    <a:gd name="T15" fmla="*/ 164 h 448"/>
                    <a:gd name="T16" fmla="*/ 160 w 296"/>
                    <a:gd name="T17" fmla="*/ 150 h 448"/>
                    <a:gd name="T18" fmla="*/ 192 w 296"/>
                    <a:gd name="T19" fmla="*/ 144 h 448"/>
                    <a:gd name="T20" fmla="*/ 226 w 296"/>
                    <a:gd name="T21" fmla="*/ 152 h 448"/>
                    <a:gd name="T22" fmla="*/ 244 w 296"/>
                    <a:gd name="T23" fmla="*/ 162 h 448"/>
                    <a:gd name="T24" fmla="*/ 230 w 296"/>
                    <a:gd name="T25" fmla="*/ 148 h 448"/>
                    <a:gd name="T26" fmla="*/ 208 w 296"/>
                    <a:gd name="T27" fmla="*/ 132 h 448"/>
                    <a:gd name="T28" fmla="*/ 174 w 296"/>
                    <a:gd name="T29" fmla="*/ 120 h 448"/>
                    <a:gd name="T30" fmla="*/ 154 w 296"/>
                    <a:gd name="T31" fmla="*/ 118 h 448"/>
                    <a:gd name="T32" fmla="*/ 176 w 296"/>
                    <a:gd name="T33" fmla="*/ 110 h 448"/>
                    <a:gd name="T34" fmla="*/ 212 w 296"/>
                    <a:gd name="T35" fmla="*/ 108 h 448"/>
                    <a:gd name="T36" fmla="*/ 242 w 296"/>
                    <a:gd name="T37" fmla="*/ 116 h 448"/>
                    <a:gd name="T38" fmla="*/ 262 w 296"/>
                    <a:gd name="T39" fmla="*/ 128 h 448"/>
                    <a:gd name="T40" fmla="*/ 272 w 296"/>
                    <a:gd name="T41" fmla="*/ 136 h 448"/>
                    <a:gd name="T42" fmla="*/ 296 w 296"/>
                    <a:gd name="T43" fmla="*/ 158 h 448"/>
                    <a:gd name="T44" fmla="*/ 292 w 296"/>
                    <a:gd name="T45" fmla="*/ 152 h 448"/>
                    <a:gd name="T46" fmla="*/ 272 w 296"/>
                    <a:gd name="T47" fmla="*/ 128 h 448"/>
                    <a:gd name="T48" fmla="*/ 222 w 296"/>
                    <a:gd name="T49" fmla="*/ 96 h 448"/>
                    <a:gd name="T50" fmla="*/ 208 w 296"/>
                    <a:gd name="T51" fmla="*/ 86 h 448"/>
                    <a:gd name="T52" fmla="*/ 202 w 296"/>
                    <a:gd name="T53" fmla="*/ 68 h 448"/>
                    <a:gd name="T54" fmla="*/ 192 w 296"/>
                    <a:gd name="T55" fmla="*/ 0 h 448"/>
                    <a:gd name="T56" fmla="*/ 66 w 296"/>
                    <a:gd name="T57" fmla="*/ 118 h 448"/>
                    <a:gd name="T58" fmla="*/ 56 w 296"/>
                    <a:gd name="T59" fmla="*/ 130 h 448"/>
                    <a:gd name="T60" fmla="*/ 38 w 296"/>
                    <a:gd name="T61" fmla="*/ 170 h 448"/>
                    <a:gd name="T62" fmla="*/ 14 w 296"/>
                    <a:gd name="T63" fmla="*/ 238 h 448"/>
                    <a:gd name="T64" fmla="*/ 8 w 296"/>
                    <a:gd name="T65" fmla="*/ 264 h 448"/>
                    <a:gd name="T66" fmla="*/ 0 w 296"/>
                    <a:gd name="T67" fmla="*/ 448 h 448"/>
                    <a:gd name="T68" fmla="*/ 4 w 296"/>
                    <a:gd name="T69" fmla="*/ 444 h 448"/>
                    <a:gd name="T70" fmla="*/ 22 w 296"/>
                    <a:gd name="T71" fmla="*/ 420 h 448"/>
                    <a:gd name="T72" fmla="*/ 34 w 296"/>
                    <a:gd name="T73" fmla="*/ 390 h 448"/>
                    <a:gd name="T74" fmla="*/ 40 w 296"/>
                    <a:gd name="T75" fmla="*/ 37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448">
                      <a:moveTo>
                        <a:pt x="40" y="370"/>
                      </a:moveTo>
                      <a:lnTo>
                        <a:pt x="40" y="370"/>
                      </a:lnTo>
                      <a:lnTo>
                        <a:pt x="42" y="348"/>
                      </a:lnTo>
                      <a:lnTo>
                        <a:pt x="42" y="330"/>
                      </a:lnTo>
                      <a:lnTo>
                        <a:pt x="40" y="312"/>
                      </a:lnTo>
                      <a:lnTo>
                        <a:pt x="36" y="296"/>
                      </a:lnTo>
                      <a:lnTo>
                        <a:pt x="34" y="284"/>
                      </a:lnTo>
                      <a:lnTo>
                        <a:pt x="32" y="272"/>
                      </a:lnTo>
                      <a:lnTo>
                        <a:pt x="34" y="260"/>
                      </a:lnTo>
                      <a:lnTo>
                        <a:pt x="36" y="256"/>
                      </a:lnTo>
                      <a:lnTo>
                        <a:pt x="38" y="252"/>
                      </a:lnTo>
                      <a:lnTo>
                        <a:pt x="38" y="252"/>
                      </a:lnTo>
                      <a:lnTo>
                        <a:pt x="66" y="220"/>
                      </a:lnTo>
                      <a:lnTo>
                        <a:pt x="88" y="196"/>
                      </a:lnTo>
                      <a:lnTo>
                        <a:pt x="114" y="174"/>
                      </a:lnTo>
                      <a:lnTo>
                        <a:pt x="128" y="164"/>
                      </a:lnTo>
                      <a:lnTo>
                        <a:pt x="144" y="156"/>
                      </a:lnTo>
                      <a:lnTo>
                        <a:pt x="160" y="150"/>
                      </a:lnTo>
                      <a:lnTo>
                        <a:pt x="176" y="146"/>
                      </a:lnTo>
                      <a:lnTo>
                        <a:pt x="192" y="144"/>
                      </a:lnTo>
                      <a:lnTo>
                        <a:pt x="210" y="146"/>
                      </a:lnTo>
                      <a:lnTo>
                        <a:pt x="226" y="152"/>
                      </a:lnTo>
                      <a:lnTo>
                        <a:pt x="244" y="162"/>
                      </a:lnTo>
                      <a:lnTo>
                        <a:pt x="244" y="162"/>
                      </a:lnTo>
                      <a:lnTo>
                        <a:pt x="238" y="156"/>
                      </a:lnTo>
                      <a:lnTo>
                        <a:pt x="230" y="148"/>
                      </a:lnTo>
                      <a:lnTo>
                        <a:pt x="220" y="140"/>
                      </a:lnTo>
                      <a:lnTo>
                        <a:pt x="208" y="132"/>
                      </a:lnTo>
                      <a:lnTo>
                        <a:pt x="192" y="126"/>
                      </a:lnTo>
                      <a:lnTo>
                        <a:pt x="174" y="120"/>
                      </a:lnTo>
                      <a:lnTo>
                        <a:pt x="154" y="118"/>
                      </a:lnTo>
                      <a:lnTo>
                        <a:pt x="154" y="118"/>
                      </a:lnTo>
                      <a:lnTo>
                        <a:pt x="164" y="114"/>
                      </a:lnTo>
                      <a:lnTo>
                        <a:pt x="176" y="110"/>
                      </a:lnTo>
                      <a:lnTo>
                        <a:pt x="192" y="108"/>
                      </a:lnTo>
                      <a:lnTo>
                        <a:pt x="212" y="108"/>
                      </a:lnTo>
                      <a:lnTo>
                        <a:pt x="232" y="112"/>
                      </a:lnTo>
                      <a:lnTo>
                        <a:pt x="242" y="116"/>
                      </a:lnTo>
                      <a:lnTo>
                        <a:pt x="252" y="120"/>
                      </a:lnTo>
                      <a:lnTo>
                        <a:pt x="262" y="128"/>
                      </a:lnTo>
                      <a:lnTo>
                        <a:pt x="272" y="136"/>
                      </a:lnTo>
                      <a:lnTo>
                        <a:pt x="272" y="136"/>
                      </a:lnTo>
                      <a:lnTo>
                        <a:pt x="294" y="158"/>
                      </a:lnTo>
                      <a:lnTo>
                        <a:pt x="296" y="158"/>
                      </a:lnTo>
                      <a:lnTo>
                        <a:pt x="296" y="156"/>
                      </a:lnTo>
                      <a:lnTo>
                        <a:pt x="292" y="152"/>
                      </a:lnTo>
                      <a:lnTo>
                        <a:pt x="272" y="128"/>
                      </a:lnTo>
                      <a:lnTo>
                        <a:pt x="272" y="128"/>
                      </a:lnTo>
                      <a:lnTo>
                        <a:pt x="244" y="110"/>
                      </a:lnTo>
                      <a:lnTo>
                        <a:pt x="222" y="96"/>
                      </a:lnTo>
                      <a:lnTo>
                        <a:pt x="208" y="86"/>
                      </a:lnTo>
                      <a:lnTo>
                        <a:pt x="208" y="86"/>
                      </a:lnTo>
                      <a:lnTo>
                        <a:pt x="204" y="78"/>
                      </a:lnTo>
                      <a:lnTo>
                        <a:pt x="202" y="68"/>
                      </a:lnTo>
                      <a:lnTo>
                        <a:pt x="196" y="38"/>
                      </a:lnTo>
                      <a:lnTo>
                        <a:pt x="192" y="0"/>
                      </a:lnTo>
                      <a:lnTo>
                        <a:pt x="176" y="20"/>
                      </a:lnTo>
                      <a:lnTo>
                        <a:pt x="66" y="118"/>
                      </a:lnTo>
                      <a:lnTo>
                        <a:pt x="66" y="118"/>
                      </a:lnTo>
                      <a:lnTo>
                        <a:pt x="56" y="130"/>
                      </a:lnTo>
                      <a:lnTo>
                        <a:pt x="46" y="148"/>
                      </a:lnTo>
                      <a:lnTo>
                        <a:pt x="38" y="170"/>
                      </a:lnTo>
                      <a:lnTo>
                        <a:pt x="28" y="194"/>
                      </a:lnTo>
                      <a:lnTo>
                        <a:pt x="14" y="238"/>
                      </a:lnTo>
                      <a:lnTo>
                        <a:pt x="10" y="254"/>
                      </a:lnTo>
                      <a:lnTo>
                        <a:pt x="8" y="264"/>
                      </a:lnTo>
                      <a:lnTo>
                        <a:pt x="8" y="264"/>
                      </a:lnTo>
                      <a:lnTo>
                        <a:pt x="0" y="448"/>
                      </a:lnTo>
                      <a:lnTo>
                        <a:pt x="0" y="448"/>
                      </a:lnTo>
                      <a:lnTo>
                        <a:pt x="4" y="444"/>
                      </a:lnTo>
                      <a:lnTo>
                        <a:pt x="14" y="430"/>
                      </a:lnTo>
                      <a:lnTo>
                        <a:pt x="22" y="420"/>
                      </a:lnTo>
                      <a:lnTo>
                        <a:pt x="28" y="406"/>
                      </a:lnTo>
                      <a:lnTo>
                        <a:pt x="34" y="390"/>
                      </a:lnTo>
                      <a:lnTo>
                        <a:pt x="40" y="370"/>
                      </a:lnTo>
                      <a:lnTo>
                        <a:pt x="40" y="370"/>
                      </a:lnTo>
                      <a:close/>
                    </a:path>
                  </a:pathLst>
                </a:custGeom>
                <a:solidFill>
                  <a:srgbClr val="D0DD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 name="Freeform 30"/>
                <p:cNvSpPr>
                  <a:spLocks/>
                </p:cNvSpPr>
                <p:nvPr/>
              </p:nvSpPr>
              <p:spPr bwMode="auto">
                <a:xfrm>
                  <a:off x="2782" y="912"/>
                  <a:ext cx="778" cy="738"/>
                </a:xfrm>
                <a:custGeom>
                  <a:avLst/>
                  <a:gdLst>
                    <a:gd name="T0" fmla="*/ 778 w 778"/>
                    <a:gd name="T1" fmla="*/ 564 h 738"/>
                    <a:gd name="T2" fmla="*/ 772 w 778"/>
                    <a:gd name="T3" fmla="*/ 544 h 738"/>
                    <a:gd name="T4" fmla="*/ 666 w 778"/>
                    <a:gd name="T5" fmla="*/ 542 h 738"/>
                    <a:gd name="T6" fmla="*/ 654 w 778"/>
                    <a:gd name="T7" fmla="*/ 538 h 738"/>
                    <a:gd name="T8" fmla="*/ 612 w 778"/>
                    <a:gd name="T9" fmla="*/ 522 h 738"/>
                    <a:gd name="T10" fmla="*/ 580 w 778"/>
                    <a:gd name="T11" fmla="*/ 516 h 738"/>
                    <a:gd name="T12" fmla="*/ 562 w 778"/>
                    <a:gd name="T13" fmla="*/ 514 h 738"/>
                    <a:gd name="T14" fmla="*/ 532 w 778"/>
                    <a:gd name="T15" fmla="*/ 520 h 738"/>
                    <a:gd name="T16" fmla="*/ 506 w 778"/>
                    <a:gd name="T17" fmla="*/ 532 h 738"/>
                    <a:gd name="T18" fmla="*/ 402 w 778"/>
                    <a:gd name="T19" fmla="*/ 248 h 738"/>
                    <a:gd name="T20" fmla="*/ 406 w 778"/>
                    <a:gd name="T21" fmla="*/ 240 h 738"/>
                    <a:gd name="T22" fmla="*/ 418 w 778"/>
                    <a:gd name="T23" fmla="*/ 208 h 738"/>
                    <a:gd name="T24" fmla="*/ 420 w 778"/>
                    <a:gd name="T25" fmla="*/ 180 h 738"/>
                    <a:gd name="T26" fmla="*/ 420 w 778"/>
                    <a:gd name="T27" fmla="*/ 166 h 738"/>
                    <a:gd name="T28" fmla="*/ 408 w 778"/>
                    <a:gd name="T29" fmla="*/ 148 h 738"/>
                    <a:gd name="T30" fmla="*/ 344 w 778"/>
                    <a:gd name="T31" fmla="*/ 98 h 738"/>
                    <a:gd name="T32" fmla="*/ 228 w 778"/>
                    <a:gd name="T33" fmla="*/ 20 h 738"/>
                    <a:gd name="T34" fmla="*/ 194 w 778"/>
                    <a:gd name="T35" fmla="*/ 0 h 738"/>
                    <a:gd name="T36" fmla="*/ 204 w 778"/>
                    <a:gd name="T37" fmla="*/ 68 h 738"/>
                    <a:gd name="T38" fmla="*/ 210 w 778"/>
                    <a:gd name="T39" fmla="*/ 86 h 738"/>
                    <a:gd name="T40" fmla="*/ 224 w 778"/>
                    <a:gd name="T41" fmla="*/ 96 h 738"/>
                    <a:gd name="T42" fmla="*/ 274 w 778"/>
                    <a:gd name="T43" fmla="*/ 128 h 738"/>
                    <a:gd name="T44" fmla="*/ 294 w 778"/>
                    <a:gd name="T45" fmla="*/ 152 h 738"/>
                    <a:gd name="T46" fmla="*/ 298 w 778"/>
                    <a:gd name="T47" fmla="*/ 158 h 738"/>
                    <a:gd name="T48" fmla="*/ 274 w 778"/>
                    <a:gd name="T49" fmla="*/ 136 h 738"/>
                    <a:gd name="T50" fmla="*/ 264 w 778"/>
                    <a:gd name="T51" fmla="*/ 128 h 738"/>
                    <a:gd name="T52" fmla="*/ 244 w 778"/>
                    <a:gd name="T53" fmla="*/ 116 h 738"/>
                    <a:gd name="T54" fmla="*/ 214 w 778"/>
                    <a:gd name="T55" fmla="*/ 108 h 738"/>
                    <a:gd name="T56" fmla="*/ 178 w 778"/>
                    <a:gd name="T57" fmla="*/ 110 h 738"/>
                    <a:gd name="T58" fmla="*/ 156 w 778"/>
                    <a:gd name="T59" fmla="*/ 118 h 738"/>
                    <a:gd name="T60" fmla="*/ 176 w 778"/>
                    <a:gd name="T61" fmla="*/ 120 h 738"/>
                    <a:gd name="T62" fmla="*/ 210 w 778"/>
                    <a:gd name="T63" fmla="*/ 132 h 738"/>
                    <a:gd name="T64" fmla="*/ 232 w 778"/>
                    <a:gd name="T65" fmla="*/ 148 h 738"/>
                    <a:gd name="T66" fmla="*/ 246 w 778"/>
                    <a:gd name="T67" fmla="*/ 162 h 738"/>
                    <a:gd name="T68" fmla="*/ 228 w 778"/>
                    <a:gd name="T69" fmla="*/ 152 h 738"/>
                    <a:gd name="T70" fmla="*/ 194 w 778"/>
                    <a:gd name="T71" fmla="*/ 144 h 738"/>
                    <a:gd name="T72" fmla="*/ 162 w 778"/>
                    <a:gd name="T73" fmla="*/ 150 h 738"/>
                    <a:gd name="T74" fmla="*/ 130 w 778"/>
                    <a:gd name="T75" fmla="*/ 164 h 738"/>
                    <a:gd name="T76" fmla="*/ 90 w 778"/>
                    <a:gd name="T77" fmla="*/ 196 h 738"/>
                    <a:gd name="T78" fmla="*/ 40 w 778"/>
                    <a:gd name="T79" fmla="*/ 252 h 738"/>
                    <a:gd name="T80" fmla="*/ 38 w 778"/>
                    <a:gd name="T81" fmla="*/ 256 h 738"/>
                    <a:gd name="T82" fmla="*/ 34 w 778"/>
                    <a:gd name="T83" fmla="*/ 272 h 738"/>
                    <a:gd name="T84" fmla="*/ 38 w 778"/>
                    <a:gd name="T85" fmla="*/ 296 h 738"/>
                    <a:gd name="T86" fmla="*/ 44 w 778"/>
                    <a:gd name="T87" fmla="*/ 330 h 738"/>
                    <a:gd name="T88" fmla="*/ 42 w 778"/>
                    <a:gd name="T89" fmla="*/ 370 h 738"/>
                    <a:gd name="T90" fmla="*/ 36 w 778"/>
                    <a:gd name="T91" fmla="*/ 390 h 738"/>
                    <a:gd name="T92" fmla="*/ 24 w 778"/>
                    <a:gd name="T93" fmla="*/ 420 h 738"/>
                    <a:gd name="T94" fmla="*/ 6 w 778"/>
                    <a:gd name="T95" fmla="*/ 444 h 738"/>
                    <a:gd name="T96" fmla="*/ 2 w 778"/>
                    <a:gd name="T97" fmla="*/ 448 h 738"/>
                    <a:gd name="T98" fmla="*/ 10 w 778"/>
                    <a:gd name="T99" fmla="*/ 738 h 738"/>
                    <a:gd name="T100" fmla="*/ 670 w 778"/>
                    <a:gd name="T101" fmla="*/ 648 h 738"/>
                    <a:gd name="T102" fmla="*/ 720 w 778"/>
                    <a:gd name="T103" fmla="*/ 640 h 738"/>
                    <a:gd name="T104" fmla="*/ 770 w 778"/>
                    <a:gd name="T105" fmla="*/ 632 h 738"/>
                    <a:gd name="T106" fmla="*/ 776 w 778"/>
                    <a:gd name="T107" fmla="*/ 630 h 738"/>
                    <a:gd name="T108" fmla="*/ 778 w 778"/>
                    <a:gd name="T109" fmla="*/ 620 h 738"/>
                    <a:gd name="T110" fmla="*/ 778 w 778"/>
                    <a:gd name="T111" fmla="*/ 56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8" h="738">
                      <a:moveTo>
                        <a:pt x="778" y="564"/>
                      </a:moveTo>
                      <a:lnTo>
                        <a:pt x="778" y="564"/>
                      </a:lnTo>
                      <a:lnTo>
                        <a:pt x="776" y="556"/>
                      </a:lnTo>
                      <a:lnTo>
                        <a:pt x="772" y="544"/>
                      </a:lnTo>
                      <a:lnTo>
                        <a:pt x="766" y="530"/>
                      </a:lnTo>
                      <a:lnTo>
                        <a:pt x="666" y="542"/>
                      </a:lnTo>
                      <a:lnTo>
                        <a:pt x="666" y="542"/>
                      </a:lnTo>
                      <a:lnTo>
                        <a:pt x="654" y="538"/>
                      </a:lnTo>
                      <a:lnTo>
                        <a:pt x="636" y="532"/>
                      </a:lnTo>
                      <a:lnTo>
                        <a:pt x="612" y="522"/>
                      </a:lnTo>
                      <a:lnTo>
                        <a:pt x="596" y="520"/>
                      </a:lnTo>
                      <a:lnTo>
                        <a:pt x="580" y="516"/>
                      </a:lnTo>
                      <a:lnTo>
                        <a:pt x="580" y="516"/>
                      </a:lnTo>
                      <a:lnTo>
                        <a:pt x="562" y="514"/>
                      </a:lnTo>
                      <a:lnTo>
                        <a:pt x="546" y="516"/>
                      </a:lnTo>
                      <a:lnTo>
                        <a:pt x="532" y="520"/>
                      </a:lnTo>
                      <a:lnTo>
                        <a:pt x="522" y="524"/>
                      </a:lnTo>
                      <a:lnTo>
                        <a:pt x="506" y="532"/>
                      </a:lnTo>
                      <a:lnTo>
                        <a:pt x="502" y="536"/>
                      </a:lnTo>
                      <a:lnTo>
                        <a:pt x="402" y="248"/>
                      </a:lnTo>
                      <a:lnTo>
                        <a:pt x="402" y="248"/>
                      </a:lnTo>
                      <a:lnTo>
                        <a:pt x="406" y="240"/>
                      </a:lnTo>
                      <a:lnTo>
                        <a:pt x="414" y="220"/>
                      </a:lnTo>
                      <a:lnTo>
                        <a:pt x="418" y="208"/>
                      </a:lnTo>
                      <a:lnTo>
                        <a:pt x="420" y="194"/>
                      </a:lnTo>
                      <a:lnTo>
                        <a:pt x="420" y="180"/>
                      </a:lnTo>
                      <a:lnTo>
                        <a:pt x="420" y="166"/>
                      </a:lnTo>
                      <a:lnTo>
                        <a:pt x="420" y="166"/>
                      </a:lnTo>
                      <a:lnTo>
                        <a:pt x="416" y="158"/>
                      </a:lnTo>
                      <a:lnTo>
                        <a:pt x="408" y="148"/>
                      </a:lnTo>
                      <a:lnTo>
                        <a:pt x="380" y="124"/>
                      </a:lnTo>
                      <a:lnTo>
                        <a:pt x="344" y="98"/>
                      </a:lnTo>
                      <a:lnTo>
                        <a:pt x="304" y="70"/>
                      </a:lnTo>
                      <a:lnTo>
                        <a:pt x="228" y="20"/>
                      </a:lnTo>
                      <a:lnTo>
                        <a:pt x="194" y="0"/>
                      </a:lnTo>
                      <a:lnTo>
                        <a:pt x="194" y="0"/>
                      </a:lnTo>
                      <a:lnTo>
                        <a:pt x="198" y="38"/>
                      </a:lnTo>
                      <a:lnTo>
                        <a:pt x="204" y="68"/>
                      </a:lnTo>
                      <a:lnTo>
                        <a:pt x="206" y="78"/>
                      </a:lnTo>
                      <a:lnTo>
                        <a:pt x="210" y="86"/>
                      </a:lnTo>
                      <a:lnTo>
                        <a:pt x="210" y="86"/>
                      </a:lnTo>
                      <a:lnTo>
                        <a:pt x="224" y="96"/>
                      </a:lnTo>
                      <a:lnTo>
                        <a:pt x="246" y="110"/>
                      </a:lnTo>
                      <a:lnTo>
                        <a:pt x="274" y="128"/>
                      </a:lnTo>
                      <a:lnTo>
                        <a:pt x="274" y="128"/>
                      </a:lnTo>
                      <a:lnTo>
                        <a:pt x="294" y="152"/>
                      </a:lnTo>
                      <a:lnTo>
                        <a:pt x="298" y="156"/>
                      </a:lnTo>
                      <a:lnTo>
                        <a:pt x="298" y="158"/>
                      </a:lnTo>
                      <a:lnTo>
                        <a:pt x="296" y="158"/>
                      </a:lnTo>
                      <a:lnTo>
                        <a:pt x="274" y="136"/>
                      </a:lnTo>
                      <a:lnTo>
                        <a:pt x="274" y="136"/>
                      </a:lnTo>
                      <a:lnTo>
                        <a:pt x="264" y="128"/>
                      </a:lnTo>
                      <a:lnTo>
                        <a:pt x="254" y="120"/>
                      </a:lnTo>
                      <a:lnTo>
                        <a:pt x="244" y="116"/>
                      </a:lnTo>
                      <a:lnTo>
                        <a:pt x="234" y="112"/>
                      </a:lnTo>
                      <a:lnTo>
                        <a:pt x="214" y="108"/>
                      </a:lnTo>
                      <a:lnTo>
                        <a:pt x="194" y="108"/>
                      </a:lnTo>
                      <a:lnTo>
                        <a:pt x="178" y="110"/>
                      </a:lnTo>
                      <a:lnTo>
                        <a:pt x="166" y="114"/>
                      </a:lnTo>
                      <a:lnTo>
                        <a:pt x="156" y="118"/>
                      </a:lnTo>
                      <a:lnTo>
                        <a:pt x="156" y="118"/>
                      </a:lnTo>
                      <a:lnTo>
                        <a:pt x="176" y="120"/>
                      </a:lnTo>
                      <a:lnTo>
                        <a:pt x="194" y="126"/>
                      </a:lnTo>
                      <a:lnTo>
                        <a:pt x="210" y="132"/>
                      </a:lnTo>
                      <a:lnTo>
                        <a:pt x="222" y="140"/>
                      </a:lnTo>
                      <a:lnTo>
                        <a:pt x="232" y="148"/>
                      </a:lnTo>
                      <a:lnTo>
                        <a:pt x="240" y="156"/>
                      </a:lnTo>
                      <a:lnTo>
                        <a:pt x="246" y="162"/>
                      </a:lnTo>
                      <a:lnTo>
                        <a:pt x="246" y="162"/>
                      </a:lnTo>
                      <a:lnTo>
                        <a:pt x="228" y="152"/>
                      </a:lnTo>
                      <a:lnTo>
                        <a:pt x="212" y="146"/>
                      </a:lnTo>
                      <a:lnTo>
                        <a:pt x="194" y="144"/>
                      </a:lnTo>
                      <a:lnTo>
                        <a:pt x="178" y="146"/>
                      </a:lnTo>
                      <a:lnTo>
                        <a:pt x="162" y="150"/>
                      </a:lnTo>
                      <a:lnTo>
                        <a:pt x="146" y="156"/>
                      </a:lnTo>
                      <a:lnTo>
                        <a:pt x="130" y="164"/>
                      </a:lnTo>
                      <a:lnTo>
                        <a:pt x="116" y="174"/>
                      </a:lnTo>
                      <a:lnTo>
                        <a:pt x="90" y="196"/>
                      </a:lnTo>
                      <a:lnTo>
                        <a:pt x="68" y="220"/>
                      </a:lnTo>
                      <a:lnTo>
                        <a:pt x="40" y="252"/>
                      </a:lnTo>
                      <a:lnTo>
                        <a:pt x="40" y="252"/>
                      </a:lnTo>
                      <a:lnTo>
                        <a:pt x="38" y="256"/>
                      </a:lnTo>
                      <a:lnTo>
                        <a:pt x="36" y="260"/>
                      </a:lnTo>
                      <a:lnTo>
                        <a:pt x="34" y="272"/>
                      </a:lnTo>
                      <a:lnTo>
                        <a:pt x="36" y="284"/>
                      </a:lnTo>
                      <a:lnTo>
                        <a:pt x="38" y="296"/>
                      </a:lnTo>
                      <a:lnTo>
                        <a:pt x="42" y="312"/>
                      </a:lnTo>
                      <a:lnTo>
                        <a:pt x="44" y="330"/>
                      </a:lnTo>
                      <a:lnTo>
                        <a:pt x="44" y="348"/>
                      </a:lnTo>
                      <a:lnTo>
                        <a:pt x="42" y="370"/>
                      </a:lnTo>
                      <a:lnTo>
                        <a:pt x="42" y="370"/>
                      </a:lnTo>
                      <a:lnTo>
                        <a:pt x="36" y="390"/>
                      </a:lnTo>
                      <a:lnTo>
                        <a:pt x="30" y="406"/>
                      </a:lnTo>
                      <a:lnTo>
                        <a:pt x="24" y="420"/>
                      </a:lnTo>
                      <a:lnTo>
                        <a:pt x="16" y="430"/>
                      </a:lnTo>
                      <a:lnTo>
                        <a:pt x="6" y="444"/>
                      </a:lnTo>
                      <a:lnTo>
                        <a:pt x="2" y="448"/>
                      </a:lnTo>
                      <a:lnTo>
                        <a:pt x="2" y="448"/>
                      </a:lnTo>
                      <a:lnTo>
                        <a:pt x="0" y="500"/>
                      </a:lnTo>
                      <a:lnTo>
                        <a:pt x="10" y="738"/>
                      </a:lnTo>
                      <a:lnTo>
                        <a:pt x="574" y="738"/>
                      </a:lnTo>
                      <a:lnTo>
                        <a:pt x="670" y="648"/>
                      </a:lnTo>
                      <a:lnTo>
                        <a:pt x="670" y="648"/>
                      </a:lnTo>
                      <a:lnTo>
                        <a:pt x="720" y="640"/>
                      </a:lnTo>
                      <a:lnTo>
                        <a:pt x="756" y="634"/>
                      </a:lnTo>
                      <a:lnTo>
                        <a:pt x="770" y="632"/>
                      </a:lnTo>
                      <a:lnTo>
                        <a:pt x="776" y="630"/>
                      </a:lnTo>
                      <a:lnTo>
                        <a:pt x="776" y="630"/>
                      </a:lnTo>
                      <a:lnTo>
                        <a:pt x="776" y="626"/>
                      </a:lnTo>
                      <a:lnTo>
                        <a:pt x="778" y="620"/>
                      </a:lnTo>
                      <a:lnTo>
                        <a:pt x="778" y="600"/>
                      </a:lnTo>
                      <a:lnTo>
                        <a:pt x="778" y="564"/>
                      </a:lnTo>
                      <a:lnTo>
                        <a:pt x="778" y="564"/>
                      </a:lnTo>
                      <a:close/>
                    </a:path>
                  </a:pathLst>
                </a:custGeom>
                <a:solidFill>
                  <a:srgbClr val="B5C6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Freeform 31"/>
                <p:cNvSpPr>
                  <a:spLocks/>
                </p:cNvSpPr>
                <p:nvPr/>
              </p:nvSpPr>
              <p:spPr bwMode="auto">
                <a:xfrm>
                  <a:off x="2786" y="1476"/>
                  <a:ext cx="130" cy="174"/>
                </a:xfrm>
                <a:custGeom>
                  <a:avLst/>
                  <a:gdLst>
                    <a:gd name="T0" fmla="*/ 0 w 130"/>
                    <a:gd name="T1" fmla="*/ 54 h 174"/>
                    <a:gd name="T2" fmla="*/ 0 w 130"/>
                    <a:gd name="T3" fmla="*/ 54 h 174"/>
                    <a:gd name="T4" fmla="*/ 24 w 130"/>
                    <a:gd name="T5" fmla="*/ 32 h 174"/>
                    <a:gd name="T6" fmla="*/ 40 w 130"/>
                    <a:gd name="T7" fmla="*/ 14 h 174"/>
                    <a:gd name="T8" fmla="*/ 44 w 130"/>
                    <a:gd name="T9" fmla="*/ 6 h 174"/>
                    <a:gd name="T10" fmla="*/ 44 w 130"/>
                    <a:gd name="T11" fmla="*/ 0 h 174"/>
                    <a:gd name="T12" fmla="*/ 44 w 130"/>
                    <a:gd name="T13" fmla="*/ 0 h 174"/>
                    <a:gd name="T14" fmla="*/ 56 w 130"/>
                    <a:gd name="T15" fmla="*/ 20 h 174"/>
                    <a:gd name="T16" fmla="*/ 86 w 130"/>
                    <a:gd name="T17" fmla="*/ 74 h 174"/>
                    <a:gd name="T18" fmla="*/ 130 w 130"/>
                    <a:gd name="T19" fmla="*/ 158 h 174"/>
                    <a:gd name="T20" fmla="*/ 130 w 130"/>
                    <a:gd name="T21" fmla="*/ 174 h 174"/>
                    <a:gd name="T22" fmla="*/ 6 w 130"/>
                    <a:gd name="T23" fmla="*/ 174 h 174"/>
                    <a:gd name="T24" fmla="*/ 0 w 130"/>
                    <a:gd name="T25" fmla="*/ 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4">
                      <a:moveTo>
                        <a:pt x="0" y="54"/>
                      </a:moveTo>
                      <a:lnTo>
                        <a:pt x="0" y="54"/>
                      </a:lnTo>
                      <a:lnTo>
                        <a:pt x="24" y="32"/>
                      </a:lnTo>
                      <a:lnTo>
                        <a:pt x="40" y="14"/>
                      </a:lnTo>
                      <a:lnTo>
                        <a:pt x="44" y="6"/>
                      </a:lnTo>
                      <a:lnTo>
                        <a:pt x="44" y="0"/>
                      </a:lnTo>
                      <a:lnTo>
                        <a:pt x="44" y="0"/>
                      </a:lnTo>
                      <a:lnTo>
                        <a:pt x="56" y="20"/>
                      </a:lnTo>
                      <a:lnTo>
                        <a:pt x="86" y="74"/>
                      </a:lnTo>
                      <a:lnTo>
                        <a:pt x="130" y="158"/>
                      </a:lnTo>
                      <a:lnTo>
                        <a:pt x="130" y="174"/>
                      </a:lnTo>
                      <a:lnTo>
                        <a:pt x="6" y="174"/>
                      </a:lnTo>
                      <a:lnTo>
                        <a:pt x="0" y="54"/>
                      </a:lnTo>
                      <a:close/>
                    </a:path>
                  </a:pathLst>
                </a:custGeom>
                <a:solidFill>
                  <a:srgbClr val="99AC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3" name="Freeform 32"/>
                <p:cNvSpPr>
                  <a:spLocks/>
                </p:cNvSpPr>
                <p:nvPr/>
              </p:nvSpPr>
              <p:spPr bwMode="auto">
                <a:xfrm>
                  <a:off x="3020" y="1466"/>
                  <a:ext cx="452" cy="184"/>
                </a:xfrm>
                <a:custGeom>
                  <a:avLst/>
                  <a:gdLst>
                    <a:gd name="T0" fmla="*/ 2 w 452"/>
                    <a:gd name="T1" fmla="*/ 152 h 184"/>
                    <a:gd name="T2" fmla="*/ 2 w 452"/>
                    <a:gd name="T3" fmla="*/ 166 h 184"/>
                    <a:gd name="T4" fmla="*/ 6 w 452"/>
                    <a:gd name="T5" fmla="*/ 172 h 184"/>
                    <a:gd name="T6" fmla="*/ 20 w 452"/>
                    <a:gd name="T7" fmla="*/ 174 h 184"/>
                    <a:gd name="T8" fmla="*/ 36 w 452"/>
                    <a:gd name="T9" fmla="*/ 168 h 184"/>
                    <a:gd name="T10" fmla="*/ 68 w 452"/>
                    <a:gd name="T11" fmla="*/ 146 h 184"/>
                    <a:gd name="T12" fmla="*/ 78 w 452"/>
                    <a:gd name="T13" fmla="*/ 132 h 184"/>
                    <a:gd name="T14" fmla="*/ 98 w 452"/>
                    <a:gd name="T15" fmla="*/ 90 h 184"/>
                    <a:gd name="T16" fmla="*/ 114 w 452"/>
                    <a:gd name="T17" fmla="*/ 52 h 184"/>
                    <a:gd name="T18" fmla="*/ 112 w 452"/>
                    <a:gd name="T19" fmla="*/ 42 h 184"/>
                    <a:gd name="T20" fmla="*/ 102 w 452"/>
                    <a:gd name="T21" fmla="*/ 16 h 184"/>
                    <a:gd name="T22" fmla="*/ 94 w 452"/>
                    <a:gd name="T23" fmla="*/ 10 h 184"/>
                    <a:gd name="T24" fmla="*/ 90 w 452"/>
                    <a:gd name="T25" fmla="*/ 8 h 184"/>
                    <a:gd name="T26" fmla="*/ 86 w 452"/>
                    <a:gd name="T27" fmla="*/ 2 h 184"/>
                    <a:gd name="T28" fmla="*/ 94 w 452"/>
                    <a:gd name="T29" fmla="*/ 0 h 184"/>
                    <a:gd name="T30" fmla="*/ 124 w 452"/>
                    <a:gd name="T31" fmla="*/ 10 h 184"/>
                    <a:gd name="T32" fmla="*/ 126 w 452"/>
                    <a:gd name="T33" fmla="*/ 10 h 184"/>
                    <a:gd name="T34" fmla="*/ 134 w 452"/>
                    <a:gd name="T35" fmla="*/ 6 h 184"/>
                    <a:gd name="T36" fmla="*/ 142 w 452"/>
                    <a:gd name="T37" fmla="*/ 10 h 184"/>
                    <a:gd name="T38" fmla="*/ 156 w 452"/>
                    <a:gd name="T39" fmla="*/ 22 h 184"/>
                    <a:gd name="T40" fmla="*/ 190 w 452"/>
                    <a:gd name="T41" fmla="*/ 48 h 184"/>
                    <a:gd name="T42" fmla="*/ 200 w 452"/>
                    <a:gd name="T43" fmla="*/ 62 h 184"/>
                    <a:gd name="T44" fmla="*/ 204 w 452"/>
                    <a:gd name="T45" fmla="*/ 56 h 184"/>
                    <a:gd name="T46" fmla="*/ 218 w 452"/>
                    <a:gd name="T47" fmla="*/ 44 h 184"/>
                    <a:gd name="T48" fmla="*/ 246 w 452"/>
                    <a:gd name="T49" fmla="*/ 38 h 184"/>
                    <a:gd name="T50" fmla="*/ 294 w 452"/>
                    <a:gd name="T51" fmla="*/ 48 h 184"/>
                    <a:gd name="T52" fmla="*/ 408 w 452"/>
                    <a:gd name="T53" fmla="*/ 26 h 184"/>
                    <a:gd name="T54" fmla="*/ 430 w 452"/>
                    <a:gd name="T55" fmla="*/ 48 h 184"/>
                    <a:gd name="T56" fmla="*/ 448 w 452"/>
                    <a:gd name="T57" fmla="*/ 80 h 184"/>
                    <a:gd name="T58" fmla="*/ 452 w 452"/>
                    <a:gd name="T59" fmla="*/ 98 h 184"/>
                    <a:gd name="T60" fmla="*/ 448 w 452"/>
                    <a:gd name="T61" fmla="*/ 118 h 184"/>
                    <a:gd name="T62" fmla="*/ 434 w 452"/>
                    <a:gd name="T63" fmla="*/ 138 h 184"/>
                    <a:gd name="T64" fmla="*/ 348 w 452"/>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2" h="184">
                      <a:moveTo>
                        <a:pt x="2" y="152"/>
                      </a:moveTo>
                      <a:lnTo>
                        <a:pt x="2" y="152"/>
                      </a:lnTo>
                      <a:lnTo>
                        <a:pt x="0" y="156"/>
                      </a:lnTo>
                      <a:lnTo>
                        <a:pt x="2" y="166"/>
                      </a:lnTo>
                      <a:lnTo>
                        <a:pt x="4" y="170"/>
                      </a:lnTo>
                      <a:lnTo>
                        <a:pt x="6" y="172"/>
                      </a:lnTo>
                      <a:lnTo>
                        <a:pt x="12" y="174"/>
                      </a:lnTo>
                      <a:lnTo>
                        <a:pt x="20" y="174"/>
                      </a:lnTo>
                      <a:lnTo>
                        <a:pt x="20" y="174"/>
                      </a:lnTo>
                      <a:lnTo>
                        <a:pt x="36" y="168"/>
                      </a:lnTo>
                      <a:lnTo>
                        <a:pt x="54" y="158"/>
                      </a:lnTo>
                      <a:lnTo>
                        <a:pt x="68" y="146"/>
                      </a:lnTo>
                      <a:lnTo>
                        <a:pt x="74" y="140"/>
                      </a:lnTo>
                      <a:lnTo>
                        <a:pt x="78" y="132"/>
                      </a:lnTo>
                      <a:lnTo>
                        <a:pt x="78" y="132"/>
                      </a:lnTo>
                      <a:lnTo>
                        <a:pt x="98" y="90"/>
                      </a:lnTo>
                      <a:lnTo>
                        <a:pt x="108" y="68"/>
                      </a:lnTo>
                      <a:lnTo>
                        <a:pt x="114" y="52"/>
                      </a:lnTo>
                      <a:lnTo>
                        <a:pt x="114" y="52"/>
                      </a:lnTo>
                      <a:lnTo>
                        <a:pt x="112" y="42"/>
                      </a:lnTo>
                      <a:lnTo>
                        <a:pt x="108" y="28"/>
                      </a:lnTo>
                      <a:lnTo>
                        <a:pt x="102" y="16"/>
                      </a:lnTo>
                      <a:lnTo>
                        <a:pt x="98" y="12"/>
                      </a:lnTo>
                      <a:lnTo>
                        <a:pt x="94" y="10"/>
                      </a:lnTo>
                      <a:lnTo>
                        <a:pt x="94" y="10"/>
                      </a:lnTo>
                      <a:lnTo>
                        <a:pt x="90" y="8"/>
                      </a:lnTo>
                      <a:lnTo>
                        <a:pt x="88" y="4"/>
                      </a:lnTo>
                      <a:lnTo>
                        <a:pt x="86" y="2"/>
                      </a:lnTo>
                      <a:lnTo>
                        <a:pt x="88" y="0"/>
                      </a:lnTo>
                      <a:lnTo>
                        <a:pt x="94" y="0"/>
                      </a:lnTo>
                      <a:lnTo>
                        <a:pt x="106" y="4"/>
                      </a:lnTo>
                      <a:lnTo>
                        <a:pt x="124" y="10"/>
                      </a:lnTo>
                      <a:lnTo>
                        <a:pt x="124" y="10"/>
                      </a:lnTo>
                      <a:lnTo>
                        <a:pt x="126" y="10"/>
                      </a:lnTo>
                      <a:lnTo>
                        <a:pt x="128" y="6"/>
                      </a:lnTo>
                      <a:lnTo>
                        <a:pt x="134" y="6"/>
                      </a:lnTo>
                      <a:lnTo>
                        <a:pt x="138" y="8"/>
                      </a:lnTo>
                      <a:lnTo>
                        <a:pt x="142" y="10"/>
                      </a:lnTo>
                      <a:lnTo>
                        <a:pt x="142" y="10"/>
                      </a:lnTo>
                      <a:lnTo>
                        <a:pt x="156" y="22"/>
                      </a:lnTo>
                      <a:lnTo>
                        <a:pt x="174" y="34"/>
                      </a:lnTo>
                      <a:lnTo>
                        <a:pt x="190" y="48"/>
                      </a:lnTo>
                      <a:lnTo>
                        <a:pt x="196" y="54"/>
                      </a:lnTo>
                      <a:lnTo>
                        <a:pt x="200" y="62"/>
                      </a:lnTo>
                      <a:lnTo>
                        <a:pt x="200" y="62"/>
                      </a:lnTo>
                      <a:lnTo>
                        <a:pt x="204" y="56"/>
                      </a:lnTo>
                      <a:lnTo>
                        <a:pt x="208" y="50"/>
                      </a:lnTo>
                      <a:lnTo>
                        <a:pt x="218" y="44"/>
                      </a:lnTo>
                      <a:lnTo>
                        <a:pt x="230" y="40"/>
                      </a:lnTo>
                      <a:lnTo>
                        <a:pt x="246" y="38"/>
                      </a:lnTo>
                      <a:lnTo>
                        <a:pt x="268" y="40"/>
                      </a:lnTo>
                      <a:lnTo>
                        <a:pt x="294" y="48"/>
                      </a:lnTo>
                      <a:lnTo>
                        <a:pt x="408" y="26"/>
                      </a:lnTo>
                      <a:lnTo>
                        <a:pt x="408" y="26"/>
                      </a:lnTo>
                      <a:lnTo>
                        <a:pt x="418" y="36"/>
                      </a:lnTo>
                      <a:lnTo>
                        <a:pt x="430" y="48"/>
                      </a:lnTo>
                      <a:lnTo>
                        <a:pt x="440" y="62"/>
                      </a:lnTo>
                      <a:lnTo>
                        <a:pt x="448" y="80"/>
                      </a:lnTo>
                      <a:lnTo>
                        <a:pt x="452" y="88"/>
                      </a:lnTo>
                      <a:lnTo>
                        <a:pt x="452" y="98"/>
                      </a:lnTo>
                      <a:lnTo>
                        <a:pt x="450" y="108"/>
                      </a:lnTo>
                      <a:lnTo>
                        <a:pt x="448" y="118"/>
                      </a:lnTo>
                      <a:lnTo>
                        <a:pt x="442" y="128"/>
                      </a:lnTo>
                      <a:lnTo>
                        <a:pt x="434" y="138"/>
                      </a:lnTo>
                      <a:lnTo>
                        <a:pt x="348" y="172"/>
                      </a:lnTo>
                      <a:lnTo>
                        <a:pt x="348" y="184"/>
                      </a:lnTo>
                      <a:lnTo>
                        <a:pt x="2" y="152"/>
                      </a:lnTo>
                      <a:close/>
                    </a:path>
                  </a:pathLst>
                </a:custGeom>
                <a:solidFill>
                  <a:srgbClr val="B5C6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Freeform 33"/>
                <p:cNvSpPr>
                  <a:spLocks/>
                </p:cNvSpPr>
                <p:nvPr/>
              </p:nvSpPr>
              <p:spPr bwMode="auto">
                <a:xfrm>
                  <a:off x="3020" y="1466"/>
                  <a:ext cx="452" cy="184"/>
                </a:xfrm>
                <a:custGeom>
                  <a:avLst/>
                  <a:gdLst>
                    <a:gd name="T0" fmla="*/ 2 w 452"/>
                    <a:gd name="T1" fmla="*/ 152 h 184"/>
                    <a:gd name="T2" fmla="*/ 2 w 452"/>
                    <a:gd name="T3" fmla="*/ 166 h 184"/>
                    <a:gd name="T4" fmla="*/ 6 w 452"/>
                    <a:gd name="T5" fmla="*/ 172 h 184"/>
                    <a:gd name="T6" fmla="*/ 20 w 452"/>
                    <a:gd name="T7" fmla="*/ 174 h 184"/>
                    <a:gd name="T8" fmla="*/ 36 w 452"/>
                    <a:gd name="T9" fmla="*/ 168 h 184"/>
                    <a:gd name="T10" fmla="*/ 68 w 452"/>
                    <a:gd name="T11" fmla="*/ 146 h 184"/>
                    <a:gd name="T12" fmla="*/ 78 w 452"/>
                    <a:gd name="T13" fmla="*/ 132 h 184"/>
                    <a:gd name="T14" fmla="*/ 98 w 452"/>
                    <a:gd name="T15" fmla="*/ 90 h 184"/>
                    <a:gd name="T16" fmla="*/ 114 w 452"/>
                    <a:gd name="T17" fmla="*/ 52 h 184"/>
                    <a:gd name="T18" fmla="*/ 112 w 452"/>
                    <a:gd name="T19" fmla="*/ 42 h 184"/>
                    <a:gd name="T20" fmla="*/ 102 w 452"/>
                    <a:gd name="T21" fmla="*/ 16 h 184"/>
                    <a:gd name="T22" fmla="*/ 94 w 452"/>
                    <a:gd name="T23" fmla="*/ 10 h 184"/>
                    <a:gd name="T24" fmla="*/ 90 w 452"/>
                    <a:gd name="T25" fmla="*/ 8 h 184"/>
                    <a:gd name="T26" fmla="*/ 86 w 452"/>
                    <a:gd name="T27" fmla="*/ 2 h 184"/>
                    <a:gd name="T28" fmla="*/ 94 w 452"/>
                    <a:gd name="T29" fmla="*/ 0 h 184"/>
                    <a:gd name="T30" fmla="*/ 124 w 452"/>
                    <a:gd name="T31" fmla="*/ 10 h 184"/>
                    <a:gd name="T32" fmla="*/ 126 w 452"/>
                    <a:gd name="T33" fmla="*/ 10 h 184"/>
                    <a:gd name="T34" fmla="*/ 134 w 452"/>
                    <a:gd name="T35" fmla="*/ 6 h 184"/>
                    <a:gd name="T36" fmla="*/ 142 w 452"/>
                    <a:gd name="T37" fmla="*/ 10 h 184"/>
                    <a:gd name="T38" fmla="*/ 156 w 452"/>
                    <a:gd name="T39" fmla="*/ 22 h 184"/>
                    <a:gd name="T40" fmla="*/ 190 w 452"/>
                    <a:gd name="T41" fmla="*/ 48 h 184"/>
                    <a:gd name="T42" fmla="*/ 200 w 452"/>
                    <a:gd name="T43" fmla="*/ 62 h 184"/>
                    <a:gd name="T44" fmla="*/ 204 w 452"/>
                    <a:gd name="T45" fmla="*/ 56 h 184"/>
                    <a:gd name="T46" fmla="*/ 218 w 452"/>
                    <a:gd name="T47" fmla="*/ 44 h 184"/>
                    <a:gd name="T48" fmla="*/ 246 w 452"/>
                    <a:gd name="T49" fmla="*/ 38 h 184"/>
                    <a:gd name="T50" fmla="*/ 294 w 452"/>
                    <a:gd name="T51" fmla="*/ 48 h 184"/>
                    <a:gd name="T52" fmla="*/ 408 w 452"/>
                    <a:gd name="T53" fmla="*/ 26 h 184"/>
                    <a:gd name="T54" fmla="*/ 430 w 452"/>
                    <a:gd name="T55" fmla="*/ 48 h 184"/>
                    <a:gd name="T56" fmla="*/ 448 w 452"/>
                    <a:gd name="T57" fmla="*/ 80 h 184"/>
                    <a:gd name="T58" fmla="*/ 452 w 452"/>
                    <a:gd name="T59" fmla="*/ 98 h 184"/>
                    <a:gd name="T60" fmla="*/ 448 w 452"/>
                    <a:gd name="T61" fmla="*/ 118 h 184"/>
                    <a:gd name="T62" fmla="*/ 434 w 452"/>
                    <a:gd name="T63" fmla="*/ 138 h 184"/>
                    <a:gd name="T64" fmla="*/ 348 w 452"/>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2" h="184">
                      <a:moveTo>
                        <a:pt x="2" y="152"/>
                      </a:moveTo>
                      <a:lnTo>
                        <a:pt x="2" y="152"/>
                      </a:lnTo>
                      <a:lnTo>
                        <a:pt x="0" y="156"/>
                      </a:lnTo>
                      <a:lnTo>
                        <a:pt x="2" y="166"/>
                      </a:lnTo>
                      <a:lnTo>
                        <a:pt x="4" y="170"/>
                      </a:lnTo>
                      <a:lnTo>
                        <a:pt x="6" y="172"/>
                      </a:lnTo>
                      <a:lnTo>
                        <a:pt x="12" y="174"/>
                      </a:lnTo>
                      <a:lnTo>
                        <a:pt x="20" y="174"/>
                      </a:lnTo>
                      <a:lnTo>
                        <a:pt x="20" y="174"/>
                      </a:lnTo>
                      <a:lnTo>
                        <a:pt x="36" y="168"/>
                      </a:lnTo>
                      <a:lnTo>
                        <a:pt x="54" y="158"/>
                      </a:lnTo>
                      <a:lnTo>
                        <a:pt x="68" y="146"/>
                      </a:lnTo>
                      <a:lnTo>
                        <a:pt x="74" y="140"/>
                      </a:lnTo>
                      <a:lnTo>
                        <a:pt x="78" y="132"/>
                      </a:lnTo>
                      <a:lnTo>
                        <a:pt x="78" y="132"/>
                      </a:lnTo>
                      <a:lnTo>
                        <a:pt x="98" y="90"/>
                      </a:lnTo>
                      <a:lnTo>
                        <a:pt x="108" y="68"/>
                      </a:lnTo>
                      <a:lnTo>
                        <a:pt x="114" y="52"/>
                      </a:lnTo>
                      <a:lnTo>
                        <a:pt x="114" y="52"/>
                      </a:lnTo>
                      <a:lnTo>
                        <a:pt x="112" y="42"/>
                      </a:lnTo>
                      <a:lnTo>
                        <a:pt x="108" y="28"/>
                      </a:lnTo>
                      <a:lnTo>
                        <a:pt x="102" y="16"/>
                      </a:lnTo>
                      <a:lnTo>
                        <a:pt x="98" y="12"/>
                      </a:lnTo>
                      <a:lnTo>
                        <a:pt x="94" y="10"/>
                      </a:lnTo>
                      <a:lnTo>
                        <a:pt x="94" y="10"/>
                      </a:lnTo>
                      <a:lnTo>
                        <a:pt x="90" y="8"/>
                      </a:lnTo>
                      <a:lnTo>
                        <a:pt x="88" y="4"/>
                      </a:lnTo>
                      <a:lnTo>
                        <a:pt x="86" y="2"/>
                      </a:lnTo>
                      <a:lnTo>
                        <a:pt x="88" y="0"/>
                      </a:lnTo>
                      <a:lnTo>
                        <a:pt x="94" y="0"/>
                      </a:lnTo>
                      <a:lnTo>
                        <a:pt x="106" y="4"/>
                      </a:lnTo>
                      <a:lnTo>
                        <a:pt x="124" y="10"/>
                      </a:lnTo>
                      <a:lnTo>
                        <a:pt x="124" y="10"/>
                      </a:lnTo>
                      <a:lnTo>
                        <a:pt x="126" y="10"/>
                      </a:lnTo>
                      <a:lnTo>
                        <a:pt x="128" y="6"/>
                      </a:lnTo>
                      <a:lnTo>
                        <a:pt x="134" y="6"/>
                      </a:lnTo>
                      <a:lnTo>
                        <a:pt x="138" y="8"/>
                      </a:lnTo>
                      <a:lnTo>
                        <a:pt x="142" y="10"/>
                      </a:lnTo>
                      <a:lnTo>
                        <a:pt x="142" y="10"/>
                      </a:lnTo>
                      <a:lnTo>
                        <a:pt x="156" y="22"/>
                      </a:lnTo>
                      <a:lnTo>
                        <a:pt x="174" y="34"/>
                      </a:lnTo>
                      <a:lnTo>
                        <a:pt x="190" y="48"/>
                      </a:lnTo>
                      <a:lnTo>
                        <a:pt x="196" y="54"/>
                      </a:lnTo>
                      <a:lnTo>
                        <a:pt x="200" y="62"/>
                      </a:lnTo>
                      <a:lnTo>
                        <a:pt x="200" y="62"/>
                      </a:lnTo>
                      <a:lnTo>
                        <a:pt x="204" y="56"/>
                      </a:lnTo>
                      <a:lnTo>
                        <a:pt x="208" y="50"/>
                      </a:lnTo>
                      <a:lnTo>
                        <a:pt x="218" y="44"/>
                      </a:lnTo>
                      <a:lnTo>
                        <a:pt x="230" y="40"/>
                      </a:lnTo>
                      <a:lnTo>
                        <a:pt x="246" y="38"/>
                      </a:lnTo>
                      <a:lnTo>
                        <a:pt x="268" y="40"/>
                      </a:lnTo>
                      <a:lnTo>
                        <a:pt x="294" y="48"/>
                      </a:lnTo>
                      <a:lnTo>
                        <a:pt x="408" y="26"/>
                      </a:lnTo>
                      <a:lnTo>
                        <a:pt x="408" y="26"/>
                      </a:lnTo>
                      <a:lnTo>
                        <a:pt x="418" y="36"/>
                      </a:lnTo>
                      <a:lnTo>
                        <a:pt x="430" y="48"/>
                      </a:lnTo>
                      <a:lnTo>
                        <a:pt x="440" y="62"/>
                      </a:lnTo>
                      <a:lnTo>
                        <a:pt x="448" y="80"/>
                      </a:lnTo>
                      <a:lnTo>
                        <a:pt x="452" y="88"/>
                      </a:lnTo>
                      <a:lnTo>
                        <a:pt x="452" y="98"/>
                      </a:lnTo>
                      <a:lnTo>
                        <a:pt x="450" y="108"/>
                      </a:lnTo>
                      <a:lnTo>
                        <a:pt x="448" y="118"/>
                      </a:lnTo>
                      <a:lnTo>
                        <a:pt x="442" y="128"/>
                      </a:lnTo>
                      <a:lnTo>
                        <a:pt x="434" y="138"/>
                      </a:lnTo>
                      <a:lnTo>
                        <a:pt x="348" y="172"/>
                      </a:lnTo>
                      <a:lnTo>
                        <a:pt x="348" y="184"/>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 name="Freeform 34"/>
                <p:cNvSpPr>
                  <a:spLocks/>
                </p:cNvSpPr>
                <p:nvPr/>
              </p:nvSpPr>
              <p:spPr bwMode="auto">
                <a:xfrm>
                  <a:off x="2826" y="1464"/>
                  <a:ext cx="534" cy="186"/>
                </a:xfrm>
                <a:custGeom>
                  <a:avLst/>
                  <a:gdLst>
                    <a:gd name="T0" fmla="*/ 490 w 534"/>
                    <a:gd name="T1" fmla="*/ 186 h 186"/>
                    <a:gd name="T2" fmla="*/ 500 w 534"/>
                    <a:gd name="T3" fmla="*/ 182 h 186"/>
                    <a:gd name="T4" fmla="*/ 522 w 534"/>
                    <a:gd name="T5" fmla="*/ 156 h 186"/>
                    <a:gd name="T6" fmla="*/ 526 w 534"/>
                    <a:gd name="T7" fmla="*/ 164 h 186"/>
                    <a:gd name="T8" fmla="*/ 528 w 534"/>
                    <a:gd name="T9" fmla="*/ 178 h 186"/>
                    <a:gd name="T10" fmla="*/ 530 w 534"/>
                    <a:gd name="T11" fmla="*/ 174 h 186"/>
                    <a:gd name="T12" fmla="*/ 534 w 534"/>
                    <a:gd name="T13" fmla="*/ 152 h 186"/>
                    <a:gd name="T14" fmla="*/ 534 w 534"/>
                    <a:gd name="T15" fmla="*/ 134 h 186"/>
                    <a:gd name="T16" fmla="*/ 474 w 534"/>
                    <a:gd name="T17" fmla="*/ 140 h 186"/>
                    <a:gd name="T18" fmla="*/ 472 w 534"/>
                    <a:gd name="T19" fmla="*/ 142 h 186"/>
                    <a:gd name="T20" fmla="*/ 474 w 534"/>
                    <a:gd name="T21" fmla="*/ 146 h 186"/>
                    <a:gd name="T22" fmla="*/ 478 w 534"/>
                    <a:gd name="T23" fmla="*/ 156 h 186"/>
                    <a:gd name="T24" fmla="*/ 450 w 534"/>
                    <a:gd name="T25" fmla="*/ 132 h 186"/>
                    <a:gd name="T26" fmla="*/ 432 w 534"/>
                    <a:gd name="T27" fmla="*/ 118 h 186"/>
                    <a:gd name="T28" fmla="*/ 410 w 534"/>
                    <a:gd name="T29" fmla="*/ 104 h 186"/>
                    <a:gd name="T30" fmla="*/ 404 w 534"/>
                    <a:gd name="T31" fmla="*/ 104 h 186"/>
                    <a:gd name="T32" fmla="*/ 404 w 534"/>
                    <a:gd name="T33" fmla="*/ 110 h 186"/>
                    <a:gd name="T34" fmla="*/ 406 w 534"/>
                    <a:gd name="T35" fmla="*/ 120 h 186"/>
                    <a:gd name="T36" fmla="*/ 402 w 534"/>
                    <a:gd name="T37" fmla="*/ 138 h 186"/>
                    <a:gd name="T38" fmla="*/ 384 w 534"/>
                    <a:gd name="T39" fmla="*/ 162 h 186"/>
                    <a:gd name="T40" fmla="*/ 376 w 534"/>
                    <a:gd name="T41" fmla="*/ 168 h 186"/>
                    <a:gd name="T42" fmla="*/ 364 w 534"/>
                    <a:gd name="T43" fmla="*/ 176 h 186"/>
                    <a:gd name="T44" fmla="*/ 356 w 534"/>
                    <a:gd name="T45" fmla="*/ 178 h 186"/>
                    <a:gd name="T46" fmla="*/ 342 w 534"/>
                    <a:gd name="T47" fmla="*/ 170 h 186"/>
                    <a:gd name="T48" fmla="*/ 334 w 534"/>
                    <a:gd name="T49" fmla="*/ 154 h 186"/>
                    <a:gd name="T50" fmla="*/ 332 w 534"/>
                    <a:gd name="T51" fmla="*/ 146 h 186"/>
                    <a:gd name="T52" fmla="*/ 338 w 534"/>
                    <a:gd name="T53" fmla="*/ 118 h 186"/>
                    <a:gd name="T54" fmla="*/ 334 w 534"/>
                    <a:gd name="T55" fmla="*/ 94 h 186"/>
                    <a:gd name="T56" fmla="*/ 324 w 534"/>
                    <a:gd name="T57" fmla="*/ 70 h 186"/>
                    <a:gd name="T58" fmla="*/ 322 w 534"/>
                    <a:gd name="T59" fmla="*/ 82 h 186"/>
                    <a:gd name="T60" fmla="*/ 304 w 534"/>
                    <a:gd name="T61" fmla="*/ 112 h 186"/>
                    <a:gd name="T62" fmla="*/ 268 w 534"/>
                    <a:gd name="T63" fmla="*/ 156 h 186"/>
                    <a:gd name="T64" fmla="*/ 258 w 534"/>
                    <a:gd name="T65" fmla="*/ 168 h 186"/>
                    <a:gd name="T66" fmla="*/ 224 w 534"/>
                    <a:gd name="T67" fmla="*/ 170 h 186"/>
                    <a:gd name="T68" fmla="*/ 202 w 534"/>
                    <a:gd name="T69" fmla="*/ 166 h 186"/>
                    <a:gd name="T70" fmla="*/ 192 w 534"/>
                    <a:gd name="T71" fmla="*/ 156 h 186"/>
                    <a:gd name="T72" fmla="*/ 192 w 534"/>
                    <a:gd name="T73" fmla="*/ 152 h 186"/>
                    <a:gd name="T74" fmla="*/ 180 w 534"/>
                    <a:gd name="T75" fmla="*/ 150 h 186"/>
                    <a:gd name="T76" fmla="*/ 172 w 534"/>
                    <a:gd name="T77" fmla="*/ 144 h 186"/>
                    <a:gd name="T78" fmla="*/ 170 w 534"/>
                    <a:gd name="T79" fmla="*/ 130 h 186"/>
                    <a:gd name="T80" fmla="*/ 168 w 534"/>
                    <a:gd name="T81" fmla="*/ 124 h 186"/>
                    <a:gd name="T82" fmla="*/ 166 w 534"/>
                    <a:gd name="T83" fmla="*/ 124 h 186"/>
                    <a:gd name="T84" fmla="*/ 146 w 534"/>
                    <a:gd name="T85" fmla="*/ 152 h 186"/>
                    <a:gd name="T86" fmla="*/ 138 w 534"/>
                    <a:gd name="T87" fmla="*/ 158 h 186"/>
                    <a:gd name="T88" fmla="*/ 136 w 534"/>
                    <a:gd name="T89" fmla="*/ 158 h 186"/>
                    <a:gd name="T90" fmla="*/ 108 w 534"/>
                    <a:gd name="T91" fmla="*/ 134 h 186"/>
                    <a:gd name="T92" fmla="*/ 40 w 534"/>
                    <a:gd name="T93" fmla="*/ 60 h 186"/>
                    <a:gd name="T94" fmla="*/ 6 w 534"/>
                    <a:gd name="T95" fmla="*/ 14 h 186"/>
                    <a:gd name="T96" fmla="*/ 0 w 534"/>
                    <a:gd name="T97" fmla="*/ 0 h 186"/>
                    <a:gd name="T98" fmla="*/ 14 w 534"/>
                    <a:gd name="T99" fmla="*/ 28 h 186"/>
                    <a:gd name="T100" fmla="*/ 62 w 534"/>
                    <a:gd name="T101" fmla="*/ 122 h 186"/>
                    <a:gd name="T102" fmla="*/ 96 w 534"/>
                    <a:gd name="T103" fmla="*/ 176 h 186"/>
                    <a:gd name="T104" fmla="*/ 108 w 534"/>
                    <a:gd name="T10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4" h="186">
                      <a:moveTo>
                        <a:pt x="490" y="186"/>
                      </a:moveTo>
                      <a:lnTo>
                        <a:pt x="490" y="186"/>
                      </a:lnTo>
                      <a:lnTo>
                        <a:pt x="494" y="184"/>
                      </a:lnTo>
                      <a:lnTo>
                        <a:pt x="500" y="182"/>
                      </a:lnTo>
                      <a:lnTo>
                        <a:pt x="510" y="172"/>
                      </a:lnTo>
                      <a:lnTo>
                        <a:pt x="522" y="156"/>
                      </a:lnTo>
                      <a:lnTo>
                        <a:pt x="522" y="156"/>
                      </a:lnTo>
                      <a:lnTo>
                        <a:pt x="526" y="164"/>
                      </a:lnTo>
                      <a:lnTo>
                        <a:pt x="528" y="170"/>
                      </a:lnTo>
                      <a:lnTo>
                        <a:pt x="528" y="178"/>
                      </a:lnTo>
                      <a:lnTo>
                        <a:pt x="528" y="178"/>
                      </a:lnTo>
                      <a:lnTo>
                        <a:pt x="530" y="174"/>
                      </a:lnTo>
                      <a:lnTo>
                        <a:pt x="532" y="168"/>
                      </a:lnTo>
                      <a:lnTo>
                        <a:pt x="534" y="152"/>
                      </a:lnTo>
                      <a:lnTo>
                        <a:pt x="534" y="134"/>
                      </a:lnTo>
                      <a:lnTo>
                        <a:pt x="534" y="134"/>
                      </a:lnTo>
                      <a:lnTo>
                        <a:pt x="506" y="138"/>
                      </a:lnTo>
                      <a:lnTo>
                        <a:pt x="474" y="140"/>
                      </a:lnTo>
                      <a:lnTo>
                        <a:pt x="474" y="140"/>
                      </a:lnTo>
                      <a:lnTo>
                        <a:pt x="472" y="142"/>
                      </a:lnTo>
                      <a:lnTo>
                        <a:pt x="472" y="142"/>
                      </a:lnTo>
                      <a:lnTo>
                        <a:pt x="474" y="146"/>
                      </a:lnTo>
                      <a:lnTo>
                        <a:pt x="478" y="154"/>
                      </a:lnTo>
                      <a:lnTo>
                        <a:pt x="478" y="156"/>
                      </a:lnTo>
                      <a:lnTo>
                        <a:pt x="474" y="154"/>
                      </a:lnTo>
                      <a:lnTo>
                        <a:pt x="450" y="132"/>
                      </a:lnTo>
                      <a:lnTo>
                        <a:pt x="450" y="132"/>
                      </a:lnTo>
                      <a:lnTo>
                        <a:pt x="432" y="118"/>
                      </a:lnTo>
                      <a:lnTo>
                        <a:pt x="418" y="110"/>
                      </a:lnTo>
                      <a:lnTo>
                        <a:pt x="410" y="104"/>
                      </a:lnTo>
                      <a:lnTo>
                        <a:pt x="406" y="104"/>
                      </a:lnTo>
                      <a:lnTo>
                        <a:pt x="404" y="104"/>
                      </a:lnTo>
                      <a:lnTo>
                        <a:pt x="404" y="106"/>
                      </a:lnTo>
                      <a:lnTo>
                        <a:pt x="404" y="110"/>
                      </a:lnTo>
                      <a:lnTo>
                        <a:pt x="404" y="110"/>
                      </a:lnTo>
                      <a:lnTo>
                        <a:pt x="406" y="120"/>
                      </a:lnTo>
                      <a:lnTo>
                        <a:pt x="406" y="130"/>
                      </a:lnTo>
                      <a:lnTo>
                        <a:pt x="402" y="138"/>
                      </a:lnTo>
                      <a:lnTo>
                        <a:pt x="396" y="148"/>
                      </a:lnTo>
                      <a:lnTo>
                        <a:pt x="384" y="162"/>
                      </a:lnTo>
                      <a:lnTo>
                        <a:pt x="376" y="168"/>
                      </a:lnTo>
                      <a:lnTo>
                        <a:pt x="376" y="168"/>
                      </a:lnTo>
                      <a:lnTo>
                        <a:pt x="370" y="174"/>
                      </a:lnTo>
                      <a:lnTo>
                        <a:pt x="364" y="176"/>
                      </a:lnTo>
                      <a:lnTo>
                        <a:pt x="360" y="178"/>
                      </a:lnTo>
                      <a:lnTo>
                        <a:pt x="356" y="178"/>
                      </a:lnTo>
                      <a:lnTo>
                        <a:pt x="348" y="176"/>
                      </a:lnTo>
                      <a:lnTo>
                        <a:pt x="342" y="170"/>
                      </a:lnTo>
                      <a:lnTo>
                        <a:pt x="338" y="162"/>
                      </a:lnTo>
                      <a:lnTo>
                        <a:pt x="334" y="154"/>
                      </a:lnTo>
                      <a:lnTo>
                        <a:pt x="332" y="146"/>
                      </a:lnTo>
                      <a:lnTo>
                        <a:pt x="332" y="146"/>
                      </a:lnTo>
                      <a:lnTo>
                        <a:pt x="336" y="132"/>
                      </a:lnTo>
                      <a:lnTo>
                        <a:pt x="338" y="118"/>
                      </a:lnTo>
                      <a:lnTo>
                        <a:pt x="338" y="106"/>
                      </a:lnTo>
                      <a:lnTo>
                        <a:pt x="334" y="94"/>
                      </a:lnTo>
                      <a:lnTo>
                        <a:pt x="328" y="78"/>
                      </a:lnTo>
                      <a:lnTo>
                        <a:pt x="324" y="70"/>
                      </a:lnTo>
                      <a:lnTo>
                        <a:pt x="324" y="70"/>
                      </a:lnTo>
                      <a:lnTo>
                        <a:pt x="322" y="82"/>
                      </a:lnTo>
                      <a:lnTo>
                        <a:pt x="314" y="96"/>
                      </a:lnTo>
                      <a:lnTo>
                        <a:pt x="304" y="112"/>
                      </a:lnTo>
                      <a:lnTo>
                        <a:pt x="292" y="128"/>
                      </a:lnTo>
                      <a:lnTo>
                        <a:pt x="268" y="156"/>
                      </a:lnTo>
                      <a:lnTo>
                        <a:pt x="258" y="168"/>
                      </a:lnTo>
                      <a:lnTo>
                        <a:pt x="258" y="168"/>
                      </a:lnTo>
                      <a:lnTo>
                        <a:pt x="248" y="170"/>
                      </a:lnTo>
                      <a:lnTo>
                        <a:pt x="224" y="170"/>
                      </a:lnTo>
                      <a:lnTo>
                        <a:pt x="212" y="170"/>
                      </a:lnTo>
                      <a:lnTo>
                        <a:pt x="202" y="166"/>
                      </a:lnTo>
                      <a:lnTo>
                        <a:pt x="194" y="160"/>
                      </a:lnTo>
                      <a:lnTo>
                        <a:pt x="192" y="156"/>
                      </a:lnTo>
                      <a:lnTo>
                        <a:pt x="192" y="152"/>
                      </a:lnTo>
                      <a:lnTo>
                        <a:pt x="192" y="152"/>
                      </a:lnTo>
                      <a:lnTo>
                        <a:pt x="188" y="152"/>
                      </a:lnTo>
                      <a:lnTo>
                        <a:pt x="180" y="150"/>
                      </a:lnTo>
                      <a:lnTo>
                        <a:pt x="176" y="148"/>
                      </a:lnTo>
                      <a:lnTo>
                        <a:pt x="172" y="144"/>
                      </a:lnTo>
                      <a:lnTo>
                        <a:pt x="170" y="138"/>
                      </a:lnTo>
                      <a:lnTo>
                        <a:pt x="170" y="130"/>
                      </a:lnTo>
                      <a:lnTo>
                        <a:pt x="170" y="130"/>
                      </a:lnTo>
                      <a:lnTo>
                        <a:pt x="168" y="124"/>
                      </a:lnTo>
                      <a:lnTo>
                        <a:pt x="168" y="124"/>
                      </a:lnTo>
                      <a:lnTo>
                        <a:pt x="166" y="124"/>
                      </a:lnTo>
                      <a:lnTo>
                        <a:pt x="158" y="136"/>
                      </a:lnTo>
                      <a:lnTo>
                        <a:pt x="146" y="152"/>
                      </a:lnTo>
                      <a:lnTo>
                        <a:pt x="140" y="156"/>
                      </a:lnTo>
                      <a:lnTo>
                        <a:pt x="138" y="158"/>
                      </a:lnTo>
                      <a:lnTo>
                        <a:pt x="136" y="158"/>
                      </a:lnTo>
                      <a:lnTo>
                        <a:pt x="136" y="158"/>
                      </a:lnTo>
                      <a:lnTo>
                        <a:pt x="126" y="150"/>
                      </a:lnTo>
                      <a:lnTo>
                        <a:pt x="108" y="134"/>
                      </a:lnTo>
                      <a:lnTo>
                        <a:pt x="62" y="88"/>
                      </a:lnTo>
                      <a:lnTo>
                        <a:pt x="40" y="60"/>
                      </a:lnTo>
                      <a:lnTo>
                        <a:pt x="20" y="36"/>
                      </a:lnTo>
                      <a:lnTo>
                        <a:pt x="6" y="14"/>
                      </a:lnTo>
                      <a:lnTo>
                        <a:pt x="2" y="6"/>
                      </a:lnTo>
                      <a:lnTo>
                        <a:pt x="0" y="0"/>
                      </a:lnTo>
                      <a:lnTo>
                        <a:pt x="0" y="0"/>
                      </a:lnTo>
                      <a:lnTo>
                        <a:pt x="14" y="28"/>
                      </a:lnTo>
                      <a:lnTo>
                        <a:pt x="44" y="90"/>
                      </a:lnTo>
                      <a:lnTo>
                        <a:pt x="62" y="122"/>
                      </a:lnTo>
                      <a:lnTo>
                        <a:pt x="78" y="152"/>
                      </a:lnTo>
                      <a:lnTo>
                        <a:pt x="96" y="176"/>
                      </a:lnTo>
                      <a:lnTo>
                        <a:pt x="102" y="182"/>
                      </a:lnTo>
                      <a:lnTo>
                        <a:pt x="108" y="186"/>
                      </a:lnTo>
                      <a:lnTo>
                        <a:pt x="490" y="186"/>
                      </a:lnTo>
                      <a:close/>
                    </a:path>
                  </a:pathLst>
                </a:custGeom>
                <a:solidFill>
                  <a:srgbClr val="9AA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6" name="Freeform 35"/>
                <p:cNvSpPr>
                  <a:spLocks/>
                </p:cNvSpPr>
                <p:nvPr/>
              </p:nvSpPr>
              <p:spPr bwMode="auto">
                <a:xfrm>
                  <a:off x="2826" y="1464"/>
                  <a:ext cx="534" cy="186"/>
                </a:xfrm>
                <a:custGeom>
                  <a:avLst/>
                  <a:gdLst>
                    <a:gd name="T0" fmla="*/ 490 w 534"/>
                    <a:gd name="T1" fmla="*/ 186 h 186"/>
                    <a:gd name="T2" fmla="*/ 500 w 534"/>
                    <a:gd name="T3" fmla="*/ 182 h 186"/>
                    <a:gd name="T4" fmla="*/ 522 w 534"/>
                    <a:gd name="T5" fmla="*/ 156 h 186"/>
                    <a:gd name="T6" fmla="*/ 526 w 534"/>
                    <a:gd name="T7" fmla="*/ 164 h 186"/>
                    <a:gd name="T8" fmla="*/ 528 w 534"/>
                    <a:gd name="T9" fmla="*/ 178 h 186"/>
                    <a:gd name="T10" fmla="*/ 530 w 534"/>
                    <a:gd name="T11" fmla="*/ 174 h 186"/>
                    <a:gd name="T12" fmla="*/ 534 w 534"/>
                    <a:gd name="T13" fmla="*/ 152 h 186"/>
                    <a:gd name="T14" fmla="*/ 534 w 534"/>
                    <a:gd name="T15" fmla="*/ 134 h 186"/>
                    <a:gd name="T16" fmla="*/ 474 w 534"/>
                    <a:gd name="T17" fmla="*/ 140 h 186"/>
                    <a:gd name="T18" fmla="*/ 472 w 534"/>
                    <a:gd name="T19" fmla="*/ 142 h 186"/>
                    <a:gd name="T20" fmla="*/ 474 w 534"/>
                    <a:gd name="T21" fmla="*/ 146 h 186"/>
                    <a:gd name="T22" fmla="*/ 478 w 534"/>
                    <a:gd name="T23" fmla="*/ 156 h 186"/>
                    <a:gd name="T24" fmla="*/ 450 w 534"/>
                    <a:gd name="T25" fmla="*/ 132 h 186"/>
                    <a:gd name="T26" fmla="*/ 432 w 534"/>
                    <a:gd name="T27" fmla="*/ 118 h 186"/>
                    <a:gd name="T28" fmla="*/ 410 w 534"/>
                    <a:gd name="T29" fmla="*/ 104 h 186"/>
                    <a:gd name="T30" fmla="*/ 404 w 534"/>
                    <a:gd name="T31" fmla="*/ 104 h 186"/>
                    <a:gd name="T32" fmla="*/ 404 w 534"/>
                    <a:gd name="T33" fmla="*/ 110 h 186"/>
                    <a:gd name="T34" fmla="*/ 406 w 534"/>
                    <a:gd name="T35" fmla="*/ 120 h 186"/>
                    <a:gd name="T36" fmla="*/ 402 w 534"/>
                    <a:gd name="T37" fmla="*/ 138 h 186"/>
                    <a:gd name="T38" fmla="*/ 384 w 534"/>
                    <a:gd name="T39" fmla="*/ 162 h 186"/>
                    <a:gd name="T40" fmla="*/ 376 w 534"/>
                    <a:gd name="T41" fmla="*/ 168 h 186"/>
                    <a:gd name="T42" fmla="*/ 364 w 534"/>
                    <a:gd name="T43" fmla="*/ 176 h 186"/>
                    <a:gd name="T44" fmla="*/ 356 w 534"/>
                    <a:gd name="T45" fmla="*/ 178 h 186"/>
                    <a:gd name="T46" fmla="*/ 342 w 534"/>
                    <a:gd name="T47" fmla="*/ 170 h 186"/>
                    <a:gd name="T48" fmla="*/ 334 w 534"/>
                    <a:gd name="T49" fmla="*/ 154 h 186"/>
                    <a:gd name="T50" fmla="*/ 332 w 534"/>
                    <a:gd name="T51" fmla="*/ 146 h 186"/>
                    <a:gd name="T52" fmla="*/ 338 w 534"/>
                    <a:gd name="T53" fmla="*/ 118 h 186"/>
                    <a:gd name="T54" fmla="*/ 334 w 534"/>
                    <a:gd name="T55" fmla="*/ 94 h 186"/>
                    <a:gd name="T56" fmla="*/ 324 w 534"/>
                    <a:gd name="T57" fmla="*/ 70 h 186"/>
                    <a:gd name="T58" fmla="*/ 322 w 534"/>
                    <a:gd name="T59" fmla="*/ 82 h 186"/>
                    <a:gd name="T60" fmla="*/ 304 w 534"/>
                    <a:gd name="T61" fmla="*/ 112 h 186"/>
                    <a:gd name="T62" fmla="*/ 268 w 534"/>
                    <a:gd name="T63" fmla="*/ 156 h 186"/>
                    <a:gd name="T64" fmla="*/ 258 w 534"/>
                    <a:gd name="T65" fmla="*/ 168 h 186"/>
                    <a:gd name="T66" fmla="*/ 224 w 534"/>
                    <a:gd name="T67" fmla="*/ 170 h 186"/>
                    <a:gd name="T68" fmla="*/ 202 w 534"/>
                    <a:gd name="T69" fmla="*/ 166 h 186"/>
                    <a:gd name="T70" fmla="*/ 192 w 534"/>
                    <a:gd name="T71" fmla="*/ 156 h 186"/>
                    <a:gd name="T72" fmla="*/ 192 w 534"/>
                    <a:gd name="T73" fmla="*/ 152 h 186"/>
                    <a:gd name="T74" fmla="*/ 180 w 534"/>
                    <a:gd name="T75" fmla="*/ 150 h 186"/>
                    <a:gd name="T76" fmla="*/ 172 w 534"/>
                    <a:gd name="T77" fmla="*/ 144 h 186"/>
                    <a:gd name="T78" fmla="*/ 170 w 534"/>
                    <a:gd name="T79" fmla="*/ 130 h 186"/>
                    <a:gd name="T80" fmla="*/ 168 w 534"/>
                    <a:gd name="T81" fmla="*/ 124 h 186"/>
                    <a:gd name="T82" fmla="*/ 166 w 534"/>
                    <a:gd name="T83" fmla="*/ 124 h 186"/>
                    <a:gd name="T84" fmla="*/ 146 w 534"/>
                    <a:gd name="T85" fmla="*/ 152 h 186"/>
                    <a:gd name="T86" fmla="*/ 138 w 534"/>
                    <a:gd name="T87" fmla="*/ 158 h 186"/>
                    <a:gd name="T88" fmla="*/ 136 w 534"/>
                    <a:gd name="T89" fmla="*/ 158 h 186"/>
                    <a:gd name="T90" fmla="*/ 108 w 534"/>
                    <a:gd name="T91" fmla="*/ 134 h 186"/>
                    <a:gd name="T92" fmla="*/ 40 w 534"/>
                    <a:gd name="T93" fmla="*/ 60 h 186"/>
                    <a:gd name="T94" fmla="*/ 6 w 534"/>
                    <a:gd name="T95" fmla="*/ 14 h 186"/>
                    <a:gd name="T96" fmla="*/ 0 w 534"/>
                    <a:gd name="T97" fmla="*/ 0 h 186"/>
                    <a:gd name="T98" fmla="*/ 14 w 534"/>
                    <a:gd name="T99" fmla="*/ 28 h 186"/>
                    <a:gd name="T100" fmla="*/ 62 w 534"/>
                    <a:gd name="T101" fmla="*/ 122 h 186"/>
                    <a:gd name="T102" fmla="*/ 96 w 534"/>
                    <a:gd name="T103" fmla="*/ 176 h 186"/>
                    <a:gd name="T104" fmla="*/ 108 w 534"/>
                    <a:gd name="T10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4" h="186">
                      <a:moveTo>
                        <a:pt x="490" y="186"/>
                      </a:moveTo>
                      <a:lnTo>
                        <a:pt x="490" y="186"/>
                      </a:lnTo>
                      <a:lnTo>
                        <a:pt x="494" y="184"/>
                      </a:lnTo>
                      <a:lnTo>
                        <a:pt x="500" y="182"/>
                      </a:lnTo>
                      <a:lnTo>
                        <a:pt x="510" y="172"/>
                      </a:lnTo>
                      <a:lnTo>
                        <a:pt x="522" y="156"/>
                      </a:lnTo>
                      <a:lnTo>
                        <a:pt x="522" y="156"/>
                      </a:lnTo>
                      <a:lnTo>
                        <a:pt x="526" y="164"/>
                      </a:lnTo>
                      <a:lnTo>
                        <a:pt x="528" y="170"/>
                      </a:lnTo>
                      <a:lnTo>
                        <a:pt x="528" y="178"/>
                      </a:lnTo>
                      <a:lnTo>
                        <a:pt x="528" y="178"/>
                      </a:lnTo>
                      <a:lnTo>
                        <a:pt x="530" y="174"/>
                      </a:lnTo>
                      <a:lnTo>
                        <a:pt x="532" y="168"/>
                      </a:lnTo>
                      <a:lnTo>
                        <a:pt x="534" y="152"/>
                      </a:lnTo>
                      <a:lnTo>
                        <a:pt x="534" y="134"/>
                      </a:lnTo>
                      <a:lnTo>
                        <a:pt x="534" y="134"/>
                      </a:lnTo>
                      <a:lnTo>
                        <a:pt x="506" y="138"/>
                      </a:lnTo>
                      <a:lnTo>
                        <a:pt x="474" y="140"/>
                      </a:lnTo>
                      <a:lnTo>
                        <a:pt x="474" y="140"/>
                      </a:lnTo>
                      <a:lnTo>
                        <a:pt x="472" y="142"/>
                      </a:lnTo>
                      <a:lnTo>
                        <a:pt x="472" y="142"/>
                      </a:lnTo>
                      <a:lnTo>
                        <a:pt x="474" y="146"/>
                      </a:lnTo>
                      <a:lnTo>
                        <a:pt x="478" y="154"/>
                      </a:lnTo>
                      <a:lnTo>
                        <a:pt x="478" y="156"/>
                      </a:lnTo>
                      <a:lnTo>
                        <a:pt x="474" y="154"/>
                      </a:lnTo>
                      <a:lnTo>
                        <a:pt x="450" y="132"/>
                      </a:lnTo>
                      <a:lnTo>
                        <a:pt x="450" y="132"/>
                      </a:lnTo>
                      <a:lnTo>
                        <a:pt x="432" y="118"/>
                      </a:lnTo>
                      <a:lnTo>
                        <a:pt x="418" y="110"/>
                      </a:lnTo>
                      <a:lnTo>
                        <a:pt x="410" y="104"/>
                      </a:lnTo>
                      <a:lnTo>
                        <a:pt x="406" y="104"/>
                      </a:lnTo>
                      <a:lnTo>
                        <a:pt x="404" y="104"/>
                      </a:lnTo>
                      <a:lnTo>
                        <a:pt x="404" y="106"/>
                      </a:lnTo>
                      <a:lnTo>
                        <a:pt x="404" y="110"/>
                      </a:lnTo>
                      <a:lnTo>
                        <a:pt x="404" y="110"/>
                      </a:lnTo>
                      <a:lnTo>
                        <a:pt x="406" y="120"/>
                      </a:lnTo>
                      <a:lnTo>
                        <a:pt x="406" y="130"/>
                      </a:lnTo>
                      <a:lnTo>
                        <a:pt x="402" y="138"/>
                      </a:lnTo>
                      <a:lnTo>
                        <a:pt x="396" y="148"/>
                      </a:lnTo>
                      <a:lnTo>
                        <a:pt x="384" y="162"/>
                      </a:lnTo>
                      <a:lnTo>
                        <a:pt x="376" y="168"/>
                      </a:lnTo>
                      <a:lnTo>
                        <a:pt x="376" y="168"/>
                      </a:lnTo>
                      <a:lnTo>
                        <a:pt x="370" y="174"/>
                      </a:lnTo>
                      <a:lnTo>
                        <a:pt x="364" y="176"/>
                      </a:lnTo>
                      <a:lnTo>
                        <a:pt x="360" y="178"/>
                      </a:lnTo>
                      <a:lnTo>
                        <a:pt x="356" y="178"/>
                      </a:lnTo>
                      <a:lnTo>
                        <a:pt x="348" y="176"/>
                      </a:lnTo>
                      <a:lnTo>
                        <a:pt x="342" y="170"/>
                      </a:lnTo>
                      <a:lnTo>
                        <a:pt x="338" y="162"/>
                      </a:lnTo>
                      <a:lnTo>
                        <a:pt x="334" y="154"/>
                      </a:lnTo>
                      <a:lnTo>
                        <a:pt x="332" y="146"/>
                      </a:lnTo>
                      <a:lnTo>
                        <a:pt x="332" y="146"/>
                      </a:lnTo>
                      <a:lnTo>
                        <a:pt x="336" y="132"/>
                      </a:lnTo>
                      <a:lnTo>
                        <a:pt x="338" y="118"/>
                      </a:lnTo>
                      <a:lnTo>
                        <a:pt x="338" y="106"/>
                      </a:lnTo>
                      <a:lnTo>
                        <a:pt x="334" y="94"/>
                      </a:lnTo>
                      <a:lnTo>
                        <a:pt x="328" y="78"/>
                      </a:lnTo>
                      <a:lnTo>
                        <a:pt x="324" y="70"/>
                      </a:lnTo>
                      <a:lnTo>
                        <a:pt x="324" y="70"/>
                      </a:lnTo>
                      <a:lnTo>
                        <a:pt x="322" y="82"/>
                      </a:lnTo>
                      <a:lnTo>
                        <a:pt x="314" y="96"/>
                      </a:lnTo>
                      <a:lnTo>
                        <a:pt x="304" y="112"/>
                      </a:lnTo>
                      <a:lnTo>
                        <a:pt x="292" y="128"/>
                      </a:lnTo>
                      <a:lnTo>
                        <a:pt x="268" y="156"/>
                      </a:lnTo>
                      <a:lnTo>
                        <a:pt x="258" y="168"/>
                      </a:lnTo>
                      <a:lnTo>
                        <a:pt x="258" y="168"/>
                      </a:lnTo>
                      <a:lnTo>
                        <a:pt x="248" y="170"/>
                      </a:lnTo>
                      <a:lnTo>
                        <a:pt x="224" y="170"/>
                      </a:lnTo>
                      <a:lnTo>
                        <a:pt x="212" y="170"/>
                      </a:lnTo>
                      <a:lnTo>
                        <a:pt x="202" y="166"/>
                      </a:lnTo>
                      <a:lnTo>
                        <a:pt x="194" y="160"/>
                      </a:lnTo>
                      <a:lnTo>
                        <a:pt x="192" y="156"/>
                      </a:lnTo>
                      <a:lnTo>
                        <a:pt x="192" y="152"/>
                      </a:lnTo>
                      <a:lnTo>
                        <a:pt x="192" y="152"/>
                      </a:lnTo>
                      <a:lnTo>
                        <a:pt x="188" y="152"/>
                      </a:lnTo>
                      <a:lnTo>
                        <a:pt x="180" y="150"/>
                      </a:lnTo>
                      <a:lnTo>
                        <a:pt x="176" y="148"/>
                      </a:lnTo>
                      <a:lnTo>
                        <a:pt x="172" y="144"/>
                      </a:lnTo>
                      <a:lnTo>
                        <a:pt x="170" y="138"/>
                      </a:lnTo>
                      <a:lnTo>
                        <a:pt x="170" y="130"/>
                      </a:lnTo>
                      <a:lnTo>
                        <a:pt x="170" y="130"/>
                      </a:lnTo>
                      <a:lnTo>
                        <a:pt x="168" y="124"/>
                      </a:lnTo>
                      <a:lnTo>
                        <a:pt x="168" y="124"/>
                      </a:lnTo>
                      <a:lnTo>
                        <a:pt x="166" y="124"/>
                      </a:lnTo>
                      <a:lnTo>
                        <a:pt x="158" y="136"/>
                      </a:lnTo>
                      <a:lnTo>
                        <a:pt x="146" y="152"/>
                      </a:lnTo>
                      <a:lnTo>
                        <a:pt x="140" y="156"/>
                      </a:lnTo>
                      <a:lnTo>
                        <a:pt x="138" y="158"/>
                      </a:lnTo>
                      <a:lnTo>
                        <a:pt x="136" y="158"/>
                      </a:lnTo>
                      <a:lnTo>
                        <a:pt x="136" y="158"/>
                      </a:lnTo>
                      <a:lnTo>
                        <a:pt x="126" y="150"/>
                      </a:lnTo>
                      <a:lnTo>
                        <a:pt x="108" y="134"/>
                      </a:lnTo>
                      <a:lnTo>
                        <a:pt x="62" y="88"/>
                      </a:lnTo>
                      <a:lnTo>
                        <a:pt x="40" y="60"/>
                      </a:lnTo>
                      <a:lnTo>
                        <a:pt x="20" y="36"/>
                      </a:lnTo>
                      <a:lnTo>
                        <a:pt x="6" y="14"/>
                      </a:lnTo>
                      <a:lnTo>
                        <a:pt x="2" y="6"/>
                      </a:lnTo>
                      <a:lnTo>
                        <a:pt x="0" y="0"/>
                      </a:lnTo>
                      <a:lnTo>
                        <a:pt x="0" y="0"/>
                      </a:lnTo>
                      <a:lnTo>
                        <a:pt x="14" y="28"/>
                      </a:lnTo>
                      <a:lnTo>
                        <a:pt x="44" y="90"/>
                      </a:lnTo>
                      <a:lnTo>
                        <a:pt x="62" y="122"/>
                      </a:lnTo>
                      <a:lnTo>
                        <a:pt x="78" y="152"/>
                      </a:lnTo>
                      <a:lnTo>
                        <a:pt x="96" y="176"/>
                      </a:lnTo>
                      <a:lnTo>
                        <a:pt x="102" y="182"/>
                      </a:lnTo>
                      <a:lnTo>
                        <a:pt x="108"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36"/>
                <p:cNvSpPr>
                  <a:spLocks/>
                </p:cNvSpPr>
                <p:nvPr/>
              </p:nvSpPr>
              <p:spPr bwMode="auto">
                <a:xfrm>
                  <a:off x="2960" y="1160"/>
                  <a:ext cx="172" cy="430"/>
                </a:xfrm>
                <a:custGeom>
                  <a:avLst/>
                  <a:gdLst>
                    <a:gd name="T0" fmla="*/ 0 w 172"/>
                    <a:gd name="T1" fmla="*/ 0 h 430"/>
                    <a:gd name="T2" fmla="*/ 0 w 172"/>
                    <a:gd name="T3" fmla="*/ 0 h 430"/>
                    <a:gd name="T4" fmla="*/ 48 w 172"/>
                    <a:gd name="T5" fmla="*/ 92 h 430"/>
                    <a:gd name="T6" fmla="*/ 92 w 172"/>
                    <a:gd name="T7" fmla="*/ 172 h 430"/>
                    <a:gd name="T8" fmla="*/ 134 w 172"/>
                    <a:gd name="T9" fmla="*/ 246 h 430"/>
                    <a:gd name="T10" fmla="*/ 134 w 172"/>
                    <a:gd name="T11" fmla="*/ 246 h 430"/>
                    <a:gd name="T12" fmla="*/ 154 w 172"/>
                    <a:gd name="T13" fmla="*/ 276 h 430"/>
                    <a:gd name="T14" fmla="*/ 162 w 172"/>
                    <a:gd name="T15" fmla="*/ 286 h 430"/>
                    <a:gd name="T16" fmla="*/ 166 w 172"/>
                    <a:gd name="T17" fmla="*/ 290 h 430"/>
                    <a:gd name="T18" fmla="*/ 166 w 172"/>
                    <a:gd name="T19" fmla="*/ 290 h 430"/>
                    <a:gd name="T20" fmla="*/ 172 w 172"/>
                    <a:gd name="T21" fmla="*/ 288 h 430"/>
                    <a:gd name="T22" fmla="*/ 172 w 172"/>
                    <a:gd name="T23" fmla="*/ 290 h 430"/>
                    <a:gd name="T24" fmla="*/ 172 w 172"/>
                    <a:gd name="T25" fmla="*/ 292 h 430"/>
                    <a:gd name="T26" fmla="*/ 166 w 172"/>
                    <a:gd name="T27" fmla="*/ 298 h 430"/>
                    <a:gd name="T28" fmla="*/ 166 w 172"/>
                    <a:gd name="T29" fmla="*/ 298 h 430"/>
                    <a:gd name="T30" fmla="*/ 138 w 172"/>
                    <a:gd name="T31" fmla="*/ 312 h 430"/>
                    <a:gd name="T32" fmla="*/ 114 w 172"/>
                    <a:gd name="T33" fmla="*/ 326 h 430"/>
                    <a:gd name="T34" fmla="*/ 102 w 172"/>
                    <a:gd name="T35" fmla="*/ 334 h 430"/>
                    <a:gd name="T36" fmla="*/ 92 w 172"/>
                    <a:gd name="T37" fmla="*/ 342 h 430"/>
                    <a:gd name="T38" fmla="*/ 92 w 172"/>
                    <a:gd name="T39" fmla="*/ 342 h 430"/>
                    <a:gd name="T40" fmla="*/ 82 w 172"/>
                    <a:gd name="T41" fmla="*/ 352 h 430"/>
                    <a:gd name="T42" fmla="*/ 58 w 172"/>
                    <a:gd name="T43" fmla="*/ 376 h 430"/>
                    <a:gd name="T44" fmla="*/ 48 w 172"/>
                    <a:gd name="T45" fmla="*/ 390 h 430"/>
                    <a:gd name="T46" fmla="*/ 38 w 172"/>
                    <a:gd name="T47" fmla="*/ 404 h 430"/>
                    <a:gd name="T48" fmla="*/ 34 w 172"/>
                    <a:gd name="T49" fmla="*/ 414 h 430"/>
                    <a:gd name="T50" fmla="*/ 34 w 172"/>
                    <a:gd name="T51" fmla="*/ 420 h 430"/>
                    <a:gd name="T52" fmla="*/ 38 w 172"/>
                    <a:gd name="T53" fmla="*/ 422 h 430"/>
                    <a:gd name="T54" fmla="*/ 38 w 172"/>
                    <a:gd name="T55" fmla="*/ 422 h 430"/>
                    <a:gd name="T56" fmla="*/ 42 w 172"/>
                    <a:gd name="T57" fmla="*/ 428 h 430"/>
                    <a:gd name="T58" fmla="*/ 48 w 172"/>
                    <a:gd name="T59" fmla="*/ 430 h 430"/>
                    <a:gd name="T60" fmla="*/ 54 w 172"/>
                    <a:gd name="T61" fmla="*/ 430 h 430"/>
                    <a:gd name="T62" fmla="*/ 60 w 172"/>
                    <a:gd name="T63" fmla="*/ 426 h 430"/>
                    <a:gd name="T64" fmla="*/ 64 w 172"/>
                    <a:gd name="T65" fmla="*/ 422 h 430"/>
                    <a:gd name="T66" fmla="*/ 70 w 172"/>
                    <a:gd name="T67" fmla="*/ 418 h 430"/>
                    <a:gd name="T68" fmla="*/ 80 w 172"/>
                    <a:gd name="T69" fmla="*/ 402 h 430"/>
                    <a:gd name="T70" fmla="*/ 86 w 172"/>
                    <a:gd name="T71" fmla="*/ 37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430">
                      <a:moveTo>
                        <a:pt x="0" y="0"/>
                      </a:moveTo>
                      <a:lnTo>
                        <a:pt x="0" y="0"/>
                      </a:lnTo>
                      <a:lnTo>
                        <a:pt x="48" y="92"/>
                      </a:lnTo>
                      <a:lnTo>
                        <a:pt x="92" y="172"/>
                      </a:lnTo>
                      <a:lnTo>
                        <a:pt x="134" y="246"/>
                      </a:lnTo>
                      <a:lnTo>
                        <a:pt x="134" y="246"/>
                      </a:lnTo>
                      <a:lnTo>
                        <a:pt x="154" y="276"/>
                      </a:lnTo>
                      <a:lnTo>
                        <a:pt x="162" y="286"/>
                      </a:lnTo>
                      <a:lnTo>
                        <a:pt x="166" y="290"/>
                      </a:lnTo>
                      <a:lnTo>
                        <a:pt x="166" y="290"/>
                      </a:lnTo>
                      <a:lnTo>
                        <a:pt x="172" y="288"/>
                      </a:lnTo>
                      <a:lnTo>
                        <a:pt x="172" y="290"/>
                      </a:lnTo>
                      <a:lnTo>
                        <a:pt x="172" y="292"/>
                      </a:lnTo>
                      <a:lnTo>
                        <a:pt x="166" y="298"/>
                      </a:lnTo>
                      <a:lnTo>
                        <a:pt x="166" y="298"/>
                      </a:lnTo>
                      <a:lnTo>
                        <a:pt x="138" y="312"/>
                      </a:lnTo>
                      <a:lnTo>
                        <a:pt x="114" y="326"/>
                      </a:lnTo>
                      <a:lnTo>
                        <a:pt x="102" y="334"/>
                      </a:lnTo>
                      <a:lnTo>
                        <a:pt x="92" y="342"/>
                      </a:lnTo>
                      <a:lnTo>
                        <a:pt x="92" y="342"/>
                      </a:lnTo>
                      <a:lnTo>
                        <a:pt x="82" y="352"/>
                      </a:lnTo>
                      <a:lnTo>
                        <a:pt x="58" y="376"/>
                      </a:lnTo>
                      <a:lnTo>
                        <a:pt x="48" y="390"/>
                      </a:lnTo>
                      <a:lnTo>
                        <a:pt x="38" y="404"/>
                      </a:lnTo>
                      <a:lnTo>
                        <a:pt x="34" y="414"/>
                      </a:lnTo>
                      <a:lnTo>
                        <a:pt x="34" y="420"/>
                      </a:lnTo>
                      <a:lnTo>
                        <a:pt x="38" y="422"/>
                      </a:lnTo>
                      <a:lnTo>
                        <a:pt x="38" y="422"/>
                      </a:lnTo>
                      <a:lnTo>
                        <a:pt x="42" y="428"/>
                      </a:lnTo>
                      <a:lnTo>
                        <a:pt x="48" y="430"/>
                      </a:lnTo>
                      <a:lnTo>
                        <a:pt x="54" y="430"/>
                      </a:lnTo>
                      <a:lnTo>
                        <a:pt x="60" y="426"/>
                      </a:lnTo>
                      <a:lnTo>
                        <a:pt x="64" y="422"/>
                      </a:lnTo>
                      <a:lnTo>
                        <a:pt x="70" y="418"/>
                      </a:lnTo>
                      <a:lnTo>
                        <a:pt x="80" y="402"/>
                      </a:lnTo>
                      <a:lnTo>
                        <a:pt x="86" y="37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37"/>
                <p:cNvSpPr>
                  <a:spLocks/>
                </p:cNvSpPr>
                <p:nvPr/>
              </p:nvSpPr>
              <p:spPr bwMode="auto">
                <a:xfrm>
                  <a:off x="3006" y="1094"/>
                  <a:ext cx="94" cy="316"/>
                </a:xfrm>
                <a:custGeom>
                  <a:avLst/>
                  <a:gdLst>
                    <a:gd name="T0" fmla="*/ 92 w 94"/>
                    <a:gd name="T1" fmla="*/ 316 h 316"/>
                    <a:gd name="T2" fmla="*/ 92 w 94"/>
                    <a:gd name="T3" fmla="*/ 316 h 316"/>
                    <a:gd name="T4" fmla="*/ 94 w 94"/>
                    <a:gd name="T5" fmla="*/ 252 h 316"/>
                    <a:gd name="T6" fmla="*/ 94 w 94"/>
                    <a:gd name="T7" fmla="*/ 252 h 316"/>
                    <a:gd name="T8" fmla="*/ 90 w 94"/>
                    <a:gd name="T9" fmla="*/ 234 h 316"/>
                    <a:gd name="T10" fmla="*/ 80 w 94"/>
                    <a:gd name="T11" fmla="*/ 204 h 316"/>
                    <a:gd name="T12" fmla="*/ 48 w 94"/>
                    <a:gd name="T13" fmla="*/ 118 h 316"/>
                    <a:gd name="T14" fmla="*/ 0 w 94"/>
                    <a:gd name="T15" fmla="*/ 0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16">
                      <a:moveTo>
                        <a:pt x="92" y="316"/>
                      </a:moveTo>
                      <a:lnTo>
                        <a:pt x="92" y="316"/>
                      </a:lnTo>
                      <a:lnTo>
                        <a:pt x="94" y="252"/>
                      </a:lnTo>
                      <a:lnTo>
                        <a:pt x="94" y="252"/>
                      </a:lnTo>
                      <a:lnTo>
                        <a:pt x="90" y="234"/>
                      </a:lnTo>
                      <a:lnTo>
                        <a:pt x="80" y="204"/>
                      </a:lnTo>
                      <a:lnTo>
                        <a:pt x="48" y="118"/>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 name="Freeform 38"/>
                <p:cNvSpPr>
                  <a:spLocks/>
                </p:cNvSpPr>
                <p:nvPr/>
              </p:nvSpPr>
              <p:spPr bwMode="auto">
                <a:xfrm>
                  <a:off x="3060" y="1070"/>
                  <a:ext cx="42" cy="244"/>
                </a:xfrm>
                <a:custGeom>
                  <a:avLst/>
                  <a:gdLst>
                    <a:gd name="T0" fmla="*/ 32 w 42"/>
                    <a:gd name="T1" fmla="*/ 244 h 244"/>
                    <a:gd name="T2" fmla="*/ 32 w 42"/>
                    <a:gd name="T3" fmla="*/ 244 h 244"/>
                    <a:gd name="T4" fmla="*/ 36 w 42"/>
                    <a:gd name="T5" fmla="*/ 216 h 244"/>
                    <a:gd name="T6" fmla="*/ 40 w 42"/>
                    <a:gd name="T7" fmla="*/ 192 h 244"/>
                    <a:gd name="T8" fmla="*/ 42 w 42"/>
                    <a:gd name="T9" fmla="*/ 168 h 244"/>
                    <a:gd name="T10" fmla="*/ 42 w 42"/>
                    <a:gd name="T11" fmla="*/ 168 h 244"/>
                    <a:gd name="T12" fmla="*/ 40 w 42"/>
                    <a:gd name="T13" fmla="*/ 154 h 244"/>
                    <a:gd name="T14" fmla="*/ 36 w 42"/>
                    <a:gd name="T15" fmla="*/ 132 h 244"/>
                    <a:gd name="T16" fmla="*/ 22 w 42"/>
                    <a:gd name="T17" fmla="*/ 76 h 244"/>
                    <a:gd name="T18" fmla="*/ 0 w 42"/>
                    <a:gd name="T1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44">
                      <a:moveTo>
                        <a:pt x="32" y="244"/>
                      </a:moveTo>
                      <a:lnTo>
                        <a:pt x="32" y="244"/>
                      </a:lnTo>
                      <a:lnTo>
                        <a:pt x="36" y="216"/>
                      </a:lnTo>
                      <a:lnTo>
                        <a:pt x="40" y="192"/>
                      </a:lnTo>
                      <a:lnTo>
                        <a:pt x="42" y="168"/>
                      </a:lnTo>
                      <a:lnTo>
                        <a:pt x="42" y="168"/>
                      </a:lnTo>
                      <a:lnTo>
                        <a:pt x="40" y="154"/>
                      </a:lnTo>
                      <a:lnTo>
                        <a:pt x="36" y="132"/>
                      </a:lnTo>
                      <a:lnTo>
                        <a:pt x="22" y="76"/>
                      </a:lnTo>
                      <a:lnTo>
                        <a:pt x="0" y="0"/>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39"/>
                <p:cNvSpPr>
                  <a:spLocks/>
                </p:cNvSpPr>
                <p:nvPr/>
              </p:nvSpPr>
              <p:spPr bwMode="auto">
                <a:xfrm>
                  <a:off x="3094" y="1296"/>
                  <a:ext cx="108" cy="82"/>
                </a:xfrm>
                <a:custGeom>
                  <a:avLst/>
                  <a:gdLst>
                    <a:gd name="T0" fmla="*/ 0 w 108"/>
                    <a:gd name="T1" fmla="*/ 30 h 82"/>
                    <a:gd name="T2" fmla="*/ 0 w 108"/>
                    <a:gd name="T3" fmla="*/ 30 h 82"/>
                    <a:gd name="T4" fmla="*/ 20 w 108"/>
                    <a:gd name="T5" fmla="*/ 26 h 82"/>
                    <a:gd name="T6" fmla="*/ 54 w 108"/>
                    <a:gd name="T7" fmla="*/ 20 h 82"/>
                    <a:gd name="T8" fmla="*/ 84 w 108"/>
                    <a:gd name="T9" fmla="*/ 10 h 82"/>
                    <a:gd name="T10" fmla="*/ 94 w 108"/>
                    <a:gd name="T11" fmla="*/ 6 h 82"/>
                    <a:gd name="T12" fmla="*/ 96 w 108"/>
                    <a:gd name="T13" fmla="*/ 2 h 82"/>
                    <a:gd name="T14" fmla="*/ 96 w 108"/>
                    <a:gd name="T15" fmla="*/ 2 h 82"/>
                    <a:gd name="T16" fmla="*/ 98 w 108"/>
                    <a:gd name="T17" fmla="*/ 0 h 82"/>
                    <a:gd name="T18" fmla="*/ 98 w 108"/>
                    <a:gd name="T19" fmla="*/ 4 h 82"/>
                    <a:gd name="T20" fmla="*/ 102 w 108"/>
                    <a:gd name="T21" fmla="*/ 18 h 82"/>
                    <a:gd name="T22" fmla="*/ 106 w 108"/>
                    <a:gd name="T23" fmla="*/ 38 h 82"/>
                    <a:gd name="T24" fmla="*/ 108 w 108"/>
                    <a:gd name="T25" fmla="*/ 54 h 82"/>
                    <a:gd name="T26" fmla="*/ 108 w 108"/>
                    <a:gd name="T27" fmla="*/ 54 h 82"/>
                    <a:gd name="T28" fmla="*/ 108 w 108"/>
                    <a:gd name="T29" fmla="*/ 58 h 82"/>
                    <a:gd name="T30" fmla="*/ 104 w 108"/>
                    <a:gd name="T31" fmla="*/ 60 h 82"/>
                    <a:gd name="T32" fmla="*/ 92 w 108"/>
                    <a:gd name="T33" fmla="*/ 66 h 82"/>
                    <a:gd name="T34" fmla="*/ 76 w 108"/>
                    <a:gd name="T35" fmla="*/ 72 h 82"/>
                    <a:gd name="T36" fmla="*/ 58 w 108"/>
                    <a:gd name="T37" fmla="*/ 76 h 82"/>
                    <a:gd name="T38" fmla="*/ 22 w 108"/>
                    <a:gd name="T39" fmla="*/ 80 h 82"/>
                    <a:gd name="T40" fmla="*/ 6 w 108"/>
                    <a:gd name="T4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82">
                      <a:moveTo>
                        <a:pt x="0" y="30"/>
                      </a:moveTo>
                      <a:lnTo>
                        <a:pt x="0" y="30"/>
                      </a:lnTo>
                      <a:lnTo>
                        <a:pt x="20" y="26"/>
                      </a:lnTo>
                      <a:lnTo>
                        <a:pt x="54" y="20"/>
                      </a:lnTo>
                      <a:lnTo>
                        <a:pt x="84" y="10"/>
                      </a:lnTo>
                      <a:lnTo>
                        <a:pt x="94" y="6"/>
                      </a:lnTo>
                      <a:lnTo>
                        <a:pt x="96" y="2"/>
                      </a:lnTo>
                      <a:lnTo>
                        <a:pt x="96" y="2"/>
                      </a:lnTo>
                      <a:lnTo>
                        <a:pt x="98" y="0"/>
                      </a:lnTo>
                      <a:lnTo>
                        <a:pt x="98" y="4"/>
                      </a:lnTo>
                      <a:lnTo>
                        <a:pt x="102" y="18"/>
                      </a:lnTo>
                      <a:lnTo>
                        <a:pt x="106" y="38"/>
                      </a:lnTo>
                      <a:lnTo>
                        <a:pt x="108" y="54"/>
                      </a:lnTo>
                      <a:lnTo>
                        <a:pt x="108" y="54"/>
                      </a:lnTo>
                      <a:lnTo>
                        <a:pt x="108" y="58"/>
                      </a:lnTo>
                      <a:lnTo>
                        <a:pt x="104" y="60"/>
                      </a:lnTo>
                      <a:lnTo>
                        <a:pt x="92" y="66"/>
                      </a:lnTo>
                      <a:lnTo>
                        <a:pt x="76" y="72"/>
                      </a:lnTo>
                      <a:lnTo>
                        <a:pt x="58" y="76"/>
                      </a:lnTo>
                      <a:lnTo>
                        <a:pt x="22" y="80"/>
                      </a:lnTo>
                      <a:lnTo>
                        <a:pt x="6" y="82"/>
                      </a:lnTo>
                    </a:path>
                  </a:pathLst>
                </a:custGeom>
                <a:noFill/>
                <a:ln w="31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Freeform 40"/>
                <p:cNvSpPr>
                  <a:spLocks/>
                </p:cNvSpPr>
                <p:nvPr/>
              </p:nvSpPr>
              <p:spPr bwMode="auto">
                <a:xfrm>
                  <a:off x="3164" y="1050"/>
                  <a:ext cx="134" cy="464"/>
                </a:xfrm>
                <a:custGeom>
                  <a:avLst/>
                  <a:gdLst>
                    <a:gd name="T0" fmla="*/ 60 w 134"/>
                    <a:gd name="T1" fmla="*/ 64 h 464"/>
                    <a:gd name="T2" fmla="*/ 60 w 134"/>
                    <a:gd name="T3" fmla="*/ 64 h 464"/>
                    <a:gd name="T4" fmla="*/ 70 w 134"/>
                    <a:gd name="T5" fmla="*/ 86 h 464"/>
                    <a:gd name="T6" fmla="*/ 78 w 134"/>
                    <a:gd name="T7" fmla="*/ 102 h 464"/>
                    <a:gd name="T8" fmla="*/ 82 w 134"/>
                    <a:gd name="T9" fmla="*/ 112 h 464"/>
                    <a:gd name="T10" fmla="*/ 82 w 134"/>
                    <a:gd name="T11" fmla="*/ 112 h 464"/>
                    <a:gd name="T12" fmla="*/ 84 w 134"/>
                    <a:gd name="T13" fmla="*/ 142 h 464"/>
                    <a:gd name="T14" fmla="*/ 90 w 134"/>
                    <a:gd name="T15" fmla="*/ 180 h 464"/>
                    <a:gd name="T16" fmla="*/ 98 w 134"/>
                    <a:gd name="T17" fmla="*/ 224 h 464"/>
                    <a:gd name="T18" fmla="*/ 98 w 134"/>
                    <a:gd name="T19" fmla="*/ 224 h 464"/>
                    <a:gd name="T20" fmla="*/ 102 w 134"/>
                    <a:gd name="T21" fmla="*/ 240 h 464"/>
                    <a:gd name="T22" fmla="*/ 108 w 134"/>
                    <a:gd name="T23" fmla="*/ 272 h 464"/>
                    <a:gd name="T24" fmla="*/ 120 w 134"/>
                    <a:gd name="T25" fmla="*/ 350 h 464"/>
                    <a:gd name="T26" fmla="*/ 134 w 134"/>
                    <a:gd name="T27" fmla="*/ 460 h 464"/>
                    <a:gd name="T28" fmla="*/ 134 w 134"/>
                    <a:gd name="T29" fmla="*/ 460 h 464"/>
                    <a:gd name="T30" fmla="*/ 126 w 134"/>
                    <a:gd name="T31" fmla="*/ 458 h 464"/>
                    <a:gd name="T32" fmla="*/ 106 w 134"/>
                    <a:gd name="T33" fmla="*/ 454 h 464"/>
                    <a:gd name="T34" fmla="*/ 94 w 134"/>
                    <a:gd name="T35" fmla="*/ 454 h 464"/>
                    <a:gd name="T36" fmla="*/ 84 w 134"/>
                    <a:gd name="T37" fmla="*/ 456 h 464"/>
                    <a:gd name="T38" fmla="*/ 74 w 134"/>
                    <a:gd name="T39" fmla="*/ 458 h 464"/>
                    <a:gd name="T40" fmla="*/ 68 w 134"/>
                    <a:gd name="T41" fmla="*/ 464 h 464"/>
                    <a:gd name="T42" fmla="*/ 68 w 134"/>
                    <a:gd name="T43" fmla="*/ 464 h 464"/>
                    <a:gd name="T44" fmla="*/ 66 w 134"/>
                    <a:gd name="T45" fmla="*/ 464 h 464"/>
                    <a:gd name="T46" fmla="*/ 64 w 134"/>
                    <a:gd name="T47" fmla="*/ 460 h 464"/>
                    <a:gd name="T48" fmla="*/ 60 w 134"/>
                    <a:gd name="T49" fmla="*/ 444 h 464"/>
                    <a:gd name="T50" fmla="*/ 50 w 134"/>
                    <a:gd name="T51" fmla="*/ 382 h 464"/>
                    <a:gd name="T52" fmla="*/ 36 w 134"/>
                    <a:gd name="T53" fmla="*/ 262 h 464"/>
                    <a:gd name="T54" fmla="*/ 36 w 134"/>
                    <a:gd name="T55" fmla="*/ 262 h 464"/>
                    <a:gd name="T56" fmla="*/ 32 w 134"/>
                    <a:gd name="T57" fmla="*/ 240 h 464"/>
                    <a:gd name="T58" fmla="*/ 30 w 134"/>
                    <a:gd name="T59" fmla="*/ 222 h 464"/>
                    <a:gd name="T60" fmla="*/ 26 w 134"/>
                    <a:gd name="T61" fmla="*/ 204 h 464"/>
                    <a:gd name="T62" fmla="*/ 24 w 134"/>
                    <a:gd name="T63" fmla="*/ 180 h 464"/>
                    <a:gd name="T64" fmla="*/ 24 w 134"/>
                    <a:gd name="T65" fmla="*/ 180 h 464"/>
                    <a:gd name="T66" fmla="*/ 20 w 134"/>
                    <a:gd name="T67" fmla="*/ 144 h 464"/>
                    <a:gd name="T68" fmla="*/ 20 w 134"/>
                    <a:gd name="T69" fmla="*/ 122 h 464"/>
                    <a:gd name="T70" fmla="*/ 20 w 134"/>
                    <a:gd name="T71" fmla="*/ 106 h 464"/>
                    <a:gd name="T72" fmla="*/ 20 w 134"/>
                    <a:gd name="T73" fmla="*/ 106 h 464"/>
                    <a:gd name="T74" fmla="*/ 26 w 134"/>
                    <a:gd name="T75" fmla="*/ 72 h 464"/>
                    <a:gd name="T76" fmla="*/ 28 w 134"/>
                    <a:gd name="T77" fmla="*/ 56 h 464"/>
                    <a:gd name="T78" fmla="*/ 0 w 134"/>
                    <a:gd name="T79" fmla="*/ 38 h 464"/>
                    <a:gd name="T80" fmla="*/ 0 w 134"/>
                    <a:gd name="T81" fmla="*/ 38 h 464"/>
                    <a:gd name="T82" fmla="*/ 16 w 134"/>
                    <a:gd name="T83" fmla="*/ 20 h 464"/>
                    <a:gd name="T84" fmla="*/ 30 w 134"/>
                    <a:gd name="T85" fmla="*/ 6 h 464"/>
                    <a:gd name="T86" fmla="*/ 36 w 134"/>
                    <a:gd name="T87" fmla="*/ 2 h 464"/>
                    <a:gd name="T88" fmla="*/ 40 w 134"/>
                    <a:gd name="T89" fmla="*/ 0 h 464"/>
                    <a:gd name="T90" fmla="*/ 40 w 134"/>
                    <a:gd name="T91" fmla="*/ 0 h 464"/>
                    <a:gd name="T92" fmla="*/ 44 w 134"/>
                    <a:gd name="T93" fmla="*/ 4 h 464"/>
                    <a:gd name="T94" fmla="*/ 50 w 134"/>
                    <a:gd name="T95" fmla="*/ 12 h 464"/>
                    <a:gd name="T96" fmla="*/ 64 w 134"/>
                    <a:gd name="T97" fmla="*/ 46 h 464"/>
                    <a:gd name="T98" fmla="*/ 60 w 134"/>
                    <a:gd name="T99" fmla="*/ 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 h="464">
                      <a:moveTo>
                        <a:pt x="60" y="64"/>
                      </a:moveTo>
                      <a:lnTo>
                        <a:pt x="60" y="64"/>
                      </a:lnTo>
                      <a:lnTo>
                        <a:pt x="70" y="86"/>
                      </a:lnTo>
                      <a:lnTo>
                        <a:pt x="78" y="102"/>
                      </a:lnTo>
                      <a:lnTo>
                        <a:pt x="82" y="112"/>
                      </a:lnTo>
                      <a:lnTo>
                        <a:pt x="82" y="112"/>
                      </a:lnTo>
                      <a:lnTo>
                        <a:pt x="84" y="142"/>
                      </a:lnTo>
                      <a:lnTo>
                        <a:pt x="90" y="180"/>
                      </a:lnTo>
                      <a:lnTo>
                        <a:pt x="98" y="224"/>
                      </a:lnTo>
                      <a:lnTo>
                        <a:pt x="98" y="224"/>
                      </a:lnTo>
                      <a:lnTo>
                        <a:pt x="102" y="240"/>
                      </a:lnTo>
                      <a:lnTo>
                        <a:pt x="108" y="272"/>
                      </a:lnTo>
                      <a:lnTo>
                        <a:pt x="120" y="350"/>
                      </a:lnTo>
                      <a:lnTo>
                        <a:pt x="134" y="460"/>
                      </a:lnTo>
                      <a:lnTo>
                        <a:pt x="134" y="460"/>
                      </a:lnTo>
                      <a:lnTo>
                        <a:pt x="126" y="458"/>
                      </a:lnTo>
                      <a:lnTo>
                        <a:pt x="106" y="454"/>
                      </a:lnTo>
                      <a:lnTo>
                        <a:pt x="94" y="454"/>
                      </a:lnTo>
                      <a:lnTo>
                        <a:pt x="84" y="456"/>
                      </a:lnTo>
                      <a:lnTo>
                        <a:pt x="74" y="458"/>
                      </a:lnTo>
                      <a:lnTo>
                        <a:pt x="68" y="464"/>
                      </a:lnTo>
                      <a:lnTo>
                        <a:pt x="68" y="464"/>
                      </a:lnTo>
                      <a:lnTo>
                        <a:pt x="66" y="464"/>
                      </a:lnTo>
                      <a:lnTo>
                        <a:pt x="64" y="460"/>
                      </a:lnTo>
                      <a:lnTo>
                        <a:pt x="60" y="444"/>
                      </a:lnTo>
                      <a:lnTo>
                        <a:pt x="50" y="382"/>
                      </a:lnTo>
                      <a:lnTo>
                        <a:pt x="36" y="262"/>
                      </a:lnTo>
                      <a:lnTo>
                        <a:pt x="36" y="262"/>
                      </a:lnTo>
                      <a:lnTo>
                        <a:pt x="32" y="240"/>
                      </a:lnTo>
                      <a:lnTo>
                        <a:pt x="30" y="222"/>
                      </a:lnTo>
                      <a:lnTo>
                        <a:pt x="26" y="204"/>
                      </a:lnTo>
                      <a:lnTo>
                        <a:pt x="24" y="180"/>
                      </a:lnTo>
                      <a:lnTo>
                        <a:pt x="24" y="180"/>
                      </a:lnTo>
                      <a:lnTo>
                        <a:pt x="20" y="144"/>
                      </a:lnTo>
                      <a:lnTo>
                        <a:pt x="20" y="122"/>
                      </a:lnTo>
                      <a:lnTo>
                        <a:pt x="20" y="106"/>
                      </a:lnTo>
                      <a:lnTo>
                        <a:pt x="20" y="106"/>
                      </a:lnTo>
                      <a:lnTo>
                        <a:pt x="26" y="72"/>
                      </a:lnTo>
                      <a:lnTo>
                        <a:pt x="28" y="56"/>
                      </a:lnTo>
                      <a:lnTo>
                        <a:pt x="0" y="38"/>
                      </a:lnTo>
                      <a:lnTo>
                        <a:pt x="0" y="38"/>
                      </a:lnTo>
                      <a:lnTo>
                        <a:pt x="16" y="20"/>
                      </a:lnTo>
                      <a:lnTo>
                        <a:pt x="30" y="6"/>
                      </a:lnTo>
                      <a:lnTo>
                        <a:pt x="36" y="2"/>
                      </a:lnTo>
                      <a:lnTo>
                        <a:pt x="40" y="0"/>
                      </a:lnTo>
                      <a:lnTo>
                        <a:pt x="40" y="0"/>
                      </a:lnTo>
                      <a:lnTo>
                        <a:pt x="44" y="4"/>
                      </a:lnTo>
                      <a:lnTo>
                        <a:pt x="50" y="12"/>
                      </a:lnTo>
                      <a:lnTo>
                        <a:pt x="64" y="46"/>
                      </a:lnTo>
                      <a:lnTo>
                        <a:pt x="60" y="64"/>
                      </a:lnTo>
                      <a:close/>
                    </a:path>
                  </a:pathLst>
                </a:custGeom>
                <a:solidFill>
                  <a:srgbClr val="DFD1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 name="Freeform 41"/>
                <p:cNvSpPr>
                  <a:spLocks/>
                </p:cNvSpPr>
                <p:nvPr/>
              </p:nvSpPr>
              <p:spPr bwMode="auto">
                <a:xfrm>
                  <a:off x="3196" y="1226"/>
                  <a:ext cx="42" cy="288"/>
                </a:xfrm>
                <a:custGeom>
                  <a:avLst/>
                  <a:gdLst>
                    <a:gd name="T0" fmla="*/ 0 w 42"/>
                    <a:gd name="T1" fmla="*/ 0 h 288"/>
                    <a:gd name="T2" fmla="*/ 0 w 42"/>
                    <a:gd name="T3" fmla="*/ 0 h 288"/>
                    <a:gd name="T4" fmla="*/ 20 w 42"/>
                    <a:gd name="T5" fmla="*/ 140 h 288"/>
                    <a:gd name="T6" fmla="*/ 20 w 42"/>
                    <a:gd name="T7" fmla="*/ 140 h 288"/>
                    <a:gd name="T8" fmla="*/ 36 w 42"/>
                    <a:gd name="T9" fmla="*/ 250 h 288"/>
                    <a:gd name="T10" fmla="*/ 36 w 42"/>
                    <a:gd name="T11" fmla="*/ 250 h 288"/>
                    <a:gd name="T12" fmla="*/ 40 w 42"/>
                    <a:gd name="T13" fmla="*/ 276 h 288"/>
                    <a:gd name="T14" fmla="*/ 42 w 42"/>
                    <a:gd name="T15" fmla="*/ 284 h 288"/>
                    <a:gd name="T16" fmla="*/ 36 w 42"/>
                    <a:gd name="T17" fmla="*/ 288 h 288"/>
                    <a:gd name="T18" fmla="*/ 22 w 42"/>
                    <a:gd name="T19" fmla="*/ 192 h 288"/>
                    <a:gd name="T20" fmla="*/ 4 w 42"/>
                    <a:gd name="T21" fmla="*/ 78 h 288"/>
                    <a:gd name="T22" fmla="*/ 0 w 42"/>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88">
                      <a:moveTo>
                        <a:pt x="0" y="0"/>
                      </a:moveTo>
                      <a:lnTo>
                        <a:pt x="0" y="0"/>
                      </a:lnTo>
                      <a:lnTo>
                        <a:pt x="20" y="140"/>
                      </a:lnTo>
                      <a:lnTo>
                        <a:pt x="20" y="140"/>
                      </a:lnTo>
                      <a:lnTo>
                        <a:pt x="36" y="250"/>
                      </a:lnTo>
                      <a:lnTo>
                        <a:pt x="36" y="250"/>
                      </a:lnTo>
                      <a:lnTo>
                        <a:pt x="40" y="276"/>
                      </a:lnTo>
                      <a:lnTo>
                        <a:pt x="42" y="284"/>
                      </a:lnTo>
                      <a:lnTo>
                        <a:pt x="36" y="288"/>
                      </a:lnTo>
                      <a:lnTo>
                        <a:pt x="22" y="192"/>
                      </a:lnTo>
                      <a:lnTo>
                        <a:pt x="4" y="78"/>
                      </a:lnTo>
                      <a:lnTo>
                        <a:pt x="0" y="0"/>
                      </a:lnTo>
                      <a:close/>
                    </a:path>
                  </a:pathLst>
                </a:custGeom>
                <a:solidFill>
                  <a:srgbClr val="DDC4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42"/>
                <p:cNvSpPr>
                  <a:spLocks/>
                </p:cNvSpPr>
                <p:nvPr/>
              </p:nvSpPr>
              <p:spPr bwMode="auto">
                <a:xfrm>
                  <a:off x="3190" y="1108"/>
                  <a:ext cx="26" cy="58"/>
                </a:xfrm>
                <a:custGeom>
                  <a:avLst/>
                  <a:gdLst>
                    <a:gd name="T0" fmla="*/ 0 w 26"/>
                    <a:gd name="T1" fmla="*/ 24 h 58"/>
                    <a:gd name="T2" fmla="*/ 0 w 26"/>
                    <a:gd name="T3" fmla="*/ 24 h 58"/>
                    <a:gd name="T4" fmla="*/ 12 w 26"/>
                    <a:gd name="T5" fmla="*/ 48 h 58"/>
                    <a:gd name="T6" fmla="*/ 12 w 26"/>
                    <a:gd name="T7" fmla="*/ 48 h 58"/>
                    <a:gd name="T8" fmla="*/ 16 w 26"/>
                    <a:gd name="T9" fmla="*/ 52 h 58"/>
                    <a:gd name="T10" fmla="*/ 20 w 26"/>
                    <a:gd name="T11" fmla="*/ 56 h 58"/>
                    <a:gd name="T12" fmla="*/ 26 w 26"/>
                    <a:gd name="T13" fmla="*/ 58 h 58"/>
                    <a:gd name="T14" fmla="*/ 26 w 26"/>
                    <a:gd name="T15" fmla="*/ 58 h 58"/>
                    <a:gd name="T16" fmla="*/ 20 w 26"/>
                    <a:gd name="T17" fmla="*/ 44 h 58"/>
                    <a:gd name="T18" fmla="*/ 16 w 26"/>
                    <a:gd name="T19" fmla="*/ 34 h 58"/>
                    <a:gd name="T20" fmla="*/ 14 w 26"/>
                    <a:gd name="T21" fmla="*/ 26 h 58"/>
                    <a:gd name="T22" fmla="*/ 14 w 26"/>
                    <a:gd name="T23" fmla="*/ 26 h 58"/>
                    <a:gd name="T24" fmla="*/ 16 w 26"/>
                    <a:gd name="T25" fmla="*/ 4 h 58"/>
                    <a:gd name="T26" fmla="*/ 4 w 26"/>
                    <a:gd name="T27" fmla="*/ 0 h 58"/>
                    <a:gd name="T28" fmla="*/ 0 w 26"/>
                    <a:gd name="T2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8">
                      <a:moveTo>
                        <a:pt x="0" y="24"/>
                      </a:moveTo>
                      <a:lnTo>
                        <a:pt x="0" y="24"/>
                      </a:lnTo>
                      <a:lnTo>
                        <a:pt x="12" y="48"/>
                      </a:lnTo>
                      <a:lnTo>
                        <a:pt x="12" y="48"/>
                      </a:lnTo>
                      <a:lnTo>
                        <a:pt x="16" y="52"/>
                      </a:lnTo>
                      <a:lnTo>
                        <a:pt x="20" y="56"/>
                      </a:lnTo>
                      <a:lnTo>
                        <a:pt x="26" y="58"/>
                      </a:lnTo>
                      <a:lnTo>
                        <a:pt x="26" y="58"/>
                      </a:lnTo>
                      <a:lnTo>
                        <a:pt x="20" y="44"/>
                      </a:lnTo>
                      <a:lnTo>
                        <a:pt x="16" y="34"/>
                      </a:lnTo>
                      <a:lnTo>
                        <a:pt x="14" y="26"/>
                      </a:lnTo>
                      <a:lnTo>
                        <a:pt x="14" y="26"/>
                      </a:lnTo>
                      <a:lnTo>
                        <a:pt x="16" y="4"/>
                      </a:lnTo>
                      <a:lnTo>
                        <a:pt x="4" y="0"/>
                      </a:lnTo>
                      <a:lnTo>
                        <a:pt x="0" y="24"/>
                      </a:lnTo>
                      <a:close/>
                    </a:path>
                  </a:pathLst>
                </a:custGeom>
                <a:solidFill>
                  <a:srgbClr val="DDC4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4" name="Freeform 43"/>
                <p:cNvSpPr>
                  <a:spLocks/>
                </p:cNvSpPr>
                <p:nvPr/>
              </p:nvSpPr>
              <p:spPr bwMode="auto">
                <a:xfrm>
                  <a:off x="3182" y="1106"/>
                  <a:ext cx="20" cy="70"/>
                </a:xfrm>
                <a:custGeom>
                  <a:avLst/>
                  <a:gdLst>
                    <a:gd name="T0" fmla="*/ 20 w 20"/>
                    <a:gd name="T1" fmla="*/ 6 h 70"/>
                    <a:gd name="T2" fmla="*/ 20 w 20"/>
                    <a:gd name="T3" fmla="*/ 24 h 70"/>
                    <a:gd name="T4" fmla="*/ 20 w 20"/>
                    <a:gd name="T5" fmla="*/ 24 h 70"/>
                    <a:gd name="T6" fmla="*/ 16 w 20"/>
                    <a:gd name="T7" fmla="*/ 16 h 70"/>
                    <a:gd name="T8" fmla="*/ 14 w 20"/>
                    <a:gd name="T9" fmla="*/ 16 h 70"/>
                    <a:gd name="T10" fmla="*/ 12 w 20"/>
                    <a:gd name="T11" fmla="*/ 20 h 70"/>
                    <a:gd name="T12" fmla="*/ 12 w 20"/>
                    <a:gd name="T13" fmla="*/ 20 h 70"/>
                    <a:gd name="T14" fmla="*/ 6 w 20"/>
                    <a:gd name="T15" fmla="*/ 70 h 70"/>
                    <a:gd name="T16" fmla="*/ 0 w 20"/>
                    <a:gd name="T17" fmla="*/ 58 h 70"/>
                    <a:gd name="T18" fmla="*/ 10 w 20"/>
                    <a:gd name="T19" fmla="*/ 0 h 70"/>
                    <a:gd name="T20" fmla="*/ 18 w 20"/>
                    <a:gd name="T21" fmla="*/ 4 h 70"/>
                    <a:gd name="T22" fmla="*/ 20 w 20"/>
                    <a:gd name="T23"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0">
                      <a:moveTo>
                        <a:pt x="20" y="6"/>
                      </a:moveTo>
                      <a:lnTo>
                        <a:pt x="20" y="24"/>
                      </a:lnTo>
                      <a:lnTo>
                        <a:pt x="20" y="24"/>
                      </a:lnTo>
                      <a:lnTo>
                        <a:pt x="16" y="16"/>
                      </a:lnTo>
                      <a:lnTo>
                        <a:pt x="14" y="16"/>
                      </a:lnTo>
                      <a:lnTo>
                        <a:pt x="12" y="20"/>
                      </a:lnTo>
                      <a:lnTo>
                        <a:pt x="12" y="20"/>
                      </a:lnTo>
                      <a:lnTo>
                        <a:pt x="6" y="70"/>
                      </a:lnTo>
                      <a:lnTo>
                        <a:pt x="0" y="58"/>
                      </a:lnTo>
                      <a:lnTo>
                        <a:pt x="10" y="0"/>
                      </a:lnTo>
                      <a:lnTo>
                        <a:pt x="18" y="4"/>
                      </a:lnTo>
                      <a:lnTo>
                        <a:pt x="20" y="6"/>
                      </a:lnTo>
                      <a:close/>
                    </a:path>
                  </a:pathLst>
                </a:custGeom>
                <a:solidFill>
                  <a:srgbClr val="BAAE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44"/>
                <p:cNvSpPr>
                  <a:spLocks/>
                </p:cNvSpPr>
                <p:nvPr/>
              </p:nvSpPr>
              <p:spPr bwMode="auto">
                <a:xfrm>
                  <a:off x="3182" y="1106"/>
                  <a:ext cx="20" cy="70"/>
                </a:xfrm>
                <a:custGeom>
                  <a:avLst/>
                  <a:gdLst>
                    <a:gd name="T0" fmla="*/ 20 w 20"/>
                    <a:gd name="T1" fmla="*/ 6 h 70"/>
                    <a:gd name="T2" fmla="*/ 20 w 20"/>
                    <a:gd name="T3" fmla="*/ 24 h 70"/>
                    <a:gd name="T4" fmla="*/ 20 w 20"/>
                    <a:gd name="T5" fmla="*/ 24 h 70"/>
                    <a:gd name="T6" fmla="*/ 16 w 20"/>
                    <a:gd name="T7" fmla="*/ 16 h 70"/>
                    <a:gd name="T8" fmla="*/ 14 w 20"/>
                    <a:gd name="T9" fmla="*/ 16 h 70"/>
                    <a:gd name="T10" fmla="*/ 12 w 20"/>
                    <a:gd name="T11" fmla="*/ 20 h 70"/>
                    <a:gd name="T12" fmla="*/ 12 w 20"/>
                    <a:gd name="T13" fmla="*/ 20 h 70"/>
                    <a:gd name="T14" fmla="*/ 6 w 20"/>
                    <a:gd name="T15" fmla="*/ 70 h 70"/>
                    <a:gd name="T16" fmla="*/ 0 w 20"/>
                    <a:gd name="T17" fmla="*/ 58 h 70"/>
                    <a:gd name="T18" fmla="*/ 10 w 20"/>
                    <a:gd name="T19" fmla="*/ 0 h 70"/>
                    <a:gd name="T20" fmla="*/ 18 w 20"/>
                    <a:gd name="T21"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70">
                      <a:moveTo>
                        <a:pt x="20" y="6"/>
                      </a:moveTo>
                      <a:lnTo>
                        <a:pt x="20" y="24"/>
                      </a:lnTo>
                      <a:lnTo>
                        <a:pt x="20" y="24"/>
                      </a:lnTo>
                      <a:lnTo>
                        <a:pt x="16" y="16"/>
                      </a:lnTo>
                      <a:lnTo>
                        <a:pt x="14" y="16"/>
                      </a:lnTo>
                      <a:lnTo>
                        <a:pt x="12" y="20"/>
                      </a:lnTo>
                      <a:lnTo>
                        <a:pt x="12" y="20"/>
                      </a:lnTo>
                      <a:lnTo>
                        <a:pt x="6" y="70"/>
                      </a:lnTo>
                      <a:lnTo>
                        <a:pt x="0" y="58"/>
                      </a:lnTo>
                      <a:lnTo>
                        <a:pt x="10" y="0"/>
                      </a:lnTo>
                      <a:lnTo>
                        <a:pt x="1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6" name="Freeform 45"/>
                <p:cNvSpPr>
                  <a:spLocks/>
                </p:cNvSpPr>
                <p:nvPr/>
              </p:nvSpPr>
              <p:spPr bwMode="auto">
                <a:xfrm>
                  <a:off x="3190" y="1106"/>
                  <a:ext cx="34" cy="10"/>
                </a:xfrm>
                <a:custGeom>
                  <a:avLst/>
                  <a:gdLst>
                    <a:gd name="T0" fmla="*/ 0 w 34"/>
                    <a:gd name="T1" fmla="*/ 0 h 10"/>
                    <a:gd name="T2" fmla="*/ 0 w 34"/>
                    <a:gd name="T3" fmla="*/ 0 h 10"/>
                    <a:gd name="T4" fmla="*/ 12 w 34"/>
                    <a:gd name="T5" fmla="*/ 4 h 10"/>
                    <a:gd name="T6" fmla="*/ 22 w 34"/>
                    <a:gd name="T7" fmla="*/ 8 h 10"/>
                    <a:gd name="T8" fmla="*/ 34 w 34"/>
                    <a:gd name="T9" fmla="*/ 8 h 10"/>
                    <a:gd name="T10" fmla="*/ 34 w 34"/>
                    <a:gd name="T11" fmla="*/ 8 h 10"/>
                    <a:gd name="T12" fmla="*/ 28 w 34"/>
                    <a:gd name="T13" fmla="*/ 10 h 10"/>
                    <a:gd name="T14" fmla="*/ 20 w 34"/>
                    <a:gd name="T15" fmla="*/ 10 h 10"/>
                    <a:gd name="T16" fmla="*/ 10 w 34"/>
                    <a:gd name="T17" fmla="*/ 8 h 10"/>
                    <a:gd name="T18" fmla="*/ 10 w 34"/>
                    <a:gd name="T19" fmla="*/ 8 h 10"/>
                    <a:gd name="T20" fmla="*/ 6 w 34"/>
                    <a:gd name="T21" fmla="*/ 6 h 10"/>
                    <a:gd name="T22" fmla="*/ 2 w 34"/>
                    <a:gd name="T23" fmla="*/ 4 h 10"/>
                    <a:gd name="T24" fmla="*/ 0 w 34"/>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0">
                      <a:moveTo>
                        <a:pt x="0" y="0"/>
                      </a:moveTo>
                      <a:lnTo>
                        <a:pt x="0" y="0"/>
                      </a:lnTo>
                      <a:lnTo>
                        <a:pt x="12" y="4"/>
                      </a:lnTo>
                      <a:lnTo>
                        <a:pt x="22" y="8"/>
                      </a:lnTo>
                      <a:lnTo>
                        <a:pt x="34" y="8"/>
                      </a:lnTo>
                      <a:lnTo>
                        <a:pt x="34" y="8"/>
                      </a:lnTo>
                      <a:lnTo>
                        <a:pt x="28" y="10"/>
                      </a:lnTo>
                      <a:lnTo>
                        <a:pt x="20" y="10"/>
                      </a:lnTo>
                      <a:lnTo>
                        <a:pt x="10" y="8"/>
                      </a:lnTo>
                      <a:lnTo>
                        <a:pt x="10" y="8"/>
                      </a:lnTo>
                      <a:lnTo>
                        <a:pt x="6" y="6"/>
                      </a:lnTo>
                      <a:lnTo>
                        <a:pt x="2" y="4"/>
                      </a:lnTo>
                      <a:lnTo>
                        <a:pt x="0" y="0"/>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46"/>
                <p:cNvSpPr>
                  <a:spLocks/>
                </p:cNvSpPr>
                <p:nvPr/>
              </p:nvSpPr>
              <p:spPr bwMode="auto">
                <a:xfrm>
                  <a:off x="3190" y="1106"/>
                  <a:ext cx="34" cy="10"/>
                </a:xfrm>
                <a:custGeom>
                  <a:avLst/>
                  <a:gdLst>
                    <a:gd name="T0" fmla="*/ 0 w 34"/>
                    <a:gd name="T1" fmla="*/ 0 h 10"/>
                    <a:gd name="T2" fmla="*/ 0 w 34"/>
                    <a:gd name="T3" fmla="*/ 0 h 10"/>
                    <a:gd name="T4" fmla="*/ 12 w 34"/>
                    <a:gd name="T5" fmla="*/ 4 h 10"/>
                    <a:gd name="T6" fmla="*/ 22 w 34"/>
                    <a:gd name="T7" fmla="*/ 8 h 10"/>
                    <a:gd name="T8" fmla="*/ 34 w 34"/>
                    <a:gd name="T9" fmla="*/ 8 h 10"/>
                    <a:gd name="T10" fmla="*/ 34 w 34"/>
                    <a:gd name="T11" fmla="*/ 8 h 10"/>
                    <a:gd name="T12" fmla="*/ 28 w 34"/>
                    <a:gd name="T13" fmla="*/ 10 h 10"/>
                    <a:gd name="T14" fmla="*/ 20 w 34"/>
                    <a:gd name="T15" fmla="*/ 10 h 10"/>
                    <a:gd name="T16" fmla="*/ 10 w 34"/>
                    <a:gd name="T17" fmla="*/ 8 h 10"/>
                    <a:gd name="T18" fmla="*/ 10 w 34"/>
                    <a:gd name="T19" fmla="*/ 8 h 10"/>
                    <a:gd name="T20" fmla="*/ 6 w 34"/>
                    <a:gd name="T21" fmla="*/ 6 h 10"/>
                    <a:gd name="T22" fmla="*/ 2 w 34"/>
                    <a:gd name="T23" fmla="*/ 4 h 10"/>
                    <a:gd name="T24" fmla="*/ 0 w 34"/>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0">
                      <a:moveTo>
                        <a:pt x="0" y="0"/>
                      </a:moveTo>
                      <a:lnTo>
                        <a:pt x="0" y="0"/>
                      </a:lnTo>
                      <a:lnTo>
                        <a:pt x="12" y="4"/>
                      </a:lnTo>
                      <a:lnTo>
                        <a:pt x="22" y="8"/>
                      </a:lnTo>
                      <a:lnTo>
                        <a:pt x="34" y="8"/>
                      </a:lnTo>
                      <a:lnTo>
                        <a:pt x="34" y="8"/>
                      </a:lnTo>
                      <a:lnTo>
                        <a:pt x="28" y="10"/>
                      </a:lnTo>
                      <a:lnTo>
                        <a:pt x="20" y="10"/>
                      </a:lnTo>
                      <a:lnTo>
                        <a:pt x="10" y="8"/>
                      </a:lnTo>
                      <a:lnTo>
                        <a:pt x="10" y="8"/>
                      </a:lnTo>
                      <a:lnTo>
                        <a:pt x="6"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8" name="Freeform 47"/>
                <p:cNvSpPr>
                  <a:spLocks/>
                </p:cNvSpPr>
                <p:nvPr/>
              </p:nvSpPr>
              <p:spPr bwMode="auto">
                <a:xfrm>
                  <a:off x="3176" y="980"/>
                  <a:ext cx="46" cy="100"/>
                </a:xfrm>
                <a:custGeom>
                  <a:avLst/>
                  <a:gdLst>
                    <a:gd name="T0" fmla="*/ 34 w 46"/>
                    <a:gd name="T1" fmla="*/ 72 h 100"/>
                    <a:gd name="T2" fmla="*/ 6 w 46"/>
                    <a:gd name="T3" fmla="*/ 0 h 100"/>
                    <a:gd name="T4" fmla="*/ 0 w 46"/>
                    <a:gd name="T5" fmla="*/ 28 h 100"/>
                    <a:gd name="T6" fmla="*/ 28 w 46"/>
                    <a:gd name="T7" fmla="*/ 70 h 100"/>
                    <a:gd name="T8" fmla="*/ 46 w 46"/>
                    <a:gd name="T9" fmla="*/ 100 h 100"/>
                    <a:gd name="T10" fmla="*/ 34 w 46"/>
                    <a:gd name="T11" fmla="*/ 72 h 100"/>
                  </a:gdLst>
                  <a:ahLst/>
                  <a:cxnLst>
                    <a:cxn ang="0">
                      <a:pos x="T0" y="T1"/>
                    </a:cxn>
                    <a:cxn ang="0">
                      <a:pos x="T2" y="T3"/>
                    </a:cxn>
                    <a:cxn ang="0">
                      <a:pos x="T4" y="T5"/>
                    </a:cxn>
                    <a:cxn ang="0">
                      <a:pos x="T6" y="T7"/>
                    </a:cxn>
                    <a:cxn ang="0">
                      <a:pos x="T8" y="T9"/>
                    </a:cxn>
                    <a:cxn ang="0">
                      <a:pos x="T10" y="T11"/>
                    </a:cxn>
                  </a:cxnLst>
                  <a:rect l="0" t="0" r="r" b="b"/>
                  <a:pathLst>
                    <a:path w="46" h="100">
                      <a:moveTo>
                        <a:pt x="34" y="72"/>
                      </a:moveTo>
                      <a:lnTo>
                        <a:pt x="6" y="0"/>
                      </a:lnTo>
                      <a:lnTo>
                        <a:pt x="0" y="28"/>
                      </a:lnTo>
                      <a:lnTo>
                        <a:pt x="28" y="70"/>
                      </a:lnTo>
                      <a:lnTo>
                        <a:pt x="46" y="100"/>
                      </a:lnTo>
                      <a:lnTo>
                        <a:pt x="34" y="72"/>
                      </a:lnTo>
                      <a:close/>
                    </a:path>
                  </a:pathLst>
                </a:custGeom>
                <a:solidFill>
                  <a:srgbClr val="B5C6E5"/>
                </a:solidFill>
                <a:ln w="3175">
                  <a:solidFill>
                    <a:srgbClr val="FFFFFF"/>
                  </a:solidFill>
                  <a:prstDash val="solid"/>
                  <a:round/>
                  <a:headEnd/>
                  <a:tailEnd/>
                </a:ln>
              </p:spPr>
              <p:txBody>
                <a:bodyPr/>
                <a:lstStyle/>
                <a:p>
                  <a:endParaRPr lang="ja-JP" altLang="en-US"/>
                </a:p>
              </p:txBody>
            </p:sp>
            <p:sp>
              <p:nvSpPr>
                <p:cNvPr id="79" name="Freeform 48"/>
                <p:cNvSpPr>
                  <a:spLocks/>
                </p:cNvSpPr>
                <p:nvPr/>
              </p:nvSpPr>
              <p:spPr bwMode="auto">
                <a:xfrm>
                  <a:off x="3132" y="1066"/>
                  <a:ext cx="60" cy="98"/>
                </a:xfrm>
                <a:custGeom>
                  <a:avLst/>
                  <a:gdLst>
                    <a:gd name="T0" fmla="*/ 0 w 60"/>
                    <a:gd name="T1" fmla="*/ 0 h 98"/>
                    <a:gd name="T2" fmla="*/ 50 w 60"/>
                    <a:gd name="T3" fmla="*/ 98 h 98"/>
                    <a:gd name="T4" fmla="*/ 60 w 60"/>
                    <a:gd name="T5" fmla="*/ 42 h 98"/>
                    <a:gd name="T6" fmla="*/ 0 w 60"/>
                    <a:gd name="T7" fmla="*/ 0 h 98"/>
                  </a:gdLst>
                  <a:ahLst/>
                  <a:cxnLst>
                    <a:cxn ang="0">
                      <a:pos x="T0" y="T1"/>
                    </a:cxn>
                    <a:cxn ang="0">
                      <a:pos x="T2" y="T3"/>
                    </a:cxn>
                    <a:cxn ang="0">
                      <a:pos x="T4" y="T5"/>
                    </a:cxn>
                    <a:cxn ang="0">
                      <a:pos x="T6" y="T7"/>
                    </a:cxn>
                  </a:cxnLst>
                  <a:rect l="0" t="0" r="r" b="b"/>
                  <a:pathLst>
                    <a:path w="60" h="98">
                      <a:moveTo>
                        <a:pt x="0" y="0"/>
                      </a:moveTo>
                      <a:lnTo>
                        <a:pt x="50" y="98"/>
                      </a:lnTo>
                      <a:lnTo>
                        <a:pt x="60" y="42"/>
                      </a:lnTo>
                      <a:lnTo>
                        <a:pt x="0" y="0"/>
                      </a:lnTo>
                      <a:close/>
                    </a:path>
                  </a:pathLst>
                </a:custGeom>
                <a:solidFill>
                  <a:srgbClr val="9AAF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0" name="Freeform 49"/>
                <p:cNvSpPr>
                  <a:spLocks/>
                </p:cNvSpPr>
                <p:nvPr/>
              </p:nvSpPr>
              <p:spPr bwMode="auto">
                <a:xfrm>
                  <a:off x="3132" y="1066"/>
                  <a:ext cx="60" cy="98"/>
                </a:xfrm>
                <a:custGeom>
                  <a:avLst/>
                  <a:gdLst>
                    <a:gd name="T0" fmla="*/ 0 w 60"/>
                    <a:gd name="T1" fmla="*/ 0 h 98"/>
                    <a:gd name="T2" fmla="*/ 50 w 60"/>
                    <a:gd name="T3" fmla="*/ 98 h 98"/>
                    <a:gd name="T4" fmla="*/ 60 w 60"/>
                    <a:gd name="T5" fmla="*/ 42 h 98"/>
                  </a:gdLst>
                  <a:ahLst/>
                  <a:cxnLst>
                    <a:cxn ang="0">
                      <a:pos x="T0" y="T1"/>
                    </a:cxn>
                    <a:cxn ang="0">
                      <a:pos x="T2" y="T3"/>
                    </a:cxn>
                    <a:cxn ang="0">
                      <a:pos x="T4" y="T5"/>
                    </a:cxn>
                  </a:cxnLst>
                  <a:rect l="0" t="0" r="r" b="b"/>
                  <a:pathLst>
                    <a:path w="60" h="98">
                      <a:moveTo>
                        <a:pt x="0" y="0"/>
                      </a:moveTo>
                      <a:lnTo>
                        <a:pt x="50" y="98"/>
                      </a:lnTo>
                      <a:lnTo>
                        <a:pt x="6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Freeform 50"/>
                <p:cNvSpPr>
                  <a:spLocks/>
                </p:cNvSpPr>
                <p:nvPr/>
              </p:nvSpPr>
              <p:spPr bwMode="auto">
                <a:xfrm>
                  <a:off x="2976" y="854"/>
                  <a:ext cx="228" cy="288"/>
                </a:xfrm>
                <a:custGeom>
                  <a:avLst/>
                  <a:gdLst>
                    <a:gd name="T0" fmla="*/ 142 w 228"/>
                    <a:gd name="T1" fmla="*/ 188 h 288"/>
                    <a:gd name="T2" fmla="*/ 142 w 228"/>
                    <a:gd name="T3" fmla="*/ 188 h 288"/>
                    <a:gd name="T4" fmla="*/ 184 w 228"/>
                    <a:gd name="T5" fmla="*/ 258 h 288"/>
                    <a:gd name="T6" fmla="*/ 204 w 228"/>
                    <a:gd name="T7" fmla="*/ 288 h 288"/>
                    <a:gd name="T8" fmla="*/ 228 w 228"/>
                    <a:gd name="T9" fmla="*/ 196 h 288"/>
                    <a:gd name="T10" fmla="*/ 228 w 228"/>
                    <a:gd name="T11" fmla="*/ 196 h 288"/>
                    <a:gd name="T12" fmla="*/ 206 w 228"/>
                    <a:gd name="T13" fmla="*/ 166 h 288"/>
                    <a:gd name="T14" fmla="*/ 184 w 228"/>
                    <a:gd name="T15" fmla="*/ 134 h 288"/>
                    <a:gd name="T16" fmla="*/ 156 w 228"/>
                    <a:gd name="T17" fmla="*/ 96 h 288"/>
                    <a:gd name="T18" fmla="*/ 124 w 228"/>
                    <a:gd name="T19" fmla="*/ 60 h 288"/>
                    <a:gd name="T20" fmla="*/ 94 w 228"/>
                    <a:gd name="T21" fmla="*/ 28 h 288"/>
                    <a:gd name="T22" fmla="*/ 80 w 228"/>
                    <a:gd name="T23" fmla="*/ 16 h 288"/>
                    <a:gd name="T24" fmla="*/ 66 w 228"/>
                    <a:gd name="T25" fmla="*/ 8 h 288"/>
                    <a:gd name="T26" fmla="*/ 54 w 228"/>
                    <a:gd name="T27" fmla="*/ 2 h 288"/>
                    <a:gd name="T28" fmla="*/ 42 w 228"/>
                    <a:gd name="T29" fmla="*/ 0 h 288"/>
                    <a:gd name="T30" fmla="*/ 42 w 228"/>
                    <a:gd name="T31" fmla="*/ 0 h 288"/>
                    <a:gd name="T32" fmla="*/ 22 w 228"/>
                    <a:gd name="T33" fmla="*/ 2 h 288"/>
                    <a:gd name="T34" fmla="*/ 42 w 228"/>
                    <a:gd name="T35" fmla="*/ 0 h 288"/>
                    <a:gd name="T36" fmla="*/ 0 w 228"/>
                    <a:gd name="T37" fmla="*/ 58 h 288"/>
                    <a:gd name="T38" fmla="*/ 0 w 228"/>
                    <a:gd name="T39" fmla="*/ 58 h 288"/>
                    <a:gd name="T40" fmla="*/ 18 w 228"/>
                    <a:gd name="T41" fmla="*/ 70 h 288"/>
                    <a:gd name="T42" fmla="*/ 58 w 228"/>
                    <a:gd name="T43" fmla="*/ 102 h 288"/>
                    <a:gd name="T44" fmla="*/ 82 w 228"/>
                    <a:gd name="T45" fmla="*/ 124 h 288"/>
                    <a:gd name="T46" fmla="*/ 106 w 228"/>
                    <a:gd name="T47" fmla="*/ 144 h 288"/>
                    <a:gd name="T48" fmla="*/ 126 w 228"/>
                    <a:gd name="T49" fmla="*/ 166 h 288"/>
                    <a:gd name="T50" fmla="*/ 142 w 228"/>
                    <a:gd name="T51" fmla="*/ 188 h 288"/>
                    <a:gd name="T52" fmla="*/ 142 w 228"/>
                    <a:gd name="T53" fmla="*/ 1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88">
                      <a:moveTo>
                        <a:pt x="142" y="188"/>
                      </a:moveTo>
                      <a:lnTo>
                        <a:pt x="142" y="188"/>
                      </a:lnTo>
                      <a:lnTo>
                        <a:pt x="184" y="258"/>
                      </a:lnTo>
                      <a:lnTo>
                        <a:pt x="204" y="288"/>
                      </a:lnTo>
                      <a:lnTo>
                        <a:pt x="228" y="196"/>
                      </a:lnTo>
                      <a:lnTo>
                        <a:pt x="228" y="196"/>
                      </a:lnTo>
                      <a:lnTo>
                        <a:pt x="206" y="166"/>
                      </a:lnTo>
                      <a:lnTo>
                        <a:pt x="184" y="134"/>
                      </a:lnTo>
                      <a:lnTo>
                        <a:pt x="156" y="96"/>
                      </a:lnTo>
                      <a:lnTo>
                        <a:pt x="124" y="60"/>
                      </a:lnTo>
                      <a:lnTo>
                        <a:pt x="94" y="28"/>
                      </a:lnTo>
                      <a:lnTo>
                        <a:pt x="80" y="16"/>
                      </a:lnTo>
                      <a:lnTo>
                        <a:pt x="66" y="8"/>
                      </a:lnTo>
                      <a:lnTo>
                        <a:pt x="54" y="2"/>
                      </a:lnTo>
                      <a:lnTo>
                        <a:pt x="42" y="0"/>
                      </a:lnTo>
                      <a:lnTo>
                        <a:pt x="42" y="0"/>
                      </a:lnTo>
                      <a:lnTo>
                        <a:pt x="22" y="2"/>
                      </a:lnTo>
                      <a:lnTo>
                        <a:pt x="42" y="0"/>
                      </a:lnTo>
                      <a:lnTo>
                        <a:pt x="0" y="58"/>
                      </a:lnTo>
                      <a:lnTo>
                        <a:pt x="0" y="58"/>
                      </a:lnTo>
                      <a:lnTo>
                        <a:pt x="18" y="70"/>
                      </a:lnTo>
                      <a:lnTo>
                        <a:pt x="58" y="102"/>
                      </a:lnTo>
                      <a:lnTo>
                        <a:pt x="82" y="124"/>
                      </a:lnTo>
                      <a:lnTo>
                        <a:pt x="106" y="144"/>
                      </a:lnTo>
                      <a:lnTo>
                        <a:pt x="126" y="166"/>
                      </a:lnTo>
                      <a:lnTo>
                        <a:pt x="142" y="188"/>
                      </a:lnTo>
                      <a:lnTo>
                        <a:pt x="142" y="188"/>
                      </a:lnTo>
                      <a:close/>
                    </a:path>
                  </a:pathLst>
                </a:custGeom>
                <a:solidFill>
                  <a:srgbClr val="B5C6E5"/>
                </a:solidFill>
                <a:ln w="3175">
                  <a:solidFill>
                    <a:srgbClr val="FFFFFF"/>
                  </a:solidFill>
                  <a:prstDash val="solid"/>
                  <a:round/>
                  <a:headEnd/>
                  <a:tailEnd/>
                </a:ln>
              </p:spPr>
              <p:txBody>
                <a:bodyPr/>
                <a:lstStyle/>
                <a:p>
                  <a:endParaRPr lang="ja-JP" altLang="en-US"/>
                </a:p>
              </p:txBody>
            </p:sp>
            <p:sp>
              <p:nvSpPr>
                <p:cNvPr id="82" name="Freeform 51"/>
                <p:cNvSpPr>
                  <a:spLocks/>
                </p:cNvSpPr>
                <p:nvPr/>
              </p:nvSpPr>
              <p:spPr bwMode="auto">
                <a:xfrm>
                  <a:off x="3016" y="754"/>
                  <a:ext cx="160" cy="254"/>
                </a:xfrm>
                <a:custGeom>
                  <a:avLst/>
                  <a:gdLst>
                    <a:gd name="T0" fmla="*/ 0 w 160"/>
                    <a:gd name="T1" fmla="*/ 98 h 254"/>
                    <a:gd name="T2" fmla="*/ 10 w 160"/>
                    <a:gd name="T3" fmla="*/ 62 h 254"/>
                    <a:gd name="T4" fmla="*/ 92 w 160"/>
                    <a:gd name="T5" fmla="*/ 0 h 254"/>
                    <a:gd name="T6" fmla="*/ 128 w 160"/>
                    <a:gd name="T7" fmla="*/ 14 h 254"/>
                    <a:gd name="T8" fmla="*/ 128 w 160"/>
                    <a:gd name="T9" fmla="*/ 14 h 254"/>
                    <a:gd name="T10" fmla="*/ 124 w 160"/>
                    <a:gd name="T11" fmla="*/ 26 h 254"/>
                    <a:gd name="T12" fmla="*/ 122 w 160"/>
                    <a:gd name="T13" fmla="*/ 42 h 254"/>
                    <a:gd name="T14" fmla="*/ 120 w 160"/>
                    <a:gd name="T15" fmla="*/ 58 h 254"/>
                    <a:gd name="T16" fmla="*/ 120 w 160"/>
                    <a:gd name="T17" fmla="*/ 76 h 254"/>
                    <a:gd name="T18" fmla="*/ 122 w 160"/>
                    <a:gd name="T19" fmla="*/ 92 h 254"/>
                    <a:gd name="T20" fmla="*/ 124 w 160"/>
                    <a:gd name="T21" fmla="*/ 110 h 254"/>
                    <a:gd name="T22" fmla="*/ 128 w 160"/>
                    <a:gd name="T23" fmla="*/ 126 h 254"/>
                    <a:gd name="T24" fmla="*/ 132 w 160"/>
                    <a:gd name="T25" fmla="*/ 140 h 254"/>
                    <a:gd name="T26" fmla="*/ 132 w 160"/>
                    <a:gd name="T27" fmla="*/ 140 h 254"/>
                    <a:gd name="T28" fmla="*/ 142 w 160"/>
                    <a:gd name="T29" fmla="*/ 164 h 254"/>
                    <a:gd name="T30" fmla="*/ 150 w 160"/>
                    <a:gd name="T31" fmla="*/ 196 h 254"/>
                    <a:gd name="T32" fmla="*/ 160 w 160"/>
                    <a:gd name="T33" fmla="*/ 246 h 254"/>
                    <a:gd name="T34" fmla="*/ 160 w 160"/>
                    <a:gd name="T35" fmla="*/ 246 h 254"/>
                    <a:gd name="T36" fmla="*/ 160 w 160"/>
                    <a:gd name="T37" fmla="*/ 252 h 254"/>
                    <a:gd name="T38" fmla="*/ 160 w 160"/>
                    <a:gd name="T39" fmla="*/ 254 h 254"/>
                    <a:gd name="T40" fmla="*/ 160 w 160"/>
                    <a:gd name="T41" fmla="*/ 254 h 254"/>
                    <a:gd name="T42" fmla="*/ 126 w 160"/>
                    <a:gd name="T43" fmla="*/ 210 h 254"/>
                    <a:gd name="T44" fmla="*/ 78 w 160"/>
                    <a:gd name="T45" fmla="*/ 158 h 254"/>
                    <a:gd name="T46" fmla="*/ 78 w 160"/>
                    <a:gd name="T47" fmla="*/ 158 h 254"/>
                    <a:gd name="T48" fmla="*/ 58 w 160"/>
                    <a:gd name="T49" fmla="*/ 138 h 254"/>
                    <a:gd name="T50" fmla="*/ 34 w 160"/>
                    <a:gd name="T51" fmla="*/ 120 h 254"/>
                    <a:gd name="T52" fmla="*/ 14 w 160"/>
                    <a:gd name="T53" fmla="*/ 108 h 254"/>
                    <a:gd name="T54" fmla="*/ 0 w 160"/>
                    <a:gd name="T55" fmla="*/ 98 h 254"/>
                    <a:gd name="T56" fmla="*/ 0 w 160"/>
                    <a:gd name="T57" fmla="*/ 9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254">
                      <a:moveTo>
                        <a:pt x="0" y="98"/>
                      </a:moveTo>
                      <a:lnTo>
                        <a:pt x="10" y="62"/>
                      </a:lnTo>
                      <a:lnTo>
                        <a:pt x="92" y="0"/>
                      </a:lnTo>
                      <a:lnTo>
                        <a:pt x="128" y="14"/>
                      </a:lnTo>
                      <a:lnTo>
                        <a:pt x="128" y="14"/>
                      </a:lnTo>
                      <a:lnTo>
                        <a:pt x="124" y="26"/>
                      </a:lnTo>
                      <a:lnTo>
                        <a:pt x="122" y="42"/>
                      </a:lnTo>
                      <a:lnTo>
                        <a:pt x="120" y="58"/>
                      </a:lnTo>
                      <a:lnTo>
                        <a:pt x="120" y="76"/>
                      </a:lnTo>
                      <a:lnTo>
                        <a:pt x="122" y="92"/>
                      </a:lnTo>
                      <a:lnTo>
                        <a:pt x="124" y="110"/>
                      </a:lnTo>
                      <a:lnTo>
                        <a:pt x="128" y="126"/>
                      </a:lnTo>
                      <a:lnTo>
                        <a:pt x="132" y="140"/>
                      </a:lnTo>
                      <a:lnTo>
                        <a:pt x="132" y="140"/>
                      </a:lnTo>
                      <a:lnTo>
                        <a:pt x="142" y="164"/>
                      </a:lnTo>
                      <a:lnTo>
                        <a:pt x="150" y="196"/>
                      </a:lnTo>
                      <a:lnTo>
                        <a:pt x="160" y="246"/>
                      </a:lnTo>
                      <a:lnTo>
                        <a:pt x="160" y="246"/>
                      </a:lnTo>
                      <a:lnTo>
                        <a:pt x="160" y="252"/>
                      </a:lnTo>
                      <a:lnTo>
                        <a:pt x="160" y="254"/>
                      </a:lnTo>
                      <a:lnTo>
                        <a:pt x="160" y="254"/>
                      </a:lnTo>
                      <a:lnTo>
                        <a:pt x="126" y="210"/>
                      </a:lnTo>
                      <a:lnTo>
                        <a:pt x="78" y="158"/>
                      </a:lnTo>
                      <a:lnTo>
                        <a:pt x="78" y="158"/>
                      </a:lnTo>
                      <a:lnTo>
                        <a:pt x="58" y="138"/>
                      </a:lnTo>
                      <a:lnTo>
                        <a:pt x="34" y="120"/>
                      </a:lnTo>
                      <a:lnTo>
                        <a:pt x="14" y="108"/>
                      </a:lnTo>
                      <a:lnTo>
                        <a:pt x="0" y="98"/>
                      </a:lnTo>
                      <a:lnTo>
                        <a:pt x="0" y="98"/>
                      </a:lnTo>
                      <a:close/>
                    </a:path>
                  </a:pathLst>
                </a:custGeom>
                <a:solidFill>
                  <a:srgbClr val="FCC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Freeform 52"/>
                <p:cNvSpPr>
                  <a:spLocks/>
                </p:cNvSpPr>
                <p:nvPr/>
              </p:nvSpPr>
              <p:spPr bwMode="auto">
                <a:xfrm>
                  <a:off x="3104" y="762"/>
                  <a:ext cx="164" cy="238"/>
                </a:xfrm>
                <a:custGeom>
                  <a:avLst/>
                  <a:gdLst>
                    <a:gd name="T0" fmla="*/ 38 w 164"/>
                    <a:gd name="T1" fmla="*/ 2 h 238"/>
                    <a:gd name="T2" fmla="*/ 38 w 164"/>
                    <a:gd name="T3" fmla="*/ 2 h 238"/>
                    <a:gd name="T4" fmla="*/ 40 w 164"/>
                    <a:gd name="T5" fmla="*/ 12 h 238"/>
                    <a:gd name="T6" fmla="*/ 44 w 164"/>
                    <a:gd name="T7" fmla="*/ 26 h 238"/>
                    <a:gd name="T8" fmla="*/ 58 w 164"/>
                    <a:gd name="T9" fmla="*/ 54 h 238"/>
                    <a:gd name="T10" fmla="*/ 78 w 164"/>
                    <a:gd name="T11" fmla="*/ 88 h 238"/>
                    <a:gd name="T12" fmla="*/ 102 w 164"/>
                    <a:gd name="T13" fmla="*/ 122 h 238"/>
                    <a:gd name="T14" fmla="*/ 144 w 164"/>
                    <a:gd name="T15" fmla="*/ 178 h 238"/>
                    <a:gd name="T16" fmla="*/ 164 w 164"/>
                    <a:gd name="T17" fmla="*/ 202 h 238"/>
                    <a:gd name="T18" fmla="*/ 164 w 164"/>
                    <a:gd name="T19" fmla="*/ 202 h 238"/>
                    <a:gd name="T20" fmla="*/ 150 w 164"/>
                    <a:gd name="T21" fmla="*/ 198 h 238"/>
                    <a:gd name="T22" fmla="*/ 138 w 164"/>
                    <a:gd name="T23" fmla="*/ 194 h 238"/>
                    <a:gd name="T24" fmla="*/ 114 w 164"/>
                    <a:gd name="T25" fmla="*/ 192 h 238"/>
                    <a:gd name="T26" fmla="*/ 98 w 164"/>
                    <a:gd name="T27" fmla="*/ 192 h 238"/>
                    <a:gd name="T28" fmla="*/ 92 w 164"/>
                    <a:gd name="T29" fmla="*/ 192 h 238"/>
                    <a:gd name="T30" fmla="*/ 92 w 164"/>
                    <a:gd name="T31" fmla="*/ 192 h 238"/>
                    <a:gd name="T32" fmla="*/ 82 w 164"/>
                    <a:gd name="T33" fmla="*/ 210 h 238"/>
                    <a:gd name="T34" fmla="*/ 76 w 164"/>
                    <a:gd name="T35" fmla="*/ 222 h 238"/>
                    <a:gd name="T36" fmla="*/ 74 w 164"/>
                    <a:gd name="T37" fmla="*/ 232 h 238"/>
                    <a:gd name="T38" fmla="*/ 72 w 164"/>
                    <a:gd name="T39" fmla="*/ 238 h 238"/>
                    <a:gd name="T40" fmla="*/ 72 w 164"/>
                    <a:gd name="T41" fmla="*/ 238 h 238"/>
                    <a:gd name="T42" fmla="*/ 60 w 164"/>
                    <a:gd name="T43" fmla="*/ 188 h 238"/>
                    <a:gd name="T44" fmla="*/ 50 w 164"/>
                    <a:gd name="T45" fmla="*/ 156 h 238"/>
                    <a:gd name="T46" fmla="*/ 40 w 164"/>
                    <a:gd name="T47" fmla="*/ 132 h 238"/>
                    <a:gd name="T48" fmla="*/ 40 w 164"/>
                    <a:gd name="T49" fmla="*/ 132 h 238"/>
                    <a:gd name="T50" fmla="*/ 36 w 164"/>
                    <a:gd name="T51" fmla="*/ 122 h 238"/>
                    <a:gd name="T52" fmla="*/ 34 w 164"/>
                    <a:gd name="T53" fmla="*/ 110 h 238"/>
                    <a:gd name="T54" fmla="*/ 30 w 164"/>
                    <a:gd name="T55" fmla="*/ 84 h 238"/>
                    <a:gd name="T56" fmla="*/ 30 w 164"/>
                    <a:gd name="T57" fmla="*/ 56 h 238"/>
                    <a:gd name="T58" fmla="*/ 32 w 164"/>
                    <a:gd name="T59" fmla="*/ 30 h 238"/>
                    <a:gd name="T60" fmla="*/ 32 w 164"/>
                    <a:gd name="T61" fmla="*/ 30 h 238"/>
                    <a:gd name="T62" fmla="*/ 26 w 164"/>
                    <a:gd name="T63" fmla="*/ 30 h 238"/>
                    <a:gd name="T64" fmla="*/ 22 w 164"/>
                    <a:gd name="T65" fmla="*/ 26 h 238"/>
                    <a:gd name="T66" fmla="*/ 12 w 164"/>
                    <a:gd name="T67" fmla="*/ 18 h 238"/>
                    <a:gd name="T68" fmla="*/ 4 w 164"/>
                    <a:gd name="T69" fmla="*/ 10 h 238"/>
                    <a:gd name="T70" fmla="*/ 0 w 164"/>
                    <a:gd name="T71" fmla="*/ 4 h 238"/>
                    <a:gd name="T72" fmla="*/ 0 w 164"/>
                    <a:gd name="T73" fmla="*/ 4 h 238"/>
                    <a:gd name="T74" fmla="*/ 2 w 164"/>
                    <a:gd name="T75" fmla="*/ 2 h 238"/>
                    <a:gd name="T76" fmla="*/ 8 w 164"/>
                    <a:gd name="T77" fmla="*/ 0 h 238"/>
                    <a:gd name="T78" fmla="*/ 20 w 164"/>
                    <a:gd name="T79" fmla="*/ 4 h 238"/>
                    <a:gd name="T80" fmla="*/ 32 w 164"/>
                    <a:gd name="T81" fmla="*/ 8 h 238"/>
                    <a:gd name="T82" fmla="*/ 36 w 164"/>
                    <a:gd name="T83" fmla="*/ 8 h 238"/>
                    <a:gd name="T84" fmla="*/ 38 w 164"/>
                    <a:gd name="T85" fmla="*/ 6 h 238"/>
                    <a:gd name="T86" fmla="*/ 38 w 164"/>
                    <a:gd name="T87"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38">
                      <a:moveTo>
                        <a:pt x="38" y="2"/>
                      </a:moveTo>
                      <a:lnTo>
                        <a:pt x="38" y="2"/>
                      </a:lnTo>
                      <a:lnTo>
                        <a:pt x="40" y="12"/>
                      </a:lnTo>
                      <a:lnTo>
                        <a:pt x="44" y="26"/>
                      </a:lnTo>
                      <a:lnTo>
                        <a:pt x="58" y="54"/>
                      </a:lnTo>
                      <a:lnTo>
                        <a:pt x="78" y="88"/>
                      </a:lnTo>
                      <a:lnTo>
                        <a:pt x="102" y="122"/>
                      </a:lnTo>
                      <a:lnTo>
                        <a:pt x="144" y="178"/>
                      </a:lnTo>
                      <a:lnTo>
                        <a:pt x="164" y="202"/>
                      </a:lnTo>
                      <a:lnTo>
                        <a:pt x="164" y="202"/>
                      </a:lnTo>
                      <a:lnTo>
                        <a:pt x="150" y="198"/>
                      </a:lnTo>
                      <a:lnTo>
                        <a:pt x="138" y="194"/>
                      </a:lnTo>
                      <a:lnTo>
                        <a:pt x="114" y="192"/>
                      </a:lnTo>
                      <a:lnTo>
                        <a:pt x="98" y="192"/>
                      </a:lnTo>
                      <a:lnTo>
                        <a:pt x="92" y="192"/>
                      </a:lnTo>
                      <a:lnTo>
                        <a:pt x="92" y="192"/>
                      </a:lnTo>
                      <a:lnTo>
                        <a:pt x="82" y="210"/>
                      </a:lnTo>
                      <a:lnTo>
                        <a:pt x="76" y="222"/>
                      </a:lnTo>
                      <a:lnTo>
                        <a:pt x="74" y="232"/>
                      </a:lnTo>
                      <a:lnTo>
                        <a:pt x="72" y="238"/>
                      </a:lnTo>
                      <a:lnTo>
                        <a:pt x="72" y="238"/>
                      </a:lnTo>
                      <a:lnTo>
                        <a:pt x="60" y="188"/>
                      </a:lnTo>
                      <a:lnTo>
                        <a:pt x="50" y="156"/>
                      </a:lnTo>
                      <a:lnTo>
                        <a:pt x="40" y="132"/>
                      </a:lnTo>
                      <a:lnTo>
                        <a:pt x="40" y="132"/>
                      </a:lnTo>
                      <a:lnTo>
                        <a:pt x="36" y="122"/>
                      </a:lnTo>
                      <a:lnTo>
                        <a:pt x="34" y="110"/>
                      </a:lnTo>
                      <a:lnTo>
                        <a:pt x="30" y="84"/>
                      </a:lnTo>
                      <a:lnTo>
                        <a:pt x="30" y="56"/>
                      </a:lnTo>
                      <a:lnTo>
                        <a:pt x="32" y="30"/>
                      </a:lnTo>
                      <a:lnTo>
                        <a:pt x="32" y="30"/>
                      </a:lnTo>
                      <a:lnTo>
                        <a:pt x="26" y="30"/>
                      </a:lnTo>
                      <a:lnTo>
                        <a:pt x="22" y="26"/>
                      </a:lnTo>
                      <a:lnTo>
                        <a:pt x="12" y="18"/>
                      </a:lnTo>
                      <a:lnTo>
                        <a:pt x="4" y="10"/>
                      </a:lnTo>
                      <a:lnTo>
                        <a:pt x="0" y="4"/>
                      </a:lnTo>
                      <a:lnTo>
                        <a:pt x="0" y="4"/>
                      </a:lnTo>
                      <a:lnTo>
                        <a:pt x="2" y="2"/>
                      </a:lnTo>
                      <a:lnTo>
                        <a:pt x="8" y="0"/>
                      </a:lnTo>
                      <a:lnTo>
                        <a:pt x="20" y="4"/>
                      </a:lnTo>
                      <a:lnTo>
                        <a:pt x="32" y="8"/>
                      </a:lnTo>
                      <a:lnTo>
                        <a:pt x="36" y="8"/>
                      </a:lnTo>
                      <a:lnTo>
                        <a:pt x="38" y="6"/>
                      </a:lnTo>
                      <a:lnTo>
                        <a:pt x="38" y="2"/>
                      </a:lnTo>
                      <a:close/>
                    </a:path>
                  </a:pathLst>
                </a:custGeom>
                <a:solidFill>
                  <a:srgbClr val="FAA9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4" name="Freeform 53"/>
                <p:cNvSpPr>
                  <a:spLocks/>
                </p:cNvSpPr>
                <p:nvPr/>
              </p:nvSpPr>
              <p:spPr bwMode="auto">
                <a:xfrm>
                  <a:off x="3104" y="762"/>
                  <a:ext cx="164" cy="238"/>
                </a:xfrm>
                <a:custGeom>
                  <a:avLst/>
                  <a:gdLst>
                    <a:gd name="T0" fmla="*/ 38 w 164"/>
                    <a:gd name="T1" fmla="*/ 2 h 238"/>
                    <a:gd name="T2" fmla="*/ 38 w 164"/>
                    <a:gd name="T3" fmla="*/ 2 h 238"/>
                    <a:gd name="T4" fmla="*/ 40 w 164"/>
                    <a:gd name="T5" fmla="*/ 12 h 238"/>
                    <a:gd name="T6" fmla="*/ 44 w 164"/>
                    <a:gd name="T7" fmla="*/ 26 h 238"/>
                    <a:gd name="T8" fmla="*/ 58 w 164"/>
                    <a:gd name="T9" fmla="*/ 54 h 238"/>
                    <a:gd name="T10" fmla="*/ 78 w 164"/>
                    <a:gd name="T11" fmla="*/ 88 h 238"/>
                    <a:gd name="T12" fmla="*/ 102 w 164"/>
                    <a:gd name="T13" fmla="*/ 122 h 238"/>
                    <a:gd name="T14" fmla="*/ 144 w 164"/>
                    <a:gd name="T15" fmla="*/ 178 h 238"/>
                    <a:gd name="T16" fmla="*/ 164 w 164"/>
                    <a:gd name="T17" fmla="*/ 202 h 238"/>
                    <a:gd name="T18" fmla="*/ 164 w 164"/>
                    <a:gd name="T19" fmla="*/ 202 h 238"/>
                    <a:gd name="T20" fmla="*/ 150 w 164"/>
                    <a:gd name="T21" fmla="*/ 198 h 238"/>
                    <a:gd name="T22" fmla="*/ 138 w 164"/>
                    <a:gd name="T23" fmla="*/ 194 h 238"/>
                    <a:gd name="T24" fmla="*/ 114 w 164"/>
                    <a:gd name="T25" fmla="*/ 192 h 238"/>
                    <a:gd name="T26" fmla="*/ 98 w 164"/>
                    <a:gd name="T27" fmla="*/ 192 h 238"/>
                    <a:gd name="T28" fmla="*/ 92 w 164"/>
                    <a:gd name="T29" fmla="*/ 192 h 238"/>
                    <a:gd name="T30" fmla="*/ 92 w 164"/>
                    <a:gd name="T31" fmla="*/ 192 h 238"/>
                    <a:gd name="T32" fmla="*/ 82 w 164"/>
                    <a:gd name="T33" fmla="*/ 210 h 238"/>
                    <a:gd name="T34" fmla="*/ 76 w 164"/>
                    <a:gd name="T35" fmla="*/ 222 h 238"/>
                    <a:gd name="T36" fmla="*/ 74 w 164"/>
                    <a:gd name="T37" fmla="*/ 232 h 238"/>
                    <a:gd name="T38" fmla="*/ 72 w 164"/>
                    <a:gd name="T39" fmla="*/ 238 h 238"/>
                    <a:gd name="T40" fmla="*/ 72 w 164"/>
                    <a:gd name="T41" fmla="*/ 238 h 238"/>
                    <a:gd name="T42" fmla="*/ 60 w 164"/>
                    <a:gd name="T43" fmla="*/ 188 h 238"/>
                    <a:gd name="T44" fmla="*/ 50 w 164"/>
                    <a:gd name="T45" fmla="*/ 156 h 238"/>
                    <a:gd name="T46" fmla="*/ 40 w 164"/>
                    <a:gd name="T47" fmla="*/ 132 h 238"/>
                    <a:gd name="T48" fmla="*/ 40 w 164"/>
                    <a:gd name="T49" fmla="*/ 132 h 238"/>
                    <a:gd name="T50" fmla="*/ 36 w 164"/>
                    <a:gd name="T51" fmla="*/ 122 h 238"/>
                    <a:gd name="T52" fmla="*/ 34 w 164"/>
                    <a:gd name="T53" fmla="*/ 110 h 238"/>
                    <a:gd name="T54" fmla="*/ 30 w 164"/>
                    <a:gd name="T55" fmla="*/ 84 h 238"/>
                    <a:gd name="T56" fmla="*/ 30 w 164"/>
                    <a:gd name="T57" fmla="*/ 56 h 238"/>
                    <a:gd name="T58" fmla="*/ 32 w 164"/>
                    <a:gd name="T59" fmla="*/ 30 h 238"/>
                    <a:gd name="T60" fmla="*/ 32 w 164"/>
                    <a:gd name="T61" fmla="*/ 30 h 238"/>
                    <a:gd name="T62" fmla="*/ 26 w 164"/>
                    <a:gd name="T63" fmla="*/ 30 h 238"/>
                    <a:gd name="T64" fmla="*/ 22 w 164"/>
                    <a:gd name="T65" fmla="*/ 26 h 238"/>
                    <a:gd name="T66" fmla="*/ 12 w 164"/>
                    <a:gd name="T67" fmla="*/ 18 h 238"/>
                    <a:gd name="T68" fmla="*/ 4 w 164"/>
                    <a:gd name="T69" fmla="*/ 10 h 238"/>
                    <a:gd name="T70" fmla="*/ 0 w 164"/>
                    <a:gd name="T71" fmla="*/ 4 h 238"/>
                    <a:gd name="T72" fmla="*/ 0 w 164"/>
                    <a:gd name="T73" fmla="*/ 4 h 238"/>
                    <a:gd name="T74" fmla="*/ 2 w 164"/>
                    <a:gd name="T75" fmla="*/ 2 h 238"/>
                    <a:gd name="T76" fmla="*/ 8 w 164"/>
                    <a:gd name="T77" fmla="*/ 0 h 238"/>
                    <a:gd name="T78" fmla="*/ 20 w 164"/>
                    <a:gd name="T79" fmla="*/ 4 h 238"/>
                    <a:gd name="T80" fmla="*/ 32 w 164"/>
                    <a:gd name="T81" fmla="*/ 8 h 238"/>
                    <a:gd name="T82" fmla="*/ 36 w 164"/>
                    <a:gd name="T83" fmla="*/ 8 h 238"/>
                    <a:gd name="T84" fmla="*/ 38 w 164"/>
                    <a:gd name="T85" fmla="*/ 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238">
                      <a:moveTo>
                        <a:pt x="38" y="2"/>
                      </a:moveTo>
                      <a:lnTo>
                        <a:pt x="38" y="2"/>
                      </a:lnTo>
                      <a:lnTo>
                        <a:pt x="40" y="12"/>
                      </a:lnTo>
                      <a:lnTo>
                        <a:pt x="44" y="26"/>
                      </a:lnTo>
                      <a:lnTo>
                        <a:pt x="58" y="54"/>
                      </a:lnTo>
                      <a:lnTo>
                        <a:pt x="78" y="88"/>
                      </a:lnTo>
                      <a:lnTo>
                        <a:pt x="102" y="122"/>
                      </a:lnTo>
                      <a:lnTo>
                        <a:pt x="144" y="178"/>
                      </a:lnTo>
                      <a:lnTo>
                        <a:pt x="164" y="202"/>
                      </a:lnTo>
                      <a:lnTo>
                        <a:pt x="164" y="202"/>
                      </a:lnTo>
                      <a:lnTo>
                        <a:pt x="150" y="198"/>
                      </a:lnTo>
                      <a:lnTo>
                        <a:pt x="138" y="194"/>
                      </a:lnTo>
                      <a:lnTo>
                        <a:pt x="114" y="192"/>
                      </a:lnTo>
                      <a:lnTo>
                        <a:pt x="98" y="192"/>
                      </a:lnTo>
                      <a:lnTo>
                        <a:pt x="92" y="192"/>
                      </a:lnTo>
                      <a:lnTo>
                        <a:pt x="92" y="192"/>
                      </a:lnTo>
                      <a:lnTo>
                        <a:pt x="82" y="210"/>
                      </a:lnTo>
                      <a:lnTo>
                        <a:pt x="76" y="222"/>
                      </a:lnTo>
                      <a:lnTo>
                        <a:pt x="74" y="232"/>
                      </a:lnTo>
                      <a:lnTo>
                        <a:pt x="72" y="238"/>
                      </a:lnTo>
                      <a:lnTo>
                        <a:pt x="72" y="238"/>
                      </a:lnTo>
                      <a:lnTo>
                        <a:pt x="60" y="188"/>
                      </a:lnTo>
                      <a:lnTo>
                        <a:pt x="50" y="156"/>
                      </a:lnTo>
                      <a:lnTo>
                        <a:pt x="40" y="132"/>
                      </a:lnTo>
                      <a:lnTo>
                        <a:pt x="40" y="132"/>
                      </a:lnTo>
                      <a:lnTo>
                        <a:pt x="36" y="122"/>
                      </a:lnTo>
                      <a:lnTo>
                        <a:pt x="34" y="110"/>
                      </a:lnTo>
                      <a:lnTo>
                        <a:pt x="30" y="84"/>
                      </a:lnTo>
                      <a:lnTo>
                        <a:pt x="30" y="56"/>
                      </a:lnTo>
                      <a:lnTo>
                        <a:pt x="32" y="30"/>
                      </a:lnTo>
                      <a:lnTo>
                        <a:pt x="32" y="30"/>
                      </a:lnTo>
                      <a:lnTo>
                        <a:pt x="26" y="30"/>
                      </a:lnTo>
                      <a:lnTo>
                        <a:pt x="22" y="26"/>
                      </a:lnTo>
                      <a:lnTo>
                        <a:pt x="12" y="18"/>
                      </a:lnTo>
                      <a:lnTo>
                        <a:pt x="4" y="10"/>
                      </a:lnTo>
                      <a:lnTo>
                        <a:pt x="0" y="4"/>
                      </a:lnTo>
                      <a:lnTo>
                        <a:pt x="0" y="4"/>
                      </a:lnTo>
                      <a:lnTo>
                        <a:pt x="2" y="2"/>
                      </a:lnTo>
                      <a:lnTo>
                        <a:pt x="8" y="0"/>
                      </a:lnTo>
                      <a:lnTo>
                        <a:pt x="20" y="4"/>
                      </a:lnTo>
                      <a:lnTo>
                        <a:pt x="32" y="8"/>
                      </a:lnTo>
                      <a:lnTo>
                        <a:pt x="36" y="8"/>
                      </a:lnTo>
                      <a:lnTo>
                        <a:pt x="38"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54"/>
                <p:cNvSpPr>
                  <a:spLocks/>
                </p:cNvSpPr>
                <p:nvPr/>
              </p:nvSpPr>
              <p:spPr bwMode="auto">
                <a:xfrm>
                  <a:off x="3138" y="586"/>
                  <a:ext cx="246" cy="378"/>
                </a:xfrm>
                <a:custGeom>
                  <a:avLst/>
                  <a:gdLst>
                    <a:gd name="T0" fmla="*/ 228 w 246"/>
                    <a:gd name="T1" fmla="*/ 0 h 378"/>
                    <a:gd name="T2" fmla="*/ 234 w 246"/>
                    <a:gd name="T3" fmla="*/ 6 h 378"/>
                    <a:gd name="T4" fmla="*/ 240 w 246"/>
                    <a:gd name="T5" fmla="*/ 36 h 378"/>
                    <a:gd name="T6" fmla="*/ 242 w 246"/>
                    <a:gd name="T7" fmla="*/ 48 h 378"/>
                    <a:gd name="T8" fmla="*/ 246 w 246"/>
                    <a:gd name="T9" fmla="*/ 96 h 378"/>
                    <a:gd name="T10" fmla="*/ 242 w 246"/>
                    <a:gd name="T11" fmla="*/ 136 h 378"/>
                    <a:gd name="T12" fmla="*/ 238 w 246"/>
                    <a:gd name="T13" fmla="*/ 156 h 378"/>
                    <a:gd name="T14" fmla="*/ 226 w 246"/>
                    <a:gd name="T15" fmla="*/ 162 h 378"/>
                    <a:gd name="T16" fmla="*/ 214 w 246"/>
                    <a:gd name="T17" fmla="*/ 176 h 378"/>
                    <a:gd name="T18" fmla="*/ 214 w 246"/>
                    <a:gd name="T19" fmla="*/ 180 h 378"/>
                    <a:gd name="T20" fmla="*/ 222 w 246"/>
                    <a:gd name="T21" fmla="*/ 222 h 378"/>
                    <a:gd name="T22" fmla="*/ 230 w 246"/>
                    <a:gd name="T23" fmla="*/ 252 h 378"/>
                    <a:gd name="T24" fmla="*/ 224 w 246"/>
                    <a:gd name="T25" fmla="*/ 260 h 378"/>
                    <a:gd name="T26" fmla="*/ 208 w 246"/>
                    <a:gd name="T27" fmla="*/ 266 h 378"/>
                    <a:gd name="T28" fmla="*/ 200 w 246"/>
                    <a:gd name="T29" fmla="*/ 268 h 378"/>
                    <a:gd name="T30" fmla="*/ 188 w 246"/>
                    <a:gd name="T31" fmla="*/ 282 h 378"/>
                    <a:gd name="T32" fmla="*/ 190 w 246"/>
                    <a:gd name="T33" fmla="*/ 288 h 378"/>
                    <a:gd name="T34" fmla="*/ 190 w 246"/>
                    <a:gd name="T35" fmla="*/ 290 h 378"/>
                    <a:gd name="T36" fmla="*/ 178 w 246"/>
                    <a:gd name="T37" fmla="*/ 296 h 378"/>
                    <a:gd name="T38" fmla="*/ 168 w 246"/>
                    <a:gd name="T39" fmla="*/ 294 h 378"/>
                    <a:gd name="T40" fmla="*/ 150 w 246"/>
                    <a:gd name="T41" fmla="*/ 288 h 378"/>
                    <a:gd name="T42" fmla="*/ 144 w 246"/>
                    <a:gd name="T43" fmla="*/ 288 h 378"/>
                    <a:gd name="T44" fmla="*/ 142 w 246"/>
                    <a:gd name="T45" fmla="*/ 292 h 378"/>
                    <a:gd name="T46" fmla="*/ 144 w 246"/>
                    <a:gd name="T47" fmla="*/ 294 h 378"/>
                    <a:gd name="T48" fmla="*/ 166 w 246"/>
                    <a:gd name="T49" fmla="*/ 318 h 378"/>
                    <a:gd name="T50" fmla="*/ 168 w 246"/>
                    <a:gd name="T51" fmla="*/ 324 h 378"/>
                    <a:gd name="T52" fmla="*/ 162 w 246"/>
                    <a:gd name="T53" fmla="*/ 330 h 378"/>
                    <a:gd name="T54" fmla="*/ 160 w 246"/>
                    <a:gd name="T55" fmla="*/ 330 h 378"/>
                    <a:gd name="T56" fmla="*/ 154 w 246"/>
                    <a:gd name="T57" fmla="*/ 336 h 378"/>
                    <a:gd name="T58" fmla="*/ 156 w 246"/>
                    <a:gd name="T59" fmla="*/ 354 h 378"/>
                    <a:gd name="T60" fmla="*/ 154 w 246"/>
                    <a:gd name="T61" fmla="*/ 368 h 378"/>
                    <a:gd name="T62" fmla="*/ 150 w 246"/>
                    <a:gd name="T63" fmla="*/ 372 h 378"/>
                    <a:gd name="T64" fmla="*/ 130 w 246"/>
                    <a:gd name="T65" fmla="*/ 378 h 378"/>
                    <a:gd name="T66" fmla="*/ 120 w 246"/>
                    <a:gd name="T67" fmla="*/ 374 h 378"/>
                    <a:gd name="T68" fmla="*/ 100 w 246"/>
                    <a:gd name="T69" fmla="*/ 358 h 378"/>
                    <a:gd name="T70" fmla="*/ 32 w 246"/>
                    <a:gd name="T71" fmla="*/ 296 h 378"/>
                    <a:gd name="T72" fmla="*/ 18 w 246"/>
                    <a:gd name="T73" fmla="*/ 282 h 378"/>
                    <a:gd name="T74" fmla="*/ 4 w 246"/>
                    <a:gd name="T75" fmla="*/ 262 h 378"/>
                    <a:gd name="T76" fmla="*/ 2 w 246"/>
                    <a:gd name="T77" fmla="*/ 254 h 378"/>
                    <a:gd name="T78" fmla="*/ 2 w 246"/>
                    <a:gd name="T79" fmla="*/ 216 h 378"/>
                    <a:gd name="T80" fmla="*/ 20 w 246"/>
                    <a:gd name="T81" fmla="*/ 144 h 378"/>
                    <a:gd name="T82" fmla="*/ 52 w 246"/>
                    <a:gd name="T83" fmla="*/ 120 h 378"/>
                    <a:gd name="T84" fmla="*/ 192 w 246"/>
                    <a:gd name="T85" fmla="*/ 22 h 378"/>
                    <a:gd name="T86" fmla="*/ 228 w 246"/>
                    <a:gd name="T87"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 h="378">
                      <a:moveTo>
                        <a:pt x="228" y="0"/>
                      </a:moveTo>
                      <a:lnTo>
                        <a:pt x="228" y="0"/>
                      </a:lnTo>
                      <a:lnTo>
                        <a:pt x="232" y="2"/>
                      </a:lnTo>
                      <a:lnTo>
                        <a:pt x="234" y="6"/>
                      </a:lnTo>
                      <a:lnTo>
                        <a:pt x="238" y="18"/>
                      </a:lnTo>
                      <a:lnTo>
                        <a:pt x="240" y="36"/>
                      </a:lnTo>
                      <a:lnTo>
                        <a:pt x="240" y="36"/>
                      </a:lnTo>
                      <a:lnTo>
                        <a:pt x="242" y="48"/>
                      </a:lnTo>
                      <a:lnTo>
                        <a:pt x="246" y="78"/>
                      </a:lnTo>
                      <a:lnTo>
                        <a:pt x="246" y="96"/>
                      </a:lnTo>
                      <a:lnTo>
                        <a:pt x="246" y="116"/>
                      </a:lnTo>
                      <a:lnTo>
                        <a:pt x="242" y="136"/>
                      </a:lnTo>
                      <a:lnTo>
                        <a:pt x="238" y="156"/>
                      </a:lnTo>
                      <a:lnTo>
                        <a:pt x="238" y="156"/>
                      </a:lnTo>
                      <a:lnTo>
                        <a:pt x="234" y="158"/>
                      </a:lnTo>
                      <a:lnTo>
                        <a:pt x="226" y="162"/>
                      </a:lnTo>
                      <a:lnTo>
                        <a:pt x="216" y="170"/>
                      </a:lnTo>
                      <a:lnTo>
                        <a:pt x="214" y="176"/>
                      </a:lnTo>
                      <a:lnTo>
                        <a:pt x="214" y="180"/>
                      </a:lnTo>
                      <a:lnTo>
                        <a:pt x="214" y="180"/>
                      </a:lnTo>
                      <a:lnTo>
                        <a:pt x="216" y="198"/>
                      </a:lnTo>
                      <a:lnTo>
                        <a:pt x="222" y="222"/>
                      </a:lnTo>
                      <a:lnTo>
                        <a:pt x="230" y="252"/>
                      </a:lnTo>
                      <a:lnTo>
                        <a:pt x="230" y="252"/>
                      </a:lnTo>
                      <a:lnTo>
                        <a:pt x="230" y="254"/>
                      </a:lnTo>
                      <a:lnTo>
                        <a:pt x="224" y="260"/>
                      </a:lnTo>
                      <a:lnTo>
                        <a:pt x="216" y="264"/>
                      </a:lnTo>
                      <a:lnTo>
                        <a:pt x="208" y="266"/>
                      </a:lnTo>
                      <a:lnTo>
                        <a:pt x="200" y="268"/>
                      </a:lnTo>
                      <a:lnTo>
                        <a:pt x="200" y="268"/>
                      </a:lnTo>
                      <a:lnTo>
                        <a:pt x="192" y="274"/>
                      </a:lnTo>
                      <a:lnTo>
                        <a:pt x="188" y="282"/>
                      </a:lnTo>
                      <a:lnTo>
                        <a:pt x="188" y="284"/>
                      </a:lnTo>
                      <a:lnTo>
                        <a:pt x="190" y="288"/>
                      </a:lnTo>
                      <a:lnTo>
                        <a:pt x="190" y="288"/>
                      </a:lnTo>
                      <a:lnTo>
                        <a:pt x="190" y="290"/>
                      </a:lnTo>
                      <a:lnTo>
                        <a:pt x="186" y="294"/>
                      </a:lnTo>
                      <a:lnTo>
                        <a:pt x="178" y="296"/>
                      </a:lnTo>
                      <a:lnTo>
                        <a:pt x="174" y="296"/>
                      </a:lnTo>
                      <a:lnTo>
                        <a:pt x="168" y="294"/>
                      </a:lnTo>
                      <a:lnTo>
                        <a:pt x="168" y="294"/>
                      </a:lnTo>
                      <a:lnTo>
                        <a:pt x="150" y="288"/>
                      </a:lnTo>
                      <a:lnTo>
                        <a:pt x="144" y="288"/>
                      </a:lnTo>
                      <a:lnTo>
                        <a:pt x="144" y="288"/>
                      </a:lnTo>
                      <a:lnTo>
                        <a:pt x="142" y="290"/>
                      </a:lnTo>
                      <a:lnTo>
                        <a:pt x="142" y="292"/>
                      </a:lnTo>
                      <a:lnTo>
                        <a:pt x="144" y="294"/>
                      </a:lnTo>
                      <a:lnTo>
                        <a:pt x="144" y="294"/>
                      </a:lnTo>
                      <a:lnTo>
                        <a:pt x="158" y="308"/>
                      </a:lnTo>
                      <a:lnTo>
                        <a:pt x="166" y="318"/>
                      </a:lnTo>
                      <a:lnTo>
                        <a:pt x="168" y="322"/>
                      </a:lnTo>
                      <a:lnTo>
                        <a:pt x="168" y="324"/>
                      </a:lnTo>
                      <a:lnTo>
                        <a:pt x="168" y="324"/>
                      </a:lnTo>
                      <a:lnTo>
                        <a:pt x="162" y="330"/>
                      </a:lnTo>
                      <a:lnTo>
                        <a:pt x="160" y="330"/>
                      </a:lnTo>
                      <a:lnTo>
                        <a:pt x="160" y="330"/>
                      </a:lnTo>
                      <a:lnTo>
                        <a:pt x="154" y="330"/>
                      </a:lnTo>
                      <a:lnTo>
                        <a:pt x="154" y="336"/>
                      </a:lnTo>
                      <a:lnTo>
                        <a:pt x="154" y="336"/>
                      </a:lnTo>
                      <a:lnTo>
                        <a:pt x="156" y="354"/>
                      </a:lnTo>
                      <a:lnTo>
                        <a:pt x="156" y="364"/>
                      </a:lnTo>
                      <a:lnTo>
                        <a:pt x="154" y="368"/>
                      </a:lnTo>
                      <a:lnTo>
                        <a:pt x="154" y="368"/>
                      </a:lnTo>
                      <a:lnTo>
                        <a:pt x="150" y="372"/>
                      </a:lnTo>
                      <a:lnTo>
                        <a:pt x="142" y="376"/>
                      </a:lnTo>
                      <a:lnTo>
                        <a:pt x="130" y="378"/>
                      </a:lnTo>
                      <a:lnTo>
                        <a:pt x="126" y="378"/>
                      </a:lnTo>
                      <a:lnTo>
                        <a:pt x="120" y="374"/>
                      </a:lnTo>
                      <a:lnTo>
                        <a:pt x="120" y="374"/>
                      </a:lnTo>
                      <a:lnTo>
                        <a:pt x="100" y="358"/>
                      </a:lnTo>
                      <a:lnTo>
                        <a:pt x="70" y="332"/>
                      </a:lnTo>
                      <a:lnTo>
                        <a:pt x="32" y="296"/>
                      </a:lnTo>
                      <a:lnTo>
                        <a:pt x="32" y="296"/>
                      </a:lnTo>
                      <a:lnTo>
                        <a:pt x="18" y="282"/>
                      </a:lnTo>
                      <a:lnTo>
                        <a:pt x="6" y="268"/>
                      </a:lnTo>
                      <a:lnTo>
                        <a:pt x="4" y="262"/>
                      </a:lnTo>
                      <a:lnTo>
                        <a:pt x="2" y="254"/>
                      </a:lnTo>
                      <a:lnTo>
                        <a:pt x="2" y="254"/>
                      </a:lnTo>
                      <a:lnTo>
                        <a:pt x="0" y="238"/>
                      </a:lnTo>
                      <a:lnTo>
                        <a:pt x="2" y="216"/>
                      </a:lnTo>
                      <a:lnTo>
                        <a:pt x="4" y="190"/>
                      </a:lnTo>
                      <a:lnTo>
                        <a:pt x="20" y="144"/>
                      </a:lnTo>
                      <a:lnTo>
                        <a:pt x="20" y="144"/>
                      </a:lnTo>
                      <a:lnTo>
                        <a:pt x="52" y="120"/>
                      </a:lnTo>
                      <a:lnTo>
                        <a:pt x="120" y="70"/>
                      </a:lnTo>
                      <a:lnTo>
                        <a:pt x="192" y="22"/>
                      </a:lnTo>
                      <a:lnTo>
                        <a:pt x="216" y="6"/>
                      </a:lnTo>
                      <a:lnTo>
                        <a:pt x="228" y="0"/>
                      </a:lnTo>
                      <a:lnTo>
                        <a:pt x="228" y="0"/>
                      </a:lnTo>
                      <a:close/>
                    </a:path>
                  </a:pathLst>
                </a:custGeom>
                <a:solidFill>
                  <a:srgbClr val="FCC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6" name="Freeform 55"/>
                <p:cNvSpPr>
                  <a:spLocks/>
                </p:cNvSpPr>
                <p:nvPr/>
              </p:nvSpPr>
              <p:spPr bwMode="auto">
                <a:xfrm>
                  <a:off x="3278" y="870"/>
                  <a:ext cx="50" cy="46"/>
                </a:xfrm>
                <a:custGeom>
                  <a:avLst/>
                  <a:gdLst>
                    <a:gd name="T0" fmla="*/ 50 w 50"/>
                    <a:gd name="T1" fmla="*/ 4 h 46"/>
                    <a:gd name="T2" fmla="*/ 50 w 50"/>
                    <a:gd name="T3" fmla="*/ 4 h 46"/>
                    <a:gd name="T4" fmla="*/ 46 w 50"/>
                    <a:gd name="T5" fmla="*/ 4 h 46"/>
                    <a:gd name="T6" fmla="*/ 42 w 50"/>
                    <a:gd name="T7" fmla="*/ 4 h 46"/>
                    <a:gd name="T8" fmla="*/ 38 w 50"/>
                    <a:gd name="T9" fmla="*/ 2 h 46"/>
                    <a:gd name="T10" fmla="*/ 38 w 50"/>
                    <a:gd name="T11" fmla="*/ 2 h 46"/>
                    <a:gd name="T12" fmla="*/ 30 w 50"/>
                    <a:gd name="T13" fmla="*/ 0 h 46"/>
                    <a:gd name="T14" fmla="*/ 18 w 50"/>
                    <a:gd name="T15" fmla="*/ 0 h 46"/>
                    <a:gd name="T16" fmla="*/ 2 w 50"/>
                    <a:gd name="T17" fmla="*/ 4 h 46"/>
                    <a:gd name="T18" fmla="*/ 2 w 50"/>
                    <a:gd name="T19" fmla="*/ 4 h 46"/>
                    <a:gd name="T20" fmla="*/ 0 w 50"/>
                    <a:gd name="T21" fmla="*/ 8 h 46"/>
                    <a:gd name="T22" fmla="*/ 0 w 50"/>
                    <a:gd name="T23" fmla="*/ 12 h 46"/>
                    <a:gd name="T24" fmla="*/ 2 w 50"/>
                    <a:gd name="T25" fmla="*/ 18 h 46"/>
                    <a:gd name="T26" fmla="*/ 2 w 50"/>
                    <a:gd name="T27" fmla="*/ 18 h 46"/>
                    <a:gd name="T28" fmla="*/ 10 w 50"/>
                    <a:gd name="T29" fmla="*/ 36 h 46"/>
                    <a:gd name="T30" fmla="*/ 14 w 50"/>
                    <a:gd name="T31" fmla="*/ 46 h 46"/>
                    <a:gd name="T32" fmla="*/ 14 w 50"/>
                    <a:gd name="T33" fmla="*/ 46 h 46"/>
                    <a:gd name="T34" fmla="*/ 20 w 50"/>
                    <a:gd name="T35" fmla="*/ 46 h 46"/>
                    <a:gd name="T36" fmla="*/ 24 w 50"/>
                    <a:gd name="T37" fmla="*/ 44 h 46"/>
                    <a:gd name="T38" fmla="*/ 28 w 50"/>
                    <a:gd name="T39" fmla="*/ 40 h 46"/>
                    <a:gd name="T40" fmla="*/ 28 w 50"/>
                    <a:gd name="T41" fmla="*/ 40 h 46"/>
                    <a:gd name="T42" fmla="*/ 28 w 50"/>
                    <a:gd name="T43" fmla="*/ 36 h 46"/>
                    <a:gd name="T44" fmla="*/ 26 w 50"/>
                    <a:gd name="T45" fmla="*/ 32 h 46"/>
                    <a:gd name="T46" fmla="*/ 20 w 50"/>
                    <a:gd name="T47" fmla="*/ 26 h 46"/>
                    <a:gd name="T48" fmla="*/ 20 w 50"/>
                    <a:gd name="T49" fmla="*/ 26 h 46"/>
                    <a:gd name="T50" fmla="*/ 10 w 50"/>
                    <a:gd name="T51" fmla="*/ 16 h 46"/>
                    <a:gd name="T52" fmla="*/ 4 w 50"/>
                    <a:gd name="T53" fmla="*/ 6 h 46"/>
                    <a:gd name="T54" fmla="*/ 4 w 50"/>
                    <a:gd name="T55" fmla="*/ 6 h 46"/>
                    <a:gd name="T56" fmla="*/ 8 w 50"/>
                    <a:gd name="T57" fmla="*/ 6 h 46"/>
                    <a:gd name="T58" fmla="*/ 14 w 50"/>
                    <a:gd name="T59" fmla="*/ 6 h 46"/>
                    <a:gd name="T60" fmla="*/ 28 w 50"/>
                    <a:gd name="T61" fmla="*/ 10 h 46"/>
                    <a:gd name="T62" fmla="*/ 28 w 50"/>
                    <a:gd name="T63" fmla="*/ 10 h 46"/>
                    <a:gd name="T64" fmla="*/ 32 w 50"/>
                    <a:gd name="T65" fmla="*/ 12 h 46"/>
                    <a:gd name="T66" fmla="*/ 38 w 50"/>
                    <a:gd name="T67" fmla="*/ 12 h 46"/>
                    <a:gd name="T68" fmla="*/ 46 w 50"/>
                    <a:gd name="T69" fmla="*/ 10 h 46"/>
                    <a:gd name="T70" fmla="*/ 48 w 50"/>
                    <a:gd name="T71" fmla="*/ 8 h 46"/>
                    <a:gd name="T72" fmla="*/ 50 w 50"/>
                    <a:gd name="T73" fmla="*/ 4 h 46"/>
                    <a:gd name="T74" fmla="*/ 50 w 50"/>
                    <a:gd name="T75"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46">
                      <a:moveTo>
                        <a:pt x="50" y="4"/>
                      </a:moveTo>
                      <a:lnTo>
                        <a:pt x="50" y="4"/>
                      </a:lnTo>
                      <a:lnTo>
                        <a:pt x="46" y="4"/>
                      </a:lnTo>
                      <a:lnTo>
                        <a:pt x="42" y="4"/>
                      </a:lnTo>
                      <a:lnTo>
                        <a:pt x="38" y="2"/>
                      </a:lnTo>
                      <a:lnTo>
                        <a:pt x="38" y="2"/>
                      </a:lnTo>
                      <a:lnTo>
                        <a:pt x="30" y="0"/>
                      </a:lnTo>
                      <a:lnTo>
                        <a:pt x="18" y="0"/>
                      </a:lnTo>
                      <a:lnTo>
                        <a:pt x="2" y="4"/>
                      </a:lnTo>
                      <a:lnTo>
                        <a:pt x="2" y="4"/>
                      </a:lnTo>
                      <a:lnTo>
                        <a:pt x="0" y="8"/>
                      </a:lnTo>
                      <a:lnTo>
                        <a:pt x="0" y="12"/>
                      </a:lnTo>
                      <a:lnTo>
                        <a:pt x="2" y="18"/>
                      </a:lnTo>
                      <a:lnTo>
                        <a:pt x="2" y="18"/>
                      </a:lnTo>
                      <a:lnTo>
                        <a:pt x="10" y="36"/>
                      </a:lnTo>
                      <a:lnTo>
                        <a:pt x="14" y="46"/>
                      </a:lnTo>
                      <a:lnTo>
                        <a:pt x="14" y="46"/>
                      </a:lnTo>
                      <a:lnTo>
                        <a:pt x="20" y="46"/>
                      </a:lnTo>
                      <a:lnTo>
                        <a:pt x="24" y="44"/>
                      </a:lnTo>
                      <a:lnTo>
                        <a:pt x="28" y="40"/>
                      </a:lnTo>
                      <a:lnTo>
                        <a:pt x="28" y="40"/>
                      </a:lnTo>
                      <a:lnTo>
                        <a:pt x="28" y="36"/>
                      </a:lnTo>
                      <a:lnTo>
                        <a:pt x="26" y="32"/>
                      </a:lnTo>
                      <a:lnTo>
                        <a:pt x="20" y="26"/>
                      </a:lnTo>
                      <a:lnTo>
                        <a:pt x="20" y="26"/>
                      </a:lnTo>
                      <a:lnTo>
                        <a:pt x="10" y="16"/>
                      </a:lnTo>
                      <a:lnTo>
                        <a:pt x="4" y="6"/>
                      </a:lnTo>
                      <a:lnTo>
                        <a:pt x="4" y="6"/>
                      </a:lnTo>
                      <a:lnTo>
                        <a:pt x="8" y="6"/>
                      </a:lnTo>
                      <a:lnTo>
                        <a:pt x="14" y="6"/>
                      </a:lnTo>
                      <a:lnTo>
                        <a:pt x="28" y="10"/>
                      </a:lnTo>
                      <a:lnTo>
                        <a:pt x="28" y="10"/>
                      </a:lnTo>
                      <a:lnTo>
                        <a:pt x="32" y="12"/>
                      </a:lnTo>
                      <a:lnTo>
                        <a:pt x="38" y="12"/>
                      </a:lnTo>
                      <a:lnTo>
                        <a:pt x="46" y="10"/>
                      </a:lnTo>
                      <a:lnTo>
                        <a:pt x="48" y="8"/>
                      </a:lnTo>
                      <a:lnTo>
                        <a:pt x="50" y="4"/>
                      </a:lnTo>
                      <a:lnTo>
                        <a:pt x="50" y="4"/>
                      </a:lnTo>
                      <a:close/>
                    </a:path>
                  </a:pathLst>
                </a:custGeom>
                <a:solidFill>
                  <a:srgbClr val="FAB2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Freeform 56"/>
                <p:cNvSpPr>
                  <a:spLocks/>
                </p:cNvSpPr>
                <p:nvPr/>
              </p:nvSpPr>
              <p:spPr bwMode="auto">
                <a:xfrm>
                  <a:off x="3330" y="844"/>
                  <a:ext cx="12" cy="4"/>
                </a:xfrm>
                <a:custGeom>
                  <a:avLst/>
                  <a:gdLst>
                    <a:gd name="T0" fmla="*/ 12 w 12"/>
                    <a:gd name="T1" fmla="*/ 4 h 4"/>
                    <a:gd name="T2" fmla="*/ 12 w 12"/>
                    <a:gd name="T3" fmla="*/ 4 h 4"/>
                    <a:gd name="T4" fmla="*/ 10 w 12"/>
                    <a:gd name="T5" fmla="*/ 2 h 4"/>
                    <a:gd name="T6" fmla="*/ 6 w 12"/>
                    <a:gd name="T7" fmla="*/ 0 h 4"/>
                    <a:gd name="T8" fmla="*/ 6 w 12"/>
                    <a:gd name="T9" fmla="*/ 0 h 4"/>
                    <a:gd name="T10" fmla="*/ 0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12" y="4"/>
                      </a:moveTo>
                      <a:lnTo>
                        <a:pt x="12" y="4"/>
                      </a:lnTo>
                      <a:lnTo>
                        <a:pt x="10" y="2"/>
                      </a:lnTo>
                      <a:lnTo>
                        <a:pt x="6" y="0"/>
                      </a:lnTo>
                      <a:lnTo>
                        <a:pt x="6" y="0"/>
                      </a:lnTo>
                      <a:lnTo>
                        <a:pt x="0" y="0"/>
                      </a:lnTo>
                    </a:path>
                  </a:pathLst>
                </a:custGeom>
                <a:noFill/>
                <a:ln w="6350">
                  <a:solidFill>
                    <a:srgbClr val="D895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57"/>
                <p:cNvSpPr>
                  <a:spLocks/>
                </p:cNvSpPr>
                <p:nvPr/>
              </p:nvSpPr>
              <p:spPr bwMode="auto">
                <a:xfrm>
                  <a:off x="3318" y="824"/>
                  <a:ext cx="6" cy="20"/>
                </a:xfrm>
                <a:custGeom>
                  <a:avLst/>
                  <a:gdLst>
                    <a:gd name="T0" fmla="*/ 4 w 6"/>
                    <a:gd name="T1" fmla="*/ 20 h 20"/>
                    <a:gd name="T2" fmla="*/ 4 w 6"/>
                    <a:gd name="T3" fmla="*/ 20 h 20"/>
                    <a:gd name="T4" fmla="*/ 2 w 6"/>
                    <a:gd name="T5" fmla="*/ 18 h 20"/>
                    <a:gd name="T6" fmla="*/ 0 w 6"/>
                    <a:gd name="T7" fmla="*/ 12 h 20"/>
                    <a:gd name="T8" fmla="*/ 0 w 6"/>
                    <a:gd name="T9" fmla="*/ 6 h 20"/>
                    <a:gd name="T10" fmla="*/ 2 w 6"/>
                    <a:gd name="T11" fmla="*/ 2 h 20"/>
                    <a:gd name="T12" fmla="*/ 6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4" y="20"/>
                      </a:moveTo>
                      <a:lnTo>
                        <a:pt x="4" y="20"/>
                      </a:lnTo>
                      <a:lnTo>
                        <a:pt x="2" y="18"/>
                      </a:lnTo>
                      <a:lnTo>
                        <a:pt x="0" y="12"/>
                      </a:lnTo>
                      <a:lnTo>
                        <a:pt x="0" y="6"/>
                      </a:lnTo>
                      <a:lnTo>
                        <a:pt x="2" y="2"/>
                      </a:lnTo>
                      <a:lnTo>
                        <a:pt x="6" y="0"/>
                      </a:lnTo>
                    </a:path>
                  </a:pathLst>
                </a:custGeom>
                <a:noFill/>
                <a:ln w="6350">
                  <a:solidFill>
                    <a:srgbClr val="FAA97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Freeform 58"/>
                <p:cNvSpPr>
                  <a:spLocks/>
                </p:cNvSpPr>
                <p:nvPr/>
              </p:nvSpPr>
              <p:spPr bwMode="auto">
                <a:xfrm>
                  <a:off x="3320" y="716"/>
                  <a:ext cx="46" cy="26"/>
                </a:xfrm>
                <a:custGeom>
                  <a:avLst/>
                  <a:gdLst>
                    <a:gd name="T0" fmla="*/ 40 w 46"/>
                    <a:gd name="T1" fmla="*/ 26 h 26"/>
                    <a:gd name="T2" fmla="*/ 40 w 46"/>
                    <a:gd name="T3" fmla="*/ 26 h 26"/>
                    <a:gd name="T4" fmla="*/ 42 w 46"/>
                    <a:gd name="T5" fmla="*/ 24 h 26"/>
                    <a:gd name="T6" fmla="*/ 42 w 46"/>
                    <a:gd name="T7" fmla="*/ 22 h 26"/>
                    <a:gd name="T8" fmla="*/ 42 w 46"/>
                    <a:gd name="T9" fmla="*/ 22 h 26"/>
                    <a:gd name="T10" fmla="*/ 34 w 46"/>
                    <a:gd name="T11" fmla="*/ 10 h 26"/>
                    <a:gd name="T12" fmla="*/ 34 w 46"/>
                    <a:gd name="T13" fmla="*/ 10 h 26"/>
                    <a:gd name="T14" fmla="*/ 16 w 46"/>
                    <a:gd name="T15" fmla="*/ 4 h 26"/>
                    <a:gd name="T16" fmla="*/ 16 w 46"/>
                    <a:gd name="T17" fmla="*/ 4 h 26"/>
                    <a:gd name="T18" fmla="*/ 0 w 46"/>
                    <a:gd name="T19" fmla="*/ 0 h 26"/>
                    <a:gd name="T20" fmla="*/ 0 w 46"/>
                    <a:gd name="T21" fmla="*/ 0 h 26"/>
                    <a:gd name="T22" fmla="*/ 18 w 46"/>
                    <a:gd name="T23" fmla="*/ 0 h 26"/>
                    <a:gd name="T24" fmla="*/ 18 w 46"/>
                    <a:gd name="T25" fmla="*/ 0 h 26"/>
                    <a:gd name="T26" fmla="*/ 28 w 46"/>
                    <a:gd name="T27" fmla="*/ 2 h 26"/>
                    <a:gd name="T28" fmla="*/ 36 w 46"/>
                    <a:gd name="T29" fmla="*/ 4 h 26"/>
                    <a:gd name="T30" fmla="*/ 40 w 46"/>
                    <a:gd name="T31" fmla="*/ 6 h 26"/>
                    <a:gd name="T32" fmla="*/ 40 w 46"/>
                    <a:gd name="T33" fmla="*/ 6 h 26"/>
                    <a:gd name="T34" fmla="*/ 44 w 46"/>
                    <a:gd name="T35" fmla="*/ 12 h 26"/>
                    <a:gd name="T36" fmla="*/ 46 w 46"/>
                    <a:gd name="T37" fmla="*/ 16 h 26"/>
                    <a:gd name="T38" fmla="*/ 46 w 46"/>
                    <a:gd name="T39" fmla="*/ 24 h 26"/>
                    <a:gd name="T40" fmla="*/ 46 w 46"/>
                    <a:gd name="T41" fmla="*/ 24 h 26"/>
                    <a:gd name="T42" fmla="*/ 42 w 46"/>
                    <a:gd name="T43" fmla="*/ 26 h 26"/>
                    <a:gd name="T44" fmla="*/ 40 w 46"/>
                    <a:gd name="T45" fmla="*/ 26 h 26"/>
                    <a:gd name="T46" fmla="*/ 40 w 46"/>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6">
                      <a:moveTo>
                        <a:pt x="40" y="26"/>
                      </a:moveTo>
                      <a:lnTo>
                        <a:pt x="40" y="26"/>
                      </a:lnTo>
                      <a:lnTo>
                        <a:pt x="42" y="24"/>
                      </a:lnTo>
                      <a:lnTo>
                        <a:pt x="42" y="22"/>
                      </a:lnTo>
                      <a:lnTo>
                        <a:pt x="42" y="22"/>
                      </a:lnTo>
                      <a:lnTo>
                        <a:pt x="34" y="10"/>
                      </a:lnTo>
                      <a:lnTo>
                        <a:pt x="34" y="10"/>
                      </a:lnTo>
                      <a:lnTo>
                        <a:pt x="16" y="4"/>
                      </a:lnTo>
                      <a:lnTo>
                        <a:pt x="16" y="4"/>
                      </a:lnTo>
                      <a:lnTo>
                        <a:pt x="0" y="0"/>
                      </a:lnTo>
                      <a:lnTo>
                        <a:pt x="0" y="0"/>
                      </a:lnTo>
                      <a:lnTo>
                        <a:pt x="18" y="0"/>
                      </a:lnTo>
                      <a:lnTo>
                        <a:pt x="18" y="0"/>
                      </a:lnTo>
                      <a:lnTo>
                        <a:pt x="28" y="2"/>
                      </a:lnTo>
                      <a:lnTo>
                        <a:pt x="36" y="4"/>
                      </a:lnTo>
                      <a:lnTo>
                        <a:pt x="40" y="6"/>
                      </a:lnTo>
                      <a:lnTo>
                        <a:pt x="40" y="6"/>
                      </a:lnTo>
                      <a:lnTo>
                        <a:pt x="44" y="12"/>
                      </a:lnTo>
                      <a:lnTo>
                        <a:pt x="46" y="16"/>
                      </a:lnTo>
                      <a:lnTo>
                        <a:pt x="46" y="24"/>
                      </a:lnTo>
                      <a:lnTo>
                        <a:pt x="46" y="24"/>
                      </a:lnTo>
                      <a:lnTo>
                        <a:pt x="42" y="26"/>
                      </a:lnTo>
                      <a:lnTo>
                        <a:pt x="40" y="26"/>
                      </a:lnTo>
                      <a:lnTo>
                        <a:pt x="40" y="26"/>
                      </a:lnTo>
                      <a:close/>
                    </a:path>
                  </a:pathLst>
                </a:custGeom>
                <a:solidFill>
                  <a:srgbClr val="3F3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0" name="Freeform 59"/>
                <p:cNvSpPr>
                  <a:spLocks/>
                </p:cNvSpPr>
                <p:nvPr/>
              </p:nvSpPr>
              <p:spPr bwMode="auto">
                <a:xfrm>
                  <a:off x="3316" y="750"/>
                  <a:ext cx="36" cy="18"/>
                </a:xfrm>
                <a:custGeom>
                  <a:avLst/>
                  <a:gdLst>
                    <a:gd name="T0" fmla="*/ 0 w 36"/>
                    <a:gd name="T1" fmla="*/ 2 h 18"/>
                    <a:gd name="T2" fmla="*/ 0 w 36"/>
                    <a:gd name="T3" fmla="*/ 2 h 18"/>
                    <a:gd name="T4" fmla="*/ 8 w 36"/>
                    <a:gd name="T5" fmla="*/ 0 h 18"/>
                    <a:gd name="T6" fmla="*/ 16 w 36"/>
                    <a:gd name="T7" fmla="*/ 0 h 18"/>
                    <a:gd name="T8" fmla="*/ 24 w 36"/>
                    <a:gd name="T9" fmla="*/ 0 h 18"/>
                    <a:gd name="T10" fmla="*/ 28 w 36"/>
                    <a:gd name="T11" fmla="*/ 4 h 18"/>
                    <a:gd name="T12" fmla="*/ 36 w 36"/>
                    <a:gd name="T13" fmla="*/ 4 h 18"/>
                    <a:gd name="T14" fmla="*/ 26 w 36"/>
                    <a:gd name="T15" fmla="*/ 6 h 18"/>
                    <a:gd name="T16" fmla="*/ 20 w 36"/>
                    <a:gd name="T17" fmla="*/ 4 h 18"/>
                    <a:gd name="T18" fmla="*/ 20 w 36"/>
                    <a:gd name="T19" fmla="*/ 4 h 18"/>
                    <a:gd name="T20" fmla="*/ 20 w 36"/>
                    <a:gd name="T21" fmla="*/ 4 h 18"/>
                    <a:gd name="T22" fmla="*/ 20 w 36"/>
                    <a:gd name="T23" fmla="*/ 4 h 18"/>
                    <a:gd name="T24" fmla="*/ 14 w 36"/>
                    <a:gd name="T25" fmla="*/ 12 h 18"/>
                    <a:gd name="T26" fmla="*/ 14 w 36"/>
                    <a:gd name="T27" fmla="*/ 12 h 18"/>
                    <a:gd name="T28" fmla="*/ 8 w 36"/>
                    <a:gd name="T29" fmla="*/ 18 h 18"/>
                    <a:gd name="T30" fmla="*/ 8 w 36"/>
                    <a:gd name="T31" fmla="*/ 14 h 18"/>
                    <a:gd name="T32" fmla="*/ 8 w 36"/>
                    <a:gd name="T33" fmla="*/ 14 h 18"/>
                    <a:gd name="T34" fmla="*/ 8 w 36"/>
                    <a:gd name="T35" fmla="*/ 10 h 18"/>
                    <a:gd name="T36" fmla="*/ 12 w 36"/>
                    <a:gd name="T37" fmla="*/ 2 h 18"/>
                    <a:gd name="T38" fmla="*/ 12 w 36"/>
                    <a:gd name="T39" fmla="*/ 2 h 18"/>
                    <a:gd name="T40" fmla="*/ 10 w 36"/>
                    <a:gd name="T41" fmla="*/ 2 h 18"/>
                    <a:gd name="T42" fmla="*/ 10 w 36"/>
                    <a:gd name="T43" fmla="*/ 2 h 18"/>
                    <a:gd name="T44" fmla="*/ 4 w 36"/>
                    <a:gd name="T45" fmla="*/ 4 h 18"/>
                    <a:gd name="T46" fmla="*/ 4 w 36"/>
                    <a:gd name="T47" fmla="*/ 8 h 18"/>
                    <a:gd name="T48" fmla="*/ 0 w 36"/>
                    <a:gd name="T4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8">
                      <a:moveTo>
                        <a:pt x="0" y="2"/>
                      </a:moveTo>
                      <a:lnTo>
                        <a:pt x="0" y="2"/>
                      </a:lnTo>
                      <a:lnTo>
                        <a:pt x="8" y="0"/>
                      </a:lnTo>
                      <a:lnTo>
                        <a:pt x="16" y="0"/>
                      </a:lnTo>
                      <a:lnTo>
                        <a:pt x="24" y="0"/>
                      </a:lnTo>
                      <a:lnTo>
                        <a:pt x="28" y="4"/>
                      </a:lnTo>
                      <a:lnTo>
                        <a:pt x="36" y="4"/>
                      </a:lnTo>
                      <a:lnTo>
                        <a:pt x="26" y="6"/>
                      </a:lnTo>
                      <a:lnTo>
                        <a:pt x="20" y="4"/>
                      </a:lnTo>
                      <a:lnTo>
                        <a:pt x="20" y="4"/>
                      </a:lnTo>
                      <a:lnTo>
                        <a:pt x="20" y="4"/>
                      </a:lnTo>
                      <a:lnTo>
                        <a:pt x="20" y="4"/>
                      </a:lnTo>
                      <a:lnTo>
                        <a:pt x="14" y="12"/>
                      </a:lnTo>
                      <a:lnTo>
                        <a:pt x="14" y="12"/>
                      </a:lnTo>
                      <a:lnTo>
                        <a:pt x="8" y="18"/>
                      </a:lnTo>
                      <a:lnTo>
                        <a:pt x="8" y="14"/>
                      </a:lnTo>
                      <a:lnTo>
                        <a:pt x="8" y="14"/>
                      </a:lnTo>
                      <a:lnTo>
                        <a:pt x="8" y="10"/>
                      </a:lnTo>
                      <a:lnTo>
                        <a:pt x="12" y="2"/>
                      </a:lnTo>
                      <a:lnTo>
                        <a:pt x="12" y="2"/>
                      </a:lnTo>
                      <a:lnTo>
                        <a:pt x="10" y="2"/>
                      </a:lnTo>
                      <a:lnTo>
                        <a:pt x="10" y="2"/>
                      </a:lnTo>
                      <a:lnTo>
                        <a:pt x="4" y="4"/>
                      </a:lnTo>
                      <a:lnTo>
                        <a:pt x="4" y="8"/>
                      </a:lnTo>
                      <a:lnTo>
                        <a:pt x="0" y="2"/>
                      </a:lnTo>
                      <a:close/>
                    </a:path>
                  </a:pathLst>
                </a:custGeom>
                <a:solidFill>
                  <a:srgbClr val="3F3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Freeform 60"/>
                <p:cNvSpPr>
                  <a:spLocks/>
                </p:cNvSpPr>
                <p:nvPr/>
              </p:nvSpPr>
              <p:spPr bwMode="auto">
                <a:xfrm>
                  <a:off x="2956" y="474"/>
                  <a:ext cx="484" cy="422"/>
                </a:xfrm>
                <a:custGeom>
                  <a:avLst/>
                  <a:gdLst>
                    <a:gd name="T0" fmla="*/ 168 w 484"/>
                    <a:gd name="T1" fmla="*/ 4 h 422"/>
                    <a:gd name="T2" fmla="*/ 144 w 484"/>
                    <a:gd name="T3" fmla="*/ 10 h 422"/>
                    <a:gd name="T4" fmla="*/ 92 w 484"/>
                    <a:gd name="T5" fmla="*/ 40 h 422"/>
                    <a:gd name="T6" fmla="*/ 46 w 484"/>
                    <a:gd name="T7" fmla="*/ 136 h 422"/>
                    <a:gd name="T8" fmla="*/ 22 w 484"/>
                    <a:gd name="T9" fmla="*/ 246 h 422"/>
                    <a:gd name="T10" fmla="*/ 24 w 484"/>
                    <a:gd name="T11" fmla="*/ 316 h 422"/>
                    <a:gd name="T12" fmla="*/ 0 w 484"/>
                    <a:gd name="T13" fmla="*/ 388 h 422"/>
                    <a:gd name="T14" fmla="*/ 20 w 484"/>
                    <a:gd name="T15" fmla="*/ 422 h 422"/>
                    <a:gd name="T16" fmla="*/ 8 w 484"/>
                    <a:gd name="T17" fmla="*/ 404 h 422"/>
                    <a:gd name="T18" fmla="*/ 12 w 484"/>
                    <a:gd name="T19" fmla="*/ 364 h 422"/>
                    <a:gd name="T20" fmla="*/ 26 w 484"/>
                    <a:gd name="T21" fmla="*/ 416 h 422"/>
                    <a:gd name="T22" fmla="*/ 22 w 484"/>
                    <a:gd name="T23" fmla="*/ 370 h 422"/>
                    <a:gd name="T24" fmla="*/ 40 w 484"/>
                    <a:gd name="T25" fmla="*/ 414 h 422"/>
                    <a:gd name="T26" fmla="*/ 34 w 484"/>
                    <a:gd name="T27" fmla="*/ 364 h 422"/>
                    <a:gd name="T28" fmla="*/ 62 w 484"/>
                    <a:gd name="T29" fmla="*/ 414 h 422"/>
                    <a:gd name="T30" fmla="*/ 50 w 484"/>
                    <a:gd name="T31" fmla="*/ 372 h 422"/>
                    <a:gd name="T32" fmla="*/ 84 w 484"/>
                    <a:gd name="T33" fmla="*/ 416 h 422"/>
                    <a:gd name="T34" fmla="*/ 62 w 484"/>
                    <a:gd name="T35" fmla="*/ 374 h 422"/>
                    <a:gd name="T36" fmla="*/ 92 w 484"/>
                    <a:gd name="T37" fmla="*/ 406 h 422"/>
                    <a:gd name="T38" fmla="*/ 84 w 484"/>
                    <a:gd name="T39" fmla="*/ 396 h 422"/>
                    <a:gd name="T40" fmla="*/ 104 w 484"/>
                    <a:gd name="T41" fmla="*/ 402 h 422"/>
                    <a:gd name="T42" fmla="*/ 92 w 484"/>
                    <a:gd name="T43" fmla="*/ 378 h 422"/>
                    <a:gd name="T44" fmla="*/ 120 w 484"/>
                    <a:gd name="T45" fmla="*/ 400 h 422"/>
                    <a:gd name="T46" fmla="*/ 116 w 484"/>
                    <a:gd name="T47" fmla="*/ 388 h 422"/>
                    <a:gd name="T48" fmla="*/ 122 w 484"/>
                    <a:gd name="T49" fmla="*/ 386 h 422"/>
                    <a:gd name="T50" fmla="*/ 134 w 484"/>
                    <a:gd name="T51" fmla="*/ 366 h 422"/>
                    <a:gd name="T52" fmla="*/ 150 w 484"/>
                    <a:gd name="T53" fmla="*/ 384 h 422"/>
                    <a:gd name="T54" fmla="*/ 150 w 484"/>
                    <a:gd name="T55" fmla="*/ 362 h 422"/>
                    <a:gd name="T56" fmla="*/ 146 w 484"/>
                    <a:gd name="T57" fmla="*/ 354 h 422"/>
                    <a:gd name="T58" fmla="*/ 140 w 484"/>
                    <a:gd name="T59" fmla="*/ 336 h 422"/>
                    <a:gd name="T60" fmla="*/ 172 w 484"/>
                    <a:gd name="T61" fmla="*/ 354 h 422"/>
                    <a:gd name="T62" fmla="*/ 172 w 484"/>
                    <a:gd name="T63" fmla="*/ 350 h 422"/>
                    <a:gd name="T64" fmla="*/ 150 w 484"/>
                    <a:gd name="T65" fmla="*/ 310 h 422"/>
                    <a:gd name="T66" fmla="*/ 170 w 484"/>
                    <a:gd name="T67" fmla="*/ 268 h 422"/>
                    <a:gd name="T68" fmla="*/ 208 w 484"/>
                    <a:gd name="T69" fmla="*/ 262 h 422"/>
                    <a:gd name="T70" fmla="*/ 214 w 484"/>
                    <a:gd name="T71" fmla="*/ 298 h 422"/>
                    <a:gd name="T72" fmla="*/ 244 w 484"/>
                    <a:gd name="T73" fmla="*/ 322 h 422"/>
                    <a:gd name="T74" fmla="*/ 236 w 484"/>
                    <a:gd name="T75" fmla="*/ 354 h 422"/>
                    <a:gd name="T76" fmla="*/ 276 w 484"/>
                    <a:gd name="T77" fmla="*/ 312 h 422"/>
                    <a:gd name="T78" fmla="*/ 310 w 484"/>
                    <a:gd name="T79" fmla="*/ 270 h 422"/>
                    <a:gd name="T80" fmla="*/ 376 w 484"/>
                    <a:gd name="T81" fmla="*/ 200 h 422"/>
                    <a:gd name="T82" fmla="*/ 402 w 484"/>
                    <a:gd name="T83" fmla="*/ 160 h 422"/>
                    <a:gd name="T84" fmla="*/ 356 w 484"/>
                    <a:gd name="T85" fmla="*/ 244 h 422"/>
                    <a:gd name="T86" fmla="*/ 396 w 484"/>
                    <a:gd name="T87" fmla="*/ 218 h 422"/>
                    <a:gd name="T88" fmla="*/ 414 w 484"/>
                    <a:gd name="T89" fmla="*/ 162 h 422"/>
                    <a:gd name="T90" fmla="*/ 428 w 484"/>
                    <a:gd name="T91" fmla="*/ 204 h 422"/>
                    <a:gd name="T92" fmla="*/ 430 w 484"/>
                    <a:gd name="T93" fmla="*/ 248 h 422"/>
                    <a:gd name="T94" fmla="*/ 448 w 484"/>
                    <a:gd name="T95" fmla="*/ 228 h 422"/>
                    <a:gd name="T96" fmla="*/ 444 w 484"/>
                    <a:gd name="T97" fmla="*/ 234 h 422"/>
                    <a:gd name="T98" fmla="*/ 430 w 484"/>
                    <a:gd name="T99" fmla="*/ 266 h 422"/>
                    <a:gd name="T100" fmla="*/ 470 w 484"/>
                    <a:gd name="T101" fmla="*/ 218 h 422"/>
                    <a:gd name="T102" fmla="*/ 470 w 484"/>
                    <a:gd name="T103" fmla="*/ 246 h 422"/>
                    <a:gd name="T104" fmla="*/ 474 w 484"/>
                    <a:gd name="T105" fmla="*/ 242 h 422"/>
                    <a:gd name="T106" fmla="*/ 468 w 484"/>
                    <a:gd name="T107" fmla="*/ 166 h 422"/>
                    <a:gd name="T108" fmla="*/ 484 w 484"/>
                    <a:gd name="T109" fmla="*/ 204 h 422"/>
                    <a:gd name="T110" fmla="*/ 460 w 484"/>
                    <a:gd name="T111" fmla="*/ 116 h 422"/>
                    <a:gd name="T112" fmla="*/ 426 w 484"/>
                    <a:gd name="T113" fmla="*/ 72 h 422"/>
                    <a:gd name="T114" fmla="*/ 352 w 484"/>
                    <a:gd name="T115" fmla="*/ 22 h 422"/>
                    <a:gd name="T116" fmla="*/ 280 w 484"/>
                    <a:gd name="T117" fmla="*/ 18 h 422"/>
                    <a:gd name="T118" fmla="*/ 206 w 484"/>
                    <a:gd name="T119"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4" h="422">
                      <a:moveTo>
                        <a:pt x="196" y="0"/>
                      </a:moveTo>
                      <a:lnTo>
                        <a:pt x="196" y="0"/>
                      </a:lnTo>
                      <a:lnTo>
                        <a:pt x="192" y="0"/>
                      </a:lnTo>
                      <a:lnTo>
                        <a:pt x="180" y="0"/>
                      </a:lnTo>
                      <a:lnTo>
                        <a:pt x="168" y="4"/>
                      </a:lnTo>
                      <a:lnTo>
                        <a:pt x="162" y="8"/>
                      </a:lnTo>
                      <a:lnTo>
                        <a:pt x="154" y="12"/>
                      </a:lnTo>
                      <a:lnTo>
                        <a:pt x="154" y="12"/>
                      </a:lnTo>
                      <a:lnTo>
                        <a:pt x="152" y="12"/>
                      </a:lnTo>
                      <a:lnTo>
                        <a:pt x="144" y="10"/>
                      </a:lnTo>
                      <a:lnTo>
                        <a:pt x="134" y="12"/>
                      </a:lnTo>
                      <a:lnTo>
                        <a:pt x="118" y="18"/>
                      </a:lnTo>
                      <a:lnTo>
                        <a:pt x="110" y="24"/>
                      </a:lnTo>
                      <a:lnTo>
                        <a:pt x="102" y="30"/>
                      </a:lnTo>
                      <a:lnTo>
                        <a:pt x="92" y="40"/>
                      </a:lnTo>
                      <a:lnTo>
                        <a:pt x="84" y="54"/>
                      </a:lnTo>
                      <a:lnTo>
                        <a:pt x="74" y="68"/>
                      </a:lnTo>
                      <a:lnTo>
                        <a:pt x="64" y="88"/>
                      </a:lnTo>
                      <a:lnTo>
                        <a:pt x="54" y="110"/>
                      </a:lnTo>
                      <a:lnTo>
                        <a:pt x="46" y="136"/>
                      </a:lnTo>
                      <a:lnTo>
                        <a:pt x="46" y="136"/>
                      </a:lnTo>
                      <a:lnTo>
                        <a:pt x="30" y="182"/>
                      </a:lnTo>
                      <a:lnTo>
                        <a:pt x="22" y="214"/>
                      </a:lnTo>
                      <a:lnTo>
                        <a:pt x="20" y="232"/>
                      </a:lnTo>
                      <a:lnTo>
                        <a:pt x="22" y="246"/>
                      </a:lnTo>
                      <a:lnTo>
                        <a:pt x="24" y="256"/>
                      </a:lnTo>
                      <a:lnTo>
                        <a:pt x="26" y="268"/>
                      </a:lnTo>
                      <a:lnTo>
                        <a:pt x="26" y="286"/>
                      </a:lnTo>
                      <a:lnTo>
                        <a:pt x="24" y="316"/>
                      </a:lnTo>
                      <a:lnTo>
                        <a:pt x="24" y="316"/>
                      </a:lnTo>
                      <a:lnTo>
                        <a:pt x="18" y="326"/>
                      </a:lnTo>
                      <a:lnTo>
                        <a:pt x="8" y="348"/>
                      </a:lnTo>
                      <a:lnTo>
                        <a:pt x="4" y="362"/>
                      </a:lnTo>
                      <a:lnTo>
                        <a:pt x="2" y="376"/>
                      </a:lnTo>
                      <a:lnTo>
                        <a:pt x="0" y="388"/>
                      </a:lnTo>
                      <a:lnTo>
                        <a:pt x="4" y="398"/>
                      </a:lnTo>
                      <a:lnTo>
                        <a:pt x="4" y="398"/>
                      </a:lnTo>
                      <a:lnTo>
                        <a:pt x="12" y="412"/>
                      </a:lnTo>
                      <a:lnTo>
                        <a:pt x="16" y="418"/>
                      </a:lnTo>
                      <a:lnTo>
                        <a:pt x="20" y="422"/>
                      </a:lnTo>
                      <a:lnTo>
                        <a:pt x="20" y="422"/>
                      </a:lnTo>
                      <a:lnTo>
                        <a:pt x="16" y="420"/>
                      </a:lnTo>
                      <a:lnTo>
                        <a:pt x="14" y="416"/>
                      </a:lnTo>
                      <a:lnTo>
                        <a:pt x="10" y="412"/>
                      </a:lnTo>
                      <a:lnTo>
                        <a:pt x="8" y="404"/>
                      </a:lnTo>
                      <a:lnTo>
                        <a:pt x="8" y="392"/>
                      </a:lnTo>
                      <a:lnTo>
                        <a:pt x="10" y="378"/>
                      </a:lnTo>
                      <a:lnTo>
                        <a:pt x="14" y="358"/>
                      </a:lnTo>
                      <a:lnTo>
                        <a:pt x="14" y="358"/>
                      </a:lnTo>
                      <a:lnTo>
                        <a:pt x="12" y="364"/>
                      </a:lnTo>
                      <a:lnTo>
                        <a:pt x="12" y="378"/>
                      </a:lnTo>
                      <a:lnTo>
                        <a:pt x="12" y="388"/>
                      </a:lnTo>
                      <a:lnTo>
                        <a:pt x="14" y="398"/>
                      </a:lnTo>
                      <a:lnTo>
                        <a:pt x="18" y="408"/>
                      </a:lnTo>
                      <a:lnTo>
                        <a:pt x="26" y="416"/>
                      </a:lnTo>
                      <a:lnTo>
                        <a:pt x="26" y="416"/>
                      </a:lnTo>
                      <a:lnTo>
                        <a:pt x="20" y="396"/>
                      </a:lnTo>
                      <a:lnTo>
                        <a:pt x="18" y="380"/>
                      </a:lnTo>
                      <a:lnTo>
                        <a:pt x="20" y="374"/>
                      </a:lnTo>
                      <a:lnTo>
                        <a:pt x="22" y="370"/>
                      </a:lnTo>
                      <a:lnTo>
                        <a:pt x="22" y="370"/>
                      </a:lnTo>
                      <a:lnTo>
                        <a:pt x="28" y="388"/>
                      </a:lnTo>
                      <a:lnTo>
                        <a:pt x="34" y="404"/>
                      </a:lnTo>
                      <a:lnTo>
                        <a:pt x="40" y="414"/>
                      </a:lnTo>
                      <a:lnTo>
                        <a:pt x="40" y="414"/>
                      </a:lnTo>
                      <a:lnTo>
                        <a:pt x="34" y="396"/>
                      </a:lnTo>
                      <a:lnTo>
                        <a:pt x="32" y="378"/>
                      </a:lnTo>
                      <a:lnTo>
                        <a:pt x="32" y="370"/>
                      </a:lnTo>
                      <a:lnTo>
                        <a:pt x="34" y="364"/>
                      </a:lnTo>
                      <a:lnTo>
                        <a:pt x="34" y="364"/>
                      </a:lnTo>
                      <a:lnTo>
                        <a:pt x="42" y="386"/>
                      </a:lnTo>
                      <a:lnTo>
                        <a:pt x="52" y="404"/>
                      </a:lnTo>
                      <a:lnTo>
                        <a:pt x="56" y="410"/>
                      </a:lnTo>
                      <a:lnTo>
                        <a:pt x="62" y="414"/>
                      </a:lnTo>
                      <a:lnTo>
                        <a:pt x="62" y="414"/>
                      </a:lnTo>
                      <a:lnTo>
                        <a:pt x="54" y="400"/>
                      </a:lnTo>
                      <a:lnTo>
                        <a:pt x="50" y="386"/>
                      </a:lnTo>
                      <a:lnTo>
                        <a:pt x="50" y="380"/>
                      </a:lnTo>
                      <a:lnTo>
                        <a:pt x="50" y="372"/>
                      </a:lnTo>
                      <a:lnTo>
                        <a:pt x="50" y="372"/>
                      </a:lnTo>
                      <a:lnTo>
                        <a:pt x="60" y="392"/>
                      </a:lnTo>
                      <a:lnTo>
                        <a:pt x="72" y="406"/>
                      </a:lnTo>
                      <a:lnTo>
                        <a:pt x="78" y="412"/>
                      </a:lnTo>
                      <a:lnTo>
                        <a:pt x="84" y="416"/>
                      </a:lnTo>
                      <a:lnTo>
                        <a:pt x="84" y="416"/>
                      </a:lnTo>
                      <a:lnTo>
                        <a:pt x="72" y="402"/>
                      </a:lnTo>
                      <a:lnTo>
                        <a:pt x="64" y="388"/>
                      </a:lnTo>
                      <a:lnTo>
                        <a:pt x="62" y="382"/>
                      </a:lnTo>
                      <a:lnTo>
                        <a:pt x="62" y="374"/>
                      </a:lnTo>
                      <a:lnTo>
                        <a:pt x="62" y="374"/>
                      </a:lnTo>
                      <a:lnTo>
                        <a:pt x="72" y="388"/>
                      </a:lnTo>
                      <a:lnTo>
                        <a:pt x="82" y="398"/>
                      </a:lnTo>
                      <a:lnTo>
                        <a:pt x="88" y="402"/>
                      </a:lnTo>
                      <a:lnTo>
                        <a:pt x="92" y="406"/>
                      </a:lnTo>
                      <a:lnTo>
                        <a:pt x="92" y="406"/>
                      </a:lnTo>
                      <a:lnTo>
                        <a:pt x="98" y="408"/>
                      </a:lnTo>
                      <a:lnTo>
                        <a:pt x="98" y="406"/>
                      </a:lnTo>
                      <a:lnTo>
                        <a:pt x="92" y="404"/>
                      </a:lnTo>
                      <a:lnTo>
                        <a:pt x="92" y="404"/>
                      </a:lnTo>
                      <a:lnTo>
                        <a:pt x="84" y="396"/>
                      </a:lnTo>
                      <a:lnTo>
                        <a:pt x="80" y="386"/>
                      </a:lnTo>
                      <a:lnTo>
                        <a:pt x="76" y="378"/>
                      </a:lnTo>
                      <a:lnTo>
                        <a:pt x="76" y="378"/>
                      </a:lnTo>
                      <a:lnTo>
                        <a:pt x="92" y="392"/>
                      </a:lnTo>
                      <a:lnTo>
                        <a:pt x="104" y="402"/>
                      </a:lnTo>
                      <a:lnTo>
                        <a:pt x="114" y="408"/>
                      </a:lnTo>
                      <a:lnTo>
                        <a:pt x="114" y="408"/>
                      </a:lnTo>
                      <a:lnTo>
                        <a:pt x="104" y="398"/>
                      </a:lnTo>
                      <a:lnTo>
                        <a:pt x="96" y="388"/>
                      </a:lnTo>
                      <a:lnTo>
                        <a:pt x="92" y="378"/>
                      </a:lnTo>
                      <a:lnTo>
                        <a:pt x="92" y="378"/>
                      </a:lnTo>
                      <a:lnTo>
                        <a:pt x="104" y="388"/>
                      </a:lnTo>
                      <a:lnTo>
                        <a:pt x="112" y="396"/>
                      </a:lnTo>
                      <a:lnTo>
                        <a:pt x="120" y="400"/>
                      </a:lnTo>
                      <a:lnTo>
                        <a:pt x="120" y="400"/>
                      </a:lnTo>
                      <a:lnTo>
                        <a:pt x="112" y="394"/>
                      </a:lnTo>
                      <a:lnTo>
                        <a:pt x="108" y="386"/>
                      </a:lnTo>
                      <a:lnTo>
                        <a:pt x="106" y="378"/>
                      </a:lnTo>
                      <a:lnTo>
                        <a:pt x="106" y="378"/>
                      </a:lnTo>
                      <a:lnTo>
                        <a:pt x="116" y="388"/>
                      </a:lnTo>
                      <a:lnTo>
                        <a:pt x="124" y="394"/>
                      </a:lnTo>
                      <a:lnTo>
                        <a:pt x="130" y="398"/>
                      </a:lnTo>
                      <a:lnTo>
                        <a:pt x="130" y="398"/>
                      </a:lnTo>
                      <a:lnTo>
                        <a:pt x="124" y="392"/>
                      </a:lnTo>
                      <a:lnTo>
                        <a:pt x="122" y="386"/>
                      </a:lnTo>
                      <a:lnTo>
                        <a:pt x="120" y="378"/>
                      </a:lnTo>
                      <a:lnTo>
                        <a:pt x="136" y="390"/>
                      </a:lnTo>
                      <a:lnTo>
                        <a:pt x="136" y="390"/>
                      </a:lnTo>
                      <a:lnTo>
                        <a:pt x="136" y="376"/>
                      </a:lnTo>
                      <a:lnTo>
                        <a:pt x="134" y="366"/>
                      </a:lnTo>
                      <a:lnTo>
                        <a:pt x="130" y="360"/>
                      </a:lnTo>
                      <a:lnTo>
                        <a:pt x="130" y="360"/>
                      </a:lnTo>
                      <a:lnTo>
                        <a:pt x="138" y="370"/>
                      </a:lnTo>
                      <a:lnTo>
                        <a:pt x="150" y="384"/>
                      </a:lnTo>
                      <a:lnTo>
                        <a:pt x="150" y="384"/>
                      </a:lnTo>
                      <a:lnTo>
                        <a:pt x="150" y="374"/>
                      </a:lnTo>
                      <a:lnTo>
                        <a:pt x="148" y="366"/>
                      </a:lnTo>
                      <a:lnTo>
                        <a:pt x="144" y="358"/>
                      </a:lnTo>
                      <a:lnTo>
                        <a:pt x="144" y="358"/>
                      </a:lnTo>
                      <a:lnTo>
                        <a:pt x="150" y="362"/>
                      </a:lnTo>
                      <a:lnTo>
                        <a:pt x="162" y="364"/>
                      </a:lnTo>
                      <a:lnTo>
                        <a:pt x="162" y="364"/>
                      </a:lnTo>
                      <a:lnTo>
                        <a:pt x="160" y="364"/>
                      </a:lnTo>
                      <a:lnTo>
                        <a:pt x="154" y="362"/>
                      </a:lnTo>
                      <a:lnTo>
                        <a:pt x="146" y="354"/>
                      </a:lnTo>
                      <a:lnTo>
                        <a:pt x="144" y="350"/>
                      </a:lnTo>
                      <a:lnTo>
                        <a:pt x="142" y="344"/>
                      </a:lnTo>
                      <a:lnTo>
                        <a:pt x="142" y="344"/>
                      </a:lnTo>
                      <a:lnTo>
                        <a:pt x="140" y="336"/>
                      </a:lnTo>
                      <a:lnTo>
                        <a:pt x="140" y="336"/>
                      </a:lnTo>
                      <a:lnTo>
                        <a:pt x="142" y="342"/>
                      </a:lnTo>
                      <a:lnTo>
                        <a:pt x="142" y="342"/>
                      </a:lnTo>
                      <a:lnTo>
                        <a:pt x="156" y="348"/>
                      </a:lnTo>
                      <a:lnTo>
                        <a:pt x="166" y="352"/>
                      </a:lnTo>
                      <a:lnTo>
                        <a:pt x="172" y="354"/>
                      </a:lnTo>
                      <a:lnTo>
                        <a:pt x="172" y="354"/>
                      </a:lnTo>
                      <a:lnTo>
                        <a:pt x="176" y="352"/>
                      </a:lnTo>
                      <a:lnTo>
                        <a:pt x="176" y="352"/>
                      </a:lnTo>
                      <a:lnTo>
                        <a:pt x="172" y="350"/>
                      </a:lnTo>
                      <a:lnTo>
                        <a:pt x="172" y="350"/>
                      </a:lnTo>
                      <a:lnTo>
                        <a:pt x="164" y="338"/>
                      </a:lnTo>
                      <a:lnTo>
                        <a:pt x="156" y="326"/>
                      </a:lnTo>
                      <a:lnTo>
                        <a:pt x="152" y="312"/>
                      </a:lnTo>
                      <a:lnTo>
                        <a:pt x="152" y="312"/>
                      </a:lnTo>
                      <a:lnTo>
                        <a:pt x="150" y="310"/>
                      </a:lnTo>
                      <a:lnTo>
                        <a:pt x="150" y="304"/>
                      </a:lnTo>
                      <a:lnTo>
                        <a:pt x="154" y="294"/>
                      </a:lnTo>
                      <a:lnTo>
                        <a:pt x="162" y="276"/>
                      </a:lnTo>
                      <a:lnTo>
                        <a:pt x="162" y="276"/>
                      </a:lnTo>
                      <a:lnTo>
                        <a:pt x="170" y="268"/>
                      </a:lnTo>
                      <a:lnTo>
                        <a:pt x="184" y="260"/>
                      </a:lnTo>
                      <a:lnTo>
                        <a:pt x="192" y="256"/>
                      </a:lnTo>
                      <a:lnTo>
                        <a:pt x="198" y="256"/>
                      </a:lnTo>
                      <a:lnTo>
                        <a:pt x="204" y="256"/>
                      </a:lnTo>
                      <a:lnTo>
                        <a:pt x="208" y="262"/>
                      </a:lnTo>
                      <a:lnTo>
                        <a:pt x="208" y="262"/>
                      </a:lnTo>
                      <a:lnTo>
                        <a:pt x="210" y="270"/>
                      </a:lnTo>
                      <a:lnTo>
                        <a:pt x="210" y="278"/>
                      </a:lnTo>
                      <a:lnTo>
                        <a:pt x="214" y="298"/>
                      </a:lnTo>
                      <a:lnTo>
                        <a:pt x="214" y="298"/>
                      </a:lnTo>
                      <a:lnTo>
                        <a:pt x="220" y="324"/>
                      </a:lnTo>
                      <a:lnTo>
                        <a:pt x="220" y="350"/>
                      </a:lnTo>
                      <a:lnTo>
                        <a:pt x="220" y="350"/>
                      </a:lnTo>
                      <a:lnTo>
                        <a:pt x="234" y="336"/>
                      </a:lnTo>
                      <a:lnTo>
                        <a:pt x="244" y="322"/>
                      </a:lnTo>
                      <a:lnTo>
                        <a:pt x="252" y="308"/>
                      </a:lnTo>
                      <a:lnTo>
                        <a:pt x="252" y="308"/>
                      </a:lnTo>
                      <a:lnTo>
                        <a:pt x="246" y="330"/>
                      </a:lnTo>
                      <a:lnTo>
                        <a:pt x="236" y="354"/>
                      </a:lnTo>
                      <a:lnTo>
                        <a:pt x="236" y="354"/>
                      </a:lnTo>
                      <a:lnTo>
                        <a:pt x="250" y="334"/>
                      </a:lnTo>
                      <a:lnTo>
                        <a:pt x="274" y="302"/>
                      </a:lnTo>
                      <a:lnTo>
                        <a:pt x="260" y="338"/>
                      </a:lnTo>
                      <a:lnTo>
                        <a:pt x="260" y="338"/>
                      </a:lnTo>
                      <a:lnTo>
                        <a:pt x="276" y="312"/>
                      </a:lnTo>
                      <a:lnTo>
                        <a:pt x="288" y="290"/>
                      </a:lnTo>
                      <a:lnTo>
                        <a:pt x="298" y="276"/>
                      </a:lnTo>
                      <a:lnTo>
                        <a:pt x="298" y="276"/>
                      </a:lnTo>
                      <a:lnTo>
                        <a:pt x="304" y="274"/>
                      </a:lnTo>
                      <a:lnTo>
                        <a:pt x="310" y="270"/>
                      </a:lnTo>
                      <a:lnTo>
                        <a:pt x="332" y="258"/>
                      </a:lnTo>
                      <a:lnTo>
                        <a:pt x="342" y="248"/>
                      </a:lnTo>
                      <a:lnTo>
                        <a:pt x="354" y="236"/>
                      </a:lnTo>
                      <a:lnTo>
                        <a:pt x="366" y="220"/>
                      </a:lnTo>
                      <a:lnTo>
                        <a:pt x="376" y="200"/>
                      </a:lnTo>
                      <a:lnTo>
                        <a:pt x="376" y="200"/>
                      </a:lnTo>
                      <a:lnTo>
                        <a:pt x="386" y="182"/>
                      </a:lnTo>
                      <a:lnTo>
                        <a:pt x="394" y="170"/>
                      </a:lnTo>
                      <a:lnTo>
                        <a:pt x="402" y="160"/>
                      </a:lnTo>
                      <a:lnTo>
                        <a:pt x="402" y="160"/>
                      </a:lnTo>
                      <a:lnTo>
                        <a:pt x="398" y="170"/>
                      </a:lnTo>
                      <a:lnTo>
                        <a:pt x="388" y="194"/>
                      </a:lnTo>
                      <a:lnTo>
                        <a:pt x="374" y="222"/>
                      </a:lnTo>
                      <a:lnTo>
                        <a:pt x="366" y="234"/>
                      </a:lnTo>
                      <a:lnTo>
                        <a:pt x="356" y="244"/>
                      </a:lnTo>
                      <a:lnTo>
                        <a:pt x="356" y="244"/>
                      </a:lnTo>
                      <a:lnTo>
                        <a:pt x="366" y="242"/>
                      </a:lnTo>
                      <a:lnTo>
                        <a:pt x="374" y="236"/>
                      </a:lnTo>
                      <a:lnTo>
                        <a:pt x="386" y="228"/>
                      </a:lnTo>
                      <a:lnTo>
                        <a:pt x="396" y="218"/>
                      </a:lnTo>
                      <a:lnTo>
                        <a:pt x="404" y="202"/>
                      </a:lnTo>
                      <a:lnTo>
                        <a:pt x="412" y="184"/>
                      </a:lnTo>
                      <a:lnTo>
                        <a:pt x="414" y="174"/>
                      </a:lnTo>
                      <a:lnTo>
                        <a:pt x="414" y="162"/>
                      </a:lnTo>
                      <a:lnTo>
                        <a:pt x="414" y="162"/>
                      </a:lnTo>
                      <a:lnTo>
                        <a:pt x="416" y="150"/>
                      </a:lnTo>
                      <a:lnTo>
                        <a:pt x="422" y="134"/>
                      </a:lnTo>
                      <a:lnTo>
                        <a:pt x="422" y="134"/>
                      </a:lnTo>
                      <a:lnTo>
                        <a:pt x="422" y="140"/>
                      </a:lnTo>
                      <a:lnTo>
                        <a:pt x="428" y="204"/>
                      </a:lnTo>
                      <a:lnTo>
                        <a:pt x="428" y="204"/>
                      </a:lnTo>
                      <a:lnTo>
                        <a:pt x="432" y="220"/>
                      </a:lnTo>
                      <a:lnTo>
                        <a:pt x="432" y="236"/>
                      </a:lnTo>
                      <a:lnTo>
                        <a:pt x="432" y="242"/>
                      </a:lnTo>
                      <a:lnTo>
                        <a:pt x="430" y="248"/>
                      </a:lnTo>
                      <a:lnTo>
                        <a:pt x="430" y="248"/>
                      </a:lnTo>
                      <a:lnTo>
                        <a:pt x="428" y="252"/>
                      </a:lnTo>
                      <a:lnTo>
                        <a:pt x="430" y="252"/>
                      </a:lnTo>
                      <a:lnTo>
                        <a:pt x="438" y="242"/>
                      </a:lnTo>
                      <a:lnTo>
                        <a:pt x="448" y="228"/>
                      </a:lnTo>
                      <a:lnTo>
                        <a:pt x="452" y="218"/>
                      </a:lnTo>
                      <a:lnTo>
                        <a:pt x="452" y="218"/>
                      </a:lnTo>
                      <a:lnTo>
                        <a:pt x="452" y="216"/>
                      </a:lnTo>
                      <a:lnTo>
                        <a:pt x="450" y="220"/>
                      </a:lnTo>
                      <a:lnTo>
                        <a:pt x="444" y="234"/>
                      </a:lnTo>
                      <a:lnTo>
                        <a:pt x="436" y="252"/>
                      </a:lnTo>
                      <a:lnTo>
                        <a:pt x="430" y="262"/>
                      </a:lnTo>
                      <a:lnTo>
                        <a:pt x="424" y="270"/>
                      </a:lnTo>
                      <a:lnTo>
                        <a:pt x="424" y="270"/>
                      </a:lnTo>
                      <a:lnTo>
                        <a:pt x="430" y="266"/>
                      </a:lnTo>
                      <a:lnTo>
                        <a:pt x="446" y="254"/>
                      </a:lnTo>
                      <a:lnTo>
                        <a:pt x="454" y="248"/>
                      </a:lnTo>
                      <a:lnTo>
                        <a:pt x="462" y="238"/>
                      </a:lnTo>
                      <a:lnTo>
                        <a:pt x="468" y="228"/>
                      </a:lnTo>
                      <a:lnTo>
                        <a:pt x="470" y="218"/>
                      </a:lnTo>
                      <a:lnTo>
                        <a:pt x="470" y="218"/>
                      </a:lnTo>
                      <a:lnTo>
                        <a:pt x="472" y="228"/>
                      </a:lnTo>
                      <a:lnTo>
                        <a:pt x="474" y="238"/>
                      </a:lnTo>
                      <a:lnTo>
                        <a:pt x="472" y="242"/>
                      </a:lnTo>
                      <a:lnTo>
                        <a:pt x="470" y="246"/>
                      </a:lnTo>
                      <a:lnTo>
                        <a:pt x="470" y="246"/>
                      </a:lnTo>
                      <a:lnTo>
                        <a:pt x="468" y="248"/>
                      </a:lnTo>
                      <a:lnTo>
                        <a:pt x="468" y="248"/>
                      </a:lnTo>
                      <a:lnTo>
                        <a:pt x="470" y="246"/>
                      </a:lnTo>
                      <a:lnTo>
                        <a:pt x="474" y="242"/>
                      </a:lnTo>
                      <a:lnTo>
                        <a:pt x="476" y="234"/>
                      </a:lnTo>
                      <a:lnTo>
                        <a:pt x="478" y="224"/>
                      </a:lnTo>
                      <a:lnTo>
                        <a:pt x="478" y="212"/>
                      </a:lnTo>
                      <a:lnTo>
                        <a:pt x="474" y="196"/>
                      </a:lnTo>
                      <a:lnTo>
                        <a:pt x="468" y="166"/>
                      </a:lnTo>
                      <a:lnTo>
                        <a:pt x="468" y="166"/>
                      </a:lnTo>
                      <a:lnTo>
                        <a:pt x="478" y="190"/>
                      </a:lnTo>
                      <a:lnTo>
                        <a:pt x="482" y="204"/>
                      </a:lnTo>
                      <a:lnTo>
                        <a:pt x="484" y="206"/>
                      </a:lnTo>
                      <a:lnTo>
                        <a:pt x="484" y="204"/>
                      </a:lnTo>
                      <a:lnTo>
                        <a:pt x="484" y="204"/>
                      </a:lnTo>
                      <a:lnTo>
                        <a:pt x="478" y="166"/>
                      </a:lnTo>
                      <a:lnTo>
                        <a:pt x="472" y="142"/>
                      </a:lnTo>
                      <a:lnTo>
                        <a:pt x="466" y="128"/>
                      </a:lnTo>
                      <a:lnTo>
                        <a:pt x="460" y="116"/>
                      </a:lnTo>
                      <a:lnTo>
                        <a:pt x="460" y="116"/>
                      </a:lnTo>
                      <a:lnTo>
                        <a:pt x="458" y="110"/>
                      </a:lnTo>
                      <a:lnTo>
                        <a:pt x="448" y="94"/>
                      </a:lnTo>
                      <a:lnTo>
                        <a:pt x="438" y="84"/>
                      </a:lnTo>
                      <a:lnTo>
                        <a:pt x="426" y="72"/>
                      </a:lnTo>
                      <a:lnTo>
                        <a:pt x="412" y="60"/>
                      </a:lnTo>
                      <a:lnTo>
                        <a:pt x="394" y="50"/>
                      </a:lnTo>
                      <a:lnTo>
                        <a:pt x="394" y="50"/>
                      </a:lnTo>
                      <a:lnTo>
                        <a:pt x="372" y="34"/>
                      </a:lnTo>
                      <a:lnTo>
                        <a:pt x="352" y="22"/>
                      </a:lnTo>
                      <a:lnTo>
                        <a:pt x="344" y="20"/>
                      </a:lnTo>
                      <a:lnTo>
                        <a:pt x="334" y="18"/>
                      </a:lnTo>
                      <a:lnTo>
                        <a:pt x="334" y="18"/>
                      </a:lnTo>
                      <a:lnTo>
                        <a:pt x="280" y="18"/>
                      </a:lnTo>
                      <a:lnTo>
                        <a:pt x="280" y="18"/>
                      </a:lnTo>
                      <a:lnTo>
                        <a:pt x="272" y="16"/>
                      </a:lnTo>
                      <a:lnTo>
                        <a:pt x="262" y="14"/>
                      </a:lnTo>
                      <a:lnTo>
                        <a:pt x="240" y="8"/>
                      </a:lnTo>
                      <a:lnTo>
                        <a:pt x="218" y="2"/>
                      </a:lnTo>
                      <a:lnTo>
                        <a:pt x="206" y="0"/>
                      </a:lnTo>
                      <a:lnTo>
                        <a:pt x="196" y="0"/>
                      </a:lnTo>
                      <a:lnTo>
                        <a:pt x="196" y="0"/>
                      </a:lnTo>
                      <a:close/>
                    </a:path>
                  </a:pathLst>
                </a:custGeom>
                <a:solidFill>
                  <a:srgbClr val="6049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2" name="Freeform 61"/>
                <p:cNvSpPr>
                  <a:spLocks/>
                </p:cNvSpPr>
                <p:nvPr/>
              </p:nvSpPr>
              <p:spPr bwMode="auto">
                <a:xfrm>
                  <a:off x="3096" y="678"/>
                  <a:ext cx="64" cy="106"/>
                </a:xfrm>
                <a:custGeom>
                  <a:avLst/>
                  <a:gdLst>
                    <a:gd name="T0" fmla="*/ 28 w 64"/>
                    <a:gd name="T1" fmla="*/ 0 h 106"/>
                    <a:gd name="T2" fmla="*/ 28 w 64"/>
                    <a:gd name="T3" fmla="*/ 0 h 106"/>
                    <a:gd name="T4" fmla="*/ 42 w 64"/>
                    <a:gd name="T5" fmla="*/ 2 h 106"/>
                    <a:gd name="T6" fmla="*/ 48 w 64"/>
                    <a:gd name="T7" fmla="*/ 6 h 106"/>
                    <a:gd name="T8" fmla="*/ 54 w 64"/>
                    <a:gd name="T9" fmla="*/ 10 h 106"/>
                    <a:gd name="T10" fmla="*/ 58 w 64"/>
                    <a:gd name="T11" fmla="*/ 14 h 106"/>
                    <a:gd name="T12" fmla="*/ 60 w 64"/>
                    <a:gd name="T13" fmla="*/ 20 h 106"/>
                    <a:gd name="T14" fmla="*/ 62 w 64"/>
                    <a:gd name="T15" fmla="*/ 26 h 106"/>
                    <a:gd name="T16" fmla="*/ 64 w 64"/>
                    <a:gd name="T17" fmla="*/ 34 h 106"/>
                    <a:gd name="T18" fmla="*/ 64 w 64"/>
                    <a:gd name="T19" fmla="*/ 34 h 106"/>
                    <a:gd name="T20" fmla="*/ 62 w 64"/>
                    <a:gd name="T21" fmla="*/ 48 h 106"/>
                    <a:gd name="T22" fmla="*/ 62 w 64"/>
                    <a:gd name="T23" fmla="*/ 56 h 106"/>
                    <a:gd name="T24" fmla="*/ 60 w 64"/>
                    <a:gd name="T25" fmla="*/ 64 h 106"/>
                    <a:gd name="T26" fmla="*/ 46 w 64"/>
                    <a:gd name="T27" fmla="*/ 98 h 106"/>
                    <a:gd name="T28" fmla="*/ 46 w 64"/>
                    <a:gd name="T29" fmla="*/ 98 h 106"/>
                    <a:gd name="T30" fmla="*/ 46 w 64"/>
                    <a:gd name="T31" fmla="*/ 100 h 106"/>
                    <a:gd name="T32" fmla="*/ 44 w 64"/>
                    <a:gd name="T33" fmla="*/ 104 h 106"/>
                    <a:gd name="T34" fmla="*/ 38 w 64"/>
                    <a:gd name="T35" fmla="*/ 106 h 106"/>
                    <a:gd name="T36" fmla="*/ 34 w 64"/>
                    <a:gd name="T37" fmla="*/ 106 h 106"/>
                    <a:gd name="T38" fmla="*/ 30 w 64"/>
                    <a:gd name="T39" fmla="*/ 106 h 106"/>
                    <a:gd name="T40" fmla="*/ 30 w 64"/>
                    <a:gd name="T41" fmla="*/ 106 h 106"/>
                    <a:gd name="T42" fmla="*/ 22 w 64"/>
                    <a:gd name="T43" fmla="*/ 100 h 106"/>
                    <a:gd name="T44" fmla="*/ 12 w 64"/>
                    <a:gd name="T45" fmla="*/ 90 h 106"/>
                    <a:gd name="T46" fmla="*/ 8 w 64"/>
                    <a:gd name="T47" fmla="*/ 86 h 106"/>
                    <a:gd name="T48" fmla="*/ 4 w 64"/>
                    <a:gd name="T49" fmla="*/ 78 h 106"/>
                    <a:gd name="T50" fmla="*/ 2 w 64"/>
                    <a:gd name="T51" fmla="*/ 70 h 106"/>
                    <a:gd name="T52" fmla="*/ 0 w 64"/>
                    <a:gd name="T53" fmla="*/ 62 h 106"/>
                    <a:gd name="T54" fmla="*/ 0 w 64"/>
                    <a:gd name="T55" fmla="*/ 62 h 106"/>
                    <a:gd name="T56" fmla="*/ 2 w 64"/>
                    <a:gd name="T57" fmla="*/ 42 h 106"/>
                    <a:gd name="T58" fmla="*/ 6 w 64"/>
                    <a:gd name="T59" fmla="*/ 22 h 106"/>
                    <a:gd name="T60" fmla="*/ 10 w 64"/>
                    <a:gd name="T61" fmla="*/ 14 h 106"/>
                    <a:gd name="T62" fmla="*/ 16 w 64"/>
                    <a:gd name="T63" fmla="*/ 6 h 106"/>
                    <a:gd name="T64" fmla="*/ 22 w 64"/>
                    <a:gd name="T65" fmla="*/ 2 h 106"/>
                    <a:gd name="T66" fmla="*/ 28 w 64"/>
                    <a:gd name="T67" fmla="*/ 0 h 106"/>
                    <a:gd name="T68" fmla="*/ 28 w 64"/>
                    <a:gd name="T6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106">
                      <a:moveTo>
                        <a:pt x="28" y="0"/>
                      </a:moveTo>
                      <a:lnTo>
                        <a:pt x="28" y="0"/>
                      </a:lnTo>
                      <a:lnTo>
                        <a:pt x="42" y="2"/>
                      </a:lnTo>
                      <a:lnTo>
                        <a:pt x="48" y="6"/>
                      </a:lnTo>
                      <a:lnTo>
                        <a:pt x="54" y="10"/>
                      </a:lnTo>
                      <a:lnTo>
                        <a:pt x="58" y="14"/>
                      </a:lnTo>
                      <a:lnTo>
                        <a:pt x="60" y="20"/>
                      </a:lnTo>
                      <a:lnTo>
                        <a:pt x="62" y="26"/>
                      </a:lnTo>
                      <a:lnTo>
                        <a:pt x="64" y="34"/>
                      </a:lnTo>
                      <a:lnTo>
                        <a:pt x="64" y="34"/>
                      </a:lnTo>
                      <a:lnTo>
                        <a:pt x="62" y="48"/>
                      </a:lnTo>
                      <a:lnTo>
                        <a:pt x="62" y="56"/>
                      </a:lnTo>
                      <a:lnTo>
                        <a:pt x="60" y="64"/>
                      </a:lnTo>
                      <a:lnTo>
                        <a:pt x="46" y="98"/>
                      </a:lnTo>
                      <a:lnTo>
                        <a:pt x="46" y="98"/>
                      </a:lnTo>
                      <a:lnTo>
                        <a:pt x="46" y="100"/>
                      </a:lnTo>
                      <a:lnTo>
                        <a:pt x="44" y="104"/>
                      </a:lnTo>
                      <a:lnTo>
                        <a:pt x="38" y="106"/>
                      </a:lnTo>
                      <a:lnTo>
                        <a:pt x="34" y="106"/>
                      </a:lnTo>
                      <a:lnTo>
                        <a:pt x="30" y="106"/>
                      </a:lnTo>
                      <a:lnTo>
                        <a:pt x="30" y="106"/>
                      </a:lnTo>
                      <a:lnTo>
                        <a:pt x="22" y="100"/>
                      </a:lnTo>
                      <a:lnTo>
                        <a:pt x="12" y="90"/>
                      </a:lnTo>
                      <a:lnTo>
                        <a:pt x="8" y="86"/>
                      </a:lnTo>
                      <a:lnTo>
                        <a:pt x="4" y="78"/>
                      </a:lnTo>
                      <a:lnTo>
                        <a:pt x="2" y="70"/>
                      </a:lnTo>
                      <a:lnTo>
                        <a:pt x="0" y="62"/>
                      </a:lnTo>
                      <a:lnTo>
                        <a:pt x="0" y="62"/>
                      </a:lnTo>
                      <a:lnTo>
                        <a:pt x="2" y="42"/>
                      </a:lnTo>
                      <a:lnTo>
                        <a:pt x="6" y="22"/>
                      </a:lnTo>
                      <a:lnTo>
                        <a:pt x="10" y="14"/>
                      </a:lnTo>
                      <a:lnTo>
                        <a:pt x="16" y="6"/>
                      </a:lnTo>
                      <a:lnTo>
                        <a:pt x="22" y="2"/>
                      </a:lnTo>
                      <a:lnTo>
                        <a:pt x="28" y="0"/>
                      </a:lnTo>
                      <a:lnTo>
                        <a:pt x="28" y="0"/>
                      </a:lnTo>
                      <a:close/>
                    </a:path>
                  </a:pathLst>
                </a:custGeom>
                <a:solidFill>
                  <a:srgbClr val="FCC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3" name="Freeform 62"/>
                <p:cNvSpPr>
                  <a:spLocks/>
                </p:cNvSpPr>
                <p:nvPr/>
              </p:nvSpPr>
              <p:spPr bwMode="auto">
                <a:xfrm>
                  <a:off x="3108" y="692"/>
                  <a:ext cx="38" cy="84"/>
                </a:xfrm>
                <a:custGeom>
                  <a:avLst/>
                  <a:gdLst>
                    <a:gd name="T0" fmla="*/ 0 w 38"/>
                    <a:gd name="T1" fmla="*/ 26 h 84"/>
                    <a:gd name="T2" fmla="*/ 0 w 38"/>
                    <a:gd name="T3" fmla="*/ 26 h 84"/>
                    <a:gd name="T4" fmla="*/ 4 w 38"/>
                    <a:gd name="T5" fmla="*/ 12 h 84"/>
                    <a:gd name="T6" fmla="*/ 10 w 38"/>
                    <a:gd name="T7" fmla="*/ 4 h 84"/>
                    <a:gd name="T8" fmla="*/ 14 w 38"/>
                    <a:gd name="T9" fmla="*/ 2 h 84"/>
                    <a:gd name="T10" fmla="*/ 18 w 38"/>
                    <a:gd name="T11" fmla="*/ 0 h 84"/>
                    <a:gd name="T12" fmla="*/ 18 w 38"/>
                    <a:gd name="T13" fmla="*/ 0 h 84"/>
                    <a:gd name="T14" fmla="*/ 26 w 38"/>
                    <a:gd name="T15" fmla="*/ 2 h 84"/>
                    <a:gd name="T16" fmla="*/ 32 w 38"/>
                    <a:gd name="T17" fmla="*/ 6 h 84"/>
                    <a:gd name="T18" fmla="*/ 36 w 38"/>
                    <a:gd name="T19" fmla="*/ 12 h 84"/>
                    <a:gd name="T20" fmla="*/ 38 w 38"/>
                    <a:gd name="T21" fmla="*/ 22 h 84"/>
                    <a:gd name="T22" fmla="*/ 38 w 38"/>
                    <a:gd name="T23" fmla="*/ 22 h 84"/>
                    <a:gd name="T24" fmla="*/ 38 w 38"/>
                    <a:gd name="T25" fmla="*/ 36 h 84"/>
                    <a:gd name="T26" fmla="*/ 36 w 38"/>
                    <a:gd name="T27" fmla="*/ 40 h 84"/>
                    <a:gd name="T28" fmla="*/ 36 w 38"/>
                    <a:gd name="T29" fmla="*/ 40 h 84"/>
                    <a:gd name="T30" fmla="*/ 30 w 38"/>
                    <a:gd name="T31" fmla="*/ 42 h 84"/>
                    <a:gd name="T32" fmla="*/ 26 w 38"/>
                    <a:gd name="T33" fmla="*/ 44 h 84"/>
                    <a:gd name="T34" fmla="*/ 26 w 38"/>
                    <a:gd name="T35" fmla="*/ 48 h 84"/>
                    <a:gd name="T36" fmla="*/ 26 w 38"/>
                    <a:gd name="T37" fmla="*/ 50 h 84"/>
                    <a:gd name="T38" fmla="*/ 26 w 38"/>
                    <a:gd name="T39" fmla="*/ 50 h 84"/>
                    <a:gd name="T40" fmla="*/ 28 w 38"/>
                    <a:gd name="T41" fmla="*/ 54 h 84"/>
                    <a:gd name="T42" fmla="*/ 30 w 38"/>
                    <a:gd name="T43" fmla="*/ 56 h 84"/>
                    <a:gd name="T44" fmla="*/ 32 w 38"/>
                    <a:gd name="T45" fmla="*/ 60 h 84"/>
                    <a:gd name="T46" fmla="*/ 34 w 38"/>
                    <a:gd name="T47" fmla="*/ 64 h 84"/>
                    <a:gd name="T48" fmla="*/ 34 w 38"/>
                    <a:gd name="T49" fmla="*/ 64 h 84"/>
                    <a:gd name="T50" fmla="*/ 32 w 38"/>
                    <a:gd name="T51" fmla="*/ 72 h 84"/>
                    <a:gd name="T52" fmla="*/ 28 w 38"/>
                    <a:gd name="T53" fmla="*/ 80 h 84"/>
                    <a:gd name="T54" fmla="*/ 24 w 38"/>
                    <a:gd name="T55" fmla="*/ 82 h 84"/>
                    <a:gd name="T56" fmla="*/ 20 w 38"/>
                    <a:gd name="T57" fmla="*/ 84 h 84"/>
                    <a:gd name="T58" fmla="*/ 16 w 38"/>
                    <a:gd name="T59" fmla="*/ 82 h 84"/>
                    <a:gd name="T60" fmla="*/ 12 w 38"/>
                    <a:gd name="T61" fmla="*/ 78 h 84"/>
                    <a:gd name="T62" fmla="*/ 12 w 38"/>
                    <a:gd name="T63" fmla="*/ 78 h 84"/>
                    <a:gd name="T64" fmla="*/ 4 w 38"/>
                    <a:gd name="T6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84">
                      <a:moveTo>
                        <a:pt x="0" y="26"/>
                      </a:moveTo>
                      <a:lnTo>
                        <a:pt x="0" y="26"/>
                      </a:lnTo>
                      <a:lnTo>
                        <a:pt x="4" y="12"/>
                      </a:lnTo>
                      <a:lnTo>
                        <a:pt x="10" y="4"/>
                      </a:lnTo>
                      <a:lnTo>
                        <a:pt x="14" y="2"/>
                      </a:lnTo>
                      <a:lnTo>
                        <a:pt x="18" y="0"/>
                      </a:lnTo>
                      <a:lnTo>
                        <a:pt x="18" y="0"/>
                      </a:lnTo>
                      <a:lnTo>
                        <a:pt x="26" y="2"/>
                      </a:lnTo>
                      <a:lnTo>
                        <a:pt x="32" y="6"/>
                      </a:lnTo>
                      <a:lnTo>
                        <a:pt x="36" y="12"/>
                      </a:lnTo>
                      <a:lnTo>
                        <a:pt x="38" y="22"/>
                      </a:lnTo>
                      <a:lnTo>
                        <a:pt x="38" y="22"/>
                      </a:lnTo>
                      <a:lnTo>
                        <a:pt x="38" y="36"/>
                      </a:lnTo>
                      <a:lnTo>
                        <a:pt x="36" y="40"/>
                      </a:lnTo>
                      <a:lnTo>
                        <a:pt x="36" y="40"/>
                      </a:lnTo>
                      <a:lnTo>
                        <a:pt x="30" y="42"/>
                      </a:lnTo>
                      <a:lnTo>
                        <a:pt x="26" y="44"/>
                      </a:lnTo>
                      <a:lnTo>
                        <a:pt x="26" y="48"/>
                      </a:lnTo>
                      <a:lnTo>
                        <a:pt x="26" y="50"/>
                      </a:lnTo>
                      <a:lnTo>
                        <a:pt x="26" y="50"/>
                      </a:lnTo>
                      <a:lnTo>
                        <a:pt x="28" y="54"/>
                      </a:lnTo>
                      <a:lnTo>
                        <a:pt x="30" y="56"/>
                      </a:lnTo>
                      <a:lnTo>
                        <a:pt x="32" y="60"/>
                      </a:lnTo>
                      <a:lnTo>
                        <a:pt x="34" y="64"/>
                      </a:lnTo>
                      <a:lnTo>
                        <a:pt x="34" y="64"/>
                      </a:lnTo>
                      <a:lnTo>
                        <a:pt x="32" y="72"/>
                      </a:lnTo>
                      <a:lnTo>
                        <a:pt x="28" y="80"/>
                      </a:lnTo>
                      <a:lnTo>
                        <a:pt x="24" y="82"/>
                      </a:lnTo>
                      <a:lnTo>
                        <a:pt x="20" y="84"/>
                      </a:lnTo>
                      <a:lnTo>
                        <a:pt x="16" y="82"/>
                      </a:lnTo>
                      <a:lnTo>
                        <a:pt x="12" y="78"/>
                      </a:lnTo>
                      <a:lnTo>
                        <a:pt x="12" y="78"/>
                      </a:lnTo>
                      <a:lnTo>
                        <a:pt x="4" y="64"/>
                      </a:lnTo>
                    </a:path>
                  </a:pathLst>
                </a:custGeom>
                <a:noFill/>
                <a:ln w="6350">
                  <a:solidFill>
                    <a:srgbClr val="FAA97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63"/>
                <p:cNvSpPr>
                  <a:spLocks/>
                </p:cNvSpPr>
                <p:nvPr/>
              </p:nvSpPr>
              <p:spPr bwMode="auto">
                <a:xfrm>
                  <a:off x="3118" y="698"/>
                  <a:ext cx="22" cy="30"/>
                </a:xfrm>
                <a:custGeom>
                  <a:avLst/>
                  <a:gdLst>
                    <a:gd name="T0" fmla="*/ 0 w 22"/>
                    <a:gd name="T1" fmla="*/ 30 h 30"/>
                    <a:gd name="T2" fmla="*/ 0 w 22"/>
                    <a:gd name="T3" fmla="*/ 30 h 30"/>
                    <a:gd name="T4" fmla="*/ 10 w 22"/>
                    <a:gd name="T5" fmla="*/ 12 h 30"/>
                    <a:gd name="T6" fmla="*/ 16 w 22"/>
                    <a:gd name="T7" fmla="*/ 2 h 30"/>
                    <a:gd name="T8" fmla="*/ 20 w 22"/>
                    <a:gd name="T9" fmla="*/ 0 h 30"/>
                    <a:gd name="T10" fmla="*/ 22 w 22"/>
                    <a:gd name="T11" fmla="*/ 0 h 30"/>
                  </a:gdLst>
                  <a:ahLst/>
                  <a:cxnLst>
                    <a:cxn ang="0">
                      <a:pos x="T0" y="T1"/>
                    </a:cxn>
                    <a:cxn ang="0">
                      <a:pos x="T2" y="T3"/>
                    </a:cxn>
                    <a:cxn ang="0">
                      <a:pos x="T4" y="T5"/>
                    </a:cxn>
                    <a:cxn ang="0">
                      <a:pos x="T6" y="T7"/>
                    </a:cxn>
                    <a:cxn ang="0">
                      <a:pos x="T8" y="T9"/>
                    </a:cxn>
                    <a:cxn ang="0">
                      <a:pos x="T10" y="T11"/>
                    </a:cxn>
                  </a:cxnLst>
                  <a:rect l="0" t="0" r="r" b="b"/>
                  <a:pathLst>
                    <a:path w="22" h="30">
                      <a:moveTo>
                        <a:pt x="0" y="30"/>
                      </a:moveTo>
                      <a:lnTo>
                        <a:pt x="0" y="30"/>
                      </a:lnTo>
                      <a:lnTo>
                        <a:pt x="10" y="12"/>
                      </a:lnTo>
                      <a:lnTo>
                        <a:pt x="16" y="2"/>
                      </a:lnTo>
                      <a:lnTo>
                        <a:pt x="20" y="0"/>
                      </a:lnTo>
                      <a:lnTo>
                        <a:pt x="22" y="0"/>
                      </a:lnTo>
                    </a:path>
                  </a:pathLst>
                </a:custGeom>
                <a:noFill/>
                <a:ln w="6350">
                  <a:solidFill>
                    <a:srgbClr val="FAA97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64"/>
                <p:cNvSpPr>
                  <a:spLocks/>
                </p:cNvSpPr>
                <p:nvPr/>
              </p:nvSpPr>
              <p:spPr bwMode="auto">
                <a:xfrm>
                  <a:off x="3196" y="794"/>
                  <a:ext cx="152" cy="142"/>
                </a:xfrm>
                <a:custGeom>
                  <a:avLst/>
                  <a:gdLst>
                    <a:gd name="T0" fmla="*/ 152 w 152"/>
                    <a:gd name="T1" fmla="*/ 120 h 142"/>
                    <a:gd name="T2" fmla="*/ 152 w 152"/>
                    <a:gd name="T3" fmla="*/ 120 h 142"/>
                    <a:gd name="T4" fmla="*/ 146 w 152"/>
                    <a:gd name="T5" fmla="*/ 112 h 142"/>
                    <a:gd name="T6" fmla="*/ 130 w 152"/>
                    <a:gd name="T7" fmla="*/ 96 h 142"/>
                    <a:gd name="T8" fmla="*/ 112 w 152"/>
                    <a:gd name="T9" fmla="*/ 82 h 142"/>
                    <a:gd name="T10" fmla="*/ 102 w 152"/>
                    <a:gd name="T11" fmla="*/ 74 h 142"/>
                    <a:gd name="T12" fmla="*/ 102 w 152"/>
                    <a:gd name="T13" fmla="*/ 74 h 142"/>
                    <a:gd name="T14" fmla="*/ 80 w 152"/>
                    <a:gd name="T15" fmla="*/ 62 h 142"/>
                    <a:gd name="T16" fmla="*/ 66 w 152"/>
                    <a:gd name="T17" fmla="*/ 52 h 142"/>
                    <a:gd name="T18" fmla="*/ 4 w 152"/>
                    <a:gd name="T19" fmla="*/ 0 h 142"/>
                    <a:gd name="T20" fmla="*/ 0 w 152"/>
                    <a:gd name="T21" fmla="*/ 6 h 142"/>
                    <a:gd name="T22" fmla="*/ 62 w 152"/>
                    <a:gd name="T23" fmla="*/ 58 h 142"/>
                    <a:gd name="T24" fmla="*/ 62 w 152"/>
                    <a:gd name="T25" fmla="*/ 58 h 142"/>
                    <a:gd name="T26" fmla="*/ 78 w 152"/>
                    <a:gd name="T27" fmla="*/ 68 h 142"/>
                    <a:gd name="T28" fmla="*/ 90 w 152"/>
                    <a:gd name="T29" fmla="*/ 74 h 142"/>
                    <a:gd name="T30" fmla="*/ 100 w 152"/>
                    <a:gd name="T31" fmla="*/ 80 h 142"/>
                    <a:gd name="T32" fmla="*/ 100 w 152"/>
                    <a:gd name="T33" fmla="*/ 80 h 142"/>
                    <a:gd name="T34" fmla="*/ 108 w 152"/>
                    <a:gd name="T35" fmla="*/ 86 h 142"/>
                    <a:gd name="T36" fmla="*/ 120 w 152"/>
                    <a:gd name="T37" fmla="*/ 96 h 142"/>
                    <a:gd name="T38" fmla="*/ 144 w 152"/>
                    <a:gd name="T39" fmla="*/ 118 h 142"/>
                    <a:gd name="T40" fmla="*/ 144 w 152"/>
                    <a:gd name="T41" fmla="*/ 118 h 142"/>
                    <a:gd name="T42" fmla="*/ 140 w 152"/>
                    <a:gd name="T43" fmla="*/ 120 h 142"/>
                    <a:gd name="T44" fmla="*/ 136 w 152"/>
                    <a:gd name="T45" fmla="*/ 124 h 142"/>
                    <a:gd name="T46" fmla="*/ 136 w 152"/>
                    <a:gd name="T47" fmla="*/ 124 h 142"/>
                    <a:gd name="T48" fmla="*/ 134 w 152"/>
                    <a:gd name="T49" fmla="*/ 130 h 142"/>
                    <a:gd name="T50" fmla="*/ 132 w 152"/>
                    <a:gd name="T51" fmla="*/ 134 h 142"/>
                    <a:gd name="T52" fmla="*/ 132 w 152"/>
                    <a:gd name="T53" fmla="*/ 138 h 142"/>
                    <a:gd name="T54" fmla="*/ 134 w 152"/>
                    <a:gd name="T55" fmla="*/ 140 h 142"/>
                    <a:gd name="T56" fmla="*/ 134 w 152"/>
                    <a:gd name="T57" fmla="*/ 140 h 142"/>
                    <a:gd name="T58" fmla="*/ 138 w 152"/>
                    <a:gd name="T59" fmla="*/ 142 h 142"/>
                    <a:gd name="T60" fmla="*/ 140 w 152"/>
                    <a:gd name="T61" fmla="*/ 140 h 142"/>
                    <a:gd name="T62" fmla="*/ 144 w 152"/>
                    <a:gd name="T63" fmla="*/ 138 h 142"/>
                    <a:gd name="T64" fmla="*/ 148 w 152"/>
                    <a:gd name="T65" fmla="*/ 134 h 142"/>
                    <a:gd name="T66" fmla="*/ 148 w 152"/>
                    <a:gd name="T67" fmla="*/ 134 h 142"/>
                    <a:gd name="T68" fmla="*/ 152 w 152"/>
                    <a:gd name="T69" fmla="*/ 126 h 142"/>
                    <a:gd name="T70" fmla="*/ 152 w 152"/>
                    <a:gd name="T71" fmla="*/ 120 h 142"/>
                    <a:gd name="T72" fmla="*/ 152 w 152"/>
                    <a:gd name="T73"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42">
                      <a:moveTo>
                        <a:pt x="152" y="120"/>
                      </a:moveTo>
                      <a:lnTo>
                        <a:pt x="152" y="120"/>
                      </a:lnTo>
                      <a:lnTo>
                        <a:pt x="146" y="112"/>
                      </a:lnTo>
                      <a:lnTo>
                        <a:pt x="130" y="96"/>
                      </a:lnTo>
                      <a:lnTo>
                        <a:pt x="112" y="82"/>
                      </a:lnTo>
                      <a:lnTo>
                        <a:pt x="102" y="74"/>
                      </a:lnTo>
                      <a:lnTo>
                        <a:pt x="102" y="74"/>
                      </a:lnTo>
                      <a:lnTo>
                        <a:pt x="80" y="62"/>
                      </a:lnTo>
                      <a:lnTo>
                        <a:pt x="66" y="52"/>
                      </a:lnTo>
                      <a:lnTo>
                        <a:pt x="4" y="0"/>
                      </a:lnTo>
                      <a:lnTo>
                        <a:pt x="0" y="6"/>
                      </a:lnTo>
                      <a:lnTo>
                        <a:pt x="62" y="58"/>
                      </a:lnTo>
                      <a:lnTo>
                        <a:pt x="62" y="58"/>
                      </a:lnTo>
                      <a:lnTo>
                        <a:pt x="78" y="68"/>
                      </a:lnTo>
                      <a:lnTo>
                        <a:pt x="90" y="74"/>
                      </a:lnTo>
                      <a:lnTo>
                        <a:pt x="100" y="80"/>
                      </a:lnTo>
                      <a:lnTo>
                        <a:pt x="100" y="80"/>
                      </a:lnTo>
                      <a:lnTo>
                        <a:pt x="108" y="86"/>
                      </a:lnTo>
                      <a:lnTo>
                        <a:pt x="120" y="96"/>
                      </a:lnTo>
                      <a:lnTo>
                        <a:pt x="144" y="118"/>
                      </a:lnTo>
                      <a:lnTo>
                        <a:pt x="144" y="118"/>
                      </a:lnTo>
                      <a:lnTo>
                        <a:pt x="140" y="120"/>
                      </a:lnTo>
                      <a:lnTo>
                        <a:pt x="136" y="124"/>
                      </a:lnTo>
                      <a:lnTo>
                        <a:pt x="136" y="124"/>
                      </a:lnTo>
                      <a:lnTo>
                        <a:pt x="134" y="130"/>
                      </a:lnTo>
                      <a:lnTo>
                        <a:pt x="132" y="134"/>
                      </a:lnTo>
                      <a:lnTo>
                        <a:pt x="132" y="138"/>
                      </a:lnTo>
                      <a:lnTo>
                        <a:pt x="134" y="140"/>
                      </a:lnTo>
                      <a:lnTo>
                        <a:pt x="134" y="140"/>
                      </a:lnTo>
                      <a:lnTo>
                        <a:pt x="138" y="142"/>
                      </a:lnTo>
                      <a:lnTo>
                        <a:pt x="140" y="140"/>
                      </a:lnTo>
                      <a:lnTo>
                        <a:pt x="144" y="138"/>
                      </a:lnTo>
                      <a:lnTo>
                        <a:pt x="148" y="134"/>
                      </a:lnTo>
                      <a:lnTo>
                        <a:pt x="148" y="134"/>
                      </a:lnTo>
                      <a:lnTo>
                        <a:pt x="152" y="126"/>
                      </a:lnTo>
                      <a:lnTo>
                        <a:pt x="152" y="120"/>
                      </a:lnTo>
                      <a:lnTo>
                        <a:pt x="152" y="1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6" name="Freeform 65"/>
                <p:cNvSpPr>
                  <a:spLocks/>
                </p:cNvSpPr>
                <p:nvPr/>
              </p:nvSpPr>
              <p:spPr bwMode="auto">
                <a:xfrm>
                  <a:off x="3194" y="482"/>
                  <a:ext cx="48" cy="108"/>
                </a:xfrm>
                <a:custGeom>
                  <a:avLst/>
                  <a:gdLst>
                    <a:gd name="T0" fmla="*/ 22 w 48"/>
                    <a:gd name="T1" fmla="*/ 0 h 108"/>
                    <a:gd name="T2" fmla="*/ 48 w 48"/>
                    <a:gd name="T3" fmla="*/ 8 h 108"/>
                    <a:gd name="T4" fmla="*/ 48 w 48"/>
                    <a:gd name="T5" fmla="*/ 8 h 108"/>
                    <a:gd name="T6" fmla="*/ 36 w 48"/>
                    <a:gd name="T7" fmla="*/ 28 h 108"/>
                    <a:gd name="T8" fmla="*/ 26 w 48"/>
                    <a:gd name="T9" fmla="*/ 44 h 108"/>
                    <a:gd name="T10" fmla="*/ 20 w 48"/>
                    <a:gd name="T11" fmla="*/ 62 h 108"/>
                    <a:gd name="T12" fmla="*/ 20 w 48"/>
                    <a:gd name="T13" fmla="*/ 62 h 108"/>
                    <a:gd name="T14" fmla="*/ 10 w 48"/>
                    <a:gd name="T15" fmla="*/ 92 h 108"/>
                    <a:gd name="T16" fmla="*/ 4 w 48"/>
                    <a:gd name="T17" fmla="*/ 108 h 108"/>
                    <a:gd name="T18" fmla="*/ 0 w 48"/>
                    <a:gd name="T19" fmla="*/ 106 h 108"/>
                    <a:gd name="T20" fmla="*/ 12 w 48"/>
                    <a:gd name="T21" fmla="*/ 56 h 108"/>
                    <a:gd name="T22" fmla="*/ 12 w 48"/>
                    <a:gd name="T23" fmla="*/ 56 h 108"/>
                    <a:gd name="T24" fmla="*/ 16 w 48"/>
                    <a:gd name="T25" fmla="*/ 30 h 108"/>
                    <a:gd name="T26" fmla="*/ 22 w 48"/>
                    <a:gd name="T27" fmla="*/ 0 h 108"/>
                    <a:gd name="T28" fmla="*/ 22 w 48"/>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08">
                      <a:moveTo>
                        <a:pt x="22" y="0"/>
                      </a:moveTo>
                      <a:lnTo>
                        <a:pt x="48" y="8"/>
                      </a:lnTo>
                      <a:lnTo>
                        <a:pt x="48" y="8"/>
                      </a:lnTo>
                      <a:lnTo>
                        <a:pt x="36" y="28"/>
                      </a:lnTo>
                      <a:lnTo>
                        <a:pt x="26" y="44"/>
                      </a:lnTo>
                      <a:lnTo>
                        <a:pt x="20" y="62"/>
                      </a:lnTo>
                      <a:lnTo>
                        <a:pt x="20" y="62"/>
                      </a:lnTo>
                      <a:lnTo>
                        <a:pt x="10" y="92"/>
                      </a:lnTo>
                      <a:lnTo>
                        <a:pt x="4" y="108"/>
                      </a:lnTo>
                      <a:lnTo>
                        <a:pt x="0" y="106"/>
                      </a:lnTo>
                      <a:lnTo>
                        <a:pt x="12" y="56"/>
                      </a:lnTo>
                      <a:lnTo>
                        <a:pt x="12" y="56"/>
                      </a:lnTo>
                      <a:lnTo>
                        <a:pt x="16" y="30"/>
                      </a:lnTo>
                      <a:lnTo>
                        <a:pt x="22" y="0"/>
                      </a:lnTo>
                      <a:lnTo>
                        <a:pt x="2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7" name="Freeform 66"/>
                <p:cNvSpPr>
                  <a:spLocks/>
                </p:cNvSpPr>
                <p:nvPr/>
              </p:nvSpPr>
              <p:spPr bwMode="auto">
                <a:xfrm>
                  <a:off x="3090" y="702"/>
                  <a:ext cx="104" cy="104"/>
                </a:xfrm>
                <a:custGeom>
                  <a:avLst/>
                  <a:gdLst>
                    <a:gd name="T0" fmla="*/ 0 w 104"/>
                    <a:gd name="T1" fmla="*/ 52 h 104"/>
                    <a:gd name="T2" fmla="*/ 0 w 104"/>
                    <a:gd name="T3" fmla="*/ 52 h 104"/>
                    <a:gd name="T4" fmla="*/ 2 w 104"/>
                    <a:gd name="T5" fmla="*/ 42 h 104"/>
                    <a:gd name="T6" fmla="*/ 4 w 104"/>
                    <a:gd name="T7" fmla="*/ 32 h 104"/>
                    <a:gd name="T8" fmla="*/ 10 w 104"/>
                    <a:gd name="T9" fmla="*/ 24 h 104"/>
                    <a:gd name="T10" fmla="*/ 16 w 104"/>
                    <a:gd name="T11" fmla="*/ 16 h 104"/>
                    <a:gd name="T12" fmla="*/ 24 w 104"/>
                    <a:gd name="T13" fmla="*/ 10 h 104"/>
                    <a:gd name="T14" fmla="*/ 32 w 104"/>
                    <a:gd name="T15" fmla="*/ 4 h 104"/>
                    <a:gd name="T16" fmla="*/ 42 w 104"/>
                    <a:gd name="T17" fmla="*/ 2 h 104"/>
                    <a:gd name="T18" fmla="*/ 52 w 104"/>
                    <a:gd name="T19" fmla="*/ 0 h 104"/>
                    <a:gd name="T20" fmla="*/ 52 w 104"/>
                    <a:gd name="T21" fmla="*/ 0 h 104"/>
                    <a:gd name="T22" fmla="*/ 64 w 104"/>
                    <a:gd name="T23" fmla="*/ 2 h 104"/>
                    <a:gd name="T24" fmla="*/ 72 w 104"/>
                    <a:gd name="T25" fmla="*/ 4 h 104"/>
                    <a:gd name="T26" fmla="*/ 82 w 104"/>
                    <a:gd name="T27" fmla="*/ 10 h 104"/>
                    <a:gd name="T28" fmla="*/ 90 w 104"/>
                    <a:gd name="T29" fmla="*/ 16 h 104"/>
                    <a:gd name="T30" fmla="*/ 96 w 104"/>
                    <a:gd name="T31" fmla="*/ 24 h 104"/>
                    <a:gd name="T32" fmla="*/ 100 w 104"/>
                    <a:gd name="T33" fmla="*/ 32 h 104"/>
                    <a:gd name="T34" fmla="*/ 104 w 104"/>
                    <a:gd name="T35" fmla="*/ 42 h 104"/>
                    <a:gd name="T36" fmla="*/ 104 w 104"/>
                    <a:gd name="T37" fmla="*/ 52 h 104"/>
                    <a:gd name="T38" fmla="*/ 104 w 104"/>
                    <a:gd name="T39" fmla="*/ 52 h 104"/>
                    <a:gd name="T40" fmla="*/ 104 w 104"/>
                    <a:gd name="T41" fmla="*/ 64 h 104"/>
                    <a:gd name="T42" fmla="*/ 100 w 104"/>
                    <a:gd name="T43" fmla="*/ 74 h 104"/>
                    <a:gd name="T44" fmla="*/ 96 w 104"/>
                    <a:gd name="T45" fmla="*/ 82 h 104"/>
                    <a:gd name="T46" fmla="*/ 90 w 104"/>
                    <a:gd name="T47" fmla="*/ 90 h 104"/>
                    <a:gd name="T48" fmla="*/ 82 w 104"/>
                    <a:gd name="T49" fmla="*/ 96 h 104"/>
                    <a:gd name="T50" fmla="*/ 72 w 104"/>
                    <a:gd name="T51" fmla="*/ 100 h 104"/>
                    <a:gd name="T52" fmla="*/ 64 w 104"/>
                    <a:gd name="T53" fmla="*/ 104 h 104"/>
                    <a:gd name="T54" fmla="*/ 52 w 104"/>
                    <a:gd name="T55" fmla="*/ 104 h 104"/>
                    <a:gd name="T56" fmla="*/ 52 w 104"/>
                    <a:gd name="T57" fmla="*/ 104 h 104"/>
                    <a:gd name="T58" fmla="*/ 42 w 104"/>
                    <a:gd name="T59" fmla="*/ 104 h 104"/>
                    <a:gd name="T60" fmla="*/ 32 w 104"/>
                    <a:gd name="T61" fmla="*/ 100 h 104"/>
                    <a:gd name="T62" fmla="*/ 24 w 104"/>
                    <a:gd name="T63" fmla="*/ 96 h 104"/>
                    <a:gd name="T64" fmla="*/ 16 w 104"/>
                    <a:gd name="T65" fmla="*/ 90 h 104"/>
                    <a:gd name="T66" fmla="*/ 10 w 104"/>
                    <a:gd name="T67" fmla="*/ 82 h 104"/>
                    <a:gd name="T68" fmla="*/ 4 w 104"/>
                    <a:gd name="T69" fmla="*/ 74 h 104"/>
                    <a:gd name="T70" fmla="*/ 2 w 104"/>
                    <a:gd name="T71" fmla="*/ 64 h 104"/>
                    <a:gd name="T72" fmla="*/ 0 w 104"/>
                    <a:gd name="T73" fmla="*/ 52 h 104"/>
                    <a:gd name="T74" fmla="*/ 0 w 104"/>
                    <a:gd name="T75"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0" y="52"/>
                      </a:moveTo>
                      <a:lnTo>
                        <a:pt x="0" y="52"/>
                      </a:lnTo>
                      <a:lnTo>
                        <a:pt x="2" y="42"/>
                      </a:lnTo>
                      <a:lnTo>
                        <a:pt x="4" y="32"/>
                      </a:lnTo>
                      <a:lnTo>
                        <a:pt x="10" y="24"/>
                      </a:lnTo>
                      <a:lnTo>
                        <a:pt x="16" y="16"/>
                      </a:lnTo>
                      <a:lnTo>
                        <a:pt x="24" y="10"/>
                      </a:lnTo>
                      <a:lnTo>
                        <a:pt x="32" y="4"/>
                      </a:lnTo>
                      <a:lnTo>
                        <a:pt x="42" y="2"/>
                      </a:lnTo>
                      <a:lnTo>
                        <a:pt x="52" y="0"/>
                      </a:lnTo>
                      <a:lnTo>
                        <a:pt x="52" y="0"/>
                      </a:lnTo>
                      <a:lnTo>
                        <a:pt x="64" y="2"/>
                      </a:lnTo>
                      <a:lnTo>
                        <a:pt x="72" y="4"/>
                      </a:lnTo>
                      <a:lnTo>
                        <a:pt x="82" y="10"/>
                      </a:lnTo>
                      <a:lnTo>
                        <a:pt x="90" y="16"/>
                      </a:lnTo>
                      <a:lnTo>
                        <a:pt x="96" y="24"/>
                      </a:lnTo>
                      <a:lnTo>
                        <a:pt x="100" y="32"/>
                      </a:lnTo>
                      <a:lnTo>
                        <a:pt x="104" y="42"/>
                      </a:lnTo>
                      <a:lnTo>
                        <a:pt x="104" y="52"/>
                      </a:lnTo>
                      <a:lnTo>
                        <a:pt x="104" y="52"/>
                      </a:lnTo>
                      <a:lnTo>
                        <a:pt x="104" y="64"/>
                      </a:lnTo>
                      <a:lnTo>
                        <a:pt x="100" y="74"/>
                      </a:lnTo>
                      <a:lnTo>
                        <a:pt x="96" y="82"/>
                      </a:lnTo>
                      <a:lnTo>
                        <a:pt x="90" y="90"/>
                      </a:lnTo>
                      <a:lnTo>
                        <a:pt x="82" y="96"/>
                      </a:lnTo>
                      <a:lnTo>
                        <a:pt x="72" y="100"/>
                      </a:lnTo>
                      <a:lnTo>
                        <a:pt x="64" y="104"/>
                      </a:lnTo>
                      <a:lnTo>
                        <a:pt x="52" y="104"/>
                      </a:lnTo>
                      <a:lnTo>
                        <a:pt x="52" y="104"/>
                      </a:lnTo>
                      <a:lnTo>
                        <a:pt x="42" y="104"/>
                      </a:lnTo>
                      <a:lnTo>
                        <a:pt x="32" y="100"/>
                      </a:lnTo>
                      <a:lnTo>
                        <a:pt x="24" y="96"/>
                      </a:lnTo>
                      <a:lnTo>
                        <a:pt x="16" y="90"/>
                      </a:lnTo>
                      <a:lnTo>
                        <a:pt x="10" y="82"/>
                      </a:lnTo>
                      <a:lnTo>
                        <a:pt x="4" y="74"/>
                      </a:lnTo>
                      <a:lnTo>
                        <a:pt x="2" y="64"/>
                      </a:lnTo>
                      <a:lnTo>
                        <a:pt x="0" y="52"/>
                      </a:lnTo>
                      <a:lnTo>
                        <a:pt x="0" y="52"/>
                      </a:lnTo>
                      <a:close/>
                    </a:path>
                  </a:pathLst>
                </a:custGeom>
                <a:solidFill>
                  <a:srgbClr val="111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8" name="Freeform 67"/>
                <p:cNvSpPr>
                  <a:spLocks/>
                </p:cNvSpPr>
                <p:nvPr/>
              </p:nvSpPr>
              <p:spPr bwMode="auto">
                <a:xfrm>
                  <a:off x="3104" y="588"/>
                  <a:ext cx="98" cy="206"/>
                </a:xfrm>
                <a:custGeom>
                  <a:avLst/>
                  <a:gdLst>
                    <a:gd name="T0" fmla="*/ 92 w 98"/>
                    <a:gd name="T1" fmla="*/ 50 h 206"/>
                    <a:gd name="T2" fmla="*/ 92 w 98"/>
                    <a:gd name="T3" fmla="*/ 50 h 206"/>
                    <a:gd name="T4" fmla="*/ 96 w 98"/>
                    <a:gd name="T5" fmla="*/ 32 h 206"/>
                    <a:gd name="T6" fmla="*/ 98 w 98"/>
                    <a:gd name="T7" fmla="*/ 18 h 206"/>
                    <a:gd name="T8" fmla="*/ 98 w 98"/>
                    <a:gd name="T9" fmla="*/ 8 h 206"/>
                    <a:gd name="T10" fmla="*/ 98 w 98"/>
                    <a:gd name="T11" fmla="*/ 8 h 206"/>
                    <a:gd name="T12" fmla="*/ 96 w 98"/>
                    <a:gd name="T13" fmla="*/ 4 h 206"/>
                    <a:gd name="T14" fmla="*/ 92 w 98"/>
                    <a:gd name="T15" fmla="*/ 0 h 206"/>
                    <a:gd name="T16" fmla="*/ 90 w 98"/>
                    <a:gd name="T17" fmla="*/ 0 h 206"/>
                    <a:gd name="T18" fmla="*/ 88 w 98"/>
                    <a:gd name="T19" fmla="*/ 0 h 206"/>
                    <a:gd name="T20" fmla="*/ 84 w 98"/>
                    <a:gd name="T21" fmla="*/ 4 h 206"/>
                    <a:gd name="T22" fmla="*/ 82 w 98"/>
                    <a:gd name="T23" fmla="*/ 6 h 206"/>
                    <a:gd name="T24" fmla="*/ 82 w 98"/>
                    <a:gd name="T25" fmla="*/ 6 h 206"/>
                    <a:gd name="T26" fmla="*/ 60 w 98"/>
                    <a:gd name="T27" fmla="*/ 78 h 206"/>
                    <a:gd name="T28" fmla="*/ 60 w 98"/>
                    <a:gd name="T29" fmla="*/ 78 h 206"/>
                    <a:gd name="T30" fmla="*/ 54 w 98"/>
                    <a:gd name="T31" fmla="*/ 96 h 206"/>
                    <a:gd name="T32" fmla="*/ 46 w 98"/>
                    <a:gd name="T33" fmla="*/ 110 h 206"/>
                    <a:gd name="T34" fmla="*/ 34 w 98"/>
                    <a:gd name="T35" fmla="*/ 128 h 206"/>
                    <a:gd name="T36" fmla="*/ 34 w 98"/>
                    <a:gd name="T37" fmla="*/ 128 h 206"/>
                    <a:gd name="T38" fmla="*/ 28 w 98"/>
                    <a:gd name="T39" fmla="*/ 130 h 206"/>
                    <a:gd name="T40" fmla="*/ 22 w 98"/>
                    <a:gd name="T41" fmla="*/ 132 h 206"/>
                    <a:gd name="T42" fmla="*/ 16 w 98"/>
                    <a:gd name="T43" fmla="*/ 136 h 206"/>
                    <a:gd name="T44" fmla="*/ 10 w 98"/>
                    <a:gd name="T45" fmla="*/ 140 h 206"/>
                    <a:gd name="T46" fmla="*/ 6 w 98"/>
                    <a:gd name="T47" fmla="*/ 146 h 206"/>
                    <a:gd name="T48" fmla="*/ 2 w 98"/>
                    <a:gd name="T49" fmla="*/ 152 h 206"/>
                    <a:gd name="T50" fmla="*/ 0 w 98"/>
                    <a:gd name="T51" fmla="*/ 160 h 206"/>
                    <a:gd name="T52" fmla="*/ 0 w 98"/>
                    <a:gd name="T53" fmla="*/ 166 h 206"/>
                    <a:gd name="T54" fmla="*/ 0 w 98"/>
                    <a:gd name="T55" fmla="*/ 166 h 206"/>
                    <a:gd name="T56" fmla="*/ 0 w 98"/>
                    <a:gd name="T57" fmla="*/ 174 h 206"/>
                    <a:gd name="T58" fmla="*/ 4 w 98"/>
                    <a:gd name="T59" fmla="*/ 182 h 206"/>
                    <a:gd name="T60" fmla="*/ 6 w 98"/>
                    <a:gd name="T61" fmla="*/ 188 h 206"/>
                    <a:gd name="T62" fmla="*/ 12 w 98"/>
                    <a:gd name="T63" fmla="*/ 194 h 206"/>
                    <a:gd name="T64" fmla="*/ 18 w 98"/>
                    <a:gd name="T65" fmla="*/ 198 h 206"/>
                    <a:gd name="T66" fmla="*/ 24 w 98"/>
                    <a:gd name="T67" fmla="*/ 202 h 206"/>
                    <a:gd name="T68" fmla="*/ 30 w 98"/>
                    <a:gd name="T69" fmla="*/ 204 h 206"/>
                    <a:gd name="T70" fmla="*/ 38 w 98"/>
                    <a:gd name="T71" fmla="*/ 206 h 206"/>
                    <a:gd name="T72" fmla="*/ 38 w 98"/>
                    <a:gd name="T73" fmla="*/ 206 h 206"/>
                    <a:gd name="T74" fmla="*/ 46 w 98"/>
                    <a:gd name="T75" fmla="*/ 204 h 206"/>
                    <a:gd name="T76" fmla="*/ 54 w 98"/>
                    <a:gd name="T77" fmla="*/ 202 h 206"/>
                    <a:gd name="T78" fmla="*/ 60 w 98"/>
                    <a:gd name="T79" fmla="*/ 198 h 206"/>
                    <a:gd name="T80" fmla="*/ 66 w 98"/>
                    <a:gd name="T81" fmla="*/ 194 h 206"/>
                    <a:gd name="T82" fmla="*/ 70 w 98"/>
                    <a:gd name="T83" fmla="*/ 188 h 206"/>
                    <a:gd name="T84" fmla="*/ 74 w 98"/>
                    <a:gd name="T85" fmla="*/ 182 h 206"/>
                    <a:gd name="T86" fmla="*/ 76 w 98"/>
                    <a:gd name="T87" fmla="*/ 174 h 206"/>
                    <a:gd name="T88" fmla="*/ 78 w 98"/>
                    <a:gd name="T89" fmla="*/ 166 h 206"/>
                    <a:gd name="T90" fmla="*/ 78 w 98"/>
                    <a:gd name="T91" fmla="*/ 166 h 206"/>
                    <a:gd name="T92" fmla="*/ 76 w 98"/>
                    <a:gd name="T93" fmla="*/ 160 h 206"/>
                    <a:gd name="T94" fmla="*/ 74 w 98"/>
                    <a:gd name="T95" fmla="*/ 152 h 206"/>
                    <a:gd name="T96" fmla="*/ 72 w 98"/>
                    <a:gd name="T97" fmla="*/ 146 h 206"/>
                    <a:gd name="T98" fmla="*/ 68 w 98"/>
                    <a:gd name="T99" fmla="*/ 142 h 206"/>
                    <a:gd name="T100" fmla="*/ 68 w 98"/>
                    <a:gd name="T101" fmla="*/ 142 h 206"/>
                    <a:gd name="T102" fmla="*/ 68 w 98"/>
                    <a:gd name="T103" fmla="*/ 142 h 206"/>
                    <a:gd name="T104" fmla="*/ 70 w 98"/>
                    <a:gd name="T105" fmla="*/ 126 h 206"/>
                    <a:gd name="T106" fmla="*/ 76 w 98"/>
                    <a:gd name="T107" fmla="*/ 102 h 206"/>
                    <a:gd name="T108" fmla="*/ 92 w 98"/>
                    <a:gd name="T109" fmla="*/ 50 h 206"/>
                    <a:gd name="T110" fmla="*/ 92 w 98"/>
                    <a:gd name="T111"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206">
                      <a:moveTo>
                        <a:pt x="92" y="50"/>
                      </a:moveTo>
                      <a:lnTo>
                        <a:pt x="92" y="50"/>
                      </a:lnTo>
                      <a:lnTo>
                        <a:pt x="96" y="32"/>
                      </a:lnTo>
                      <a:lnTo>
                        <a:pt x="98" y="18"/>
                      </a:lnTo>
                      <a:lnTo>
                        <a:pt x="98" y="8"/>
                      </a:lnTo>
                      <a:lnTo>
                        <a:pt x="98" y="8"/>
                      </a:lnTo>
                      <a:lnTo>
                        <a:pt x="96" y="4"/>
                      </a:lnTo>
                      <a:lnTo>
                        <a:pt x="92" y="0"/>
                      </a:lnTo>
                      <a:lnTo>
                        <a:pt x="90" y="0"/>
                      </a:lnTo>
                      <a:lnTo>
                        <a:pt x="88" y="0"/>
                      </a:lnTo>
                      <a:lnTo>
                        <a:pt x="84" y="4"/>
                      </a:lnTo>
                      <a:lnTo>
                        <a:pt x="82" y="6"/>
                      </a:lnTo>
                      <a:lnTo>
                        <a:pt x="82" y="6"/>
                      </a:lnTo>
                      <a:lnTo>
                        <a:pt x="60" y="78"/>
                      </a:lnTo>
                      <a:lnTo>
                        <a:pt x="60" y="78"/>
                      </a:lnTo>
                      <a:lnTo>
                        <a:pt x="54" y="96"/>
                      </a:lnTo>
                      <a:lnTo>
                        <a:pt x="46" y="110"/>
                      </a:lnTo>
                      <a:lnTo>
                        <a:pt x="34" y="128"/>
                      </a:lnTo>
                      <a:lnTo>
                        <a:pt x="34" y="128"/>
                      </a:lnTo>
                      <a:lnTo>
                        <a:pt x="28" y="130"/>
                      </a:lnTo>
                      <a:lnTo>
                        <a:pt x="22" y="132"/>
                      </a:lnTo>
                      <a:lnTo>
                        <a:pt x="16" y="136"/>
                      </a:lnTo>
                      <a:lnTo>
                        <a:pt x="10" y="140"/>
                      </a:lnTo>
                      <a:lnTo>
                        <a:pt x="6" y="146"/>
                      </a:lnTo>
                      <a:lnTo>
                        <a:pt x="2" y="152"/>
                      </a:lnTo>
                      <a:lnTo>
                        <a:pt x="0" y="160"/>
                      </a:lnTo>
                      <a:lnTo>
                        <a:pt x="0" y="166"/>
                      </a:lnTo>
                      <a:lnTo>
                        <a:pt x="0" y="166"/>
                      </a:lnTo>
                      <a:lnTo>
                        <a:pt x="0" y="174"/>
                      </a:lnTo>
                      <a:lnTo>
                        <a:pt x="4" y="182"/>
                      </a:lnTo>
                      <a:lnTo>
                        <a:pt x="6" y="188"/>
                      </a:lnTo>
                      <a:lnTo>
                        <a:pt x="12" y="194"/>
                      </a:lnTo>
                      <a:lnTo>
                        <a:pt x="18" y="198"/>
                      </a:lnTo>
                      <a:lnTo>
                        <a:pt x="24" y="202"/>
                      </a:lnTo>
                      <a:lnTo>
                        <a:pt x="30" y="204"/>
                      </a:lnTo>
                      <a:lnTo>
                        <a:pt x="38" y="206"/>
                      </a:lnTo>
                      <a:lnTo>
                        <a:pt x="38" y="206"/>
                      </a:lnTo>
                      <a:lnTo>
                        <a:pt x="46" y="204"/>
                      </a:lnTo>
                      <a:lnTo>
                        <a:pt x="54" y="202"/>
                      </a:lnTo>
                      <a:lnTo>
                        <a:pt x="60" y="198"/>
                      </a:lnTo>
                      <a:lnTo>
                        <a:pt x="66" y="194"/>
                      </a:lnTo>
                      <a:lnTo>
                        <a:pt x="70" y="188"/>
                      </a:lnTo>
                      <a:lnTo>
                        <a:pt x="74" y="182"/>
                      </a:lnTo>
                      <a:lnTo>
                        <a:pt x="76" y="174"/>
                      </a:lnTo>
                      <a:lnTo>
                        <a:pt x="78" y="166"/>
                      </a:lnTo>
                      <a:lnTo>
                        <a:pt x="78" y="166"/>
                      </a:lnTo>
                      <a:lnTo>
                        <a:pt x="76" y="160"/>
                      </a:lnTo>
                      <a:lnTo>
                        <a:pt x="74" y="152"/>
                      </a:lnTo>
                      <a:lnTo>
                        <a:pt x="72" y="146"/>
                      </a:lnTo>
                      <a:lnTo>
                        <a:pt x="68" y="142"/>
                      </a:lnTo>
                      <a:lnTo>
                        <a:pt x="68" y="142"/>
                      </a:lnTo>
                      <a:lnTo>
                        <a:pt x="68" y="142"/>
                      </a:lnTo>
                      <a:lnTo>
                        <a:pt x="70" y="126"/>
                      </a:lnTo>
                      <a:lnTo>
                        <a:pt x="76" y="102"/>
                      </a:lnTo>
                      <a:lnTo>
                        <a:pt x="92" y="50"/>
                      </a:lnTo>
                      <a:lnTo>
                        <a:pt x="92"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9" name="Freeform 68"/>
                <p:cNvSpPr>
                  <a:spLocks/>
                </p:cNvSpPr>
                <p:nvPr/>
              </p:nvSpPr>
              <p:spPr bwMode="auto">
                <a:xfrm>
                  <a:off x="3104" y="588"/>
                  <a:ext cx="98" cy="206"/>
                </a:xfrm>
                <a:custGeom>
                  <a:avLst/>
                  <a:gdLst>
                    <a:gd name="T0" fmla="*/ 92 w 98"/>
                    <a:gd name="T1" fmla="*/ 50 h 206"/>
                    <a:gd name="T2" fmla="*/ 92 w 98"/>
                    <a:gd name="T3" fmla="*/ 50 h 206"/>
                    <a:gd name="T4" fmla="*/ 96 w 98"/>
                    <a:gd name="T5" fmla="*/ 32 h 206"/>
                    <a:gd name="T6" fmla="*/ 98 w 98"/>
                    <a:gd name="T7" fmla="*/ 18 h 206"/>
                    <a:gd name="T8" fmla="*/ 98 w 98"/>
                    <a:gd name="T9" fmla="*/ 8 h 206"/>
                    <a:gd name="T10" fmla="*/ 98 w 98"/>
                    <a:gd name="T11" fmla="*/ 8 h 206"/>
                    <a:gd name="T12" fmla="*/ 96 w 98"/>
                    <a:gd name="T13" fmla="*/ 4 h 206"/>
                    <a:gd name="T14" fmla="*/ 92 w 98"/>
                    <a:gd name="T15" fmla="*/ 0 h 206"/>
                    <a:gd name="T16" fmla="*/ 90 w 98"/>
                    <a:gd name="T17" fmla="*/ 0 h 206"/>
                    <a:gd name="T18" fmla="*/ 88 w 98"/>
                    <a:gd name="T19" fmla="*/ 0 h 206"/>
                    <a:gd name="T20" fmla="*/ 84 w 98"/>
                    <a:gd name="T21" fmla="*/ 4 h 206"/>
                    <a:gd name="T22" fmla="*/ 82 w 98"/>
                    <a:gd name="T23" fmla="*/ 6 h 206"/>
                    <a:gd name="T24" fmla="*/ 82 w 98"/>
                    <a:gd name="T25" fmla="*/ 6 h 206"/>
                    <a:gd name="T26" fmla="*/ 60 w 98"/>
                    <a:gd name="T27" fmla="*/ 78 h 206"/>
                    <a:gd name="T28" fmla="*/ 60 w 98"/>
                    <a:gd name="T29" fmla="*/ 78 h 206"/>
                    <a:gd name="T30" fmla="*/ 54 w 98"/>
                    <a:gd name="T31" fmla="*/ 96 h 206"/>
                    <a:gd name="T32" fmla="*/ 46 w 98"/>
                    <a:gd name="T33" fmla="*/ 110 h 206"/>
                    <a:gd name="T34" fmla="*/ 34 w 98"/>
                    <a:gd name="T35" fmla="*/ 128 h 206"/>
                    <a:gd name="T36" fmla="*/ 34 w 98"/>
                    <a:gd name="T37" fmla="*/ 128 h 206"/>
                    <a:gd name="T38" fmla="*/ 28 w 98"/>
                    <a:gd name="T39" fmla="*/ 130 h 206"/>
                    <a:gd name="T40" fmla="*/ 22 w 98"/>
                    <a:gd name="T41" fmla="*/ 132 h 206"/>
                    <a:gd name="T42" fmla="*/ 16 w 98"/>
                    <a:gd name="T43" fmla="*/ 136 h 206"/>
                    <a:gd name="T44" fmla="*/ 10 w 98"/>
                    <a:gd name="T45" fmla="*/ 140 h 206"/>
                    <a:gd name="T46" fmla="*/ 6 w 98"/>
                    <a:gd name="T47" fmla="*/ 146 h 206"/>
                    <a:gd name="T48" fmla="*/ 2 w 98"/>
                    <a:gd name="T49" fmla="*/ 152 h 206"/>
                    <a:gd name="T50" fmla="*/ 0 w 98"/>
                    <a:gd name="T51" fmla="*/ 160 h 206"/>
                    <a:gd name="T52" fmla="*/ 0 w 98"/>
                    <a:gd name="T53" fmla="*/ 166 h 206"/>
                    <a:gd name="T54" fmla="*/ 0 w 98"/>
                    <a:gd name="T55" fmla="*/ 166 h 206"/>
                    <a:gd name="T56" fmla="*/ 0 w 98"/>
                    <a:gd name="T57" fmla="*/ 174 h 206"/>
                    <a:gd name="T58" fmla="*/ 4 w 98"/>
                    <a:gd name="T59" fmla="*/ 182 h 206"/>
                    <a:gd name="T60" fmla="*/ 6 w 98"/>
                    <a:gd name="T61" fmla="*/ 188 h 206"/>
                    <a:gd name="T62" fmla="*/ 12 w 98"/>
                    <a:gd name="T63" fmla="*/ 194 h 206"/>
                    <a:gd name="T64" fmla="*/ 18 w 98"/>
                    <a:gd name="T65" fmla="*/ 198 h 206"/>
                    <a:gd name="T66" fmla="*/ 24 w 98"/>
                    <a:gd name="T67" fmla="*/ 202 h 206"/>
                    <a:gd name="T68" fmla="*/ 30 w 98"/>
                    <a:gd name="T69" fmla="*/ 204 h 206"/>
                    <a:gd name="T70" fmla="*/ 38 w 98"/>
                    <a:gd name="T71" fmla="*/ 206 h 206"/>
                    <a:gd name="T72" fmla="*/ 38 w 98"/>
                    <a:gd name="T73" fmla="*/ 206 h 206"/>
                    <a:gd name="T74" fmla="*/ 46 w 98"/>
                    <a:gd name="T75" fmla="*/ 204 h 206"/>
                    <a:gd name="T76" fmla="*/ 54 w 98"/>
                    <a:gd name="T77" fmla="*/ 202 h 206"/>
                    <a:gd name="T78" fmla="*/ 60 w 98"/>
                    <a:gd name="T79" fmla="*/ 198 h 206"/>
                    <a:gd name="T80" fmla="*/ 66 w 98"/>
                    <a:gd name="T81" fmla="*/ 194 h 206"/>
                    <a:gd name="T82" fmla="*/ 70 w 98"/>
                    <a:gd name="T83" fmla="*/ 188 h 206"/>
                    <a:gd name="T84" fmla="*/ 74 w 98"/>
                    <a:gd name="T85" fmla="*/ 182 h 206"/>
                    <a:gd name="T86" fmla="*/ 76 w 98"/>
                    <a:gd name="T87" fmla="*/ 174 h 206"/>
                    <a:gd name="T88" fmla="*/ 78 w 98"/>
                    <a:gd name="T89" fmla="*/ 166 h 206"/>
                    <a:gd name="T90" fmla="*/ 78 w 98"/>
                    <a:gd name="T91" fmla="*/ 166 h 206"/>
                    <a:gd name="T92" fmla="*/ 76 w 98"/>
                    <a:gd name="T93" fmla="*/ 160 h 206"/>
                    <a:gd name="T94" fmla="*/ 74 w 98"/>
                    <a:gd name="T95" fmla="*/ 152 h 206"/>
                    <a:gd name="T96" fmla="*/ 72 w 98"/>
                    <a:gd name="T97" fmla="*/ 146 h 206"/>
                    <a:gd name="T98" fmla="*/ 68 w 98"/>
                    <a:gd name="T99" fmla="*/ 142 h 206"/>
                    <a:gd name="T100" fmla="*/ 68 w 98"/>
                    <a:gd name="T101" fmla="*/ 142 h 206"/>
                    <a:gd name="T102" fmla="*/ 68 w 98"/>
                    <a:gd name="T103" fmla="*/ 142 h 206"/>
                    <a:gd name="T104" fmla="*/ 70 w 98"/>
                    <a:gd name="T105" fmla="*/ 126 h 206"/>
                    <a:gd name="T106" fmla="*/ 76 w 98"/>
                    <a:gd name="T107" fmla="*/ 102 h 206"/>
                    <a:gd name="T108" fmla="*/ 92 w 98"/>
                    <a:gd name="T109" fmla="*/ 50 h 206"/>
                    <a:gd name="T110" fmla="*/ 92 w 98"/>
                    <a:gd name="T111"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206">
                      <a:moveTo>
                        <a:pt x="92" y="50"/>
                      </a:moveTo>
                      <a:lnTo>
                        <a:pt x="92" y="50"/>
                      </a:lnTo>
                      <a:lnTo>
                        <a:pt x="96" y="32"/>
                      </a:lnTo>
                      <a:lnTo>
                        <a:pt x="98" y="18"/>
                      </a:lnTo>
                      <a:lnTo>
                        <a:pt x="98" y="8"/>
                      </a:lnTo>
                      <a:lnTo>
                        <a:pt x="98" y="8"/>
                      </a:lnTo>
                      <a:lnTo>
                        <a:pt x="96" y="4"/>
                      </a:lnTo>
                      <a:lnTo>
                        <a:pt x="92" y="0"/>
                      </a:lnTo>
                      <a:lnTo>
                        <a:pt x="90" y="0"/>
                      </a:lnTo>
                      <a:lnTo>
                        <a:pt x="88" y="0"/>
                      </a:lnTo>
                      <a:lnTo>
                        <a:pt x="84" y="4"/>
                      </a:lnTo>
                      <a:lnTo>
                        <a:pt x="82" y="6"/>
                      </a:lnTo>
                      <a:lnTo>
                        <a:pt x="82" y="6"/>
                      </a:lnTo>
                      <a:lnTo>
                        <a:pt x="60" y="78"/>
                      </a:lnTo>
                      <a:lnTo>
                        <a:pt x="60" y="78"/>
                      </a:lnTo>
                      <a:lnTo>
                        <a:pt x="54" y="96"/>
                      </a:lnTo>
                      <a:lnTo>
                        <a:pt x="46" y="110"/>
                      </a:lnTo>
                      <a:lnTo>
                        <a:pt x="34" y="128"/>
                      </a:lnTo>
                      <a:lnTo>
                        <a:pt x="34" y="128"/>
                      </a:lnTo>
                      <a:lnTo>
                        <a:pt x="28" y="130"/>
                      </a:lnTo>
                      <a:lnTo>
                        <a:pt x="22" y="132"/>
                      </a:lnTo>
                      <a:lnTo>
                        <a:pt x="16" y="136"/>
                      </a:lnTo>
                      <a:lnTo>
                        <a:pt x="10" y="140"/>
                      </a:lnTo>
                      <a:lnTo>
                        <a:pt x="6" y="146"/>
                      </a:lnTo>
                      <a:lnTo>
                        <a:pt x="2" y="152"/>
                      </a:lnTo>
                      <a:lnTo>
                        <a:pt x="0" y="160"/>
                      </a:lnTo>
                      <a:lnTo>
                        <a:pt x="0" y="166"/>
                      </a:lnTo>
                      <a:lnTo>
                        <a:pt x="0" y="166"/>
                      </a:lnTo>
                      <a:lnTo>
                        <a:pt x="0" y="174"/>
                      </a:lnTo>
                      <a:lnTo>
                        <a:pt x="4" y="182"/>
                      </a:lnTo>
                      <a:lnTo>
                        <a:pt x="6" y="188"/>
                      </a:lnTo>
                      <a:lnTo>
                        <a:pt x="12" y="194"/>
                      </a:lnTo>
                      <a:lnTo>
                        <a:pt x="18" y="198"/>
                      </a:lnTo>
                      <a:lnTo>
                        <a:pt x="24" y="202"/>
                      </a:lnTo>
                      <a:lnTo>
                        <a:pt x="30" y="204"/>
                      </a:lnTo>
                      <a:lnTo>
                        <a:pt x="38" y="206"/>
                      </a:lnTo>
                      <a:lnTo>
                        <a:pt x="38" y="206"/>
                      </a:lnTo>
                      <a:lnTo>
                        <a:pt x="46" y="204"/>
                      </a:lnTo>
                      <a:lnTo>
                        <a:pt x="54" y="202"/>
                      </a:lnTo>
                      <a:lnTo>
                        <a:pt x="60" y="198"/>
                      </a:lnTo>
                      <a:lnTo>
                        <a:pt x="66" y="194"/>
                      </a:lnTo>
                      <a:lnTo>
                        <a:pt x="70" y="188"/>
                      </a:lnTo>
                      <a:lnTo>
                        <a:pt x="74" y="182"/>
                      </a:lnTo>
                      <a:lnTo>
                        <a:pt x="76" y="174"/>
                      </a:lnTo>
                      <a:lnTo>
                        <a:pt x="78" y="166"/>
                      </a:lnTo>
                      <a:lnTo>
                        <a:pt x="78" y="166"/>
                      </a:lnTo>
                      <a:lnTo>
                        <a:pt x="76" y="160"/>
                      </a:lnTo>
                      <a:lnTo>
                        <a:pt x="74" y="152"/>
                      </a:lnTo>
                      <a:lnTo>
                        <a:pt x="72" y="146"/>
                      </a:lnTo>
                      <a:lnTo>
                        <a:pt x="68" y="142"/>
                      </a:lnTo>
                      <a:lnTo>
                        <a:pt x="68" y="142"/>
                      </a:lnTo>
                      <a:lnTo>
                        <a:pt x="68" y="142"/>
                      </a:lnTo>
                      <a:lnTo>
                        <a:pt x="70" y="126"/>
                      </a:lnTo>
                      <a:lnTo>
                        <a:pt x="76" y="102"/>
                      </a:lnTo>
                      <a:lnTo>
                        <a:pt x="92" y="50"/>
                      </a:lnTo>
                      <a:lnTo>
                        <a:pt x="92" y="50"/>
                      </a:lnTo>
                      <a:close/>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 name="Freeform 69"/>
                <p:cNvSpPr>
                  <a:spLocks/>
                </p:cNvSpPr>
                <p:nvPr/>
              </p:nvSpPr>
              <p:spPr bwMode="auto">
                <a:xfrm>
                  <a:off x="3148" y="742"/>
                  <a:ext cx="56" cy="60"/>
                </a:xfrm>
                <a:custGeom>
                  <a:avLst/>
                  <a:gdLst>
                    <a:gd name="T0" fmla="*/ 0 w 56"/>
                    <a:gd name="T1" fmla="*/ 32 h 60"/>
                    <a:gd name="T2" fmla="*/ 0 w 56"/>
                    <a:gd name="T3" fmla="*/ 32 h 60"/>
                    <a:gd name="T4" fmla="*/ 18 w 56"/>
                    <a:gd name="T5" fmla="*/ 42 h 60"/>
                    <a:gd name="T6" fmla="*/ 32 w 56"/>
                    <a:gd name="T7" fmla="*/ 52 h 60"/>
                    <a:gd name="T8" fmla="*/ 44 w 56"/>
                    <a:gd name="T9" fmla="*/ 60 h 60"/>
                    <a:gd name="T10" fmla="*/ 56 w 56"/>
                    <a:gd name="T11" fmla="*/ 50 h 60"/>
                    <a:gd name="T12" fmla="*/ 40 w 56"/>
                    <a:gd name="T13" fmla="*/ 34 h 60"/>
                    <a:gd name="T14" fmla="*/ 24 w 56"/>
                    <a:gd name="T15" fmla="*/ 0 h 60"/>
                    <a:gd name="T16" fmla="*/ 0 w 56"/>
                    <a:gd name="T1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0">
                      <a:moveTo>
                        <a:pt x="0" y="32"/>
                      </a:moveTo>
                      <a:lnTo>
                        <a:pt x="0" y="32"/>
                      </a:lnTo>
                      <a:lnTo>
                        <a:pt x="18" y="42"/>
                      </a:lnTo>
                      <a:lnTo>
                        <a:pt x="32" y="52"/>
                      </a:lnTo>
                      <a:lnTo>
                        <a:pt x="44" y="60"/>
                      </a:lnTo>
                      <a:lnTo>
                        <a:pt x="56" y="50"/>
                      </a:lnTo>
                      <a:lnTo>
                        <a:pt x="40" y="34"/>
                      </a:lnTo>
                      <a:lnTo>
                        <a:pt x="24" y="0"/>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1" name="Freeform 70"/>
                <p:cNvSpPr>
                  <a:spLocks/>
                </p:cNvSpPr>
                <p:nvPr/>
              </p:nvSpPr>
              <p:spPr bwMode="auto">
                <a:xfrm>
                  <a:off x="3148" y="742"/>
                  <a:ext cx="56" cy="60"/>
                </a:xfrm>
                <a:custGeom>
                  <a:avLst/>
                  <a:gdLst>
                    <a:gd name="T0" fmla="*/ 0 w 56"/>
                    <a:gd name="T1" fmla="*/ 32 h 60"/>
                    <a:gd name="T2" fmla="*/ 0 w 56"/>
                    <a:gd name="T3" fmla="*/ 32 h 60"/>
                    <a:gd name="T4" fmla="*/ 18 w 56"/>
                    <a:gd name="T5" fmla="*/ 42 h 60"/>
                    <a:gd name="T6" fmla="*/ 32 w 56"/>
                    <a:gd name="T7" fmla="*/ 52 h 60"/>
                    <a:gd name="T8" fmla="*/ 44 w 56"/>
                    <a:gd name="T9" fmla="*/ 60 h 60"/>
                    <a:gd name="T10" fmla="*/ 56 w 56"/>
                    <a:gd name="T11" fmla="*/ 50 h 60"/>
                    <a:gd name="T12" fmla="*/ 40 w 56"/>
                    <a:gd name="T13" fmla="*/ 34 h 60"/>
                    <a:gd name="T14" fmla="*/ 24 w 56"/>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0">
                      <a:moveTo>
                        <a:pt x="0" y="32"/>
                      </a:moveTo>
                      <a:lnTo>
                        <a:pt x="0" y="32"/>
                      </a:lnTo>
                      <a:lnTo>
                        <a:pt x="18" y="42"/>
                      </a:lnTo>
                      <a:lnTo>
                        <a:pt x="32" y="52"/>
                      </a:lnTo>
                      <a:lnTo>
                        <a:pt x="44" y="60"/>
                      </a:lnTo>
                      <a:lnTo>
                        <a:pt x="56" y="50"/>
                      </a:lnTo>
                      <a:lnTo>
                        <a:pt x="40" y="34"/>
                      </a:lnTo>
                      <a:lnTo>
                        <a:pt x="24" y="0"/>
                      </a:lnTo>
                    </a:path>
                  </a:pathLst>
                </a:custGeom>
                <a:noFill/>
                <a:ln w="3175">
                  <a:solidFill>
                    <a:srgbClr val="CCCC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 name="Freeform 71"/>
                <p:cNvSpPr>
                  <a:spLocks/>
                </p:cNvSpPr>
                <p:nvPr/>
              </p:nvSpPr>
              <p:spPr bwMode="auto">
                <a:xfrm>
                  <a:off x="3130" y="730"/>
                  <a:ext cx="44" cy="44"/>
                </a:xfrm>
                <a:custGeom>
                  <a:avLst/>
                  <a:gdLst>
                    <a:gd name="T0" fmla="*/ 18 w 44"/>
                    <a:gd name="T1" fmla="*/ 44 h 44"/>
                    <a:gd name="T2" fmla="*/ 18 w 44"/>
                    <a:gd name="T3" fmla="*/ 44 h 44"/>
                    <a:gd name="T4" fmla="*/ 10 w 44"/>
                    <a:gd name="T5" fmla="*/ 40 h 44"/>
                    <a:gd name="T6" fmla="*/ 6 w 44"/>
                    <a:gd name="T7" fmla="*/ 36 h 44"/>
                    <a:gd name="T8" fmla="*/ 2 w 44"/>
                    <a:gd name="T9" fmla="*/ 30 h 44"/>
                    <a:gd name="T10" fmla="*/ 0 w 44"/>
                    <a:gd name="T11" fmla="*/ 22 h 44"/>
                    <a:gd name="T12" fmla="*/ 0 w 44"/>
                    <a:gd name="T13" fmla="*/ 22 h 44"/>
                    <a:gd name="T14" fmla="*/ 2 w 44"/>
                    <a:gd name="T15" fmla="*/ 14 h 44"/>
                    <a:gd name="T16" fmla="*/ 8 w 44"/>
                    <a:gd name="T17" fmla="*/ 6 h 44"/>
                    <a:gd name="T18" fmla="*/ 14 w 44"/>
                    <a:gd name="T19" fmla="*/ 2 h 44"/>
                    <a:gd name="T20" fmla="*/ 22 w 44"/>
                    <a:gd name="T21" fmla="*/ 0 h 44"/>
                    <a:gd name="T22" fmla="*/ 22 w 44"/>
                    <a:gd name="T23" fmla="*/ 0 h 44"/>
                    <a:gd name="T24" fmla="*/ 32 w 44"/>
                    <a:gd name="T25" fmla="*/ 2 h 44"/>
                    <a:gd name="T26" fmla="*/ 38 w 44"/>
                    <a:gd name="T27" fmla="*/ 6 h 44"/>
                    <a:gd name="T28" fmla="*/ 44 w 44"/>
                    <a:gd name="T29" fmla="*/ 14 h 44"/>
                    <a:gd name="T30" fmla="*/ 44 w 44"/>
                    <a:gd name="T31" fmla="*/ 22 h 44"/>
                    <a:gd name="T32" fmla="*/ 44 w 44"/>
                    <a:gd name="T33" fmla="*/ 22 h 44"/>
                    <a:gd name="T34" fmla="*/ 44 w 44"/>
                    <a:gd name="T35" fmla="*/ 30 h 44"/>
                    <a:gd name="T36" fmla="*/ 38 w 44"/>
                    <a:gd name="T37" fmla="*/ 38 h 44"/>
                    <a:gd name="T38" fmla="*/ 32 w 44"/>
                    <a:gd name="T39" fmla="*/ 42 h 44"/>
                    <a:gd name="T40" fmla="*/ 22 w 44"/>
                    <a:gd name="T41" fmla="*/ 44 h 44"/>
                    <a:gd name="T42" fmla="*/ 22 w 44"/>
                    <a:gd name="T43" fmla="*/ 44 h 44"/>
                    <a:gd name="T44" fmla="*/ 18 w 44"/>
                    <a:gd name="T45" fmla="*/ 44 h 44"/>
                    <a:gd name="T46" fmla="*/ 18 w 44"/>
                    <a:gd name="T4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4">
                      <a:moveTo>
                        <a:pt x="18" y="44"/>
                      </a:moveTo>
                      <a:lnTo>
                        <a:pt x="18" y="44"/>
                      </a:lnTo>
                      <a:lnTo>
                        <a:pt x="10" y="40"/>
                      </a:lnTo>
                      <a:lnTo>
                        <a:pt x="6" y="36"/>
                      </a:lnTo>
                      <a:lnTo>
                        <a:pt x="2" y="30"/>
                      </a:lnTo>
                      <a:lnTo>
                        <a:pt x="0" y="22"/>
                      </a:lnTo>
                      <a:lnTo>
                        <a:pt x="0" y="22"/>
                      </a:lnTo>
                      <a:lnTo>
                        <a:pt x="2" y="14"/>
                      </a:lnTo>
                      <a:lnTo>
                        <a:pt x="8" y="6"/>
                      </a:lnTo>
                      <a:lnTo>
                        <a:pt x="14" y="2"/>
                      </a:lnTo>
                      <a:lnTo>
                        <a:pt x="22" y="0"/>
                      </a:lnTo>
                      <a:lnTo>
                        <a:pt x="22" y="0"/>
                      </a:lnTo>
                      <a:lnTo>
                        <a:pt x="32" y="2"/>
                      </a:lnTo>
                      <a:lnTo>
                        <a:pt x="38" y="6"/>
                      </a:lnTo>
                      <a:lnTo>
                        <a:pt x="44" y="14"/>
                      </a:lnTo>
                      <a:lnTo>
                        <a:pt x="44" y="22"/>
                      </a:lnTo>
                      <a:lnTo>
                        <a:pt x="44" y="22"/>
                      </a:lnTo>
                      <a:lnTo>
                        <a:pt x="44" y="30"/>
                      </a:lnTo>
                      <a:lnTo>
                        <a:pt x="38" y="38"/>
                      </a:lnTo>
                      <a:lnTo>
                        <a:pt x="32" y="42"/>
                      </a:lnTo>
                      <a:lnTo>
                        <a:pt x="22" y="44"/>
                      </a:lnTo>
                      <a:lnTo>
                        <a:pt x="22" y="44"/>
                      </a:lnTo>
                      <a:lnTo>
                        <a:pt x="18" y="44"/>
                      </a:lnTo>
                      <a:lnTo>
                        <a:pt x="18" y="44"/>
                      </a:lnTo>
                      <a:close/>
                    </a:path>
                  </a:pathLst>
                </a:custGeom>
                <a:solidFill>
                  <a:srgbClr val="FFFFFF"/>
                </a:solidFill>
                <a:ln w="3175">
                  <a:solidFill>
                    <a:srgbClr val="CCCCCC"/>
                  </a:solidFill>
                  <a:prstDash val="solid"/>
                  <a:round/>
                  <a:headEnd/>
                  <a:tailEnd/>
                </a:ln>
              </p:spPr>
              <p:txBody>
                <a:bodyPr/>
                <a:lstStyle/>
                <a:p>
                  <a:endParaRPr lang="ja-JP" altLang="en-US"/>
                </a:p>
              </p:txBody>
            </p:sp>
            <p:sp>
              <p:nvSpPr>
                <p:cNvPr id="103" name="Freeform 72"/>
                <p:cNvSpPr>
                  <a:spLocks/>
                </p:cNvSpPr>
                <p:nvPr/>
              </p:nvSpPr>
              <p:spPr bwMode="auto">
                <a:xfrm>
                  <a:off x="3558" y="1446"/>
                  <a:ext cx="252" cy="76"/>
                </a:xfrm>
                <a:custGeom>
                  <a:avLst/>
                  <a:gdLst>
                    <a:gd name="T0" fmla="*/ 0 w 252"/>
                    <a:gd name="T1" fmla="*/ 24 h 76"/>
                    <a:gd name="T2" fmla="*/ 0 w 252"/>
                    <a:gd name="T3" fmla="*/ 24 h 76"/>
                    <a:gd name="T4" fmla="*/ 14 w 252"/>
                    <a:gd name="T5" fmla="*/ 24 h 76"/>
                    <a:gd name="T6" fmla="*/ 24 w 252"/>
                    <a:gd name="T7" fmla="*/ 24 h 76"/>
                    <a:gd name="T8" fmla="*/ 34 w 252"/>
                    <a:gd name="T9" fmla="*/ 22 h 76"/>
                    <a:gd name="T10" fmla="*/ 34 w 252"/>
                    <a:gd name="T11" fmla="*/ 22 h 76"/>
                    <a:gd name="T12" fmla="*/ 98 w 252"/>
                    <a:gd name="T13" fmla="*/ 0 h 76"/>
                    <a:gd name="T14" fmla="*/ 186 w 252"/>
                    <a:gd name="T15" fmla="*/ 6 h 76"/>
                    <a:gd name="T16" fmla="*/ 228 w 252"/>
                    <a:gd name="T17" fmla="*/ 22 h 76"/>
                    <a:gd name="T18" fmla="*/ 252 w 252"/>
                    <a:gd name="T19" fmla="*/ 48 h 76"/>
                    <a:gd name="T20" fmla="*/ 252 w 252"/>
                    <a:gd name="T21" fmla="*/ 48 h 76"/>
                    <a:gd name="T22" fmla="*/ 248 w 252"/>
                    <a:gd name="T23" fmla="*/ 54 h 76"/>
                    <a:gd name="T24" fmla="*/ 244 w 252"/>
                    <a:gd name="T25" fmla="*/ 56 h 76"/>
                    <a:gd name="T26" fmla="*/ 240 w 252"/>
                    <a:gd name="T27" fmla="*/ 56 h 76"/>
                    <a:gd name="T28" fmla="*/ 236 w 252"/>
                    <a:gd name="T29" fmla="*/ 56 h 76"/>
                    <a:gd name="T30" fmla="*/ 236 w 252"/>
                    <a:gd name="T31" fmla="*/ 56 h 76"/>
                    <a:gd name="T32" fmla="*/ 226 w 252"/>
                    <a:gd name="T33" fmla="*/ 52 h 76"/>
                    <a:gd name="T34" fmla="*/ 216 w 252"/>
                    <a:gd name="T35" fmla="*/ 44 h 76"/>
                    <a:gd name="T36" fmla="*/ 206 w 252"/>
                    <a:gd name="T37" fmla="*/ 36 h 76"/>
                    <a:gd name="T38" fmla="*/ 166 w 252"/>
                    <a:gd name="T39" fmla="*/ 30 h 76"/>
                    <a:gd name="T40" fmla="*/ 138 w 252"/>
                    <a:gd name="T41" fmla="*/ 42 h 76"/>
                    <a:gd name="T42" fmla="*/ 10 w 252"/>
                    <a:gd name="T43" fmla="*/ 76 h 76"/>
                    <a:gd name="T44" fmla="*/ 0 w 252"/>
                    <a:gd name="T45" fmla="*/ 66 h 76"/>
                    <a:gd name="T46" fmla="*/ 0 w 252"/>
                    <a:gd name="T47" fmla="*/ 66 h 76"/>
                    <a:gd name="T48" fmla="*/ 2 w 252"/>
                    <a:gd name="T49" fmla="*/ 50 h 76"/>
                    <a:gd name="T50" fmla="*/ 4 w 252"/>
                    <a:gd name="T51" fmla="*/ 36 h 76"/>
                    <a:gd name="T52" fmla="*/ 0 w 252"/>
                    <a:gd name="T53" fmla="*/ 24 h 76"/>
                    <a:gd name="T54" fmla="*/ 0 w 252"/>
                    <a:gd name="T55" fmla="*/ 2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76">
                      <a:moveTo>
                        <a:pt x="0" y="24"/>
                      </a:moveTo>
                      <a:lnTo>
                        <a:pt x="0" y="24"/>
                      </a:lnTo>
                      <a:lnTo>
                        <a:pt x="14" y="24"/>
                      </a:lnTo>
                      <a:lnTo>
                        <a:pt x="24" y="24"/>
                      </a:lnTo>
                      <a:lnTo>
                        <a:pt x="34" y="22"/>
                      </a:lnTo>
                      <a:lnTo>
                        <a:pt x="34" y="22"/>
                      </a:lnTo>
                      <a:lnTo>
                        <a:pt x="98" y="0"/>
                      </a:lnTo>
                      <a:lnTo>
                        <a:pt x="186" y="6"/>
                      </a:lnTo>
                      <a:lnTo>
                        <a:pt x="228" y="22"/>
                      </a:lnTo>
                      <a:lnTo>
                        <a:pt x="252" y="48"/>
                      </a:lnTo>
                      <a:lnTo>
                        <a:pt x="252" y="48"/>
                      </a:lnTo>
                      <a:lnTo>
                        <a:pt x="248" y="54"/>
                      </a:lnTo>
                      <a:lnTo>
                        <a:pt x="244" y="56"/>
                      </a:lnTo>
                      <a:lnTo>
                        <a:pt x="240" y="56"/>
                      </a:lnTo>
                      <a:lnTo>
                        <a:pt x="236" y="56"/>
                      </a:lnTo>
                      <a:lnTo>
                        <a:pt x="236" y="56"/>
                      </a:lnTo>
                      <a:lnTo>
                        <a:pt x="226" y="52"/>
                      </a:lnTo>
                      <a:lnTo>
                        <a:pt x="216" y="44"/>
                      </a:lnTo>
                      <a:lnTo>
                        <a:pt x="206" y="36"/>
                      </a:lnTo>
                      <a:lnTo>
                        <a:pt x="166" y="30"/>
                      </a:lnTo>
                      <a:lnTo>
                        <a:pt x="138" y="42"/>
                      </a:lnTo>
                      <a:lnTo>
                        <a:pt x="10" y="76"/>
                      </a:lnTo>
                      <a:lnTo>
                        <a:pt x="0" y="66"/>
                      </a:lnTo>
                      <a:lnTo>
                        <a:pt x="0" y="66"/>
                      </a:lnTo>
                      <a:lnTo>
                        <a:pt x="2" y="50"/>
                      </a:lnTo>
                      <a:lnTo>
                        <a:pt x="4" y="36"/>
                      </a:lnTo>
                      <a:lnTo>
                        <a:pt x="0" y="24"/>
                      </a:lnTo>
                      <a:lnTo>
                        <a:pt x="0" y="24"/>
                      </a:lnTo>
                      <a:close/>
                    </a:path>
                  </a:pathLst>
                </a:custGeom>
                <a:solidFill>
                  <a:srgbClr val="FCC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 name="Freeform 73"/>
                <p:cNvSpPr>
                  <a:spLocks/>
                </p:cNvSpPr>
                <p:nvPr/>
              </p:nvSpPr>
              <p:spPr bwMode="auto">
                <a:xfrm>
                  <a:off x="3454" y="1454"/>
                  <a:ext cx="278" cy="150"/>
                </a:xfrm>
                <a:custGeom>
                  <a:avLst/>
                  <a:gdLst>
                    <a:gd name="T0" fmla="*/ 214 w 278"/>
                    <a:gd name="T1" fmla="*/ 72 h 150"/>
                    <a:gd name="T2" fmla="*/ 146 w 278"/>
                    <a:gd name="T3" fmla="*/ 68 h 150"/>
                    <a:gd name="T4" fmla="*/ 182 w 278"/>
                    <a:gd name="T5" fmla="*/ 52 h 150"/>
                    <a:gd name="T6" fmla="*/ 214 w 278"/>
                    <a:gd name="T7" fmla="*/ 68 h 150"/>
                    <a:gd name="T8" fmla="*/ 214 w 278"/>
                    <a:gd name="T9" fmla="*/ 68 h 150"/>
                    <a:gd name="T10" fmla="*/ 220 w 278"/>
                    <a:gd name="T11" fmla="*/ 74 h 150"/>
                    <a:gd name="T12" fmla="*/ 232 w 278"/>
                    <a:gd name="T13" fmla="*/ 84 h 150"/>
                    <a:gd name="T14" fmla="*/ 232 w 278"/>
                    <a:gd name="T15" fmla="*/ 84 h 150"/>
                    <a:gd name="T16" fmla="*/ 236 w 278"/>
                    <a:gd name="T17" fmla="*/ 86 h 150"/>
                    <a:gd name="T18" fmla="*/ 236 w 278"/>
                    <a:gd name="T19" fmla="*/ 86 h 150"/>
                    <a:gd name="T20" fmla="*/ 242 w 278"/>
                    <a:gd name="T21" fmla="*/ 86 h 150"/>
                    <a:gd name="T22" fmla="*/ 246 w 278"/>
                    <a:gd name="T23" fmla="*/ 82 h 150"/>
                    <a:gd name="T24" fmla="*/ 250 w 278"/>
                    <a:gd name="T25" fmla="*/ 78 h 150"/>
                    <a:gd name="T26" fmla="*/ 236 w 278"/>
                    <a:gd name="T27" fmla="*/ 46 h 150"/>
                    <a:gd name="T28" fmla="*/ 246 w 278"/>
                    <a:gd name="T29" fmla="*/ 54 h 150"/>
                    <a:gd name="T30" fmla="*/ 246 w 278"/>
                    <a:gd name="T31" fmla="*/ 54 h 150"/>
                    <a:gd name="T32" fmla="*/ 254 w 278"/>
                    <a:gd name="T33" fmla="*/ 58 h 150"/>
                    <a:gd name="T34" fmla="*/ 262 w 278"/>
                    <a:gd name="T35" fmla="*/ 60 h 150"/>
                    <a:gd name="T36" fmla="*/ 268 w 278"/>
                    <a:gd name="T37" fmla="*/ 62 h 150"/>
                    <a:gd name="T38" fmla="*/ 268 w 278"/>
                    <a:gd name="T39" fmla="*/ 62 h 150"/>
                    <a:gd name="T40" fmla="*/ 274 w 278"/>
                    <a:gd name="T41" fmla="*/ 60 h 150"/>
                    <a:gd name="T42" fmla="*/ 276 w 278"/>
                    <a:gd name="T43" fmla="*/ 56 h 150"/>
                    <a:gd name="T44" fmla="*/ 278 w 278"/>
                    <a:gd name="T45" fmla="*/ 52 h 150"/>
                    <a:gd name="T46" fmla="*/ 278 w 278"/>
                    <a:gd name="T47" fmla="*/ 52 h 150"/>
                    <a:gd name="T48" fmla="*/ 250 w 278"/>
                    <a:gd name="T49" fmla="*/ 26 h 150"/>
                    <a:gd name="T50" fmla="*/ 250 w 278"/>
                    <a:gd name="T51" fmla="*/ 26 h 150"/>
                    <a:gd name="T52" fmla="*/ 244 w 278"/>
                    <a:gd name="T53" fmla="*/ 22 h 150"/>
                    <a:gd name="T54" fmla="*/ 236 w 278"/>
                    <a:gd name="T55" fmla="*/ 18 h 150"/>
                    <a:gd name="T56" fmla="*/ 216 w 278"/>
                    <a:gd name="T57" fmla="*/ 10 h 150"/>
                    <a:gd name="T58" fmla="*/ 190 w 278"/>
                    <a:gd name="T59" fmla="*/ 0 h 150"/>
                    <a:gd name="T60" fmla="*/ 126 w 278"/>
                    <a:gd name="T61" fmla="*/ 26 h 150"/>
                    <a:gd name="T62" fmla="*/ 110 w 278"/>
                    <a:gd name="T63" fmla="*/ 30 h 150"/>
                    <a:gd name="T64" fmla="*/ 0 w 278"/>
                    <a:gd name="T65" fmla="*/ 64 h 150"/>
                    <a:gd name="T66" fmla="*/ 0 w 278"/>
                    <a:gd name="T67" fmla="*/ 64 h 150"/>
                    <a:gd name="T68" fmla="*/ 4 w 278"/>
                    <a:gd name="T69" fmla="*/ 70 h 150"/>
                    <a:gd name="T70" fmla="*/ 8 w 278"/>
                    <a:gd name="T71" fmla="*/ 78 h 150"/>
                    <a:gd name="T72" fmla="*/ 12 w 278"/>
                    <a:gd name="T73" fmla="*/ 86 h 150"/>
                    <a:gd name="T74" fmla="*/ 16 w 278"/>
                    <a:gd name="T75" fmla="*/ 100 h 150"/>
                    <a:gd name="T76" fmla="*/ 14 w 278"/>
                    <a:gd name="T77" fmla="*/ 114 h 150"/>
                    <a:gd name="T78" fmla="*/ 10 w 278"/>
                    <a:gd name="T79" fmla="*/ 130 h 150"/>
                    <a:gd name="T80" fmla="*/ 2 w 278"/>
                    <a:gd name="T81" fmla="*/ 148 h 150"/>
                    <a:gd name="T82" fmla="*/ 2 w 278"/>
                    <a:gd name="T83" fmla="*/ 148 h 150"/>
                    <a:gd name="T84" fmla="*/ 14 w 278"/>
                    <a:gd name="T85" fmla="*/ 150 h 150"/>
                    <a:gd name="T86" fmla="*/ 28 w 278"/>
                    <a:gd name="T87" fmla="*/ 150 h 150"/>
                    <a:gd name="T88" fmla="*/ 42 w 278"/>
                    <a:gd name="T89" fmla="*/ 146 h 150"/>
                    <a:gd name="T90" fmla="*/ 42 w 278"/>
                    <a:gd name="T91" fmla="*/ 146 h 150"/>
                    <a:gd name="T92" fmla="*/ 70 w 278"/>
                    <a:gd name="T93" fmla="*/ 132 h 150"/>
                    <a:gd name="T94" fmla="*/ 84 w 278"/>
                    <a:gd name="T95" fmla="*/ 126 h 150"/>
                    <a:gd name="T96" fmla="*/ 92 w 278"/>
                    <a:gd name="T97" fmla="*/ 122 h 150"/>
                    <a:gd name="T98" fmla="*/ 92 w 278"/>
                    <a:gd name="T99" fmla="*/ 122 h 150"/>
                    <a:gd name="T100" fmla="*/ 102 w 278"/>
                    <a:gd name="T101" fmla="*/ 120 h 150"/>
                    <a:gd name="T102" fmla="*/ 116 w 278"/>
                    <a:gd name="T103" fmla="*/ 114 h 150"/>
                    <a:gd name="T104" fmla="*/ 134 w 278"/>
                    <a:gd name="T105" fmla="*/ 104 h 150"/>
                    <a:gd name="T106" fmla="*/ 184 w 278"/>
                    <a:gd name="T107" fmla="*/ 94 h 150"/>
                    <a:gd name="T108" fmla="*/ 206 w 278"/>
                    <a:gd name="T109" fmla="*/ 94 h 150"/>
                    <a:gd name="T110" fmla="*/ 206 w 278"/>
                    <a:gd name="T111" fmla="*/ 94 h 150"/>
                    <a:gd name="T112" fmla="*/ 212 w 278"/>
                    <a:gd name="T113" fmla="*/ 94 h 150"/>
                    <a:gd name="T114" fmla="*/ 224 w 278"/>
                    <a:gd name="T115" fmla="*/ 92 h 150"/>
                    <a:gd name="T116" fmla="*/ 230 w 278"/>
                    <a:gd name="T117" fmla="*/ 90 h 150"/>
                    <a:gd name="T118" fmla="*/ 234 w 278"/>
                    <a:gd name="T119" fmla="*/ 88 h 150"/>
                    <a:gd name="T120" fmla="*/ 236 w 278"/>
                    <a:gd name="T121" fmla="*/ 82 h 150"/>
                    <a:gd name="T122" fmla="*/ 236 w 278"/>
                    <a:gd name="T123" fmla="*/ 76 h 150"/>
                    <a:gd name="T124" fmla="*/ 214 w 278"/>
                    <a:gd name="T125" fmla="*/ 7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150">
                      <a:moveTo>
                        <a:pt x="214" y="72"/>
                      </a:moveTo>
                      <a:lnTo>
                        <a:pt x="146" y="68"/>
                      </a:lnTo>
                      <a:lnTo>
                        <a:pt x="182" y="52"/>
                      </a:lnTo>
                      <a:lnTo>
                        <a:pt x="214" y="68"/>
                      </a:lnTo>
                      <a:lnTo>
                        <a:pt x="214" y="68"/>
                      </a:lnTo>
                      <a:lnTo>
                        <a:pt x="220" y="74"/>
                      </a:lnTo>
                      <a:lnTo>
                        <a:pt x="232" y="84"/>
                      </a:lnTo>
                      <a:lnTo>
                        <a:pt x="232" y="84"/>
                      </a:lnTo>
                      <a:lnTo>
                        <a:pt x="236" y="86"/>
                      </a:lnTo>
                      <a:lnTo>
                        <a:pt x="236" y="86"/>
                      </a:lnTo>
                      <a:lnTo>
                        <a:pt x="242" y="86"/>
                      </a:lnTo>
                      <a:lnTo>
                        <a:pt x="246" y="82"/>
                      </a:lnTo>
                      <a:lnTo>
                        <a:pt x="250" y="78"/>
                      </a:lnTo>
                      <a:lnTo>
                        <a:pt x="236" y="46"/>
                      </a:lnTo>
                      <a:lnTo>
                        <a:pt x="246" y="54"/>
                      </a:lnTo>
                      <a:lnTo>
                        <a:pt x="246" y="54"/>
                      </a:lnTo>
                      <a:lnTo>
                        <a:pt x="254" y="58"/>
                      </a:lnTo>
                      <a:lnTo>
                        <a:pt x="262" y="60"/>
                      </a:lnTo>
                      <a:lnTo>
                        <a:pt x="268" y="62"/>
                      </a:lnTo>
                      <a:lnTo>
                        <a:pt x="268" y="62"/>
                      </a:lnTo>
                      <a:lnTo>
                        <a:pt x="274" y="60"/>
                      </a:lnTo>
                      <a:lnTo>
                        <a:pt x="276" y="56"/>
                      </a:lnTo>
                      <a:lnTo>
                        <a:pt x="278" y="52"/>
                      </a:lnTo>
                      <a:lnTo>
                        <a:pt x="278" y="52"/>
                      </a:lnTo>
                      <a:lnTo>
                        <a:pt x="250" y="26"/>
                      </a:lnTo>
                      <a:lnTo>
                        <a:pt x="250" y="26"/>
                      </a:lnTo>
                      <a:lnTo>
                        <a:pt x="244" y="22"/>
                      </a:lnTo>
                      <a:lnTo>
                        <a:pt x="236" y="18"/>
                      </a:lnTo>
                      <a:lnTo>
                        <a:pt x="216" y="10"/>
                      </a:lnTo>
                      <a:lnTo>
                        <a:pt x="190" y="0"/>
                      </a:lnTo>
                      <a:lnTo>
                        <a:pt x="126" y="26"/>
                      </a:lnTo>
                      <a:lnTo>
                        <a:pt x="110" y="30"/>
                      </a:lnTo>
                      <a:lnTo>
                        <a:pt x="0" y="64"/>
                      </a:lnTo>
                      <a:lnTo>
                        <a:pt x="0" y="64"/>
                      </a:lnTo>
                      <a:lnTo>
                        <a:pt x="4" y="70"/>
                      </a:lnTo>
                      <a:lnTo>
                        <a:pt x="8" y="78"/>
                      </a:lnTo>
                      <a:lnTo>
                        <a:pt x="12" y="86"/>
                      </a:lnTo>
                      <a:lnTo>
                        <a:pt x="16" y="100"/>
                      </a:lnTo>
                      <a:lnTo>
                        <a:pt x="14" y="114"/>
                      </a:lnTo>
                      <a:lnTo>
                        <a:pt x="10" y="130"/>
                      </a:lnTo>
                      <a:lnTo>
                        <a:pt x="2" y="148"/>
                      </a:lnTo>
                      <a:lnTo>
                        <a:pt x="2" y="148"/>
                      </a:lnTo>
                      <a:lnTo>
                        <a:pt x="14" y="150"/>
                      </a:lnTo>
                      <a:lnTo>
                        <a:pt x="28" y="150"/>
                      </a:lnTo>
                      <a:lnTo>
                        <a:pt x="42" y="146"/>
                      </a:lnTo>
                      <a:lnTo>
                        <a:pt x="42" y="146"/>
                      </a:lnTo>
                      <a:lnTo>
                        <a:pt x="70" y="132"/>
                      </a:lnTo>
                      <a:lnTo>
                        <a:pt x="84" y="126"/>
                      </a:lnTo>
                      <a:lnTo>
                        <a:pt x="92" y="122"/>
                      </a:lnTo>
                      <a:lnTo>
                        <a:pt x="92" y="122"/>
                      </a:lnTo>
                      <a:lnTo>
                        <a:pt x="102" y="120"/>
                      </a:lnTo>
                      <a:lnTo>
                        <a:pt x="116" y="114"/>
                      </a:lnTo>
                      <a:lnTo>
                        <a:pt x="134" y="104"/>
                      </a:lnTo>
                      <a:lnTo>
                        <a:pt x="184" y="94"/>
                      </a:lnTo>
                      <a:lnTo>
                        <a:pt x="206" y="94"/>
                      </a:lnTo>
                      <a:lnTo>
                        <a:pt x="206" y="94"/>
                      </a:lnTo>
                      <a:lnTo>
                        <a:pt x="212" y="94"/>
                      </a:lnTo>
                      <a:lnTo>
                        <a:pt x="224" y="92"/>
                      </a:lnTo>
                      <a:lnTo>
                        <a:pt x="230" y="90"/>
                      </a:lnTo>
                      <a:lnTo>
                        <a:pt x="234" y="88"/>
                      </a:lnTo>
                      <a:lnTo>
                        <a:pt x="236" y="82"/>
                      </a:lnTo>
                      <a:lnTo>
                        <a:pt x="236" y="76"/>
                      </a:lnTo>
                      <a:lnTo>
                        <a:pt x="214" y="72"/>
                      </a:lnTo>
                      <a:close/>
                    </a:path>
                  </a:pathLst>
                </a:custGeom>
                <a:solidFill>
                  <a:srgbClr val="FCCA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 name="Freeform 74"/>
                <p:cNvSpPr>
                  <a:spLocks/>
                </p:cNvSpPr>
                <p:nvPr/>
              </p:nvSpPr>
              <p:spPr bwMode="auto">
                <a:xfrm>
                  <a:off x="3556" y="1468"/>
                  <a:ext cx="142" cy="36"/>
                </a:xfrm>
                <a:custGeom>
                  <a:avLst/>
                  <a:gdLst>
                    <a:gd name="T0" fmla="*/ 0 w 142"/>
                    <a:gd name="T1" fmla="*/ 32 h 36"/>
                    <a:gd name="T2" fmla="*/ 0 w 142"/>
                    <a:gd name="T3" fmla="*/ 32 h 36"/>
                    <a:gd name="T4" fmla="*/ 8 w 142"/>
                    <a:gd name="T5" fmla="*/ 32 h 36"/>
                    <a:gd name="T6" fmla="*/ 16 w 142"/>
                    <a:gd name="T7" fmla="*/ 30 h 36"/>
                    <a:gd name="T8" fmla="*/ 22 w 142"/>
                    <a:gd name="T9" fmla="*/ 26 h 36"/>
                    <a:gd name="T10" fmla="*/ 22 w 142"/>
                    <a:gd name="T11" fmla="*/ 26 h 36"/>
                    <a:gd name="T12" fmla="*/ 34 w 142"/>
                    <a:gd name="T13" fmla="*/ 20 h 36"/>
                    <a:gd name="T14" fmla="*/ 52 w 142"/>
                    <a:gd name="T15" fmla="*/ 12 h 36"/>
                    <a:gd name="T16" fmla="*/ 78 w 142"/>
                    <a:gd name="T17" fmla="*/ 0 h 36"/>
                    <a:gd name="T18" fmla="*/ 132 w 142"/>
                    <a:gd name="T19" fmla="*/ 26 h 36"/>
                    <a:gd name="T20" fmla="*/ 142 w 14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36">
                      <a:moveTo>
                        <a:pt x="0" y="32"/>
                      </a:moveTo>
                      <a:lnTo>
                        <a:pt x="0" y="32"/>
                      </a:lnTo>
                      <a:lnTo>
                        <a:pt x="8" y="32"/>
                      </a:lnTo>
                      <a:lnTo>
                        <a:pt x="16" y="30"/>
                      </a:lnTo>
                      <a:lnTo>
                        <a:pt x="22" y="26"/>
                      </a:lnTo>
                      <a:lnTo>
                        <a:pt x="22" y="26"/>
                      </a:lnTo>
                      <a:lnTo>
                        <a:pt x="34" y="20"/>
                      </a:lnTo>
                      <a:lnTo>
                        <a:pt x="52" y="12"/>
                      </a:lnTo>
                      <a:lnTo>
                        <a:pt x="78" y="0"/>
                      </a:lnTo>
                      <a:lnTo>
                        <a:pt x="132" y="26"/>
                      </a:lnTo>
                      <a:lnTo>
                        <a:pt x="142" y="36"/>
                      </a:lnTo>
                    </a:path>
                  </a:pathLst>
                </a:custGeom>
                <a:noFill/>
                <a:ln w="6350">
                  <a:solidFill>
                    <a:srgbClr val="FAA97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 name="Freeform 75"/>
                <p:cNvSpPr>
                  <a:spLocks/>
                </p:cNvSpPr>
                <p:nvPr/>
              </p:nvSpPr>
              <p:spPr bwMode="auto">
                <a:xfrm>
                  <a:off x="3672" y="1526"/>
                  <a:ext cx="20" cy="14"/>
                </a:xfrm>
                <a:custGeom>
                  <a:avLst/>
                  <a:gdLst>
                    <a:gd name="T0" fmla="*/ 0 w 20"/>
                    <a:gd name="T1" fmla="*/ 0 h 14"/>
                    <a:gd name="T2" fmla="*/ 18 w 20"/>
                    <a:gd name="T3" fmla="*/ 4 h 14"/>
                    <a:gd name="T4" fmla="*/ 18 w 20"/>
                    <a:gd name="T5" fmla="*/ 4 h 14"/>
                    <a:gd name="T6" fmla="*/ 20 w 20"/>
                    <a:gd name="T7" fmla="*/ 8 h 14"/>
                    <a:gd name="T8" fmla="*/ 20 w 20"/>
                    <a:gd name="T9" fmla="*/ 10 h 14"/>
                    <a:gd name="T10" fmla="*/ 18 w 20"/>
                    <a:gd name="T11" fmla="*/ 14 h 14"/>
                  </a:gdLst>
                  <a:ahLst/>
                  <a:cxnLst>
                    <a:cxn ang="0">
                      <a:pos x="T0" y="T1"/>
                    </a:cxn>
                    <a:cxn ang="0">
                      <a:pos x="T2" y="T3"/>
                    </a:cxn>
                    <a:cxn ang="0">
                      <a:pos x="T4" y="T5"/>
                    </a:cxn>
                    <a:cxn ang="0">
                      <a:pos x="T6" y="T7"/>
                    </a:cxn>
                    <a:cxn ang="0">
                      <a:pos x="T8" y="T9"/>
                    </a:cxn>
                    <a:cxn ang="0">
                      <a:pos x="T10" y="T11"/>
                    </a:cxn>
                  </a:cxnLst>
                  <a:rect l="0" t="0" r="r" b="b"/>
                  <a:pathLst>
                    <a:path w="20" h="14">
                      <a:moveTo>
                        <a:pt x="0" y="0"/>
                      </a:moveTo>
                      <a:lnTo>
                        <a:pt x="18" y="4"/>
                      </a:lnTo>
                      <a:lnTo>
                        <a:pt x="18" y="4"/>
                      </a:lnTo>
                      <a:lnTo>
                        <a:pt x="20" y="8"/>
                      </a:lnTo>
                      <a:lnTo>
                        <a:pt x="20" y="10"/>
                      </a:lnTo>
                      <a:lnTo>
                        <a:pt x="18" y="14"/>
                      </a:lnTo>
                    </a:path>
                  </a:pathLst>
                </a:custGeom>
                <a:noFill/>
                <a:ln w="6350">
                  <a:solidFill>
                    <a:srgbClr val="FAA97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 name="Freeform 76"/>
                <p:cNvSpPr>
                  <a:spLocks/>
                </p:cNvSpPr>
                <p:nvPr/>
              </p:nvSpPr>
              <p:spPr bwMode="auto">
                <a:xfrm>
                  <a:off x="3564" y="1454"/>
                  <a:ext cx="164" cy="50"/>
                </a:xfrm>
                <a:custGeom>
                  <a:avLst/>
                  <a:gdLst>
                    <a:gd name="T0" fmla="*/ 0 w 164"/>
                    <a:gd name="T1" fmla="*/ 30 h 50"/>
                    <a:gd name="T2" fmla="*/ 16 w 164"/>
                    <a:gd name="T3" fmla="*/ 26 h 50"/>
                    <a:gd name="T4" fmla="*/ 80 w 164"/>
                    <a:gd name="T5" fmla="*/ 0 h 50"/>
                    <a:gd name="T6" fmla="*/ 80 w 164"/>
                    <a:gd name="T7" fmla="*/ 0 h 50"/>
                    <a:gd name="T8" fmla="*/ 106 w 164"/>
                    <a:gd name="T9" fmla="*/ 10 h 50"/>
                    <a:gd name="T10" fmla="*/ 126 w 164"/>
                    <a:gd name="T11" fmla="*/ 18 h 50"/>
                    <a:gd name="T12" fmla="*/ 138 w 164"/>
                    <a:gd name="T13" fmla="*/ 24 h 50"/>
                    <a:gd name="T14" fmla="*/ 138 w 164"/>
                    <a:gd name="T15" fmla="*/ 24 h 50"/>
                    <a:gd name="T16" fmla="*/ 164 w 164"/>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0">
                      <a:moveTo>
                        <a:pt x="0" y="30"/>
                      </a:moveTo>
                      <a:lnTo>
                        <a:pt x="16" y="26"/>
                      </a:lnTo>
                      <a:lnTo>
                        <a:pt x="80" y="0"/>
                      </a:lnTo>
                      <a:lnTo>
                        <a:pt x="80" y="0"/>
                      </a:lnTo>
                      <a:lnTo>
                        <a:pt x="106" y="10"/>
                      </a:lnTo>
                      <a:lnTo>
                        <a:pt x="126" y="18"/>
                      </a:lnTo>
                      <a:lnTo>
                        <a:pt x="138" y="24"/>
                      </a:lnTo>
                      <a:lnTo>
                        <a:pt x="138" y="24"/>
                      </a:lnTo>
                      <a:lnTo>
                        <a:pt x="164" y="50"/>
                      </a:lnTo>
                    </a:path>
                  </a:pathLst>
                </a:custGeom>
                <a:noFill/>
                <a:ln w="6350">
                  <a:solidFill>
                    <a:srgbClr val="FAA97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sp>
          <p:nvSpPr>
            <p:cNvPr id="24" name="正方形/長方形 23"/>
            <p:cNvSpPr/>
            <p:nvPr/>
          </p:nvSpPr>
          <p:spPr>
            <a:xfrm>
              <a:off x="2170930" y="2446522"/>
              <a:ext cx="2339102" cy="961482"/>
            </a:xfrm>
            <a:prstGeom prst="rect">
              <a:avLst/>
            </a:prstGeom>
          </p:spPr>
          <p:txBody>
            <a:bodyPr wrap="none">
              <a:spAutoFit/>
            </a:bodyPr>
            <a:lstStyle/>
            <a:p>
              <a:pPr>
                <a:lnSpc>
                  <a:spcPct val="130000"/>
                </a:lnSpc>
              </a:pPr>
              <a:r>
                <a:rPr kumimoji="0" lang="ja-JP" altLang="en-US" sz="1200" b="1" dirty="0">
                  <a:solidFill>
                    <a:srgbClr val="E50065"/>
                  </a:solidFill>
                  <a:effectLst>
                    <a:glow rad="127000">
                      <a:schemeClr val="bg1"/>
                    </a:glow>
                  </a:effectLst>
                  <a:latin typeface="+mn-ea"/>
                </a:rPr>
                <a:t>専属の</a:t>
              </a:r>
              <a:br>
                <a:rPr kumimoji="0" lang="en-US" altLang="ja-JP" sz="1200" b="1" dirty="0">
                  <a:solidFill>
                    <a:srgbClr val="E50065"/>
                  </a:solidFill>
                  <a:effectLst>
                    <a:glow rad="127000">
                      <a:schemeClr val="bg1"/>
                    </a:glow>
                  </a:effectLst>
                  <a:latin typeface="+mn-ea"/>
                </a:rPr>
              </a:br>
              <a:r>
                <a:rPr kumimoji="0" lang="ja-JP" altLang="en-US" sz="1200" b="1" dirty="0">
                  <a:solidFill>
                    <a:srgbClr val="E50065"/>
                  </a:solidFill>
                  <a:effectLst>
                    <a:glow rad="127000">
                      <a:schemeClr val="bg1"/>
                    </a:glow>
                  </a:effectLst>
                  <a:latin typeface="+mn-ea"/>
                </a:rPr>
                <a:t>テレマーケティング部隊が</a:t>
              </a:r>
              <a:br>
                <a:rPr kumimoji="0" lang="en-US" altLang="ja-JP" sz="1200" b="1" dirty="0">
                  <a:solidFill>
                    <a:srgbClr val="E50065"/>
                  </a:solidFill>
                  <a:effectLst>
                    <a:glow rad="127000">
                      <a:schemeClr val="bg1"/>
                    </a:glow>
                  </a:effectLst>
                  <a:latin typeface="+mn-ea"/>
                </a:rPr>
              </a:br>
              <a:r>
                <a:rPr kumimoji="0" lang="ja-JP" altLang="en-US" sz="1200" b="1" dirty="0">
                  <a:solidFill>
                    <a:srgbClr val="E50065"/>
                  </a:solidFill>
                  <a:effectLst>
                    <a:glow rad="127000">
                      <a:schemeClr val="bg1"/>
                    </a:glow>
                  </a:effectLst>
                  <a:latin typeface="+mn-ea"/>
                </a:rPr>
                <a:t>お電話でヒアリング・アポ獲得</a:t>
              </a:r>
              <a:br>
                <a:rPr kumimoji="0" lang="en-US" altLang="ja-JP" sz="1200" b="1" dirty="0">
                  <a:solidFill>
                    <a:srgbClr val="E50065"/>
                  </a:solidFill>
                  <a:effectLst>
                    <a:glow rad="127000">
                      <a:schemeClr val="bg1"/>
                    </a:glow>
                  </a:effectLst>
                  <a:latin typeface="+mn-ea"/>
                </a:rPr>
              </a:br>
              <a:r>
                <a:rPr kumimoji="0" lang="ja-JP" altLang="en-US" sz="800" dirty="0">
                  <a:solidFill>
                    <a:srgbClr val="E50065"/>
                  </a:solidFill>
                  <a:effectLst>
                    <a:glow rad="127000">
                      <a:schemeClr val="bg1"/>
                    </a:glow>
                  </a:effectLst>
                  <a:latin typeface="+mn-ea"/>
                </a:rPr>
                <a:t>＊リード獲得は別料金</a:t>
              </a:r>
              <a:endParaRPr kumimoji="0" lang="ja-JP" altLang="en-US" sz="1200" dirty="0">
                <a:solidFill>
                  <a:srgbClr val="E50065"/>
                </a:solidFill>
                <a:effectLst>
                  <a:glow rad="127000">
                    <a:schemeClr val="bg1"/>
                  </a:glow>
                </a:effectLst>
                <a:latin typeface="+mn-ea"/>
              </a:endParaRPr>
            </a:p>
          </p:txBody>
        </p:sp>
      </p:grpSp>
      <p:grpSp>
        <p:nvGrpSpPr>
          <p:cNvPr id="32807" name="グループ化 32806"/>
          <p:cNvGrpSpPr/>
          <p:nvPr/>
        </p:nvGrpSpPr>
        <p:grpSpPr>
          <a:xfrm>
            <a:off x="632520" y="4477564"/>
            <a:ext cx="3600960" cy="1893518"/>
            <a:chOff x="632520" y="4477564"/>
            <a:chExt cx="3600960" cy="1893518"/>
          </a:xfrm>
        </p:grpSpPr>
        <p:sp>
          <p:nvSpPr>
            <p:cNvPr id="176" name="テキスト ボックス 175"/>
            <p:cNvSpPr txBox="1"/>
            <p:nvPr/>
          </p:nvSpPr>
          <p:spPr>
            <a:xfrm>
              <a:off x="1981595" y="4477564"/>
              <a:ext cx="902811" cy="215444"/>
            </a:xfrm>
            <a:prstGeom prst="rect">
              <a:avLst/>
            </a:prstGeom>
            <a:noFill/>
          </p:spPr>
          <p:txBody>
            <a:bodyPr wrap="none" rtlCol="0">
              <a:spAutoFit/>
            </a:bodyPr>
            <a:lstStyle/>
            <a:p>
              <a:pPr algn="ctr"/>
              <a:r>
                <a:rPr kumimoji="1" lang="ja-JP" altLang="en-US" sz="800" dirty="0">
                  <a:solidFill>
                    <a:schemeClr val="tx1">
                      <a:lumMod val="65000"/>
                      <a:lumOff val="35000"/>
                    </a:schemeClr>
                  </a:solidFill>
                </a:rPr>
                <a:t>［実施フロー］</a:t>
              </a:r>
            </a:p>
          </p:txBody>
        </p:sp>
        <p:sp>
          <p:nvSpPr>
            <p:cNvPr id="32800" name="正方形/長方形 32799"/>
            <p:cNvSpPr/>
            <p:nvPr/>
          </p:nvSpPr>
          <p:spPr>
            <a:xfrm>
              <a:off x="632520" y="4787850"/>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発注</a:t>
              </a:r>
            </a:p>
          </p:txBody>
        </p:sp>
        <p:sp>
          <p:nvSpPr>
            <p:cNvPr id="178" name="正方形/長方形 177"/>
            <p:cNvSpPr/>
            <p:nvPr/>
          </p:nvSpPr>
          <p:spPr>
            <a:xfrm>
              <a:off x="1401725" y="4787850"/>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お打合せ</a:t>
              </a:r>
            </a:p>
          </p:txBody>
        </p:sp>
        <p:sp>
          <p:nvSpPr>
            <p:cNvPr id="179" name="正方形/長方形 178"/>
            <p:cNvSpPr/>
            <p:nvPr/>
          </p:nvSpPr>
          <p:spPr>
            <a:xfrm>
              <a:off x="2170930" y="4787850"/>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スクリプト</a:t>
              </a:r>
              <a:br>
                <a:rPr kumimoji="0" lang="en-US" altLang="ja-JP" sz="900" dirty="0">
                  <a:solidFill>
                    <a:schemeClr val="tx1"/>
                  </a:solidFill>
                  <a:latin typeface="+mn-ea"/>
                </a:rPr>
              </a:br>
              <a:r>
                <a:rPr kumimoji="0" lang="ja-JP" altLang="en-US" sz="900" dirty="0">
                  <a:solidFill>
                    <a:schemeClr val="tx1"/>
                  </a:solidFill>
                  <a:latin typeface="+mn-ea"/>
                </a:rPr>
                <a:t>作成・確認</a:t>
              </a:r>
            </a:p>
          </p:txBody>
        </p:sp>
        <p:sp>
          <p:nvSpPr>
            <p:cNvPr id="180" name="正方形/長方形 179"/>
            <p:cNvSpPr/>
            <p:nvPr/>
          </p:nvSpPr>
          <p:spPr>
            <a:xfrm>
              <a:off x="2940135" y="4787850"/>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コール開始</a:t>
              </a:r>
            </a:p>
          </p:txBody>
        </p:sp>
        <p:sp>
          <p:nvSpPr>
            <p:cNvPr id="181" name="正方形/長方形 180"/>
            <p:cNvSpPr/>
            <p:nvPr/>
          </p:nvSpPr>
          <p:spPr>
            <a:xfrm>
              <a:off x="3709341" y="4787850"/>
              <a:ext cx="524139" cy="1089422"/>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none" tIns="72000" bIns="72000" rtlCol="0" anchor="ctr"/>
            <a:lstStyle/>
            <a:p>
              <a:pPr algn="ctr">
                <a:lnSpc>
                  <a:spcPct val="120000"/>
                </a:lnSpc>
              </a:pPr>
              <a:r>
                <a:rPr kumimoji="0" lang="ja-JP" altLang="en-US" sz="900" dirty="0">
                  <a:solidFill>
                    <a:schemeClr val="tx1"/>
                  </a:solidFill>
                  <a:latin typeface="+mn-ea"/>
                </a:rPr>
                <a:t>日次報告</a:t>
              </a:r>
            </a:p>
          </p:txBody>
        </p:sp>
        <p:sp>
          <p:nvSpPr>
            <p:cNvPr id="32801" name="二等辺三角形 32800"/>
            <p:cNvSpPr/>
            <p:nvPr/>
          </p:nvSpPr>
          <p:spPr>
            <a:xfrm rot="5400000">
              <a:off x="1219487" y="5276331"/>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二等辺三角形 192"/>
            <p:cNvSpPr/>
            <p:nvPr/>
          </p:nvSpPr>
          <p:spPr>
            <a:xfrm rot="5400000">
              <a:off x="1988692" y="5276331"/>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二等辺三角形 193"/>
            <p:cNvSpPr/>
            <p:nvPr/>
          </p:nvSpPr>
          <p:spPr>
            <a:xfrm rot="5400000">
              <a:off x="2757897" y="5276331"/>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二等辺三角形 194"/>
            <p:cNvSpPr/>
            <p:nvPr/>
          </p:nvSpPr>
          <p:spPr>
            <a:xfrm rot="5400000">
              <a:off x="3527102" y="5276331"/>
              <a:ext cx="119409" cy="11246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804" name="直線コネクタ 32803"/>
            <p:cNvCxnSpPr/>
            <p:nvPr/>
          </p:nvCxnSpPr>
          <p:spPr>
            <a:xfrm>
              <a:off x="1401725" y="6021288"/>
              <a:ext cx="0" cy="1953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a:off x="2695069" y="6021288"/>
              <a:ext cx="0" cy="1953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2940135" y="6021288"/>
              <a:ext cx="0" cy="1953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a:off x="4233480" y="6021288"/>
              <a:ext cx="0" cy="19536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806" name="直線コネクタ 32805"/>
            <p:cNvCxnSpPr/>
            <p:nvPr/>
          </p:nvCxnSpPr>
          <p:spPr>
            <a:xfrm>
              <a:off x="1401725" y="6118969"/>
              <a:ext cx="1293344" cy="0"/>
            </a:xfrm>
            <a:prstGeom prst="line">
              <a:avLst/>
            </a:prstGeom>
            <a:ln>
              <a:solidFill>
                <a:schemeClr val="bg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a:off x="2940136" y="6118969"/>
              <a:ext cx="1293344" cy="0"/>
            </a:xfrm>
            <a:prstGeom prst="line">
              <a:avLst/>
            </a:prstGeom>
            <a:ln>
              <a:solidFill>
                <a:schemeClr val="bg1">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4" name="テキスト ボックス 203"/>
            <p:cNvSpPr txBox="1"/>
            <p:nvPr/>
          </p:nvSpPr>
          <p:spPr>
            <a:xfrm>
              <a:off x="1750880" y="6032528"/>
              <a:ext cx="595035" cy="338554"/>
            </a:xfrm>
            <a:prstGeom prst="rect">
              <a:avLst/>
            </a:prstGeom>
            <a:solidFill>
              <a:schemeClr val="bg1"/>
            </a:solidFill>
          </p:spPr>
          <p:txBody>
            <a:bodyPr wrap="none" rtlCol="0">
              <a:spAutoFit/>
            </a:bodyPr>
            <a:lstStyle/>
            <a:p>
              <a:pPr algn="ctr"/>
              <a:r>
                <a:rPr kumimoji="1" lang="ja-JP" altLang="en-US" sz="800" dirty="0">
                  <a:solidFill>
                    <a:schemeClr val="tx1">
                      <a:lumMod val="65000"/>
                      <a:lumOff val="35000"/>
                    </a:schemeClr>
                  </a:solidFill>
                </a:rPr>
                <a:t>準備期間</a:t>
              </a:r>
              <a:br>
                <a:rPr kumimoji="1" lang="en-US" altLang="ja-JP" sz="800" dirty="0">
                  <a:solidFill>
                    <a:schemeClr val="tx1">
                      <a:lumMod val="65000"/>
                      <a:lumOff val="35000"/>
                    </a:schemeClr>
                  </a:solidFill>
                </a:rPr>
              </a:br>
              <a:r>
                <a:rPr kumimoji="1" lang="ja-JP" altLang="en-US" sz="800" dirty="0">
                  <a:solidFill>
                    <a:schemeClr val="tx1">
                      <a:lumMod val="65000"/>
                      <a:lumOff val="35000"/>
                    </a:schemeClr>
                  </a:solidFill>
                </a:rPr>
                <a:t>約２週間</a:t>
              </a:r>
            </a:p>
          </p:txBody>
        </p:sp>
        <p:sp>
          <p:nvSpPr>
            <p:cNvPr id="205" name="テキスト ボックス 204"/>
            <p:cNvSpPr txBox="1"/>
            <p:nvPr/>
          </p:nvSpPr>
          <p:spPr>
            <a:xfrm>
              <a:off x="3289291" y="6032528"/>
              <a:ext cx="595035" cy="338554"/>
            </a:xfrm>
            <a:prstGeom prst="rect">
              <a:avLst/>
            </a:prstGeom>
            <a:solidFill>
              <a:schemeClr val="bg1"/>
            </a:solidFill>
          </p:spPr>
          <p:txBody>
            <a:bodyPr wrap="none" rtlCol="0">
              <a:spAutoFit/>
            </a:bodyPr>
            <a:lstStyle/>
            <a:p>
              <a:pPr algn="ctr"/>
              <a:r>
                <a:rPr lang="ja-JP" altLang="en-US" sz="800" dirty="0">
                  <a:solidFill>
                    <a:schemeClr val="tx1">
                      <a:lumMod val="65000"/>
                      <a:lumOff val="35000"/>
                    </a:schemeClr>
                  </a:solidFill>
                </a:rPr>
                <a:t>実施</a:t>
              </a:r>
              <a:r>
                <a:rPr kumimoji="1" lang="ja-JP" altLang="en-US" sz="800" dirty="0">
                  <a:solidFill>
                    <a:schemeClr val="tx1">
                      <a:lumMod val="65000"/>
                      <a:lumOff val="35000"/>
                    </a:schemeClr>
                  </a:solidFill>
                </a:rPr>
                <a:t>期間</a:t>
              </a:r>
              <a:br>
                <a:rPr kumimoji="1" lang="en-US" altLang="ja-JP" sz="800" dirty="0">
                  <a:solidFill>
                    <a:schemeClr val="tx1">
                      <a:lumMod val="65000"/>
                      <a:lumOff val="35000"/>
                    </a:schemeClr>
                  </a:solidFill>
                </a:rPr>
              </a:br>
              <a:r>
                <a:rPr kumimoji="1" lang="ja-JP" altLang="en-US" sz="800" dirty="0">
                  <a:solidFill>
                    <a:schemeClr val="tx1">
                      <a:lumMod val="65000"/>
                      <a:lumOff val="35000"/>
                    </a:schemeClr>
                  </a:solidFill>
                </a:rPr>
                <a:t>約１週間</a:t>
              </a:r>
            </a:p>
          </p:txBody>
        </p:sp>
      </p:grpSp>
      <p:sp>
        <p:nvSpPr>
          <p:cNvPr id="174" name="テキスト ボックス 173">
            <a:extLst>
              <a:ext uri="{FF2B5EF4-FFF2-40B4-BE49-F238E27FC236}">
                <a16:creationId xmlns:a16="http://schemas.microsoft.com/office/drawing/2014/main" id="{2970C6BD-5016-4822-8B7E-F4C6D7841B68}"/>
              </a:ext>
            </a:extLst>
          </p:cNvPr>
          <p:cNvSpPr txBox="1"/>
          <p:nvPr/>
        </p:nvSpPr>
        <p:spPr>
          <a:xfrm>
            <a:off x="4528138" y="4207183"/>
            <a:ext cx="1353256" cy="261610"/>
          </a:xfrm>
          <a:prstGeom prst="rect">
            <a:avLst/>
          </a:prstGeom>
          <a:noFill/>
        </p:spPr>
        <p:txBody>
          <a:bodyPr wrap="none" rtlCol="0">
            <a:spAutoFit/>
          </a:bodyPr>
          <a:lstStyle/>
          <a:p>
            <a:r>
              <a:rPr kumimoji="1" lang="ja-JP" altLang="en-US" sz="1100" b="1" dirty="0"/>
              <a:t>■ サービスの特徴</a:t>
            </a:r>
          </a:p>
        </p:txBody>
      </p:sp>
      <p:sp>
        <p:nvSpPr>
          <p:cNvPr id="177" name="テキスト ボックス 176">
            <a:extLst>
              <a:ext uri="{FF2B5EF4-FFF2-40B4-BE49-F238E27FC236}">
                <a16:creationId xmlns:a16="http://schemas.microsoft.com/office/drawing/2014/main" id="{F33B9A77-BF3B-4133-9B53-14A281C1813C}"/>
              </a:ext>
            </a:extLst>
          </p:cNvPr>
          <p:cNvSpPr txBox="1"/>
          <p:nvPr/>
        </p:nvSpPr>
        <p:spPr>
          <a:xfrm>
            <a:off x="4715906" y="4477564"/>
            <a:ext cx="4153701" cy="637995"/>
          </a:xfrm>
          <a:prstGeom prst="rect">
            <a:avLst/>
          </a:prstGeom>
          <a:noFill/>
        </p:spPr>
        <p:txBody>
          <a:bodyPr wrap="none">
            <a:spAutoFit/>
          </a:bodyPr>
          <a:lstStyle/>
          <a:p>
            <a:pPr marL="171450" indent="-171450">
              <a:lnSpc>
                <a:spcPct val="130000"/>
              </a:lnSpc>
              <a:spcAft>
                <a:spcPts val="600"/>
              </a:spcAft>
              <a:buFont typeface="Wingdings" panose="05000000000000000000" pitchFamily="2" charset="2"/>
              <a:buChar char="p"/>
              <a:tabLst>
                <a:tab pos="179388" algn="l"/>
              </a:tabLst>
              <a:defRPr/>
            </a:pPr>
            <a:r>
              <a:rPr kumimoji="0" lang="en-US" altLang="ja-JP" sz="800" b="1" dirty="0">
                <a:solidFill>
                  <a:schemeClr val="tx1">
                    <a:lumMod val="95000"/>
                    <a:lumOff val="5000"/>
                  </a:schemeClr>
                </a:solidFill>
                <a:latin typeface="+mn-ea"/>
                <a:cs typeface="Meiryo UI" panose="020B0604030504040204" pitchFamily="50" charset="-128"/>
              </a:rPr>
              <a:t>	</a:t>
            </a:r>
            <a:r>
              <a:rPr kumimoji="0" lang="ja-JP" altLang="en-US" sz="800" b="1" dirty="0">
                <a:solidFill>
                  <a:schemeClr val="tx1">
                    <a:lumMod val="95000"/>
                    <a:lumOff val="5000"/>
                  </a:schemeClr>
                </a:solidFill>
                <a:latin typeface="+mn-ea"/>
                <a:cs typeface="Meiryo UI" panose="020B0604030504040204" pitchFamily="50" charset="-128"/>
              </a:rPr>
              <a:t>インサイドセールス部門を社内に持たずにオンラインリードの</a:t>
            </a:r>
            <a:br>
              <a:rPr kumimoji="0" lang="en-US" altLang="ja-JP" sz="800" b="1" dirty="0">
                <a:solidFill>
                  <a:schemeClr val="tx1">
                    <a:lumMod val="95000"/>
                    <a:lumOff val="5000"/>
                  </a:schemeClr>
                </a:solidFill>
                <a:latin typeface="+mn-ea"/>
                <a:cs typeface="Meiryo UI" panose="020B0604030504040204" pitchFamily="50" charset="-128"/>
              </a:rPr>
            </a:br>
            <a:r>
              <a:rPr kumimoji="0" lang="ja-JP" altLang="en-US" sz="800" b="1" dirty="0">
                <a:solidFill>
                  <a:schemeClr val="tx1">
                    <a:lumMod val="95000"/>
                    <a:lumOff val="5000"/>
                  </a:schemeClr>
                </a:solidFill>
                <a:latin typeface="+mn-ea"/>
                <a:cs typeface="Meiryo UI" panose="020B0604030504040204" pitchFamily="50" charset="-128"/>
              </a:rPr>
              <a:t>スクリーニングが可能。</a:t>
            </a:r>
          </a:p>
          <a:p>
            <a:pPr marL="171450" indent="-171450">
              <a:lnSpc>
                <a:spcPct val="130000"/>
              </a:lnSpc>
              <a:spcAft>
                <a:spcPts val="600"/>
              </a:spcAft>
              <a:buFont typeface="Wingdings" panose="05000000000000000000" pitchFamily="2" charset="2"/>
              <a:buChar char="p"/>
              <a:tabLst>
                <a:tab pos="179388" algn="l"/>
              </a:tabLst>
              <a:defRPr/>
            </a:pPr>
            <a:r>
              <a:rPr kumimoji="0" lang="ja-JP" altLang="en-US" sz="800" b="1" dirty="0">
                <a:solidFill>
                  <a:schemeClr val="tx1">
                    <a:lumMod val="95000"/>
                    <a:lumOff val="5000"/>
                  </a:schemeClr>
                </a:solidFill>
                <a:latin typeface="+mn-ea"/>
                <a:cs typeface="Meiryo UI" panose="020B0604030504040204" pitchFamily="50" charset="-128"/>
              </a:rPr>
              <a:t>スクリプト作成からコール開始まで打ち合わせ１回で一括でお任せいただけます。</a:t>
            </a:r>
          </a:p>
        </p:txBody>
      </p:sp>
    </p:spTree>
    <p:extLst>
      <p:ext uri="{BB962C8B-B14F-4D97-AF65-F5344CB8AC3E}">
        <p14:creationId xmlns:p14="http://schemas.microsoft.com/office/powerpoint/2010/main" val="33064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1800493" cy="336246"/>
          </a:xfrm>
        </p:spPr>
        <p:txBody>
          <a:bodyPr/>
          <a:lstStyle/>
          <a:p>
            <a:r>
              <a:rPr lang="ja-JP" altLang="en-US" dirty="0"/>
              <a:t>入稿時に必要な情報</a:t>
            </a:r>
          </a:p>
        </p:txBody>
      </p:sp>
      <p:grpSp>
        <p:nvGrpSpPr>
          <p:cNvPr id="17" name="グループ化 16">
            <a:extLst>
              <a:ext uri="{FF2B5EF4-FFF2-40B4-BE49-F238E27FC236}">
                <a16:creationId xmlns:a16="http://schemas.microsoft.com/office/drawing/2014/main" id="{F3E62C0D-B8D3-41B6-A92E-1512F697356D}"/>
              </a:ext>
            </a:extLst>
          </p:cNvPr>
          <p:cNvGrpSpPr/>
          <p:nvPr/>
        </p:nvGrpSpPr>
        <p:grpSpPr>
          <a:xfrm>
            <a:off x="993190" y="1052736"/>
            <a:ext cx="8280290" cy="5321585"/>
            <a:chOff x="993190" y="1052736"/>
            <a:chExt cx="8280290" cy="5321585"/>
          </a:xfrm>
        </p:grpSpPr>
        <p:sp>
          <p:nvSpPr>
            <p:cNvPr id="4" name="Rectangle 17">
              <a:extLst>
                <a:ext uri="{FF2B5EF4-FFF2-40B4-BE49-F238E27FC236}">
                  <a16:creationId xmlns:a16="http://schemas.microsoft.com/office/drawing/2014/main" id="{5BF5319C-3211-4AA5-9459-C0AC0F57A95D}"/>
                </a:ext>
              </a:extLst>
            </p:cNvPr>
            <p:cNvSpPr>
              <a:spLocks noChangeArrowheads="1"/>
            </p:cNvSpPr>
            <p:nvPr/>
          </p:nvSpPr>
          <p:spPr bwMode="auto">
            <a:xfrm>
              <a:off x="993190" y="1052736"/>
              <a:ext cx="8090676" cy="5321585"/>
            </a:xfrm>
            <a:prstGeom prst="rect">
              <a:avLst/>
            </a:prstGeom>
            <a:noFill/>
            <a:ln>
              <a:noFill/>
            </a:ln>
            <a:extLst/>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265113" indent="-265113">
                <a:lnSpc>
                  <a:spcPct val="130000"/>
                </a:lnSpc>
                <a:spcBef>
                  <a:spcPts val="0"/>
                </a:spcBef>
                <a:spcAft>
                  <a:spcPts val="600"/>
                </a:spcAft>
                <a:buFont typeface="Wingdings" pitchFamily="2" charset="2"/>
                <a:buChar char="l"/>
                <a:defRPr/>
              </a:pPr>
              <a:r>
                <a:rPr lang="ja-JP" altLang="en-US" sz="1100" dirty="0">
                  <a:solidFill>
                    <a:srgbClr val="E50065"/>
                  </a:solidFill>
                  <a:latin typeface="+mn-ea"/>
                  <a:ea typeface="+mn-ea"/>
                  <a:cs typeface="Meiryo UI" panose="020B0604030504040204" pitchFamily="50" charset="-128"/>
                </a:rPr>
                <a:t>ホワイトペーパーの執筆においてのポイント</a:t>
              </a:r>
              <a:endParaRPr lang="ja-JP" altLang="en-US" sz="1000" dirty="0">
                <a:solidFill>
                  <a:srgbClr val="E50065"/>
                </a:solidFill>
                <a:latin typeface="+mn-ea"/>
                <a:ea typeface="+mn-ea"/>
                <a:cs typeface="Meiryo UI" panose="020B0604030504040204" pitchFamily="50" charset="-128"/>
              </a:endParaRPr>
            </a:p>
            <a:p>
              <a:pPr marL="265113" indent="-265113">
                <a:lnSpc>
                  <a:spcPct val="130000"/>
                </a:lnSpc>
                <a:spcBef>
                  <a:spcPts val="0"/>
                </a:spcBef>
                <a:spcAft>
                  <a:spcPts val="600"/>
                </a:spcAft>
                <a:tabLst>
                  <a:tab pos="539750" algn="l"/>
                </a:tabLst>
                <a:defRPr/>
              </a:pPr>
              <a:r>
                <a:rPr lang="ja-JP" altLang="en-US" sz="1000" dirty="0">
                  <a:latin typeface="+mn-ea"/>
                  <a:ea typeface="+mn-ea"/>
                  <a:cs typeface="Meiryo UI" panose="020B0604030504040204" pitchFamily="50" charset="-128"/>
                </a:rPr>
                <a:t>	→　いただいたホワイトペーパーをもとに編集部が執筆するため、フォーカスしてほしいポイントなどお送りいただく必要が</a:t>
              </a:r>
              <a:br>
                <a:rPr lang="en-US" altLang="ja-JP" sz="1000" dirty="0">
                  <a:latin typeface="+mn-ea"/>
                  <a:ea typeface="+mn-ea"/>
                  <a:cs typeface="Meiryo UI" panose="020B0604030504040204" pitchFamily="50" charset="-128"/>
                </a:rPr>
              </a:br>
              <a:r>
                <a:rPr lang="en-US" altLang="ja-JP" sz="1000" dirty="0">
                  <a:latin typeface="+mn-ea"/>
                  <a:ea typeface="+mn-ea"/>
                  <a:cs typeface="Meiryo UI" panose="020B0604030504040204" pitchFamily="50" charset="-128"/>
                </a:rPr>
                <a:t>	</a:t>
              </a:r>
              <a:r>
                <a:rPr lang="ja-JP" altLang="en-US" sz="1000" dirty="0">
                  <a:latin typeface="+mn-ea"/>
                  <a:ea typeface="+mn-ea"/>
                  <a:cs typeface="Meiryo UI" panose="020B0604030504040204" pitchFamily="50" charset="-128"/>
                </a:rPr>
                <a:t>ございます。ご提出がない場合でも執筆は進めることが可能です。</a:t>
              </a:r>
              <a:endParaRPr lang="ja-JP" altLang="ja-JP" sz="1000" dirty="0">
                <a:latin typeface="+mn-ea"/>
                <a:ea typeface="+mn-ea"/>
                <a:cs typeface="Meiryo UI" panose="020B0604030504040204" pitchFamily="50" charset="-128"/>
              </a:endParaRPr>
            </a:p>
            <a:p>
              <a:pPr marL="265113" indent="-265113">
                <a:lnSpc>
                  <a:spcPct val="130000"/>
                </a:lnSpc>
                <a:spcBef>
                  <a:spcPts val="0"/>
                </a:spcBef>
                <a:spcAft>
                  <a:spcPts val="600"/>
                </a:spcAft>
                <a:buFont typeface="Wingdings" pitchFamily="2" charset="2"/>
                <a:buNone/>
                <a:tabLst>
                  <a:tab pos="539750" algn="l"/>
                </a:tabLst>
                <a:defRPr/>
              </a:pPr>
              <a:endParaRPr lang="ja-JP" altLang="en-US" sz="1100" dirty="0">
                <a:solidFill>
                  <a:srgbClr val="000090"/>
                </a:solidFill>
                <a:latin typeface="+mn-ea"/>
                <a:ea typeface="+mn-ea"/>
                <a:cs typeface="Meiryo UI" panose="020B0604030504040204" pitchFamily="50" charset="-128"/>
              </a:endParaRPr>
            </a:p>
            <a:p>
              <a:pPr marL="265113" indent="-265113">
                <a:lnSpc>
                  <a:spcPct val="130000"/>
                </a:lnSpc>
                <a:spcBef>
                  <a:spcPts val="0"/>
                </a:spcBef>
                <a:spcAft>
                  <a:spcPts val="600"/>
                </a:spcAft>
                <a:buFont typeface="Wingdings" pitchFamily="2" charset="2"/>
                <a:buChar char="l"/>
                <a:tabLst>
                  <a:tab pos="539750" algn="l"/>
                </a:tabLst>
                <a:defRPr/>
              </a:pPr>
              <a:r>
                <a:rPr lang="ja-JP" altLang="en-US" sz="1100" dirty="0">
                  <a:solidFill>
                    <a:srgbClr val="E50065"/>
                  </a:solidFill>
                  <a:latin typeface="+mn-ea"/>
                  <a:ea typeface="+mn-ea"/>
                  <a:cs typeface="Meiryo UI" panose="020B0604030504040204" pitchFamily="50" charset="-128"/>
                </a:rPr>
                <a:t>リードジェネレーション支援システムの利用登録</a:t>
              </a:r>
            </a:p>
            <a:p>
              <a:pPr marL="265113" indent="-265113">
                <a:lnSpc>
                  <a:spcPct val="130000"/>
                </a:lnSpc>
                <a:spcBef>
                  <a:spcPts val="0"/>
                </a:spcBef>
                <a:spcAft>
                  <a:spcPts val="600"/>
                </a:spcAft>
                <a:buFont typeface="Wingdings" pitchFamily="2" charset="2"/>
                <a:buNone/>
                <a:tabLst>
                  <a:tab pos="539750" algn="l"/>
                </a:tabLst>
                <a:defRPr/>
              </a:pPr>
              <a:r>
                <a:rPr lang="ja-JP" altLang="en-US" sz="1100" dirty="0">
                  <a:latin typeface="+mn-ea"/>
                  <a:ea typeface="+mn-ea"/>
                  <a:cs typeface="Meiryo UI" panose="020B0604030504040204" pitchFamily="50" charset="-128"/>
                </a:rPr>
                <a:t>	</a:t>
              </a:r>
              <a:r>
                <a:rPr lang="ja-JP" altLang="en-US" sz="1000" dirty="0">
                  <a:latin typeface="+mn-ea"/>
                  <a:ea typeface="+mn-ea"/>
                  <a:cs typeface="Meiryo UI" panose="020B0604030504040204" pitchFamily="50" charset="-128"/>
                </a:rPr>
                <a:t>→　ダッシュボード画面からリード件数確認や個人情報リストの取得をするため、利用登録をする必要があります。</a:t>
              </a:r>
            </a:p>
            <a:p>
              <a:pPr marL="265113" indent="-265113">
                <a:lnSpc>
                  <a:spcPct val="130000"/>
                </a:lnSpc>
                <a:spcBef>
                  <a:spcPts val="0"/>
                </a:spcBef>
                <a:spcAft>
                  <a:spcPts val="600"/>
                </a:spcAft>
                <a:buFont typeface="Wingdings" pitchFamily="2" charset="2"/>
                <a:buNone/>
                <a:tabLst>
                  <a:tab pos="539750" algn="l"/>
                  <a:tab pos="717550" algn="l"/>
                </a:tabLst>
                <a:defRPr/>
              </a:pPr>
              <a:r>
                <a:rPr lang="ja-JP" altLang="en-US" sz="1000" dirty="0">
                  <a:latin typeface="+mn-ea"/>
                  <a:ea typeface="+mn-ea"/>
                  <a:cs typeface="Meiryo UI" panose="020B0604030504040204" pitchFamily="50" charset="-128"/>
                </a:rPr>
                <a:t>　　　　①</a:t>
              </a:r>
              <a:r>
                <a:rPr lang="en-US" altLang="ja-JP" sz="1000" b="1" dirty="0">
                  <a:latin typeface="+mn-ea"/>
                  <a:ea typeface="+mn-ea"/>
                  <a:cs typeface="Meiryo UI" panose="020B0604030504040204" pitchFamily="50" charset="-128"/>
                </a:rPr>
                <a:t>	</a:t>
              </a:r>
              <a:r>
                <a:rPr lang="ja-JP" altLang="en-US" sz="1000" b="1" dirty="0">
                  <a:latin typeface="+mn-ea"/>
                  <a:ea typeface="+mn-ea"/>
                  <a:cs typeface="Meiryo UI" panose="020B0604030504040204" pitchFamily="50" charset="-128"/>
                </a:rPr>
                <a:t>利用者（個人情報取得者）</a:t>
              </a:r>
              <a:r>
                <a:rPr lang="ja-JP" altLang="en-US" sz="1000" dirty="0">
                  <a:latin typeface="+mn-ea"/>
                  <a:ea typeface="+mn-ea"/>
                  <a:cs typeface="Meiryo UI" panose="020B0604030504040204" pitchFamily="50" charset="-128"/>
                </a:rPr>
                <a:t>　</a:t>
              </a:r>
              <a:r>
                <a:rPr lang="en-US" altLang="ja-JP" sz="800" dirty="0">
                  <a:latin typeface="+mn-ea"/>
                  <a:ea typeface="+mn-ea"/>
                  <a:cs typeface="Meiryo UI" panose="020B0604030504040204" pitchFamily="50" charset="-128"/>
                </a:rPr>
                <a:t>※</a:t>
              </a:r>
              <a:r>
                <a:rPr lang="ja-JP" altLang="en-US" sz="800" dirty="0">
                  <a:latin typeface="+mn-ea"/>
                  <a:ea typeface="+mn-ea"/>
                  <a:cs typeface="Meiryo UI" panose="020B0604030504040204" pitchFamily="50" charset="-128"/>
                </a:rPr>
                <a:t>広告主ご担当者様に限定させていただきます。</a:t>
              </a:r>
            </a:p>
            <a:p>
              <a:pPr marL="265113" indent="-265113">
                <a:lnSpc>
                  <a:spcPct val="130000"/>
                </a:lnSpc>
                <a:spcBef>
                  <a:spcPts val="0"/>
                </a:spcBef>
                <a:spcAft>
                  <a:spcPts val="600"/>
                </a:spcAft>
                <a:buFont typeface="Wingdings" pitchFamily="2" charset="2"/>
                <a:buNone/>
                <a:tabLst>
                  <a:tab pos="539750" algn="l"/>
                  <a:tab pos="717550" algn="l"/>
                </a:tabLst>
                <a:defRPr/>
              </a:pPr>
              <a:r>
                <a:rPr lang="ja-JP" altLang="en-US" sz="1000" dirty="0">
                  <a:latin typeface="+mn-ea"/>
                  <a:ea typeface="+mn-ea"/>
                  <a:cs typeface="Meiryo UI" panose="020B0604030504040204" pitchFamily="50" charset="-128"/>
                </a:rPr>
                <a:t>　</a:t>
              </a:r>
              <a:r>
                <a:rPr lang="en-US" altLang="ja-JP" sz="1000" dirty="0">
                  <a:latin typeface="+mn-ea"/>
                  <a:ea typeface="+mn-ea"/>
                  <a:cs typeface="Meiryo UI" panose="020B0604030504040204" pitchFamily="50" charset="-128"/>
                </a:rPr>
                <a:t>			</a:t>
              </a:r>
              <a:r>
                <a:rPr lang="ja-JP" altLang="en-US" sz="1000" dirty="0">
                  <a:latin typeface="+mn-ea"/>
                  <a:ea typeface="+mn-ea"/>
                  <a:cs typeface="Meiryo UI" panose="020B0604030504040204" pitchFamily="50" charset="-128"/>
                </a:rPr>
                <a:t>通常は１名ですが複数名設定することも可能です。ご相談ください。ダッシュボードからリード件数の確認、および個人情報</a:t>
              </a:r>
              <a:br>
                <a:rPr lang="en-US" altLang="ja-JP" sz="1000" dirty="0">
                  <a:latin typeface="+mn-ea"/>
                  <a:ea typeface="+mn-ea"/>
                  <a:cs typeface="Meiryo UI" panose="020B0604030504040204" pitchFamily="50" charset="-128"/>
                </a:rPr>
              </a:br>
              <a:r>
                <a:rPr lang="en-US" altLang="ja-JP" sz="1000" dirty="0">
                  <a:latin typeface="+mn-ea"/>
                  <a:ea typeface="+mn-ea"/>
                  <a:cs typeface="Meiryo UI" panose="020B0604030504040204" pitchFamily="50" charset="-128"/>
                </a:rPr>
                <a:t>		</a:t>
              </a:r>
              <a:r>
                <a:rPr lang="ja-JP" altLang="en-US" sz="1000" dirty="0">
                  <a:latin typeface="+mn-ea"/>
                  <a:ea typeface="+mn-ea"/>
                  <a:cs typeface="Meiryo UI" panose="020B0604030504040204" pitchFamily="50" charset="-128"/>
                </a:rPr>
                <a:t>リスト取得が可能です。また、週次でリード取得状況の件数通知メールが届きます。</a:t>
              </a:r>
              <a:endParaRPr lang="en-US" altLang="ja-JP" sz="1000" dirty="0">
                <a:latin typeface="+mn-ea"/>
                <a:ea typeface="+mn-ea"/>
                <a:cs typeface="Meiryo UI" panose="020B0604030504040204" pitchFamily="50" charset="-128"/>
              </a:endParaRPr>
            </a:p>
            <a:p>
              <a:pPr marL="265113" indent="-265113">
                <a:lnSpc>
                  <a:spcPct val="130000"/>
                </a:lnSpc>
                <a:spcBef>
                  <a:spcPts val="0"/>
                </a:spcBef>
                <a:spcAft>
                  <a:spcPts val="600"/>
                </a:spcAft>
                <a:buFont typeface="Wingdings" pitchFamily="2" charset="2"/>
                <a:buNone/>
                <a:tabLst>
                  <a:tab pos="539750" algn="l"/>
                  <a:tab pos="717550" algn="l"/>
                </a:tabLst>
                <a:defRPr/>
              </a:pPr>
              <a:br>
                <a:rPr lang="en-US" altLang="ja-JP" sz="1000" b="1" dirty="0">
                  <a:latin typeface="+mn-ea"/>
                  <a:ea typeface="+mn-ea"/>
                  <a:cs typeface="Meiryo UI" panose="020B0604030504040204" pitchFamily="50" charset="-128"/>
                </a:rPr>
              </a:br>
              <a:br>
                <a:rPr lang="en-US" altLang="ja-JP" sz="1000" b="1" dirty="0">
                  <a:latin typeface="+mn-ea"/>
                  <a:ea typeface="+mn-ea"/>
                  <a:cs typeface="Meiryo UI" panose="020B0604030504040204" pitchFamily="50" charset="-128"/>
                </a:rPr>
              </a:br>
              <a:br>
                <a:rPr lang="en-US" altLang="ja-JP" sz="1000" b="1" dirty="0">
                  <a:latin typeface="+mn-ea"/>
                  <a:ea typeface="+mn-ea"/>
                  <a:cs typeface="Meiryo UI" panose="020B0604030504040204" pitchFamily="50" charset="-128"/>
                </a:rPr>
              </a:br>
              <a:br>
                <a:rPr lang="en-US" altLang="ja-JP" sz="1000" b="1" dirty="0">
                  <a:latin typeface="+mn-ea"/>
                  <a:ea typeface="+mn-ea"/>
                  <a:cs typeface="Meiryo UI" panose="020B0604030504040204" pitchFamily="50" charset="-128"/>
                </a:rPr>
              </a:br>
              <a:r>
                <a:rPr lang="en-US" altLang="ja-JP" sz="1000" b="1" dirty="0">
                  <a:latin typeface="+mn-ea"/>
                  <a:ea typeface="+mn-ea"/>
                  <a:cs typeface="Meiryo UI" panose="020B0604030504040204" pitchFamily="50" charset="-128"/>
                </a:rPr>
                <a:t>	</a:t>
              </a:r>
              <a:r>
                <a:rPr lang="ja-JP" altLang="en-US" sz="1000" b="1" dirty="0">
                  <a:latin typeface="+mn-ea"/>
                  <a:ea typeface="+mn-ea"/>
                  <a:cs typeface="Meiryo UI" panose="020B0604030504040204" pitchFamily="50" charset="-128"/>
                </a:rPr>
                <a:t>②</a:t>
              </a:r>
              <a:r>
                <a:rPr lang="en-US" altLang="ja-JP" sz="1000" b="1" dirty="0">
                  <a:latin typeface="+mn-ea"/>
                  <a:ea typeface="+mn-ea"/>
                  <a:cs typeface="Meiryo UI" panose="020B0604030504040204" pitchFamily="50" charset="-128"/>
                </a:rPr>
                <a:t>	</a:t>
              </a:r>
              <a:r>
                <a:rPr lang="ja-JP" altLang="en-US" sz="1000" b="1" dirty="0">
                  <a:latin typeface="+mn-ea"/>
                  <a:ea typeface="+mn-ea"/>
                  <a:cs typeface="Meiryo UI" panose="020B0604030504040204" pitchFamily="50" charset="-128"/>
                </a:rPr>
                <a:t>件数報告先</a:t>
              </a:r>
            </a:p>
            <a:p>
              <a:pPr marL="265113" indent="-265113">
                <a:lnSpc>
                  <a:spcPct val="130000"/>
                </a:lnSpc>
                <a:spcBef>
                  <a:spcPts val="0"/>
                </a:spcBef>
                <a:spcAft>
                  <a:spcPts val="600"/>
                </a:spcAft>
                <a:buFont typeface="Wingdings" pitchFamily="2" charset="2"/>
                <a:buNone/>
                <a:tabLst>
                  <a:tab pos="539750" algn="l"/>
                  <a:tab pos="717550" algn="l"/>
                </a:tabLst>
                <a:defRPr/>
              </a:pPr>
              <a:r>
                <a:rPr lang="en-US" altLang="ja-JP" sz="1000" dirty="0">
                  <a:latin typeface="+mn-ea"/>
                  <a:ea typeface="+mn-ea"/>
                  <a:cs typeface="Meiryo UI" panose="020B0604030504040204" pitchFamily="50" charset="-128"/>
                </a:rPr>
                <a:t>			</a:t>
              </a:r>
              <a:r>
                <a:rPr lang="ja-JP" altLang="en-US" sz="1000" dirty="0">
                  <a:latin typeface="+mn-ea"/>
                  <a:ea typeface="+mn-ea"/>
                  <a:cs typeface="Meiryo UI" panose="020B0604030504040204" pitchFamily="50" charset="-128"/>
                </a:rPr>
                <a:t>ダッシュボードのアクセス権はありません。定期的（デフォルト週次）にリード取得状況の件数通知メールが届きます。</a:t>
              </a:r>
            </a:p>
            <a:p>
              <a:pPr marL="265113" indent="-265113">
                <a:lnSpc>
                  <a:spcPct val="130000"/>
                </a:lnSpc>
                <a:spcBef>
                  <a:spcPts val="0"/>
                </a:spcBef>
                <a:spcAft>
                  <a:spcPts val="600"/>
                </a:spcAft>
                <a:buFont typeface="Wingdings" pitchFamily="2" charset="2"/>
                <a:buNone/>
                <a:tabLst>
                  <a:tab pos="539750" algn="l"/>
                  <a:tab pos="717550" algn="l"/>
                </a:tabLst>
                <a:defRPr/>
              </a:pPr>
              <a:r>
                <a:rPr lang="en-US" altLang="ja-JP" sz="1000" dirty="0">
                  <a:latin typeface="+mn-ea"/>
                  <a:ea typeface="+mn-ea"/>
                  <a:cs typeface="Meiryo UI" panose="020B0604030504040204" pitchFamily="50" charset="-128"/>
                </a:rPr>
                <a:t>			</a:t>
              </a:r>
              <a:br>
                <a:rPr lang="en-US" altLang="ja-JP" sz="1000" dirty="0">
                  <a:latin typeface="+mn-ea"/>
                  <a:ea typeface="+mn-ea"/>
                  <a:cs typeface="Meiryo UI" panose="020B0604030504040204" pitchFamily="50" charset="-128"/>
                </a:rPr>
              </a:br>
              <a:br>
                <a:rPr lang="en-US" altLang="ja-JP" sz="1000" dirty="0">
                  <a:latin typeface="+mn-ea"/>
                  <a:ea typeface="+mn-ea"/>
                  <a:cs typeface="Meiryo UI" panose="020B0604030504040204" pitchFamily="50" charset="-128"/>
                </a:rPr>
              </a:br>
              <a:endParaRPr lang="en-US" altLang="ja-JP" sz="1000" dirty="0">
                <a:latin typeface="+mn-ea"/>
                <a:ea typeface="+mn-ea"/>
                <a:cs typeface="Meiryo UI" panose="020B0604030504040204" pitchFamily="50" charset="-128"/>
              </a:endParaRPr>
            </a:p>
            <a:p>
              <a:pPr marL="265113" indent="-265113">
                <a:lnSpc>
                  <a:spcPct val="130000"/>
                </a:lnSpc>
                <a:spcBef>
                  <a:spcPts val="0"/>
                </a:spcBef>
                <a:spcAft>
                  <a:spcPts val="600"/>
                </a:spcAft>
                <a:buFont typeface="Wingdings" pitchFamily="2" charset="2"/>
                <a:buNone/>
                <a:tabLst>
                  <a:tab pos="539750" algn="l"/>
                  <a:tab pos="717550" algn="l"/>
                </a:tabLst>
                <a:defRPr/>
              </a:pPr>
              <a:endParaRPr lang="en-US" altLang="ja-JP" sz="1000" dirty="0">
                <a:latin typeface="+mn-ea"/>
                <a:ea typeface="+mn-ea"/>
                <a:cs typeface="Meiryo UI" panose="020B0604030504040204" pitchFamily="50" charset="-128"/>
              </a:endParaRPr>
            </a:p>
            <a:p>
              <a:pPr marL="265113" lvl="0" indent="-265113" fontAlgn="auto">
                <a:lnSpc>
                  <a:spcPct val="130000"/>
                </a:lnSpc>
                <a:spcBef>
                  <a:spcPts val="0"/>
                </a:spcBef>
                <a:spcAft>
                  <a:spcPts val="600"/>
                </a:spcAft>
                <a:buFont typeface="Wingdings" pitchFamily="2" charset="2"/>
                <a:buChar char="l"/>
                <a:tabLst>
                  <a:tab pos="539750" algn="l"/>
                </a:tabLst>
                <a:defRPr/>
              </a:pPr>
              <a:r>
                <a:rPr lang="ja-JP" altLang="en-US" sz="1100" dirty="0">
                  <a:solidFill>
                    <a:srgbClr val="E50065"/>
                  </a:solidFill>
                  <a:latin typeface="游ゴシック"/>
                  <a:ea typeface="游ゴシック"/>
                  <a:cs typeface="Meiryo UI" panose="020B0604030504040204" pitchFamily="50" charset="-128"/>
                </a:rPr>
                <a:t>御社の個人情報保護方針ページ</a:t>
              </a:r>
              <a:r>
                <a:rPr lang="en-US" altLang="ja-JP" sz="1100" dirty="0">
                  <a:solidFill>
                    <a:srgbClr val="E50065"/>
                  </a:solidFill>
                  <a:latin typeface="游ゴシック"/>
                  <a:ea typeface="游ゴシック"/>
                  <a:cs typeface="Meiryo UI" panose="020B0604030504040204" pitchFamily="50" charset="-128"/>
                </a:rPr>
                <a:t>URL</a:t>
              </a:r>
              <a:endParaRPr lang="ja-JP" altLang="en-US" sz="1100" dirty="0">
                <a:solidFill>
                  <a:srgbClr val="E50065"/>
                </a:solidFill>
                <a:latin typeface="游ゴシック"/>
                <a:ea typeface="游ゴシック"/>
                <a:cs typeface="Meiryo UI" panose="020B0604030504040204" pitchFamily="50" charset="-128"/>
              </a:endParaRPr>
            </a:p>
            <a:p>
              <a:pPr marL="265113" lvl="0" indent="-265113" fontAlgn="auto">
                <a:lnSpc>
                  <a:spcPct val="130000"/>
                </a:lnSpc>
                <a:spcBef>
                  <a:spcPts val="0"/>
                </a:spcBef>
                <a:spcAft>
                  <a:spcPts val="600"/>
                </a:spcAft>
                <a:tabLst>
                  <a:tab pos="539750" algn="l"/>
                </a:tabLst>
                <a:defRPr/>
              </a:pPr>
              <a:r>
                <a:rPr lang="ja-JP" altLang="en-US" sz="1100" dirty="0">
                  <a:solidFill>
                    <a:prstClr val="black"/>
                  </a:solidFill>
                  <a:latin typeface="游ゴシック"/>
                  <a:ea typeface="游ゴシック"/>
                  <a:cs typeface="Meiryo UI" panose="020B0604030504040204" pitchFamily="50" charset="-128"/>
                </a:rPr>
                <a:t>	</a:t>
              </a:r>
              <a:r>
                <a:rPr lang="ja-JP" altLang="en-US" sz="1000" dirty="0">
                  <a:solidFill>
                    <a:prstClr val="black"/>
                  </a:solidFill>
                  <a:latin typeface="游ゴシック"/>
                  <a:ea typeface="游ゴシック"/>
                  <a:cs typeface="Meiryo UI" panose="020B0604030504040204" pitchFamily="50" charset="-128"/>
                </a:rPr>
                <a:t>→　資料をダウンロードするボタン付近に広告主の個人情報保護方針ページへのリンクを掲載します。</a:t>
              </a:r>
            </a:p>
          </p:txBody>
        </p:sp>
        <p:grpSp>
          <p:nvGrpSpPr>
            <p:cNvPr id="11" name="グループ化 10">
              <a:extLst>
                <a:ext uri="{FF2B5EF4-FFF2-40B4-BE49-F238E27FC236}">
                  <a16:creationId xmlns:a16="http://schemas.microsoft.com/office/drawing/2014/main" id="{E141FF98-AA8A-4839-83C4-10B079C8D425}"/>
                </a:ext>
              </a:extLst>
            </p:cNvPr>
            <p:cNvGrpSpPr/>
            <p:nvPr/>
          </p:nvGrpSpPr>
          <p:grpSpPr>
            <a:xfrm>
              <a:off x="1784648" y="3573016"/>
              <a:ext cx="7488832" cy="504056"/>
              <a:chOff x="1784648" y="3573016"/>
              <a:chExt cx="7488832" cy="504056"/>
            </a:xfrm>
          </p:grpSpPr>
          <p:grpSp>
            <p:nvGrpSpPr>
              <p:cNvPr id="8" name="グループ化 7">
                <a:extLst>
                  <a:ext uri="{FF2B5EF4-FFF2-40B4-BE49-F238E27FC236}">
                    <a16:creationId xmlns:a16="http://schemas.microsoft.com/office/drawing/2014/main" id="{2A5699CB-C5AA-40FE-BD7C-3E0987A37454}"/>
                  </a:ext>
                </a:extLst>
              </p:cNvPr>
              <p:cNvGrpSpPr/>
              <p:nvPr/>
            </p:nvGrpSpPr>
            <p:grpSpPr>
              <a:xfrm>
                <a:off x="1784648" y="3573016"/>
                <a:ext cx="7488832" cy="504056"/>
                <a:chOff x="1784648" y="505688"/>
                <a:chExt cx="7488832" cy="504056"/>
              </a:xfrm>
            </p:grpSpPr>
            <p:sp>
              <p:nvSpPr>
                <p:cNvPr id="3" name="正方形/長方形 2">
                  <a:extLst>
                    <a:ext uri="{FF2B5EF4-FFF2-40B4-BE49-F238E27FC236}">
                      <a16:creationId xmlns:a16="http://schemas.microsoft.com/office/drawing/2014/main" id="{035C9C85-ED26-45D9-B262-7CCE03BFDDC4}"/>
                    </a:ext>
                  </a:extLst>
                </p:cNvPr>
                <p:cNvSpPr/>
                <p:nvPr/>
              </p:nvSpPr>
              <p:spPr>
                <a:xfrm>
                  <a:off x="2288704" y="505688"/>
                  <a:ext cx="6984776" cy="50405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r>
                    <a:rPr lang="ja-JP" altLang="en-US" sz="1000" dirty="0">
                      <a:solidFill>
                        <a:schemeClr val="tx1"/>
                      </a:solidFill>
                      <a:latin typeface="+mn-ea"/>
                    </a:rPr>
                    <a:t>氏名：　フリガナ：　会社名：　部署名：　電話番号：　</a:t>
                  </a:r>
                  <a:r>
                    <a:rPr lang="en-US" altLang="ja-JP" sz="1000" dirty="0">
                      <a:solidFill>
                        <a:schemeClr val="tx1"/>
                      </a:solidFill>
                      <a:latin typeface="+mn-ea"/>
                    </a:rPr>
                    <a:t>E-mail</a:t>
                  </a:r>
                  <a:r>
                    <a:rPr lang="ja-JP" altLang="en-US" sz="1000" dirty="0">
                      <a:solidFill>
                        <a:schemeClr val="tx1"/>
                      </a:solidFill>
                      <a:latin typeface="+mn-ea"/>
                    </a:rPr>
                    <a:t>：　</a:t>
                  </a:r>
                  <a:endParaRPr kumimoji="1" lang="ja-JP" altLang="en-US" sz="1000" dirty="0">
                    <a:solidFill>
                      <a:schemeClr val="tx1"/>
                    </a:solidFill>
                    <a:latin typeface="+mn-ea"/>
                  </a:endParaRPr>
                </a:p>
              </p:txBody>
            </p:sp>
            <p:sp>
              <p:nvSpPr>
                <p:cNvPr id="6" name="正方形/長方形 5">
                  <a:extLst>
                    <a:ext uri="{FF2B5EF4-FFF2-40B4-BE49-F238E27FC236}">
                      <a16:creationId xmlns:a16="http://schemas.microsoft.com/office/drawing/2014/main" id="{F84C0465-8119-4717-9214-61558052FE24}"/>
                    </a:ext>
                  </a:extLst>
                </p:cNvPr>
                <p:cNvSpPr/>
                <p:nvPr/>
              </p:nvSpPr>
              <p:spPr>
                <a:xfrm>
                  <a:off x="1784648" y="505688"/>
                  <a:ext cx="504056" cy="504056"/>
                </a:xfrm>
                <a:prstGeom prst="rect">
                  <a:avLst/>
                </a:pr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800" dirty="0">
                      <a:solidFill>
                        <a:schemeClr val="tx1"/>
                      </a:solidFill>
                      <a:latin typeface="+mn-ea"/>
                    </a:rPr>
                    <a:t>必須</a:t>
                  </a:r>
                  <a:br>
                    <a:rPr kumimoji="1" lang="en-US" altLang="ja-JP" sz="800" dirty="0">
                      <a:solidFill>
                        <a:schemeClr val="tx1"/>
                      </a:solidFill>
                      <a:latin typeface="+mn-ea"/>
                    </a:rPr>
                  </a:br>
                  <a:r>
                    <a:rPr kumimoji="1" lang="ja-JP" altLang="en-US" sz="800" dirty="0">
                      <a:solidFill>
                        <a:schemeClr val="tx1"/>
                      </a:solidFill>
                      <a:latin typeface="+mn-ea"/>
                    </a:rPr>
                    <a:t>情報</a:t>
                  </a:r>
                </a:p>
              </p:txBody>
            </p:sp>
          </p:grpSp>
          <p:sp>
            <p:nvSpPr>
              <p:cNvPr id="10" name="正方形/長方形 9">
                <a:extLst>
                  <a:ext uri="{FF2B5EF4-FFF2-40B4-BE49-F238E27FC236}">
                    <a16:creationId xmlns:a16="http://schemas.microsoft.com/office/drawing/2014/main" id="{01492931-625A-4CD9-B79B-1CA8233DD14E}"/>
                  </a:ext>
                </a:extLst>
              </p:cNvPr>
              <p:cNvSpPr/>
              <p:nvPr/>
            </p:nvSpPr>
            <p:spPr>
              <a:xfrm>
                <a:off x="6499041" y="3635152"/>
                <a:ext cx="2236510" cy="379784"/>
              </a:xfrm>
              <a:prstGeom prst="rect">
                <a:avLst/>
              </a:prstGeom>
            </p:spPr>
            <p:txBody>
              <a:bodyPr wrap="none" anchor="ctr">
                <a:spAutoFit/>
              </a:bodyPr>
              <a:lstStyle/>
              <a:p>
                <a:pPr>
                  <a:lnSpc>
                    <a:spcPct val="120000"/>
                  </a:lnSpc>
                </a:pPr>
                <a:r>
                  <a:rPr lang="en-US" altLang="ja-JP" sz="800" dirty="0">
                    <a:solidFill>
                      <a:schemeClr val="tx1">
                        <a:lumMod val="75000"/>
                        <a:lumOff val="25000"/>
                      </a:schemeClr>
                    </a:solidFill>
                    <a:latin typeface="+mn-ea"/>
                  </a:rPr>
                  <a:t>※</a:t>
                </a:r>
                <a:r>
                  <a:rPr lang="ja-JP" altLang="en-US" sz="800" dirty="0">
                    <a:solidFill>
                      <a:schemeClr val="tx1">
                        <a:lumMod val="75000"/>
                        <a:lumOff val="25000"/>
                      </a:schemeClr>
                    </a:solidFill>
                    <a:latin typeface="+mn-ea"/>
                  </a:rPr>
                  <a:t>個人アドレスに限ります</a:t>
                </a:r>
                <a:br>
                  <a:rPr lang="en-US" altLang="ja-JP" sz="800" dirty="0">
                    <a:solidFill>
                      <a:schemeClr val="tx1">
                        <a:lumMod val="75000"/>
                        <a:lumOff val="25000"/>
                      </a:schemeClr>
                    </a:solidFill>
                    <a:latin typeface="+mn-ea"/>
                  </a:rPr>
                </a:br>
                <a:r>
                  <a:rPr lang="ja-JP" altLang="en-US" sz="800" dirty="0">
                    <a:solidFill>
                      <a:schemeClr val="tx1">
                        <a:lumMod val="75000"/>
                        <a:lumOff val="25000"/>
                      </a:schemeClr>
                    </a:solidFill>
                    <a:latin typeface="+mn-ea"/>
                  </a:rPr>
                  <a:t>　（グループアドレスはお断りいたします）</a:t>
                </a:r>
              </a:p>
            </p:txBody>
          </p:sp>
        </p:grpSp>
        <p:grpSp>
          <p:nvGrpSpPr>
            <p:cNvPr id="13" name="グループ化 12">
              <a:extLst>
                <a:ext uri="{FF2B5EF4-FFF2-40B4-BE49-F238E27FC236}">
                  <a16:creationId xmlns:a16="http://schemas.microsoft.com/office/drawing/2014/main" id="{B7E7E7A8-0636-456D-8D00-0A06C0E4AC3E}"/>
                </a:ext>
              </a:extLst>
            </p:cNvPr>
            <p:cNvGrpSpPr/>
            <p:nvPr/>
          </p:nvGrpSpPr>
          <p:grpSpPr>
            <a:xfrm>
              <a:off x="1784648" y="4869160"/>
              <a:ext cx="7488832" cy="504056"/>
              <a:chOff x="1784648" y="505688"/>
              <a:chExt cx="7488832" cy="504056"/>
            </a:xfrm>
          </p:grpSpPr>
          <p:sp>
            <p:nvSpPr>
              <p:cNvPr id="15" name="正方形/長方形 14">
                <a:extLst>
                  <a:ext uri="{FF2B5EF4-FFF2-40B4-BE49-F238E27FC236}">
                    <a16:creationId xmlns:a16="http://schemas.microsoft.com/office/drawing/2014/main" id="{6D05F4F1-7B2D-43F6-BCB3-2E7B8227FB34}"/>
                  </a:ext>
                </a:extLst>
              </p:cNvPr>
              <p:cNvSpPr/>
              <p:nvPr/>
            </p:nvSpPr>
            <p:spPr>
              <a:xfrm>
                <a:off x="2288704" y="505688"/>
                <a:ext cx="6984776" cy="50405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r>
                  <a:rPr lang="en-US" altLang="ja-JP" sz="1000" dirty="0">
                    <a:solidFill>
                      <a:schemeClr val="tx1"/>
                    </a:solidFill>
                    <a:latin typeface="+mn-ea"/>
                  </a:rPr>
                  <a:t>E-mail</a:t>
                </a:r>
                <a:r>
                  <a:rPr lang="ja-JP" altLang="en-US" sz="1000" dirty="0">
                    <a:solidFill>
                      <a:schemeClr val="tx1"/>
                    </a:solidFill>
                    <a:latin typeface="+mn-ea"/>
                  </a:rPr>
                  <a:t>：</a:t>
                </a:r>
                <a:endParaRPr kumimoji="1" lang="ja-JP" altLang="en-US" sz="1000" dirty="0">
                  <a:solidFill>
                    <a:schemeClr val="tx1"/>
                  </a:solidFill>
                  <a:latin typeface="+mn-ea"/>
                </a:endParaRPr>
              </a:p>
            </p:txBody>
          </p:sp>
          <p:sp>
            <p:nvSpPr>
              <p:cNvPr id="16" name="正方形/長方形 15">
                <a:extLst>
                  <a:ext uri="{FF2B5EF4-FFF2-40B4-BE49-F238E27FC236}">
                    <a16:creationId xmlns:a16="http://schemas.microsoft.com/office/drawing/2014/main" id="{21E01010-EF1C-4C1C-8E7C-F23085E9FE00}"/>
                  </a:ext>
                </a:extLst>
              </p:cNvPr>
              <p:cNvSpPr/>
              <p:nvPr/>
            </p:nvSpPr>
            <p:spPr>
              <a:xfrm>
                <a:off x="1784648" y="505688"/>
                <a:ext cx="504056" cy="504056"/>
              </a:xfrm>
              <a:prstGeom prst="rect">
                <a:avLst/>
              </a:pr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800" dirty="0">
                    <a:solidFill>
                      <a:schemeClr val="tx1"/>
                    </a:solidFill>
                    <a:latin typeface="+mn-ea"/>
                  </a:rPr>
                  <a:t>必須</a:t>
                </a:r>
                <a:br>
                  <a:rPr kumimoji="1" lang="en-US" altLang="ja-JP" sz="800" dirty="0">
                    <a:solidFill>
                      <a:schemeClr val="tx1"/>
                    </a:solidFill>
                    <a:latin typeface="+mn-ea"/>
                  </a:rPr>
                </a:br>
                <a:r>
                  <a:rPr kumimoji="1" lang="ja-JP" altLang="en-US" sz="800" dirty="0">
                    <a:solidFill>
                      <a:schemeClr val="tx1"/>
                    </a:solidFill>
                    <a:latin typeface="+mn-ea"/>
                  </a:rPr>
                  <a:t>情報</a:t>
                </a:r>
              </a:p>
            </p:txBody>
          </p:sp>
        </p:grpSp>
      </p:grpSp>
    </p:spTree>
    <p:extLst>
      <p:ext uri="{BB962C8B-B14F-4D97-AF65-F5344CB8AC3E}">
        <p14:creationId xmlns:p14="http://schemas.microsoft.com/office/powerpoint/2010/main" val="410768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2339102" cy="336246"/>
          </a:xfrm>
        </p:spPr>
        <p:txBody>
          <a:bodyPr/>
          <a:lstStyle/>
          <a:p>
            <a:r>
              <a:rPr kumimoji="1" lang="ja-JP" altLang="en-US" dirty="0"/>
              <a:t>よくあるご質問・注意事項</a:t>
            </a:r>
          </a:p>
        </p:txBody>
      </p:sp>
      <p:sp>
        <p:nvSpPr>
          <p:cNvPr id="3" name="Rectangle 17">
            <a:extLst>
              <a:ext uri="{FF2B5EF4-FFF2-40B4-BE49-F238E27FC236}">
                <a16:creationId xmlns:a16="http://schemas.microsoft.com/office/drawing/2014/main" id="{5BF5319C-3211-4AA5-9459-C0AC0F57A95D}"/>
              </a:ext>
            </a:extLst>
          </p:cNvPr>
          <p:cNvSpPr>
            <a:spLocks noChangeArrowheads="1"/>
          </p:cNvSpPr>
          <p:nvPr/>
        </p:nvSpPr>
        <p:spPr bwMode="auto">
          <a:xfrm>
            <a:off x="993190" y="1204651"/>
            <a:ext cx="8147102" cy="2569934"/>
          </a:xfrm>
          <a:prstGeom prst="rect">
            <a:avLst/>
          </a:prstGeom>
          <a:noFill/>
          <a:ln>
            <a:noFill/>
          </a:ln>
          <a:extLst/>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265113" indent="-265113">
              <a:spcBef>
                <a:spcPts val="0"/>
              </a:spcBef>
              <a:spcAft>
                <a:spcPts val="600"/>
              </a:spcAft>
              <a:buFont typeface="Wingdings" pitchFamily="2" charset="2"/>
              <a:buChar char="l"/>
              <a:defRPr/>
            </a:pPr>
            <a:r>
              <a:rPr lang="ja-JP" altLang="en-US" sz="1100" dirty="0">
                <a:solidFill>
                  <a:srgbClr val="E50065"/>
                </a:solidFill>
                <a:latin typeface="+mn-ea"/>
                <a:ea typeface="+mn-ea"/>
                <a:cs typeface="Meiryo UI" panose="020B0604030504040204" pitchFamily="50" charset="-128"/>
              </a:rPr>
              <a:t>日経</a:t>
            </a:r>
            <a:r>
              <a:rPr lang="en-US" altLang="ja-JP" sz="1100" dirty="0">
                <a:solidFill>
                  <a:srgbClr val="E50065"/>
                </a:solidFill>
                <a:latin typeface="+mn-ea"/>
                <a:ea typeface="+mn-ea"/>
                <a:cs typeface="Meiryo UI" panose="020B0604030504040204" pitchFamily="50" charset="-128"/>
              </a:rPr>
              <a:t> </a:t>
            </a:r>
            <a:r>
              <a:rPr lang="en-US" altLang="ja-JP" sz="1100" dirty="0" err="1">
                <a:solidFill>
                  <a:srgbClr val="E50065"/>
                </a:solidFill>
                <a:latin typeface="+mn-ea"/>
                <a:ea typeface="+mn-ea"/>
                <a:cs typeface="Meiryo UI" panose="020B0604030504040204" pitchFamily="50" charset="-128"/>
              </a:rPr>
              <a:t>xTECH</a:t>
            </a:r>
            <a:r>
              <a:rPr lang="en-US" altLang="ja-JP" sz="1100" dirty="0">
                <a:solidFill>
                  <a:srgbClr val="E50065"/>
                </a:solidFill>
                <a:latin typeface="+mn-ea"/>
                <a:ea typeface="+mn-ea"/>
                <a:cs typeface="Meiryo UI" panose="020B0604030504040204" pitchFamily="50" charset="-128"/>
              </a:rPr>
              <a:t> Active</a:t>
            </a:r>
            <a:r>
              <a:rPr lang="ja-JP" altLang="en-US" sz="1100" dirty="0">
                <a:solidFill>
                  <a:srgbClr val="E50065"/>
                </a:solidFill>
                <a:latin typeface="+mn-ea"/>
                <a:ea typeface="+mn-ea"/>
                <a:cs typeface="Meiryo UI" panose="020B0604030504040204" pitchFamily="50" charset="-128"/>
              </a:rPr>
              <a:t>編集部が作成したホワイトペーパー紹介ページの内容について、掲載前に確認することは可能ですか？</a:t>
            </a:r>
          </a:p>
          <a:p>
            <a:pPr marL="265113" indent="-265113">
              <a:spcBef>
                <a:spcPts val="0"/>
              </a:spcBef>
              <a:spcAft>
                <a:spcPts val="600"/>
              </a:spcAft>
              <a:defRPr/>
            </a:pPr>
            <a:r>
              <a:rPr lang="ja-JP" altLang="en-US" sz="1100" dirty="0">
                <a:latin typeface="+mn-ea"/>
                <a:ea typeface="+mn-ea"/>
                <a:cs typeface="Meiryo UI" panose="020B0604030504040204" pitchFamily="50" charset="-128"/>
              </a:rPr>
              <a:t>	→　</a:t>
            </a:r>
            <a:r>
              <a:rPr lang="ja-JP" altLang="ja-JP" sz="1100" dirty="0">
                <a:latin typeface="+mn-ea"/>
                <a:ea typeface="+mn-ea"/>
                <a:cs typeface="Meiryo UI" panose="020B0604030504040204" pitchFamily="50" charset="-128"/>
              </a:rPr>
              <a:t>掲載前の原稿確認は原則ございません。掲載前の原稿確認が必要な場合はご相談ください。</a:t>
            </a:r>
          </a:p>
          <a:p>
            <a:pPr>
              <a:spcBef>
                <a:spcPts val="0"/>
              </a:spcBef>
              <a:spcAft>
                <a:spcPts val="600"/>
              </a:spcAft>
              <a:defRPr/>
            </a:pPr>
            <a:endParaRPr lang="ja-JP" altLang="en-US" sz="1100" dirty="0">
              <a:solidFill>
                <a:schemeClr val="accent2"/>
              </a:solidFill>
              <a:latin typeface="+mn-ea"/>
              <a:ea typeface="+mn-ea"/>
              <a:cs typeface="Meiryo UI" panose="020B0604030504040204" pitchFamily="50" charset="-128"/>
            </a:endParaRPr>
          </a:p>
          <a:p>
            <a:pPr marL="265113" indent="-265113">
              <a:spcBef>
                <a:spcPts val="0"/>
              </a:spcBef>
              <a:spcAft>
                <a:spcPts val="600"/>
              </a:spcAft>
              <a:buFont typeface="Wingdings" pitchFamily="2" charset="2"/>
              <a:buChar char="l"/>
              <a:defRPr/>
            </a:pPr>
            <a:r>
              <a:rPr lang="en-US" altLang="ja-JP" sz="1100" dirty="0">
                <a:solidFill>
                  <a:srgbClr val="E50065"/>
                </a:solidFill>
                <a:latin typeface="+mn-ea"/>
                <a:ea typeface="+mn-ea"/>
                <a:cs typeface="Meiryo UI" panose="020B0604030504040204" pitchFamily="50" charset="-128"/>
              </a:rPr>
              <a:t>PDF</a:t>
            </a:r>
            <a:r>
              <a:rPr lang="ja-JP" altLang="en-US" sz="1100" dirty="0">
                <a:solidFill>
                  <a:srgbClr val="E50065"/>
                </a:solidFill>
                <a:latin typeface="+mn-ea"/>
                <a:ea typeface="+mn-ea"/>
                <a:cs typeface="Meiryo UI" panose="020B0604030504040204" pitchFamily="50" charset="-128"/>
              </a:rPr>
              <a:t>の容量が</a:t>
            </a:r>
            <a:r>
              <a:rPr lang="en-US" altLang="ja-JP" sz="1100" dirty="0">
                <a:solidFill>
                  <a:srgbClr val="E50065"/>
                </a:solidFill>
                <a:latin typeface="+mn-ea"/>
                <a:ea typeface="+mn-ea"/>
                <a:cs typeface="Meiryo UI" panose="020B0604030504040204" pitchFamily="50" charset="-128"/>
              </a:rPr>
              <a:t>10MB</a:t>
            </a:r>
            <a:r>
              <a:rPr lang="ja-JP" altLang="en-US" sz="1100" dirty="0">
                <a:solidFill>
                  <a:srgbClr val="E50065"/>
                </a:solidFill>
                <a:latin typeface="+mn-ea"/>
                <a:ea typeface="+mn-ea"/>
                <a:cs typeface="Meiryo UI" panose="020B0604030504040204" pitchFamily="50" charset="-128"/>
              </a:rPr>
              <a:t>を超えてしまう場合は申し込みはできないのですか？</a:t>
            </a:r>
          </a:p>
          <a:p>
            <a:pPr marL="265113" indent="-265113">
              <a:spcBef>
                <a:spcPts val="0"/>
              </a:spcBef>
              <a:spcAft>
                <a:spcPts val="600"/>
              </a:spcAft>
              <a:buFont typeface="Wingdings" pitchFamily="2" charset="2"/>
              <a:buNone/>
              <a:defRPr/>
            </a:pPr>
            <a:r>
              <a:rPr lang="ja-JP" altLang="en-US" sz="1100" dirty="0">
                <a:latin typeface="+mn-ea"/>
                <a:ea typeface="+mn-ea"/>
                <a:cs typeface="Meiryo UI" panose="020B0604030504040204" pitchFamily="50" charset="-128"/>
              </a:rPr>
              <a:t>	→　対応できる場合もございます。 </a:t>
            </a:r>
            <a:r>
              <a:rPr lang="en-US" altLang="ja-JP" sz="1100" dirty="0">
                <a:solidFill>
                  <a:srgbClr val="3F5EB3"/>
                </a:solidFill>
                <a:latin typeface="+mn-ea"/>
                <a:ea typeface="+mn-ea"/>
                <a:cs typeface="Meiryo UI" panose="020B0604030504040204" pitchFamily="50" charset="-128"/>
              </a:rPr>
              <a:t>active-ad@nikkeibp.co.jp</a:t>
            </a:r>
            <a:r>
              <a:rPr lang="en-US" altLang="ja-JP" sz="1100" dirty="0">
                <a:solidFill>
                  <a:srgbClr val="5B9BD5"/>
                </a:solidFill>
                <a:latin typeface="+mn-ea"/>
                <a:ea typeface="+mn-ea"/>
                <a:cs typeface="Meiryo UI" panose="020B0604030504040204" pitchFamily="50" charset="-128"/>
              </a:rPr>
              <a:t> </a:t>
            </a:r>
            <a:r>
              <a:rPr lang="ja-JP" altLang="en-US" sz="1100" dirty="0" err="1">
                <a:latin typeface="+mn-ea"/>
                <a:ea typeface="+mn-ea"/>
                <a:cs typeface="Meiryo UI" panose="020B0604030504040204" pitchFamily="50" charset="-128"/>
              </a:rPr>
              <a:t>まで</a:t>
            </a:r>
            <a:r>
              <a:rPr lang="ja-JP" altLang="en-US" sz="1100" dirty="0">
                <a:latin typeface="+mn-ea"/>
                <a:ea typeface="+mn-ea"/>
                <a:cs typeface="Meiryo UI" panose="020B0604030504040204" pitchFamily="50" charset="-128"/>
              </a:rPr>
              <a:t>事前にご相談ください。</a:t>
            </a:r>
            <a:endParaRPr lang="en-US" altLang="ja-JP" sz="1100" dirty="0">
              <a:latin typeface="+mn-ea"/>
              <a:ea typeface="+mn-ea"/>
              <a:cs typeface="Meiryo UI" panose="020B0604030504040204" pitchFamily="50" charset="-128"/>
            </a:endParaRPr>
          </a:p>
          <a:p>
            <a:pPr marL="265113" indent="-265113">
              <a:spcBef>
                <a:spcPts val="0"/>
              </a:spcBef>
              <a:spcAft>
                <a:spcPts val="600"/>
              </a:spcAft>
              <a:buFont typeface="Wingdings" pitchFamily="2" charset="2"/>
              <a:buNone/>
              <a:defRPr/>
            </a:pPr>
            <a:endParaRPr lang="en-US" altLang="ja-JP" sz="1100" dirty="0">
              <a:latin typeface="+mj-ea"/>
              <a:ea typeface="+mj-ea"/>
              <a:cs typeface="Meiryo UI" panose="020B0604030504040204" pitchFamily="50" charset="-128"/>
            </a:endParaRPr>
          </a:p>
          <a:p>
            <a:pPr marL="265113" indent="-265113">
              <a:spcBef>
                <a:spcPts val="0"/>
              </a:spcBef>
              <a:spcAft>
                <a:spcPts val="600"/>
              </a:spcAft>
              <a:buFont typeface="Wingdings" pitchFamily="2" charset="2"/>
              <a:buChar char="l"/>
              <a:defRPr/>
            </a:pPr>
            <a:r>
              <a:rPr lang="ja-JP" altLang="en-US" sz="1100" dirty="0">
                <a:solidFill>
                  <a:srgbClr val="E50065"/>
                </a:solidFill>
                <a:latin typeface="+mj-ea"/>
                <a:ea typeface="+mj-ea"/>
                <a:cs typeface="Meiryo UI" panose="020B0604030504040204" pitchFamily="50" charset="-128"/>
              </a:rPr>
              <a:t>動画配信時のビットレートをお教えください。</a:t>
            </a:r>
            <a:endParaRPr lang="en-US" altLang="ja-JP" sz="1100" dirty="0">
              <a:solidFill>
                <a:srgbClr val="E50065"/>
              </a:solidFill>
              <a:latin typeface="+mj-ea"/>
              <a:ea typeface="+mj-ea"/>
              <a:cs typeface="Meiryo UI" panose="020B0604030504040204" pitchFamily="50" charset="-128"/>
            </a:endParaRPr>
          </a:p>
          <a:p>
            <a:r>
              <a:rPr lang="ja-JP" altLang="en-US" sz="1100" dirty="0">
                <a:latin typeface="+mj-ea"/>
                <a:ea typeface="+mj-ea"/>
                <a:cs typeface="Meiryo UI" panose="020B0604030504040204" pitchFamily="50" charset="-128"/>
              </a:rPr>
              <a:t>　　→　配信時のビットレートの目安は　</a:t>
            </a:r>
            <a:r>
              <a:rPr lang="ja-JP" altLang="ja-JP" sz="1100" dirty="0">
                <a:latin typeface="+mj-ea"/>
                <a:ea typeface="+mj-ea"/>
              </a:rPr>
              <a:t>総</a:t>
            </a:r>
            <a:r>
              <a:rPr lang="en-US" altLang="ja-JP" sz="1100" dirty="0">
                <a:latin typeface="+mj-ea"/>
                <a:ea typeface="+mj-ea"/>
              </a:rPr>
              <a:t>BR</a:t>
            </a:r>
            <a:r>
              <a:rPr lang="ja-JP" altLang="ja-JP" sz="1100" dirty="0">
                <a:latin typeface="+mj-ea"/>
                <a:ea typeface="+mj-ea"/>
              </a:rPr>
              <a:t>：</a:t>
            </a:r>
            <a:r>
              <a:rPr lang="en-US" altLang="ja-JP" sz="1100" dirty="0">
                <a:latin typeface="+mj-ea"/>
                <a:ea typeface="+mj-ea"/>
              </a:rPr>
              <a:t>1,096kbps</a:t>
            </a:r>
            <a:r>
              <a:rPr lang="ja-JP" altLang="en-US" sz="1100" dirty="0">
                <a:latin typeface="+mj-ea"/>
                <a:ea typeface="+mj-ea"/>
              </a:rPr>
              <a:t>　</a:t>
            </a:r>
            <a:r>
              <a:rPr lang="ja-JP" altLang="ja-JP" sz="1100" dirty="0">
                <a:latin typeface="+mj-ea"/>
                <a:ea typeface="+mj-ea"/>
              </a:rPr>
              <a:t>映像：</a:t>
            </a:r>
            <a:r>
              <a:rPr lang="en-US" altLang="ja-JP" sz="1100" dirty="0">
                <a:latin typeface="+mj-ea"/>
                <a:ea typeface="+mj-ea"/>
              </a:rPr>
              <a:t>1,000kbps</a:t>
            </a:r>
            <a:r>
              <a:rPr lang="ja-JP" altLang="en-US" sz="1100" dirty="0">
                <a:latin typeface="+mj-ea"/>
                <a:ea typeface="+mj-ea"/>
              </a:rPr>
              <a:t>　</a:t>
            </a:r>
            <a:r>
              <a:rPr lang="ja-JP" altLang="ja-JP" sz="1100" dirty="0">
                <a:latin typeface="+mj-ea"/>
                <a:ea typeface="+mj-ea"/>
              </a:rPr>
              <a:t>音声：</a:t>
            </a:r>
            <a:r>
              <a:rPr lang="en-US" altLang="ja-JP" sz="1100" dirty="0">
                <a:latin typeface="+mj-ea"/>
                <a:ea typeface="+mj-ea"/>
              </a:rPr>
              <a:t>96kbps</a:t>
            </a:r>
            <a:r>
              <a:rPr lang="ja-JP" altLang="en-US" sz="1100" dirty="0">
                <a:latin typeface="+mj-ea"/>
                <a:ea typeface="+mj-ea"/>
              </a:rPr>
              <a:t>になります。</a:t>
            </a:r>
            <a:endParaRPr lang="en-US" altLang="ja-JP" sz="1100" dirty="0">
              <a:latin typeface="+mj-ea"/>
              <a:ea typeface="+mj-ea"/>
            </a:endParaRPr>
          </a:p>
          <a:p>
            <a:endParaRPr lang="ja-JP" altLang="en-US" sz="1100" dirty="0">
              <a:solidFill>
                <a:schemeClr val="accent2"/>
              </a:solidFill>
              <a:latin typeface="+mn-ea"/>
              <a:ea typeface="+mn-ea"/>
              <a:cs typeface="Meiryo UI" panose="020B0604030504040204" pitchFamily="50" charset="-128"/>
            </a:endParaRPr>
          </a:p>
          <a:p>
            <a:pPr marL="265113" indent="-265113">
              <a:spcBef>
                <a:spcPts val="0"/>
              </a:spcBef>
              <a:spcAft>
                <a:spcPts val="600"/>
              </a:spcAft>
              <a:buFont typeface="Wingdings" pitchFamily="2" charset="2"/>
              <a:buChar char="l"/>
              <a:defRPr/>
            </a:pPr>
            <a:r>
              <a:rPr lang="en-US" altLang="ja-JP" sz="1100" dirty="0">
                <a:solidFill>
                  <a:srgbClr val="E50065"/>
                </a:solidFill>
                <a:latin typeface="+mn-ea"/>
                <a:ea typeface="+mn-ea"/>
                <a:cs typeface="Meiryo UI" panose="020B0604030504040204" pitchFamily="50" charset="-128"/>
              </a:rPr>
              <a:t>PDF</a:t>
            </a:r>
            <a:r>
              <a:rPr lang="ja-JP" altLang="en-US" sz="1100" dirty="0">
                <a:solidFill>
                  <a:srgbClr val="E50065"/>
                </a:solidFill>
                <a:latin typeface="+mn-ea"/>
                <a:ea typeface="+mn-ea"/>
                <a:cs typeface="Meiryo UI" panose="020B0604030504040204" pitchFamily="50" charset="-128"/>
              </a:rPr>
              <a:t>ダウンロード時のアンケートを無くすことは可能ですか？</a:t>
            </a:r>
          </a:p>
          <a:p>
            <a:r>
              <a:rPr lang="ja-JP" altLang="en-US" sz="1100" dirty="0">
                <a:latin typeface="+mn-ea"/>
                <a:ea typeface="+mn-ea"/>
                <a:cs typeface="Meiryo UI" panose="020B0604030504040204" pitchFamily="50" charset="-128"/>
              </a:rPr>
              <a:t>       →　可能です。お申し込み時にその旨ご指示ください。</a:t>
            </a:r>
          </a:p>
        </p:txBody>
      </p:sp>
      <p:sp>
        <p:nvSpPr>
          <p:cNvPr id="4" name="テキスト ボックス 3"/>
          <p:cNvSpPr txBox="1"/>
          <p:nvPr/>
        </p:nvSpPr>
        <p:spPr>
          <a:xfrm>
            <a:off x="488504" y="645341"/>
            <a:ext cx="1311578" cy="646331"/>
          </a:xfrm>
          <a:prstGeom prst="rect">
            <a:avLst/>
          </a:prstGeom>
          <a:noFill/>
        </p:spPr>
        <p:txBody>
          <a:bodyPr wrap="none" rtlCol="0">
            <a:spAutoFit/>
          </a:bodyPr>
          <a:lstStyle/>
          <a:p>
            <a:r>
              <a:rPr kumimoji="0" lang="en-US" altLang="ja-JP" sz="3600" b="1" dirty="0">
                <a:solidFill>
                  <a:schemeClr val="bg1">
                    <a:lumMod val="65000"/>
                  </a:schemeClr>
                </a:solidFill>
              </a:rPr>
              <a:t>Q</a:t>
            </a:r>
            <a:r>
              <a:rPr kumimoji="0" lang="ja-JP" altLang="en-US" sz="3600" b="1" dirty="0">
                <a:solidFill>
                  <a:schemeClr val="bg1">
                    <a:lumMod val="65000"/>
                  </a:schemeClr>
                </a:solidFill>
              </a:rPr>
              <a:t> </a:t>
            </a:r>
            <a:r>
              <a:rPr kumimoji="0" lang="en-US" altLang="ja-JP" sz="2000" b="1" dirty="0">
                <a:solidFill>
                  <a:schemeClr val="bg1">
                    <a:lumMod val="65000"/>
                  </a:schemeClr>
                </a:solidFill>
              </a:rPr>
              <a:t>&amp;</a:t>
            </a:r>
            <a:r>
              <a:rPr kumimoji="0" lang="ja-JP" altLang="en-US" sz="3600" b="1" dirty="0">
                <a:solidFill>
                  <a:schemeClr val="bg1">
                    <a:lumMod val="65000"/>
                  </a:schemeClr>
                </a:solidFill>
              </a:rPr>
              <a:t> </a:t>
            </a:r>
            <a:r>
              <a:rPr kumimoji="0" lang="en-US" altLang="ja-JP" sz="3600" b="1" dirty="0">
                <a:solidFill>
                  <a:schemeClr val="bg1">
                    <a:lumMod val="65000"/>
                  </a:schemeClr>
                </a:solidFill>
              </a:rPr>
              <a:t>A</a:t>
            </a:r>
            <a:endParaRPr kumimoji="0" lang="ja-JP" altLang="en-US" sz="3600" b="1" dirty="0">
              <a:solidFill>
                <a:schemeClr val="bg1">
                  <a:lumMod val="65000"/>
                </a:schemeClr>
              </a:solidFill>
            </a:endParaRPr>
          </a:p>
        </p:txBody>
      </p:sp>
      <p:sp>
        <p:nvSpPr>
          <p:cNvPr id="5" name="テキスト ボックス 4">
            <a:extLst>
              <a:ext uri="{FF2B5EF4-FFF2-40B4-BE49-F238E27FC236}">
                <a16:creationId xmlns:a16="http://schemas.microsoft.com/office/drawing/2014/main" id="{BD93D64B-989B-4546-868E-BF0004ECF40D}"/>
              </a:ext>
            </a:extLst>
          </p:cNvPr>
          <p:cNvSpPr txBox="1"/>
          <p:nvPr/>
        </p:nvSpPr>
        <p:spPr>
          <a:xfrm>
            <a:off x="494264" y="3890301"/>
            <a:ext cx="1620957" cy="523220"/>
          </a:xfrm>
          <a:prstGeom prst="rect">
            <a:avLst/>
          </a:prstGeom>
          <a:noFill/>
        </p:spPr>
        <p:txBody>
          <a:bodyPr wrap="none" rtlCol="0">
            <a:spAutoFit/>
          </a:bodyPr>
          <a:lstStyle/>
          <a:p>
            <a:r>
              <a:rPr kumimoji="0" lang="ja-JP" altLang="en-US" sz="2800" b="1" dirty="0">
                <a:solidFill>
                  <a:schemeClr val="bg1">
                    <a:lumMod val="65000"/>
                  </a:schemeClr>
                </a:solidFill>
              </a:rPr>
              <a:t>注意事項</a:t>
            </a:r>
          </a:p>
        </p:txBody>
      </p:sp>
      <p:sp>
        <p:nvSpPr>
          <p:cNvPr id="6" name="Rectangle 17">
            <a:extLst>
              <a:ext uri="{FF2B5EF4-FFF2-40B4-BE49-F238E27FC236}">
                <a16:creationId xmlns:a16="http://schemas.microsoft.com/office/drawing/2014/main" id="{2FA6C39C-FB10-4C8C-8728-A2936461A726}"/>
              </a:ext>
            </a:extLst>
          </p:cNvPr>
          <p:cNvSpPr>
            <a:spLocks noChangeArrowheads="1"/>
          </p:cNvSpPr>
          <p:nvPr/>
        </p:nvSpPr>
        <p:spPr bwMode="auto">
          <a:xfrm>
            <a:off x="993191" y="4549049"/>
            <a:ext cx="8064265" cy="1831271"/>
          </a:xfrm>
          <a:prstGeom prst="rect">
            <a:avLst/>
          </a:prstGeom>
          <a:noFill/>
          <a:ln>
            <a:noFill/>
          </a:ln>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265113" indent="-265113">
              <a:spcBef>
                <a:spcPts val="0"/>
              </a:spcBef>
              <a:spcAft>
                <a:spcPts val="600"/>
              </a:spcAft>
              <a:buFont typeface="Wingdings" pitchFamily="2" charset="2"/>
              <a:buChar char="l"/>
              <a:defRPr/>
            </a:pPr>
            <a:r>
              <a:rPr lang="ja-JP" altLang="en-US" sz="1100" dirty="0">
                <a:solidFill>
                  <a:srgbClr val="E50065"/>
                </a:solidFill>
                <a:latin typeface="+mn-ea"/>
                <a:ea typeface="+mn-ea"/>
                <a:cs typeface="Meiryo UI" panose="020B0604030504040204" pitchFamily="50" charset="-128"/>
              </a:rPr>
              <a:t>キャンセル規定について</a:t>
            </a:r>
            <a:endParaRPr lang="en-US" altLang="ja-JP" sz="1100" dirty="0">
              <a:solidFill>
                <a:srgbClr val="E50065"/>
              </a:solidFill>
              <a:latin typeface="+mn-ea"/>
              <a:ea typeface="+mn-ea"/>
              <a:cs typeface="Meiryo UI" panose="020B0604030504040204" pitchFamily="50" charset="-128"/>
            </a:endParaRPr>
          </a:p>
          <a:p>
            <a:pPr>
              <a:spcBef>
                <a:spcPts val="0"/>
              </a:spcBef>
              <a:spcAft>
                <a:spcPts val="600"/>
              </a:spcAft>
              <a:defRPr/>
            </a:pPr>
            <a:r>
              <a:rPr lang="ja-JP" altLang="en-US" sz="1100" dirty="0">
                <a:latin typeface="+mn-ea"/>
                <a:ea typeface="+mn-ea"/>
              </a:rPr>
              <a:t>発注受領後にオーダーを取り消される場合、原則としてお申し込み金額の全額をキャンセル料として申し受けます。</a:t>
            </a:r>
            <a:endParaRPr lang="en-US" altLang="ja-JP" sz="1100" dirty="0">
              <a:latin typeface="+mn-ea"/>
              <a:ea typeface="+mn-ea"/>
            </a:endParaRPr>
          </a:p>
          <a:p>
            <a:pPr marL="265113" indent="-265113">
              <a:spcBef>
                <a:spcPts val="0"/>
              </a:spcBef>
              <a:spcAft>
                <a:spcPts val="600"/>
              </a:spcAft>
              <a:buFont typeface="Wingdings" pitchFamily="2" charset="2"/>
              <a:buNone/>
              <a:defRPr/>
            </a:pPr>
            <a:r>
              <a:rPr lang="ja-JP" altLang="en-US" sz="1100" dirty="0">
                <a:latin typeface="+mn-ea"/>
                <a:ea typeface="+mn-ea"/>
              </a:rPr>
              <a:t>予めご了承ください。</a:t>
            </a:r>
            <a:endParaRPr lang="en-US" altLang="ja-JP" sz="1100" dirty="0">
              <a:latin typeface="+mn-ea"/>
              <a:ea typeface="+mn-ea"/>
            </a:endParaRPr>
          </a:p>
          <a:p>
            <a:pPr marL="265113" indent="-265113">
              <a:spcBef>
                <a:spcPts val="0"/>
              </a:spcBef>
              <a:spcAft>
                <a:spcPts val="600"/>
              </a:spcAft>
              <a:buFont typeface="Wingdings" pitchFamily="2" charset="2"/>
              <a:buNone/>
              <a:defRPr/>
            </a:pPr>
            <a:endParaRPr lang="en-US" altLang="ja-JP" sz="1100" dirty="0">
              <a:latin typeface="+mn-ea"/>
              <a:ea typeface="+mn-ea"/>
              <a:cs typeface="Meiryo UI" panose="020B0604030504040204" pitchFamily="50" charset="-128"/>
            </a:endParaRPr>
          </a:p>
          <a:p>
            <a:pPr marL="265113" indent="-265113">
              <a:spcBef>
                <a:spcPts val="0"/>
              </a:spcBef>
              <a:spcAft>
                <a:spcPts val="600"/>
              </a:spcAft>
              <a:buFont typeface="Wingdings" panose="05000000000000000000" pitchFamily="2" charset="2"/>
              <a:buChar char="l"/>
              <a:defRPr/>
            </a:pPr>
            <a:r>
              <a:rPr lang="ja-JP" altLang="en-US" sz="1100" dirty="0">
                <a:solidFill>
                  <a:srgbClr val="E50065"/>
                </a:solidFill>
                <a:latin typeface="+mn-ea"/>
                <a:ea typeface="+mn-ea"/>
                <a:cs typeface="Meiryo UI" panose="020B0604030504040204" pitchFamily="50" charset="-128"/>
              </a:rPr>
              <a:t>ホワイトペーパーの著作権について</a:t>
            </a:r>
            <a:endParaRPr lang="en-US" altLang="ja-JP" sz="1100" dirty="0">
              <a:solidFill>
                <a:srgbClr val="E50065"/>
              </a:solidFill>
              <a:latin typeface="+mn-ea"/>
              <a:ea typeface="+mn-ea"/>
              <a:cs typeface="Meiryo UI" panose="020B0604030504040204" pitchFamily="50" charset="-128"/>
            </a:endParaRPr>
          </a:p>
          <a:p>
            <a:pPr>
              <a:spcBef>
                <a:spcPts val="0"/>
              </a:spcBef>
              <a:spcAft>
                <a:spcPts val="600"/>
              </a:spcAft>
              <a:defRPr/>
            </a:pPr>
            <a:r>
              <a:rPr lang="ja-JP" altLang="en-US" sz="1100" dirty="0">
                <a:latin typeface="+mn-ea"/>
                <a:ea typeface="+mn-ea"/>
                <a:cs typeface="Meiryo UI" panose="020B0604030504040204" pitchFamily="50" charset="-128"/>
              </a:rPr>
              <a:t>ご提供いただくホワイトペーパー（動画資料を含む）の内容に関して、第三者の著作権、その他の権利を侵害しないことを、御社にて保証するものとします。万一、著作権に違反することが判明した場合、日経</a:t>
            </a:r>
            <a:r>
              <a:rPr lang="en-US" altLang="ja-JP" sz="1100" dirty="0">
                <a:latin typeface="+mn-ea"/>
                <a:ea typeface="+mn-ea"/>
                <a:cs typeface="Meiryo UI" panose="020B0604030504040204" pitchFamily="50" charset="-128"/>
              </a:rPr>
              <a:t>BP</a:t>
            </a:r>
            <a:r>
              <a:rPr lang="ja-JP" altLang="en-US" sz="1100" dirty="0">
                <a:latin typeface="+mn-ea"/>
                <a:ea typeface="+mn-ea"/>
                <a:cs typeface="Meiryo UI" panose="020B0604030504040204" pitchFamily="50" charset="-128"/>
              </a:rPr>
              <a:t>の判断で掲載を取りやめることができるものとします。</a:t>
            </a:r>
          </a:p>
        </p:txBody>
      </p:sp>
    </p:spTree>
    <p:extLst>
      <p:ext uri="{BB962C8B-B14F-4D97-AF65-F5344CB8AC3E}">
        <p14:creationId xmlns:p14="http://schemas.microsoft.com/office/powerpoint/2010/main" val="1519648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902811" cy="336246"/>
          </a:xfrm>
        </p:spPr>
        <p:txBody>
          <a:bodyPr/>
          <a:lstStyle/>
          <a:p>
            <a:r>
              <a:rPr lang="ja-JP" altLang="en-US" dirty="0"/>
              <a:t>はじめに</a:t>
            </a:r>
          </a:p>
        </p:txBody>
      </p:sp>
      <p:grpSp>
        <p:nvGrpSpPr>
          <p:cNvPr id="47" name="グループ化 46">
            <a:extLst>
              <a:ext uri="{FF2B5EF4-FFF2-40B4-BE49-F238E27FC236}">
                <a16:creationId xmlns:a16="http://schemas.microsoft.com/office/drawing/2014/main" id="{33AA7E70-3892-444A-8877-439A4BCB1869}"/>
              </a:ext>
            </a:extLst>
          </p:cNvPr>
          <p:cNvGrpSpPr/>
          <p:nvPr/>
        </p:nvGrpSpPr>
        <p:grpSpPr>
          <a:xfrm>
            <a:off x="934632" y="3842173"/>
            <a:ext cx="7889344" cy="2740439"/>
            <a:chOff x="846386" y="3754761"/>
            <a:chExt cx="8213229" cy="2690862"/>
          </a:xfrm>
        </p:grpSpPr>
        <p:graphicFrame>
          <p:nvGraphicFramePr>
            <p:cNvPr id="7" name="グラフ 6">
              <a:extLst>
                <a:ext uri="{FF2B5EF4-FFF2-40B4-BE49-F238E27FC236}">
                  <a16:creationId xmlns:a16="http://schemas.microsoft.com/office/drawing/2014/main" id="{B604EBE4-4F01-41F9-B572-23B99D1D1DC0}"/>
                </a:ext>
              </a:extLst>
            </p:cNvPr>
            <p:cNvGraphicFramePr>
              <a:graphicFrameLocks/>
            </p:cNvGraphicFramePr>
            <p:nvPr>
              <p:extLst/>
            </p:nvPr>
          </p:nvGraphicFramePr>
          <p:xfrm>
            <a:off x="1013030" y="4331618"/>
            <a:ext cx="2415191" cy="1724425"/>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グループ化 8">
              <a:extLst>
                <a:ext uri="{FF2B5EF4-FFF2-40B4-BE49-F238E27FC236}">
                  <a16:creationId xmlns:a16="http://schemas.microsoft.com/office/drawing/2014/main" id="{1D9F7FE0-D16A-490C-9D49-D7FDB3088C5D}"/>
                </a:ext>
              </a:extLst>
            </p:cNvPr>
            <p:cNvGrpSpPr/>
            <p:nvPr/>
          </p:nvGrpSpPr>
          <p:grpSpPr>
            <a:xfrm>
              <a:off x="1528881" y="6053621"/>
              <a:ext cx="1549606" cy="230832"/>
              <a:chOff x="1242224" y="5945052"/>
              <a:chExt cx="1632210" cy="403261"/>
            </a:xfrm>
          </p:grpSpPr>
          <p:sp>
            <p:nvSpPr>
              <p:cNvPr id="14" name="テキスト ボックス 13">
                <a:extLst>
                  <a:ext uri="{FF2B5EF4-FFF2-40B4-BE49-F238E27FC236}">
                    <a16:creationId xmlns:a16="http://schemas.microsoft.com/office/drawing/2014/main" id="{D64CFC70-29BC-436F-9DBF-6C2F0C15457F}"/>
                  </a:ext>
                </a:extLst>
              </p:cNvPr>
              <p:cNvSpPr txBox="1"/>
              <p:nvPr/>
            </p:nvSpPr>
            <p:spPr>
              <a:xfrm>
                <a:off x="1242224" y="5945052"/>
                <a:ext cx="586231" cy="403261"/>
              </a:xfrm>
              <a:prstGeom prst="rect">
                <a:avLst/>
              </a:prstGeom>
              <a:noFill/>
            </p:spPr>
            <p:txBody>
              <a:bodyPr wrap="none" rtlCol="0">
                <a:spAutoFit/>
              </a:bodyPr>
              <a:lstStyle/>
              <a:p>
                <a:pPr algn="ctr"/>
                <a:r>
                  <a:rPr kumimoji="0" lang="en-US" altLang="ja-JP" sz="900" dirty="0">
                    <a:latin typeface="+mn-ea"/>
                  </a:rPr>
                  <a:t>2016</a:t>
                </a:r>
                <a:r>
                  <a:rPr kumimoji="0" lang="ja-JP" altLang="en-US" sz="900" dirty="0">
                    <a:latin typeface="+mn-ea"/>
                  </a:rPr>
                  <a:t>年</a:t>
                </a:r>
              </a:p>
            </p:txBody>
          </p:sp>
          <p:sp>
            <p:nvSpPr>
              <p:cNvPr id="15" name="テキスト ボックス 14">
                <a:extLst>
                  <a:ext uri="{FF2B5EF4-FFF2-40B4-BE49-F238E27FC236}">
                    <a16:creationId xmlns:a16="http://schemas.microsoft.com/office/drawing/2014/main" id="{809E4A98-B23D-4AF8-8A3B-9BA94C96FC5E}"/>
                  </a:ext>
                </a:extLst>
              </p:cNvPr>
              <p:cNvSpPr txBox="1"/>
              <p:nvPr/>
            </p:nvSpPr>
            <p:spPr>
              <a:xfrm>
                <a:off x="2288203" y="5945052"/>
                <a:ext cx="586231" cy="403261"/>
              </a:xfrm>
              <a:prstGeom prst="rect">
                <a:avLst/>
              </a:prstGeom>
              <a:noFill/>
            </p:spPr>
            <p:txBody>
              <a:bodyPr wrap="none" rtlCol="0">
                <a:spAutoFit/>
              </a:bodyPr>
              <a:lstStyle/>
              <a:p>
                <a:pPr algn="ctr"/>
                <a:r>
                  <a:rPr kumimoji="0" lang="en-US" altLang="ja-JP" sz="900" dirty="0">
                    <a:latin typeface="+mn-ea"/>
                  </a:rPr>
                  <a:t>2017</a:t>
                </a:r>
                <a:r>
                  <a:rPr kumimoji="0" lang="ja-JP" altLang="en-US" sz="900" dirty="0">
                    <a:latin typeface="+mn-ea"/>
                  </a:rPr>
                  <a:t>年</a:t>
                </a:r>
              </a:p>
            </p:txBody>
          </p:sp>
        </p:grpSp>
        <p:sp>
          <p:nvSpPr>
            <p:cNvPr id="10" name="テキスト ボックス 9">
              <a:extLst>
                <a:ext uri="{FF2B5EF4-FFF2-40B4-BE49-F238E27FC236}">
                  <a16:creationId xmlns:a16="http://schemas.microsoft.com/office/drawing/2014/main" id="{2CD6ACCD-DFCA-4DC7-BDE5-1A94C52E30A1}"/>
                </a:ext>
              </a:extLst>
            </p:cNvPr>
            <p:cNvSpPr txBox="1"/>
            <p:nvPr/>
          </p:nvSpPr>
          <p:spPr>
            <a:xfrm>
              <a:off x="1607912" y="4594522"/>
              <a:ext cx="410690" cy="253916"/>
            </a:xfrm>
            <a:prstGeom prst="rect">
              <a:avLst/>
            </a:prstGeom>
            <a:noFill/>
          </p:spPr>
          <p:txBody>
            <a:bodyPr wrap="none" rtlCol="0">
              <a:spAutoFit/>
            </a:bodyPr>
            <a:lstStyle/>
            <a:p>
              <a:pPr algn="ctr"/>
              <a:r>
                <a:rPr kumimoji="0" lang="en-US" altLang="ja-JP" sz="1050" dirty="0">
                  <a:latin typeface="+mn-ea"/>
                </a:rPr>
                <a:t>220</a:t>
              </a:r>
              <a:endParaRPr kumimoji="0" lang="ja-JP" altLang="en-US" sz="1050" dirty="0">
                <a:latin typeface="+mn-ea"/>
              </a:endParaRPr>
            </a:p>
          </p:txBody>
        </p:sp>
        <p:sp>
          <p:nvSpPr>
            <p:cNvPr id="11" name="テキスト ボックス 10">
              <a:extLst>
                <a:ext uri="{FF2B5EF4-FFF2-40B4-BE49-F238E27FC236}">
                  <a16:creationId xmlns:a16="http://schemas.microsoft.com/office/drawing/2014/main" id="{EBE40765-A03A-40E8-9C5E-058670E53ECB}"/>
                </a:ext>
              </a:extLst>
            </p:cNvPr>
            <p:cNvSpPr txBox="1"/>
            <p:nvPr/>
          </p:nvSpPr>
          <p:spPr>
            <a:xfrm>
              <a:off x="2573932" y="4269335"/>
              <a:ext cx="449162" cy="276999"/>
            </a:xfrm>
            <a:prstGeom prst="rect">
              <a:avLst/>
            </a:prstGeom>
            <a:noFill/>
          </p:spPr>
          <p:txBody>
            <a:bodyPr wrap="none" rtlCol="0">
              <a:spAutoFit/>
            </a:bodyPr>
            <a:lstStyle/>
            <a:p>
              <a:pPr algn="ctr"/>
              <a:r>
                <a:rPr kumimoji="0" lang="en-US" altLang="ja-JP" sz="1200" b="1" dirty="0">
                  <a:solidFill>
                    <a:srgbClr val="E50065"/>
                  </a:solidFill>
                  <a:latin typeface="+mn-ea"/>
                </a:rPr>
                <a:t>270</a:t>
              </a:r>
              <a:endParaRPr kumimoji="0" lang="ja-JP" altLang="en-US" sz="1200" b="1" dirty="0">
                <a:solidFill>
                  <a:srgbClr val="E50065"/>
                </a:solidFill>
                <a:latin typeface="+mn-ea"/>
              </a:endParaRPr>
            </a:p>
          </p:txBody>
        </p:sp>
        <p:sp>
          <p:nvSpPr>
            <p:cNvPr id="12" name="テキスト ボックス 11">
              <a:extLst>
                <a:ext uri="{FF2B5EF4-FFF2-40B4-BE49-F238E27FC236}">
                  <a16:creationId xmlns:a16="http://schemas.microsoft.com/office/drawing/2014/main" id="{68B1365E-FA8A-4BE7-993A-11974667EC25}"/>
                </a:ext>
              </a:extLst>
            </p:cNvPr>
            <p:cNvSpPr txBox="1"/>
            <p:nvPr/>
          </p:nvSpPr>
          <p:spPr>
            <a:xfrm>
              <a:off x="929517" y="4230633"/>
              <a:ext cx="492444" cy="215444"/>
            </a:xfrm>
            <a:prstGeom prst="rect">
              <a:avLst/>
            </a:prstGeom>
            <a:noFill/>
          </p:spPr>
          <p:txBody>
            <a:bodyPr wrap="none" rtlCol="0">
              <a:spAutoFit/>
            </a:bodyPr>
            <a:lstStyle/>
            <a:p>
              <a:pPr algn="r"/>
              <a:r>
                <a:rPr kumimoji="0" lang="ja-JP" altLang="en-US" sz="800" dirty="0">
                  <a:solidFill>
                    <a:schemeClr val="bg1">
                      <a:lumMod val="50000"/>
                    </a:schemeClr>
                  </a:solidFill>
                  <a:latin typeface="+mn-ea"/>
                </a:rPr>
                <a:t>（社）</a:t>
              </a:r>
            </a:p>
          </p:txBody>
        </p:sp>
        <p:cxnSp>
          <p:nvCxnSpPr>
            <p:cNvPr id="13" name="直線コネクタ 12">
              <a:extLst>
                <a:ext uri="{FF2B5EF4-FFF2-40B4-BE49-F238E27FC236}">
                  <a16:creationId xmlns:a16="http://schemas.microsoft.com/office/drawing/2014/main" id="{7AE6B764-0637-4371-BB29-4B601AEA1D95}"/>
                </a:ext>
              </a:extLst>
            </p:cNvPr>
            <p:cNvCxnSpPr>
              <a:cxnSpLocks/>
            </p:cNvCxnSpPr>
            <p:nvPr/>
          </p:nvCxnSpPr>
          <p:spPr>
            <a:xfrm flipV="1">
              <a:off x="2125433" y="4632960"/>
              <a:ext cx="328207" cy="182213"/>
            </a:xfrm>
            <a:prstGeom prst="line">
              <a:avLst/>
            </a:prstGeom>
            <a:ln w="6350">
              <a:solidFill>
                <a:srgbClr val="E50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8" name="グラフ 17">
              <a:extLst>
                <a:ext uri="{FF2B5EF4-FFF2-40B4-BE49-F238E27FC236}">
                  <a16:creationId xmlns:a16="http://schemas.microsoft.com/office/drawing/2014/main" id="{057DEB57-0BF7-4B11-B554-ED7FF79F792F}"/>
                </a:ext>
              </a:extLst>
            </p:cNvPr>
            <p:cNvGraphicFramePr>
              <a:graphicFrameLocks/>
            </p:cNvGraphicFramePr>
            <p:nvPr>
              <p:extLst/>
            </p:nvPr>
          </p:nvGraphicFramePr>
          <p:xfrm>
            <a:off x="3828728" y="4331618"/>
            <a:ext cx="2415190" cy="1724425"/>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グループ化 18">
              <a:extLst>
                <a:ext uri="{FF2B5EF4-FFF2-40B4-BE49-F238E27FC236}">
                  <a16:creationId xmlns:a16="http://schemas.microsoft.com/office/drawing/2014/main" id="{A27755A9-67F9-455B-A5B6-521AD5EBD2E2}"/>
                </a:ext>
              </a:extLst>
            </p:cNvPr>
            <p:cNvGrpSpPr/>
            <p:nvPr/>
          </p:nvGrpSpPr>
          <p:grpSpPr>
            <a:xfrm>
              <a:off x="4408306" y="6053621"/>
              <a:ext cx="1504545" cy="230832"/>
              <a:chOff x="1153802" y="5945052"/>
              <a:chExt cx="1584747" cy="403261"/>
            </a:xfrm>
          </p:grpSpPr>
          <p:sp>
            <p:nvSpPr>
              <p:cNvPr id="24" name="テキスト ボックス 23">
                <a:extLst>
                  <a:ext uri="{FF2B5EF4-FFF2-40B4-BE49-F238E27FC236}">
                    <a16:creationId xmlns:a16="http://schemas.microsoft.com/office/drawing/2014/main" id="{7F53AB66-EFA5-4908-ABF8-BB3D3AFA968A}"/>
                  </a:ext>
                </a:extLst>
              </p:cNvPr>
              <p:cNvSpPr txBox="1"/>
              <p:nvPr/>
            </p:nvSpPr>
            <p:spPr>
              <a:xfrm>
                <a:off x="1153802" y="5945052"/>
                <a:ext cx="586231" cy="403261"/>
              </a:xfrm>
              <a:prstGeom prst="rect">
                <a:avLst/>
              </a:prstGeom>
              <a:noFill/>
            </p:spPr>
            <p:txBody>
              <a:bodyPr wrap="none" rtlCol="0">
                <a:spAutoFit/>
              </a:bodyPr>
              <a:lstStyle/>
              <a:p>
                <a:pPr algn="ctr"/>
                <a:r>
                  <a:rPr kumimoji="0" lang="en-US" altLang="ja-JP" sz="900" dirty="0">
                    <a:latin typeface="+mn-ea"/>
                  </a:rPr>
                  <a:t>2016</a:t>
                </a:r>
                <a:r>
                  <a:rPr kumimoji="0" lang="ja-JP" altLang="en-US" sz="900" dirty="0">
                    <a:latin typeface="+mn-ea"/>
                  </a:rPr>
                  <a:t>年</a:t>
                </a:r>
              </a:p>
            </p:txBody>
          </p:sp>
          <p:sp>
            <p:nvSpPr>
              <p:cNvPr id="25" name="テキスト ボックス 24">
                <a:extLst>
                  <a:ext uri="{FF2B5EF4-FFF2-40B4-BE49-F238E27FC236}">
                    <a16:creationId xmlns:a16="http://schemas.microsoft.com/office/drawing/2014/main" id="{E11492F7-30D0-41DF-8B85-5BD48E5F1D9B}"/>
                  </a:ext>
                </a:extLst>
              </p:cNvPr>
              <p:cNvSpPr txBox="1"/>
              <p:nvPr/>
            </p:nvSpPr>
            <p:spPr>
              <a:xfrm>
                <a:off x="2152318" y="5945052"/>
                <a:ext cx="586231" cy="403261"/>
              </a:xfrm>
              <a:prstGeom prst="rect">
                <a:avLst/>
              </a:prstGeom>
              <a:noFill/>
            </p:spPr>
            <p:txBody>
              <a:bodyPr wrap="none" rtlCol="0">
                <a:spAutoFit/>
              </a:bodyPr>
              <a:lstStyle/>
              <a:p>
                <a:pPr algn="ctr"/>
                <a:r>
                  <a:rPr kumimoji="0" lang="en-US" altLang="ja-JP" sz="900" dirty="0">
                    <a:latin typeface="+mn-ea"/>
                  </a:rPr>
                  <a:t>2017</a:t>
                </a:r>
                <a:r>
                  <a:rPr kumimoji="0" lang="ja-JP" altLang="en-US" sz="900" dirty="0">
                    <a:latin typeface="+mn-ea"/>
                  </a:rPr>
                  <a:t>年</a:t>
                </a:r>
              </a:p>
            </p:txBody>
          </p:sp>
        </p:grpSp>
        <p:sp>
          <p:nvSpPr>
            <p:cNvPr id="20" name="テキスト ボックス 19">
              <a:extLst>
                <a:ext uri="{FF2B5EF4-FFF2-40B4-BE49-F238E27FC236}">
                  <a16:creationId xmlns:a16="http://schemas.microsoft.com/office/drawing/2014/main" id="{CDA1E434-68D0-4488-8341-299D67A0A85E}"/>
                </a:ext>
              </a:extLst>
            </p:cNvPr>
            <p:cNvSpPr txBox="1"/>
            <p:nvPr/>
          </p:nvSpPr>
          <p:spPr>
            <a:xfrm>
              <a:off x="5385864" y="4330684"/>
              <a:ext cx="449162" cy="276999"/>
            </a:xfrm>
            <a:prstGeom prst="rect">
              <a:avLst/>
            </a:prstGeom>
            <a:noFill/>
          </p:spPr>
          <p:txBody>
            <a:bodyPr wrap="none" rtlCol="0">
              <a:spAutoFit/>
            </a:bodyPr>
            <a:lstStyle/>
            <a:p>
              <a:pPr algn="ctr"/>
              <a:r>
                <a:rPr kumimoji="0" lang="en-US" altLang="ja-JP" sz="1200" b="1" dirty="0">
                  <a:solidFill>
                    <a:srgbClr val="E50065"/>
                  </a:solidFill>
                  <a:latin typeface="+mn-ea"/>
                </a:rPr>
                <a:t>860</a:t>
              </a:r>
              <a:endParaRPr kumimoji="0" lang="ja-JP" altLang="en-US" sz="1200" b="1" dirty="0">
                <a:solidFill>
                  <a:srgbClr val="E50065"/>
                </a:solidFill>
                <a:latin typeface="+mn-ea"/>
              </a:endParaRPr>
            </a:p>
          </p:txBody>
        </p:sp>
        <p:sp>
          <p:nvSpPr>
            <p:cNvPr id="21" name="テキスト ボックス 20">
              <a:extLst>
                <a:ext uri="{FF2B5EF4-FFF2-40B4-BE49-F238E27FC236}">
                  <a16:creationId xmlns:a16="http://schemas.microsoft.com/office/drawing/2014/main" id="{C11F974C-9A37-4CB2-B20B-F3AD9294C4E3}"/>
                </a:ext>
              </a:extLst>
            </p:cNvPr>
            <p:cNvSpPr txBox="1"/>
            <p:nvPr/>
          </p:nvSpPr>
          <p:spPr>
            <a:xfrm>
              <a:off x="4461337" y="5009256"/>
              <a:ext cx="410690" cy="253916"/>
            </a:xfrm>
            <a:prstGeom prst="rect">
              <a:avLst/>
            </a:prstGeom>
            <a:noFill/>
          </p:spPr>
          <p:txBody>
            <a:bodyPr wrap="none" rtlCol="0">
              <a:spAutoFit/>
            </a:bodyPr>
            <a:lstStyle/>
            <a:p>
              <a:pPr algn="ctr"/>
              <a:r>
                <a:rPr kumimoji="0" lang="en-US" altLang="ja-JP" sz="1050" dirty="0">
                  <a:latin typeface="+mn-ea"/>
                </a:rPr>
                <a:t>450</a:t>
              </a:r>
              <a:endParaRPr kumimoji="0" lang="ja-JP" altLang="en-US" sz="1050" dirty="0">
                <a:latin typeface="+mn-ea"/>
              </a:endParaRPr>
            </a:p>
          </p:txBody>
        </p:sp>
        <p:sp>
          <p:nvSpPr>
            <p:cNvPr id="22" name="テキスト ボックス 21">
              <a:extLst>
                <a:ext uri="{FF2B5EF4-FFF2-40B4-BE49-F238E27FC236}">
                  <a16:creationId xmlns:a16="http://schemas.microsoft.com/office/drawing/2014/main" id="{F3E3A581-FC58-43A6-85B6-CCA5D0C719F5}"/>
                </a:ext>
              </a:extLst>
            </p:cNvPr>
            <p:cNvSpPr txBox="1"/>
            <p:nvPr/>
          </p:nvSpPr>
          <p:spPr>
            <a:xfrm>
              <a:off x="3830414" y="4230633"/>
              <a:ext cx="492444" cy="215444"/>
            </a:xfrm>
            <a:prstGeom prst="rect">
              <a:avLst/>
            </a:prstGeom>
            <a:noFill/>
          </p:spPr>
          <p:txBody>
            <a:bodyPr wrap="none" rtlCol="0">
              <a:spAutoFit/>
            </a:bodyPr>
            <a:lstStyle/>
            <a:p>
              <a:pPr algn="r"/>
              <a:r>
                <a:rPr kumimoji="0" lang="ja-JP" altLang="en-US" sz="800" dirty="0">
                  <a:solidFill>
                    <a:schemeClr val="bg1">
                      <a:lumMod val="50000"/>
                    </a:schemeClr>
                  </a:solidFill>
                  <a:latin typeface="+mn-ea"/>
                </a:rPr>
                <a:t>（件）</a:t>
              </a:r>
            </a:p>
          </p:txBody>
        </p:sp>
        <p:cxnSp>
          <p:nvCxnSpPr>
            <p:cNvPr id="23" name="直線コネクタ 22">
              <a:extLst>
                <a:ext uri="{FF2B5EF4-FFF2-40B4-BE49-F238E27FC236}">
                  <a16:creationId xmlns:a16="http://schemas.microsoft.com/office/drawing/2014/main" id="{8103E73F-7C47-45D8-9A2D-23D1A7CD7CBA}"/>
                </a:ext>
              </a:extLst>
            </p:cNvPr>
            <p:cNvCxnSpPr>
              <a:cxnSpLocks/>
            </p:cNvCxnSpPr>
            <p:nvPr/>
          </p:nvCxnSpPr>
          <p:spPr>
            <a:xfrm flipV="1">
              <a:off x="4968240" y="4716780"/>
              <a:ext cx="320040" cy="504238"/>
            </a:xfrm>
            <a:prstGeom prst="line">
              <a:avLst/>
            </a:prstGeom>
            <a:ln w="6350">
              <a:solidFill>
                <a:srgbClr val="E50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28" name="グラフ 27">
              <a:extLst>
                <a:ext uri="{FF2B5EF4-FFF2-40B4-BE49-F238E27FC236}">
                  <a16:creationId xmlns:a16="http://schemas.microsoft.com/office/drawing/2014/main" id="{41F9DF35-85F5-48D8-A946-107D91045137}"/>
                </a:ext>
              </a:extLst>
            </p:cNvPr>
            <p:cNvGraphicFramePr>
              <a:graphicFrameLocks/>
            </p:cNvGraphicFramePr>
            <p:nvPr>
              <p:extLst/>
            </p:nvPr>
          </p:nvGraphicFramePr>
          <p:xfrm>
            <a:off x="6644425" y="4331618"/>
            <a:ext cx="2415190" cy="1724425"/>
          </p:xfrm>
          <a:graphic>
            <a:graphicData uri="http://schemas.openxmlformats.org/drawingml/2006/chart">
              <c:chart xmlns:c="http://schemas.openxmlformats.org/drawingml/2006/chart" xmlns:r="http://schemas.openxmlformats.org/officeDocument/2006/relationships" r:id="rId4"/>
            </a:graphicData>
          </a:graphic>
        </p:graphicFrame>
        <p:grpSp>
          <p:nvGrpSpPr>
            <p:cNvPr id="29" name="グループ化 28">
              <a:extLst>
                <a:ext uri="{FF2B5EF4-FFF2-40B4-BE49-F238E27FC236}">
                  <a16:creationId xmlns:a16="http://schemas.microsoft.com/office/drawing/2014/main" id="{06F8D4B0-97AD-4220-8DC4-F1861237CFE0}"/>
                </a:ext>
              </a:extLst>
            </p:cNvPr>
            <p:cNvGrpSpPr/>
            <p:nvPr/>
          </p:nvGrpSpPr>
          <p:grpSpPr>
            <a:xfrm>
              <a:off x="7337688" y="6053621"/>
              <a:ext cx="1453552" cy="230832"/>
              <a:chOff x="1153802" y="5945052"/>
              <a:chExt cx="1531035" cy="403261"/>
            </a:xfrm>
          </p:grpSpPr>
          <p:sp>
            <p:nvSpPr>
              <p:cNvPr id="34" name="テキスト ボックス 33">
                <a:extLst>
                  <a:ext uri="{FF2B5EF4-FFF2-40B4-BE49-F238E27FC236}">
                    <a16:creationId xmlns:a16="http://schemas.microsoft.com/office/drawing/2014/main" id="{0F1DFD46-BA95-476F-B043-BE90F1CCE4E3}"/>
                  </a:ext>
                </a:extLst>
              </p:cNvPr>
              <p:cNvSpPr txBox="1"/>
              <p:nvPr/>
            </p:nvSpPr>
            <p:spPr>
              <a:xfrm>
                <a:off x="1153802" y="5945052"/>
                <a:ext cx="586231" cy="403261"/>
              </a:xfrm>
              <a:prstGeom prst="rect">
                <a:avLst/>
              </a:prstGeom>
              <a:noFill/>
            </p:spPr>
            <p:txBody>
              <a:bodyPr wrap="none" rtlCol="0">
                <a:spAutoFit/>
              </a:bodyPr>
              <a:lstStyle/>
              <a:p>
                <a:pPr algn="ctr"/>
                <a:r>
                  <a:rPr kumimoji="0" lang="en-US" altLang="ja-JP" sz="900" dirty="0">
                    <a:latin typeface="+mn-ea"/>
                  </a:rPr>
                  <a:t>2016</a:t>
                </a:r>
                <a:r>
                  <a:rPr kumimoji="0" lang="ja-JP" altLang="en-US" sz="900" dirty="0">
                    <a:latin typeface="+mn-ea"/>
                  </a:rPr>
                  <a:t>年</a:t>
                </a:r>
              </a:p>
            </p:txBody>
          </p:sp>
          <p:sp>
            <p:nvSpPr>
              <p:cNvPr id="35" name="テキスト ボックス 34">
                <a:extLst>
                  <a:ext uri="{FF2B5EF4-FFF2-40B4-BE49-F238E27FC236}">
                    <a16:creationId xmlns:a16="http://schemas.microsoft.com/office/drawing/2014/main" id="{2905F341-2901-46D5-95A3-F9049714DCDA}"/>
                  </a:ext>
                </a:extLst>
              </p:cNvPr>
              <p:cNvSpPr txBox="1"/>
              <p:nvPr/>
            </p:nvSpPr>
            <p:spPr>
              <a:xfrm>
                <a:off x="2098606" y="5945052"/>
                <a:ext cx="586231" cy="403261"/>
              </a:xfrm>
              <a:prstGeom prst="rect">
                <a:avLst/>
              </a:prstGeom>
              <a:noFill/>
            </p:spPr>
            <p:txBody>
              <a:bodyPr wrap="none" rtlCol="0">
                <a:spAutoFit/>
              </a:bodyPr>
              <a:lstStyle/>
              <a:p>
                <a:pPr algn="ctr"/>
                <a:r>
                  <a:rPr kumimoji="0" lang="en-US" altLang="ja-JP" sz="900" dirty="0">
                    <a:latin typeface="+mn-ea"/>
                  </a:rPr>
                  <a:t>2017</a:t>
                </a:r>
                <a:r>
                  <a:rPr kumimoji="0" lang="ja-JP" altLang="en-US" sz="900" dirty="0">
                    <a:latin typeface="+mn-ea"/>
                  </a:rPr>
                  <a:t>年</a:t>
                </a:r>
              </a:p>
            </p:txBody>
          </p:sp>
        </p:grpSp>
        <p:sp>
          <p:nvSpPr>
            <p:cNvPr id="30" name="テキスト ボックス 29">
              <a:extLst>
                <a:ext uri="{FF2B5EF4-FFF2-40B4-BE49-F238E27FC236}">
                  <a16:creationId xmlns:a16="http://schemas.microsoft.com/office/drawing/2014/main" id="{F62C4913-C111-4244-8692-DF38224A3337}"/>
                </a:ext>
              </a:extLst>
            </p:cNvPr>
            <p:cNvSpPr txBox="1"/>
            <p:nvPr/>
          </p:nvSpPr>
          <p:spPr>
            <a:xfrm>
              <a:off x="8103422" y="4216442"/>
              <a:ext cx="756938" cy="276999"/>
            </a:xfrm>
            <a:prstGeom prst="rect">
              <a:avLst/>
            </a:prstGeom>
            <a:noFill/>
          </p:spPr>
          <p:txBody>
            <a:bodyPr wrap="none" rtlCol="0">
              <a:spAutoFit/>
            </a:bodyPr>
            <a:lstStyle/>
            <a:p>
              <a:pPr algn="ctr"/>
              <a:r>
                <a:rPr kumimoji="0" lang="en-US" altLang="ja-JP" sz="1200" b="1" dirty="0">
                  <a:solidFill>
                    <a:srgbClr val="E50065"/>
                  </a:solidFill>
                  <a:latin typeface="+mn-ea"/>
                </a:rPr>
                <a:t>185,000</a:t>
              </a:r>
              <a:endParaRPr kumimoji="0" lang="ja-JP" altLang="en-US" sz="1200" b="1" dirty="0">
                <a:solidFill>
                  <a:srgbClr val="E50065"/>
                </a:solidFill>
                <a:latin typeface="+mn-ea"/>
              </a:endParaRPr>
            </a:p>
          </p:txBody>
        </p:sp>
        <p:sp>
          <p:nvSpPr>
            <p:cNvPr id="31" name="テキスト ボックス 30">
              <a:extLst>
                <a:ext uri="{FF2B5EF4-FFF2-40B4-BE49-F238E27FC236}">
                  <a16:creationId xmlns:a16="http://schemas.microsoft.com/office/drawing/2014/main" id="{2089C90F-140D-40C8-B21D-A67829E0A4F8}"/>
                </a:ext>
              </a:extLst>
            </p:cNvPr>
            <p:cNvSpPr txBox="1"/>
            <p:nvPr/>
          </p:nvSpPr>
          <p:spPr>
            <a:xfrm>
              <a:off x="7299725" y="5027186"/>
              <a:ext cx="596638" cy="253916"/>
            </a:xfrm>
            <a:prstGeom prst="rect">
              <a:avLst/>
            </a:prstGeom>
            <a:noFill/>
          </p:spPr>
          <p:txBody>
            <a:bodyPr wrap="none" rtlCol="0">
              <a:spAutoFit/>
            </a:bodyPr>
            <a:lstStyle/>
            <a:p>
              <a:pPr algn="ctr"/>
              <a:r>
                <a:rPr kumimoji="0" lang="en-US" altLang="ja-JP" sz="1050" dirty="0">
                  <a:latin typeface="+mn-ea"/>
                </a:rPr>
                <a:t>87,000</a:t>
              </a:r>
              <a:endParaRPr kumimoji="0" lang="ja-JP" altLang="en-US" sz="1050" dirty="0">
                <a:latin typeface="+mn-ea"/>
              </a:endParaRPr>
            </a:p>
          </p:txBody>
        </p:sp>
        <p:sp>
          <p:nvSpPr>
            <p:cNvPr id="32" name="テキスト ボックス 31">
              <a:extLst>
                <a:ext uri="{FF2B5EF4-FFF2-40B4-BE49-F238E27FC236}">
                  <a16:creationId xmlns:a16="http://schemas.microsoft.com/office/drawing/2014/main" id="{BF78EF7D-ABB6-452B-96F6-33682853FEE3}"/>
                </a:ext>
              </a:extLst>
            </p:cNvPr>
            <p:cNvSpPr txBox="1"/>
            <p:nvPr/>
          </p:nvSpPr>
          <p:spPr>
            <a:xfrm>
              <a:off x="6519246" y="4230633"/>
              <a:ext cx="697627" cy="215444"/>
            </a:xfrm>
            <a:prstGeom prst="rect">
              <a:avLst/>
            </a:prstGeom>
            <a:noFill/>
          </p:spPr>
          <p:txBody>
            <a:bodyPr wrap="none" rtlCol="0">
              <a:spAutoFit/>
            </a:bodyPr>
            <a:lstStyle/>
            <a:p>
              <a:pPr algn="r"/>
              <a:r>
                <a:rPr kumimoji="0" lang="ja-JP" altLang="en-US" sz="800" dirty="0">
                  <a:solidFill>
                    <a:schemeClr val="bg1">
                      <a:lumMod val="50000"/>
                    </a:schemeClr>
                  </a:solidFill>
                  <a:latin typeface="+mn-ea"/>
                </a:rPr>
                <a:t>（リード）</a:t>
              </a:r>
            </a:p>
          </p:txBody>
        </p:sp>
        <p:cxnSp>
          <p:nvCxnSpPr>
            <p:cNvPr id="33" name="直線コネクタ 32">
              <a:extLst>
                <a:ext uri="{FF2B5EF4-FFF2-40B4-BE49-F238E27FC236}">
                  <a16:creationId xmlns:a16="http://schemas.microsoft.com/office/drawing/2014/main" id="{6663D88E-BE8F-486F-900F-8D7DE7C919D1}"/>
                </a:ext>
              </a:extLst>
            </p:cNvPr>
            <p:cNvCxnSpPr>
              <a:cxnSpLocks/>
            </p:cNvCxnSpPr>
            <p:nvPr/>
          </p:nvCxnSpPr>
          <p:spPr>
            <a:xfrm flipV="1">
              <a:off x="7856830" y="4610100"/>
              <a:ext cx="311810" cy="640860"/>
            </a:xfrm>
            <a:prstGeom prst="line">
              <a:avLst/>
            </a:prstGeom>
            <a:ln w="6350">
              <a:solidFill>
                <a:srgbClr val="E50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2F41E47-216D-4DEB-B6A2-2FFE1280F8AE}"/>
                </a:ext>
              </a:extLst>
            </p:cNvPr>
            <p:cNvSpPr/>
            <p:nvPr/>
          </p:nvSpPr>
          <p:spPr>
            <a:xfrm>
              <a:off x="846386" y="3863788"/>
              <a:ext cx="2581835" cy="2581835"/>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ABCC7F8-3768-4683-AD6B-6256CD5D947F}"/>
                </a:ext>
              </a:extLst>
            </p:cNvPr>
            <p:cNvSpPr/>
            <p:nvPr/>
          </p:nvSpPr>
          <p:spPr>
            <a:xfrm>
              <a:off x="3662083" y="3863788"/>
              <a:ext cx="2581835" cy="2581835"/>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4F9D0761-F3D5-4C22-8214-B78C569CE5DC}"/>
                </a:ext>
              </a:extLst>
            </p:cNvPr>
            <p:cNvSpPr/>
            <p:nvPr/>
          </p:nvSpPr>
          <p:spPr>
            <a:xfrm>
              <a:off x="6477780" y="3863788"/>
              <a:ext cx="2581835" cy="2581835"/>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752EFCAF-405C-4CBC-BCFE-FB37D7525246}"/>
                </a:ext>
              </a:extLst>
            </p:cNvPr>
            <p:cNvSpPr/>
            <p:nvPr/>
          </p:nvSpPr>
          <p:spPr>
            <a:xfrm>
              <a:off x="1708340" y="3754761"/>
              <a:ext cx="857927" cy="253916"/>
            </a:xfrm>
            <a:prstGeom prst="rect">
              <a:avLst/>
            </a:prstGeom>
            <a:solidFill>
              <a:schemeClr val="bg1"/>
            </a:solidFill>
          </p:spPr>
          <p:txBody>
            <a:bodyPr wrap="none">
              <a:spAutoFit/>
            </a:bodyPr>
            <a:lstStyle/>
            <a:p>
              <a:pPr algn="ctr"/>
              <a:r>
                <a:rPr lang="ja-JP" altLang="en-US" sz="1050" b="1" dirty="0">
                  <a:solidFill>
                    <a:schemeClr val="tx1">
                      <a:lumMod val="75000"/>
                      <a:lumOff val="25000"/>
                    </a:schemeClr>
                  </a:solidFill>
                </a:rPr>
                <a:t>ご利用社数</a:t>
              </a:r>
            </a:p>
          </p:txBody>
        </p:sp>
        <p:sp>
          <p:nvSpPr>
            <p:cNvPr id="44" name="正方形/長方形 43">
              <a:extLst>
                <a:ext uri="{FF2B5EF4-FFF2-40B4-BE49-F238E27FC236}">
                  <a16:creationId xmlns:a16="http://schemas.microsoft.com/office/drawing/2014/main" id="{FBA428CF-7618-4756-BAA6-8230BF77138F}"/>
                </a:ext>
              </a:extLst>
            </p:cNvPr>
            <p:cNvSpPr/>
            <p:nvPr/>
          </p:nvSpPr>
          <p:spPr>
            <a:xfrm>
              <a:off x="4658690" y="3754761"/>
              <a:ext cx="588623" cy="253916"/>
            </a:xfrm>
            <a:prstGeom prst="rect">
              <a:avLst/>
            </a:prstGeom>
            <a:solidFill>
              <a:schemeClr val="bg1"/>
            </a:solidFill>
          </p:spPr>
          <p:txBody>
            <a:bodyPr wrap="none">
              <a:spAutoFit/>
            </a:bodyPr>
            <a:lstStyle/>
            <a:p>
              <a:pPr algn="ctr"/>
              <a:r>
                <a:rPr lang="ja-JP" altLang="en-US" sz="1050" b="1" dirty="0">
                  <a:solidFill>
                    <a:schemeClr val="tx1">
                      <a:lumMod val="75000"/>
                      <a:lumOff val="25000"/>
                    </a:schemeClr>
                  </a:solidFill>
                </a:rPr>
                <a:t>案件数</a:t>
              </a:r>
            </a:p>
          </p:txBody>
        </p:sp>
        <p:sp>
          <p:nvSpPr>
            <p:cNvPr id="45" name="正方形/長方形 44">
              <a:extLst>
                <a:ext uri="{FF2B5EF4-FFF2-40B4-BE49-F238E27FC236}">
                  <a16:creationId xmlns:a16="http://schemas.microsoft.com/office/drawing/2014/main" id="{7936AD21-E392-489E-B5C4-E75ADFF7BA62}"/>
                </a:ext>
              </a:extLst>
            </p:cNvPr>
            <p:cNvSpPr/>
            <p:nvPr/>
          </p:nvSpPr>
          <p:spPr>
            <a:xfrm>
              <a:off x="7272408" y="3754761"/>
              <a:ext cx="992579" cy="253916"/>
            </a:xfrm>
            <a:prstGeom prst="rect">
              <a:avLst/>
            </a:prstGeom>
            <a:solidFill>
              <a:schemeClr val="bg1"/>
            </a:solidFill>
          </p:spPr>
          <p:txBody>
            <a:bodyPr wrap="none">
              <a:spAutoFit/>
            </a:bodyPr>
            <a:lstStyle/>
            <a:p>
              <a:pPr algn="ctr"/>
              <a:r>
                <a:rPr lang="ja-JP" altLang="en-US" sz="1050" b="1" dirty="0">
                  <a:solidFill>
                    <a:schemeClr val="tx1">
                      <a:lumMod val="75000"/>
                      <a:lumOff val="25000"/>
                    </a:schemeClr>
                  </a:solidFill>
                </a:rPr>
                <a:t>納品リード数</a:t>
              </a:r>
            </a:p>
          </p:txBody>
        </p:sp>
      </p:grpSp>
      <p:sp>
        <p:nvSpPr>
          <p:cNvPr id="46" name="タイトル 1">
            <a:extLst>
              <a:ext uri="{FF2B5EF4-FFF2-40B4-BE49-F238E27FC236}">
                <a16:creationId xmlns:a16="http://schemas.microsoft.com/office/drawing/2014/main" id="{AAF4D64E-BDEA-4030-B349-A336E73B3B85}"/>
              </a:ext>
            </a:extLst>
          </p:cNvPr>
          <p:cNvSpPr txBox="1">
            <a:spLocks/>
          </p:cNvSpPr>
          <p:nvPr/>
        </p:nvSpPr>
        <p:spPr>
          <a:xfrm>
            <a:off x="3643905" y="3613073"/>
            <a:ext cx="2940228" cy="301365"/>
          </a:xfrm>
          <a:prstGeom prst="rect">
            <a:avLst/>
          </a:prstGeom>
        </p:spPr>
        <p:txBody>
          <a:bodyPr wrap="none">
            <a:spAutoFit/>
          </a:bodyPr>
          <a:lstStyle>
            <a:lvl1pPr algn="l" defTabSz="914400" rtl="0" eaLnBrk="1" latinLnBrk="0" hangingPunct="1">
              <a:lnSpc>
                <a:spcPct val="120000"/>
              </a:lnSpc>
              <a:spcBef>
                <a:spcPct val="0"/>
              </a:spcBef>
              <a:buNone/>
              <a:defRPr kumimoji="0" sz="1400" b="1" kern="1200">
                <a:solidFill>
                  <a:schemeClr val="tx1"/>
                </a:solidFill>
                <a:effectLst>
                  <a:glow rad="127000">
                    <a:schemeClr val="bg1"/>
                  </a:glow>
                </a:effectLst>
                <a:latin typeface="+mj-ea"/>
                <a:ea typeface="+mj-ea"/>
                <a:cs typeface="+mj-cs"/>
              </a:defRPr>
            </a:lvl1pPr>
          </a:lstStyle>
          <a:p>
            <a:pPr algn="ctr"/>
            <a:r>
              <a:rPr lang="ja-JP" altLang="en-US" sz="1200" dirty="0">
                <a:latin typeface="+mn-ea"/>
                <a:ea typeface="+mn-ea"/>
              </a:rPr>
              <a:t>日経 </a:t>
            </a:r>
            <a:r>
              <a:rPr lang="en-US" altLang="ja-JP" sz="1200" dirty="0" err="1">
                <a:latin typeface="+mn-ea"/>
                <a:ea typeface="+mn-ea"/>
              </a:rPr>
              <a:t>xTECH</a:t>
            </a:r>
            <a:r>
              <a:rPr lang="ja-JP" altLang="en-US" sz="1200" dirty="0">
                <a:latin typeface="+mn-ea"/>
                <a:ea typeface="+mn-ea"/>
              </a:rPr>
              <a:t> </a:t>
            </a:r>
            <a:r>
              <a:rPr lang="en-US" altLang="ja-JP" sz="1200" dirty="0">
                <a:latin typeface="+mn-ea"/>
                <a:ea typeface="+mn-ea"/>
              </a:rPr>
              <a:t>Active</a:t>
            </a:r>
            <a:r>
              <a:rPr lang="ja-JP" altLang="en-US" sz="1200" dirty="0">
                <a:latin typeface="+mn-ea"/>
                <a:ea typeface="+mn-ea"/>
              </a:rPr>
              <a:t>　サービス利用実績</a:t>
            </a:r>
          </a:p>
        </p:txBody>
      </p:sp>
      <p:sp>
        <p:nvSpPr>
          <p:cNvPr id="4" name="正方形/長方形 3">
            <a:extLst>
              <a:ext uri="{FF2B5EF4-FFF2-40B4-BE49-F238E27FC236}">
                <a16:creationId xmlns:a16="http://schemas.microsoft.com/office/drawing/2014/main" id="{E0260D9D-4B19-494E-BB14-F909DD3FBD84}"/>
              </a:ext>
            </a:extLst>
          </p:cNvPr>
          <p:cNvSpPr/>
          <p:nvPr/>
        </p:nvSpPr>
        <p:spPr>
          <a:xfrm>
            <a:off x="84853" y="623804"/>
            <a:ext cx="4339650" cy="369332"/>
          </a:xfrm>
          <a:prstGeom prst="rect">
            <a:avLst/>
          </a:prstGeom>
        </p:spPr>
        <p:txBody>
          <a:bodyPr wrap="none">
            <a:spAutoFit/>
          </a:bodyPr>
          <a:lstStyle/>
          <a:p>
            <a:r>
              <a:rPr lang="ja-JP" altLang="en-US" dirty="0"/>
              <a:t>「それを必要とする」関心層との出会い</a:t>
            </a:r>
          </a:p>
        </p:txBody>
      </p:sp>
      <p:sp>
        <p:nvSpPr>
          <p:cNvPr id="6" name="正方形/長方形 5">
            <a:extLst>
              <a:ext uri="{FF2B5EF4-FFF2-40B4-BE49-F238E27FC236}">
                <a16:creationId xmlns:a16="http://schemas.microsoft.com/office/drawing/2014/main" id="{035A6178-A9EF-433B-A6E4-917837267AB9}"/>
              </a:ext>
            </a:extLst>
          </p:cNvPr>
          <p:cNvSpPr/>
          <p:nvPr/>
        </p:nvSpPr>
        <p:spPr>
          <a:xfrm>
            <a:off x="0" y="976798"/>
            <a:ext cx="9655849" cy="2662267"/>
          </a:xfrm>
          <a:prstGeom prst="rect">
            <a:avLst/>
          </a:prstGeom>
        </p:spPr>
        <p:txBody>
          <a:bodyPr wrap="square">
            <a:spAutoFit/>
          </a:bodyPr>
          <a:lstStyle/>
          <a:p>
            <a:r>
              <a:rPr lang="ja-JP" altLang="en-US" sz="1100" dirty="0"/>
              <a:t>　時代が移り変わっても、決して変わらないビジネスの本質があります。一つは魅力的な製品・サービスを生み出すこと。もう一つは、それを必要とする人々にしっかり届けることです。しかし、企業向け製品・サービスの場合、必要とする人々がどこにいるのか見えにくいことも多いもの。対象を探し出せるかどうかで、営業実績も、その製品・サービスの運命も決まります。</a:t>
            </a:r>
          </a:p>
          <a:p>
            <a:r>
              <a:rPr lang="ja-JP" altLang="en-US" sz="1100" dirty="0"/>
              <a:t>　必要とする人々を見つける。製品・サービス導入の意思決定支援サイト「日経 xTECH Active」を活用すれば、それを実現することは難しくありません。サイトには日経BPの取材力を生かした製品・サービス情報、導入事例、最新トピックなどを満載。約60万人の会員読者の多くは、組織に導入する製品・サービスを探し、意見を述べ、判断を下す意思決定者層／関与層です。御社発のコンテンツを掲載し、読者に閲覧・ダウンロードしていただくことで、導入検討・採用のチャンスが広がります。その効果の大きさにご好評をいただき、毎年、ご紹介リード（見込み顧客）数は大幅な成長を見せています。</a:t>
            </a:r>
          </a:p>
          <a:p>
            <a:r>
              <a:rPr lang="ja-JP" altLang="en-US" sz="1100" dirty="0"/>
              <a:t>　そして、2018年7月。従来のIT分野に加え、新たに「製造」「建設」分野のリード獲得サービスをスタートさせました。日経 xTECH Active／日経 xTECHの質の高い読者層を対象に情報発信・リード獲得サービスを推進し、技術系総合リードジェンサイトとして今まで以上に圧倒的な存在を目指していきます。</a:t>
            </a:r>
          </a:p>
          <a:p>
            <a:r>
              <a:rPr lang="ja-JP" altLang="en-US" sz="1100" dirty="0"/>
              <a:t>　製品・サービスを求める人々に、価値ある情報を。製品・サービスを知らせたい企業に、関心ある読者を――。その出会いを、日経 xTECH Activeが支援します。</a:t>
            </a:r>
          </a:p>
          <a:p>
            <a:endParaRPr lang="ja-JP" altLang="en-US" sz="1200" dirty="0"/>
          </a:p>
          <a:p>
            <a:r>
              <a:rPr lang="ja-JP" altLang="en-US" sz="1200" dirty="0"/>
              <a:t>　　　　　　　　　　　　　　　　　　　　　　　　　　　　　　　　　　　　　　　　　　　　　日経 xTECH Active編集長　小向 将弘</a:t>
            </a:r>
          </a:p>
        </p:txBody>
      </p:sp>
    </p:spTree>
    <p:extLst>
      <p:ext uri="{BB962C8B-B14F-4D97-AF65-F5344CB8AC3E}">
        <p14:creationId xmlns:p14="http://schemas.microsoft.com/office/powerpoint/2010/main" val="239144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0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129009" y="991823"/>
            <a:ext cx="9307216" cy="5036379"/>
            <a:chOff x="129009" y="991823"/>
            <a:chExt cx="9307216" cy="5036379"/>
          </a:xfrm>
        </p:grpSpPr>
        <p:sp>
          <p:nvSpPr>
            <p:cNvPr id="81" name="Freeform 5"/>
            <p:cNvSpPr>
              <a:spLocks/>
            </p:cNvSpPr>
            <p:nvPr/>
          </p:nvSpPr>
          <p:spPr bwMode="auto">
            <a:xfrm rot="18379857">
              <a:off x="767098" y="3727192"/>
              <a:ext cx="2319967" cy="1818755"/>
            </a:xfrm>
            <a:custGeom>
              <a:avLst/>
              <a:gdLst>
                <a:gd name="T0" fmla="*/ 44 w 1271"/>
                <a:gd name="T1" fmla="*/ 475 h 1131"/>
                <a:gd name="T2" fmla="*/ 828 w 1271"/>
                <a:gd name="T3" fmla="*/ 181 h 1131"/>
                <a:gd name="T4" fmla="*/ 1124 w 1271"/>
                <a:gd name="T5" fmla="*/ 893 h 1131"/>
                <a:gd name="T6" fmla="*/ 432 w 1271"/>
                <a:gd name="T7" fmla="*/ 1074 h 1131"/>
                <a:gd name="T8" fmla="*/ 44 w 1271"/>
                <a:gd name="T9" fmla="*/ 475 h 1131"/>
              </a:gdLst>
              <a:ahLst/>
              <a:cxnLst>
                <a:cxn ang="0">
                  <a:pos x="T0" y="T1"/>
                </a:cxn>
                <a:cxn ang="0">
                  <a:pos x="T2" y="T3"/>
                </a:cxn>
                <a:cxn ang="0">
                  <a:pos x="T4" y="T5"/>
                </a:cxn>
                <a:cxn ang="0">
                  <a:pos x="T6" y="T7"/>
                </a:cxn>
                <a:cxn ang="0">
                  <a:pos x="T8" y="T9"/>
                </a:cxn>
              </a:cxnLst>
              <a:rect l="0" t="0" r="r" b="b"/>
              <a:pathLst>
                <a:path w="1271" h="1131">
                  <a:moveTo>
                    <a:pt x="44" y="475"/>
                  </a:moveTo>
                  <a:cubicBezTo>
                    <a:pt x="84" y="175"/>
                    <a:pt x="470" y="0"/>
                    <a:pt x="828" y="181"/>
                  </a:cubicBezTo>
                  <a:cubicBezTo>
                    <a:pt x="1183" y="362"/>
                    <a:pt x="1271" y="713"/>
                    <a:pt x="1124" y="893"/>
                  </a:cubicBezTo>
                  <a:cubicBezTo>
                    <a:pt x="975" y="1075"/>
                    <a:pt x="684" y="1131"/>
                    <a:pt x="432" y="1074"/>
                  </a:cubicBezTo>
                  <a:cubicBezTo>
                    <a:pt x="185" y="1014"/>
                    <a:pt x="0" y="776"/>
                    <a:pt x="44" y="475"/>
                  </a:cubicBezTo>
                  <a:close/>
                </a:path>
              </a:pathLst>
            </a:custGeom>
            <a:solidFill>
              <a:srgbClr val="EFF5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5"/>
            <p:cNvSpPr>
              <a:spLocks/>
            </p:cNvSpPr>
            <p:nvPr/>
          </p:nvSpPr>
          <p:spPr bwMode="auto">
            <a:xfrm rot="17281481">
              <a:off x="7779762" y="2779408"/>
              <a:ext cx="1857065" cy="1455860"/>
            </a:xfrm>
            <a:custGeom>
              <a:avLst/>
              <a:gdLst>
                <a:gd name="T0" fmla="*/ 44 w 1271"/>
                <a:gd name="T1" fmla="*/ 475 h 1131"/>
                <a:gd name="T2" fmla="*/ 828 w 1271"/>
                <a:gd name="T3" fmla="*/ 181 h 1131"/>
                <a:gd name="T4" fmla="*/ 1124 w 1271"/>
                <a:gd name="T5" fmla="*/ 893 h 1131"/>
                <a:gd name="T6" fmla="*/ 432 w 1271"/>
                <a:gd name="T7" fmla="*/ 1074 h 1131"/>
                <a:gd name="T8" fmla="*/ 44 w 1271"/>
                <a:gd name="T9" fmla="*/ 475 h 1131"/>
              </a:gdLst>
              <a:ahLst/>
              <a:cxnLst>
                <a:cxn ang="0">
                  <a:pos x="T0" y="T1"/>
                </a:cxn>
                <a:cxn ang="0">
                  <a:pos x="T2" y="T3"/>
                </a:cxn>
                <a:cxn ang="0">
                  <a:pos x="T4" y="T5"/>
                </a:cxn>
                <a:cxn ang="0">
                  <a:pos x="T6" y="T7"/>
                </a:cxn>
                <a:cxn ang="0">
                  <a:pos x="T8" y="T9"/>
                </a:cxn>
              </a:cxnLst>
              <a:rect l="0" t="0" r="r" b="b"/>
              <a:pathLst>
                <a:path w="1271" h="1131">
                  <a:moveTo>
                    <a:pt x="44" y="475"/>
                  </a:moveTo>
                  <a:cubicBezTo>
                    <a:pt x="84" y="175"/>
                    <a:pt x="470" y="0"/>
                    <a:pt x="828" y="181"/>
                  </a:cubicBezTo>
                  <a:cubicBezTo>
                    <a:pt x="1183" y="362"/>
                    <a:pt x="1271" y="713"/>
                    <a:pt x="1124" y="893"/>
                  </a:cubicBezTo>
                  <a:cubicBezTo>
                    <a:pt x="975" y="1075"/>
                    <a:pt x="684" y="1131"/>
                    <a:pt x="432" y="1074"/>
                  </a:cubicBezTo>
                  <a:cubicBezTo>
                    <a:pt x="185" y="1014"/>
                    <a:pt x="0" y="776"/>
                    <a:pt x="44" y="475"/>
                  </a:cubicBezTo>
                  <a:close/>
                </a:path>
              </a:pathLst>
            </a:custGeom>
            <a:solidFill>
              <a:srgbClr val="ECEFF7"/>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15" name="直線コネクタ 14"/>
            <p:cNvCxnSpPr/>
            <p:nvPr/>
          </p:nvCxnSpPr>
          <p:spPr>
            <a:xfrm>
              <a:off x="5569700" y="3154073"/>
              <a:ext cx="9781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Freeform 5"/>
            <p:cNvSpPr>
              <a:spLocks/>
            </p:cNvSpPr>
            <p:nvPr/>
          </p:nvSpPr>
          <p:spPr bwMode="auto">
            <a:xfrm>
              <a:off x="129009" y="991823"/>
              <a:ext cx="1904064" cy="1847949"/>
            </a:xfrm>
            <a:custGeom>
              <a:avLst/>
              <a:gdLst>
                <a:gd name="T0" fmla="*/ 44 w 1271"/>
                <a:gd name="T1" fmla="*/ 475 h 1131"/>
                <a:gd name="T2" fmla="*/ 828 w 1271"/>
                <a:gd name="T3" fmla="*/ 181 h 1131"/>
                <a:gd name="T4" fmla="*/ 1124 w 1271"/>
                <a:gd name="T5" fmla="*/ 893 h 1131"/>
                <a:gd name="T6" fmla="*/ 432 w 1271"/>
                <a:gd name="T7" fmla="*/ 1074 h 1131"/>
                <a:gd name="T8" fmla="*/ 44 w 1271"/>
                <a:gd name="T9" fmla="*/ 475 h 1131"/>
              </a:gdLst>
              <a:ahLst/>
              <a:cxnLst>
                <a:cxn ang="0">
                  <a:pos x="T0" y="T1"/>
                </a:cxn>
                <a:cxn ang="0">
                  <a:pos x="T2" y="T3"/>
                </a:cxn>
                <a:cxn ang="0">
                  <a:pos x="T4" y="T5"/>
                </a:cxn>
                <a:cxn ang="0">
                  <a:pos x="T6" y="T7"/>
                </a:cxn>
                <a:cxn ang="0">
                  <a:pos x="T8" y="T9"/>
                </a:cxn>
              </a:cxnLst>
              <a:rect l="0" t="0" r="r" b="b"/>
              <a:pathLst>
                <a:path w="1271" h="1131">
                  <a:moveTo>
                    <a:pt x="44" y="475"/>
                  </a:moveTo>
                  <a:cubicBezTo>
                    <a:pt x="84" y="175"/>
                    <a:pt x="470" y="0"/>
                    <a:pt x="828" y="181"/>
                  </a:cubicBezTo>
                  <a:cubicBezTo>
                    <a:pt x="1183" y="362"/>
                    <a:pt x="1271" y="713"/>
                    <a:pt x="1124" y="893"/>
                  </a:cubicBezTo>
                  <a:cubicBezTo>
                    <a:pt x="975" y="1075"/>
                    <a:pt x="684" y="1131"/>
                    <a:pt x="432" y="1074"/>
                  </a:cubicBezTo>
                  <a:cubicBezTo>
                    <a:pt x="185" y="1014"/>
                    <a:pt x="0" y="776"/>
                    <a:pt x="44" y="475"/>
                  </a:cubicBezTo>
                  <a:close/>
                </a:path>
              </a:pathLst>
            </a:custGeom>
            <a:solidFill>
              <a:srgbClr val="FFF3F8"/>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5" name="グループ化 4"/>
            <p:cNvGrpSpPr/>
            <p:nvPr/>
          </p:nvGrpSpPr>
          <p:grpSpPr>
            <a:xfrm>
              <a:off x="4156270" y="3383389"/>
              <a:ext cx="1592053" cy="2017074"/>
              <a:chOff x="-3324225" y="2100263"/>
              <a:chExt cx="2989262" cy="2486026"/>
            </a:xfrm>
            <a:solidFill>
              <a:schemeClr val="tx1">
                <a:lumMod val="65000"/>
                <a:lumOff val="35000"/>
              </a:schemeClr>
            </a:solidFill>
            <a:effectLst>
              <a:outerShdw blurRad="76200" dist="38100" dir="2700000" algn="tl" rotWithShape="0">
                <a:prstClr val="black">
                  <a:alpha val="40000"/>
                </a:prstClr>
              </a:outerShdw>
            </a:effectLst>
          </p:grpSpPr>
          <p:sp>
            <p:nvSpPr>
              <p:cNvPr id="6" name="Freeform 81"/>
              <p:cNvSpPr>
                <a:spLocks/>
              </p:cNvSpPr>
              <p:nvPr userDrawn="1"/>
            </p:nvSpPr>
            <p:spPr bwMode="auto">
              <a:xfrm>
                <a:off x="-3324225" y="2100263"/>
                <a:ext cx="2989262" cy="354013"/>
              </a:xfrm>
              <a:custGeom>
                <a:avLst/>
                <a:gdLst>
                  <a:gd name="T0" fmla="*/ 1750 w 1883"/>
                  <a:gd name="T1" fmla="*/ 223 h 223"/>
                  <a:gd name="T2" fmla="*/ 1883 w 1883"/>
                  <a:gd name="T3" fmla="*/ 0 h 223"/>
                  <a:gd name="T4" fmla="*/ 0 w 1883"/>
                  <a:gd name="T5" fmla="*/ 0 h 223"/>
                  <a:gd name="T6" fmla="*/ 133 w 1883"/>
                  <a:gd name="T7" fmla="*/ 223 h 223"/>
                  <a:gd name="T8" fmla="*/ 1750 w 1883"/>
                  <a:gd name="T9" fmla="*/ 223 h 223"/>
                </a:gdLst>
                <a:ahLst/>
                <a:cxnLst>
                  <a:cxn ang="0">
                    <a:pos x="T0" y="T1"/>
                  </a:cxn>
                  <a:cxn ang="0">
                    <a:pos x="T2" y="T3"/>
                  </a:cxn>
                  <a:cxn ang="0">
                    <a:pos x="T4" y="T5"/>
                  </a:cxn>
                  <a:cxn ang="0">
                    <a:pos x="T6" y="T7"/>
                  </a:cxn>
                  <a:cxn ang="0">
                    <a:pos x="T8" y="T9"/>
                  </a:cxn>
                </a:cxnLst>
                <a:rect l="0" t="0" r="r" b="b"/>
                <a:pathLst>
                  <a:path w="1883" h="223">
                    <a:moveTo>
                      <a:pt x="1750" y="223"/>
                    </a:moveTo>
                    <a:lnTo>
                      <a:pt x="1883" y="0"/>
                    </a:lnTo>
                    <a:lnTo>
                      <a:pt x="0" y="0"/>
                    </a:lnTo>
                    <a:lnTo>
                      <a:pt x="133" y="223"/>
                    </a:lnTo>
                    <a:lnTo>
                      <a:pt x="1750"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82"/>
              <p:cNvSpPr>
                <a:spLocks/>
              </p:cNvSpPr>
              <p:nvPr userDrawn="1"/>
            </p:nvSpPr>
            <p:spPr bwMode="auto">
              <a:xfrm>
                <a:off x="-2898775" y="2811463"/>
                <a:ext cx="2138362" cy="354013"/>
              </a:xfrm>
              <a:custGeom>
                <a:avLst/>
                <a:gdLst>
                  <a:gd name="T0" fmla="*/ 1211 w 1347"/>
                  <a:gd name="T1" fmla="*/ 223 h 223"/>
                  <a:gd name="T2" fmla="*/ 1211 w 1347"/>
                  <a:gd name="T3" fmla="*/ 223 h 223"/>
                  <a:gd name="T4" fmla="*/ 1347 w 1347"/>
                  <a:gd name="T5" fmla="*/ 0 h 223"/>
                  <a:gd name="T6" fmla="*/ 0 w 1347"/>
                  <a:gd name="T7" fmla="*/ 0 h 223"/>
                  <a:gd name="T8" fmla="*/ 135 w 1347"/>
                  <a:gd name="T9" fmla="*/ 223 h 223"/>
                  <a:gd name="T10" fmla="*/ 1211 w 1347"/>
                  <a:gd name="T11" fmla="*/ 223 h 223"/>
                </a:gdLst>
                <a:ahLst/>
                <a:cxnLst>
                  <a:cxn ang="0">
                    <a:pos x="T0" y="T1"/>
                  </a:cxn>
                  <a:cxn ang="0">
                    <a:pos x="T2" y="T3"/>
                  </a:cxn>
                  <a:cxn ang="0">
                    <a:pos x="T4" y="T5"/>
                  </a:cxn>
                  <a:cxn ang="0">
                    <a:pos x="T6" y="T7"/>
                  </a:cxn>
                  <a:cxn ang="0">
                    <a:pos x="T8" y="T9"/>
                  </a:cxn>
                  <a:cxn ang="0">
                    <a:pos x="T10" y="T11"/>
                  </a:cxn>
                </a:cxnLst>
                <a:rect l="0" t="0" r="r" b="b"/>
                <a:pathLst>
                  <a:path w="1347" h="223">
                    <a:moveTo>
                      <a:pt x="1211" y="223"/>
                    </a:moveTo>
                    <a:lnTo>
                      <a:pt x="1211" y="223"/>
                    </a:lnTo>
                    <a:lnTo>
                      <a:pt x="1347" y="0"/>
                    </a:lnTo>
                    <a:lnTo>
                      <a:pt x="0" y="0"/>
                    </a:lnTo>
                    <a:lnTo>
                      <a:pt x="135" y="223"/>
                    </a:lnTo>
                    <a:lnTo>
                      <a:pt x="1211"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83"/>
              <p:cNvSpPr>
                <a:spLocks/>
              </p:cNvSpPr>
              <p:nvPr userDrawn="1"/>
            </p:nvSpPr>
            <p:spPr bwMode="auto">
              <a:xfrm>
                <a:off x="-2470150" y="3519488"/>
                <a:ext cx="1279525" cy="354013"/>
              </a:xfrm>
              <a:custGeom>
                <a:avLst/>
                <a:gdLst>
                  <a:gd name="T0" fmla="*/ 674 w 806"/>
                  <a:gd name="T1" fmla="*/ 223 h 223"/>
                  <a:gd name="T2" fmla="*/ 806 w 806"/>
                  <a:gd name="T3" fmla="*/ 0 h 223"/>
                  <a:gd name="T4" fmla="*/ 0 w 806"/>
                  <a:gd name="T5" fmla="*/ 0 h 223"/>
                  <a:gd name="T6" fmla="*/ 133 w 806"/>
                  <a:gd name="T7" fmla="*/ 223 h 223"/>
                  <a:gd name="T8" fmla="*/ 674 w 806"/>
                  <a:gd name="T9" fmla="*/ 223 h 223"/>
                </a:gdLst>
                <a:ahLst/>
                <a:cxnLst>
                  <a:cxn ang="0">
                    <a:pos x="T0" y="T1"/>
                  </a:cxn>
                  <a:cxn ang="0">
                    <a:pos x="T2" y="T3"/>
                  </a:cxn>
                  <a:cxn ang="0">
                    <a:pos x="T4" y="T5"/>
                  </a:cxn>
                  <a:cxn ang="0">
                    <a:pos x="T6" y="T7"/>
                  </a:cxn>
                  <a:cxn ang="0">
                    <a:pos x="T8" y="T9"/>
                  </a:cxn>
                </a:cxnLst>
                <a:rect l="0" t="0" r="r" b="b"/>
                <a:pathLst>
                  <a:path w="806" h="223">
                    <a:moveTo>
                      <a:pt x="674" y="223"/>
                    </a:moveTo>
                    <a:lnTo>
                      <a:pt x="806" y="0"/>
                    </a:lnTo>
                    <a:lnTo>
                      <a:pt x="0" y="0"/>
                    </a:lnTo>
                    <a:lnTo>
                      <a:pt x="133" y="223"/>
                    </a:lnTo>
                    <a:lnTo>
                      <a:pt x="674"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4"/>
              <p:cNvSpPr>
                <a:spLocks/>
              </p:cNvSpPr>
              <p:nvPr userDrawn="1"/>
            </p:nvSpPr>
            <p:spPr bwMode="auto">
              <a:xfrm>
                <a:off x="-2044700" y="4232276"/>
                <a:ext cx="428625" cy="354013"/>
              </a:xfrm>
              <a:custGeom>
                <a:avLst/>
                <a:gdLst>
                  <a:gd name="T0" fmla="*/ 135 w 270"/>
                  <a:gd name="T1" fmla="*/ 223 h 223"/>
                  <a:gd name="T2" fmla="*/ 270 w 270"/>
                  <a:gd name="T3" fmla="*/ 0 h 223"/>
                  <a:gd name="T4" fmla="*/ 0 w 270"/>
                  <a:gd name="T5" fmla="*/ 0 h 223"/>
                  <a:gd name="T6" fmla="*/ 135 w 270"/>
                  <a:gd name="T7" fmla="*/ 223 h 223"/>
                </a:gdLst>
                <a:ahLst/>
                <a:cxnLst>
                  <a:cxn ang="0">
                    <a:pos x="T0" y="T1"/>
                  </a:cxn>
                  <a:cxn ang="0">
                    <a:pos x="T2" y="T3"/>
                  </a:cxn>
                  <a:cxn ang="0">
                    <a:pos x="T4" y="T5"/>
                  </a:cxn>
                  <a:cxn ang="0">
                    <a:pos x="T6" y="T7"/>
                  </a:cxn>
                </a:cxnLst>
                <a:rect l="0" t="0" r="r" b="b"/>
                <a:pathLst>
                  <a:path w="270" h="223">
                    <a:moveTo>
                      <a:pt x="135" y="223"/>
                    </a:moveTo>
                    <a:lnTo>
                      <a:pt x="270" y="0"/>
                    </a:lnTo>
                    <a:lnTo>
                      <a:pt x="0" y="0"/>
                    </a:lnTo>
                    <a:lnTo>
                      <a:pt x="135"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85"/>
              <p:cNvSpPr>
                <a:spLocks/>
              </p:cNvSpPr>
              <p:nvPr userDrawn="1"/>
            </p:nvSpPr>
            <p:spPr bwMode="auto">
              <a:xfrm>
                <a:off x="-2259013" y="3873501"/>
                <a:ext cx="642937" cy="358775"/>
              </a:xfrm>
              <a:custGeom>
                <a:avLst/>
                <a:gdLst>
                  <a:gd name="T0" fmla="*/ 0 w 405"/>
                  <a:gd name="T1" fmla="*/ 0 h 226"/>
                  <a:gd name="T2" fmla="*/ 135 w 405"/>
                  <a:gd name="T3" fmla="*/ 226 h 226"/>
                  <a:gd name="T4" fmla="*/ 405 w 405"/>
                  <a:gd name="T5" fmla="*/ 226 h 226"/>
                  <a:gd name="T6" fmla="*/ 263 w 405"/>
                  <a:gd name="T7" fmla="*/ 0 h 226"/>
                  <a:gd name="T8" fmla="*/ 0 w 405"/>
                  <a:gd name="T9" fmla="*/ 0 h 226"/>
                </a:gdLst>
                <a:ahLst/>
                <a:cxnLst>
                  <a:cxn ang="0">
                    <a:pos x="T0" y="T1"/>
                  </a:cxn>
                  <a:cxn ang="0">
                    <a:pos x="T2" y="T3"/>
                  </a:cxn>
                  <a:cxn ang="0">
                    <a:pos x="T4" y="T5"/>
                  </a:cxn>
                  <a:cxn ang="0">
                    <a:pos x="T6" y="T7"/>
                  </a:cxn>
                  <a:cxn ang="0">
                    <a:pos x="T8" y="T9"/>
                  </a:cxn>
                </a:cxnLst>
                <a:rect l="0" t="0" r="r" b="b"/>
                <a:pathLst>
                  <a:path w="405" h="226">
                    <a:moveTo>
                      <a:pt x="0" y="0"/>
                    </a:moveTo>
                    <a:lnTo>
                      <a:pt x="135" y="226"/>
                    </a:lnTo>
                    <a:lnTo>
                      <a:pt x="405" y="226"/>
                    </a:lnTo>
                    <a:lnTo>
                      <a:pt x="263"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86"/>
              <p:cNvSpPr>
                <a:spLocks/>
              </p:cNvSpPr>
              <p:nvPr userDrawn="1"/>
            </p:nvSpPr>
            <p:spPr bwMode="auto">
              <a:xfrm>
                <a:off x="-2684463" y="3165476"/>
                <a:ext cx="1493837" cy="354013"/>
              </a:xfrm>
              <a:custGeom>
                <a:avLst/>
                <a:gdLst>
                  <a:gd name="T0" fmla="*/ 0 w 941"/>
                  <a:gd name="T1" fmla="*/ 0 h 223"/>
                  <a:gd name="T2" fmla="*/ 403 w 941"/>
                  <a:gd name="T3" fmla="*/ 223 h 223"/>
                  <a:gd name="T4" fmla="*/ 941 w 941"/>
                  <a:gd name="T5" fmla="*/ 223 h 223"/>
                  <a:gd name="T6" fmla="*/ 541 w 941"/>
                  <a:gd name="T7" fmla="*/ 0 h 223"/>
                  <a:gd name="T8" fmla="*/ 0 w 941"/>
                  <a:gd name="T9" fmla="*/ 0 h 223"/>
                </a:gdLst>
                <a:ahLst/>
                <a:cxnLst>
                  <a:cxn ang="0">
                    <a:pos x="T0" y="T1"/>
                  </a:cxn>
                  <a:cxn ang="0">
                    <a:pos x="T2" y="T3"/>
                  </a:cxn>
                  <a:cxn ang="0">
                    <a:pos x="T4" y="T5"/>
                  </a:cxn>
                  <a:cxn ang="0">
                    <a:pos x="T6" y="T7"/>
                  </a:cxn>
                  <a:cxn ang="0">
                    <a:pos x="T8" y="T9"/>
                  </a:cxn>
                </a:cxnLst>
                <a:rect l="0" t="0" r="r" b="b"/>
                <a:pathLst>
                  <a:path w="941" h="223">
                    <a:moveTo>
                      <a:pt x="0" y="0"/>
                    </a:moveTo>
                    <a:lnTo>
                      <a:pt x="403" y="223"/>
                    </a:lnTo>
                    <a:lnTo>
                      <a:pt x="941" y="223"/>
                    </a:lnTo>
                    <a:lnTo>
                      <a:pt x="54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7"/>
              <p:cNvSpPr>
                <a:spLocks/>
              </p:cNvSpPr>
              <p:nvPr userDrawn="1"/>
            </p:nvSpPr>
            <p:spPr bwMode="auto">
              <a:xfrm>
                <a:off x="-3113088" y="2454276"/>
                <a:ext cx="2352675" cy="357188"/>
              </a:xfrm>
              <a:custGeom>
                <a:avLst/>
                <a:gdLst>
                  <a:gd name="T0" fmla="*/ 0 w 1482"/>
                  <a:gd name="T1" fmla="*/ 0 h 225"/>
                  <a:gd name="T2" fmla="*/ 673 w 1482"/>
                  <a:gd name="T3" fmla="*/ 225 h 225"/>
                  <a:gd name="T4" fmla="*/ 1482 w 1482"/>
                  <a:gd name="T5" fmla="*/ 225 h 225"/>
                  <a:gd name="T6" fmla="*/ 811 w 1482"/>
                  <a:gd name="T7" fmla="*/ 0 h 225"/>
                  <a:gd name="T8" fmla="*/ 0 w 1482"/>
                  <a:gd name="T9" fmla="*/ 0 h 225"/>
                </a:gdLst>
                <a:ahLst/>
                <a:cxnLst>
                  <a:cxn ang="0">
                    <a:pos x="T0" y="T1"/>
                  </a:cxn>
                  <a:cxn ang="0">
                    <a:pos x="T2" y="T3"/>
                  </a:cxn>
                  <a:cxn ang="0">
                    <a:pos x="T4" y="T5"/>
                  </a:cxn>
                  <a:cxn ang="0">
                    <a:pos x="T6" y="T7"/>
                  </a:cxn>
                  <a:cxn ang="0">
                    <a:pos x="T8" y="T9"/>
                  </a:cxn>
                </a:cxnLst>
                <a:rect l="0" t="0" r="r" b="b"/>
                <a:pathLst>
                  <a:path w="1482" h="225">
                    <a:moveTo>
                      <a:pt x="0" y="0"/>
                    </a:moveTo>
                    <a:lnTo>
                      <a:pt x="673" y="225"/>
                    </a:lnTo>
                    <a:lnTo>
                      <a:pt x="1482" y="225"/>
                    </a:lnTo>
                    <a:lnTo>
                      <a:pt x="81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4" name="グループ化 23"/>
            <p:cNvGrpSpPr/>
            <p:nvPr/>
          </p:nvGrpSpPr>
          <p:grpSpPr>
            <a:xfrm>
              <a:off x="4100726" y="2156231"/>
              <a:ext cx="1698198" cy="823144"/>
              <a:chOff x="3859213" y="2065338"/>
              <a:chExt cx="2181224" cy="1057275"/>
            </a:xfrm>
            <a:solidFill>
              <a:schemeClr val="bg1">
                <a:lumMod val="75000"/>
              </a:schemeClr>
            </a:solidFill>
          </p:grpSpPr>
          <p:sp>
            <p:nvSpPr>
              <p:cNvPr id="18" name="Oval 5"/>
              <p:cNvSpPr>
                <a:spLocks noChangeArrowheads="1"/>
              </p:cNvSpPr>
              <p:nvPr/>
            </p:nvSpPr>
            <p:spPr bwMode="auto">
              <a:xfrm>
                <a:off x="4673600" y="2065338"/>
                <a:ext cx="557212" cy="5556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Oval 6"/>
              <p:cNvSpPr>
                <a:spLocks noChangeArrowheads="1"/>
              </p:cNvSpPr>
              <p:nvPr/>
            </p:nvSpPr>
            <p:spPr bwMode="auto">
              <a:xfrm>
                <a:off x="5368925" y="2106613"/>
                <a:ext cx="458787" cy="460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7"/>
              <p:cNvSpPr>
                <a:spLocks/>
              </p:cNvSpPr>
              <p:nvPr/>
            </p:nvSpPr>
            <p:spPr bwMode="auto">
              <a:xfrm>
                <a:off x="4416425" y="2668588"/>
                <a:ext cx="1071562" cy="454025"/>
              </a:xfrm>
              <a:custGeom>
                <a:avLst/>
                <a:gdLst>
                  <a:gd name="T0" fmla="*/ 37 w 594"/>
                  <a:gd name="T1" fmla="*/ 81 h 251"/>
                  <a:gd name="T2" fmla="*/ 6 w 594"/>
                  <a:gd name="T3" fmla="*/ 204 h 251"/>
                  <a:gd name="T4" fmla="*/ 43 w 594"/>
                  <a:gd name="T5" fmla="*/ 251 h 251"/>
                  <a:gd name="T6" fmla="*/ 551 w 594"/>
                  <a:gd name="T7" fmla="*/ 251 h 251"/>
                  <a:gd name="T8" fmla="*/ 588 w 594"/>
                  <a:gd name="T9" fmla="*/ 204 h 251"/>
                  <a:gd name="T10" fmla="*/ 557 w 594"/>
                  <a:gd name="T11" fmla="*/ 81 h 251"/>
                  <a:gd name="T12" fmla="*/ 453 w 594"/>
                  <a:gd name="T13" fmla="*/ 0 h 251"/>
                  <a:gd name="T14" fmla="*/ 338 w 594"/>
                  <a:gd name="T15" fmla="*/ 0 h 251"/>
                  <a:gd name="T16" fmla="*/ 338 w 594"/>
                  <a:gd name="T17" fmla="*/ 144 h 251"/>
                  <a:gd name="T18" fmla="*/ 297 w 594"/>
                  <a:gd name="T19" fmla="*/ 195 h 251"/>
                  <a:gd name="T20" fmla="*/ 256 w 594"/>
                  <a:gd name="T21" fmla="*/ 144 h 251"/>
                  <a:gd name="T22" fmla="*/ 256 w 594"/>
                  <a:gd name="T23" fmla="*/ 0 h 251"/>
                  <a:gd name="T24" fmla="*/ 141 w 594"/>
                  <a:gd name="T25" fmla="*/ 0 h 251"/>
                  <a:gd name="T26" fmla="*/ 37 w 594"/>
                  <a:gd name="T27" fmla="*/ 8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251">
                    <a:moveTo>
                      <a:pt x="37" y="81"/>
                    </a:moveTo>
                    <a:cubicBezTo>
                      <a:pt x="6" y="204"/>
                      <a:pt x="6" y="204"/>
                      <a:pt x="6" y="204"/>
                    </a:cubicBezTo>
                    <a:cubicBezTo>
                      <a:pt x="0" y="228"/>
                      <a:pt x="18" y="251"/>
                      <a:pt x="43" y="251"/>
                    </a:cubicBezTo>
                    <a:cubicBezTo>
                      <a:pt x="551" y="251"/>
                      <a:pt x="551" y="251"/>
                      <a:pt x="551" y="251"/>
                    </a:cubicBezTo>
                    <a:cubicBezTo>
                      <a:pt x="576" y="251"/>
                      <a:pt x="594" y="228"/>
                      <a:pt x="588" y="204"/>
                    </a:cubicBezTo>
                    <a:cubicBezTo>
                      <a:pt x="557" y="81"/>
                      <a:pt x="557" y="81"/>
                      <a:pt x="557" y="81"/>
                    </a:cubicBezTo>
                    <a:cubicBezTo>
                      <a:pt x="545" y="33"/>
                      <a:pt x="502" y="0"/>
                      <a:pt x="453" y="0"/>
                    </a:cubicBezTo>
                    <a:cubicBezTo>
                      <a:pt x="338" y="0"/>
                      <a:pt x="338" y="0"/>
                      <a:pt x="338" y="0"/>
                    </a:cubicBezTo>
                    <a:cubicBezTo>
                      <a:pt x="338" y="144"/>
                      <a:pt x="338" y="144"/>
                      <a:pt x="338" y="144"/>
                    </a:cubicBezTo>
                    <a:cubicBezTo>
                      <a:pt x="297" y="195"/>
                      <a:pt x="297" y="195"/>
                      <a:pt x="297" y="195"/>
                    </a:cubicBezTo>
                    <a:cubicBezTo>
                      <a:pt x="256" y="144"/>
                      <a:pt x="256" y="144"/>
                      <a:pt x="256" y="144"/>
                    </a:cubicBezTo>
                    <a:cubicBezTo>
                      <a:pt x="256" y="0"/>
                      <a:pt x="256" y="0"/>
                      <a:pt x="256" y="0"/>
                    </a:cubicBezTo>
                    <a:cubicBezTo>
                      <a:pt x="141" y="0"/>
                      <a:pt x="141" y="0"/>
                      <a:pt x="141" y="0"/>
                    </a:cubicBezTo>
                    <a:cubicBezTo>
                      <a:pt x="92" y="0"/>
                      <a:pt x="49" y="33"/>
                      <a:pt x="3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8"/>
              <p:cNvSpPr>
                <a:spLocks/>
              </p:cNvSpPr>
              <p:nvPr/>
            </p:nvSpPr>
            <p:spPr bwMode="auto">
              <a:xfrm>
                <a:off x="5289550" y="2605088"/>
                <a:ext cx="750887" cy="374650"/>
              </a:xfrm>
              <a:custGeom>
                <a:avLst/>
                <a:gdLst>
                  <a:gd name="T0" fmla="*/ 385 w 416"/>
                  <a:gd name="T1" fmla="*/ 66 h 207"/>
                  <a:gd name="T2" fmla="*/ 300 w 416"/>
                  <a:gd name="T3" fmla="*/ 0 h 207"/>
                  <a:gd name="T4" fmla="*/ 205 w 416"/>
                  <a:gd name="T5" fmla="*/ 0 h 207"/>
                  <a:gd name="T6" fmla="*/ 205 w 416"/>
                  <a:gd name="T7" fmla="*/ 118 h 207"/>
                  <a:gd name="T8" fmla="*/ 171 w 416"/>
                  <a:gd name="T9" fmla="*/ 161 h 207"/>
                  <a:gd name="T10" fmla="*/ 137 w 416"/>
                  <a:gd name="T11" fmla="*/ 118 h 207"/>
                  <a:gd name="T12" fmla="*/ 137 w 416"/>
                  <a:gd name="T13" fmla="*/ 0 h 207"/>
                  <a:gd name="T14" fmla="*/ 42 w 416"/>
                  <a:gd name="T15" fmla="*/ 0 h 207"/>
                  <a:gd name="T16" fmla="*/ 0 w 416"/>
                  <a:gd name="T17" fmla="*/ 10 h 207"/>
                  <a:gd name="T18" fmla="*/ 100 w 416"/>
                  <a:gd name="T19" fmla="*/ 109 h 207"/>
                  <a:gd name="T20" fmla="*/ 125 w 416"/>
                  <a:gd name="T21" fmla="*/ 207 h 207"/>
                  <a:gd name="T22" fmla="*/ 381 w 416"/>
                  <a:gd name="T23" fmla="*/ 207 h 207"/>
                  <a:gd name="T24" fmla="*/ 411 w 416"/>
                  <a:gd name="T25" fmla="*/ 168 h 207"/>
                  <a:gd name="T26" fmla="*/ 385 w 416"/>
                  <a:gd name="T27" fmla="*/ 6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207">
                    <a:moveTo>
                      <a:pt x="385" y="66"/>
                    </a:moveTo>
                    <a:cubicBezTo>
                      <a:pt x="375" y="27"/>
                      <a:pt x="340" y="0"/>
                      <a:pt x="300" y="0"/>
                    </a:cubicBezTo>
                    <a:cubicBezTo>
                      <a:pt x="205" y="0"/>
                      <a:pt x="205" y="0"/>
                      <a:pt x="205" y="0"/>
                    </a:cubicBezTo>
                    <a:cubicBezTo>
                      <a:pt x="205" y="118"/>
                      <a:pt x="205" y="118"/>
                      <a:pt x="205" y="118"/>
                    </a:cubicBezTo>
                    <a:cubicBezTo>
                      <a:pt x="171" y="161"/>
                      <a:pt x="171" y="161"/>
                      <a:pt x="171" y="161"/>
                    </a:cubicBezTo>
                    <a:cubicBezTo>
                      <a:pt x="137" y="118"/>
                      <a:pt x="137" y="118"/>
                      <a:pt x="137" y="118"/>
                    </a:cubicBezTo>
                    <a:cubicBezTo>
                      <a:pt x="137" y="0"/>
                      <a:pt x="137" y="0"/>
                      <a:pt x="137" y="0"/>
                    </a:cubicBezTo>
                    <a:cubicBezTo>
                      <a:pt x="42" y="0"/>
                      <a:pt x="42" y="0"/>
                      <a:pt x="42" y="0"/>
                    </a:cubicBezTo>
                    <a:cubicBezTo>
                      <a:pt x="27" y="0"/>
                      <a:pt x="13" y="4"/>
                      <a:pt x="0" y="10"/>
                    </a:cubicBezTo>
                    <a:cubicBezTo>
                      <a:pt x="48" y="22"/>
                      <a:pt x="87" y="59"/>
                      <a:pt x="100" y="109"/>
                    </a:cubicBezTo>
                    <a:cubicBezTo>
                      <a:pt x="125" y="207"/>
                      <a:pt x="125" y="207"/>
                      <a:pt x="125" y="207"/>
                    </a:cubicBezTo>
                    <a:cubicBezTo>
                      <a:pt x="381" y="207"/>
                      <a:pt x="381" y="207"/>
                      <a:pt x="381" y="207"/>
                    </a:cubicBezTo>
                    <a:cubicBezTo>
                      <a:pt x="401" y="207"/>
                      <a:pt x="416" y="188"/>
                      <a:pt x="411" y="168"/>
                    </a:cubicBezTo>
                    <a:cubicBezTo>
                      <a:pt x="385" y="66"/>
                      <a:pt x="385" y="66"/>
                      <a:pt x="385"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Oval 9"/>
              <p:cNvSpPr>
                <a:spLocks noChangeArrowheads="1"/>
              </p:cNvSpPr>
              <p:nvPr/>
            </p:nvSpPr>
            <p:spPr bwMode="auto">
              <a:xfrm>
                <a:off x="4071938" y="2106613"/>
                <a:ext cx="458787" cy="460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0"/>
              <p:cNvSpPr>
                <a:spLocks/>
              </p:cNvSpPr>
              <p:nvPr/>
            </p:nvSpPr>
            <p:spPr bwMode="auto">
              <a:xfrm>
                <a:off x="3859213" y="2605088"/>
                <a:ext cx="750887" cy="374650"/>
              </a:xfrm>
              <a:custGeom>
                <a:avLst/>
                <a:gdLst>
                  <a:gd name="T0" fmla="*/ 316 w 416"/>
                  <a:gd name="T1" fmla="*/ 109 h 207"/>
                  <a:gd name="T2" fmla="*/ 416 w 416"/>
                  <a:gd name="T3" fmla="*/ 10 h 207"/>
                  <a:gd name="T4" fmla="*/ 374 w 416"/>
                  <a:gd name="T5" fmla="*/ 0 h 207"/>
                  <a:gd name="T6" fmla="*/ 279 w 416"/>
                  <a:gd name="T7" fmla="*/ 0 h 207"/>
                  <a:gd name="T8" fmla="*/ 279 w 416"/>
                  <a:gd name="T9" fmla="*/ 118 h 207"/>
                  <a:gd name="T10" fmla="*/ 245 w 416"/>
                  <a:gd name="T11" fmla="*/ 161 h 207"/>
                  <a:gd name="T12" fmla="*/ 211 w 416"/>
                  <a:gd name="T13" fmla="*/ 118 h 207"/>
                  <a:gd name="T14" fmla="*/ 211 w 416"/>
                  <a:gd name="T15" fmla="*/ 0 h 207"/>
                  <a:gd name="T16" fmla="*/ 116 w 416"/>
                  <a:gd name="T17" fmla="*/ 0 h 207"/>
                  <a:gd name="T18" fmla="*/ 31 w 416"/>
                  <a:gd name="T19" fmla="*/ 66 h 207"/>
                  <a:gd name="T20" fmla="*/ 5 w 416"/>
                  <a:gd name="T21" fmla="*/ 168 h 207"/>
                  <a:gd name="T22" fmla="*/ 35 w 416"/>
                  <a:gd name="T23" fmla="*/ 207 h 207"/>
                  <a:gd name="T24" fmla="*/ 291 w 416"/>
                  <a:gd name="T25" fmla="*/ 207 h 207"/>
                  <a:gd name="T26" fmla="*/ 316 w 416"/>
                  <a:gd name="T27" fmla="*/ 10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207">
                    <a:moveTo>
                      <a:pt x="316" y="109"/>
                    </a:moveTo>
                    <a:cubicBezTo>
                      <a:pt x="329" y="59"/>
                      <a:pt x="368" y="22"/>
                      <a:pt x="416" y="10"/>
                    </a:cubicBezTo>
                    <a:cubicBezTo>
                      <a:pt x="403" y="4"/>
                      <a:pt x="389" y="0"/>
                      <a:pt x="374" y="0"/>
                    </a:cubicBezTo>
                    <a:cubicBezTo>
                      <a:pt x="279" y="0"/>
                      <a:pt x="279" y="0"/>
                      <a:pt x="279" y="0"/>
                    </a:cubicBezTo>
                    <a:cubicBezTo>
                      <a:pt x="279" y="118"/>
                      <a:pt x="279" y="118"/>
                      <a:pt x="279" y="118"/>
                    </a:cubicBezTo>
                    <a:cubicBezTo>
                      <a:pt x="245" y="161"/>
                      <a:pt x="245" y="161"/>
                      <a:pt x="245" y="161"/>
                    </a:cubicBezTo>
                    <a:cubicBezTo>
                      <a:pt x="211" y="118"/>
                      <a:pt x="211" y="118"/>
                      <a:pt x="211" y="118"/>
                    </a:cubicBezTo>
                    <a:cubicBezTo>
                      <a:pt x="211" y="0"/>
                      <a:pt x="211" y="0"/>
                      <a:pt x="211" y="0"/>
                    </a:cubicBezTo>
                    <a:cubicBezTo>
                      <a:pt x="116" y="0"/>
                      <a:pt x="116" y="0"/>
                      <a:pt x="116" y="0"/>
                    </a:cubicBezTo>
                    <a:cubicBezTo>
                      <a:pt x="76" y="0"/>
                      <a:pt x="41" y="27"/>
                      <a:pt x="31" y="66"/>
                    </a:cubicBezTo>
                    <a:cubicBezTo>
                      <a:pt x="5" y="168"/>
                      <a:pt x="5" y="168"/>
                      <a:pt x="5" y="168"/>
                    </a:cubicBezTo>
                    <a:cubicBezTo>
                      <a:pt x="0" y="188"/>
                      <a:pt x="15" y="207"/>
                      <a:pt x="35" y="207"/>
                    </a:cubicBezTo>
                    <a:cubicBezTo>
                      <a:pt x="291" y="207"/>
                      <a:pt x="291" y="207"/>
                      <a:pt x="291" y="207"/>
                    </a:cubicBezTo>
                    <a:cubicBezTo>
                      <a:pt x="316" y="109"/>
                      <a:pt x="316" y="109"/>
                      <a:pt x="31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p:cNvGrpSpPr/>
            <p:nvPr/>
          </p:nvGrpSpPr>
          <p:grpSpPr>
            <a:xfrm>
              <a:off x="4528597" y="3096216"/>
              <a:ext cx="848806" cy="188310"/>
              <a:chOff x="4533212" y="2930836"/>
              <a:chExt cx="848806" cy="188310"/>
            </a:xfrm>
          </p:grpSpPr>
          <p:sp>
            <p:nvSpPr>
              <p:cNvPr id="33" name="Freeform 247"/>
              <p:cNvSpPr>
                <a:spLocks/>
              </p:cNvSpPr>
              <p:nvPr/>
            </p:nvSpPr>
            <p:spPr bwMode="auto">
              <a:xfrm rot="5400000">
                <a:off x="4863460" y="2959146"/>
                <a:ext cx="188310" cy="131690"/>
              </a:xfrm>
              <a:custGeom>
                <a:avLst/>
                <a:gdLst/>
                <a:ahLst/>
                <a:cxnLst>
                  <a:cxn ang="0">
                    <a:pos x="0" y="139"/>
                  </a:cxn>
                  <a:cxn ang="0">
                    <a:pos x="0" y="63"/>
                  </a:cxn>
                  <a:cxn ang="0">
                    <a:pos x="134" y="63"/>
                  </a:cxn>
                  <a:cxn ang="0">
                    <a:pos x="134" y="0"/>
                  </a:cxn>
                  <a:cxn ang="0">
                    <a:pos x="296" y="103"/>
                  </a:cxn>
                  <a:cxn ang="0">
                    <a:pos x="136" y="207"/>
                  </a:cxn>
                  <a:cxn ang="0">
                    <a:pos x="136" y="139"/>
                  </a:cxn>
                  <a:cxn ang="0">
                    <a:pos x="0" y="139"/>
                  </a:cxn>
                </a:cxnLst>
                <a:rect l="0" t="0" r="r" b="b"/>
                <a:pathLst>
                  <a:path w="296" h="207">
                    <a:moveTo>
                      <a:pt x="0" y="139"/>
                    </a:moveTo>
                    <a:lnTo>
                      <a:pt x="0" y="63"/>
                    </a:lnTo>
                    <a:lnTo>
                      <a:pt x="134" y="63"/>
                    </a:lnTo>
                    <a:lnTo>
                      <a:pt x="134" y="0"/>
                    </a:lnTo>
                    <a:lnTo>
                      <a:pt x="296" y="103"/>
                    </a:lnTo>
                    <a:lnTo>
                      <a:pt x="136" y="207"/>
                    </a:lnTo>
                    <a:lnTo>
                      <a:pt x="136" y="139"/>
                    </a:lnTo>
                    <a:lnTo>
                      <a:pt x="0" y="139"/>
                    </a:lnTo>
                    <a:close/>
                  </a:path>
                </a:pathLst>
              </a:custGeom>
              <a:solidFill>
                <a:schemeClr val="bg1"/>
              </a:solidFill>
              <a:ln w="6350">
                <a:solidFill>
                  <a:schemeClr val="tx1"/>
                </a:solidFill>
                <a:round/>
                <a:headEnd/>
                <a:tailEnd/>
              </a:ln>
            </p:spPr>
            <p:txBody>
              <a:bodyPr/>
              <a:lstStyle/>
              <a:p>
                <a:endParaRPr lang="ja-JP" altLang="en-US"/>
              </a:p>
            </p:txBody>
          </p:sp>
          <p:sp>
            <p:nvSpPr>
              <p:cNvPr id="34" name="Freeform 247"/>
              <p:cNvSpPr>
                <a:spLocks/>
              </p:cNvSpPr>
              <p:nvPr/>
            </p:nvSpPr>
            <p:spPr bwMode="auto">
              <a:xfrm rot="3751691">
                <a:off x="4504902" y="2959146"/>
                <a:ext cx="188310" cy="131690"/>
              </a:xfrm>
              <a:custGeom>
                <a:avLst/>
                <a:gdLst/>
                <a:ahLst/>
                <a:cxnLst>
                  <a:cxn ang="0">
                    <a:pos x="0" y="139"/>
                  </a:cxn>
                  <a:cxn ang="0">
                    <a:pos x="0" y="63"/>
                  </a:cxn>
                  <a:cxn ang="0">
                    <a:pos x="134" y="63"/>
                  </a:cxn>
                  <a:cxn ang="0">
                    <a:pos x="134" y="0"/>
                  </a:cxn>
                  <a:cxn ang="0">
                    <a:pos x="296" y="103"/>
                  </a:cxn>
                  <a:cxn ang="0">
                    <a:pos x="136" y="207"/>
                  </a:cxn>
                  <a:cxn ang="0">
                    <a:pos x="136" y="139"/>
                  </a:cxn>
                  <a:cxn ang="0">
                    <a:pos x="0" y="139"/>
                  </a:cxn>
                </a:cxnLst>
                <a:rect l="0" t="0" r="r" b="b"/>
                <a:pathLst>
                  <a:path w="296" h="207">
                    <a:moveTo>
                      <a:pt x="0" y="139"/>
                    </a:moveTo>
                    <a:lnTo>
                      <a:pt x="0" y="63"/>
                    </a:lnTo>
                    <a:lnTo>
                      <a:pt x="134" y="63"/>
                    </a:lnTo>
                    <a:lnTo>
                      <a:pt x="134" y="0"/>
                    </a:lnTo>
                    <a:lnTo>
                      <a:pt x="296" y="103"/>
                    </a:lnTo>
                    <a:lnTo>
                      <a:pt x="136" y="207"/>
                    </a:lnTo>
                    <a:lnTo>
                      <a:pt x="136" y="139"/>
                    </a:lnTo>
                    <a:lnTo>
                      <a:pt x="0" y="139"/>
                    </a:lnTo>
                    <a:close/>
                  </a:path>
                </a:pathLst>
              </a:custGeom>
              <a:solidFill>
                <a:schemeClr val="bg1"/>
              </a:solidFill>
              <a:ln w="6350">
                <a:solidFill>
                  <a:schemeClr val="tx1"/>
                </a:solidFill>
                <a:round/>
                <a:headEnd/>
                <a:tailEnd/>
              </a:ln>
            </p:spPr>
            <p:txBody>
              <a:bodyPr/>
              <a:lstStyle/>
              <a:p>
                <a:endParaRPr lang="ja-JP" altLang="en-US"/>
              </a:p>
            </p:txBody>
          </p:sp>
          <p:sp>
            <p:nvSpPr>
              <p:cNvPr id="35" name="Freeform 247"/>
              <p:cNvSpPr>
                <a:spLocks/>
              </p:cNvSpPr>
              <p:nvPr/>
            </p:nvSpPr>
            <p:spPr bwMode="auto">
              <a:xfrm rot="17848309" flipH="1">
                <a:off x="5222018" y="2959146"/>
                <a:ext cx="188310" cy="131690"/>
              </a:xfrm>
              <a:custGeom>
                <a:avLst/>
                <a:gdLst/>
                <a:ahLst/>
                <a:cxnLst>
                  <a:cxn ang="0">
                    <a:pos x="0" y="139"/>
                  </a:cxn>
                  <a:cxn ang="0">
                    <a:pos x="0" y="63"/>
                  </a:cxn>
                  <a:cxn ang="0">
                    <a:pos x="134" y="63"/>
                  </a:cxn>
                  <a:cxn ang="0">
                    <a:pos x="134" y="0"/>
                  </a:cxn>
                  <a:cxn ang="0">
                    <a:pos x="296" y="103"/>
                  </a:cxn>
                  <a:cxn ang="0">
                    <a:pos x="136" y="207"/>
                  </a:cxn>
                  <a:cxn ang="0">
                    <a:pos x="136" y="139"/>
                  </a:cxn>
                  <a:cxn ang="0">
                    <a:pos x="0" y="139"/>
                  </a:cxn>
                </a:cxnLst>
                <a:rect l="0" t="0" r="r" b="b"/>
                <a:pathLst>
                  <a:path w="296" h="207">
                    <a:moveTo>
                      <a:pt x="0" y="139"/>
                    </a:moveTo>
                    <a:lnTo>
                      <a:pt x="0" y="63"/>
                    </a:lnTo>
                    <a:lnTo>
                      <a:pt x="134" y="63"/>
                    </a:lnTo>
                    <a:lnTo>
                      <a:pt x="134" y="0"/>
                    </a:lnTo>
                    <a:lnTo>
                      <a:pt x="296" y="103"/>
                    </a:lnTo>
                    <a:lnTo>
                      <a:pt x="136" y="207"/>
                    </a:lnTo>
                    <a:lnTo>
                      <a:pt x="136" y="139"/>
                    </a:lnTo>
                    <a:lnTo>
                      <a:pt x="0" y="139"/>
                    </a:lnTo>
                    <a:close/>
                  </a:path>
                </a:pathLst>
              </a:custGeom>
              <a:solidFill>
                <a:schemeClr val="bg1"/>
              </a:solidFill>
              <a:ln w="6350">
                <a:solidFill>
                  <a:schemeClr val="tx1"/>
                </a:solidFill>
                <a:round/>
                <a:headEnd/>
                <a:tailEnd/>
              </a:ln>
            </p:spPr>
            <p:txBody>
              <a:bodyPr/>
              <a:lstStyle/>
              <a:p>
                <a:endParaRPr lang="ja-JP" altLang="en-US"/>
              </a:p>
            </p:txBody>
          </p:sp>
        </p:grpSp>
        <p:sp>
          <p:nvSpPr>
            <p:cNvPr id="39" name="正方形/長方形 38"/>
            <p:cNvSpPr/>
            <p:nvPr/>
          </p:nvSpPr>
          <p:spPr>
            <a:xfrm>
              <a:off x="5273588" y="5375716"/>
              <a:ext cx="2159566" cy="652486"/>
            </a:xfrm>
            <a:prstGeom prst="rect">
              <a:avLst/>
            </a:prstGeom>
          </p:spPr>
          <p:txBody>
            <a:bodyPr wrap="none">
              <a:spAutoFit/>
            </a:bodyPr>
            <a:lstStyle/>
            <a:p>
              <a:pPr>
                <a:lnSpc>
                  <a:spcPct val="130000"/>
                </a:lnSpc>
              </a:pPr>
              <a:r>
                <a:rPr lang="ja-JP" altLang="en-US" sz="1400" dirty="0">
                  <a:latin typeface="游明朝" panose="02020400000000000000" pitchFamily="18" charset="-128"/>
                  <a:ea typeface="游明朝" panose="02020400000000000000" pitchFamily="18" charset="-128"/>
                </a:rPr>
                <a:t>貴社の求める見込顧客を</a:t>
              </a:r>
              <a:br>
                <a:rPr lang="en-US" altLang="ja-JP" sz="1400" dirty="0">
                  <a:latin typeface="游明朝" panose="02020400000000000000" pitchFamily="18" charset="-128"/>
                  <a:ea typeface="游明朝" panose="02020400000000000000" pitchFamily="18" charset="-128"/>
                </a:rPr>
              </a:br>
              <a:r>
                <a:rPr lang="ja-JP" altLang="en-US" sz="1400" dirty="0">
                  <a:latin typeface="游明朝" panose="02020400000000000000" pitchFamily="18" charset="-128"/>
                  <a:ea typeface="游明朝" panose="02020400000000000000" pitchFamily="18" charset="-128"/>
                </a:rPr>
                <a:t>効率的に獲得・提供</a:t>
              </a:r>
            </a:p>
          </p:txBody>
        </p:sp>
        <p:sp>
          <p:nvSpPr>
            <p:cNvPr id="66" name="左大かっこ 65"/>
            <p:cNvSpPr/>
            <p:nvPr/>
          </p:nvSpPr>
          <p:spPr>
            <a:xfrm>
              <a:off x="3862920" y="3327400"/>
              <a:ext cx="445158" cy="1785829"/>
            </a:xfrm>
            <a:prstGeom prst="leftBracket">
              <a:avLst>
                <a:gd name="adj" fmla="val 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5" name="グループ化 74"/>
            <p:cNvGrpSpPr/>
            <p:nvPr/>
          </p:nvGrpSpPr>
          <p:grpSpPr>
            <a:xfrm>
              <a:off x="4746554" y="5487866"/>
              <a:ext cx="412893" cy="407388"/>
              <a:chOff x="5555695" y="5489744"/>
              <a:chExt cx="834268" cy="823144"/>
            </a:xfrm>
            <a:solidFill>
              <a:srgbClr val="FFC000"/>
            </a:solidFill>
          </p:grpSpPr>
          <p:sp>
            <p:nvSpPr>
              <p:cNvPr id="69" name="Oval 5"/>
              <p:cNvSpPr>
                <a:spLocks noChangeArrowheads="1"/>
              </p:cNvSpPr>
              <p:nvPr/>
            </p:nvSpPr>
            <p:spPr bwMode="auto">
              <a:xfrm>
                <a:off x="5755919" y="5489744"/>
                <a:ext cx="433819" cy="4325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
              <p:cNvSpPr>
                <a:spLocks/>
              </p:cNvSpPr>
              <p:nvPr/>
            </p:nvSpPr>
            <p:spPr bwMode="auto">
              <a:xfrm>
                <a:off x="5555695" y="5959406"/>
                <a:ext cx="834268" cy="353482"/>
              </a:xfrm>
              <a:custGeom>
                <a:avLst/>
                <a:gdLst>
                  <a:gd name="T0" fmla="*/ 37 w 594"/>
                  <a:gd name="T1" fmla="*/ 81 h 251"/>
                  <a:gd name="T2" fmla="*/ 6 w 594"/>
                  <a:gd name="T3" fmla="*/ 204 h 251"/>
                  <a:gd name="T4" fmla="*/ 43 w 594"/>
                  <a:gd name="T5" fmla="*/ 251 h 251"/>
                  <a:gd name="T6" fmla="*/ 551 w 594"/>
                  <a:gd name="T7" fmla="*/ 251 h 251"/>
                  <a:gd name="T8" fmla="*/ 588 w 594"/>
                  <a:gd name="T9" fmla="*/ 204 h 251"/>
                  <a:gd name="T10" fmla="*/ 557 w 594"/>
                  <a:gd name="T11" fmla="*/ 81 h 251"/>
                  <a:gd name="T12" fmla="*/ 453 w 594"/>
                  <a:gd name="T13" fmla="*/ 0 h 251"/>
                  <a:gd name="T14" fmla="*/ 338 w 594"/>
                  <a:gd name="T15" fmla="*/ 0 h 251"/>
                  <a:gd name="T16" fmla="*/ 338 w 594"/>
                  <a:gd name="T17" fmla="*/ 144 h 251"/>
                  <a:gd name="T18" fmla="*/ 297 w 594"/>
                  <a:gd name="T19" fmla="*/ 195 h 251"/>
                  <a:gd name="T20" fmla="*/ 256 w 594"/>
                  <a:gd name="T21" fmla="*/ 144 h 251"/>
                  <a:gd name="T22" fmla="*/ 256 w 594"/>
                  <a:gd name="T23" fmla="*/ 0 h 251"/>
                  <a:gd name="T24" fmla="*/ 141 w 594"/>
                  <a:gd name="T25" fmla="*/ 0 h 251"/>
                  <a:gd name="T26" fmla="*/ 37 w 594"/>
                  <a:gd name="T27" fmla="*/ 8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251">
                    <a:moveTo>
                      <a:pt x="37" y="81"/>
                    </a:moveTo>
                    <a:cubicBezTo>
                      <a:pt x="6" y="204"/>
                      <a:pt x="6" y="204"/>
                      <a:pt x="6" y="204"/>
                    </a:cubicBezTo>
                    <a:cubicBezTo>
                      <a:pt x="0" y="228"/>
                      <a:pt x="18" y="251"/>
                      <a:pt x="43" y="251"/>
                    </a:cubicBezTo>
                    <a:cubicBezTo>
                      <a:pt x="551" y="251"/>
                      <a:pt x="551" y="251"/>
                      <a:pt x="551" y="251"/>
                    </a:cubicBezTo>
                    <a:cubicBezTo>
                      <a:pt x="576" y="251"/>
                      <a:pt x="594" y="228"/>
                      <a:pt x="588" y="204"/>
                    </a:cubicBezTo>
                    <a:cubicBezTo>
                      <a:pt x="557" y="81"/>
                      <a:pt x="557" y="81"/>
                      <a:pt x="557" y="81"/>
                    </a:cubicBezTo>
                    <a:cubicBezTo>
                      <a:pt x="545" y="33"/>
                      <a:pt x="502" y="0"/>
                      <a:pt x="453" y="0"/>
                    </a:cubicBezTo>
                    <a:cubicBezTo>
                      <a:pt x="338" y="0"/>
                      <a:pt x="338" y="0"/>
                      <a:pt x="338" y="0"/>
                    </a:cubicBezTo>
                    <a:cubicBezTo>
                      <a:pt x="338" y="144"/>
                      <a:pt x="338" y="144"/>
                      <a:pt x="338" y="144"/>
                    </a:cubicBezTo>
                    <a:cubicBezTo>
                      <a:pt x="297" y="195"/>
                      <a:pt x="297" y="195"/>
                      <a:pt x="297" y="195"/>
                    </a:cubicBezTo>
                    <a:cubicBezTo>
                      <a:pt x="256" y="144"/>
                      <a:pt x="256" y="144"/>
                      <a:pt x="256" y="144"/>
                    </a:cubicBezTo>
                    <a:cubicBezTo>
                      <a:pt x="256" y="0"/>
                      <a:pt x="256" y="0"/>
                      <a:pt x="256" y="0"/>
                    </a:cubicBezTo>
                    <a:cubicBezTo>
                      <a:pt x="141" y="0"/>
                      <a:pt x="141" y="0"/>
                      <a:pt x="141" y="0"/>
                    </a:cubicBezTo>
                    <a:cubicBezTo>
                      <a:pt x="92" y="0"/>
                      <a:pt x="49" y="33"/>
                      <a:pt x="3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フリーフォーム 12"/>
            <p:cNvSpPr/>
            <p:nvPr/>
          </p:nvSpPr>
          <p:spPr>
            <a:xfrm>
              <a:off x="1203960" y="1918330"/>
              <a:ext cx="3749040" cy="175260"/>
            </a:xfrm>
            <a:custGeom>
              <a:avLst/>
              <a:gdLst>
                <a:gd name="connsiteX0" fmla="*/ 0 w 3749040"/>
                <a:gd name="connsiteY0" fmla="*/ 0 h 137160"/>
                <a:gd name="connsiteX1" fmla="*/ 3749040 w 3749040"/>
                <a:gd name="connsiteY1" fmla="*/ 0 h 137160"/>
                <a:gd name="connsiteX2" fmla="*/ 3749040 w 3749040"/>
                <a:gd name="connsiteY2" fmla="*/ 137160 h 137160"/>
              </a:gdLst>
              <a:ahLst/>
              <a:cxnLst>
                <a:cxn ang="0">
                  <a:pos x="connsiteX0" y="connsiteY0"/>
                </a:cxn>
                <a:cxn ang="0">
                  <a:pos x="connsiteX1" y="connsiteY1"/>
                </a:cxn>
                <a:cxn ang="0">
                  <a:pos x="connsiteX2" y="connsiteY2"/>
                </a:cxn>
              </a:cxnLst>
              <a:rect l="l" t="t" r="r" b="b"/>
              <a:pathLst>
                <a:path w="3749040" h="137160">
                  <a:moveTo>
                    <a:pt x="0" y="0"/>
                  </a:moveTo>
                  <a:lnTo>
                    <a:pt x="3749040" y="0"/>
                  </a:lnTo>
                  <a:lnTo>
                    <a:pt x="3749040" y="137160"/>
                  </a:ln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6" name="グループ化 15"/>
            <p:cNvGrpSpPr/>
            <p:nvPr/>
          </p:nvGrpSpPr>
          <p:grpSpPr>
            <a:xfrm>
              <a:off x="6471711" y="3043334"/>
              <a:ext cx="2789546" cy="1609802"/>
              <a:chOff x="6471711" y="3043334"/>
              <a:chExt cx="2789546" cy="1609802"/>
            </a:xfrm>
          </p:grpSpPr>
          <p:sp>
            <p:nvSpPr>
              <p:cNvPr id="70" name="正方形/長方形 69"/>
              <p:cNvSpPr/>
              <p:nvPr/>
            </p:nvSpPr>
            <p:spPr>
              <a:xfrm>
                <a:off x="6471711" y="3310843"/>
                <a:ext cx="2492990" cy="738857"/>
              </a:xfrm>
              <a:prstGeom prst="rect">
                <a:avLst/>
              </a:prstGeom>
            </p:spPr>
            <p:txBody>
              <a:bodyPr wrap="none">
                <a:spAutoFit/>
              </a:bodyPr>
              <a:lstStyle/>
              <a:p>
                <a:pPr>
                  <a:lnSpc>
                    <a:spcPct val="120000"/>
                  </a:lnSpc>
                </a:pPr>
                <a:r>
                  <a:rPr kumimoji="0" lang="ja-JP" altLang="en-US" b="1" dirty="0">
                    <a:solidFill>
                      <a:prstClr val="black"/>
                    </a:solidFill>
                    <a:effectLst>
                      <a:glow rad="127000">
                        <a:prstClr val="white"/>
                      </a:glow>
                    </a:effectLst>
                    <a:latin typeface="+mn-ea"/>
                    <a:cs typeface="+mj-cs"/>
                  </a:rPr>
                  <a:t>製品・サービス選びに</a:t>
                </a:r>
                <a:endParaRPr kumimoji="0" lang="en-US" altLang="ja-JP" b="1" dirty="0">
                  <a:solidFill>
                    <a:prstClr val="black"/>
                  </a:solidFill>
                  <a:effectLst>
                    <a:glow rad="127000">
                      <a:prstClr val="white"/>
                    </a:glow>
                  </a:effectLst>
                  <a:latin typeface="+mn-ea"/>
                  <a:cs typeface="+mj-cs"/>
                </a:endParaRPr>
              </a:p>
              <a:p>
                <a:pPr>
                  <a:lnSpc>
                    <a:spcPct val="120000"/>
                  </a:lnSpc>
                </a:pPr>
                <a:r>
                  <a:rPr kumimoji="0" lang="ja-JP" altLang="en-US" b="1" dirty="0">
                    <a:solidFill>
                      <a:prstClr val="black"/>
                    </a:solidFill>
                    <a:effectLst>
                      <a:glow rad="127000">
                        <a:prstClr val="white"/>
                      </a:glow>
                    </a:effectLst>
                    <a:latin typeface="+mn-ea"/>
                    <a:cs typeface="+mj-cs"/>
                  </a:rPr>
                  <a:t>役立つ情報発信</a:t>
                </a:r>
                <a:endParaRPr lang="ja-JP" altLang="en-US" dirty="0">
                  <a:latin typeface="+mn-ea"/>
                </a:endParaRPr>
              </a:p>
            </p:txBody>
          </p:sp>
          <p:sp>
            <p:nvSpPr>
              <p:cNvPr id="72" name="正方形/長方形 71"/>
              <p:cNvSpPr/>
              <p:nvPr/>
            </p:nvSpPr>
            <p:spPr>
              <a:xfrm>
                <a:off x="6471711" y="4062205"/>
                <a:ext cx="2789546" cy="590931"/>
              </a:xfrm>
              <a:prstGeom prst="rect">
                <a:avLst/>
              </a:prstGeom>
            </p:spPr>
            <p:txBody>
              <a:bodyPr wrap="none">
                <a:spAutoFit/>
              </a:bodyPr>
              <a:lstStyle/>
              <a:p>
                <a:pPr>
                  <a:lnSpc>
                    <a:spcPct val="120000"/>
                  </a:lnSpc>
                </a:pPr>
                <a:r>
                  <a:rPr lang="ja-JP" altLang="en-US" sz="900" dirty="0">
                    <a:latin typeface="+mn-ea"/>
                  </a:rPr>
                  <a:t>ニュースや特集は「日経 </a:t>
                </a:r>
                <a:r>
                  <a:rPr lang="en-US" altLang="ja-JP" sz="900" dirty="0" err="1">
                    <a:latin typeface="+mn-ea"/>
                  </a:rPr>
                  <a:t>xTECH</a:t>
                </a:r>
                <a:r>
                  <a:rPr lang="ja-JP" altLang="en-US" sz="900" dirty="0">
                    <a:latin typeface="+mn-ea"/>
                  </a:rPr>
                  <a:t>」、</a:t>
                </a:r>
                <a:br>
                  <a:rPr lang="en-US" altLang="ja-JP" sz="900" dirty="0">
                    <a:latin typeface="+mn-ea"/>
                  </a:rPr>
                </a:br>
                <a:r>
                  <a:rPr lang="ja-JP" altLang="en-US" sz="900" dirty="0">
                    <a:latin typeface="+mn-ea"/>
                  </a:rPr>
                  <a:t>課題解決は「日経 </a:t>
                </a:r>
                <a:r>
                  <a:rPr lang="en-US" altLang="ja-JP" sz="900" dirty="0" err="1">
                    <a:latin typeface="+mn-ea"/>
                  </a:rPr>
                  <a:t>xTECH</a:t>
                </a:r>
                <a:r>
                  <a:rPr lang="en-US" altLang="ja-JP" sz="900" dirty="0">
                    <a:latin typeface="+mn-ea"/>
                  </a:rPr>
                  <a:t> Active</a:t>
                </a:r>
                <a:r>
                  <a:rPr lang="ja-JP" altLang="en-US" sz="900" dirty="0">
                    <a:latin typeface="+mn-ea"/>
                  </a:rPr>
                  <a:t>」と役割分担し、</a:t>
                </a:r>
                <a:br>
                  <a:rPr lang="en-US" altLang="ja-JP" sz="900" dirty="0">
                    <a:latin typeface="+mn-ea"/>
                  </a:rPr>
                </a:br>
                <a:r>
                  <a:rPr lang="ja-JP" altLang="en-US" sz="900" dirty="0">
                    <a:latin typeface="+mn-ea"/>
                  </a:rPr>
                  <a:t>製品・サービスを探す会員を集めます。</a:t>
                </a:r>
              </a:p>
            </p:txBody>
          </p:sp>
          <p:sp>
            <p:nvSpPr>
              <p:cNvPr id="73" name="正方形/長方形 72"/>
              <p:cNvSpPr/>
              <p:nvPr/>
            </p:nvSpPr>
            <p:spPr>
              <a:xfrm>
                <a:off x="6547827" y="3043334"/>
                <a:ext cx="630872" cy="221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000" b="1" dirty="0">
                    <a:solidFill>
                      <a:schemeClr val="bg1"/>
                    </a:solidFill>
                  </a:rPr>
                  <a:t>Point</a:t>
                </a:r>
                <a:r>
                  <a:rPr kumimoji="0" lang="ja-JP" altLang="en-US" sz="1000" b="1" dirty="0">
                    <a:solidFill>
                      <a:schemeClr val="bg1"/>
                    </a:solidFill>
                  </a:rPr>
                  <a:t> ②</a:t>
                </a:r>
              </a:p>
            </p:txBody>
          </p:sp>
        </p:grpSp>
        <p:grpSp>
          <p:nvGrpSpPr>
            <p:cNvPr id="17" name="グループ化 16"/>
            <p:cNvGrpSpPr/>
            <p:nvPr/>
          </p:nvGrpSpPr>
          <p:grpSpPr>
            <a:xfrm>
              <a:off x="541282" y="1808460"/>
              <a:ext cx="2800767" cy="1611500"/>
              <a:chOff x="541282" y="1808460"/>
              <a:chExt cx="2800767" cy="1611500"/>
            </a:xfrm>
          </p:grpSpPr>
          <p:sp>
            <p:nvSpPr>
              <p:cNvPr id="42" name="正方形/長方形 41"/>
              <p:cNvSpPr/>
              <p:nvPr/>
            </p:nvSpPr>
            <p:spPr>
              <a:xfrm>
                <a:off x="541282" y="2075969"/>
                <a:ext cx="2031325" cy="757130"/>
              </a:xfrm>
              <a:prstGeom prst="rect">
                <a:avLst/>
              </a:prstGeom>
            </p:spPr>
            <p:txBody>
              <a:bodyPr wrap="none">
                <a:spAutoFit/>
              </a:bodyPr>
              <a:lstStyle/>
              <a:p>
                <a:pPr>
                  <a:lnSpc>
                    <a:spcPct val="120000"/>
                  </a:lnSpc>
                </a:pPr>
                <a:r>
                  <a:rPr kumimoji="0" lang="ja-JP" altLang="en-US" b="1" dirty="0">
                    <a:effectLst>
                      <a:glow rad="127000">
                        <a:prstClr val="white"/>
                      </a:glow>
                    </a:effectLst>
                    <a:latin typeface="+mn-ea"/>
                    <a:cs typeface="+mj-cs"/>
                  </a:rPr>
                  <a:t>圧倒的かつ良質な</a:t>
                </a:r>
                <a:br>
                  <a:rPr kumimoji="0" lang="en-US" altLang="ja-JP" b="1" dirty="0">
                    <a:effectLst>
                      <a:glow rad="127000">
                        <a:prstClr val="white"/>
                      </a:glow>
                    </a:effectLst>
                    <a:latin typeface="+mn-ea"/>
                    <a:cs typeface="+mj-cs"/>
                  </a:rPr>
                </a:br>
                <a:r>
                  <a:rPr kumimoji="0" lang="ja-JP" altLang="en-US" b="1" dirty="0">
                    <a:effectLst>
                      <a:glow rad="127000">
                        <a:prstClr val="white"/>
                      </a:glow>
                    </a:effectLst>
                    <a:latin typeface="+mn-ea"/>
                    <a:cs typeface="+mj-cs"/>
                  </a:rPr>
                  <a:t>会員データベース</a:t>
                </a:r>
                <a:endParaRPr lang="ja-JP" altLang="en-US" sz="2400" dirty="0">
                  <a:latin typeface="+mn-ea"/>
                </a:endParaRPr>
              </a:p>
            </p:txBody>
          </p:sp>
          <p:sp>
            <p:nvSpPr>
              <p:cNvPr id="43" name="正方形/長方形 42"/>
              <p:cNvSpPr/>
              <p:nvPr/>
            </p:nvSpPr>
            <p:spPr>
              <a:xfrm>
                <a:off x="541282" y="2838069"/>
                <a:ext cx="2800767" cy="581891"/>
              </a:xfrm>
              <a:prstGeom prst="rect">
                <a:avLst/>
              </a:prstGeom>
            </p:spPr>
            <p:txBody>
              <a:bodyPr wrap="none">
                <a:spAutoFit/>
              </a:bodyPr>
              <a:lstStyle/>
              <a:p>
                <a:pPr>
                  <a:lnSpc>
                    <a:spcPct val="120000"/>
                  </a:lnSpc>
                </a:pPr>
                <a:r>
                  <a:rPr lang="ja-JP" altLang="en-US" sz="900" dirty="0">
                    <a:latin typeface="+mn-ea"/>
                  </a:rPr>
                  <a:t>専門技術分野に携わる</a:t>
                </a:r>
                <a:r>
                  <a:rPr lang="en-US" altLang="ja-JP" sz="900" dirty="0">
                    <a:latin typeface="+mn-ea"/>
                  </a:rPr>
                  <a:t>220</a:t>
                </a:r>
                <a:r>
                  <a:rPr lang="ja-JP" altLang="en-US" sz="900" dirty="0">
                    <a:latin typeface="+mn-ea"/>
                  </a:rPr>
                  <a:t>万人もの圧倒的な会員数</a:t>
                </a:r>
                <a:br>
                  <a:rPr lang="en-US" altLang="ja-JP" sz="900" dirty="0">
                    <a:latin typeface="+mn-ea"/>
                  </a:rPr>
                </a:br>
                <a:r>
                  <a:rPr lang="ja-JP" altLang="en-US" sz="900" dirty="0">
                    <a:latin typeface="+mn-ea"/>
                  </a:rPr>
                  <a:t>かつ意思決定層が多く含まれるなど、質の高い</a:t>
                </a:r>
                <a:br>
                  <a:rPr lang="en-US" altLang="ja-JP" sz="900" dirty="0">
                    <a:latin typeface="+mn-ea"/>
                  </a:rPr>
                </a:br>
                <a:r>
                  <a:rPr lang="ja-JP" altLang="en-US" sz="900" dirty="0">
                    <a:latin typeface="+mn-ea"/>
                  </a:rPr>
                  <a:t>会員データベースにリーチ可能です。</a:t>
                </a:r>
                <a:endParaRPr lang="en-US" altLang="ja-JP" sz="900" dirty="0">
                  <a:latin typeface="+mn-ea"/>
                </a:endParaRPr>
              </a:p>
            </p:txBody>
          </p:sp>
          <p:sp>
            <p:nvSpPr>
              <p:cNvPr id="65" name="正方形/長方形 64"/>
              <p:cNvSpPr/>
              <p:nvPr/>
            </p:nvSpPr>
            <p:spPr>
              <a:xfrm>
                <a:off x="617398" y="1808460"/>
                <a:ext cx="630872" cy="221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000" b="1" dirty="0">
                    <a:solidFill>
                      <a:schemeClr val="bg1"/>
                    </a:solidFill>
                  </a:rPr>
                  <a:t>Point</a:t>
                </a:r>
                <a:r>
                  <a:rPr kumimoji="0" lang="ja-JP" altLang="en-US" sz="1000" b="1" dirty="0">
                    <a:solidFill>
                      <a:schemeClr val="bg1"/>
                    </a:solidFill>
                  </a:rPr>
                  <a:t> ①</a:t>
                </a:r>
              </a:p>
            </p:txBody>
          </p:sp>
        </p:grpSp>
        <p:cxnSp>
          <p:nvCxnSpPr>
            <p:cNvPr id="87" name="直線コネクタ 86"/>
            <p:cNvCxnSpPr/>
            <p:nvPr/>
          </p:nvCxnSpPr>
          <p:spPr>
            <a:xfrm>
              <a:off x="1223404" y="4104049"/>
              <a:ext cx="26395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541282" y="3998758"/>
              <a:ext cx="3020379" cy="1653442"/>
              <a:chOff x="541282" y="1808460"/>
              <a:chExt cx="3020379" cy="1653442"/>
            </a:xfrm>
          </p:grpSpPr>
          <p:sp>
            <p:nvSpPr>
              <p:cNvPr id="83" name="正方形/長方形 82"/>
              <p:cNvSpPr/>
              <p:nvPr/>
            </p:nvSpPr>
            <p:spPr>
              <a:xfrm>
                <a:off x="541282" y="2075969"/>
                <a:ext cx="2723823" cy="757130"/>
              </a:xfrm>
              <a:prstGeom prst="rect">
                <a:avLst/>
              </a:prstGeom>
            </p:spPr>
            <p:txBody>
              <a:bodyPr wrap="none">
                <a:spAutoFit/>
              </a:bodyPr>
              <a:lstStyle/>
              <a:p>
                <a:pPr>
                  <a:lnSpc>
                    <a:spcPct val="120000"/>
                  </a:lnSpc>
                </a:pPr>
                <a:r>
                  <a:rPr kumimoji="0" lang="ja-JP" altLang="en-US" b="1" dirty="0">
                    <a:effectLst>
                      <a:glow rad="127000">
                        <a:prstClr val="white"/>
                      </a:glow>
                    </a:effectLst>
                    <a:latin typeface="+mn-ea"/>
                    <a:cs typeface="+mj-cs"/>
                  </a:rPr>
                  <a:t>見込顧客を顕在化させる</a:t>
                </a:r>
                <a:endParaRPr kumimoji="0" lang="en-US" altLang="ja-JP" b="1" dirty="0">
                  <a:effectLst>
                    <a:glow rad="127000">
                      <a:prstClr val="white"/>
                    </a:glow>
                  </a:effectLst>
                  <a:latin typeface="+mn-ea"/>
                  <a:cs typeface="+mj-cs"/>
                </a:endParaRPr>
              </a:p>
              <a:p>
                <a:pPr>
                  <a:lnSpc>
                    <a:spcPct val="120000"/>
                  </a:lnSpc>
                </a:pPr>
                <a:r>
                  <a:rPr kumimoji="0" lang="en-US" altLang="ja-JP" b="1" dirty="0">
                    <a:effectLst>
                      <a:glow rad="127000">
                        <a:prstClr val="white"/>
                      </a:glow>
                    </a:effectLst>
                    <a:latin typeface="+mn-ea"/>
                    <a:cs typeface="+mj-cs"/>
                  </a:rPr>
                  <a:t>Active</a:t>
                </a:r>
                <a:r>
                  <a:rPr kumimoji="0" lang="ja-JP" altLang="en-US" b="1" dirty="0">
                    <a:effectLst>
                      <a:glow rad="127000">
                        <a:prstClr val="white"/>
                      </a:glow>
                    </a:effectLst>
                    <a:latin typeface="+mn-ea"/>
                    <a:cs typeface="+mj-cs"/>
                  </a:rPr>
                  <a:t>のノウハウ</a:t>
                </a:r>
                <a:endParaRPr kumimoji="0" lang="en-US" altLang="ja-JP" b="1" dirty="0">
                  <a:effectLst>
                    <a:glow rad="127000">
                      <a:prstClr val="white"/>
                    </a:glow>
                  </a:effectLst>
                  <a:latin typeface="+mn-ea"/>
                  <a:cs typeface="+mj-cs"/>
                </a:endParaRPr>
              </a:p>
            </p:txBody>
          </p:sp>
          <p:sp>
            <p:nvSpPr>
              <p:cNvPr id="84" name="正方形/長方形 83"/>
              <p:cNvSpPr/>
              <p:nvPr/>
            </p:nvSpPr>
            <p:spPr>
              <a:xfrm>
                <a:off x="541282" y="2870971"/>
                <a:ext cx="3020379" cy="590931"/>
              </a:xfrm>
              <a:prstGeom prst="rect">
                <a:avLst/>
              </a:prstGeom>
            </p:spPr>
            <p:txBody>
              <a:bodyPr wrap="none">
                <a:spAutoFit/>
              </a:bodyPr>
              <a:lstStyle/>
              <a:p>
                <a:pPr>
                  <a:lnSpc>
                    <a:spcPct val="120000"/>
                  </a:lnSpc>
                </a:pPr>
                <a:r>
                  <a:rPr kumimoji="0" lang="ja-JP" altLang="en-US" sz="900" dirty="0">
                    <a:latin typeface="+mn-ea"/>
                  </a:rPr>
                  <a:t>日経 </a:t>
                </a:r>
                <a:r>
                  <a:rPr kumimoji="0" lang="en-US" altLang="ja-JP" sz="900" dirty="0" err="1">
                    <a:latin typeface="+mn-ea"/>
                  </a:rPr>
                  <a:t>xTECH</a:t>
                </a:r>
                <a:r>
                  <a:rPr kumimoji="0" lang="ja-JP" altLang="en-US" sz="900" dirty="0">
                    <a:latin typeface="+mn-ea"/>
                  </a:rPr>
                  <a:t> </a:t>
                </a:r>
                <a:r>
                  <a:rPr kumimoji="0" lang="en-US" altLang="ja-JP" sz="900" dirty="0">
                    <a:latin typeface="+mn-ea"/>
                  </a:rPr>
                  <a:t>Active</a:t>
                </a:r>
                <a:r>
                  <a:rPr kumimoji="0" lang="ja-JP" altLang="en-US" sz="900" dirty="0">
                    <a:latin typeface="+mn-ea"/>
                  </a:rPr>
                  <a:t>編集部が執筆するホワイトペーパー</a:t>
                </a:r>
                <a:br>
                  <a:rPr kumimoji="0" lang="en-US" altLang="ja-JP" sz="900" dirty="0">
                    <a:latin typeface="+mn-ea"/>
                  </a:rPr>
                </a:br>
                <a:r>
                  <a:rPr kumimoji="0" lang="ja-JP" altLang="en-US" sz="900" dirty="0">
                    <a:latin typeface="+mn-ea"/>
                  </a:rPr>
                  <a:t>紹介記事やタイアップ記事で見込顧客を確実に補足</a:t>
                </a:r>
                <a:br>
                  <a:rPr kumimoji="0" lang="en-US" altLang="ja-JP" sz="900" dirty="0">
                    <a:latin typeface="+mn-ea"/>
                  </a:rPr>
                </a:br>
                <a:r>
                  <a:rPr kumimoji="0" lang="ja-JP" altLang="en-US" sz="900" dirty="0">
                    <a:latin typeface="+mn-ea"/>
                  </a:rPr>
                  <a:t>していきます。</a:t>
                </a:r>
              </a:p>
            </p:txBody>
          </p:sp>
          <p:sp>
            <p:nvSpPr>
              <p:cNvPr id="85" name="正方形/長方形 84"/>
              <p:cNvSpPr/>
              <p:nvPr/>
            </p:nvSpPr>
            <p:spPr>
              <a:xfrm>
                <a:off x="617398" y="1808460"/>
                <a:ext cx="630872" cy="221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000" b="1" dirty="0">
                    <a:solidFill>
                      <a:schemeClr val="bg1"/>
                    </a:solidFill>
                  </a:rPr>
                  <a:t>Point</a:t>
                </a:r>
                <a:r>
                  <a:rPr kumimoji="0" lang="ja-JP" altLang="en-US" sz="1000" b="1" dirty="0">
                    <a:solidFill>
                      <a:schemeClr val="bg1"/>
                    </a:solidFill>
                  </a:rPr>
                  <a:t> ③</a:t>
                </a:r>
              </a:p>
            </p:txBody>
          </p:sp>
        </p:grpSp>
      </p:grpSp>
      <p:sp>
        <p:nvSpPr>
          <p:cNvPr id="2" name="タイトル 1"/>
          <p:cNvSpPr>
            <a:spLocks noGrp="1"/>
          </p:cNvSpPr>
          <p:nvPr>
            <p:ph type="title"/>
          </p:nvPr>
        </p:nvSpPr>
        <p:spPr>
          <a:xfrm>
            <a:off x="272480" y="124168"/>
            <a:ext cx="3227165" cy="350865"/>
          </a:xfrm>
        </p:spPr>
        <p:txBody>
          <a:bodyPr/>
          <a:lstStyle/>
          <a:p>
            <a:r>
              <a:rPr lang="ja-JP" altLang="en-US"/>
              <a:t>日経 </a:t>
            </a:r>
            <a:r>
              <a:rPr lang="en-US" altLang="ja-JP"/>
              <a:t>xTECH</a:t>
            </a:r>
            <a:r>
              <a:rPr lang="ja-JP" altLang="en-US"/>
              <a:t> </a:t>
            </a:r>
            <a:r>
              <a:rPr lang="en-US" altLang="ja-JP"/>
              <a:t>Active</a:t>
            </a:r>
            <a:r>
              <a:rPr lang="ja-JP" altLang="en-US"/>
              <a:t>　３つのポイント</a:t>
            </a:r>
            <a:endParaRPr lang="ja-JP" altLang="en-US" dirty="0"/>
          </a:p>
        </p:txBody>
      </p:sp>
      <p:sp>
        <p:nvSpPr>
          <p:cNvPr id="32" name="テキスト ボックス 31"/>
          <p:cNvSpPr txBox="1"/>
          <p:nvPr/>
        </p:nvSpPr>
        <p:spPr>
          <a:xfrm>
            <a:off x="756998" y="698328"/>
            <a:ext cx="8392041" cy="732508"/>
          </a:xfrm>
          <a:prstGeom prst="rect">
            <a:avLst/>
          </a:prstGeom>
          <a:noFill/>
        </p:spPr>
        <p:txBody>
          <a:bodyPr wrap="none" rtlCol="0">
            <a:spAutoFit/>
          </a:bodyPr>
          <a:lstStyle/>
          <a:p>
            <a:pPr algn="ctr">
              <a:lnSpc>
                <a:spcPct val="130000"/>
              </a:lnSpc>
            </a:pPr>
            <a:r>
              <a:rPr kumimoji="0" lang="ja-JP" altLang="en-US" sz="1600" dirty="0">
                <a:latin typeface="游明朝" panose="02020400000000000000" pitchFamily="18" charset="-128"/>
                <a:ea typeface="游明朝" panose="02020400000000000000" pitchFamily="18" charset="-128"/>
              </a:rPr>
              <a:t>日経 </a:t>
            </a:r>
            <a:r>
              <a:rPr kumimoji="0" lang="en-US" altLang="ja-JP" sz="1600" dirty="0" err="1">
                <a:latin typeface="游明朝" panose="02020400000000000000" pitchFamily="18" charset="-128"/>
                <a:ea typeface="游明朝" panose="02020400000000000000" pitchFamily="18" charset="-128"/>
              </a:rPr>
              <a:t>xTECH</a:t>
            </a:r>
            <a:r>
              <a:rPr kumimoji="0" lang="ja-JP" altLang="en-US" sz="1600" dirty="0">
                <a:latin typeface="游明朝" panose="02020400000000000000" pitchFamily="18" charset="-128"/>
                <a:ea typeface="游明朝" panose="02020400000000000000" pitchFamily="18" charset="-128"/>
              </a:rPr>
              <a:t> </a:t>
            </a:r>
            <a:r>
              <a:rPr kumimoji="0" lang="en-US" altLang="ja-JP" sz="1600" dirty="0">
                <a:latin typeface="游明朝" panose="02020400000000000000" pitchFamily="18" charset="-128"/>
                <a:ea typeface="游明朝" panose="02020400000000000000" pitchFamily="18" charset="-128"/>
              </a:rPr>
              <a:t>Active</a:t>
            </a:r>
            <a:r>
              <a:rPr kumimoji="0" lang="ja-JP" altLang="en-US" sz="1600" dirty="0">
                <a:latin typeface="游明朝" panose="02020400000000000000" pitchFamily="18" charset="-128"/>
                <a:ea typeface="游明朝" panose="02020400000000000000" pitchFamily="18" charset="-128"/>
              </a:rPr>
              <a:t> は、日経 </a:t>
            </a:r>
            <a:r>
              <a:rPr kumimoji="0" lang="en-US" altLang="ja-JP" sz="1600" dirty="0" err="1">
                <a:latin typeface="游明朝" panose="02020400000000000000" pitchFamily="18" charset="-128"/>
                <a:ea typeface="游明朝" panose="02020400000000000000" pitchFamily="18" charset="-128"/>
              </a:rPr>
              <a:t>xTECH</a:t>
            </a:r>
            <a:r>
              <a:rPr kumimoji="0" lang="ja-JP" altLang="en-US" sz="1600" dirty="0">
                <a:latin typeface="游明朝" panose="02020400000000000000" pitchFamily="18" charset="-128"/>
                <a:ea typeface="游明朝" panose="02020400000000000000" pitchFamily="18" charset="-128"/>
              </a:rPr>
              <a:t>の約</a:t>
            </a:r>
            <a:r>
              <a:rPr kumimoji="0" lang="en-US" altLang="ja-JP" sz="1600" dirty="0">
                <a:latin typeface="游明朝" panose="02020400000000000000" pitchFamily="18" charset="-128"/>
                <a:ea typeface="游明朝" panose="02020400000000000000" pitchFamily="18" charset="-128"/>
              </a:rPr>
              <a:t>220</a:t>
            </a:r>
            <a:r>
              <a:rPr kumimoji="0" lang="ja-JP" altLang="en-US" sz="1600" dirty="0">
                <a:latin typeface="游明朝" panose="02020400000000000000" pitchFamily="18" charset="-128"/>
                <a:ea typeface="游明朝" panose="02020400000000000000" pitchFamily="18" charset="-128"/>
              </a:rPr>
              <a:t>万人の会員をベースに、</a:t>
            </a:r>
            <a:br>
              <a:rPr kumimoji="0" lang="en-US" altLang="ja-JP" sz="1600" dirty="0">
                <a:latin typeface="游明朝" panose="02020400000000000000" pitchFamily="18" charset="-128"/>
                <a:ea typeface="游明朝" panose="02020400000000000000" pitchFamily="18" charset="-128"/>
              </a:rPr>
            </a:br>
            <a:r>
              <a:rPr kumimoji="0" lang="ja-JP" altLang="en-US" sz="1600" dirty="0">
                <a:latin typeface="游明朝" panose="02020400000000000000" pitchFamily="18" charset="-128"/>
                <a:ea typeface="游明朝" panose="02020400000000000000" pitchFamily="18" charset="-128"/>
              </a:rPr>
              <a:t>貴社の求める見込顧客を効率的に獲得・提供する</a:t>
            </a:r>
            <a:r>
              <a:rPr kumimoji="0" lang="ja-JP" altLang="en-US" sz="1600" dirty="0">
                <a:solidFill>
                  <a:srgbClr val="E50065"/>
                </a:solidFill>
                <a:latin typeface="游明朝" panose="02020400000000000000" pitchFamily="18" charset="-128"/>
                <a:ea typeface="游明朝" panose="02020400000000000000" pitchFamily="18" charset="-128"/>
              </a:rPr>
              <a:t>リードジェネレーションサイト</a:t>
            </a:r>
            <a:r>
              <a:rPr kumimoji="0" lang="ja-JP" altLang="en-US" sz="1600" baseline="30000" dirty="0">
                <a:latin typeface="游明朝" panose="02020400000000000000" pitchFamily="18" charset="-128"/>
                <a:ea typeface="游明朝" panose="02020400000000000000" pitchFamily="18" charset="-128"/>
              </a:rPr>
              <a:t>＊</a:t>
            </a:r>
            <a:r>
              <a:rPr kumimoji="0" lang="ja-JP" altLang="en-US" sz="1600" dirty="0">
                <a:latin typeface="游明朝" panose="02020400000000000000" pitchFamily="18" charset="-128"/>
                <a:ea typeface="游明朝" panose="02020400000000000000" pitchFamily="18" charset="-128"/>
              </a:rPr>
              <a:t>です。</a:t>
            </a:r>
          </a:p>
        </p:txBody>
      </p:sp>
      <p:sp>
        <p:nvSpPr>
          <p:cNvPr id="67" name="正方形/長方形 66"/>
          <p:cNvSpPr/>
          <p:nvPr/>
        </p:nvSpPr>
        <p:spPr>
          <a:xfrm>
            <a:off x="212577" y="6155956"/>
            <a:ext cx="5388013" cy="372410"/>
          </a:xfrm>
          <a:prstGeom prst="rect">
            <a:avLst/>
          </a:prstGeom>
        </p:spPr>
        <p:txBody>
          <a:bodyPr wrap="none" anchor="b">
            <a:spAutoFit/>
          </a:bodyPr>
          <a:lstStyle/>
          <a:p>
            <a:pPr>
              <a:lnSpc>
                <a:spcPct val="130000"/>
              </a:lnSpc>
              <a:spcAft>
                <a:spcPts val="1000"/>
              </a:spcAft>
              <a:tabLst>
                <a:tab pos="85725" algn="l"/>
              </a:tabLst>
            </a:pPr>
            <a:r>
              <a:rPr kumimoji="0" lang="ja-JP" altLang="en-US" sz="700" dirty="0">
                <a:latin typeface="+mn-ea"/>
              </a:rPr>
              <a:t>＊リードジェネレーションとは･･･</a:t>
            </a:r>
            <a:br>
              <a:rPr kumimoji="0" lang="en-US" altLang="ja-JP" sz="700" dirty="0">
                <a:latin typeface="+mn-ea"/>
              </a:rPr>
            </a:br>
            <a:r>
              <a:rPr kumimoji="0" lang="en-US" altLang="ja-JP" sz="700" dirty="0">
                <a:latin typeface="+mn-ea"/>
              </a:rPr>
              <a:t>	</a:t>
            </a:r>
            <a:r>
              <a:rPr kumimoji="0" lang="ja-JP" altLang="en-US" sz="700" dirty="0">
                <a:latin typeface="+mn-ea"/>
              </a:rPr>
              <a:t>自社の製品・サービスの購入に関心を示す個人や企業を見込み顧客として集め、情報影響や提案をして購入につなげる活動</a:t>
            </a:r>
          </a:p>
        </p:txBody>
      </p:sp>
    </p:spTree>
    <p:extLst>
      <p:ext uri="{BB962C8B-B14F-4D97-AF65-F5344CB8AC3E}">
        <p14:creationId xmlns:p14="http://schemas.microsoft.com/office/powerpoint/2010/main" val="309685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3783728" cy="350865"/>
          </a:xfrm>
        </p:spPr>
        <p:txBody>
          <a:bodyPr/>
          <a:lstStyle/>
          <a:p>
            <a:pPr marL="719138"/>
            <a:r>
              <a:rPr lang="ja-JP" altLang="en-US" dirty="0"/>
              <a:t>圧倒的かつ良質な会員データベース</a:t>
            </a:r>
          </a:p>
        </p:txBody>
      </p:sp>
      <p:sp>
        <p:nvSpPr>
          <p:cNvPr id="26" name="正方形/長方形 25"/>
          <p:cNvSpPr/>
          <p:nvPr/>
        </p:nvSpPr>
        <p:spPr>
          <a:xfrm>
            <a:off x="344488" y="167315"/>
            <a:ext cx="630872" cy="221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000" b="1" dirty="0">
                <a:solidFill>
                  <a:schemeClr val="bg1"/>
                </a:solidFill>
              </a:rPr>
              <a:t>Point</a:t>
            </a:r>
            <a:r>
              <a:rPr kumimoji="0" lang="ja-JP" altLang="en-US" sz="1000" b="1" dirty="0">
                <a:solidFill>
                  <a:schemeClr val="bg1"/>
                </a:solidFill>
              </a:rPr>
              <a:t> ①</a:t>
            </a:r>
          </a:p>
        </p:txBody>
      </p:sp>
      <p:sp>
        <p:nvSpPr>
          <p:cNvPr id="55" name="テキスト ボックス 54"/>
          <p:cNvSpPr txBox="1"/>
          <p:nvPr/>
        </p:nvSpPr>
        <p:spPr>
          <a:xfrm>
            <a:off x="8337376" y="1969756"/>
            <a:ext cx="994183" cy="240963"/>
          </a:xfrm>
          <a:prstGeom prst="rect">
            <a:avLst/>
          </a:prstGeom>
          <a:noFill/>
        </p:spPr>
        <p:txBody>
          <a:bodyPr wrap="none" rtlCol="0">
            <a:spAutoFit/>
          </a:bodyPr>
          <a:lstStyle/>
          <a:p>
            <a:pPr algn="r">
              <a:lnSpc>
                <a:spcPct val="130000"/>
              </a:lnSpc>
            </a:pPr>
            <a:r>
              <a:rPr kumimoji="0" lang="en-US" altLang="ja-JP" sz="800" dirty="0">
                <a:solidFill>
                  <a:schemeClr val="tx1">
                    <a:lumMod val="50000"/>
                    <a:lumOff val="50000"/>
                  </a:schemeClr>
                </a:solidFill>
                <a:latin typeface="+mn-ea"/>
              </a:rPr>
              <a:t>※2018</a:t>
            </a:r>
            <a:r>
              <a:rPr kumimoji="0" lang="ja-JP" altLang="en-US" sz="800" dirty="0">
                <a:solidFill>
                  <a:schemeClr val="tx1">
                    <a:lumMod val="50000"/>
                    <a:lumOff val="50000"/>
                  </a:schemeClr>
                </a:solidFill>
                <a:latin typeface="+mn-ea"/>
              </a:rPr>
              <a:t>年</a:t>
            </a:r>
            <a:r>
              <a:rPr kumimoji="0" lang="en-US" altLang="ja-JP" sz="800" dirty="0">
                <a:solidFill>
                  <a:schemeClr val="tx1">
                    <a:lumMod val="50000"/>
                    <a:lumOff val="50000"/>
                  </a:schemeClr>
                </a:solidFill>
                <a:latin typeface="+mn-ea"/>
              </a:rPr>
              <a:t>5</a:t>
            </a:r>
            <a:r>
              <a:rPr kumimoji="0" lang="ja-JP" altLang="en-US" sz="800" dirty="0">
                <a:solidFill>
                  <a:schemeClr val="tx1">
                    <a:lumMod val="50000"/>
                    <a:lumOff val="50000"/>
                  </a:schemeClr>
                </a:solidFill>
                <a:latin typeface="+mn-ea"/>
              </a:rPr>
              <a:t>月現在</a:t>
            </a:r>
          </a:p>
        </p:txBody>
      </p:sp>
      <p:sp>
        <p:nvSpPr>
          <p:cNvPr id="63" name="テキスト ボックス 62"/>
          <p:cNvSpPr txBox="1"/>
          <p:nvPr/>
        </p:nvSpPr>
        <p:spPr>
          <a:xfrm>
            <a:off x="346638" y="698328"/>
            <a:ext cx="9212778" cy="412421"/>
          </a:xfrm>
          <a:prstGeom prst="rect">
            <a:avLst/>
          </a:prstGeom>
          <a:noFill/>
        </p:spPr>
        <p:txBody>
          <a:bodyPr wrap="none" rtlCol="0">
            <a:spAutoFit/>
          </a:bodyPr>
          <a:lstStyle/>
          <a:p>
            <a:pPr algn="ctr">
              <a:lnSpc>
                <a:spcPct val="130000"/>
              </a:lnSpc>
            </a:pPr>
            <a:r>
              <a:rPr kumimoji="0" lang="ja-JP" altLang="en-US" sz="1600" dirty="0">
                <a:latin typeface="游明朝" panose="02020400000000000000" pitchFamily="18" charset="-128"/>
                <a:ea typeface="游明朝" panose="02020400000000000000" pitchFamily="18" charset="-128"/>
              </a:rPr>
              <a:t>専門の技術分野に携わる質の高いビジネスパーソンデータを圧倒的ボリュームで保有しています。</a:t>
            </a:r>
          </a:p>
        </p:txBody>
      </p:sp>
      <p:sp>
        <p:nvSpPr>
          <p:cNvPr id="5" name="正方形/長方形 4"/>
          <p:cNvSpPr/>
          <p:nvPr/>
        </p:nvSpPr>
        <p:spPr>
          <a:xfrm>
            <a:off x="1568624" y="1398837"/>
            <a:ext cx="6768752" cy="811882"/>
          </a:xfrm>
          <a:prstGeom prst="rect">
            <a:avLst/>
          </a:prstGeom>
          <a:noFill/>
          <a:ln w="952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600" dirty="0">
                <a:solidFill>
                  <a:srgbClr val="E50065"/>
                </a:solidFill>
                <a:latin typeface="游明朝" panose="02020400000000000000" pitchFamily="18" charset="-128"/>
                <a:ea typeface="游明朝" panose="02020400000000000000" pitchFamily="18" charset="-128"/>
              </a:rPr>
              <a:t>日経 </a:t>
            </a:r>
            <a:r>
              <a:rPr kumimoji="0" lang="en-US" altLang="ja-JP" sz="1600" dirty="0" err="1">
                <a:solidFill>
                  <a:srgbClr val="E50065"/>
                </a:solidFill>
                <a:latin typeface="游明朝" panose="02020400000000000000" pitchFamily="18" charset="-128"/>
                <a:ea typeface="游明朝" panose="02020400000000000000" pitchFamily="18" charset="-128"/>
              </a:rPr>
              <a:t>xTECH</a:t>
            </a:r>
            <a:r>
              <a:rPr kumimoji="0" lang="ja-JP" altLang="en-US" sz="1600" dirty="0">
                <a:solidFill>
                  <a:srgbClr val="E50065"/>
                </a:solidFill>
                <a:latin typeface="游明朝" panose="02020400000000000000" pitchFamily="18" charset="-128"/>
                <a:ea typeface="游明朝" panose="02020400000000000000" pitchFamily="18" charset="-128"/>
              </a:rPr>
              <a:t> 会員：</a:t>
            </a:r>
            <a:r>
              <a:rPr kumimoji="0" lang="en-US" altLang="ja-JP" sz="1600" dirty="0">
                <a:solidFill>
                  <a:srgbClr val="E50065"/>
                </a:solidFill>
                <a:latin typeface="游明朝" panose="02020400000000000000" pitchFamily="18" charset="-128"/>
                <a:ea typeface="游明朝" panose="02020400000000000000" pitchFamily="18" charset="-128"/>
              </a:rPr>
              <a:t>2,205,387</a:t>
            </a:r>
            <a:r>
              <a:rPr kumimoji="0" lang="ja-JP" altLang="en-US" sz="1600" dirty="0">
                <a:solidFill>
                  <a:srgbClr val="E50065"/>
                </a:solidFill>
                <a:latin typeface="游明朝" panose="02020400000000000000" pitchFamily="18" charset="-128"/>
                <a:ea typeface="游明朝" panose="02020400000000000000" pitchFamily="18" charset="-128"/>
              </a:rPr>
              <a:t> </a:t>
            </a:r>
            <a:r>
              <a:rPr kumimoji="0" lang="ja-JP" altLang="en-US" sz="1050" dirty="0">
                <a:solidFill>
                  <a:srgbClr val="E50065"/>
                </a:solidFill>
                <a:latin typeface="游明朝" panose="02020400000000000000" pitchFamily="18" charset="-128"/>
                <a:ea typeface="游明朝" panose="02020400000000000000" pitchFamily="18" charset="-128"/>
              </a:rPr>
              <a:t>人</a:t>
            </a:r>
            <a:r>
              <a:rPr kumimoji="0" lang="ja-JP" altLang="en-US" sz="1600" dirty="0">
                <a:solidFill>
                  <a:srgbClr val="E50065"/>
                </a:solidFill>
                <a:latin typeface="游明朝" panose="02020400000000000000" pitchFamily="18" charset="-128"/>
                <a:ea typeface="游明朝" panose="02020400000000000000" pitchFamily="18" charset="-128"/>
              </a:rPr>
              <a:t>   月間トータル</a:t>
            </a:r>
            <a:r>
              <a:rPr kumimoji="0" lang="en-US" altLang="ja-JP" sz="1600" dirty="0">
                <a:solidFill>
                  <a:srgbClr val="E50065"/>
                </a:solidFill>
                <a:latin typeface="游明朝" panose="02020400000000000000" pitchFamily="18" charset="-128"/>
                <a:ea typeface="游明朝" panose="02020400000000000000" pitchFamily="18" charset="-128"/>
              </a:rPr>
              <a:t>PV</a:t>
            </a:r>
            <a:r>
              <a:rPr kumimoji="0" lang="ja-JP" altLang="en-US" sz="1600" dirty="0">
                <a:solidFill>
                  <a:srgbClr val="E50065"/>
                </a:solidFill>
                <a:latin typeface="游明朝" panose="02020400000000000000" pitchFamily="18" charset="-128"/>
                <a:ea typeface="游明朝" panose="02020400000000000000" pitchFamily="18" charset="-128"/>
              </a:rPr>
              <a:t>：</a:t>
            </a:r>
            <a:r>
              <a:rPr kumimoji="0" lang="en-US" altLang="ja-JP" sz="1600" dirty="0">
                <a:solidFill>
                  <a:srgbClr val="E50065"/>
                </a:solidFill>
                <a:latin typeface="游明朝" panose="02020400000000000000" pitchFamily="18" charset="-128"/>
                <a:ea typeface="游明朝" panose="02020400000000000000" pitchFamily="18" charset="-128"/>
              </a:rPr>
              <a:t>20,120,330</a:t>
            </a:r>
            <a:r>
              <a:rPr kumimoji="0" lang="ja-JP" altLang="en-US" sz="1600" dirty="0">
                <a:solidFill>
                  <a:srgbClr val="E50065"/>
                </a:solidFill>
                <a:latin typeface="游明朝" panose="02020400000000000000" pitchFamily="18" charset="-128"/>
                <a:ea typeface="游明朝" panose="02020400000000000000" pitchFamily="18" charset="-128"/>
              </a:rPr>
              <a:t> </a:t>
            </a:r>
            <a:r>
              <a:rPr kumimoji="0" lang="en-US" altLang="ja-JP" sz="1050" dirty="0">
                <a:solidFill>
                  <a:srgbClr val="E50065"/>
                </a:solidFill>
                <a:latin typeface="游明朝" panose="02020400000000000000" pitchFamily="18" charset="-128"/>
                <a:ea typeface="游明朝" panose="02020400000000000000" pitchFamily="18" charset="-128"/>
              </a:rPr>
              <a:t>PV</a:t>
            </a:r>
            <a:endParaRPr kumimoji="0" lang="ja-JP" altLang="en-US" sz="1050" dirty="0">
              <a:solidFill>
                <a:srgbClr val="E50065"/>
              </a:solidFill>
              <a:latin typeface="游明朝" panose="02020400000000000000" pitchFamily="18" charset="-128"/>
              <a:ea typeface="游明朝" panose="02020400000000000000" pitchFamily="18" charset="-128"/>
            </a:endParaRPr>
          </a:p>
        </p:txBody>
      </p:sp>
      <p:sp>
        <p:nvSpPr>
          <p:cNvPr id="20" name="テキスト ボックス 19">
            <a:extLst>
              <a:ext uri="{FF2B5EF4-FFF2-40B4-BE49-F238E27FC236}">
                <a16:creationId xmlns:a16="http://schemas.microsoft.com/office/drawing/2014/main" id="{40C45046-9674-4D5D-92E8-536A3037E018}"/>
              </a:ext>
            </a:extLst>
          </p:cNvPr>
          <p:cNvSpPr txBox="1"/>
          <p:nvPr/>
        </p:nvSpPr>
        <p:spPr>
          <a:xfrm>
            <a:off x="1079116" y="2752492"/>
            <a:ext cx="1736373" cy="532453"/>
          </a:xfrm>
          <a:prstGeom prst="rect">
            <a:avLst/>
          </a:prstGeom>
          <a:noFill/>
        </p:spPr>
        <p:txBody>
          <a:bodyPr wrap="none" rtlCol="0">
            <a:spAutoFit/>
          </a:bodyPr>
          <a:lstStyle/>
          <a:p>
            <a:pPr algn="ctr">
              <a:lnSpc>
                <a:spcPct val="130000"/>
              </a:lnSpc>
            </a:pPr>
            <a:r>
              <a:rPr lang="ja-JP" altLang="en-US" sz="1100" b="1" dirty="0">
                <a:latin typeface="+mn-ea"/>
              </a:rPr>
              <a:t>製造、</a:t>
            </a:r>
            <a:r>
              <a:rPr lang="en-US" altLang="ja-JP" sz="1100" b="1" dirty="0">
                <a:latin typeface="+mn-ea"/>
              </a:rPr>
              <a:t>IT</a:t>
            </a:r>
            <a:r>
              <a:rPr lang="ja-JP" altLang="en-US" sz="1100" b="1" dirty="0" err="1">
                <a:latin typeface="+mn-ea"/>
              </a:rPr>
              <a:t>、</a:t>
            </a:r>
            <a:r>
              <a:rPr lang="ja-JP" altLang="en-US" sz="1100" b="1" dirty="0">
                <a:latin typeface="+mn-ea"/>
              </a:rPr>
              <a:t>建設を中心に</a:t>
            </a:r>
            <a:br>
              <a:rPr lang="en-US" altLang="ja-JP" sz="1100" b="1" dirty="0">
                <a:latin typeface="+mn-ea"/>
              </a:rPr>
            </a:br>
            <a:r>
              <a:rPr lang="ja-JP" altLang="en-US" sz="1100" b="1" dirty="0">
                <a:latin typeface="+mn-ea"/>
              </a:rPr>
              <a:t>幅広い業種の読者が閲覧</a:t>
            </a:r>
            <a:endParaRPr kumimoji="1" lang="ja-JP" altLang="en-US" sz="1100" b="1" dirty="0">
              <a:latin typeface="+mn-ea"/>
            </a:endParaRPr>
          </a:p>
        </p:txBody>
      </p:sp>
      <p:grpSp>
        <p:nvGrpSpPr>
          <p:cNvPr id="35" name="グループ化 34">
            <a:extLst>
              <a:ext uri="{FF2B5EF4-FFF2-40B4-BE49-F238E27FC236}">
                <a16:creationId xmlns:a16="http://schemas.microsoft.com/office/drawing/2014/main" id="{6C732739-5CC5-409A-9BCD-B13F7D01DE01}"/>
              </a:ext>
            </a:extLst>
          </p:cNvPr>
          <p:cNvGrpSpPr/>
          <p:nvPr/>
        </p:nvGrpSpPr>
        <p:grpSpPr>
          <a:xfrm>
            <a:off x="17372" y="3611846"/>
            <a:ext cx="3232209" cy="2359741"/>
            <a:chOff x="17372" y="3611846"/>
            <a:chExt cx="3232209" cy="2359741"/>
          </a:xfrm>
        </p:grpSpPr>
        <p:graphicFrame>
          <p:nvGraphicFramePr>
            <p:cNvPr id="9" name="グラフ 8">
              <a:extLst>
                <a:ext uri="{FF2B5EF4-FFF2-40B4-BE49-F238E27FC236}">
                  <a16:creationId xmlns:a16="http://schemas.microsoft.com/office/drawing/2014/main" id="{20A12CD7-34EF-441D-B498-1EC880065649}"/>
                </a:ext>
              </a:extLst>
            </p:cNvPr>
            <p:cNvGraphicFramePr>
              <a:graphicFrameLocks/>
            </p:cNvGraphicFramePr>
            <p:nvPr>
              <p:extLst>
                <p:ext uri="{D42A27DB-BD31-4B8C-83A1-F6EECF244321}">
                  <p14:modId xmlns:p14="http://schemas.microsoft.com/office/powerpoint/2010/main" val="246236053"/>
                </p:ext>
              </p:extLst>
            </p:nvPr>
          </p:nvGraphicFramePr>
          <p:xfrm>
            <a:off x="960040" y="3611846"/>
            <a:ext cx="1982838" cy="2359741"/>
          </p:xfrm>
          <a:graphic>
            <a:graphicData uri="http://schemas.openxmlformats.org/drawingml/2006/chart">
              <c:chart xmlns:c="http://schemas.openxmlformats.org/drawingml/2006/chart" xmlns:r="http://schemas.openxmlformats.org/officeDocument/2006/relationships" r:id="rId2"/>
            </a:graphicData>
          </a:graphic>
        </p:graphicFrame>
        <p:sp>
          <p:nvSpPr>
            <p:cNvPr id="13" name="円/楕円 8">
              <a:extLst>
                <a:ext uri="{FF2B5EF4-FFF2-40B4-BE49-F238E27FC236}">
                  <a16:creationId xmlns:a16="http://schemas.microsoft.com/office/drawing/2014/main" id="{9813323C-B90F-47F1-A92E-EC46CF64C785}"/>
                </a:ext>
              </a:extLst>
            </p:cNvPr>
            <p:cNvSpPr/>
            <p:nvPr/>
          </p:nvSpPr>
          <p:spPr>
            <a:xfrm>
              <a:off x="1283296" y="4123555"/>
              <a:ext cx="1336326" cy="1336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20000"/>
                </a:lnSpc>
              </a:pPr>
              <a:r>
                <a:rPr kumimoji="0" lang="ja-JP" altLang="en-US" sz="1100" dirty="0">
                  <a:solidFill>
                    <a:schemeClr val="tx1"/>
                  </a:solidFill>
                </a:rPr>
                <a:t>業　種</a:t>
              </a:r>
            </a:p>
          </p:txBody>
        </p:sp>
        <p:sp>
          <p:nvSpPr>
            <p:cNvPr id="16" name="テキスト ボックス 15">
              <a:extLst>
                <a:ext uri="{FF2B5EF4-FFF2-40B4-BE49-F238E27FC236}">
                  <a16:creationId xmlns:a16="http://schemas.microsoft.com/office/drawing/2014/main" id="{D7EED638-49E9-43CD-8AE3-6BB4B3899B57}"/>
                </a:ext>
              </a:extLst>
            </p:cNvPr>
            <p:cNvSpPr txBox="1"/>
            <p:nvPr/>
          </p:nvSpPr>
          <p:spPr>
            <a:xfrm>
              <a:off x="2570229" y="4209649"/>
              <a:ext cx="530915" cy="415370"/>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製造</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28.7</a:t>
              </a:r>
              <a:r>
                <a:rPr kumimoji="0" lang="ja-JP" altLang="en-US" sz="900" b="1" dirty="0">
                  <a:solidFill>
                    <a:schemeClr val="bg1"/>
                  </a:solidFill>
                  <a:effectLst>
                    <a:glow rad="127000">
                      <a:srgbClr val="E50065"/>
                    </a:glow>
                  </a:effectLst>
                  <a:latin typeface="+mn-ea"/>
                </a:rPr>
                <a:t>％</a:t>
              </a:r>
            </a:p>
          </p:txBody>
        </p:sp>
        <p:sp>
          <p:nvSpPr>
            <p:cNvPr id="17" name="テキスト ボックス 16">
              <a:extLst>
                <a:ext uri="{FF2B5EF4-FFF2-40B4-BE49-F238E27FC236}">
                  <a16:creationId xmlns:a16="http://schemas.microsoft.com/office/drawing/2014/main" id="{AB6A8576-44E9-4C2F-BB42-2CD5B8D95E99}"/>
                </a:ext>
              </a:extLst>
            </p:cNvPr>
            <p:cNvSpPr txBox="1"/>
            <p:nvPr/>
          </p:nvSpPr>
          <p:spPr>
            <a:xfrm>
              <a:off x="1276573" y="3895717"/>
              <a:ext cx="415498" cy="313932"/>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effectLst/>
                  <a:latin typeface="+mn-ea"/>
                </a:rPr>
                <a:t>その他</a:t>
              </a:r>
              <a:br>
                <a:rPr kumimoji="0" lang="en-US" altLang="ja-JP" sz="600" dirty="0">
                  <a:solidFill>
                    <a:schemeClr val="tx1">
                      <a:lumMod val="75000"/>
                      <a:lumOff val="25000"/>
                    </a:schemeClr>
                  </a:solidFill>
                  <a:effectLst/>
                  <a:latin typeface="+mn-ea"/>
                </a:rPr>
              </a:br>
              <a:r>
                <a:rPr kumimoji="0" lang="en-US" altLang="ja-JP" sz="600" dirty="0">
                  <a:solidFill>
                    <a:schemeClr val="tx1">
                      <a:lumMod val="75000"/>
                      <a:lumOff val="25000"/>
                    </a:schemeClr>
                  </a:solidFill>
                  <a:effectLst/>
                  <a:latin typeface="+mn-ea"/>
                </a:rPr>
                <a:t>16.4</a:t>
              </a:r>
              <a:r>
                <a:rPr kumimoji="0" lang="ja-JP" altLang="en-US" sz="600" dirty="0">
                  <a:solidFill>
                    <a:schemeClr val="tx1">
                      <a:lumMod val="75000"/>
                      <a:lumOff val="25000"/>
                    </a:schemeClr>
                  </a:solidFill>
                  <a:effectLst/>
                  <a:latin typeface="+mn-ea"/>
                </a:rPr>
                <a:t>％</a:t>
              </a:r>
            </a:p>
          </p:txBody>
        </p:sp>
        <p:sp>
          <p:nvSpPr>
            <p:cNvPr id="18" name="テキスト ボックス 17">
              <a:extLst>
                <a:ext uri="{FF2B5EF4-FFF2-40B4-BE49-F238E27FC236}">
                  <a16:creationId xmlns:a16="http://schemas.microsoft.com/office/drawing/2014/main" id="{6D1D1630-F826-44B2-B4A2-DB42C3DE27A7}"/>
                </a:ext>
              </a:extLst>
            </p:cNvPr>
            <p:cNvSpPr txBox="1"/>
            <p:nvPr/>
          </p:nvSpPr>
          <p:spPr>
            <a:xfrm>
              <a:off x="2260208" y="5300362"/>
              <a:ext cx="989373" cy="581569"/>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情報処理、</a:t>
              </a:r>
              <a:r>
                <a:rPr kumimoji="0" lang="en-US" altLang="ja-JP" sz="900" b="1" dirty="0">
                  <a:solidFill>
                    <a:schemeClr val="bg1"/>
                  </a:solidFill>
                  <a:effectLst>
                    <a:glow rad="127000">
                      <a:srgbClr val="E50065"/>
                    </a:glow>
                  </a:effectLst>
                  <a:latin typeface="+mn-ea"/>
                </a:rPr>
                <a:t>SI</a:t>
              </a:r>
              <a:r>
                <a:rPr kumimoji="0" lang="ja-JP" altLang="en-US" sz="900" b="1" dirty="0" err="1">
                  <a:solidFill>
                    <a:schemeClr val="bg1"/>
                  </a:solidFill>
                  <a:effectLst>
                    <a:glow rad="127000">
                      <a:srgbClr val="E50065"/>
                    </a:glow>
                  </a:effectLst>
                  <a:latin typeface="+mn-ea"/>
                </a:rPr>
                <a:t>、</a:t>
              </a:r>
              <a:br>
                <a:rPr kumimoji="0" lang="en-US" altLang="ja-JP" sz="900" b="1" dirty="0">
                  <a:solidFill>
                    <a:schemeClr val="bg1"/>
                  </a:solidFill>
                  <a:effectLst>
                    <a:glow rad="127000">
                      <a:srgbClr val="E50065"/>
                    </a:glow>
                  </a:effectLst>
                  <a:latin typeface="+mn-ea"/>
                </a:rPr>
              </a:br>
              <a:r>
                <a:rPr kumimoji="0" lang="ja-JP" altLang="en-US" sz="900" b="1" dirty="0">
                  <a:solidFill>
                    <a:schemeClr val="bg1"/>
                  </a:solidFill>
                  <a:effectLst>
                    <a:glow rad="127000">
                      <a:srgbClr val="E50065"/>
                    </a:glow>
                  </a:effectLst>
                  <a:latin typeface="+mn-ea"/>
                </a:rPr>
                <a:t>ソフトウェア</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22.5</a:t>
              </a:r>
              <a:r>
                <a:rPr kumimoji="0" lang="ja-JP" altLang="en-US" sz="900" b="1" dirty="0">
                  <a:solidFill>
                    <a:schemeClr val="bg1"/>
                  </a:solidFill>
                  <a:effectLst>
                    <a:glow rad="127000">
                      <a:srgbClr val="E50065"/>
                    </a:glow>
                  </a:effectLst>
                  <a:latin typeface="+mn-ea"/>
                </a:rPr>
                <a:t>％</a:t>
              </a:r>
            </a:p>
          </p:txBody>
        </p:sp>
        <p:sp>
          <p:nvSpPr>
            <p:cNvPr id="19" name="テキスト ボックス 18">
              <a:extLst>
                <a:ext uri="{FF2B5EF4-FFF2-40B4-BE49-F238E27FC236}">
                  <a16:creationId xmlns:a16="http://schemas.microsoft.com/office/drawing/2014/main" id="{B9955BB4-4F29-42BB-84C6-22F189B439E6}"/>
                </a:ext>
              </a:extLst>
            </p:cNvPr>
            <p:cNvSpPr txBox="1"/>
            <p:nvPr/>
          </p:nvSpPr>
          <p:spPr>
            <a:xfrm>
              <a:off x="1438889" y="5494873"/>
              <a:ext cx="463588" cy="415370"/>
            </a:xfrm>
            <a:prstGeom prst="rect">
              <a:avLst/>
            </a:prstGeom>
            <a:noFill/>
          </p:spPr>
          <p:txBody>
            <a:bodyPr wrap="none" rtlCol="0">
              <a:spAutoFit/>
            </a:bodyPr>
            <a:lstStyle/>
            <a:p>
              <a:pPr algn="r">
                <a:lnSpc>
                  <a:spcPct val="120000"/>
                </a:lnSpc>
              </a:pPr>
              <a:r>
                <a:rPr kumimoji="0" lang="ja-JP" altLang="en-US" sz="900" b="1" dirty="0">
                  <a:solidFill>
                    <a:schemeClr val="bg1"/>
                  </a:solidFill>
                  <a:effectLst>
                    <a:glow rad="127000">
                      <a:srgbClr val="E50065"/>
                    </a:glow>
                  </a:effectLst>
                  <a:latin typeface="+mn-ea"/>
                </a:rPr>
                <a:t>建設</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7.1</a:t>
              </a:r>
              <a:r>
                <a:rPr kumimoji="0" lang="ja-JP" altLang="en-US" sz="900" b="1" dirty="0">
                  <a:solidFill>
                    <a:schemeClr val="bg1"/>
                  </a:solidFill>
                  <a:effectLst>
                    <a:glow rad="127000">
                      <a:srgbClr val="E50065"/>
                    </a:glow>
                  </a:effectLst>
                  <a:latin typeface="+mn-ea"/>
                </a:rPr>
                <a:t>％</a:t>
              </a:r>
            </a:p>
          </p:txBody>
        </p:sp>
        <p:sp>
          <p:nvSpPr>
            <p:cNvPr id="21" name="テキスト ボックス 20">
              <a:extLst>
                <a:ext uri="{FF2B5EF4-FFF2-40B4-BE49-F238E27FC236}">
                  <a16:creationId xmlns:a16="http://schemas.microsoft.com/office/drawing/2014/main" id="{BFC0CD2E-97EF-447B-8CE9-ED5C411D76DA}"/>
                </a:ext>
              </a:extLst>
            </p:cNvPr>
            <p:cNvSpPr txBox="1"/>
            <p:nvPr/>
          </p:nvSpPr>
          <p:spPr>
            <a:xfrm>
              <a:off x="519502" y="5436944"/>
              <a:ext cx="1005403"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卸売・小売・商業 </a:t>
              </a:r>
              <a:r>
                <a:rPr kumimoji="0" lang="en-US" altLang="ja-JP" sz="600" dirty="0">
                  <a:solidFill>
                    <a:schemeClr val="tx1">
                      <a:lumMod val="75000"/>
                      <a:lumOff val="25000"/>
                    </a:schemeClr>
                  </a:solidFill>
                  <a:effectLst/>
                  <a:latin typeface="+mn-ea"/>
                </a:rPr>
                <a:t>4.6</a:t>
              </a:r>
              <a:r>
                <a:rPr kumimoji="0" lang="ja-JP" altLang="en-US" sz="600" dirty="0">
                  <a:solidFill>
                    <a:schemeClr val="tx1">
                      <a:lumMod val="75000"/>
                      <a:lumOff val="25000"/>
                    </a:schemeClr>
                  </a:solidFill>
                  <a:effectLst/>
                  <a:latin typeface="+mn-ea"/>
                </a:rPr>
                <a:t>％</a:t>
              </a:r>
            </a:p>
          </p:txBody>
        </p:sp>
        <p:sp>
          <p:nvSpPr>
            <p:cNvPr id="22" name="テキスト ボックス 21">
              <a:extLst>
                <a:ext uri="{FF2B5EF4-FFF2-40B4-BE49-F238E27FC236}">
                  <a16:creationId xmlns:a16="http://schemas.microsoft.com/office/drawing/2014/main" id="{73289487-8EDE-456C-B9BC-1FC30CC336B4}"/>
                </a:ext>
              </a:extLst>
            </p:cNvPr>
            <p:cNvSpPr txBox="1"/>
            <p:nvPr/>
          </p:nvSpPr>
          <p:spPr>
            <a:xfrm>
              <a:off x="659924" y="5239839"/>
              <a:ext cx="697627"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サービス </a:t>
              </a:r>
              <a:r>
                <a:rPr kumimoji="0" lang="en-US" altLang="ja-JP" sz="600" dirty="0">
                  <a:solidFill>
                    <a:schemeClr val="tx1">
                      <a:lumMod val="75000"/>
                      <a:lumOff val="25000"/>
                    </a:schemeClr>
                  </a:solidFill>
                  <a:effectLst/>
                  <a:latin typeface="+mn-ea"/>
                </a:rPr>
                <a:t>3.9</a:t>
              </a:r>
              <a:r>
                <a:rPr kumimoji="0" lang="ja-JP" altLang="en-US" sz="600" dirty="0">
                  <a:solidFill>
                    <a:schemeClr val="tx1">
                      <a:lumMod val="75000"/>
                      <a:lumOff val="25000"/>
                    </a:schemeClr>
                  </a:solidFill>
                  <a:effectLst/>
                  <a:latin typeface="+mn-ea"/>
                </a:rPr>
                <a:t>％</a:t>
              </a:r>
            </a:p>
          </p:txBody>
        </p:sp>
        <p:sp>
          <p:nvSpPr>
            <p:cNvPr id="23" name="テキスト ボックス 22">
              <a:extLst>
                <a:ext uri="{FF2B5EF4-FFF2-40B4-BE49-F238E27FC236}">
                  <a16:creationId xmlns:a16="http://schemas.microsoft.com/office/drawing/2014/main" id="{321847B7-E7A1-4AF0-B5E5-D95AFEAAADE7}"/>
                </a:ext>
              </a:extLst>
            </p:cNvPr>
            <p:cNvSpPr txBox="1"/>
            <p:nvPr/>
          </p:nvSpPr>
          <p:spPr>
            <a:xfrm>
              <a:off x="376334" y="5063472"/>
              <a:ext cx="851515"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通信サービス </a:t>
              </a:r>
              <a:r>
                <a:rPr kumimoji="0" lang="en-US" altLang="ja-JP" sz="600" dirty="0">
                  <a:solidFill>
                    <a:schemeClr val="tx1">
                      <a:lumMod val="75000"/>
                      <a:lumOff val="25000"/>
                    </a:schemeClr>
                  </a:solidFill>
                  <a:effectLst/>
                  <a:latin typeface="+mn-ea"/>
                </a:rPr>
                <a:t>3.9</a:t>
              </a:r>
              <a:r>
                <a:rPr kumimoji="0" lang="ja-JP" altLang="en-US" sz="600" dirty="0">
                  <a:solidFill>
                    <a:schemeClr val="tx1">
                      <a:lumMod val="75000"/>
                      <a:lumOff val="25000"/>
                    </a:schemeClr>
                  </a:solidFill>
                  <a:effectLst/>
                  <a:latin typeface="+mn-ea"/>
                </a:rPr>
                <a:t>％</a:t>
              </a:r>
            </a:p>
          </p:txBody>
        </p:sp>
        <p:sp>
          <p:nvSpPr>
            <p:cNvPr id="24" name="テキスト ボックス 23">
              <a:extLst>
                <a:ext uri="{FF2B5EF4-FFF2-40B4-BE49-F238E27FC236}">
                  <a16:creationId xmlns:a16="http://schemas.microsoft.com/office/drawing/2014/main" id="{EE341BC1-ACDF-4449-B256-84F29F4B8F6E}"/>
                </a:ext>
              </a:extLst>
            </p:cNvPr>
            <p:cNvSpPr txBox="1"/>
            <p:nvPr/>
          </p:nvSpPr>
          <p:spPr>
            <a:xfrm>
              <a:off x="110195" y="4853546"/>
              <a:ext cx="1082348"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教育・教育学習支援 </a:t>
              </a:r>
              <a:r>
                <a:rPr kumimoji="0" lang="en-US" altLang="ja-JP" sz="600" dirty="0">
                  <a:solidFill>
                    <a:schemeClr val="tx1">
                      <a:lumMod val="75000"/>
                      <a:lumOff val="25000"/>
                    </a:schemeClr>
                  </a:solidFill>
                  <a:effectLst/>
                  <a:latin typeface="+mn-ea"/>
                </a:rPr>
                <a:t>2.9</a:t>
              </a:r>
              <a:r>
                <a:rPr kumimoji="0" lang="ja-JP" altLang="en-US" sz="600" dirty="0">
                  <a:solidFill>
                    <a:schemeClr val="tx1">
                      <a:lumMod val="75000"/>
                      <a:lumOff val="25000"/>
                    </a:schemeClr>
                  </a:solidFill>
                  <a:effectLst/>
                  <a:latin typeface="+mn-ea"/>
                </a:rPr>
                <a:t>％</a:t>
              </a:r>
            </a:p>
          </p:txBody>
        </p:sp>
        <p:sp>
          <p:nvSpPr>
            <p:cNvPr id="25" name="テキスト ボックス 24">
              <a:extLst>
                <a:ext uri="{FF2B5EF4-FFF2-40B4-BE49-F238E27FC236}">
                  <a16:creationId xmlns:a16="http://schemas.microsoft.com/office/drawing/2014/main" id="{FEBAC64D-EF29-46E9-B15C-B9A52429F04C}"/>
                </a:ext>
              </a:extLst>
            </p:cNvPr>
            <p:cNvSpPr txBox="1"/>
            <p:nvPr/>
          </p:nvSpPr>
          <p:spPr>
            <a:xfrm>
              <a:off x="17372" y="4724079"/>
              <a:ext cx="1159293"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コンサル・会計・法律 </a:t>
              </a:r>
              <a:r>
                <a:rPr kumimoji="0" lang="en-US" altLang="ja-JP" sz="600" dirty="0">
                  <a:solidFill>
                    <a:schemeClr val="tx1">
                      <a:lumMod val="75000"/>
                      <a:lumOff val="25000"/>
                    </a:schemeClr>
                  </a:solidFill>
                  <a:effectLst/>
                  <a:latin typeface="+mn-ea"/>
                </a:rPr>
                <a:t>2.3</a:t>
              </a:r>
              <a:r>
                <a:rPr kumimoji="0" lang="ja-JP" altLang="en-US" sz="600" dirty="0">
                  <a:solidFill>
                    <a:schemeClr val="tx1">
                      <a:lumMod val="75000"/>
                      <a:lumOff val="25000"/>
                    </a:schemeClr>
                  </a:solidFill>
                  <a:effectLst/>
                  <a:latin typeface="+mn-ea"/>
                </a:rPr>
                <a:t>％</a:t>
              </a:r>
            </a:p>
          </p:txBody>
        </p:sp>
        <p:sp>
          <p:nvSpPr>
            <p:cNvPr id="27" name="テキスト ボックス 26">
              <a:extLst>
                <a:ext uri="{FF2B5EF4-FFF2-40B4-BE49-F238E27FC236}">
                  <a16:creationId xmlns:a16="http://schemas.microsoft.com/office/drawing/2014/main" id="{FED97543-E217-4434-8158-1877DE2CFCC1}"/>
                </a:ext>
              </a:extLst>
            </p:cNvPr>
            <p:cNvSpPr txBox="1"/>
            <p:nvPr/>
          </p:nvSpPr>
          <p:spPr>
            <a:xfrm>
              <a:off x="192182" y="4583969"/>
              <a:ext cx="1005404"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金融・証券・保険 </a:t>
              </a:r>
              <a:r>
                <a:rPr kumimoji="0" lang="en-US" altLang="ja-JP" sz="600" dirty="0">
                  <a:solidFill>
                    <a:schemeClr val="tx1">
                      <a:lumMod val="75000"/>
                      <a:lumOff val="25000"/>
                    </a:schemeClr>
                  </a:solidFill>
                  <a:effectLst/>
                  <a:latin typeface="+mn-ea"/>
                </a:rPr>
                <a:t>2.2</a:t>
              </a:r>
              <a:r>
                <a:rPr kumimoji="0" lang="ja-JP" altLang="en-US" sz="600" dirty="0">
                  <a:solidFill>
                    <a:schemeClr val="tx1">
                      <a:lumMod val="75000"/>
                      <a:lumOff val="25000"/>
                    </a:schemeClr>
                  </a:solidFill>
                  <a:effectLst/>
                  <a:latin typeface="+mn-ea"/>
                </a:rPr>
                <a:t>％</a:t>
              </a:r>
            </a:p>
          </p:txBody>
        </p:sp>
        <p:sp>
          <p:nvSpPr>
            <p:cNvPr id="28" name="テキスト ボックス 27">
              <a:extLst>
                <a:ext uri="{FF2B5EF4-FFF2-40B4-BE49-F238E27FC236}">
                  <a16:creationId xmlns:a16="http://schemas.microsoft.com/office/drawing/2014/main" id="{BF9EEA47-D563-4227-AC5F-D0AF7E3F23F8}"/>
                </a:ext>
              </a:extLst>
            </p:cNvPr>
            <p:cNvSpPr txBox="1"/>
            <p:nvPr/>
          </p:nvSpPr>
          <p:spPr>
            <a:xfrm>
              <a:off x="590050" y="4463927"/>
              <a:ext cx="620684"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公務員 </a:t>
              </a:r>
              <a:r>
                <a:rPr kumimoji="0" lang="en-US" altLang="ja-JP" sz="600" dirty="0">
                  <a:solidFill>
                    <a:schemeClr val="tx1">
                      <a:lumMod val="75000"/>
                      <a:lumOff val="25000"/>
                    </a:schemeClr>
                  </a:solidFill>
                  <a:effectLst/>
                  <a:latin typeface="+mn-ea"/>
                </a:rPr>
                <a:t>2.0</a:t>
              </a:r>
              <a:r>
                <a:rPr kumimoji="0" lang="ja-JP" altLang="en-US" sz="600" dirty="0">
                  <a:solidFill>
                    <a:schemeClr val="tx1">
                      <a:lumMod val="75000"/>
                      <a:lumOff val="25000"/>
                    </a:schemeClr>
                  </a:solidFill>
                  <a:effectLst/>
                  <a:latin typeface="+mn-ea"/>
                </a:rPr>
                <a:t>％</a:t>
              </a:r>
            </a:p>
          </p:txBody>
        </p:sp>
        <p:sp>
          <p:nvSpPr>
            <p:cNvPr id="29" name="テキスト ボックス 28">
              <a:extLst>
                <a:ext uri="{FF2B5EF4-FFF2-40B4-BE49-F238E27FC236}">
                  <a16:creationId xmlns:a16="http://schemas.microsoft.com/office/drawing/2014/main" id="{27AEB66D-E7C6-4A7C-9F1D-AB5547069C0C}"/>
                </a:ext>
              </a:extLst>
            </p:cNvPr>
            <p:cNvSpPr txBox="1"/>
            <p:nvPr/>
          </p:nvSpPr>
          <p:spPr>
            <a:xfrm>
              <a:off x="245058" y="4090455"/>
              <a:ext cx="928459"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農林水産・鉱業 </a:t>
              </a:r>
              <a:r>
                <a:rPr kumimoji="0" lang="en-US" altLang="ja-JP" sz="600" dirty="0">
                  <a:solidFill>
                    <a:schemeClr val="tx1">
                      <a:lumMod val="75000"/>
                      <a:lumOff val="25000"/>
                    </a:schemeClr>
                  </a:solidFill>
                  <a:effectLst/>
                  <a:latin typeface="+mn-ea"/>
                </a:rPr>
                <a:t>0.9</a:t>
              </a:r>
              <a:r>
                <a:rPr kumimoji="0" lang="ja-JP" altLang="en-US" sz="600" dirty="0">
                  <a:solidFill>
                    <a:schemeClr val="tx1">
                      <a:lumMod val="75000"/>
                      <a:lumOff val="25000"/>
                    </a:schemeClr>
                  </a:solidFill>
                  <a:effectLst/>
                  <a:latin typeface="+mn-ea"/>
                </a:rPr>
                <a:t>％</a:t>
              </a:r>
            </a:p>
          </p:txBody>
        </p:sp>
        <p:cxnSp>
          <p:nvCxnSpPr>
            <p:cNvPr id="8" name="直線コネクタ 7">
              <a:extLst>
                <a:ext uri="{FF2B5EF4-FFF2-40B4-BE49-F238E27FC236}">
                  <a16:creationId xmlns:a16="http://schemas.microsoft.com/office/drawing/2014/main" id="{CDBD6059-AB8D-47A0-B806-B56F6247703A}"/>
                </a:ext>
              </a:extLst>
            </p:cNvPr>
            <p:cNvCxnSpPr>
              <a:cxnSpLocks/>
            </p:cNvCxnSpPr>
            <p:nvPr/>
          </p:nvCxnSpPr>
          <p:spPr>
            <a:xfrm flipH="1" flipV="1">
              <a:off x="1119186" y="4200522"/>
              <a:ext cx="108663" cy="188235"/>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B89C99C-DF84-4729-B00E-F0C790E51AD5}"/>
                </a:ext>
              </a:extLst>
            </p:cNvPr>
            <p:cNvSpPr txBox="1"/>
            <p:nvPr/>
          </p:nvSpPr>
          <p:spPr>
            <a:xfrm>
              <a:off x="538258" y="4194927"/>
              <a:ext cx="620683"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不動産 </a:t>
              </a:r>
              <a:r>
                <a:rPr kumimoji="0" lang="en-US" altLang="ja-JP" sz="600" dirty="0">
                  <a:solidFill>
                    <a:schemeClr val="tx1">
                      <a:lumMod val="75000"/>
                      <a:lumOff val="25000"/>
                    </a:schemeClr>
                  </a:solidFill>
                  <a:effectLst/>
                  <a:latin typeface="+mn-ea"/>
                </a:rPr>
                <a:t>1.1</a:t>
              </a:r>
              <a:r>
                <a:rPr kumimoji="0" lang="ja-JP" altLang="en-US" sz="600" dirty="0">
                  <a:solidFill>
                    <a:schemeClr val="tx1">
                      <a:lumMod val="75000"/>
                      <a:lumOff val="25000"/>
                    </a:schemeClr>
                  </a:solidFill>
                  <a:effectLst/>
                  <a:latin typeface="+mn-ea"/>
                </a:rPr>
                <a:t>％</a:t>
              </a:r>
            </a:p>
          </p:txBody>
        </p:sp>
        <p:sp>
          <p:nvSpPr>
            <p:cNvPr id="33" name="テキスト ボックス 32">
              <a:extLst>
                <a:ext uri="{FF2B5EF4-FFF2-40B4-BE49-F238E27FC236}">
                  <a16:creationId xmlns:a16="http://schemas.microsoft.com/office/drawing/2014/main" id="{4134CFA1-E479-4AA3-B19C-403381A99B36}"/>
                </a:ext>
              </a:extLst>
            </p:cNvPr>
            <p:cNvSpPr txBox="1"/>
            <p:nvPr/>
          </p:nvSpPr>
          <p:spPr>
            <a:xfrm>
              <a:off x="378856" y="4311434"/>
              <a:ext cx="774571"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医療・福祉 </a:t>
              </a:r>
              <a:r>
                <a:rPr kumimoji="0" lang="en-US" altLang="ja-JP" sz="600" dirty="0">
                  <a:solidFill>
                    <a:schemeClr val="tx1">
                      <a:lumMod val="75000"/>
                      <a:lumOff val="25000"/>
                    </a:schemeClr>
                  </a:solidFill>
                  <a:effectLst/>
                  <a:latin typeface="+mn-ea"/>
                </a:rPr>
                <a:t>1.5</a:t>
              </a:r>
              <a:r>
                <a:rPr kumimoji="0" lang="ja-JP" altLang="en-US" sz="600" dirty="0">
                  <a:solidFill>
                    <a:schemeClr val="tx1">
                      <a:lumMod val="75000"/>
                      <a:lumOff val="25000"/>
                    </a:schemeClr>
                  </a:solidFill>
                  <a:effectLst/>
                  <a:latin typeface="+mn-ea"/>
                </a:rPr>
                <a:t>％</a:t>
              </a:r>
            </a:p>
          </p:txBody>
        </p:sp>
        <p:cxnSp>
          <p:nvCxnSpPr>
            <p:cNvPr id="34" name="直線コネクタ 33">
              <a:extLst>
                <a:ext uri="{FF2B5EF4-FFF2-40B4-BE49-F238E27FC236}">
                  <a16:creationId xmlns:a16="http://schemas.microsoft.com/office/drawing/2014/main" id="{665777BC-E1AE-4346-9646-59D4AA7299CD}"/>
                </a:ext>
              </a:extLst>
            </p:cNvPr>
            <p:cNvCxnSpPr>
              <a:cxnSpLocks/>
            </p:cNvCxnSpPr>
            <p:nvPr/>
          </p:nvCxnSpPr>
          <p:spPr>
            <a:xfrm flipH="1" flipV="1">
              <a:off x="1085850" y="4302125"/>
              <a:ext cx="126927" cy="14100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0952E5A-B1BA-4002-A0C3-5E5F1A36853E}"/>
                </a:ext>
              </a:extLst>
            </p:cNvPr>
            <p:cNvCxnSpPr>
              <a:cxnSpLocks/>
            </p:cNvCxnSpPr>
            <p:nvPr/>
          </p:nvCxnSpPr>
          <p:spPr>
            <a:xfrm flipH="1" flipV="1">
              <a:off x="1082675" y="4419600"/>
              <a:ext cx="98308" cy="8082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04A59445-D47E-40E9-8908-625D97054574}"/>
              </a:ext>
            </a:extLst>
          </p:cNvPr>
          <p:cNvSpPr txBox="1"/>
          <p:nvPr/>
        </p:nvSpPr>
        <p:spPr>
          <a:xfrm>
            <a:off x="4084821" y="2752492"/>
            <a:ext cx="1736373" cy="532453"/>
          </a:xfrm>
          <a:prstGeom prst="rect">
            <a:avLst/>
          </a:prstGeom>
          <a:noFill/>
        </p:spPr>
        <p:txBody>
          <a:bodyPr wrap="none" rtlCol="0">
            <a:spAutoFit/>
          </a:bodyPr>
          <a:lstStyle/>
          <a:p>
            <a:pPr algn="ctr">
              <a:lnSpc>
                <a:spcPct val="130000"/>
              </a:lnSpc>
            </a:pPr>
            <a:r>
              <a:rPr lang="ja-JP" altLang="en-US" sz="1100" b="1" dirty="0">
                <a:latin typeface="+mn-ea"/>
              </a:rPr>
              <a:t>経営層と技術職を中心に</a:t>
            </a:r>
            <a:br>
              <a:rPr lang="en-US" altLang="ja-JP" sz="1100" b="1" dirty="0">
                <a:latin typeface="+mn-ea"/>
              </a:rPr>
            </a:br>
            <a:r>
              <a:rPr lang="ja-JP" altLang="en-US" sz="1100" b="1" dirty="0">
                <a:latin typeface="+mn-ea"/>
              </a:rPr>
              <a:t>職種は多岐にわたる</a:t>
            </a:r>
            <a:endParaRPr kumimoji="1" lang="ja-JP" altLang="en-US" sz="1100" b="1" dirty="0">
              <a:latin typeface="+mn-ea"/>
            </a:endParaRPr>
          </a:p>
        </p:txBody>
      </p:sp>
      <p:grpSp>
        <p:nvGrpSpPr>
          <p:cNvPr id="3" name="グループ化 2">
            <a:extLst>
              <a:ext uri="{FF2B5EF4-FFF2-40B4-BE49-F238E27FC236}">
                <a16:creationId xmlns:a16="http://schemas.microsoft.com/office/drawing/2014/main" id="{02D001C5-57E8-4E0F-BCDF-6FA1A6AC506E}"/>
              </a:ext>
            </a:extLst>
          </p:cNvPr>
          <p:cNvGrpSpPr/>
          <p:nvPr/>
        </p:nvGrpSpPr>
        <p:grpSpPr>
          <a:xfrm>
            <a:off x="3184484" y="3591676"/>
            <a:ext cx="4186688" cy="2379911"/>
            <a:chOff x="3184484" y="3591676"/>
            <a:chExt cx="4186688" cy="2379911"/>
          </a:xfrm>
        </p:grpSpPr>
        <p:graphicFrame>
          <p:nvGraphicFramePr>
            <p:cNvPr id="10" name="グラフ 9">
              <a:extLst>
                <a:ext uri="{FF2B5EF4-FFF2-40B4-BE49-F238E27FC236}">
                  <a16:creationId xmlns:a16="http://schemas.microsoft.com/office/drawing/2014/main" id="{F6E01010-1586-4099-BA96-EBE63112AC43}"/>
                </a:ext>
              </a:extLst>
            </p:cNvPr>
            <p:cNvGraphicFramePr>
              <a:graphicFrameLocks/>
            </p:cNvGraphicFramePr>
            <p:nvPr>
              <p:extLst>
                <p:ext uri="{D42A27DB-BD31-4B8C-83A1-F6EECF244321}">
                  <p14:modId xmlns:p14="http://schemas.microsoft.com/office/powerpoint/2010/main" val="3355956941"/>
                </p:ext>
              </p:extLst>
            </p:nvPr>
          </p:nvGraphicFramePr>
          <p:xfrm>
            <a:off x="3975028" y="3591676"/>
            <a:ext cx="1969391" cy="2379911"/>
          </p:xfrm>
          <a:graphic>
            <a:graphicData uri="http://schemas.openxmlformats.org/drawingml/2006/chart">
              <c:chart xmlns:c="http://schemas.openxmlformats.org/drawingml/2006/chart" xmlns:r="http://schemas.openxmlformats.org/officeDocument/2006/relationships" r:id="rId3"/>
            </a:graphicData>
          </a:graphic>
        </p:graphicFrame>
        <p:sp>
          <p:nvSpPr>
            <p:cNvPr id="14" name="円/楕円 8">
              <a:extLst>
                <a:ext uri="{FF2B5EF4-FFF2-40B4-BE49-F238E27FC236}">
                  <a16:creationId xmlns:a16="http://schemas.microsoft.com/office/drawing/2014/main" id="{8FF578C8-86BF-4C6D-841C-05F57F60BB9A}"/>
                </a:ext>
              </a:extLst>
            </p:cNvPr>
            <p:cNvSpPr/>
            <p:nvPr/>
          </p:nvSpPr>
          <p:spPr>
            <a:xfrm>
              <a:off x="4284837" y="4123555"/>
              <a:ext cx="1336326" cy="1336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20000"/>
                </a:lnSpc>
              </a:pPr>
              <a:r>
                <a:rPr kumimoji="0" lang="ja-JP" altLang="en-US" sz="1100" dirty="0">
                  <a:solidFill>
                    <a:schemeClr val="tx1"/>
                  </a:solidFill>
                </a:rPr>
                <a:t>職　種</a:t>
              </a:r>
            </a:p>
          </p:txBody>
        </p:sp>
        <p:sp>
          <p:nvSpPr>
            <p:cNvPr id="38" name="テキスト ボックス 37">
              <a:extLst>
                <a:ext uri="{FF2B5EF4-FFF2-40B4-BE49-F238E27FC236}">
                  <a16:creationId xmlns:a16="http://schemas.microsoft.com/office/drawing/2014/main" id="{0FC71FEB-FA97-4F4C-936D-5C71A4AE08B3}"/>
                </a:ext>
              </a:extLst>
            </p:cNvPr>
            <p:cNvSpPr txBox="1"/>
            <p:nvPr/>
          </p:nvSpPr>
          <p:spPr>
            <a:xfrm>
              <a:off x="5000654" y="3711044"/>
              <a:ext cx="1454244" cy="415370"/>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経営者・役員・経営企画</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12.2</a:t>
              </a:r>
              <a:r>
                <a:rPr kumimoji="0" lang="ja-JP" altLang="en-US" sz="900" b="1" dirty="0">
                  <a:solidFill>
                    <a:schemeClr val="bg1"/>
                  </a:solidFill>
                  <a:effectLst>
                    <a:glow rad="127000">
                      <a:srgbClr val="E50065"/>
                    </a:glow>
                  </a:effectLst>
                  <a:latin typeface="+mn-ea"/>
                </a:rPr>
                <a:t>％</a:t>
              </a:r>
            </a:p>
          </p:txBody>
        </p:sp>
        <p:sp>
          <p:nvSpPr>
            <p:cNvPr id="39" name="テキスト ボックス 38">
              <a:extLst>
                <a:ext uri="{FF2B5EF4-FFF2-40B4-BE49-F238E27FC236}">
                  <a16:creationId xmlns:a16="http://schemas.microsoft.com/office/drawing/2014/main" id="{21BC1308-BB1A-40D4-8317-F01F64FAF6F6}"/>
                </a:ext>
              </a:extLst>
            </p:cNvPr>
            <p:cNvSpPr txBox="1"/>
            <p:nvPr/>
          </p:nvSpPr>
          <p:spPr>
            <a:xfrm>
              <a:off x="4022062" y="4152084"/>
              <a:ext cx="415498" cy="313932"/>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effectLst/>
                  <a:latin typeface="+mn-ea"/>
                </a:rPr>
                <a:t>その他</a:t>
              </a:r>
              <a:br>
                <a:rPr kumimoji="0" lang="en-US" altLang="ja-JP" sz="600" dirty="0">
                  <a:solidFill>
                    <a:schemeClr val="tx1">
                      <a:lumMod val="75000"/>
                      <a:lumOff val="25000"/>
                    </a:schemeClr>
                  </a:solidFill>
                  <a:effectLst/>
                  <a:latin typeface="+mn-ea"/>
                </a:rPr>
              </a:br>
              <a:r>
                <a:rPr kumimoji="0" lang="en-US" altLang="ja-JP" sz="600" dirty="0">
                  <a:solidFill>
                    <a:schemeClr val="tx1">
                      <a:lumMod val="75000"/>
                      <a:lumOff val="25000"/>
                    </a:schemeClr>
                  </a:solidFill>
                  <a:effectLst/>
                  <a:latin typeface="+mn-ea"/>
                </a:rPr>
                <a:t>26.7</a:t>
              </a:r>
              <a:r>
                <a:rPr kumimoji="0" lang="ja-JP" altLang="en-US" sz="600" dirty="0">
                  <a:solidFill>
                    <a:schemeClr val="tx1">
                      <a:lumMod val="75000"/>
                      <a:lumOff val="25000"/>
                    </a:schemeClr>
                  </a:solidFill>
                  <a:effectLst/>
                  <a:latin typeface="+mn-ea"/>
                </a:rPr>
                <a:t>％</a:t>
              </a:r>
            </a:p>
          </p:txBody>
        </p:sp>
        <p:sp>
          <p:nvSpPr>
            <p:cNvPr id="40" name="テキスト ボックス 39">
              <a:extLst>
                <a:ext uri="{FF2B5EF4-FFF2-40B4-BE49-F238E27FC236}">
                  <a16:creationId xmlns:a16="http://schemas.microsoft.com/office/drawing/2014/main" id="{8F514B65-81F8-44EF-928A-143E749F481E}"/>
                </a:ext>
              </a:extLst>
            </p:cNvPr>
            <p:cNvSpPr txBox="1"/>
            <p:nvPr/>
          </p:nvSpPr>
          <p:spPr>
            <a:xfrm>
              <a:off x="5455263" y="5168956"/>
              <a:ext cx="1915909" cy="581569"/>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製造関連</a:t>
              </a:r>
              <a:br>
                <a:rPr kumimoji="0" lang="en-US" altLang="ja-JP" sz="900" b="1" dirty="0">
                  <a:solidFill>
                    <a:schemeClr val="bg1"/>
                  </a:solidFill>
                  <a:effectLst>
                    <a:glow rad="127000">
                      <a:srgbClr val="E50065"/>
                    </a:glow>
                  </a:effectLst>
                  <a:latin typeface="+mn-ea"/>
                </a:rPr>
              </a:br>
              <a:r>
                <a:rPr kumimoji="0" lang="ja-JP" altLang="en-US" sz="900" b="1" dirty="0">
                  <a:solidFill>
                    <a:schemeClr val="bg1"/>
                  </a:solidFill>
                  <a:effectLst>
                    <a:glow rad="127000">
                      <a:srgbClr val="E50065"/>
                    </a:glow>
                  </a:effectLst>
                  <a:latin typeface="+mn-ea"/>
                </a:rPr>
                <a:t>（設計・開発・生産・物流など）</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16.9</a:t>
              </a:r>
              <a:r>
                <a:rPr kumimoji="0" lang="ja-JP" altLang="en-US" sz="900" b="1" dirty="0">
                  <a:solidFill>
                    <a:schemeClr val="bg1"/>
                  </a:solidFill>
                  <a:effectLst>
                    <a:glow rad="127000">
                      <a:srgbClr val="E50065"/>
                    </a:glow>
                  </a:effectLst>
                  <a:latin typeface="+mn-ea"/>
                </a:rPr>
                <a:t>％</a:t>
              </a:r>
            </a:p>
          </p:txBody>
        </p:sp>
        <p:sp>
          <p:nvSpPr>
            <p:cNvPr id="41" name="テキスト ボックス 40">
              <a:extLst>
                <a:ext uri="{FF2B5EF4-FFF2-40B4-BE49-F238E27FC236}">
                  <a16:creationId xmlns:a16="http://schemas.microsoft.com/office/drawing/2014/main" id="{1B7647C7-FF45-4DBD-A60B-FE885588837E}"/>
                </a:ext>
              </a:extLst>
            </p:cNvPr>
            <p:cNvSpPr txBox="1"/>
            <p:nvPr/>
          </p:nvSpPr>
          <p:spPr>
            <a:xfrm>
              <a:off x="5577735" y="4228793"/>
              <a:ext cx="877163" cy="581569"/>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情報処理・</a:t>
              </a:r>
              <a:br>
                <a:rPr kumimoji="0" lang="en-US" altLang="ja-JP" sz="900" b="1" dirty="0">
                  <a:solidFill>
                    <a:schemeClr val="bg1"/>
                  </a:solidFill>
                  <a:effectLst>
                    <a:glow rad="127000">
                      <a:srgbClr val="E50065"/>
                    </a:glow>
                  </a:effectLst>
                  <a:latin typeface="+mn-ea"/>
                </a:rPr>
              </a:br>
              <a:r>
                <a:rPr kumimoji="0" lang="ja-JP" altLang="en-US" sz="900" b="1" dirty="0">
                  <a:solidFill>
                    <a:schemeClr val="bg1"/>
                  </a:solidFill>
                  <a:effectLst>
                    <a:glow rad="127000">
                      <a:srgbClr val="E50065"/>
                    </a:glow>
                  </a:effectLst>
                  <a:latin typeface="+mn-ea"/>
                </a:rPr>
                <a:t>情報システム</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19.1</a:t>
              </a:r>
              <a:r>
                <a:rPr kumimoji="0" lang="ja-JP" altLang="en-US" sz="900" b="1" dirty="0">
                  <a:solidFill>
                    <a:schemeClr val="bg1"/>
                  </a:solidFill>
                  <a:effectLst>
                    <a:glow rad="127000">
                      <a:srgbClr val="E50065"/>
                    </a:glow>
                  </a:effectLst>
                  <a:latin typeface="+mn-ea"/>
                </a:rPr>
                <a:t>％</a:t>
              </a:r>
            </a:p>
          </p:txBody>
        </p:sp>
        <p:sp>
          <p:nvSpPr>
            <p:cNvPr id="44" name="テキスト ボックス 43">
              <a:extLst>
                <a:ext uri="{FF2B5EF4-FFF2-40B4-BE49-F238E27FC236}">
                  <a16:creationId xmlns:a16="http://schemas.microsoft.com/office/drawing/2014/main" id="{0FF37C62-CA12-4706-B1BD-8731705A55E2}"/>
                </a:ext>
              </a:extLst>
            </p:cNvPr>
            <p:cNvSpPr txBox="1"/>
            <p:nvPr/>
          </p:nvSpPr>
          <p:spPr>
            <a:xfrm>
              <a:off x="4885876" y="5535496"/>
              <a:ext cx="569387" cy="307905"/>
            </a:xfrm>
            <a:prstGeom prst="rect">
              <a:avLst/>
            </a:prstGeom>
            <a:noFill/>
          </p:spPr>
          <p:txBody>
            <a:bodyPr wrap="none" rtlCol="0">
              <a:spAutoFit/>
            </a:bodyPr>
            <a:lstStyle/>
            <a:p>
              <a:pPr>
                <a:lnSpc>
                  <a:spcPct val="120000"/>
                </a:lnSpc>
              </a:pPr>
              <a:r>
                <a:rPr kumimoji="0" lang="ja-JP" altLang="en-US" sz="600" dirty="0">
                  <a:solidFill>
                    <a:schemeClr val="tx1">
                      <a:lumMod val="75000"/>
                      <a:lumOff val="25000"/>
                    </a:schemeClr>
                  </a:solidFill>
                  <a:latin typeface="+mn-ea"/>
                </a:rPr>
                <a:t>営業・販売</a:t>
              </a:r>
              <a:br>
                <a:rPr kumimoji="0" lang="en-US" altLang="ja-JP" sz="600" dirty="0">
                  <a:solidFill>
                    <a:schemeClr val="tx1">
                      <a:lumMod val="75000"/>
                      <a:lumOff val="25000"/>
                    </a:schemeClr>
                  </a:solidFill>
                  <a:latin typeface="+mn-ea"/>
                </a:rPr>
              </a:br>
              <a:r>
                <a:rPr kumimoji="0" lang="en-US" altLang="ja-JP" sz="600" dirty="0">
                  <a:solidFill>
                    <a:schemeClr val="tx1">
                      <a:lumMod val="75000"/>
                      <a:lumOff val="25000"/>
                    </a:schemeClr>
                  </a:solidFill>
                  <a:effectLst/>
                  <a:latin typeface="+mn-ea"/>
                </a:rPr>
                <a:t>8.6</a:t>
              </a:r>
              <a:r>
                <a:rPr kumimoji="0" lang="ja-JP" altLang="en-US" sz="600" dirty="0">
                  <a:solidFill>
                    <a:schemeClr val="tx1">
                      <a:lumMod val="75000"/>
                      <a:lumOff val="25000"/>
                    </a:schemeClr>
                  </a:solidFill>
                  <a:effectLst/>
                  <a:latin typeface="+mn-ea"/>
                </a:rPr>
                <a:t>％</a:t>
              </a:r>
            </a:p>
          </p:txBody>
        </p:sp>
        <p:sp>
          <p:nvSpPr>
            <p:cNvPr id="45" name="テキスト ボックス 44">
              <a:extLst>
                <a:ext uri="{FF2B5EF4-FFF2-40B4-BE49-F238E27FC236}">
                  <a16:creationId xmlns:a16="http://schemas.microsoft.com/office/drawing/2014/main" id="{57CCF858-A268-44EF-9F6D-7E462C2CA8B9}"/>
                </a:ext>
              </a:extLst>
            </p:cNvPr>
            <p:cNvSpPr txBox="1"/>
            <p:nvPr/>
          </p:nvSpPr>
          <p:spPr>
            <a:xfrm>
              <a:off x="4351478" y="5528078"/>
              <a:ext cx="620683"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専門職 </a:t>
              </a:r>
              <a:r>
                <a:rPr kumimoji="0" lang="en-US" altLang="ja-JP" sz="600" dirty="0">
                  <a:solidFill>
                    <a:schemeClr val="tx1">
                      <a:lumMod val="75000"/>
                      <a:lumOff val="25000"/>
                    </a:schemeClr>
                  </a:solidFill>
                  <a:effectLst/>
                  <a:latin typeface="+mn-ea"/>
                </a:rPr>
                <a:t>6.2</a:t>
              </a:r>
              <a:r>
                <a:rPr kumimoji="0" lang="ja-JP" altLang="en-US" sz="600" dirty="0">
                  <a:solidFill>
                    <a:schemeClr val="tx1">
                      <a:lumMod val="75000"/>
                      <a:lumOff val="25000"/>
                    </a:schemeClr>
                  </a:solidFill>
                  <a:effectLst/>
                  <a:latin typeface="+mn-ea"/>
                </a:rPr>
                <a:t>％</a:t>
              </a:r>
            </a:p>
          </p:txBody>
        </p:sp>
        <p:sp>
          <p:nvSpPr>
            <p:cNvPr id="46" name="テキスト ボックス 45">
              <a:extLst>
                <a:ext uri="{FF2B5EF4-FFF2-40B4-BE49-F238E27FC236}">
                  <a16:creationId xmlns:a16="http://schemas.microsoft.com/office/drawing/2014/main" id="{F556577C-B512-42BB-9080-C3A5D6F5552D}"/>
                </a:ext>
              </a:extLst>
            </p:cNvPr>
            <p:cNvSpPr txBox="1"/>
            <p:nvPr/>
          </p:nvSpPr>
          <p:spPr>
            <a:xfrm>
              <a:off x="3543818" y="5416820"/>
              <a:ext cx="1159293"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広報・マーケティング </a:t>
              </a:r>
              <a:r>
                <a:rPr kumimoji="0" lang="en-US" altLang="ja-JP" sz="600" dirty="0">
                  <a:solidFill>
                    <a:schemeClr val="tx1">
                      <a:lumMod val="75000"/>
                      <a:lumOff val="25000"/>
                    </a:schemeClr>
                  </a:solidFill>
                  <a:effectLst/>
                  <a:latin typeface="+mn-ea"/>
                </a:rPr>
                <a:t>4.3</a:t>
              </a:r>
              <a:r>
                <a:rPr kumimoji="0" lang="ja-JP" altLang="en-US" sz="600" dirty="0">
                  <a:solidFill>
                    <a:schemeClr val="tx1">
                      <a:lumMod val="75000"/>
                      <a:lumOff val="25000"/>
                    </a:schemeClr>
                  </a:solidFill>
                  <a:effectLst/>
                  <a:latin typeface="+mn-ea"/>
                </a:rPr>
                <a:t>％</a:t>
              </a:r>
            </a:p>
          </p:txBody>
        </p:sp>
        <p:sp>
          <p:nvSpPr>
            <p:cNvPr id="47" name="テキスト ボックス 46">
              <a:extLst>
                <a:ext uri="{FF2B5EF4-FFF2-40B4-BE49-F238E27FC236}">
                  <a16:creationId xmlns:a16="http://schemas.microsoft.com/office/drawing/2014/main" id="{3B942AFA-F317-46F2-8953-49502CD585EF}"/>
                </a:ext>
              </a:extLst>
            </p:cNvPr>
            <p:cNvSpPr txBox="1"/>
            <p:nvPr/>
          </p:nvSpPr>
          <p:spPr>
            <a:xfrm>
              <a:off x="3840343" y="5286116"/>
              <a:ext cx="697627"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一般事務 </a:t>
              </a:r>
              <a:r>
                <a:rPr kumimoji="0" lang="en-US" altLang="ja-JP" sz="600" dirty="0">
                  <a:solidFill>
                    <a:schemeClr val="tx1">
                      <a:lumMod val="75000"/>
                      <a:lumOff val="25000"/>
                    </a:schemeClr>
                  </a:solidFill>
                  <a:effectLst/>
                  <a:latin typeface="+mn-ea"/>
                </a:rPr>
                <a:t>4.0</a:t>
              </a:r>
              <a:r>
                <a:rPr kumimoji="0" lang="ja-JP" altLang="en-US" sz="600" dirty="0">
                  <a:solidFill>
                    <a:schemeClr val="tx1">
                      <a:lumMod val="75000"/>
                      <a:lumOff val="25000"/>
                    </a:schemeClr>
                  </a:solidFill>
                  <a:effectLst/>
                  <a:latin typeface="+mn-ea"/>
                </a:rPr>
                <a:t>％</a:t>
              </a:r>
            </a:p>
          </p:txBody>
        </p:sp>
        <p:sp>
          <p:nvSpPr>
            <p:cNvPr id="48" name="テキスト ボックス 47">
              <a:extLst>
                <a:ext uri="{FF2B5EF4-FFF2-40B4-BE49-F238E27FC236}">
                  <a16:creationId xmlns:a16="http://schemas.microsoft.com/office/drawing/2014/main" id="{44B1ACA6-4B29-4074-8941-E0C88D89A45C}"/>
                </a:ext>
              </a:extLst>
            </p:cNvPr>
            <p:cNvSpPr txBox="1"/>
            <p:nvPr/>
          </p:nvSpPr>
          <p:spPr>
            <a:xfrm>
              <a:off x="3184484" y="5180104"/>
              <a:ext cx="1236237" cy="197105"/>
            </a:xfrm>
            <a:prstGeom prst="rect">
              <a:avLst/>
            </a:prstGeom>
            <a:noFill/>
          </p:spPr>
          <p:txBody>
            <a:bodyPr wrap="none" rtlCol="0">
              <a:spAutoFit/>
            </a:bodyPr>
            <a:lstStyle/>
            <a:p>
              <a:pPr algn="r">
                <a:lnSpc>
                  <a:spcPct val="120000"/>
                </a:lnSpc>
              </a:pPr>
              <a:r>
                <a:rPr kumimoji="0" lang="ja-JP" altLang="en-US" sz="600" dirty="0">
                  <a:solidFill>
                    <a:schemeClr val="tx1">
                      <a:lumMod val="75000"/>
                      <a:lumOff val="25000"/>
                    </a:schemeClr>
                  </a:solidFill>
                  <a:latin typeface="+mn-ea"/>
                </a:rPr>
                <a:t>総務・人事・財務・経理 </a:t>
              </a:r>
              <a:r>
                <a:rPr kumimoji="0" lang="en-US" altLang="ja-JP" sz="600" dirty="0">
                  <a:solidFill>
                    <a:schemeClr val="tx1">
                      <a:lumMod val="75000"/>
                      <a:lumOff val="25000"/>
                    </a:schemeClr>
                  </a:solidFill>
                  <a:effectLst/>
                  <a:latin typeface="+mn-ea"/>
                </a:rPr>
                <a:t>2.0</a:t>
              </a:r>
              <a:r>
                <a:rPr kumimoji="0" lang="ja-JP" altLang="en-US" sz="600" dirty="0">
                  <a:solidFill>
                    <a:schemeClr val="tx1">
                      <a:lumMod val="75000"/>
                      <a:lumOff val="25000"/>
                    </a:schemeClr>
                  </a:solidFill>
                  <a:effectLst/>
                  <a:latin typeface="+mn-ea"/>
                </a:rPr>
                <a:t>％</a:t>
              </a:r>
            </a:p>
          </p:txBody>
        </p:sp>
      </p:grpSp>
      <p:grpSp>
        <p:nvGrpSpPr>
          <p:cNvPr id="49" name="グループ化 48">
            <a:extLst>
              <a:ext uri="{FF2B5EF4-FFF2-40B4-BE49-F238E27FC236}">
                <a16:creationId xmlns:a16="http://schemas.microsoft.com/office/drawing/2014/main" id="{5277806D-E3F5-40A9-8227-D1B75845FB7E}"/>
              </a:ext>
            </a:extLst>
          </p:cNvPr>
          <p:cNvGrpSpPr/>
          <p:nvPr/>
        </p:nvGrpSpPr>
        <p:grpSpPr>
          <a:xfrm>
            <a:off x="6976569" y="3591676"/>
            <a:ext cx="2468803" cy="2379911"/>
            <a:chOff x="6976569" y="3591676"/>
            <a:chExt cx="2468803" cy="2379911"/>
          </a:xfrm>
        </p:grpSpPr>
        <p:graphicFrame>
          <p:nvGraphicFramePr>
            <p:cNvPr id="11" name="グラフ 10">
              <a:extLst>
                <a:ext uri="{FF2B5EF4-FFF2-40B4-BE49-F238E27FC236}">
                  <a16:creationId xmlns:a16="http://schemas.microsoft.com/office/drawing/2014/main" id="{478D5F2D-FBCE-4E03-BEAE-BA002F5841EF}"/>
                </a:ext>
              </a:extLst>
            </p:cNvPr>
            <p:cNvGraphicFramePr>
              <a:graphicFrameLocks/>
            </p:cNvGraphicFramePr>
            <p:nvPr>
              <p:extLst>
                <p:ext uri="{D42A27DB-BD31-4B8C-83A1-F6EECF244321}">
                  <p14:modId xmlns:p14="http://schemas.microsoft.com/office/powerpoint/2010/main" val="319545610"/>
                </p:ext>
              </p:extLst>
            </p:nvPr>
          </p:nvGraphicFramePr>
          <p:xfrm>
            <a:off x="6976569" y="3591676"/>
            <a:ext cx="1969391" cy="2379911"/>
          </p:xfrm>
          <a:graphic>
            <a:graphicData uri="http://schemas.openxmlformats.org/drawingml/2006/chart">
              <c:chart xmlns:c="http://schemas.openxmlformats.org/drawingml/2006/chart" xmlns:r="http://schemas.openxmlformats.org/officeDocument/2006/relationships" r:id="rId4"/>
            </a:graphicData>
          </a:graphic>
        </p:graphicFrame>
        <p:sp>
          <p:nvSpPr>
            <p:cNvPr id="15" name="円/楕円 8">
              <a:extLst>
                <a:ext uri="{FF2B5EF4-FFF2-40B4-BE49-F238E27FC236}">
                  <a16:creationId xmlns:a16="http://schemas.microsoft.com/office/drawing/2014/main" id="{539FF5D3-CDC6-42BF-B080-760208F32504}"/>
                </a:ext>
              </a:extLst>
            </p:cNvPr>
            <p:cNvSpPr/>
            <p:nvPr/>
          </p:nvSpPr>
          <p:spPr>
            <a:xfrm>
              <a:off x="7293101" y="4123555"/>
              <a:ext cx="1336326" cy="13363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lnSpc>
                  <a:spcPct val="120000"/>
                </a:lnSpc>
              </a:pPr>
              <a:r>
                <a:rPr kumimoji="0" lang="ja-JP" altLang="en-US" sz="1100" dirty="0">
                  <a:solidFill>
                    <a:schemeClr val="tx1"/>
                  </a:solidFill>
                </a:rPr>
                <a:t>役　職</a:t>
              </a:r>
            </a:p>
          </p:txBody>
        </p:sp>
        <p:sp>
          <p:nvSpPr>
            <p:cNvPr id="43" name="テキスト ボックス 42">
              <a:extLst>
                <a:ext uri="{FF2B5EF4-FFF2-40B4-BE49-F238E27FC236}">
                  <a16:creationId xmlns:a16="http://schemas.microsoft.com/office/drawing/2014/main" id="{850A7774-4ABD-447A-97A9-57D313F8CC52}"/>
                </a:ext>
              </a:extLst>
            </p:cNvPr>
            <p:cNvSpPr txBox="1"/>
            <p:nvPr/>
          </p:nvSpPr>
          <p:spPr>
            <a:xfrm>
              <a:off x="8019912" y="3702758"/>
              <a:ext cx="1223412" cy="415370"/>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経営層・役員クラス</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9.7</a:t>
              </a:r>
              <a:r>
                <a:rPr kumimoji="0" lang="ja-JP" altLang="en-US" sz="900" b="1" dirty="0">
                  <a:solidFill>
                    <a:schemeClr val="bg1"/>
                  </a:solidFill>
                  <a:effectLst>
                    <a:glow rad="127000">
                      <a:srgbClr val="E50065"/>
                    </a:glow>
                  </a:effectLst>
                  <a:latin typeface="+mn-ea"/>
                </a:rPr>
                <a:t>％</a:t>
              </a:r>
            </a:p>
          </p:txBody>
        </p:sp>
        <p:sp>
          <p:nvSpPr>
            <p:cNvPr id="51" name="テキスト ボックス 50">
              <a:extLst>
                <a:ext uri="{FF2B5EF4-FFF2-40B4-BE49-F238E27FC236}">
                  <a16:creationId xmlns:a16="http://schemas.microsoft.com/office/drawing/2014/main" id="{B0762536-B393-4DCF-9977-B5A838807FFC}"/>
                </a:ext>
              </a:extLst>
            </p:cNvPr>
            <p:cNvSpPr txBox="1"/>
            <p:nvPr/>
          </p:nvSpPr>
          <p:spPr>
            <a:xfrm>
              <a:off x="8463321" y="4051837"/>
              <a:ext cx="761747" cy="415370"/>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部長クラス</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9.1</a:t>
              </a:r>
              <a:r>
                <a:rPr kumimoji="0" lang="ja-JP" altLang="en-US" sz="900" b="1" dirty="0">
                  <a:solidFill>
                    <a:schemeClr val="bg1"/>
                  </a:solidFill>
                  <a:effectLst>
                    <a:glow rad="127000">
                      <a:srgbClr val="E50065"/>
                    </a:glow>
                  </a:effectLst>
                  <a:latin typeface="+mn-ea"/>
                </a:rPr>
                <a:t>％</a:t>
              </a:r>
            </a:p>
          </p:txBody>
        </p:sp>
        <p:sp>
          <p:nvSpPr>
            <p:cNvPr id="52" name="テキスト ボックス 51">
              <a:extLst>
                <a:ext uri="{FF2B5EF4-FFF2-40B4-BE49-F238E27FC236}">
                  <a16:creationId xmlns:a16="http://schemas.microsoft.com/office/drawing/2014/main" id="{DD7B4278-642D-4D79-A564-9D2F6173B612}"/>
                </a:ext>
              </a:extLst>
            </p:cNvPr>
            <p:cNvSpPr txBox="1"/>
            <p:nvPr/>
          </p:nvSpPr>
          <p:spPr>
            <a:xfrm>
              <a:off x="8598507" y="4635281"/>
              <a:ext cx="761747" cy="415370"/>
            </a:xfrm>
            <a:prstGeom prst="rect">
              <a:avLst/>
            </a:prstGeom>
            <a:noFill/>
          </p:spPr>
          <p:txBody>
            <a:bodyPr wrap="none" rtlCol="0">
              <a:spAutoFit/>
            </a:bodyPr>
            <a:lstStyle/>
            <a:p>
              <a:pPr>
                <a:lnSpc>
                  <a:spcPct val="120000"/>
                </a:lnSpc>
              </a:pPr>
              <a:r>
                <a:rPr kumimoji="0" lang="ja-JP" altLang="en-US" sz="900" b="1" dirty="0">
                  <a:solidFill>
                    <a:schemeClr val="bg1"/>
                  </a:solidFill>
                  <a:effectLst>
                    <a:glow rad="127000">
                      <a:srgbClr val="E50065"/>
                    </a:glow>
                  </a:effectLst>
                  <a:latin typeface="+mn-ea"/>
                </a:rPr>
                <a:t>課長クラス</a:t>
              </a:r>
              <a:br>
                <a:rPr kumimoji="0" lang="en-US" altLang="ja-JP" sz="900" b="1" dirty="0">
                  <a:solidFill>
                    <a:schemeClr val="bg1"/>
                  </a:solidFill>
                  <a:effectLst>
                    <a:glow rad="127000">
                      <a:srgbClr val="E50065"/>
                    </a:glow>
                  </a:effectLst>
                  <a:latin typeface="+mn-ea"/>
                </a:rPr>
              </a:br>
              <a:r>
                <a:rPr kumimoji="0" lang="en-US" altLang="ja-JP" sz="900" b="1" dirty="0">
                  <a:solidFill>
                    <a:schemeClr val="bg1"/>
                  </a:solidFill>
                  <a:effectLst>
                    <a:glow rad="127000">
                      <a:srgbClr val="E50065"/>
                    </a:glow>
                  </a:effectLst>
                  <a:latin typeface="+mn-ea"/>
                </a:rPr>
                <a:t>12.8</a:t>
              </a:r>
              <a:r>
                <a:rPr kumimoji="0" lang="ja-JP" altLang="en-US" sz="900" b="1" dirty="0">
                  <a:solidFill>
                    <a:schemeClr val="bg1"/>
                  </a:solidFill>
                  <a:effectLst>
                    <a:glow rad="127000">
                      <a:srgbClr val="E50065"/>
                    </a:glow>
                  </a:effectLst>
                  <a:latin typeface="+mn-ea"/>
                </a:rPr>
                <a:t>％</a:t>
              </a:r>
            </a:p>
          </p:txBody>
        </p:sp>
        <p:sp>
          <p:nvSpPr>
            <p:cNvPr id="53" name="テキスト ボックス 52">
              <a:extLst>
                <a:ext uri="{FF2B5EF4-FFF2-40B4-BE49-F238E27FC236}">
                  <a16:creationId xmlns:a16="http://schemas.microsoft.com/office/drawing/2014/main" id="{70014273-6167-40F4-881A-FB27E336EA9E}"/>
                </a:ext>
              </a:extLst>
            </p:cNvPr>
            <p:cNvSpPr txBox="1"/>
            <p:nvPr/>
          </p:nvSpPr>
          <p:spPr>
            <a:xfrm>
              <a:off x="8337376" y="5260577"/>
              <a:ext cx="1107996" cy="415370"/>
            </a:xfrm>
            <a:prstGeom prst="rect">
              <a:avLst/>
            </a:prstGeom>
            <a:noFill/>
          </p:spPr>
          <p:txBody>
            <a:bodyPr wrap="none" rtlCol="0">
              <a:spAutoFit/>
            </a:bodyPr>
            <a:lstStyle>
              <a:defPPr>
                <a:defRPr lang="ja-JP"/>
              </a:defPPr>
              <a:lvl1pPr>
                <a:lnSpc>
                  <a:spcPct val="120000"/>
                </a:lnSpc>
                <a:defRPr kumimoji="0" sz="900" b="1">
                  <a:solidFill>
                    <a:schemeClr val="bg1"/>
                  </a:solidFill>
                  <a:effectLst>
                    <a:glow rad="127000">
                      <a:srgbClr val="E50065"/>
                    </a:glow>
                  </a:effectLst>
                  <a:latin typeface="+mn-ea"/>
                </a:defRPr>
              </a:lvl1pPr>
            </a:lstStyle>
            <a:p>
              <a:r>
                <a:rPr lang="ja-JP" altLang="en-US" dirty="0"/>
                <a:t>主任／係長クラス</a:t>
              </a:r>
              <a:br>
                <a:rPr lang="en-US" altLang="ja-JP" dirty="0"/>
              </a:br>
              <a:r>
                <a:rPr lang="en-US" altLang="ja-JP" dirty="0"/>
                <a:t>13.9</a:t>
              </a:r>
              <a:r>
                <a:rPr lang="ja-JP" altLang="en-US" dirty="0"/>
                <a:t>％</a:t>
              </a:r>
            </a:p>
          </p:txBody>
        </p:sp>
      </p:grpSp>
      <p:sp>
        <p:nvSpPr>
          <p:cNvPr id="56" name="テキスト ボックス 55">
            <a:extLst>
              <a:ext uri="{FF2B5EF4-FFF2-40B4-BE49-F238E27FC236}">
                <a16:creationId xmlns:a16="http://schemas.microsoft.com/office/drawing/2014/main" id="{49D38AA6-30BB-41E5-BB2A-C1A25FA105C5}"/>
              </a:ext>
            </a:extLst>
          </p:cNvPr>
          <p:cNvSpPr txBox="1"/>
          <p:nvPr/>
        </p:nvSpPr>
        <p:spPr>
          <a:xfrm>
            <a:off x="6747862" y="2752492"/>
            <a:ext cx="2441694" cy="532453"/>
          </a:xfrm>
          <a:prstGeom prst="rect">
            <a:avLst/>
          </a:prstGeom>
          <a:noFill/>
        </p:spPr>
        <p:txBody>
          <a:bodyPr wrap="none" rtlCol="0">
            <a:spAutoFit/>
          </a:bodyPr>
          <a:lstStyle/>
          <a:p>
            <a:pPr algn="ctr">
              <a:lnSpc>
                <a:spcPct val="130000"/>
              </a:lnSpc>
            </a:pPr>
            <a:r>
              <a:rPr lang="ja-JP" altLang="en-US" sz="1100" b="1" dirty="0">
                <a:latin typeface="+mn-ea"/>
              </a:rPr>
              <a:t>約半数近くが役職者で</a:t>
            </a:r>
            <a:r>
              <a:rPr kumimoji="1" lang="ja-JP" altLang="en-US" sz="1100" b="1" dirty="0">
                <a:latin typeface="+mn-ea"/>
              </a:rPr>
              <a:t>、うち２割が</a:t>
            </a:r>
            <a:br>
              <a:rPr kumimoji="1" lang="en-US" altLang="ja-JP" sz="1100" b="1" dirty="0">
                <a:latin typeface="+mn-ea"/>
              </a:rPr>
            </a:br>
            <a:r>
              <a:rPr kumimoji="1" lang="ja-JP" altLang="en-US" sz="1100" b="1" dirty="0">
                <a:latin typeface="+mn-ea"/>
              </a:rPr>
              <a:t>役員・部長クラスの意思決定層</a:t>
            </a:r>
          </a:p>
        </p:txBody>
      </p:sp>
    </p:spTree>
    <p:extLst>
      <p:ext uri="{BB962C8B-B14F-4D97-AF65-F5344CB8AC3E}">
        <p14:creationId xmlns:p14="http://schemas.microsoft.com/office/powerpoint/2010/main" val="173445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3963264" cy="350865"/>
          </a:xfrm>
        </p:spPr>
        <p:txBody>
          <a:bodyPr/>
          <a:lstStyle/>
          <a:p>
            <a:pPr marL="719138"/>
            <a:r>
              <a:rPr lang="ja-JP" altLang="en-US"/>
              <a:t>製品・サービス選びに役立つ情報発信</a:t>
            </a:r>
            <a:endParaRPr lang="ja-JP" altLang="en-US" dirty="0"/>
          </a:p>
        </p:txBody>
      </p:sp>
      <p:sp>
        <p:nvSpPr>
          <p:cNvPr id="26" name="正方形/長方形 25"/>
          <p:cNvSpPr/>
          <p:nvPr/>
        </p:nvSpPr>
        <p:spPr>
          <a:xfrm>
            <a:off x="344488" y="167315"/>
            <a:ext cx="630872" cy="221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000" b="1" dirty="0">
                <a:solidFill>
                  <a:schemeClr val="bg1"/>
                </a:solidFill>
              </a:rPr>
              <a:t>Point</a:t>
            </a:r>
            <a:r>
              <a:rPr kumimoji="0" lang="ja-JP" altLang="en-US" sz="1000" b="1" dirty="0">
                <a:solidFill>
                  <a:schemeClr val="bg1"/>
                </a:solidFill>
              </a:rPr>
              <a:t> ②</a:t>
            </a:r>
          </a:p>
        </p:txBody>
      </p:sp>
      <p:sp>
        <p:nvSpPr>
          <p:cNvPr id="24" name="テキスト ボックス 23"/>
          <p:cNvSpPr txBox="1"/>
          <p:nvPr/>
        </p:nvSpPr>
        <p:spPr>
          <a:xfrm>
            <a:off x="1440679" y="698328"/>
            <a:ext cx="7024680" cy="732508"/>
          </a:xfrm>
          <a:prstGeom prst="rect">
            <a:avLst/>
          </a:prstGeom>
          <a:noFill/>
        </p:spPr>
        <p:txBody>
          <a:bodyPr wrap="none" rtlCol="0">
            <a:spAutoFit/>
          </a:bodyPr>
          <a:lstStyle/>
          <a:p>
            <a:pPr algn="ctr">
              <a:lnSpc>
                <a:spcPct val="130000"/>
              </a:lnSpc>
            </a:pPr>
            <a:r>
              <a:rPr kumimoji="0" lang="ja-JP" altLang="en-US" sz="1600" dirty="0">
                <a:latin typeface="游明朝" panose="02020400000000000000" pitchFamily="18" charset="-128"/>
                <a:ea typeface="游明朝" panose="02020400000000000000" pitchFamily="18" charset="-128"/>
              </a:rPr>
              <a:t>ニュースや特集は「日経 </a:t>
            </a:r>
            <a:r>
              <a:rPr kumimoji="0" lang="en-US" altLang="ja-JP" sz="1600" dirty="0" err="1">
                <a:latin typeface="游明朝" panose="02020400000000000000" pitchFamily="18" charset="-128"/>
                <a:ea typeface="游明朝" panose="02020400000000000000" pitchFamily="18" charset="-128"/>
              </a:rPr>
              <a:t>xTECH</a:t>
            </a:r>
            <a:r>
              <a:rPr kumimoji="0" lang="ja-JP" altLang="en-US" sz="1600" dirty="0">
                <a:latin typeface="游明朝" panose="02020400000000000000" pitchFamily="18" charset="-128"/>
                <a:ea typeface="游明朝" panose="02020400000000000000" pitchFamily="18" charset="-128"/>
              </a:rPr>
              <a:t>」、課題解決は「日経 </a:t>
            </a:r>
            <a:r>
              <a:rPr kumimoji="0" lang="en-US" altLang="ja-JP" sz="1600" dirty="0" err="1">
                <a:latin typeface="游明朝" panose="02020400000000000000" pitchFamily="18" charset="-128"/>
                <a:ea typeface="游明朝" panose="02020400000000000000" pitchFamily="18" charset="-128"/>
              </a:rPr>
              <a:t>xTECH</a:t>
            </a:r>
            <a:r>
              <a:rPr kumimoji="0" lang="en-US" altLang="ja-JP" sz="1600" dirty="0">
                <a:latin typeface="游明朝" panose="02020400000000000000" pitchFamily="18" charset="-128"/>
                <a:ea typeface="游明朝" panose="02020400000000000000" pitchFamily="18" charset="-128"/>
              </a:rPr>
              <a:t> Active</a:t>
            </a:r>
            <a:r>
              <a:rPr kumimoji="0" lang="ja-JP" altLang="en-US" sz="1600" dirty="0">
                <a:latin typeface="游明朝" panose="02020400000000000000" pitchFamily="18" charset="-128"/>
                <a:ea typeface="游明朝" panose="02020400000000000000" pitchFamily="18" charset="-128"/>
              </a:rPr>
              <a:t>」と</a:t>
            </a:r>
          </a:p>
          <a:p>
            <a:pPr algn="ctr">
              <a:lnSpc>
                <a:spcPct val="130000"/>
              </a:lnSpc>
            </a:pPr>
            <a:r>
              <a:rPr kumimoji="0" lang="ja-JP" altLang="en-US" sz="1600" dirty="0">
                <a:latin typeface="游明朝" panose="02020400000000000000" pitchFamily="18" charset="-128"/>
                <a:ea typeface="游明朝" panose="02020400000000000000" pitchFamily="18" charset="-128"/>
              </a:rPr>
              <a:t>読者ニーズに合わせた情報発信で機能分担。</a:t>
            </a:r>
          </a:p>
        </p:txBody>
      </p:sp>
      <p:grpSp>
        <p:nvGrpSpPr>
          <p:cNvPr id="25" name="グループ化 24"/>
          <p:cNvGrpSpPr/>
          <p:nvPr/>
        </p:nvGrpSpPr>
        <p:grpSpPr>
          <a:xfrm>
            <a:off x="243348" y="1632147"/>
            <a:ext cx="9463177" cy="4893197"/>
            <a:chOff x="243348" y="1632147"/>
            <a:chExt cx="9463177" cy="4893197"/>
          </a:xfrm>
        </p:grpSpPr>
        <p:sp>
          <p:nvSpPr>
            <p:cNvPr id="4" name="正方形/長方形 3"/>
            <p:cNvSpPr/>
            <p:nvPr/>
          </p:nvSpPr>
          <p:spPr>
            <a:xfrm>
              <a:off x="526651" y="5792836"/>
              <a:ext cx="4100698" cy="732508"/>
            </a:xfrm>
            <a:prstGeom prst="rect">
              <a:avLst/>
            </a:prstGeom>
          </p:spPr>
          <p:txBody>
            <a:bodyPr wrap="square">
              <a:spAutoFit/>
            </a:bodyPr>
            <a:lstStyle/>
            <a:p>
              <a:pPr>
                <a:lnSpc>
                  <a:spcPct val="130000"/>
                </a:lnSpc>
              </a:pPr>
              <a:r>
                <a:rPr kumimoji="0" lang="ja-JP" altLang="en-US" sz="800" dirty="0">
                  <a:latin typeface="+mn-ea"/>
                </a:rPr>
                <a:t>日経 </a:t>
              </a:r>
              <a:r>
                <a:rPr kumimoji="0" lang="en-US" altLang="ja-JP" sz="800" dirty="0" err="1">
                  <a:latin typeface="+mn-ea"/>
                </a:rPr>
                <a:t>xTECH</a:t>
              </a:r>
              <a:r>
                <a:rPr kumimoji="0" lang="ja-JP" altLang="en-US" sz="800" dirty="0">
                  <a:latin typeface="+mn-ea"/>
                </a:rPr>
                <a:t>は、</a:t>
              </a:r>
              <a:r>
                <a:rPr kumimoji="0" lang="en-US" altLang="ja-JP" sz="800" dirty="0">
                  <a:latin typeface="+mn-ea"/>
                </a:rPr>
                <a:t>IT</a:t>
              </a:r>
              <a:r>
                <a:rPr kumimoji="0" lang="ja-JP" altLang="en-US" sz="800" dirty="0" err="1">
                  <a:latin typeface="+mn-ea"/>
                </a:rPr>
                <a:t>、</a:t>
              </a:r>
              <a:r>
                <a:rPr kumimoji="0" lang="ja-JP" altLang="en-US" sz="800" dirty="0">
                  <a:latin typeface="+mn-ea"/>
                </a:rPr>
                <a:t>自動車、電子・機械、建築などさまざまな産業に携わる全ての</a:t>
              </a:r>
              <a:br>
                <a:rPr kumimoji="0" lang="en-US" altLang="ja-JP" sz="800" dirty="0">
                  <a:latin typeface="+mn-ea"/>
                </a:rPr>
              </a:br>
              <a:r>
                <a:rPr kumimoji="0" lang="ja-JP" altLang="en-US" sz="800" dirty="0">
                  <a:latin typeface="+mn-ea"/>
                </a:rPr>
                <a:t>技術者とビジネスリーダーに向けた技術系デジタルメディア。</a:t>
              </a:r>
              <a:r>
                <a:rPr kumimoji="0" lang="en-US" altLang="ja-JP" sz="800" dirty="0">
                  <a:latin typeface="+mn-ea"/>
                </a:rPr>
                <a:t>AI</a:t>
              </a:r>
              <a:r>
                <a:rPr kumimoji="0" lang="ja-JP" altLang="en-US" sz="800" dirty="0">
                  <a:latin typeface="+mn-ea"/>
                </a:rPr>
                <a:t>や</a:t>
              </a:r>
              <a:r>
                <a:rPr kumimoji="0" lang="en-US" altLang="ja-JP" sz="800" dirty="0" err="1">
                  <a:latin typeface="+mn-ea"/>
                </a:rPr>
                <a:t>IoT</a:t>
              </a:r>
              <a:r>
                <a:rPr kumimoji="0" lang="ja-JP" altLang="en-US" sz="800" dirty="0">
                  <a:latin typeface="+mn-ea"/>
                </a:rPr>
                <a:t>などの最先端</a:t>
              </a:r>
              <a:br>
                <a:rPr kumimoji="0" lang="en-US" altLang="ja-JP" sz="800" dirty="0">
                  <a:latin typeface="+mn-ea"/>
                </a:rPr>
              </a:br>
              <a:r>
                <a:rPr kumimoji="0" lang="ja-JP" altLang="en-US" sz="800" dirty="0">
                  <a:latin typeface="+mn-ea"/>
                </a:rPr>
                <a:t>の動向に加えて、自動運転、フィンテック、デジタルものづくりといった技術とビジネスのクロス領域で起きている変革の最前線をお伝えします。</a:t>
              </a:r>
            </a:p>
          </p:txBody>
        </p:sp>
        <p:sp>
          <p:nvSpPr>
            <p:cNvPr id="8" name="正方形/長方形 7"/>
            <p:cNvSpPr/>
            <p:nvPr/>
          </p:nvSpPr>
          <p:spPr>
            <a:xfrm>
              <a:off x="5279287" y="5792836"/>
              <a:ext cx="4100400" cy="401328"/>
            </a:xfrm>
            <a:prstGeom prst="rect">
              <a:avLst/>
            </a:prstGeom>
          </p:spPr>
          <p:txBody>
            <a:bodyPr wrap="square">
              <a:spAutoFit/>
            </a:bodyPr>
            <a:lstStyle/>
            <a:p>
              <a:pPr>
                <a:lnSpc>
                  <a:spcPct val="130000"/>
                </a:lnSpc>
              </a:pPr>
              <a:r>
                <a:rPr kumimoji="0" lang="ja-JP" altLang="en-US" sz="800" dirty="0">
                  <a:latin typeface="+mn-ea"/>
                </a:rPr>
                <a:t>日経 </a:t>
              </a:r>
              <a:r>
                <a:rPr kumimoji="0" lang="en-US" altLang="ja-JP" sz="800" dirty="0" err="1">
                  <a:latin typeface="+mn-ea"/>
                </a:rPr>
                <a:t>xTECH</a:t>
              </a:r>
              <a:r>
                <a:rPr kumimoji="0" lang="en-US" altLang="ja-JP" sz="800" dirty="0">
                  <a:latin typeface="+mn-ea"/>
                </a:rPr>
                <a:t> Active</a:t>
              </a:r>
              <a:r>
                <a:rPr kumimoji="0" lang="ja-JP" altLang="en-US" sz="800" dirty="0">
                  <a:latin typeface="+mn-ea"/>
                </a:rPr>
                <a:t>は、製品・サービスの導入・購買に関わる方々に向けた会員制</a:t>
              </a:r>
              <a:br>
                <a:rPr kumimoji="0" lang="en-US" altLang="ja-JP" sz="800" dirty="0">
                  <a:latin typeface="+mn-ea"/>
                </a:rPr>
              </a:br>
              <a:r>
                <a:rPr kumimoji="0" lang="ja-JP" altLang="en-US" sz="800" dirty="0">
                  <a:latin typeface="+mn-ea"/>
                </a:rPr>
                <a:t>サイトです。製品・サービスの導入に役立つ様々なコンテンツを提供します。</a:t>
              </a:r>
            </a:p>
          </p:txBody>
        </p:sp>
        <p:pic>
          <p:nvPicPr>
            <p:cNvPr id="12" name="図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69621" y="1632147"/>
              <a:ext cx="1214759" cy="212932"/>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60790" y="1632147"/>
              <a:ext cx="1737395" cy="212932"/>
            </a:xfrm>
            <a:prstGeom prst="rect">
              <a:avLst/>
            </a:prstGeom>
          </p:spPr>
        </p:pic>
        <p:sp>
          <p:nvSpPr>
            <p:cNvPr id="10" name="テキスト ボックス 9"/>
            <p:cNvSpPr txBox="1"/>
            <p:nvPr/>
          </p:nvSpPr>
          <p:spPr>
            <a:xfrm>
              <a:off x="1330505" y="1907142"/>
              <a:ext cx="2492990" cy="424732"/>
            </a:xfrm>
            <a:prstGeom prst="rect">
              <a:avLst/>
            </a:prstGeom>
            <a:noFill/>
          </p:spPr>
          <p:txBody>
            <a:bodyPr wrap="none" rtlCol="0">
              <a:spAutoFit/>
            </a:bodyPr>
            <a:lstStyle/>
            <a:p>
              <a:pPr algn="ctr">
                <a:lnSpc>
                  <a:spcPct val="120000"/>
                </a:lnSpc>
              </a:pPr>
              <a:r>
                <a:rPr kumimoji="0" lang="ja-JP" altLang="en-US" sz="900" dirty="0">
                  <a:solidFill>
                    <a:srgbClr val="0062B2"/>
                  </a:solidFill>
                  <a:latin typeface="+mn-ea"/>
                </a:rPr>
                <a:t>専門技術分野に携わるビジネスリーダー向け</a:t>
              </a:r>
              <a:br>
                <a:rPr kumimoji="0" lang="en-US" altLang="ja-JP" sz="900" dirty="0">
                  <a:solidFill>
                    <a:srgbClr val="0062B2"/>
                  </a:solidFill>
                  <a:latin typeface="+mn-ea"/>
                </a:rPr>
              </a:br>
              <a:r>
                <a:rPr kumimoji="0" lang="ja-JP" altLang="en-US" sz="900" dirty="0">
                  <a:solidFill>
                    <a:srgbClr val="0062B2"/>
                  </a:solidFill>
                  <a:latin typeface="+mn-ea"/>
                </a:rPr>
                <a:t>技術系デジタルメディア</a:t>
              </a:r>
            </a:p>
          </p:txBody>
        </p:sp>
        <p:sp>
          <p:nvSpPr>
            <p:cNvPr id="16" name="テキスト ボックス 15"/>
            <p:cNvSpPr txBox="1"/>
            <p:nvPr/>
          </p:nvSpPr>
          <p:spPr>
            <a:xfrm>
              <a:off x="6256113" y="1907142"/>
              <a:ext cx="2146742" cy="424732"/>
            </a:xfrm>
            <a:prstGeom prst="rect">
              <a:avLst/>
            </a:prstGeom>
            <a:noFill/>
          </p:spPr>
          <p:txBody>
            <a:bodyPr wrap="none" rtlCol="0">
              <a:spAutoFit/>
            </a:bodyPr>
            <a:lstStyle/>
            <a:p>
              <a:pPr algn="ctr">
                <a:lnSpc>
                  <a:spcPct val="120000"/>
                </a:lnSpc>
              </a:pPr>
              <a:r>
                <a:rPr kumimoji="0" lang="ja-JP" altLang="en-US" sz="900" dirty="0">
                  <a:solidFill>
                    <a:srgbClr val="E50065"/>
                  </a:solidFill>
                  <a:latin typeface="+mn-ea"/>
                </a:rPr>
                <a:t>製品・サービスの導入・購買に関わる</a:t>
              </a:r>
              <a:br>
                <a:rPr kumimoji="0" lang="en-US" altLang="ja-JP" sz="900" dirty="0">
                  <a:solidFill>
                    <a:srgbClr val="E50065"/>
                  </a:solidFill>
                  <a:latin typeface="+mn-ea"/>
                </a:rPr>
              </a:br>
              <a:r>
                <a:rPr kumimoji="0" lang="ja-JP" altLang="en-US" sz="900" dirty="0">
                  <a:solidFill>
                    <a:srgbClr val="E50065"/>
                  </a:solidFill>
                  <a:latin typeface="+mn-ea"/>
                </a:rPr>
                <a:t>方々に向けた会員制サイト</a:t>
              </a:r>
            </a:p>
          </p:txBody>
        </p:sp>
        <p:pic>
          <p:nvPicPr>
            <p:cNvPr id="6" name="図 5" descr="画面の領域"/>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84294" y="2771248"/>
              <a:ext cx="2490387" cy="2850964"/>
            </a:xfrm>
            <a:prstGeom prst="rect">
              <a:avLst/>
            </a:prstGeom>
            <a:ln w="19050">
              <a:solidFill>
                <a:schemeClr val="bg1"/>
              </a:solidFill>
            </a:ln>
            <a:effectLst>
              <a:outerShdw blurRad="63500" sx="102000" sy="102000" algn="ctr" rotWithShape="0">
                <a:prstClr val="black">
                  <a:alpha val="20000"/>
                </a:prstClr>
              </a:outerShdw>
            </a:effectLst>
          </p:spPr>
        </p:pic>
        <p:grpSp>
          <p:nvGrpSpPr>
            <p:cNvPr id="19" name="グループ化 18"/>
            <p:cNvGrpSpPr/>
            <p:nvPr/>
          </p:nvGrpSpPr>
          <p:grpSpPr>
            <a:xfrm>
              <a:off x="1331807" y="2784648"/>
              <a:ext cx="2490387" cy="2838581"/>
              <a:chOff x="6145660" y="2520413"/>
              <a:chExt cx="2439690" cy="2780795"/>
            </a:xfrm>
          </p:grpSpPr>
          <p:pic>
            <p:nvPicPr>
              <p:cNvPr id="5" name="図 4" descr="画面の領域"/>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145660" y="2520413"/>
                <a:ext cx="2439690" cy="2780795"/>
              </a:xfrm>
              <a:prstGeom prst="rect">
                <a:avLst/>
              </a:prstGeom>
              <a:ln w="19050">
                <a:solidFill>
                  <a:schemeClr val="bg1"/>
                </a:solidFill>
              </a:ln>
              <a:effectLst>
                <a:outerShdw blurRad="63500" sx="102000" sy="102000" algn="ctr" rotWithShape="0">
                  <a:prstClr val="black">
                    <a:alpha val="20000"/>
                  </a:prstClr>
                </a:outerShdw>
              </a:effectLst>
            </p:spPr>
          </p:pic>
          <p:sp>
            <p:nvSpPr>
              <p:cNvPr id="17" name="正方形/長方形 16"/>
              <p:cNvSpPr/>
              <p:nvPr/>
            </p:nvSpPr>
            <p:spPr>
              <a:xfrm>
                <a:off x="7800530" y="3070595"/>
                <a:ext cx="743015" cy="1434729"/>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a:off x="1716829" y="2412193"/>
              <a:ext cx="1773242" cy="215444"/>
              <a:chOff x="7617296" y="1102172"/>
              <a:chExt cx="1773242" cy="215444"/>
            </a:xfrm>
          </p:grpSpPr>
          <p:sp>
            <p:nvSpPr>
              <p:cNvPr id="21" name="正方形/長方形 20"/>
              <p:cNvSpPr/>
              <p:nvPr/>
            </p:nvSpPr>
            <p:spPr>
              <a:xfrm>
                <a:off x="7944308" y="1102172"/>
                <a:ext cx="1446230" cy="215444"/>
              </a:xfrm>
              <a:prstGeom prst="rect">
                <a:avLst/>
              </a:prstGeom>
            </p:spPr>
            <p:txBody>
              <a:bodyPr wrap="none">
                <a:spAutoFit/>
              </a:bodyPr>
              <a:lstStyle/>
              <a:p>
                <a:r>
                  <a:rPr kumimoji="0" lang="en-US" altLang="ja-JP" sz="800" dirty="0">
                    <a:solidFill>
                      <a:schemeClr val="bg1">
                        <a:lumMod val="50000"/>
                      </a:schemeClr>
                    </a:solidFill>
                  </a:rPr>
                  <a:t>https://tech.nikkeibp.co.jp</a:t>
                </a:r>
                <a:endParaRPr kumimoji="0" lang="ja-JP" altLang="en-US" sz="800" dirty="0">
                  <a:solidFill>
                    <a:schemeClr val="bg1">
                      <a:lumMod val="50000"/>
                    </a:schemeClr>
                  </a:solidFill>
                </a:endParaRPr>
              </a:p>
            </p:txBody>
          </p:sp>
          <p:sp>
            <p:nvSpPr>
              <p:cNvPr id="22" name="角丸四角形 21"/>
              <p:cNvSpPr/>
              <p:nvPr/>
            </p:nvSpPr>
            <p:spPr>
              <a:xfrm>
                <a:off x="7617296" y="1143000"/>
                <a:ext cx="355589" cy="125760"/>
              </a:xfrm>
              <a:prstGeom prst="roundRect">
                <a:avLst>
                  <a:gd name="adj" fmla="val 140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en-US" altLang="ja-JP" sz="700" b="1" dirty="0">
                    <a:solidFill>
                      <a:schemeClr val="bg1"/>
                    </a:solidFill>
                  </a:rPr>
                  <a:t>URL</a:t>
                </a:r>
                <a:endParaRPr kumimoji="0" lang="ja-JP" altLang="en-US" sz="700" b="1" dirty="0">
                  <a:solidFill>
                    <a:schemeClr val="bg1"/>
                  </a:solidFill>
                </a:endParaRPr>
              </a:p>
            </p:txBody>
          </p:sp>
        </p:grpSp>
        <p:grpSp>
          <p:nvGrpSpPr>
            <p:cNvPr id="27" name="グループ化 26"/>
            <p:cNvGrpSpPr/>
            <p:nvPr/>
          </p:nvGrpSpPr>
          <p:grpSpPr>
            <a:xfrm>
              <a:off x="6221652" y="2398653"/>
              <a:ext cx="2182007" cy="215444"/>
              <a:chOff x="7617296" y="1102172"/>
              <a:chExt cx="2182007" cy="215444"/>
            </a:xfrm>
          </p:grpSpPr>
          <p:sp>
            <p:nvSpPr>
              <p:cNvPr id="28" name="正方形/長方形 27"/>
              <p:cNvSpPr/>
              <p:nvPr/>
            </p:nvSpPr>
            <p:spPr>
              <a:xfrm>
                <a:off x="7944308" y="1102172"/>
                <a:ext cx="1854995" cy="215444"/>
              </a:xfrm>
              <a:prstGeom prst="rect">
                <a:avLst/>
              </a:prstGeom>
            </p:spPr>
            <p:txBody>
              <a:bodyPr wrap="none">
                <a:spAutoFit/>
              </a:bodyPr>
              <a:lstStyle/>
              <a:p>
                <a:r>
                  <a:rPr kumimoji="0" lang="en-US" altLang="ja-JP" sz="800" dirty="0">
                    <a:solidFill>
                      <a:schemeClr val="bg1">
                        <a:lumMod val="50000"/>
                      </a:schemeClr>
                    </a:solidFill>
                  </a:rPr>
                  <a:t>https://tech.nikkeibp.co.jp/active/</a:t>
                </a:r>
                <a:endParaRPr kumimoji="0" lang="ja-JP" altLang="en-US" sz="800" dirty="0">
                  <a:solidFill>
                    <a:schemeClr val="bg1">
                      <a:lumMod val="50000"/>
                    </a:schemeClr>
                  </a:solidFill>
                </a:endParaRPr>
              </a:p>
            </p:txBody>
          </p:sp>
          <p:sp>
            <p:nvSpPr>
              <p:cNvPr id="29" name="角丸四角形 28"/>
              <p:cNvSpPr/>
              <p:nvPr/>
            </p:nvSpPr>
            <p:spPr>
              <a:xfrm>
                <a:off x="7617296" y="1143000"/>
                <a:ext cx="355589" cy="125760"/>
              </a:xfrm>
              <a:prstGeom prst="roundRect">
                <a:avLst>
                  <a:gd name="adj" fmla="val 140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en-US" altLang="ja-JP" sz="700" b="1" dirty="0">
                    <a:solidFill>
                      <a:schemeClr val="bg1"/>
                    </a:solidFill>
                  </a:rPr>
                  <a:t>URL</a:t>
                </a:r>
                <a:endParaRPr kumimoji="0" lang="ja-JP" altLang="en-US" sz="700" b="1" dirty="0">
                  <a:solidFill>
                    <a:schemeClr val="bg1"/>
                  </a:solidFill>
                </a:endParaRPr>
              </a:p>
            </p:txBody>
          </p:sp>
        </p:grpSp>
        <p:sp>
          <p:nvSpPr>
            <p:cNvPr id="32" name="乗算記号 31"/>
            <p:cNvSpPr/>
            <p:nvPr/>
          </p:nvSpPr>
          <p:spPr>
            <a:xfrm>
              <a:off x="3764215" y="3007945"/>
              <a:ext cx="2377570" cy="2377570"/>
            </a:xfrm>
            <a:prstGeom prst="mathMultiply">
              <a:avLst>
                <a:gd name="adj1" fmla="val 565"/>
              </a:avLst>
            </a:prstGeom>
            <a:solidFill>
              <a:srgbClr val="C00000"/>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rot="20598107">
              <a:off x="8057552" y="3386568"/>
              <a:ext cx="1648973" cy="1699046"/>
              <a:chOff x="7782116" y="3894140"/>
              <a:chExt cx="1648973" cy="1699046"/>
            </a:xfrm>
          </p:grpSpPr>
          <p:sp>
            <p:nvSpPr>
              <p:cNvPr id="36" name="Freeform 5">
                <a:extLst>
                  <a:ext uri="{FF2B5EF4-FFF2-40B4-BE49-F238E27FC236}">
                    <a16:creationId xmlns:a16="http://schemas.microsoft.com/office/drawing/2014/main" id="{228F5671-2AE0-41F3-9920-6704634C5AD4}"/>
                  </a:ext>
                </a:extLst>
              </p:cNvPr>
              <p:cNvSpPr>
                <a:spLocks/>
              </p:cNvSpPr>
              <p:nvPr/>
            </p:nvSpPr>
            <p:spPr bwMode="auto">
              <a:xfrm rot="18854227">
                <a:off x="7757080" y="3919176"/>
                <a:ext cx="1699046" cy="1648973"/>
              </a:xfrm>
              <a:custGeom>
                <a:avLst/>
                <a:gdLst>
                  <a:gd name="T0" fmla="*/ 44 w 1271"/>
                  <a:gd name="T1" fmla="*/ 475 h 1131"/>
                  <a:gd name="T2" fmla="*/ 828 w 1271"/>
                  <a:gd name="T3" fmla="*/ 181 h 1131"/>
                  <a:gd name="T4" fmla="*/ 1124 w 1271"/>
                  <a:gd name="T5" fmla="*/ 893 h 1131"/>
                  <a:gd name="T6" fmla="*/ 432 w 1271"/>
                  <a:gd name="T7" fmla="*/ 1074 h 1131"/>
                  <a:gd name="T8" fmla="*/ 44 w 1271"/>
                  <a:gd name="T9" fmla="*/ 475 h 1131"/>
                </a:gdLst>
                <a:ahLst/>
                <a:cxnLst>
                  <a:cxn ang="0">
                    <a:pos x="T0" y="T1"/>
                  </a:cxn>
                  <a:cxn ang="0">
                    <a:pos x="T2" y="T3"/>
                  </a:cxn>
                  <a:cxn ang="0">
                    <a:pos x="T4" y="T5"/>
                  </a:cxn>
                  <a:cxn ang="0">
                    <a:pos x="T6" y="T7"/>
                  </a:cxn>
                  <a:cxn ang="0">
                    <a:pos x="T8" y="T9"/>
                  </a:cxn>
                </a:cxnLst>
                <a:rect l="0" t="0" r="r" b="b"/>
                <a:pathLst>
                  <a:path w="1271" h="1131">
                    <a:moveTo>
                      <a:pt x="44" y="475"/>
                    </a:moveTo>
                    <a:cubicBezTo>
                      <a:pt x="84" y="175"/>
                      <a:pt x="470" y="0"/>
                      <a:pt x="828" y="181"/>
                    </a:cubicBezTo>
                    <a:cubicBezTo>
                      <a:pt x="1183" y="362"/>
                      <a:pt x="1271" y="713"/>
                      <a:pt x="1124" y="893"/>
                    </a:cubicBezTo>
                    <a:cubicBezTo>
                      <a:pt x="975" y="1075"/>
                      <a:pt x="684" y="1131"/>
                      <a:pt x="432" y="1074"/>
                    </a:cubicBezTo>
                    <a:cubicBezTo>
                      <a:pt x="185" y="1014"/>
                      <a:pt x="0" y="776"/>
                      <a:pt x="44" y="475"/>
                    </a:cubicBezTo>
                    <a:close/>
                  </a:path>
                </a:pathLst>
              </a:custGeom>
              <a:solidFill>
                <a:srgbClr val="E50065">
                  <a:alpha val="30196"/>
                </a:srgbClr>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4" name="正方形/長方形 13"/>
              <p:cNvSpPr/>
              <p:nvPr/>
            </p:nvSpPr>
            <p:spPr>
              <a:xfrm rot="1001893">
                <a:off x="8052605" y="4468540"/>
                <a:ext cx="1107996" cy="757130"/>
              </a:xfrm>
              <a:prstGeom prst="rect">
                <a:avLst/>
              </a:prstGeom>
            </p:spPr>
            <p:txBody>
              <a:bodyPr wrap="none" anchor="ctr">
                <a:spAutoFit/>
              </a:bodyPr>
              <a:lstStyle/>
              <a:p>
                <a:pPr algn="ctr">
                  <a:lnSpc>
                    <a:spcPct val="120000"/>
                  </a:lnSpc>
                </a:pPr>
                <a:r>
                  <a:rPr kumimoji="0" lang="zh-TW" altLang="en-US" b="1" dirty="0">
                    <a:solidFill>
                      <a:schemeClr val="bg1"/>
                    </a:solidFill>
                    <a:effectLst>
                      <a:glow rad="127000">
                        <a:srgbClr val="E50065"/>
                      </a:glow>
                    </a:effectLst>
                    <a:latin typeface="+mn-ea"/>
                  </a:rPr>
                  <a:t>見込顧客</a:t>
                </a:r>
                <a:br>
                  <a:rPr kumimoji="0" lang="en-US" altLang="zh-TW" b="1" dirty="0">
                    <a:solidFill>
                      <a:schemeClr val="bg1"/>
                    </a:solidFill>
                    <a:effectLst>
                      <a:glow rad="127000">
                        <a:srgbClr val="E50065"/>
                      </a:glow>
                    </a:effectLst>
                    <a:latin typeface="+mn-ea"/>
                  </a:rPr>
                </a:br>
                <a:r>
                  <a:rPr kumimoji="0" lang="zh-TW" altLang="en-US" b="1" dirty="0">
                    <a:solidFill>
                      <a:schemeClr val="bg1"/>
                    </a:solidFill>
                    <a:effectLst>
                      <a:glow rad="127000">
                        <a:srgbClr val="E50065"/>
                      </a:glow>
                    </a:effectLst>
                    <a:latin typeface="+mn-ea"/>
                  </a:rPr>
                  <a:t>獲得</a:t>
                </a:r>
              </a:p>
            </p:txBody>
          </p:sp>
        </p:grpSp>
        <p:grpSp>
          <p:nvGrpSpPr>
            <p:cNvPr id="18" name="グループ化 17"/>
            <p:cNvGrpSpPr/>
            <p:nvPr/>
          </p:nvGrpSpPr>
          <p:grpSpPr>
            <a:xfrm>
              <a:off x="243348" y="3991746"/>
              <a:ext cx="2176173" cy="1566621"/>
              <a:chOff x="243348" y="3991746"/>
              <a:chExt cx="2176173" cy="1566621"/>
            </a:xfrm>
          </p:grpSpPr>
          <p:sp>
            <p:nvSpPr>
              <p:cNvPr id="34" name="Freeform 5"/>
              <p:cNvSpPr>
                <a:spLocks/>
              </p:cNvSpPr>
              <p:nvPr/>
            </p:nvSpPr>
            <p:spPr bwMode="auto">
              <a:xfrm rot="1081481">
                <a:off x="421172" y="3991746"/>
                <a:ext cx="1998349" cy="1566621"/>
              </a:xfrm>
              <a:custGeom>
                <a:avLst/>
                <a:gdLst>
                  <a:gd name="T0" fmla="*/ 44 w 1271"/>
                  <a:gd name="T1" fmla="*/ 475 h 1131"/>
                  <a:gd name="T2" fmla="*/ 828 w 1271"/>
                  <a:gd name="T3" fmla="*/ 181 h 1131"/>
                  <a:gd name="T4" fmla="*/ 1124 w 1271"/>
                  <a:gd name="T5" fmla="*/ 893 h 1131"/>
                  <a:gd name="T6" fmla="*/ 432 w 1271"/>
                  <a:gd name="T7" fmla="*/ 1074 h 1131"/>
                  <a:gd name="T8" fmla="*/ 44 w 1271"/>
                  <a:gd name="T9" fmla="*/ 475 h 1131"/>
                </a:gdLst>
                <a:ahLst/>
                <a:cxnLst>
                  <a:cxn ang="0">
                    <a:pos x="T0" y="T1"/>
                  </a:cxn>
                  <a:cxn ang="0">
                    <a:pos x="T2" y="T3"/>
                  </a:cxn>
                  <a:cxn ang="0">
                    <a:pos x="T4" y="T5"/>
                  </a:cxn>
                  <a:cxn ang="0">
                    <a:pos x="T6" y="T7"/>
                  </a:cxn>
                  <a:cxn ang="0">
                    <a:pos x="T8" y="T9"/>
                  </a:cxn>
                </a:cxnLst>
                <a:rect l="0" t="0" r="r" b="b"/>
                <a:pathLst>
                  <a:path w="1271" h="1131">
                    <a:moveTo>
                      <a:pt x="44" y="475"/>
                    </a:moveTo>
                    <a:cubicBezTo>
                      <a:pt x="84" y="175"/>
                      <a:pt x="470" y="0"/>
                      <a:pt x="828" y="181"/>
                    </a:cubicBezTo>
                    <a:cubicBezTo>
                      <a:pt x="1183" y="362"/>
                      <a:pt x="1271" y="713"/>
                      <a:pt x="1124" y="893"/>
                    </a:cubicBezTo>
                    <a:cubicBezTo>
                      <a:pt x="975" y="1075"/>
                      <a:pt x="684" y="1131"/>
                      <a:pt x="432" y="1074"/>
                    </a:cubicBezTo>
                    <a:cubicBezTo>
                      <a:pt x="185" y="1014"/>
                      <a:pt x="0" y="776"/>
                      <a:pt x="44" y="475"/>
                    </a:cubicBezTo>
                    <a:close/>
                  </a:path>
                </a:pathLst>
              </a:custGeom>
              <a:solidFill>
                <a:srgbClr val="0062B2">
                  <a:alpha val="30196"/>
                </a:srgb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正方形/長方形 34"/>
              <p:cNvSpPr/>
              <p:nvPr/>
            </p:nvSpPr>
            <p:spPr>
              <a:xfrm>
                <a:off x="243348" y="4530211"/>
                <a:ext cx="1800493" cy="757130"/>
              </a:xfrm>
              <a:prstGeom prst="rect">
                <a:avLst/>
              </a:prstGeom>
            </p:spPr>
            <p:txBody>
              <a:bodyPr wrap="none" anchor="ctr">
                <a:spAutoFit/>
              </a:bodyPr>
              <a:lstStyle/>
              <a:p>
                <a:pPr algn="r">
                  <a:lnSpc>
                    <a:spcPct val="120000"/>
                  </a:lnSpc>
                </a:pPr>
                <a:r>
                  <a:rPr kumimoji="0" lang="ja-JP" altLang="en-US" b="1" dirty="0">
                    <a:solidFill>
                      <a:schemeClr val="bg1"/>
                    </a:solidFill>
                    <a:effectLst>
                      <a:glow rad="127000">
                        <a:srgbClr val="0062B2"/>
                      </a:glow>
                    </a:effectLst>
                    <a:latin typeface="+mn-ea"/>
                  </a:rPr>
                  <a:t>認知向上</a:t>
                </a:r>
              </a:p>
              <a:p>
                <a:pPr algn="r">
                  <a:lnSpc>
                    <a:spcPct val="120000"/>
                  </a:lnSpc>
                </a:pPr>
                <a:r>
                  <a:rPr kumimoji="0" lang="ja-JP" altLang="en-US" b="1" dirty="0">
                    <a:solidFill>
                      <a:schemeClr val="bg1"/>
                    </a:solidFill>
                    <a:effectLst>
                      <a:glow rad="127000">
                        <a:srgbClr val="0062B2"/>
                      </a:glow>
                    </a:effectLst>
                    <a:latin typeface="+mn-ea"/>
                  </a:rPr>
                  <a:t>ブランディング</a:t>
                </a:r>
              </a:p>
            </p:txBody>
          </p:sp>
        </p:grpSp>
      </p:grpSp>
    </p:spTree>
    <p:extLst>
      <p:ext uri="{BB962C8B-B14F-4D97-AF65-F5344CB8AC3E}">
        <p14:creationId xmlns:p14="http://schemas.microsoft.com/office/powerpoint/2010/main" val="182202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4328749" cy="350865"/>
          </a:xfrm>
        </p:spPr>
        <p:txBody>
          <a:bodyPr/>
          <a:lstStyle/>
          <a:p>
            <a:pPr marL="719138"/>
            <a:r>
              <a:rPr lang="ja-JP" altLang="en-US" dirty="0"/>
              <a:t>見込顧客を顕在化させる</a:t>
            </a:r>
            <a:r>
              <a:rPr lang="en-US" altLang="ja-JP" dirty="0"/>
              <a:t>Active</a:t>
            </a:r>
            <a:r>
              <a:rPr lang="ja-JP" altLang="en-US" dirty="0"/>
              <a:t>のノウハウ</a:t>
            </a:r>
          </a:p>
        </p:txBody>
      </p:sp>
      <p:sp>
        <p:nvSpPr>
          <p:cNvPr id="26" name="正方形/長方形 25"/>
          <p:cNvSpPr/>
          <p:nvPr/>
        </p:nvSpPr>
        <p:spPr>
          <a:xfrm>
            <a:off x="344488" y="167315"/>
            <a:ext cx="630872" cy="221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72000" rtlCol="0" anchor="ctr"/>
          <a:lstStyle/>
          <a:p>
            <a:pPr algn="ctr"/>
            <a:r>
              <a:rPr kumimoji="0" lang="en-US" altLang="ja-JP" sz="1000" b="1" dirty="0">
                <a:solidFill>
                  <a:schemeClr val="bg1"/>
                </a:solidFill>
              </a:rPr>
              <a:t>Point</a:t>
            </a:r>
            <a:r>
              <a:rPr kumimoji="0" lang="ja-JP" altLang="en-US" sz="1000" b="1" dirty="0">
                <a:solidFill>
                  <a:schemeClr val="bg1"/>
                </a:solidFill>
              </a:rPr>
              <a:t> ③</a:t>
            </a:r>
          </a:p>
        </p:txBody>
      </p:sp>
      <p:sp>
        <p:nvSpPr>
          <p:cNvPr id="23" name="テキスト ボックス 22"/>
          <p:cNvSpPr txBox="1"/>
          <p:nvPr/>
        </p:nvSpPr>
        <p:spPr>
          <a:xfrm>
            <a:off x="147037" y="698328"/>
            <a:ext cx="9611926" cy="732508"/>
          </a:xfrm>
          <a:prstGeom prst="rect">
            <a:avLst/>
          </a:prstGeom>
          <a:noFill/>
        </p:spPr>
        <p:txBody>
          <a:bodyPr wrap="none" rtlCol="0">
            <a:spAutoFit/>
          </a:bodyPr>
          <a:lstStyle/>
          <a:p>
            <a:pPr algn="ctr">
              <a:lnSpc>
                <a:spcPct val="130000"/>
              </a:lnSpc>
            </a:pPr>
            <a:r>
              <a:rPr kumimoji="0" lang="ja-JP" altLang="en-US" sz="1600" dirty="0">
                <a:latin typeface="游明朝" panose="02020400000000000000" pitchFamily="18" charset="-128"/>
                <a:ea typeface="游明朝" panose="02020400000000000000" pitchFamily="18" charset="-128"/>
              </a:rPr>
              <a:t>製品選択に特化したサイトでのレコメンドと各種専門メルマガで誘引し、</a:t>
            </a:r>
            <a:br>
              <a:rPr kumimoji="0" lang="en-US" altLang="ja-JP" sz="1600" dirty="0">
                <a:latin typeface="游明朝" panose="02020400000000000000" pitchFamily="18" charset="-128"/>
                <a:ea typeface="游明朝" panose="02020400000000000000" pitchFamily="18" charset="-128"/>
              </a:rPr>
            </a:br>
            <a:r>
              <a:rPr kumimoji="0" lang="ja-JP" altLang="en-US" sz="1600" dirty="0">
                <a:latin typeface="游明朝" panose="02020400000000000000" pitchFamily="18" charset="-128"/>
                <a:ea typeface="游明朝" panose="02020400000000000000" pitchFamily="18" charset="-128"/>
              </a:rPr>
              <a:t>技術の最先端を取材してきた日経 </a:t>
            </a:r>
            <a:r>
              <a:rPr kumimoji="0" lang="en-US" altLang="ja-JP" sz="1600" dirty="0" err="1">
                <a:latin typeface="游明朝" panose="02020400000000000000" pitchFamily="18" charset="-128"/>
                <a:ea typeface="游明朝" panose="02020400000000000000" pitchFamily="18" charset="-128"/>
              </a:rPr>
              <a:t>xTECH</a:t>
            </a:r>
            <a:r>
              <a:rPr kumimoji="0" lang="ja-JP" altLang="en-US" sz="1600" dirty="0">
                <a:latin typeface="游明朝" panose="02020400000000000000" pitchFamily="18" charset="-128"/>
                <a:ea typeface="游明朝" panose="02020400000000000000" pitchFamily="18" charset="-128"/>
              </a:rPr>
              <a:t> </a:t>
            </a:r>
            <a:r>
              <a:rPr kumimoji="0" lang="en-US" altLang="ja-JP" sz="1600" dirty="0">
                <a:latin typeface="游明朝" panose="02020400000000000000" pitchFamily="18" charset="-128"/>
                <a:ea typeface="游明朝" panose="02020400000000000000" pitchFamily="18" charset="-128"/>
              </a:rPr>
              <a:t>Active</a:t>
            </a:r>
            <a:r>
              <a:rPr kumimoji="0" lang="ja-JP" altLang="en-US" sz="1600" dirty="0">
                <a:latin typeface="游明朝" panose="02020400000000000000" pitchFamily="18" charset="-128"/>
                <a:ea typeface="游明朝" panose="02020400000000000000" pitchFamily="18" charset="-128"/>
              </a:rPr>
              <a:t> </a:t>
            </a:r>
            <a:r>
              <a:rPr kumimoji="0" lang="ja-JP" altLang="en-US" sz="1600" dirty="0">
                <a:solidFill>
                  <a:srgbClr val="E50065"/>
                </a:solidFill>
                <a:latin typeface="游明朝" panose="02020400000000000000" pitchFamily="18" charset="-128"/>
                <a:ea typeface="游明朝" panose="02020400000000000000" pitchFamily="18" charset="-128"/>
              </a:rPr>
              <a:t>編集部執筆のコンテンツで読者リードを捕捉</a:t>
            </a:r>
            <a:r>
              <a:rPr kumimoji="0" lang="ja-JP" altLang="en-US" sz="1600" dirty="0">
                <a:latin typeface="游明朝" panose="02020400000000000000" pitchFamily="18" charset="-128"/>
                <a:ea typeface="游明朝" panose="02020400000000000000" pitchFamily="18" charset="-128"/>
              </a:rPr>
              <a:t>します。</a:t>
            </a:r>
          </a:p>
        </p:txBody>
      </p:sp>
      <p:sp>
        <p:nvSpPr>
          <p:cNvPr id="58" name="テキスト ボックス 57"/>
          <p:cNvSpPr txBox="1"/>
          <p:nvPr/>
        </p:nvSpPr>
        <p:spPr>
          <a:xfrm>
            <a:off x="278298" y="1766117"/>
            <a:ext cx="3892412" cy="261610"/>
          </a:xfrm>
          <a:prstGeom prst="rect">
            <a:avLst/>
          </a:prstGeom>
          <a:noFill/>
        </p:spPr>
        <p:txBody>
          <a:bodyPr wrap="none" rtlCol="0">
            <a:spAutoFit/>
          </a:bodyPr>
          <a:lstStyle/>
          <a:p>
            <a:r>
              <a:rPr kumimoji="1" lang="ja-JP" altLang="en-US" sz="1100" b="1" dirty="0"/>
              <a:t>■ 件数保証型ホワイトペーパー／動画掲載サービスの概要</a:t>
            </a:r>
          </a:p>
        </p:txBody>
      </p:sp>
      <p:grpSp>
        <p:nvGrpSpPr>
          <p:cNvPr id="18" name="グループ化 17"/>
          <p:cNvGrpSpPr/>
          <p:nvPr/>
        </p:nvGrpSpPr>
        <p:grpSpPr>
          <a:xfrm>
            <a:off x="861415" y="1747789"/>
            <a:ext cx="8183171" cy="4483006"/>
            <a:chOff x="704528" y="1747789"/>
            <a:chExt cx="8183171" cy="4483006"/>
          </a:xfrm>
        </p:grpSpPr>
        <p:sp>
          <p:nvSpPr>
            <p:cNvPr id="98" name="円/楕円 97"/>
            <p:cNvSpPr/>
            <p:nvPr/>
          </p:nvSpPr>
          <p:spPr>
            <a:xfrm rot="20758618">
              <a:off x="4547178" y="2108414"/>
              <a:ext cx="4340521" cy="2641795"/>
            </a:xfrm>
            <a:prstGeom prst="ellipse">
              <a:avLst/>
            </a:prstGeom>
            <a:solidFill>
              <a:srgbClr val="FFF3F8"/>
            </a:solidFill>
            <a:ln w="57150" cap="rnd">
              <a:solidFill>
                <a:srgbClr val="FFE5F0"/>
              </a:solidFill>
              <a:prstDash val="sysDot"/>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5987512" y="1747789"/>
              <a:ext cx="2337689" cy="2537944"/>
              <a:chOff x="6566152" y="1604927"/>
              <a:chExt cx="2801860" cy="3041878"/>
            </a:xfrm>
          </p:grpSpPr>
          <p:grpSp>
            <p:nvGrpSpPr>
              <p:cNvPr id="16" name="グループ化 15"/>
              <p:cNvGrpSpPr/>
              <p:nvPr/>
            </p:nvGrpSpPr>
            <p:grpSpPr>
              <a:xfrm rot="20448257">
                <a:off x="6566152" y="2295364"/>
                <a:ext cx="1793527" cy="2351441"/>
                <a:chOff x="3613147" y="1555633"/>
                <a:chExt cx="5547227" cy="7272808"/>
              </a:xfrm>
            </p:grpSpPr>
            <p:sp>
              <p:nvSpPr>
                <p:cNvPr id="96" name="正方形/長方形 95"/>
                <p:cNvSpPr/>
                <p:nvPr/>
              </p:nvSpPr>
              <p:spPr>
                <a:xfrm>
                  <a:off x="3613147" y="1555633"/>
                  <a:ext cx="5547227" cy="7272808"/>
                </a:xfrm>
                <a:prstGeom prst="rect">
                  <a:avLst/>
                </a:prstGeom>
                <a:solidFill>
                  <a:schemeClr val="bg1"/>
                </a:solidFill>
                <a:ln w="3175">
                  <a:solidFill>
                    <a:schemeClr val="bg1">
                      <a:lumMod val="85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画面の領域"/>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70132" y="1763037"/>
                  <a:ext cx="4833257" cy="6858000"/>
                </a:xfrm>
                <a:prstGeom prst="rect">
                  <a:avLst/>
                </a:prstGeom>
              </p:spPr>
            </p:pic>
          </p:grpSp>
          <p:grpSp>
            <p:nvGrpSpPr>
              <p:cNvPr id="15" name="グループ化 14"/>
              <p:cNvGrpSpPr/>
              <p:nvPr/>
            </p:nvGrpSpPr>
            <p:grpSpPr>
              <a:xfrm rot="20969850">
                <a:off x="6989631" y="1880396"/>
                <a:ext cx="1793527" cy="2351441"/>
                <a:chOff x="8082733" y="1139975"/>
                <a:chExt cx="5547227" cy="7272808"/>
              </a:xfrm>
            </p:grpSpPr>
            <p:sp>
              <p:nvSpPr>
                <p:cNvPr id="95" name="正方形/長方形 94"/>
                <p:cNvSpPr/>
                <p:nvPr/>
              </p:nvSpPr>
              <p:spPr>
                <a:xfrm>
                  <a:off x="8082733" y="1139975"/>
                  <a:ext cx="5547227" cy="7272808"/>
                </a:xfrm>
                <a:prstGeom prst="rect">
                  <a:avLst/>
                </a:prstGeom>
                <a:solidFill>
                  <a:schemeClr val="bg1"/>
                </a:solidFill>
                <a:ln w="3175">
                  <a:solidFill>
                    <a:schemeClr val="bg1">
                      <a:lumMod val="85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画面の領域"/>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17034" y="1347379"/>
                  <a:ext cx="4878625" cy="6858000"/>
                </a:xfrm>
                <a:prstGeom prst="rect">
                  <a:avLst/>
                </a:prstGeom>
              </p:spPr>
            </p:pic>
          </p:grpSp>
          <p:grpSp>
            <p:nvGrpSpPr>
              <p:cNvPr id="14" name="グループ化 13"/>
              <p:cNvGrpSpPr/>
              <p:nvPr/>
            </p:nvGrpSpPr>
            <p:grpSpPr>
              <a:xfrm>
                <a:off x="7574485" y="1604927"/>
                <a:ext cx="1793527" cy="2351441"/>
                <a:chOff x="9789887" y="-148029"/>
                <a:chExt cx="5547227" cy="7272808"/>
              </a:xfrm>
            </p:grpSpPr>
            <p:sp>
              <p:nvSpPr>
                <p:cNvPr id="13" name="正方形/長方形 12"/>
                <p:cNvSpPr/>
                <p:nvPr/>
              </p:nvSpPr>
              <p:spPr>
                <a:xfrm>
                  <a:off x="9789887" y="-148029"/>
                  <a:ext cx="5547227" cy="7272808"/>
                </a:xfrm>
                <a:prstGeom prst="rect">
                  <a:avLst/>
                </a:prstGeom>
                <a:solidFill>
                  <a:schemeClr val="bg1"/>
                </a:solidFill>
                <a:ln w="3175">
                  <a:solidFill>
                    <a:schemeClr val="bg1">
                      <a:lumMod val="85000"/>
                    </a:schemeClr>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画面の領域"/>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03464" y="59375"/>
                  <a:ext cx="5120072" cy="6858000"/>
                </a:xfrm>
                <a:prstGeom prst="rect">
                  <a:avLst/>
                </a:prstGeom>
              </p:spPr>
            </p:pic>
          </p:grpSp>
        </p:grpSp>
        <p:grpSp>
          <p:nvGrpSpPr>
            <p:cNvPr id="24" name="グループ化 23"/>
            <p:cNvGrpSpPr/>
            <p:nvPr/>
          </p:nvGrpSpPr>
          <p:grpSpPr>
            <a:xfrm>
              <a:off x="1066054" y="2931305"/>
              <a:ext cx="731192" cy="686918"/>
              <a:chOff x="6280333" y="2398964"/>
              <a:chExt cx="976923" cy="917770"/>
            </a:xfrm>
          </p:grpSpPr>
          <p:grpSp>
            <p:nvGrpSpPr>
              <p:cNvPr id="25" name="グループ化 39"/>
              <p:cNvGrpSpPr/>
              <p:nvPr/>
            </p:nvGrpSpPr>
            <p:grpSpPr>
              <a:xfrm>
                <a:off x="6280333" y="2398964"/>
                <a:ext cx="976923" cy="917770"/>
                <a:chOff x="3956452" y="4612471"/>
                <a:chExt cx="1136194" cy="1156349"/>
              </a:xfrm>
            </p:grpSpPr>
            <p:sp>
              <p:nvSpPr>
                <p:cNvPr id="32" name="正方形/長方形 31"/>
                <p:cNvSpPr/>
                <p:nvPr/>
              </p:nvSpPr>
              <p:spPr>
                <a:xfrm>
                  <a:off x="3956452" y="4762193"/>
                  <a:ext cx="1136194" cy="1006627"/>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nvGrpSpPr>
                <p:cNvPr id="33" name="グループ化 38"/>
                <p:cNvGrpSpPr/>
                <p:nvPr/>
              </p:nvGrpSpPr>
              <p:grpSpPr>
                <a:xfrm>
                  <a:off x="3956452" y="4612471"/>
                  <a:ext cx="1136194" cy="177061"/>
                  <a:chOff x="3956452" y="4612471"/>
                  <a:chExt cx="1136194" cy="177061"/>
                </a:xfrm>
              </p:grpSpPr>
              <p:sp>
                <p:nvSpPr>
                  <p:cNvPr id="34" name="正方形/長方形 33"/>
                  <p:cNvSpPr/>
                  <p:nvPr/>
                </p:nvSpPr>
                <p:spPr>
                  <a:xfrm>
                    <a:off x="3956452" y="4612471"/>
                    <a:ext cx="1136194" cy="177061"/>
                  </a:xfrm>
                  <a:prstGeom prst="rect">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nvGrpSpPr>
                  <p:cNvPr id="35" name="グループ化 37"/>
                  <p:cNvGrpSpPr/>
                  <p:nvPr/>
                </p:nvGrpSpPr>
                <p:grpSpPr>
                  <a:xfrm>
                    <a:off x="4005104" y="4633299"/>
                    <a:ext cx="1038890" cy="135405"/>
                    <a:chOff x="3995936" y="4633299"/>
                    <a:chExt cx="1038890" cy="135405"/>
                  </a:xfrm>
                </p:grpSpPr>
                <p:sp>
                  <p:nvSpPr>
                    <p:cNvPr id="36" name="円/楕円 35"/>
                    <p:cNvSpPr/>
                    <p:nvPr/>
                  </p:nvSpPr>
                  <p:spPr>
                    <a:xfrm>
                      <a:off x="3995936" y="4660619"/>
                      <a:ext cx="80764" cy="8076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37" name="円/楕円 36"/>
                    <p:cNvSpPr/>
                    <p:nvPr/>
                  </p:nvSpPr>
                  <p:spPr>
                    <a:xfrm>
                      <a:off x="4119337" y="4660619"/>
                      <a:ext cx="80764" cy="8076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38" name="角丸四角形 37"/>
                    <p:cNvSpPr/>
                    <p:nvPr/>
                  </p:nvSpPr>
                  <p:spPr>
                    <a:xfrm>
                      <a:off x="4242738" y="4633299"/>
                      <a:ext cx="792088" cy="135405"/>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grpSp>
          </p:grpSp>
          <p:grpSp>
            <p:nvGrpSpPr>
              <p:cNvPr id="27" name="グループ化 26"/>
              <p:cNvGrpSpPr/>
              <p:nvPr/>
            </p:nvGrpSpPr>
            <p:grpSpPr>
              <a:xfrm>
                <a:off x="6360024" y="2631527"/>
                <a:ext cx="817540" cy="604813"/>
                <a:chOff x="4122170" y="4261773"/>
                <a:chExt cx="1661663" cy="1229293"/>
              </a:xfrm>
            </p:grpSpPr>
            <p:sp>
              <p:nvSpPr>
                <p:cNvPr id="28" name="正方形/長方形 27"/>
                <p:cNvSpPr/>
                <p:nvPr/>
              </p:nvSpPr>
              <p:spPr>
                <a:xfrm>
                  <a:off x="5354903" y="4557436"/>
                  <a:ext cx="428930" cy="578841"/>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29" name="正方形/長方形 28"/>
                <p:cNvSpPr/>
                <p:nvPr/>
              </p:nvSpPr>
              <p:spPr>
                <a:xfrm>
                  <a:off x="4122170" y="4261773"/>
                  <a:ext cx="1661663" cy="223976"/>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30" name="正方形/長方形 29"/>
                <p:cNvSpPr/>
                <p:nvPr/>
              </p:nvSpPr>
              <p:spPr>
                <a:xfrm>
                  <a:off x="5354903" y="5198981"/>
                  <a:ext cx="428930" cy="292085"/>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31" name="正方形/長方形 30"/>
                <p:cNvSpPr/>
                <p:nvPr/>
              </p:nvSpPr>
              <p:spPr>
                <a:xfrm>
                  <a:off x="4122170" y="4557435"/>
                  <a:ext cx="1161031" cy="933630"/>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grpSp>
        <p:grpSp>
          <p:nvGrpSpPr>
            <p:cNvPr id="39" name="グループ化 38"/>
            <p:cNvGrpSpPr/>
            <p:nvPr/>
          </p:nvGrpSpPr>
          <p:grpSpPr>
            <a:xfrm>
              <a:off x="1066054" y="4327611"/>
              <a:ext cx="731192" cy="686918"/>
              <a:chOff x="6280333" y="2398964"/>
              <a:chExt cx="976923" cy="917770"/>
            </a:xfrm>
          </p:grpSpPr>
          <p:grpSp>
            <p:nvGrpSpPr>
              <p:cNvPr id="40" name="グループ化 39"/>
              <p:cNvGrpSpPr/>
              <p:nvPr/>
            </p:nvGrpSpPr>
            <p:grpSpPr>
              <a:xfrm>
                <a:off x="6280333" y="2398964"/>
                <a:ext cx="976923" cy="917770"/>
                <a:chOff x="3956452" y="4612471"/>
                <a:chExt cx="1136194" cy="1156349"/>
              </a:xfrm>
            </p:grpSpPr>
            <p:sp>
              <p:nvSpPr>
                <p:cNvPr id="46" name="正方形/長方形 45"/>
                <p:cNvSpPr/>
                <p:nvPr/>
              </p:nvSpPr>
              <p:spPr>
                <a:xfrm>
                  <a:off x="3956452" y="4762193"/>
                  <a:ext cx="1136194" cy="1006627"/>
                </a:xfrm>
                <a:prstGeom prst="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nvGrpSpPr>
                <p:cNvPr id="47" name="グループ化 38"/>
                <p:cNvGrpSpPr/>
                <p:nvPr/>
              </p:nvGrpSpPr>
              <p:grpSpPr>
                <a:xfrm>
                  <a:off x="3956452" y="4612471"/>
                  <a:ext cx="1136194" cy="177061"/>
                  <a:chOff x="3956452" y="4612471"/>
                  <a:chExt cx="1136194" cy="177061"/>
                </a:xfrm>
              </p:grpSpPr>
              <p:sp>
                <p:nvSpPr>
                  <p:cNvPr id="48" name="正方形/長方形 47"/>
                  <p:cNvSpPr/>
                  <p:nvPr/>
                </p:nvSpPr>
                <p:spPr>
                  <a:xfrm>
                    <a:off x="3956452" y="4612471"/>
                    <a:ext cx="1136194" cy="177061"/>
                  </a:xfrm>
                  <a:prstGeom prst="rect">
                    <a:avLst/>
                  </a:prstGeom>
                  <a:solidFill>
                    <a:schemeClr val="bg1">
                      <a:lumMod val="6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nvGrpSpPr>
                  <p:cNvPr id="49" name="グループ化 37"/>
                  <p:cNvGrpSpPr/>
                  <p:nvPr/>
                </p:nvGrpSpPr>
                <p:grpSpPr>
                  <a:xfrm>
                    <a:off x="4005104" y="4633299"/>
                    <a:ext cx="1038890" cy="135405"/>
                    <a:chOff x="3995936" y="4633299"/>
                    <a:chExt cx="1038890" cy="135405"/>
                  </a:xfrm>
                </p:grpSpPr>
                <p:sp>
                  <p:nvSpPr>
                    <p:cNvPr id="50" name="円/楕円 49"/>
                    <p:cNvSpPr/>
                    <p:nvPr/>
                  </p:nvSpPr>
                  <p:spPr>
                    <a:xfrm>
                      <a:off x="3995936" y="4660619"/>
                      <a:ext cx="80764" cy="8076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51" name="円/楕円 50"/>
                    <p:cNvSpPr/>
                    <p:nvPr/>
                  </p:nvSpPr>
                  <p:spPr>
                    <a:xfrm>
                      <a:off x="4119337" y="4660619"/>
                      <a:ext cx="80764" cy="8076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52" name="角丸四角形 51"/>
                    <p:cNvSpPr/>
                    <p:nvPr/>
                  </p:nvSpPr>
                  <p:spPr>
                    <a:xfrm>
                      <a:off x="4242738" y="4633299"/>
                      <a:ext cx="792088" cy="135405"/>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grpSp>
          </p:grpSp>
          <p:grpSp>
            <p:nvGrpSpPr>
              <p:cNvPr id="41" name="グループ化 40"/>
              <p:cNvGrpSpPr/>
              <p:nvPr/>
            </p:nvGrpSpPr>
            <p:grpSpPr>
              <a:xfrm>
                <a:off x="6360024" y="2631527"/>
                <a:ext cx="817540" cy="604813"/>
                <a:chOff x="4122170" y="4261773"/>
                <a:chExt cx="1661663" cy="1229293"/>
              </a:xfrm>
            </p:grpSpPr>
            <p:sp>
              <p:nvSpPr>
                <p:cNvPr id="42" name="正方形/長方形 41"/>
                <p:cNvSpPr/>
                <p:nvPr/>
              </p:nvSpPr>
              <p:spPr>
                <a:xfrm>
                  <a:off x="5354903" y="4557436"/>
                  <a:ext cx="428930" cy="578841"/>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43" name="正方形/長方形 42"/>
                <p:cNvSpPr/>
                <p:nvPr/>
              </p:nvSpPr>
              <p:spPr>
                <a:xfrm>
                  <a:off x="4122170" y="4261773"/>
                  <a:ext cx="1661663" cy="223976"/>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44" name="正方形/長方形 43"/>
                <p:cNvSpPr/>
                <p:nvPr/>
              </p:nvSpPr>
              <p:spPr>
                <a:xfrm>
                  <a:off x="5354903" y="5198981"/>
                  <a:ext cx="428930" cy="292085"/>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sp>
              <p:nvSpPr>
                <p:cNvPr id="45" name="正方形/長方形 44"/>
                <p:cNvSpPr/>
                <p:nvPr/>
              </p:nvSpPr>
              <p:spPr>
                <a:xfrm>
                  <a:off x="4122170" y="4557435"/>
                  <a:ext cx="1161031" cy="933630"/>
                </a:xfrm>
                <a:prstGeom prst="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spcAft>
                      <a:spcPts val="600"/>
                    </a:spcAft>
                  </a:pPr>
                  <a:endParaRPr kumimoji="0" lang="ja-JP" altLang="en-US" sz="2400" dirty="0">
                    <a:solidFill>
                      <a:srgbClr val="0070C0"/>
                    </a:solidFill>
                  </a:endParaRPr>
                </a:p>
              </p:txBody>
            </p:sp>
          </p:grpSp>
        </p:grpSp>
        <p:pic>
          <p:nvPicPr>
            <p:cNvPr id="56" name="図 5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0284" y="4064967"/>
              <a:ext cx="882732" cy="154732"/>
            </a:xfrm>
            <a:prstGeom prst="rect">
              <a:avLst/>
            </a:prstGeom>
          </p:spPr>
        </p:pic>
        <p:pic>
          <p:nvPicPr>
            <p:cNvPr id="57" name="図 5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0392" y="2665536"/>
              <a:ext cx="1262517" cy="154732"/>
            </a:xfrm>
            <a:prstGeom prst="rect">
              <a:avLst/>
            </a:prstGeom>
          </p:spPr>
        </p:pic>
        <p:grpSp>
          <p:nvGrpSpPr>
            <p:cNvPr id="7" name="グループ化 6"/>
            <p:cNvGrpSpPr/>
            <p:nvPr/>
          </p:nvGrpSpPr>
          <p:grpSpPr>
            <a:xfrm>
              <a:off x="704528" y="5417754"/>
              <a:ext cx="1454244" cy="687075"/>
              <a:chOff x="310854" y="4902165"/>
              <a:chExt cx="1454244" cy="687075"/>
            </a:xfrm>
          </p:grpSpPr>
          <p:sp>
            <p:nvSpPr>
              <p:cNvPr id="53" name="Freeform 179"/>
              <p:cNvSpPr>
                <a:spLocks noEditPoints="1"/>
              </p:cNvSpPr>
              <p:nvPr/>
            </p:nvSpPr>
            <p:spPr bwMode="auto">
              <a:xfrm>
                <a:off x="741319" y="5195699"/>
                <a:ext cx="593317" cy="393541"/>
              </a:xfrm>
              <a:custGeom>
                <a:avLst/>
                <a:gdLst>
                  <a:gd name="T0" fmla="*/ 67 w 1577"/>
                  <a:gd name="T1" fmla="*/ 0 h 1045"/>
                  <a:gd name="T2" fmla="*/ 39 w 1577"/>
                  <a:gd name="T3" fmla="*/ 9 h 1045"/>
                  <a:gd name="T4" fmla="*/ 17 w 1577"/>
                  <a:gd name="T5" fmla="*/ 27 h 1045"/>
                  <a:gd name="T6" fmla="*/ 3 w 1577"/>
                  <a:gd name="T7" fmla="*/ 52 h 1045"/>
                  <a:gd name="T8" fmla="*/ 0 w 1577"/>
                  <a:gd name="T9" fmla="*/ 971 h 1045"/>
                  <a:gd name="T10" fmla="*/ 3 w 1577"/>
                  <a:gd name="T11" fmla="*/ 993 h 1045"/>
                  <a:gd name="T12" fmla="*/ 17 w 1577"/>
                  <a:gd name="T13" fmla="*/ 1018 h 1045"/>
                  <a:gd name="T14" fmla="*/ 39 w 1577"/>
                  <a:gd name="T15" fmla="*/ 1037 h 1045"/>
                  <a:gd name="T16" fmla="*/ 67 w 1577"/>
                  <a:gd name="T17" fmla="*/ 1045 h 1045"/>
                  <a:gd name="T18" fmla="*/ 1511 w 1577"/>
                  <a:gd name="T19" fmla="*/ 1045 h 1045"/>
                  <a:gd name="T20" fmla="*/ 1538 w 1577"/>
                  <a:gd name="T21" fmla="*/ 1037 h 1045"/>
                  <a:gd name="T22" fmla="*/ 1560 w 1577"/>
                  <a:gd name="T23" fmla="*/ 1018 h 1045"/>
                  <a:gd name="T24" fmla="*/ 1574 w 1577"/>
                  <a:gd name="T25" fmla="*/ 993 h 1045"/>
                  <a:gd name="T26" fmla="*/ 1577 w 1577"/>
                  <a:gd name="T27" fmla="*/ 74 h 1045"/>
                  <a:gd name="T28" fmla="*/ 1574 w 1577"/>
                  <a:gd name="T29" fmla="*/ 52 h 1045"/>
                  <a:gd name="T30" fmla="*/ 1560 w 1577"/>
                  <a:gd name="T31" fmla="*/ 27 h 1045"/>
                  <a:gd name="T32" fmla="*/ 1538 w 1577"/>
                  <a:gd name="T33" fmla="*/ 9 h 1045"/>
                  <a:gd name="T34" fmla="*/ 1511 w 1577"/>
                  <a:gd name="T35" fmla="*/ 0 h 1045"/>
                  <a:gd name="T36" fmla="*/ 127 w 1577"/>
                  <a:gd name="T37" fmla="*/ 946 h 1045"/>
                  <a:gd name="T38" fmla="*/ 114 w 1577"/>
                  <a:gd name="T39" fmla="*/ 949 h 1045"/>
                  <a:gd name="T40" fmla="*/ 91 w 1577"/>
                  <a:gd name="T41" fmla="*/ 936 h 1045"/>
                  <a:gd name="T42" fmla="*/ 87 w 1577"/>
                  <a:gd name="T43" fmla="*/ 920 h 1045"/>
                  <a:gd name="T44" fmla="*/ 96 w 1577"/>
                  <a:gd name="T45" fmla="*/ 903 h 1045"/>
                  <a:gd name="T46" fmla="*/ 591 w 1577"/>
                  <a:gd name="T47" fmla="*/ 617 h 1045"/>
                  <a:gd name="T48" fmla="*/ 612 w 1577"/>
                  <a:gd name="T49" fmla="*/ 619 h 1045"/>
                  <a:gd name="T50" fmla="*/ 623 w 1577"/>
                  <a:gd name="T51" fmla="*/ 629 h 1045"/>
                  <a:gd name="T52" fmla="*/ 625 w 1577"/>
                  <a:gd name="T53" fmla="*/ 649 h 1045"/>
                  <a:gd name="T54" fmla="*/ 613 w 1577"/>
                  <a:gd name="T55" fmla="*/ 665 h 1045"/>
                  <a:gd name="T56" fmla="*/ 784 w 1577"/>
                  <a:gd name="T57" fmla="*/ 668 h 1045"/>
                  <a:gd name="T58" fmla="*/ 119 w 1577"/>
                  <a:gd name="T59" fmla="*/ 147 h 1045"/>
                  <a:gd name="T60" fmla="*/ 110 w 1577"/>
                  <a:gd name="T61" fmla="*/ 135 h 1045"/>
                  <a:gd name="T62" fmla="*/ 113 w 1577"/>
                  <a:gd name="T63" fmla="*/ 115 h 1045"/>
                  <a:gd name="T64" fmla="*/ 124 w 1577"/>
                  <a:gd name="T65" fmla="*/ 104 h 1045"/>
                  <a:gd name="T66" fmla="*/ 143 w 1577"/>
                  <a:gd name="T67" fmla="*/ 101 h 1045"/>
                  <a:gd name="T68" fmla="*/ 1425 w 1577"/>
                  <a:gd name="T69" fmla="*/ 106 h 1045"/>
                  <a:gd name="T70" fmla="*/ 1439 w 1577"/>
                  <a:gd name="T71" fmla="*/ 101 h 1045"/>
                  <a:gd name="T72" fmla="*/ 1458 w 1577"/>
                  <a:gd name="T73" fmla="*/ 106 h 1045"/>
                  <a:gd name="T74" fmla="*/ 1467 w 1577"/>
                  <a:gd name="T75" fmla="*/ 119 h 1045"/>
                  <a:gd name="T76" fmla="*/ 1465 w 1577"/>
                  <a:gd name="T77" fmla="*/ 139 h 1045"/>
                  <a:gd name="T78" fmla="*/ 805 w 1577"/>
                  <a:gd name="T79" fmla="*/ 663 h 1045"/>
                  <a:gd name="T80" fmla="*/ 789 w 1577"/>
                  <a:gd name="T81" fmla="*/ 669 h 1045"/>
                  <a:gd name="T82" fmla="*/ 1482 w 1577"/>
                  <a:gd name="T83" fmla="*/ 941 h 1045"/>
                  <a:gd name="T84" fmla="*/ 1463 w 1577"/>
                  <a:gd name="T85" fmla="*/ 949 h 1045"/>
                  <a:gd name="T86" fmla="*/ 964 w 1577"/>
                  <a:gd name="T87" fmla="*/ 665 h 1045"/>
                  <a:gd name="T88" fmla="*/ 952 w 1577"/>
                  <a:gd name="T89" fmla="*/ 649 h 1045"/>
                  <a:gd name="T90" fmla="*/ 954 w 1577"/>
                  <a:gd name="T91" fmla="*/ 629 h 1045"/>
                  <a:gd name="T92" fmla="*/ 965 w 1577"/>
                  <a:gd name="T93" fmla="*/ 619 h 1045"/>
                  <a:gd name="T94" fmla="*/ 986 w 1577"/>
                  <a:gd name="T95" fmla="*/ 617 h 1045"/>
                  <a:gd name="T96" fmla="*/ 1481 w 1577"/>
                  <a:gd name="T97" fmla="*/ 903 h 1045"/>
                  <a:gd name="T98" fmla="*/ 1490 w 1577"/>
                  <a:gd name="T99" fmla="*/ 920 h 1045"/>
                  <a:gd name="T100" fmla="*/ 1487 w 1577"/>
                  <a:gd name="T101" fmla="*/ 93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7" h="1045">
                    <a:moveTo>
                      <a:pt x="1503" y="0"/>
                    </a:moveTo>
                    <a:lnTo>
                      <a:pt x="74" y="0"/>
                    </a:lnTo>
                    <a:lnTo>
                      <a:pt x="74" y="0"/>
                    </a:lnTo>
                    <a:lnTo>
                      <a:pt x="67" y="0"/>
                    </a:lnTo>
                    <a:lnTo>
                      <a:pt x="59" y="2"/>
                    </a:lnTo>
                    <a:lnTo>
                      <a:pt x="52" y="3"/>
                    </a:lnTo>
                    <a:lnTo>
                      <a:pt x="46" y="5"/>
                    </a:lnTo>
                    <a:lnTo>
                      <a:pt x="39" y="9"/>
                    </a:lnTo>
                    <a:lnTo>
                      <a:pt x="33" y="13"/>
                    </a:lnTo>
                    <a:lnTo>
                      <a:pt x="27" y="17"/>
                    </a:lnTo>
                    <a:lnTo>
                      <a:pt x="22" y="22"/>
                    </a:lnTo>
                    <a:lnTo>
                      <a:pt x="17" y="27"/>
                    </a:lnTo>
                    <a:lnTo>
                      <a:pt x="13" y="33"/>
                    </a:lnTo>
                    <a:lnTo>
                      <a:pt x="9" y="39"/>
                    </a:lnTo>
                    <a:lnTo>
                      <a:pt x="5" y="46"/>
                    </a:lnTo>
                    <a:lnTo>
                      <a:pt x="3" y="52"/>
                    </a:lnTo>
                    <a:lnTo>
                      <a:pt x="1" y="59"/>
                    </a:lnTo>
                    <a:lnTo>
                      <a:pt x="0" y="67"/>
                    </a:lnTo>
                    <a:lnTo>
                      <a:pt x="0" y="74"/>
                    </a:lnTo>
                    <a:lnTo>
                      <a:pt x="0" y="971"/>
                    </a:lnTo>
                    <a:lnTo>
                      <a:pt x="0" y="971"/>
                    </a:lnTo>
                    <a:lnTo>
                      <a:pt x="0" y="978"/>
                    </a:lnTo>
                    <a:lnTo>
                      <a:pt x="1" y="986"/>
                    </a:lnTo>
                    <a:lnTo>
                      <a:pt x="3" y="993"/>
                    </a:lnTo>
                    <a:lnTo>
                      <a:pt x="5" y="1000"/>
                    </a:lnTo>
                    <a:lnTo>
                      <a:pt x="9" y="1006"/>
                    </a:lnTo>
                    <a:lnTo>
                      <a:pt x="13" y="1012"/>
                    </a:lnTo>
                    <a:lnTo>
                      <a:pt x="17" y="1018"/>
                    </a:lnTo>
                    <a:lnTo>
                      <a:pt x="22" y="1023"/>
                    </a:lnTo>
                    <a:lnTo>
                      <a:pt x="27" y="1029"/>
                    </a:lnTo>
                    <a:lnTo>
                      <a:pt x="33" y="1032"/>
                    </a:lnTo>
                    <a:lnTo>
                      <a:pt x="39" y="1037"/>
                    </a:lnTo>
                    <a:lnTo>
                      <a:pt x="46" y="1040"/>
                    </a:lnTo>
                    <a:lnTo>
                      <a:pt x="52" y="1042"/>
                    </a:lnTo>
                    <a:lnTo>
                      <a:pt x="59" y="1044"/>
                    </a:lnTo>
                    <a:lnTo>
                      <a:pt x="67" y="1045"/>
                    </a:lnTo>
                    <a:lnTo>
                      <a:pt x="74" y="1045"/>
                    </a:lnTo>
                    <a:lnTo>
                      <a:pt x="1503" y="1045"/>
                    </a:lnTo>
                    <a:lnTo>
                      <a:pt x="1503" y="1045"/>
                    </a:lnTo>
                    <a:lnTo>
                      <a:pt x="1511" y="1045"/>
                    </a:lnTo>
                    <a:lnTo>
                      <a:pt x="1518" y="1044"/>
                    </a:lnTo>
                    <a:lnTo>
                      <a:pt x="1525" y="1042"/>
                    </a:lnTo>
                    <a:lnTo>
                      <a:pt x="1531" y="1040"/>
                    </a:lnTo>
                    <a:lnTo>
                      <a:pt x="1538" y="1037"/>
                    </a:lnTo>
                    <a:lnTo>
                      <a:pt x="1545" y="1032"/>
                    </a:lnTo>
                    <a:lnTo>
                      <a:pt x="1550" y="1029"/>
                    </a:lnTo>
                    <a:lnTo>
                      <a:pt x="1556" y="1023"/>
                    </a:lnTo>
                    <a:lnTo>
                      <a:pt x="1560" y="1018"/>
                    </a:lnTo>
                    <a:lnTo>
                      <a:pt x="1564" y="1012"/>
                    </a:lnTo>
                    <a:lnTo>
                      <a:pt x="1569" y="1006"/>
                    </a:lnTo>
                    <a:lnTo>
                      <a:pt x="1572" y="1000"/>
                    </a:lnTo>
                    <a:lnTo>
                      <a:pt x="1574" y="993"/>
                    </a:lnTo>
                    <a:lnTo>
                      <a:pt x="1576" y="986"/>
                    </a:lnTo>
                    <a:lnTo>
                      <a:pt x="1577" y="978"/>
                    </a:lnTo>
                    <a:lnTo>
                      <a:pt x="1577" y="971"/>
                    </a:lnTo>
                    <a:lnTo>
                      <a:pt x="1577" y="74"/>
                    </a:lnTo>
                    <a:lnTo>
                      <a:pt x="1577" y="74"/>
                    </a:lnTo>
                    <a:lnTo>
                      <a:pt x="1577" y="67"/>
                    </a:lnTo>
                    <a:lnTo>
                      <a:pt x="1576" y="59"/>
                    </a:lnTo>
                    <a:lnTo>
                      <a:pt x="1574" y="52"/>
                    </a:lnTo>
                    <a:lnTo>
                      <a:pt x="1572" y="46"/>
                    </a:lnTo>
                    <a:lnTo>
                      <a:pt x="1569" y="39"/>
                    </a:lnTo>
                    <a:lnTo>
                      <a:pt x="1564" y="33"/>
                    </a:lnTo>
                    <a:lnTo>
                      <a:pt x="1560" y="27"/>
                    </a:lnTo>
                    <a:lnTo>
                      <a:pt x="1556" y="22"/>
                    </a:lnTo>
                    <a:lnTo>
                      <a:pt x="1550" y="17"/>
                    </a:lnTo>
                    <a:lnTo>
                      <a:pt x="1545" y="13"/>
                    </a:lnTo>
                    <a:lnTo>
                      <a:pt x="1538" y="9"/>
                    </a:lnTo>
                    <a:lnTo>
                      <a:pt x="1531" y="5"/>
                    </a:lnTo>
                    <a:lnTo>
                      <a:pt x="1525" y="3"/>
                    </a:lnTo>
                    <a:lnTo>
                      <a:pt x="1518" y="2"/>
                    </a:lnTo>
                    <a:lnTo>
                      <a:pt x="1511" y="0"/>
                    </a:lnTo>
                    <a:lnTo>
                      <a:pt x="1503" y="0"/>
                    </a:lnTo>
                    <a:lnTo>
                      <a:pt x="1503" y="0"/>
                    </a:lnTo>
                    <a:close/>
                    <a:moveTo>
                      <a:pt x="613" y="665"/>
                    </a:moveTo>
                    <a:lnTo>
                      <a:pt x="127" y="946"/>
                    </a:lnTo>
                    <a:lnTo>
                      <a:pt x="127" y="946"/>
                    </a:lnTo>
                    <a:lnTo>
                      <a:pt x="120" y="948"/>
                    </a:lnTo>
                    <a:lnTo>
                      <a:pt x="114" y="949"/>
                    </a:lnTo>
                    <a:lnTo>
                      <a:pt x="114" y="949"/>
                    </a:lnTo>
                    <a:lnTo>
                      <a:pt x="107" y="948"/>
                    </a:lnTo>
                    <a:lnTo>
                      <a:pt x="101" y="946"/>
                    </a:lnTo>
                    <a:lnTo>
                      <a:pt x="95" y="941"/>
                    </a:lnTo>
                    <a:lnTo>
                      <a:pt x="91" y="936"/>
                    </a:lnTo>
                    <a:lnTo>
                      <a:pt x="91" y="936"/>
                    </a:lnTo>
                    <a:lnTo>
                      <a:pt x="88" y="931"/>
                    </a:lnTo>
                    <a:lnTo>
                      <a:pt x="87" y="926"/>
                    </a:lnTo>
                    <a:lnTo>
                      <a:pt x="87" y="920"/>
                    </a:lnTo>
                    <a:lnTo>
                      <a:pt x="88" y="916"/>
                    </a:lnTo>
                    <a:lnTo>
                      <a:pt x="90" y="912"/>
                    </a:lnTo>
                    <a:lnTo>
                      <a:pt x="93" y="907"/>
                    </a:lnTo>
                    <a:lnTo>
                      <a:pt x="96" y="903"/>
                    </a:lnTo>
                    <a:lnTo>
                      <a:pt x="101" y="900"/>
                    </a:lnTo>
                    <a:lnTo>
                      <a:pt x="587" y="619"/>
                    </a:lnTo>
                    <a:lnTo>
                      <a:pt x="587" y="619"/>
                    </a:lnTo>
                    <a:lnTo>
                      <a:pt x="591" y="617"/>
                    </a:lnTo>
                    <a:lnTo>
                      <a:pt x="597" y="616"/>
                    </a:lnTo>
                    <a:lnTo>
                      <a:pt x="602" y="616"/>
                    </a:lnTo>
                    <a:lnTo>
                      <a:pt x="607" y="617"/>
                    </a:lnTo>
                    <a:lnTo>
                      <a:pt x="612" y="619"/>
                    </a:lnTo>
                    <a:lnTo>
                      <a:pt x="617" y="621"/>
                    </a:lnTo>
                    <a:lnTo>
                      <a:pt x="620" y="624"/>
                    </a:lnTo>
                    <a:lnTo>
                      <a:pt x="623" y="629"/>
                    </a:lnTo>
                    <a:lnTo>
                      <a:pt x="623" y="629"/>
                    </a:lnTo>
                    <a:lnTo>
                      <a:pt x="625" y="634"/>
                    </a:lnTo>
                    <a:lnTo>
                      <a:pt x="626" y="639"/>
                    </a:lnTo>
                    <a:lnTo>
                      <a:pt x="626" y="644"/>
                    </a:lnTo>
                    <a:lnTo>
                      <a:pt x="625" y="649"/>
                    </a:lnTo>
                    <a:lnTo>
                      <a:pt x="624" y="654"/>
                    </a:lnTo>
                    <a:lnTo>
                      <a:pt x="621" y="658"/>
                    </a:lnTo>
                    <a:lnTo>
                      <a:pt x="618" y="662"/>
                    </a:lnTo>
                    <a:lnTo>
                      <a:pt x="613" y="665"/>
                    </a:lnTo>
                    <a:lnTo>
                      <a:pt x="613" y="665"/>
                    </a:lnTo>
                    <a:close/>
                    <a:moveTo>
                      <a:pt x="789" y="669"/>
                    </a:moveTo>
                    <a:lnTo>
                      <a:pt x="789" y="669"/>
                    </a:lnTo>
                    <a:lnTo>
                      <a:pt x="784" y="668"/>
                    </a:lnTo>
                    <a:lnTo>
                      <a:pt x="780" y="667"/>
                    </a:lnTo>
                    <a:lnTo>
                      <a:pt x="777" y="666"/>
                    </a:lnTo>
                    <a:lnTo>
                      <a:pt x="772" y="663"/>
                    </a:lnTo>
                    <a:lnTo>
                      <a:pt x="119" y="147"/>
                    </a:lnTo>
                    <a:lnTo>
                      <a:pt x="119" y="147"/>
                    </a:lnTo>
                    <a:lnTo>
                      <a:pt x="116" y="143"/>
                    </a:lnTo>
                    <a:lnTo>
                      <a:pt x="113" y="139"/>
                    </a:lnTo>
                    <a:lnTo>
                      <a:pt x="110" y="135"/>
                    </a:lnTo>
                    <a:lnTo>
                      <a:pt x="110" y="129"/>
                    </a:lnTo>
                    <a:lnTo>
                      <a:pt x="109" y="125"/>
                    </a:lnTo>
                    <a:lnTo>
                      <a:pt x="110" y="119"/>
                    </a:lnTo>
                    <a:lnTo>
                      <a:pt x="113" y="115"/>
                    </a:lnTo>
                    <a:lnTo>
                      <a:pt x="116" y="110"/>
                    </a:lnTo>
                    <a:lnTo>
                      <a:pt x="116" y="110"/>
                    </a:lnTo>
                    <a:lnTo>
                      <a:pt x="119" y="106"/>
                    </a:lnTo>
                    <a:lnTo>
                      <a:pt x="124" y="104"/>
                    </a:lnTo>
                    <a:lnTo>
                      <a:pt x="128" y="102"/>
                    </a:lnTo>
                    <a:lnTo>
                      <a:pt x="133" y="101"/>
                    </a:lnTo>
                    <a:lnTo>
                      <a:pt x="138" y="101"/>
                    </a:lnTo>
                    <a:lnTo>
                      <a:pt x="143" y="101"/>
                    </a:lnTo>
                    <a:lnTo>
                      <a:pt x="148" y="103"/>
                    </a:lnTo>
                    <a:lnTo>
                      <a:pt x="152" y="106"/>
                    </a:lnTo>
                    <a:lnTo>
                      <a:pt x="789" y="609"/>
                    </a:lnTo>
                    <a:lnTo>
                      <a:pt x="1425" y="106"/>
                    </a:lnTo>
                    <a:lnTo>
                      <a:pt x="1425" y="106"/>
                    </a:lnTo>
                    <a:lnTo>
                      <a:pt x="1430" y="103"/>
                    </a:lnTo>
                    <a:lnTo>
                      <a:pt x="1434" y="101"/>
                    </a:lnTo>
                    <a:lnTo>
                      <a:pt x="1439" y="101"/>
                    </a:lnTo>
                    <a:lnTo>
                      <a:pt x="1444" y="101"/>
                    </a:lnTo>
                    <a:lnTo>
                      <a:pt x="1449" y="102"/>
                    </a:lnTo>
                    <a:lnTo>
                      <a:pt x="1454" y="104"/>
                    </a:lnTo>
                    <a:lnTo>
                      <a:pt x="1458" y="106"/>
                    </a:lnTo>
                    <a:lnTo>
                      <a:pt x="1461" y="110"/>
                    </a:lnTo>
                    <a:lnTo>
                      <a:pt x="1461" y="110"/>
                    </a:lnTo>
                    <a:lnTo>
                      <a:pt x="1465" y="115"/>
                    </a:lnTo>
                    <a:lnTo>
                      <a:pt x="1467" y="119"/>
                    </a:lnTo>
                    <a:lnTo>
                      <a:pt x="1468" y="125"/>
                    </a:lnTo>
                    <a:lnTo>
                      <a:pt x="1467" y="129"/>
                    </a:lnTo>
                    <a:lnTo>
                      <a:pt x="1467" y="135"/>
                    </a:lnTo>
                    <a:lnTo>
                      <a:pt x="1465" y="139"/>
                    </a:lnTo>
                    <a:lnTo>
                      <a:pt x="1461" y="143"/>
                    </a:lnTo>
                    <a:lnTo>
                      <a:pt x="1458" y="147"/>
                    </a:lnTo>
                    <a:lnTo>
                      <a:pt x="805" y="663"/>
                    </a:lnTo>
                    <a:lnTo>
                      <a:pt x="805" y="663"/>
                    </a:lnTo>
                    <a:lnTo>
                      <a:pt x="801" y="666"/>
                    </a:lnTo>
                    <a:lnTo>
                      <a:pt x="797" y="667"/>
                    </a:lnTo>
                    <a:lnTo>
                      <a:pt x="793" y="668"/>
                    </a:lnTo>
                    <a:lnTo>
                      <a:pt x="789" y="669"/>
                    </a:lnTo>
                    <a:lnTo>
                      <a:pt x="789" y="669"/>
                    </a:lnTo>
                    <a:close/>
                    <a:moveTo>
                      <a:pt x="1487" y="936"/>
                    </a:moveTo>
                    <a:lnTo>
                      <a:pt x="1487" y="936"/>
                    </a:lnTo>
                    <a:lnTo>
                      <a:pt x="1482" y="941"/>
                    </a:lnTo>
                    <a:lnTo>
                      <a:pt x="1477" y="946"/>
                    </a:lnTo>
                    <a:lnTo>
                      <a:pt x="1470" y="948"/>
                    </a:lnTo>
                    <a:lnTo>
                      <a:pt x="1463" y="949"/>
                    </a:lnTo>
                    <a:lnTo>
                      <a:pt x="1463" y="949"/>
                    </a:lnTo>
                    <a:lnTo>
                      <a:pt x="1457" y="948"/>
                    </a:lnTo>
                    <a:lnTo>
                      <a:pt x="1450" y="946"/>
                    </a:lnTo>
                    <a:lnTo>
                      <a:pt x="964" y="665"/>
                    </a:lnTo>
                    <a:lnTo>
                      <a:pt x="964" y="665"/>
                    </a:lnTo>
                    <a:lnTo>
                      <a:pt x="960" y="662"/>
                    </a:lnTo>
                    <a:lnTo>
                      <a:pt x="956" y="658"/>
                    </a:lnTo>
                    <a:lnTo>
                      <a:pt x="953" y="654"/>
                    </a:lnTo>
                    <a:lnTo>
                      <a:pt x="952" y="649"/>
                    </a:lnTo>
                    <a:lnTo>
                      <a:pt x="951" y="644"/>
                    </a:lnTo>
                    <a:lnTo>
                      <a:pt x="951" y="639"/>
                    </a:lnTo>
                    <a:lnTo>
                      <a:pt x="952" y="634"/>
                    </a:lnTo>
                    <a:lnTo>
                      <a:pt x="954" y="629"/>
                    </a:lnTo>
                    <a:lnTo>
                      <a:pt x="954" y="629"/>
                    </a:lnTo>
                    <a:lnTo>
                      <a:pt x="957" y="624"/>
                    </a:lnTo>
                    <a:lnTo>
                      <a:pt x="962" y="621"/>
                    </a:lnTo>
                    <a:lnTo>
                      <a:pt x="965" y="619"/>
                    </a:lnTo>
                    <a:lnTo>
                      <a:pt x="970" y="617"/>
                    </a:lnTo>
                    <a:lnTo>
                      <a:pt x="975" y="616"/>
                    </a:lnTo>
                    <a:lnTo>
                      <a:pt x="980" y="616"/>
                    </a:lnTo>
                    <a:lnTo>
                      <a:pt x="986" y="617"/>
                    </a:lnTo>
                    <a:lnTo>
                      <a:pt x="990" y="619"/>
                    </a:lnTo>
                    <a:lnTo>
                      <a:pt x="1477" y="900"/>
                    </a:lnTo>
                    <a:lnTo>
                      <a:pt x="1477" y="900"/>
                    </a:lnTo>
                    <a:lnTo>
                      <a:pt x="1481" y="903"/>
                    </a:lnTo>
                    <a:lnTo>
                      <a:pt x="1484" y="907"/>
                    </a:lnTo>
                    <a:lnTo>
                      <a:pt x="1488" y="912"/>
                    </a:lnTo>
                    <a:lnTo>
                      <a:pt x="1489" y="916"/>
                    </a:lnTo>
                    <a:lnTo>
                      <a:pt x="1490" y="920"/>
                    </a:lnTo>
                    <a:lnTo>
                      <a:pt x="1490" y="926"/>
                    </a:lnTo>
                    <a:lnTo>
                      <a:pt x="1489" y="931"/>
                    </a:lnTo>
                    <a:lnTo>
                      <a:pt x="1487" y="936"/>
                    </a:lnTo>
                    <a:lnTo>
                      <a:pt x="1487" y="936"/>
                    </a:lnTo>
                    <a:close/>
                  </a:path>
                </a:pathLst>
              </a:custGeom>
              <a:solidFill>
                <a:schemeClr val="bg1">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p:cNvSpPr txBox="1"/>
              <p:nvPr/>
            </p:nvSpPr>
            <p:spPr>
              <a:xfrm>
                <a:off x="310854" y="4902165"/>
                <a:ext cx="1454244" cy="261610"/>
              </a:xfrm>
              <a:prstGeom prst="rect">
                <a:avLst/>
              </a:prstGeom>
              <a:noFill/>
            </p:spPr>
            <p:txBody>
              <a:bodyPr wrap="none" rtlCol="0">
                <a:spAutoFit/>
              </a:bodyPr>
              <a:lstStyle/>
              <a:p>
                <a:pPr algn="ctr"/>
                <a:r>
                  <a:rPr kumimoji="1" lang="ja-JP" altLang="en-US" sz="1100" b="1" dirty="0"/>
                  <a:t>カテゴリ別メルマガ</a:t>
                </a:r>
              </a:p>
            </p:txBody>
          </p:sp>
        </p:grpSp>
        <p:grpSp>
          <p:nvGrpSpPr>
            <p:cNvPr id="88" name="グループ化 87"/>
            <p:cNvGrpSpPr/>
            <p:nvPr/>
          </p:nvGrpSpPr>
          <p:grpSpPr>
            <a:xfrm>
              <a:off x="3785037" y="3146609"/>
              <a:ext cx="2338898" cy="3084186"/>
              <a:chOff x="3783551" y="2972863"/>
              <a:chExt cx="2338898" cy="3084186"/>
            </a:xfrm>
          </p:grpSpPr>
          <p:pic>
            <p:nvPicPr>
              <p:cNvPr id="60" name="図 5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83551" y="2972863"/>
                <a:ext cx="2338898" cy="3084186"/>
              </a:xfrm>
              <a:prstGeom prst="rect">
                <a:avLst/>
              </a:prstGeom>
              <a:ln w="19050">
                <a:noFill/>
              </a:ln>
              <a:effectLst>
                <a:outerShdw blurRad="63500" sx="102000" sy="102000" algn="ctr" rotWithShape="0">
                  <a:prstClr val="black">
                    <a:alpha val="20000"/>
                  </a:prstClr>
                </a:outerShdw>
              </a:effectLst>
            </p:spPr>
          </p:pic>
          <p:pic>
            <p:nvPicPr>
              <p:cNvPr id="87" name="図 86" descr="画面の領域"/>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11163" y="3145488"/>
                <a:ext cx="2283675" cy="432470"/>
              </a:xfrm>
              <a:prstGeom prst="rect">
                <a:avLst/>
              </a:prstGeom>
            </p:spPr>
          </p:pic>
        </p:grpSp>
        <p:sp>
          <p:nvSpPr>
            <p:cNvPr id="89" name="正方形/長方形 88"/>
            <p:cNvSpPr/>
            <p:nvPr/>
          </p:nvSpPr>
          <p:spPr>
            <a:xfrm>
              <a:off x="3973871" y="3845985"/>
              <a:ext cx="1961231" cy="998821"/>
            </a:xfrm>
            <a:prstGeom prst="rect">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kumimoji="0" lang="ja-JP" altLang="en-US" sz="1000" b="1" dirty="0">
                  <a:solidFill>
                    <a:schemeClr val="bg1"/>
                  </a:solidFill>
                  <a:latin typeface="+mn-ea"/>
                </a:rPr>
                <a:t>日経 </a:t>
              </a:r>
              <a:r>
                <a:rPr kumimoji="0" lang="en-US" altLang="ja-JP" sz="1000" b="1" dirty="0" err="1">
                  <a:solidFill>
                    <a:schemeClr val="bg1"/>
                  </a:solidFill>
                  <a:latin typeface="+mn-ea"/>
                </a:rPr>
                <a:t>xTECH</a:t>
              </a:r>
              <a:r>
                <a:rPr kumimoji="0" lang="ja-JP" altLang="en-US" sz="1000" b="1" dirty="0">
                  <a:solidFill>
                    <a:schemeClr val="bg1"/>
                  </a:solidFill>
                  <a:latin typeface="+mn-ea"/>
                </a:rPr>
                <a:t> </a:t>
              </a:r>
              <a:r>
                <a:rPr kumimoji="0" lang="en-US" altLang="ja-JP" sz="1000" b="1" dirty="0">
                  <a:solidFill>
                    <a:schemeClr val="bg1"/>
                  </a:solidFill>
                  <a:latin typeface="+mn-ea"/>
                </a:rPr>
                <a:t>Active</a:t>
              </a:r>
              <a:br>
                <a:rPr kumimoji="0" lang="en-US" altLang="ja-JP" sz="1000" b="1" dirty="0">
                  <a:solidFill>
                    <a:schemeClr val="bg1"/>
                  </a:solidFill>
                  <a:latin typeface="+mn-ea"/>
                </a:rPr>
              </a:br>
              <a:r>
                <a:rPr kumimoji="0" lang="ja-JP" altLang="en-US" sz="1000" b="1" dirty="0">
                  <a:solidFill>
                    <a:schemeClr val="bg1"/>
                  </a:solidFill>
                  <a:latin typeface="+mn-ea"/>
                </a:rPr>
                <a:t>編集部執筆記事</a:t>
              </a:r>
              <a:endParaRPr kumimoji="0" lang="en-US" altLang="ja-JP" sz="1000" b="1" dirty="0">
                <a:solidFill>
                  <a:schemeClr val="bg1"/>
                </a:solidFill>
                <a:latin typeface="+mn-ea"/>
              </a:endParaRPr>
            </a:p>
          </p:txBody>
        </p:sp>
        <p:sp>
          <p:nvSpPr>
            <p:cNvPr id="90" name="正方形/長方形 89"/>
            <p:cNvSpPr/>
            <p:nvPr/>
          </p:nvSpPr>
          <p:spPr>
            <a:xfrm>
              <a:off x="3973871" y="4974493"/>
              <a:ext cx="1961231" cy="998821"/>
            </a:xfrm>
            <a:prstGeom prst="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20000"/>
                </a:lnSpc>
              </a:pPr>
              <a:r>
                <a:rPr kumimoji="0" lang="ja-JP" altLang="en-US" sz="1000" b="1" dirty="0">
                  <a:solidFill>
                    <a:srgbClr val="E50065"/>
                  </a:solidFill>
                  <a:latin typeface="+mn-ea"/>
                </a:rPr>
                <a:t>アンケート＆</a:t>
              </a:r>
              <a:endParaRPr kumimoji="0" lang="en-US" altLang="ja-JP" sz="1000" b="1" dirty="0">
                <a:solidFill>
                  <a:srgbClr val="E50065"/>
                </a:solidFill>
                <a:latin typeface="+mn-ea"/>
              </a:endParaRPr>
            </a:p>
            <a:p>
              <a:pPr algn="ctr">
                <a:lnSpc>
                  <a:spcPct val="120000"/>
                </a:lnSpc>
              </a:pPr>
              <a:r>
                <a:rPr kumimoji="0" lang="ja-JP" altLang="en-US" sz="1000" b="1" dirty="0">
                  <a:solidFill>
                    <a:srgbClr val="E50065"/>
                  </a:solidFill>
                  <a:latin typeface="+mn-ea"/>
                </a:rPr>
                <a:t>ダウンロード</a:t>
              </a:r>
              <a:endParaRPr kumimoji="0" lang="en-US" altLang="ja-JP" sz="1000" b="1" dirty="0">
                <a:solidFill>
                  <a:srgbClr val="E50065"/>
                </a:solidFill>
                <a:latin typeface="+mn-ea"/>
              </a:endParaRPr>
            </a:p>
          </p:txBody>
        </p:sp>
        <p:sp>
          <p:nvSpPr>
            <p:cNvPr id="93" name="二等辺三角形 92"/>
            <p:cNvSpPr/>
            <p:nvPr/>
          </p:nvSpPr>
          <p:spPr>
            <a:xfrm flipV="1">
              <a:off x="4882478" y="4844806"/>
              <a:ext cx="144016" cy="270108"/>
            </a:xfrm>
            <a:prstGeom prst="triangle">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7273698" y="4285808"/>
              <a:ext cx="1261884" cy="232371"/>
            </a:xfrm>
            <a:prstGeom prst="rect">
              <a:avLst/>
            </a:prstGeom>
          </p:spPr>
          <p:txBody>
            <a:bodyPr wrap="none">
              <a:spAutoFit/>
            </a:bodyPr>
            <a:lstStyle/>
            <a:p>
              <a:pPr>
                <a:lnSpc>
                  <a:spcPct val="130000"/>
                </a:lnSpc>
                <a:spcAft>
                  <a:spcPts val="1000"/>
                </a:spcAft>
                <a:tabLst>
                  <a:tab pos="85725" algn="l"/>
                </a:tabLst>
              </a:pPr>
              <a:r>
                <a:rPr kumimoji="0" lang="ja-JP" altLang="en-US" sz="700" dirty="0">
                  <a:latin typeface="+mn-ea"/>
                </a:rPr>
                <a:t>＊画像は全てイメージです</a:t>
              </a:r>
            </a:p>
          </p:txBody>
        </p:sp>
        <p:grpSp>
          <p:nvGrpSpPr>
            <p:cNvPr id="109" name="グループ化 108"/>
            <p:cNvGrpSpPr/>
            <p:nvPr/>
          </p:nvGrpSpPr>
          <p:grpSpPr>
            <a:xfrm>
              <a:off x="5891008" y="5380940"/>
              <a:ext cx="1121803" cy="660191"/>
              <a:chOff x="5886972" y="5143808"/>
              <a:chExt cx="1121803" cy="660191"/>
            </a:xfrm>
          </p:grpSpPr>
          <p:sp>
            <p:nvSpPr>
              <p:cNvPr id="111" name="Freeform 256"/>
              <p:cNvSpPr>
                <a:spLocks/>
              </p:cNvSpPr>
              <p:nvPr/>
            </p:nvSpPr>
            <p:spPr bwMode="auto">
              <a:xfrm>
                <a:off x="5929506" y="5143808"/>
                <a:ext cx="1079269" cy="660191"/>
              </a:xfrm>
              <a:custGeom>
                <a:avLst/>
                <a:gdLst/>
                <a:ahLst/>
                <a:cxnLst>
                  <a:cxn ang="0">
                    <a:pos x="376" y="116"/>
                  </a:cxn>
                  <a:cxn ang="0">
                    <a:pos x="206" y="0"/>
                  </a:cxn>
                  <a:cxn ang="0">
                    <a:pos x="206" y="60"/>
                  </a:cxn>
                  <a:cxn ang="0">
                    <a:pos x="0" y="60"/>
                  </a:cxn>
                  <a:cxn ang="0">
                    <a:pos x="0" y="170"/>
                  </a:cxn>
                  <a:cxn ang="0">
                    <a:pos x="206" y="170"/>
                  </a:cxn>
                  <a:cxn ang="0">
                    <a:pos x="206" y="230"/>
                  </a:cxn>
                  <a:cxn ang="0">
                    <a:pos x="376" y="116"/>
                  </a:cxn>
                </a:cxnLst>
                <a:rect l="0" t="0" r="r" b="b"/>
                <a:pathLst>
                  <a:path w="376" h="230">
                    <a:moveTo>
                      <a:pt x="376" y="116"/>
                    </a:moveTo>
                    <a:lnTo>
                      <a:pt x="206" y="0"/>
                    </a:lnTo>
                    <a:lnTo>
                      <a:pt x="206" y="60"/>
                    </a:lnTo>
                    <a:lnTo>
                      <a:pt x="0" y="60"/>
                    </a:lnTo>
                    <a:lnTo>
                      <a:pt x="0" y="170"/>
                    </a:lnTo>
                    <a:lnTo>
                      <a:pt x="206" y="170"/>
                    </a:lnTo>
                    <a:lnTo>
                      <a:pt x="206" y="230"/>
                    </a:lnTo>
                    <a:lnTo>
                      <a:pt x="376" y="116"/>
                    </a:lnTo>
                    <a:close/>
                  </a:path>
                </a:pathLst>
              </a:custGeom>
              <a:solidFill>
                <a:srgbClr val="E50065"/>
              </a:solidFill>
              <a:ln w="9525">
                <a:noFill/>
                <a:round/>
                <a:headEnd/>
                <a:tailEnd/>
              </a:ln>
            </p:spPr>
            <p:txBody>
              <a:bodyPr/>
              <a:lstStyle/>
              <a:p>
                <a:endParaRPr lang="ja-JP" altLang="en-US"/>
              </a:p>
            </p:txBody>
          </p:sp>
          <p:sp>
            <p:nvSpPr>
              <p:cNvPr id="94" name="テキスト ボックス 93"/>
              <p:cNvSpPr txBox="1"/>
              <p:nvPr/>
            </p:nvSpPr>
            <p:spPr>
              <a:xfrm>
                <a:off x="5886972" y="5335404"/>
                <a:ext cx="954107" cy="276999"/>
              </a:xfrm>
              <a:prstGeom prst="rect">
                <a:avLst/>
              </a:prstGeom>
              <a:noFill/>
            </p:spPr>
            <p:txBody>
              <a:bodyPr wrap="none" rtlCol="0" anchor="ctr">
                <a:spAutoFit/>
              </a:bodyPr>
              <a:lstStyle/>
              <a:p>
                <a:pPr algn="ctr"/>
                <a:r>
                  <a:rPr kumimoji="0" lang="ja-JP" altLang="en-US" sz="1200" b="1" dirty="0">
                    <a:solidFill>
                      <a:schemeClr val="bg1"/>
                    </a:solidFill>
                  </a:rPr>
                  <a:t>リード獲得</a:t>
                </a:r>
              </a:p>
            </p:txBody>
          </p:sp>
        </p:grpSp>
        <p:grpSp>
          <p:nvGrpSpPr>
            <p:cNvPr id="121" name="グループ化 120"/>
            <p:cNvGrpSpPr/>
            <p:nvPr/>
          </p:nvGrpSpPr>
          <p:grpSpPr>
            <a:xfrm>
              <a:off x="7113587" y="5431452"/>
              <a:ext cx="1162051" cy="561975"/>
              <a:chOff x="7113587" y="5478463"/>
              <a:chExt cx="1162051" cy="561975"/>
            </a:xfrm>
            <a:solidFill>
              <a:srgbClr val="FFC000"/>
            </a:solidFill>
          </p:grpSpPr>
          <p:sp>
            <p:nvSpPr>
              <p:cNvPr id="115" name="Oval 6"/>
              <p:cNvSpPr>
                <a:spLocks noChangeArrowheads="1"/>
              </p:cNvSpPr>
              <p:nvPr/>
            </p:nvSpPr>
            <p:spPr bwMode="auto">
              <a:xfrm>
                <a:off x="7546975" y="5478463"/>
                <a:ext cx="296863" cy="295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Oval 7"/>
              <p:cNvSpPr>
                <a:spLocks noChangeArrowheads="1"/>
              </p:cNvSpPr>
              <p:nvPr/>
            </p:nvSpPr>
            <p:spPr bwMode="auto">
              <a:xfrm>
                <a:off x="7916863" y="5500688"/>
                <a:ext cx="244475" cy="244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8"/>
              <p:cNvSpPr>
                <a:spLocks/>
              </p:cNvSpPr>
              <p:nvPr/>
            </p:nvSpPr>
            <p:spPr bwMode="auto">
              <a:xfrm>
                <a:off x="7410450" y="5799138"/>
                <a:ext cx="569913" cy="241300"/>
              </a:xfrm>
              <a:custGeom>
                <a:avLst/>
                <a:gdLst>
                  <a:gd name="T0" fmla="*/ 37 w 594"/>
                  <a:gd name="T1" fmla="*/ 81 h 251"/>
                  <a:gd name="T2" fmla="*/ 6 w 594"/>
                  <a:gd name="T3" fmla="*/ 204 h 251"/>
                  <a:gd name="T4" fmla="*/ 43 w 594"/>
                  <a:gd name="T5" fmla="*/ 251 h 251"/>
                  <a:gd name="T6" fmla="*/ 551 w 594"/>
                  <a:gd name="T7" fmla="*/ 251 h 251"/>
                  <a:gd name="T8" fmla="*/ 588 w 594"/>
                  <a:gd name="T9" fmla="*/ 204 h 251"/>
                  <a:gd name="T10" fmla="*/ 557 w 594"/>
                  <a:gd name="T11" fmla="*/ 81 h 251"/>
                  <a:gd name="T12" fmla="*/ 453 w 594"/>
                  <a:gd name="T13" fmla="*/ 0 h 251"/>
                  <a:gd name="T14" fmla="*/ 338 w 594"/>
                  <a:gd name="T15" fmla="*/ 0 h 251"/>
                  <a:gd name="T16" fmla="*/ 338 w 594"/>
                  <a:gd name="T17" fmla="*/ 144 h 251"/>
                  <a:gd name="T18" fmla="*/ 297 w 594"/>
                  <a:gd name="T19" fmla="*/ 195 h 251"/>
                  <a:gd name="T20" fmla="*/ 256 w 594"/>
                  <a:gd name="T21" fmla="*/ 144 h 251"/>
                  <a:gd name="T22" fmla="*/ 256 w 594"/>
                  <a:gd name="T23" fmla="*/ 0 h 251"/>
                  <a:gd name="T24" fmla="*/ 141 w 594"/>
                  <a:gd name="T25" fmla="*/ 0 h 251"/>
                  <a:gd name="T26" fmla="*/ 37 w 594"/>
                  <a:gd name="T27" fmla="*/ 8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251">
                    <a:moveTo>
                      <a:pt x="37" y="81"/>
                    </a:moveTo>
                    <a:cubicBezTo>
                      <a:pt x="6" y="204"/>
                      <a:pt x="6" y="204"/>
                      <a:pt x="6" y="204"/>
                    </a:cubicBezTo>
                    <a:cubicBezTo>
                      <a:pt x="0" y="228"/>
                      <a:pt x="18" y="251"/>
                      <a:pt x="43" y="251"/>
                    </a:cubicBezTo>
                    <a:cubicBezTo>
                      <a:pt x="551" y="251"/>
                      <a:pt x="551" y="251"/>
                      <a:pt x="551" y="251"/>
                    </a:cubicBezTo>
                    <a:cubicBezTo>
                      <a:pt x="576" y="251"/>
                      <a:pt x="594" y="228"/>
                      <a:pt x="588" y="204"/>
                    </a:cubicBezTo>
                    <a:cubicBezTo>
                      <a:pt x="557" y="81"/>
                      <a:pt x="557" y="81"/>
                      <a:pt x="557" y="81"/>
                    </a:cubicBezTo>
                    <a:cubicBezTo>
                      <a:pt x="545" y="33"/>
                      <a:pt x="502" y="0"/>
                      <a:pt x="453" y="0"/>
                    </a:cubicBezTo>
                    <a:cubicBezTo>
                      <a:pt x="338" y="0"/>
                      <a:pt x="338" y="0"/>
                      <a:pt x="338" y="0"/>
                    </a:cubicBezTo>
                    <a:cubicBezTo>
                      <a:pt x="338" y="144"/>
                      <a:pt x="338" y="144"/>
                      <a:pt x="338" y="144"/>
                    </a:cubicBezTo>
                    <a:cubicBezTo>
                      <a:pt x="297" y="195"/>
                      <a:pt x="297" y="195"/>
                      <a:pt x="297" y="195"/>
                    </a:cubicBezTo>
                    <a:cubicBezTo>
                      <a:pt x="256" y="144"/>
                      <a:pt x="256" y="144"/>
                      <a:pt x="256" y="144"/>
                    </a:cubicBezTo>
                    <a:cubicBezTo>
                      <a:pt x="256" y="0"/>
                      <a:pt x="256" y="0"/>
                      <a:pt x="256" y="0"/>
                    </a:cubicBezTo>
                    <a:cubicBezTo>
                      <a:pt x="141" y="0"/>
                      <a:pt x="141" y="0"/>
                      <a:pt x="141" y="0"/>
                    </a:cubicBezTo>
                    <a:cubicBezTo>
                      <a:pt x="92" y="0"/>
                      <a:pt x="49" y="33"/>
                      <a:pt x="3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9"/>
              <p:cNvSpPr>
                <a:spLocks/>
              </p:cNvSpPr>
              <p:nvPr/>
            </p:nvSpPr>
            <p:spPr bwMode="auto">
              <a:xfrm>
                <a:off x="7875588" y="5764213"/>
                <a:ext cx="400050" cy="200025"/>
              </a:xfrm>
              <a:custGeom>
                <a:avLst/>
                <a:gdLst>
                  <a:gd name="T0" fmla="*/ 385 w 416"/>
                  <a:gd name="T1" fmla="*/ 66 h 207"/>
                  <a:gd name="T2" fmla="*/ 300 w 416"/>
                  <a:gd name="T3" fmla="*/ 0 h 207"/>
                  <a:gd name="T4" fmla="*/ 205 w 416"/>
                  <a:gd name="T5" fmla="*/ 0 h 207"/>
                  <a:gd name="T6" fmla="*/ 205 w 416"/>
                  <a:gd name="T7" fmla="*/ 118 h 207"/>
                  <a:gd name="T8" fmla="*/ 171 w 416"/>
                  <a:gd name="T9" fmla="*/ 161 h 207"/>
                  <a:gd name="T10" fmla="*/ 137 w 416"/>
                  <a:gd name="T11" fmla="*/ 118 h 207"/>
                  <a:gd name="T12" fmla="*/ 137 w 416"/>
                  <a:gd name="T13" fmla="*/ 0 h 207"/>
                  <a:gd name="T14" fmla="*/ 42 w 416"/>
                  <a:gd name="T15" fmla="*/ 0 h 207"/>
                  <a:gd name="T16" fmla="*/ 0 w 416"/>
                  <a:gd name="T17" fmla="*/ 10 h 207"/>
                  <a:gd name="T18" fmla="*/ 100 w 416"/>
                  <a:gd name="T19" fmla="*/ 109 h 207"/>
                  <a:gd name="T20" fmla="*/ 125 w 416"/>
                  <a:gd name="T21" fmla="*/ 207 h 207"/>
                  <a:gd name="T22" fmla="*/ 381 w 416"/>
                  <a:gd name="T23" fmla="*/ 207 h 207"/>
                  <a:gd name="T24" fmla="*/ 411 w 416"/>
                  <a:gd name="T25" fmla="*/ 168 h 207"/>
                  <a:gd name="T26" fmla="*/ 385 w 416"/>
                  <a:gd name="T27" fmla="*/ 6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207">
                    <a:moveTo>
                      <a:pt x="385" y="66"/>
                    </a:moveTo>
                    <a:cubicBezTo>
                      <a:pt x="375" y="27"/>
                      <a:pt x="340" y="0"/>
                      <a:pt x="300" y="0"/>
                    </a:cubicBezTo>
                    <a:cubicBezTo>
                      <a:pt x="205" y="0"/>
                      <a:pt x="205" y="0"/>
                      <a:pt x="205" y="0"/>
                    </a:cubicBezTo>
                    <a:cubicBezTo>
                      <a:pt x="205" y="118"/>
                      <a:pt x="205" y="118"/>
                      <a:pt x="205" y="118"/>
                    </a:cubicBezTo>
                    <a:cubicBezTo>
                      <a:pt x="171" y="161"/>
                      <a:pt x="171" y="161"/>
                      <a:pt x="171" y="161"/>
                    </a:cubicBezTo>
                    <a:cubicBezTo>
                      <a:pt x="137" y="118"/>
                      <a:pt x="137" y="118"/>
                      <a:pt x="137" y="118"/>
                    </a:cubicBezTo>
                    <a:cubicBezTo>
                      <a:pt x="137" y="0"/>
                      <a:pt x="137" y="0"/>
                      <a:pt x="137" y="0"/>
                    </a:cubicBezTo>
                    <a:cubicBezTo>
                      <a:pt x="42" y="0"/>
                      <a:pt x="42" y="0"/>
                      <a:pt x="42" y="0"/>
                    </a:cubicBezTo>
                    <a:cubicBezTo>
                      <a:pt x="27" y="0"/>
                      <a:pt x="13" y="4"/>
                      <a:pt x="0" y="10"/>
                    </a:cubicBezTo>
                    <a:cubicBezTo>
                      <a:pt x="48" y="22"/>
                      <a:pt x="87" y="59"/>
                      <a:pt x="100" y="109"/>
                    </a:cubicBezTo>
                    <a:cubicBezTo>
                      <a:pt x="125" y="207"/>
                      <a:pt x="125" y="207"/>
                      <a:pt x="125" y="207"/>
                    </a:cubicBezTo>
                    <a:cubicBezTo>
                      <a:pt x="381" y="207"/>
                      <a:pt x="381" y="207"/>
                      <a:pt x="381" y="207"/>
                    </a:cubicBezTo>
                    <a:cubicBezTo>
                      <a:pt x="401" y="207"/>
                      <a:pt x="416" y="188"/>
                      <a:pt x="411" y="168"/>
                    </a:cubicBezTo>
                    <a:cubicBezTo>
                      <a:pt x="385" y="66"/>
                      <a:pt x="385" y="66"/>
                      <a:pt x="385"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Oval 10"/>
              <p:cNvSpPr>
                <a:spLocks noChangeArrowheads="1"/>
              </p:cNvSpPr>
              <p:nvPr/>
            </p:nvSpPr>
            <p:spPr bwMode="auto">
              <a:xfrm>
                <a:off x="7226300" y="5500688"/>
                <a:ext cx="244475" cy="244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11"/>
              <p:cNvSpPr>
                <a:spLocks/>
              </p:cNvSpPr>
              <p:nvPr/>
            </p:nvSpPr>
            <p:spPr bwMode="auto">
              <a:xfrm>
                <a:off x="7113587" y="5764213"/>
                <a:ext cx="400050" cy="200025"/>
              </a:xfrm>
              <a:custGeom>
                <a:avLst/>
                <a:gdLst>
                  <a:gd name="T0" fmla="*/ 316 w 416"/>
                  <a:gd name="T1" fmla="*/ 109 h 207"/>
                  <a:gd name="T2" fmla="*/ 416 w 416"/>
                  <a:gd name="T3" fmla="*/ 10 h 207"/>
                  <a:gd name="T4" fmla="*/ 374 w 416"/>
                  <a:gd name="T5" fmla="*/ 0 h 207"/>
                  <a:gd name="T6" fmla="*/ 279 w 416"/>
                  <a:gd name="T7" fmla="*/ 0 h 207"/>
                  <a:gd name="T8" fmla="*/ 279 w 416"/>
                  <a:gd name="T9" fmla="*/ 118 h 207"/>
                  <a:gd name="T10" fmla="*/ 245 w 416"/>
                  <a:gd name="T11" fmla="*/ 161 h 207"/>
                  <a:gd name="T12" fmla="*/ 211 w 416"/>
                  <a:gd name="T13" fmla="*/ 118 h 207"/>
                  <a:gd name="T14" fmla="*/ 211 w 416"/>
                  <a:gd name="T15" fmla="*/ 0 h 207"/>
                  <a:gd name="T16" fmla="*/ 116 w 416"/>
                  <a:gd name="T17" fmla="*/ 0 h 207"/>
                  <a:gd name="T18" fmla="*/ 31 w 416"/>
                  <a:gd name="T19" fmla="*/ 66 h 207"/>
                  <a:gd name="T20" fmla="*/ 5 w 416"/>
                  <a:gd name="T21" fmla="*/ 168 h 207"/>
                  <a:gd name="T22" fmla="*/ 35 w 416"/>
                  <a:gd name="T23" fmla="*/ 207 h 207"/>
                  <a:gd name="T24" fmla="*/ 291 w 416"/>
                  <a:gd name="T25" fmla="*/ 207 h 207"/>
                  <a:gd name="T26" fmla="*/ 316 w 416"/>
                  <a:gd name="T27" fmla="*/ 10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6" h="207">
                    <a:moveTo>
                      <a:pt x="316" y="109"/>
                    </a:moveTo>
                    <a:cubicBezTo>
                      <a:pt x="329" y="59"/>
                      <a:pt x="368" y="22"/>
                      <a:pt x="416" y="10"/>
                    </a:cubicBezTo>
                    <a:cubicBezTo>
                      <a:pt x="403" y="4"/>
                      <a:pt x="389" y="0"/>
                      <a:pt x="374" y="0"/>
                    </a:cubicBezTo>
                    <a:cubicBezTo>
                      <a:pt x="279" y="0"/>
                      <a:pt x="279" y="0"/>
                      <a:pt x="279" y="0"/>
                    </a:cubicBezTo>
                    <a:cubicBezTo>
                      <a:pt x="279" y="118"/>
                      <a:pt x="279" y="118"/>
                      <a:pt x="279" y="118"/>
                    </a:cubicBezTo>
                    <a:cubicBezTo>
                      <a:pt x="245" y="161"/>
                      <a:pt x="245" y="161"/>
                      <a:pt x="245" y="161"/>
                    </a:cubicBezTo>
                    <a:cubicBezTo>
                      <a:pt x="211" y="118"/>
                      <a:pt x="211" y="118"/>
                      <a:pt x="211" y="118"/>
                    </a:cubicBezTo>
                    <a:cubicBezTo>
                      <a:pt x="211" y="0"/>
                      <a:pt x="211" y="0"/>
                      <a:pt x="211" y="0"/>
                    </a:cubicBezTo>
                    <a:cubicBezTo>
                      <a:pt x="116" y="0"/>
                      <a:pt x="116" y="0"/>
                      <a:pt x="116" y="0"/>
                    </a:cubicBezTo>
                    <a:cubicBezTo>
                      <a:pt x="76" y="0"/>
                      <a:pt x="41" y="27"/>
                      <a:pt x="31" y="66"/>
                    </a:cubicBezTo>
                    <a:cubicBezTo>
                      <a:pt x="5" y="168"/>
                      <a:pt x="5" y="168"/>
                      <a:pt x="5" y="168"/>
                    </a:cubicBezTo>
                    <a:cubicBezTo>
                      <a:pt x="0" y="188"/>
                      <a:pt x="15" y="207"/>
                      <a:pt x="35" y="207"/>
                    </a:cubicBezTo>
                    <a:cubicBezTo>
                      <a:pt x="291" y="207"/>
                      <a:pt x="291" y="207"/>
                      <a:pt x="291" y="207"/>
                    </a:cubicBezTo>
                    <a:cubicBezTo>
                      <a:pt x="316" y="109"/>
                      <a:pt x="316" y="109"/>
                      <a:pt x="316"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 name="グループ化 8"/>
            <p:cNvGrpSpPr/>
            <p:nvPr/>
          </p:nvGrpSpPr>
          <p:grpSpPr>
            <a:xfrm>
              <a:off x="2224504" y="3386148"/>
              <a:ext cx="1216328" cy="2486629"/>
              <a:chOff x="2224504" y="3386148"/>
              <a:chExt cx="1216328" cy="2486629"/>
            </a:xfrm>
          </p:grpSpPr>
          <p:cxnSp>
            <p:nvCxnSpPr>
              <p:cNvPr id="4" name="直線矢印コネクタ 3"/>
              <p:cNvCxnSpPr/>
              <p:nvPr/>
            </p:nvCxnSpPr>
            <p:spPr>
              <a:xfrm>
                <a:off x="2224504" y="3386148"/>
                <a:ext cx="1216328" cy="756185"/>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2224504" y="5116592"/>
                <a:ext cx="1216328" cy="756185"/>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2224504" y="4629463"/>
                <a:ext cx="1216328" cy="0"/>
              </a:xfrm>
              <a:prstGeom prst="straightConnector1">
                <a:avLst/>
              </a:prstGeom>
              <a:ln w="95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2540426" y="3488375"/>
              <a:ext cx="584775" cy="2400657"/>
            </a:xfrm>
            <a:prstGeom prst="rect">
              <a:avLst/>
            </a:prstGeom>
            <a:noFill/>
          </p:spPr>
          <p:txBody>
            <a:bodyPr vert="eaVert" wrap="none" rtlCol="0" anchor="ctr">
              <a:spAutoFit/>
            </a:bodyPr>
            <a:lstStyle/>
            <a:p>
              <a:pPr algn="ctr">
                <a:lnSpc>
                  <a:spcPct val="130000"/>
                </a:lnSpc>
              </a:pPr>
              <a:r>
                <a:rPr kumimoji="1" lang="ja-JP" altLang="en-US" sz="1000" dirty="0">
                  <a:effectLst>
                    <a:glow rad="127000">
                      <a:schemeClr val="bg1"/>
                    </a:glow>
                  </a:effectLst>
                </a:rPr>
                <a:t>レコメンドやカテゴリ別メルマガなどの</a:t>
              </a:r>
              <a:endParaRPr kumimoji="1" lang="en-US" altLang="ja-JP" sz="1000" dirty="0">
                <a:effectLst>
                  <a:glow rad="127000">
                    <a:schemeClr val="bg1"/>
                  </a:glow>
                </a:effectLst>
              </a:endParaRPr>
            </a:p>
            <a:p>
              <a:pPr algn="ctr">
                <a:lnSpc>
                  <a:spcPct val="130000"/>
                </a:lnSpc>
              </a:pPr>
              <a:r>
                <a:rPr lang="ja-JP" altLang="en-US" sz="1000" dirty="0">
                  <a:effectLst>
                    <a:glow rad="127000">
                      <a:schemeClr val="bg1"/>
                    </a:glow>
                  </a:effectLst>
                </a:rPr>
                <a:t>最適な誘導枠を使って誘引</a:t>
              </a:r>
              <a:endParaRPr kumimoji="1" lang="ja-JP" altLang="en-US" sz="1000" dirty="0">
                <a:effectLst>
                  <a:glow rad="127000">
                    <a:schemeClr val="bg1"/>
                  </a:glow>
                </a:effectLst>
              </a:endParaRPr>
            </a:p>
          </p:txBody>
        </p:sp>
        <p:sp>
          <p:nvSpPr>
            <p:cNvPr id="108" name="正方形/長方形 107"/>
            <p:cNvSpPr/>
            <p:nvPr/>
          </p:nvSpPr>
          <p:spPr>
            <a:xfrm>
              <a:off x="4170710" y="2049992"/>
              <a:ext cx="2339102" cy="652486"/>
            </a:xfrm>
            <a:prstGeom prst="rect">
              <a:avLst/>
            </a:prstGeom>
          </p:spPr>
          <p:txBody>
            <a:bodyPr wrap="none">
              <a:spAutoFit/>
            </a:bodyPr>
            <a:lstStyle/>
            <a:p>
              <a:pPr>
                <a:lnSpc>
                  <a:spcPct val="130000"/>
                </a:lnSpc>
              </a:pPr>
              <a:r>
                <a:rPr kumimoji="0" lang="ja-JP" altLang="en-US" sz="1400" b="1" dirty="0">
                  <a:solidFill>
                    <a:srgbClr val="E50065"/>
                  </a:solidFill>
                  <a:effectLst>
                    <a:glow rad="127000">
                      <a:schemeClr val="bg1"/>
                    </a:glow>
                  </a:effectLst>
                  <a:latin typeface="+mn-ea"/>
                </a:rPr>
                <a:t>編集部執筆の特集記事が</a:t>
              </a:r>
              <a:br>
                <a:rPr kumimoji="0" lang="en-US" altLang="ja-JP" sz="1400" b="1" dirty="0">
                  <a:solidFill>
                    <a:srgbClr val="E50065"/>
                  </a:solidFill>
                  <a:effectLst>
                    <a:glow rad="127000">
                      <a:schemeClr val="bg1"/>
                    </a:glow>
                  </a:effectLst>
                  <a:latin typeface="+mn-ea"/>
                </a:rPr>
              </a:br>
              <a:r>
                <a:rPr kumimoji="0" lang="ja-JP" altLang="en-US" sz="1400" b="1" dirty="0">
                  <a:solidFill>
                    <a:srgbClr val="E50065"/>
                  </a:solidFill>
                  <a:effectLst>
                    <a:glow rad="127000">
                      <a:schemeClr val="bg1"/>
                    </a:glow>
                  </a:effectLst>
                  <a:latin typeface="+mn-ea"/>
                </a:rPr>
                <a:t>ターゲットの興味を喚起 </a:t>
              </a:r>
              <a:r>
                <a:rPr kumimoji="0" lang="en-US" altLang="ja-JP" sz="1400" b="1" dirty="0">
                  <a:solidFill>
                    <a:srgbClr val="E50065"/>
                  </a:solidFill>
                  <a:effectLst>
                    <a:glow rad="127000">
                      <a:schemeClr val="bg1"/>
                    </a:glow>
                  </a:effectLst>
                  <a:latin typeface="+mn-ea"/>
                </a:rPr>
                <a:t>!!</a:t>
              </a:r>
              <a:endParaRPr kumimoji="0" lang="ja-JP" altLang="en-US" sz="1400" b="1" dirty="0">
                <a:solidFill>
                  <a:srgbClr val="E50065"/>
                </a:solidFill>
                <a:effectLst>
                  <a:glow rad="127000">
                    <a:schemeClr val="bg1"/>
                  </a:glow>
                </a:effectLst>
                <a:latin typeface="+mn-ea"/>
              </a:endParaRPr>
            </a:p>
          </p:txBody>
        </p:sp>
      </p:grpSp>
      <p:sp>
        <p:nvSpPr>
          <p:cNvPr id="74" name="テキスト ボックス 73">
            <a:extLst>
              <a:ext uri="{FF2B5EF4-FFF2-40B4-BE49-F238E27FC236}">
                <a16:creationId xmlns:a16="http://schemas.microsoft.com/office/drawing/2014/main" id="{F62529AE-BF2D-4478-9F85-7D72366B06C8}"/>
              </a:ext>
            </a:extLst>
          </p:cNvPr>
          <p:cNvSpPr txBox="1"/>
          <p:nvPr/>
        </p:nvSpPr>
        <p:spPr>
          <a:xfrm>
            <a:off x="6682681" y="4919469"/>
            <a:ext cx="2880917" cy="516745"/>
          </a:xfrm>
          <a:prstGeom prst="rect">
            <a:avLst/>
          </a:prstGeom>
          <a:noFill/>
        </p:spPr>
        <p:txBody>
          <a:bodyPr wrap="none" rtlCol="0">
            <a:spAutoFit/>
          </a:bodyPr>
          <a:lstStyle/>
          <a:p>
            <a:pPr algn="ctr">
              <a:lnSpc>
                <a:spcPct val="130000"/>
              </a:lnSpc>
            </a:pPr>
            <a:r>
              <a:rPr kumimoji="1" lang="ja-JP" altLang="en-US" sz="1100" b="1" dirty="0">
                <a:solidFill>
                  <a:srgbClr val="FF0000"/>
                </a:solidFill>
                <a:latin typeface="+mn-ea"/>
              </a:rPr>
              <a:t>リードダウンロード専用</a:t>
            </a:r>
            <a:r>
              <a:rPr kumimoji="1" lang="en-US" altLang="ja-JP" sz="1100" b="1" dirty="0">
                <a:solidFill>
                  <a:srgbClr val="FF0000"/>
                </a:solidFill>
                <a:latin typeface="+mn-ea"/>
              </a:rPr>
              <a:t>Web</a:t>
            </a:r>
            <a:r>
              <a:rPr kumimoji="1" lang="ja-JP" altLang="en-US" sz="1100" b="1" dirty="0">
                <a:solidFill>
                  <a:srgbClr val="FF0000"/>
                </a:solidFill>
                <a:latin typeface="+mn-ea"/>
              </a:rPr>
              <a:t>サイトにて、</a:t>
            </a:r>
            <a:endParaRPr kumimoji="1" lang="en-US" altLang="ja-JP" sz="1100" b="1" dirty="0">
              <a:solidFill>
                <a:srgbClr val="FF0000"/>
              </a:solidFill>
              <a:latin typeface="+mn-ea"/>
            </a:endParaRPr>
          </a:p>
          <a:p>
            <a:pPr algn="ctr">
              <a:lnSpc>
                <a:spcPct val="130000"/>
              </a:lnSpc>
            </a:pPr>
            <a:r>
              <a:rPr lang="ja-JP" altLang="en-US" sz="1100" b="1" dirty="0">
                <a:solidFill>
                  <a:srgbClr val="FF0000"/>
                </a:solidFill>
                <a:latin typeface="+mn-ea"/>
              </a:rPr>
              <a:t>リアルタイムにダウンロード可能</a:t>
            </a:r>
            <a:endParaRPr kumimoji="1" lang="ja-JP" altLang="en-US" sz="1100" b="1" dirty="0">
              <a:solidFill>
                <a:srgbClr val="FF0000"/>
              </a:solidFill>
              <a:latin typeface="+mn-ea"/>
            </a:endParaRPr>
          </a:p>
        </p:txBody>
      </p:sp>
    </p:spTree>
    <p:extLst>
      <p:ext uri="{BB962C8B-B14F-4D97-AF65-F5344CB8AC3E}">
        <p14:creationId xmlns:p14="http://schemas.microsoft.com/office/powerpoint/2010/main" val="224666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25210" y="5153649"/>
            <a:ext cx="2954655" cy="572464"/>
          </a:xfrm>
        </p:spPr>
        <p:txBody>
          <a:bodyPr/>
          <a:lstStyle/>
          <a:p>
            <a:r>
              <a:rPr kumimoji="1" lang="ja-JP" altLang="en-US" dirty="0"/>
              <a:t>提供サービスの詳細</a:t>
            </a:r>
          </a:p>
        </p:txBody>
      </p:sp>
    </p:spTree>
    <p:extLst>
      <p:ext uri="{BB962C8B-B14F-4D97-AF65-F5344CB8AC3E}">
        <p14:creationId xmlns:p14="http://schemas.microsoft.com/office/powerpoint/2010/main" val="271808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3047629" cy="350865"/>
          </a:xfrm>
        </p:spPr>
        <p:txBody>
          <a:bodyPr/>
          <a:lstStyle/>
          <a:p>
            <a:r>
              <a:rPr lang="ja-JP" altLang="en-US" dirty="0"/>
              <a:t>日経 </a:t>
            </a:r>
            <a:r>
              <a:rPr lang="en-US" altLang="ja-JP" dirty="0" err="1"/>
              <a:t>xTECH</a:t>
            </a:r>
            <a:r>
              <a:rPr lang="ja-JP" altLang="en-US" dirty="0"/>
              <a:t> </a:t>
            </a:r>
            <a:r>
              <a:rPr lang="en-US" altLang="ja-JP" dirty="0"/>
              <a:t>Active</a:t>
            </a:r>
            <a:r>
              <a:rPr lang="ja-JP" altLang="en-US" dirty="0"/>
              <a:t>　取扱ジャンル</a:t>
            </a:r>
          </a:p>
        </p:txBody>
      </p:sp>
      <p:sp>
        <p:nvSpPr>
          <p:cNvPr id="6" name="テキスト ボックス 5"/>
          <p:cNvSpPr txBox="1"/>
          <p:nvPr/>
        </p:nvSpPr>
        <p:spPr>
          <a:xfrm>
            <a:off x="1782917" y="698328"/>
            <a:ext cx="6340197" cy="732508"/>
          </a:xfrm>
          <a:prstGeom prst="rect">
            <a:avLst/>
          </a:prstGeom>
          <a:noFill/>
        </p:spPr>
        <p:txBody>
          <a:bodyPr wrap="none" rtlCol="0">
            <a:spAutoFit/>
          </a:bodyPr>
          <a:lstStyle/>
          <a:p>
            <a:pPr algn="ctr">
              <a:lnSpc>
                <a:spcPct val="130000"/>
              </a:lnSpc>
            </a:pPr>
            <a:r>
              <a:rPr kumimoji="0" lang="en-US" altLang="ja-JP" sz="1600" dirty="0">
                <a:latin typeface="游明朝" panose="02020400000000000000" pitchFamily="18" charset="-128"/>
                <a:ea typeface="游明朝" panose="02020400000000000000" pitchFamily="18" charset="-128"/>
              </a:rPr>
              <a:t>&lt;IT&gt;</a:t>
            </a:r>
            <a:r>
              <a:rPr kumimoji="0" lang="ja-JP" altLang="en-US" sz="1600" dirty="0">
                <a:latin typeface="游明朝" panose="02020400000000000000" pitchFamily="18" charset="-128"/>
                <a:ea typeface="游明朝" panose="02020400000000000000" pitchFamily="18" charset="-128"/>
              </a:rPr>
              <a:t> </a:t>
            </a:r>
            <a:r>
              <a:rPr kumimoji="0" lang="en-US" altLang="ja-JP" sz="1600" dirty="0">
                <a:latin typeface="游明朝" panose="02020400000000000000" pitchFamily="18" charset="-128"/>
                <a:ea typeface="游明朝" panose="02020400000000000000" pitchFamily="18" charset="-128"/>
              </a:rPr>
              <a:t>&lt;</a:t>
            </a:r>
            <a:r>
              <a:rPr kumimoji="0" lang="ja-JP" altLang="en-US" sz="1600" dirty="0">
                <a:latin typeface="游明朝" panose="02020400000000000000" pitchFamily="18" charset="-128"/>
                <a:ea typeface="游明朝" panose="02020400000000000000" pitchFamily="18" charset="-128"/>
              </a:rPr>
              <a:t>製造</a:t>
            </a:r>
            <a:r>
              <a:rPr kumimoji="0" lang="en-US" altLang="ja-JP" sz="1600" dirty="0">
                <a:latin typeface="游明朝" panose="02020400000000000000" pitchFamily="18" charset="-128"/>
                <a:ea typeface="游明朝" panose="02020400000000000000" pitchFamily="18" charset="-128"/>
              </a:rPr>
              <a:t>&gt;</a:t>
            </a:r>
            <a:r>
              <a:rPr kumimoji="0" lang="ja-JP" altLang="en-US" sz="1600" dirty="0">
                <a:latin typeface="游明朝" panose="02020400000000000000" pitchFamily="18" charset="-128"/>
                <a:ea typeface="游明朝" panose="02020400000000000000" pitchFamily="18" charset="-128"/>
              </a:rPr>
              <a:t> </a:t>
            </a:r>
            <a:r>
              <a:rPr kumimoji="0" lang="en-US" altLang="ja-JP" sz="1600" dirty="0">
                <a:latin typeface="游明朝" panose="02020400000000000000" pitchFamily="18" charset="-128"/>
                <a:ea typeface="游明朝" panose="02020400000000000000" pitchFamily="18" charset="-128"/>
              </a:rPr>
              <a:t>&lt;</a:t>
            </a:r>
            <a:r>
              <a:rPr kumimoji="0" lang="ja-JP" altLang="en-US" sz="1600" dirty="0">
                <a:latin typeface="游明朝" panose="02020400000000000000" pitchFamily="18" charset="-128"/>
                <a:ea typeface="游明朝" panose="02020400000000000000" pitchFamily="18" charset="-128"/>
              </a:rPr>
              <a:t>建設</a:t>
            </a:r>
            <a:r>
              <a:rPr kumimoji="0" lang="en-US" altLang="ja-JP" sz="1600" dirty="0">
                <a:latin typeface="游明朝" panose="02020400000000000000" pitchFamily="18" charset="-128"/>
                <a:ea typeface="游明朝" panose="02020400000000000000" pitchFamily="18" charset="-128"/>
              </a:rPr>
              <a:t>&gt;</a:t>
            </a:r>
            <a:r>
              <a:rPr kumimoji="0" lang="ja-JP" altLang="en-US" sz="1600" dirty="0">
                <a:latin typeface="游明朝" panose="02020400000000000000" pitchFamily="18" charset="-128"/>
                <a:ea typeface="游明朝" panose="02020400000000000000" pitchFamily="18" charset="-128"/>
              </a:rPr>
              <a:t> の各カテゴリーの</a:t>
            </a:r>
            <a:br>
              <a:rPr kumimoji="0" lang="en-US" altLang="ja-JP" sz="1600" dirty="0">
                <a:latin typeface="游明朝" panose="02020400000000000000" pitchFamily="18" charset="-128"/>
                <a:ea typeface="游明朝" panose="02020400000000000000" pitchFamily="18" charset="-128"/>
              </a:rPr>
            </a:br>
            <a:r>
              <a:rPr kumimoji="0" lang="ja-JP" altLang="en-US" sz="1600" dirty="0">
                <a:latin typeface="游明朝" panose="02020400000000000000" pitchFamily="18" charset="-128"/>
                <a:ea typeface="游明朝" panose="02020400000000000000" pitchFamily="18" charset="-128"/>
              </a:rPr>
              <a:t>製品・サービス情報の収集を積極的に行う読者の獲得が可能です！</a:t>
            </a:r>
          </a:p>
        </p:txBody>
      </p:sp>
      <p:grpSp>
        <p:nvGrpSpPr>
          <p:cNvPr id="37" name="グループ化 36">
            <a:extLst>
              <a:ext uri="{FF2B5EF4-FFF2-40B4-BE49-F238E27FC236}">
                <a16:creationId xmlns:a16="http://schemas.microsoft.com/office/drawing/2014/main" id="{6CD14C01-A7D9-4361-B75E-85ED3413FA75}"/>
              </a:ext>
            </a:extLst>
          </p:cNvPr>
          <p:cNvGrpSpPr/>
          <p:nvPr/>
        </p:nvGrpSpPr>
        <p:grpSpPr>
          <a:xfrm>
            <a:off x="341587" y="1084979"/>
            <a:ext cx="8633969" cy="5497617"/>
            <a:chOff x="341587" y="1084979"/>
            <a:chExt cx="8633969" cy="5497617"/>
          </a:xfrm>
        </p:grpSpPr>
        <p:sp>
          <p:nvSpPr>
            <p:cNvPr id="34" name="Freeform 5">
              <a:extLst>
                <a:ext uri="{FF2B5EF4-FFF2-40B4-BE49-F238E27FC236}">
                  <a16:creationId xmlns:a16="http://schemas.microsoft.com/office/drawing/2014/main" id="{5A8B80DF-E54A-43B1-A822-88C71D1E01A4}"/>
                </a:ext>
              </a:extLst>
            </p:cNvPr>
            <p:cNvSpPr>
              <a:spLocks/>
            </p:cNvSpPr>
            <p:nvPr/>
          </p:nvSpPr>
          <p:spPr bwMode="auto">
            <a:xfrm>
              <a:off x="341587" y="1084979"/>
              <a:ext cx="1904064" cy="1847949"/>
            </a:xfrm>
            <a:custGeom>
              <a:avLst/>
              <a:gdLst>
                <a:gd name="T0" fmla="*/ 44 w 1271"/>
                <a:gd name="T1" fmla="*/ 475 h 1131"/>
                <a:gd name="T2" fmla="*/ 828 w 1271"/>
                <a:gd name="T3" fmla="*/ 181 h 1131"/>
                <a:gd name="T4" fmla="*/ 1124 w 1271"/>
                <a:gd name="T5" fmla="*/ 893 h 1131"/>
                <a:gd name="T6" fmla="*/ 432 w 1271"/>
                <a:gd name="T7" fmla="*/ 1074 h 1131"/>
                <a:gd name="T8" fmla="*/ 44 w 1271"/>
                <a:gd name="T9" fmla="*/ 475 h 1131"/>
              </a:gdLst>
              <a:ahLst/>
              <a:cxnLst>
                <a:cxn ang="0">
                  <a:pos x="T0" y="T1"/>
                </a:cxn>
                <a:cxn ang="0">
                  <a:pos x="T2" y="T3"/>
                </a:cxn>
                <a:cxn ang="0">
                  <a:pos x="T4" y="T5"/>
                </a:cxn>
                <a:cxn ang="0">
                  <a:pos x="T6" y="T7"/>
                </a:cxn>
                <a:cxn ang="0">
                  <a:pos x="T8" y="T9"/>
                </a:cxn>
              </a:cxnLst>
              <a:rect l="0" t="0" r="r" b="b"/>
              <a:pathLst>
                <a:path w="1271" h="1131">
                  <a:moveTo>
                    <a:pt x="44" y="475"/>
                  </a:moveTo>
                  <a:cubicBezTo>
                    <a:pt x="84" y="175"/>
                    <a:pt x="470" y="0"/>
                    <a:pt x="828" y="181"/>
                  </a:cubicBezTo>
                  <a:cubicBezTo>
                    <a:pt x="1183" y="362"/>
                    <a:pt x="1271" y="713"/>
                    <a:pt x="1124" y="893"/>
                  </a:cubicBezTo>
                  <a:cubicBezTo>
                    <a:pt x="975" y="1075"/>
                    <a:pt x="684" y="1131"/>
                    <a:pt x="432" y="1074"/>
                  </a:cubicBezTo>
                  <a:cubicBezTo>
                    <a:pt x="185" y="1014"/>
                    <a:pt x="0" y="776"/>
                    <a:pt x="44" y="475"/>
                  </a:cubicBezTo>
                  <a:close/>
                </a:path>
              </a:pathLst>
            </a:custGeom>
            <a:solidFill>
              <a:srgbClr val="FFF3F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楕円 15">
              <a:extLst>
                <a:ext uri="{FF2B5EF4-FFF2-40B4-BE49-F238E27FC236}">
                  <a16:creationId xmlns:a16="http://schemas.microsoft.com/office/drawing/2014/main" id="{E530DFEF-FBF4-4873-83B4-C7EC76C6CC51}"/>
                </a:ext>
              </a:extLst>
            </p:cNvPr>
            <p:cNvSpPr/>
            <p:nvPr/>
          </p:nvSpPr>
          <p:spPr>
            <a:xfrm>
              <a:off x="2752166" y="3652807"/>
              <a:ext cx="2506865" cy="2506865"/>
            </a:xfrm>
            <a:prstGeom prst="ellipse">
              <a:avLst/>
            </a:prstGeom>
            <a:solidFill>
              <a:srgbClr val="E50065">
                <a:alpha val="50196"/>
              </a:srgbClr>
            </a:solidFill>
            <a:ln w="952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7C747BD8-A674-4F92-8066-E0448B547CCF}"/>
                </a:ext>
              </a:extLst>
            </p:cNvPr>
            <p:cNvSpPr/>
            <p:nvPr/>
          </p:nvSpPr>
          <p:spPr>
            <a:xfrm>
              <a:off x="4646971" y="3652807"/>
              <a:ext cx="2506865" cy="2506865"/>
            </a:xfrm>
            <a:prstGeom prst="ellipse">
              <a:avLst/>
            </a:prstGeom>
            <a:solidFill>
              <a:srgbClr val="3F5EB3">
                <a:alpha val="50196"/>
              </a:srgbClr>
            </a:solidFill>
            <a:ln w="9525">
              <a:solidFill>
                <a:srgbClr val="3F5E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D894790B-41AE-48A5-90CC-0947E9663BE3}"/>
                </a:ext>
              </a:extLst>
            </p:cNvPr>
            <p:cNvSpPr/>
            <p:nvPr/>
          </p:nvSpPr>
          <p:spPr>
            <a:xfrm>
              <a:off x="3699568" y="2008954"/>
              <a:ext cx="2506865" cy="2506865"/>
            </a:xfrm>
            <a:prstGeom prst="ellipse">
              <a:avLst/>
            </a:prstGeom>
            <a:solidFill>
              <a:srgbClr val="6A9C7E">
                <a:alpha val="50196"/>
              </a:srgbClr>
            </a:solidFill>
            <a:ln w="9525">
              <a:solidFill>
                <a:srgbClr val="6A9C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正方形/長方形 20">
              <a:extLst>
                <a:ext uri="{FF2B5EF4-FFF2-40B4-BE49-F238E27FC236}">
                  <a16:creationId xmlns:a16="http://schemas.microsoft.com/office/drawing/2014/main" id="{A3A7757A-CC22-4CA3-97A0-7C1C13F13345}"/>
                </a:ext>
              </a:extLst>
            </p:cNvPr>
            <p:cNvSpPr/>
            <p:nvPr/>
          </p:nvSpPr>
          <p:spPr>
            <a:xfrm>
              <a:off x="4484873" y="2769944"/>
              <a:ext cx="936256" cy="523220"/>
            </a:xfrm>
            <a:prstGeom prst="rect">
              <a:avLst/>
            </a:prstGeom>
            <a:noFill/>
          </p:spPr>
          <p:txBody>
            <a:bodyPr wrap="none" lIns="108000" rIns="108000" anchor="ctr">
              <a:spAutoFit/>
            </a:bodyPr>
            <a:lstStyle/>
            <a:p>
              <a:pPr algn="ctr"/>
              <a:r>
                <a:rPr lang="ja-JP" altLang="en-US" sz="2800" b="1" dirty="0">
                  <a:solidFill>
                    <a:schemeClr val="bg1"/>
                  </a:solidFill>
                  <a:effectLst>
                    <a:glow rad="127000">
                      <a:srgbClr val="6A9C7E"/>
                    </a:glow>
                  </a:effectLst>
                </a:rPr>
                <a:t>建設</a:t>
              </a:r>
            </a:p>
          </p:txBody>
        </p:sp>
        <p:sp>
          <p:nvSpPr>
            <p:cNvPr id="22" name="正方形/長方形 21">
              <a:extLst>
                <a:ext uri="{FF2B5EF4-FFF2-40B4-BE49-F238E27FC236}">
                  <a16:creationId xmlns:a16="http://schemas.microsoft.com/office/drawing/2014/main" id="{29A4B60F-EADC-4298-A72A-6E7536A755DF}"/>
                </a:ext>
              </a:extLst>
            </p:cNvPr>
            <p:cNvSpPr/>
            <p:nvPr/>
          </p:nvSpPr>
          <p:spPr>
            <a:xfrm>
              <a:off x="3219225" y="4763465"/>
              <a:ext cx="671760" cy="523220"/>
            </a:xfrm>
            <a:prstGeom prst="rect">
              <a:avLst/>
            </a:prstGeom>
            <a:noFill/>
          </p:spPr>
          <p:txBody>
            <a:bodyPr wrap="none" lIns="108000" rIns="108000" anchor="ctr">
              <a:spAutoFit/>
            </a:bodyPr>
            <a:lstStyle/>
            <a:p>
              <a:pPr algn="ctr"/>
              <a:r>
                <a:rPr lang="en-US" altLang="ja-JP" sz="2800" b="1">
                  <a:solidFill>
                    <a:schemeClr val="bg1"/>
                  </a:solidFill>
                  <a:effectLst>
                    <a:glow rad="127000">
                      <a:srgbClr val="E50065"/>
                    </a:glow>
                  </a:effectLst>
                  <a:latin typeface="+mn-ea"/>
                </a:rPr>
                <a:t>I</a:t>
              </a:r>
              <a:r>
                <a:rPr lang="ja-JP" altLang="en-US" sz="2800" b="1">
                  <a:solidFill>
                    <a:schemeClr val="bg1"/>
                  </a:solidFill>
                  <a:effectLst>
                    <a:glow rad="127000">
                      <a:srgbClr val="E50065"/>
                    </a:glow>
                  </a:effectLst>
                  <a:latin typeface="+mn-ea"/>
                </a:rPr>
                <a:t> </a:t>
              </a:r>
              <a:r>
                <a:rPr lang="en-US" altLang="ja-JP" sz="2800" b="1" dirty="0">
                  <a:solidFill>
                    <a:schemeClr val="bg1"/>
                  </a:solidFill>
                  <a:effectLst>
                    <a:glow rad="127000">
                      <a:srgbClr val="E50065"/>
                    </a:glow>
                  </a:effectLst>
                  <a:latin typeface="+mn-ea"/>
                </a:rPr>
                <a:t>T</a:t>
              </a:r>
              <a:endParaRPr lang="ja-JP" altLang="en-US" sz="2800" b="1" dirty="0">
                <a:solidFill>
                  <a:schemeClr val="bg1"/>
                </a:solidFill>
                <a:effectLst>
                  <a:glow rad="127000">
                    <a:srgbClr val="E50065"/>
                  </a:glow>
                </a:effectLst>
                <a:latin typeface="+mn-ea"/>
              </a:endParaRPr>
            </a:p>
          </p:txBody>
        </p:sp>
        <p:sp>
          <p:nvSpPr>
            <p:cNvPr id="23" name="正方形/長方形 22">
              <a:extLst>
                <a:ext uri="{FF2B5EF4-FFF2-40B4-BE49-F238E27FC236}">
                  <a16:creationId xmlns:a16="http://schemas.microsoft.com/office/drawing/2014/main" id="{94F32BF0-5CB8-4192-8E62-BA819AD2D1C6}"/>
                </a:ext>
              </a:extLst>
            </p:cNvPr>
            <p:cNvSpPr/>
            <p:nvPr/>
          </p:nvSpPr>
          <p:spPr>
            <a:xfrm>
              <a:off x="5750522" y="4763465"/>
              <a:ext cx="936256" cy="523220"/>
            </a:xfrm>
            <a:prstGeom prst="rect">
              <a:avLst/>
            </a:prstGeom>
            <a:noFill/>
          </p:spPr>
          <p:txBody>
            <a:bodyPr wrap="none" lIns="108000" rIns="108000" anchor="ctr">
              <a:spAutoFit/>
            </a:bodyPr>
            <a:lstStyle/>
            <a:p>
              <a:pPr algn="ctr"/>
              <a:r>
                <a:rPr lang="ja-JP" altLang="en-US" sz="2800" b="1" dirty="0">
                  <a:solidFill>
                    <a:schemeClr val="bg1"/>
                  </a:solidFill>
                  <a:effectLst>
                    <a:glow rad="127000">
                      <a:srgbClr val="3F5EB3"/>
                    </a:glow>
                  </a:effectLst>
                </a:rPr>
                <a:t>製造</a:t>
              </a:r>
            </a:p>
          </p:txBody>
        </p:sp>
        <p:sp>
          <p:nvSpPr>
            <p:cNvPr id="24" name="正方形/長方形 23">
              <a:extLst>
                <a:ext uri="{FF2B5EF4-FFF2-40B4-BE49-F238E27FC236}">
                  <a16:creationId xmlns:a16="http://schemas.microsoft.com/office/drawing/2014/main" id="{0FAE4859-655A-483F-8193-9B0F990078D1}"/>
                </a:ext>
              </a:extLst>
            </p:cNvPr>
            <p:cNvSpPr/>
            <p:nvPr/>
          </p:nvSpPr>
          <p:spPr>
            <a:xfrm>
              <a:off x="6560360" y="2814195"/>
              <a:ext cx="1380506" cy="762003"/>
            </a:xfrm>
            <a:prstGeom prst="rect">
              <a:avLst/>
            </a:prstGeom>
          </p:spPr>
          <p:txBody>
            <a:bodyPr wrap="none">
              <a:spAutoFit/>
            </a:bodyPr>
            <a:lstStyle/>
            <a:p>
              <a:pPr>
                <a:lnSpc>
                  <a:spcPct val="120000"/>
                </a:lnSpc>
                <a:tabLst>
                  <a:tab pos="1257300" algn="l"/>
                </a:tabLst>
              </a:pPr>
              <a:r>
                <a:rPr kumimoji="0" lang="ja-JP" altLang="en-US" sz="1100" b="1" dirty="0">
                  <a:solidFill>
                    <a:srgbClr val="6A9C7E"/>
                  </a:solidFill>
                  <a:effectLst/>
                  <a:latin typeface="+mn-ea"/>
                </a:rPr>
                <a:t>（ジャンル）</a:t>
              </a:r>
              <a:endParaRPr kumimoji="0" lang="en-US" altLang="ja-JP" sz="1100" b="1" dirty="0">
                <a:solidFill>
                  <a:srgbClr val="6A9C7E"/>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6A9C7E"/>
                  </a:solidFill>
                  <a:effectLst/>
                  <a:latin typeface="+mn-ea"/>
                </a:rPr>
                <a:t>建築・住宅</a:t>
              </a:r>
              <a:endParaRPr kumimoji="0" lang="en-US" altLang="ja-JP" sz="1300" b="1" dirty="0">
                <a:solidFill>
                  <a:srgbClr val="6A9C7E"/>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6A9C7E"/>
                  </a:solidFill>
                  <a:effectLst/>
                  <a:latin typeface="+mn-ea"/>
                </a:rPr>
                <a:t>土木</a:t>
              </a:r>
            </a:p>
          </p:txBody>
        </p:sp>
        <p:sp>
          <p:nvSpPr>
            <p:cNvPr id="27" name="正方形/長方形 26">
              <a:extLst>
                <a:ext uri="{FF2B5EF4-FFF2-40B4-BE49-F238E27FC236}">
                  <a16:creationId xmlns:a16="http://schemas.microsoft.com/office/drawing/2014/main" id="{2995BF81-AA42-4687-840F-49F3317F8BAD}"/>
                </a:ext>
              </a:extLst>
            </p:cNvPr>
            <p:cNvSpPr/>
            <p:nvPr/>
          </p:nvSpPr>
          <p:spPr>
            <a:xfrm>
              <a:off x="7178269" y="4906239"/>
              <a:ext cx="1797287" cy="1482201"/>
            </a:xfrm>
            <a:prstGeom prst="rect">
              <a:avLst/>
            </a:prstGeom>
          </p:spPr>
          <p:txBody>
            <a:bodyPr wrap="none">
              <a:spAutoFit/>
            </a:bodyPr>
            <a:lstStyle/>
            <a:p>
              <a:pPr>
                <a:lnSpc>
                  <a:spcPct val="120000"/>
                </a:lnSpc>
                <a:tabLst>
                  <a:tab pos="1257300" algn="l"/>
                </a:tabLst>
              </a:pPr>
              <a:r>
                <a:rPr kumimoji="0" lang="ja-JP" altLang="en-US" sz="1100" b="1" dirty="0">
                  <a:solidFill>
                    <a:srgbClr val="3F5EB3"/>
                  </a:solidFill>
                  <a:effectLst/>
                  <a:latin typeface="+mn-ea"/>
                </a:rPr>
                <a:t>（ジャンル）</a:t>
              </a:r>
              <a:endParaRPr kumimoji="0" lang="en-US" altLang="ja-JP" sz="1100" b="1" dirty="0">
                <a:solidFill>
                  <a:srgbClr val="3F5EB3"/>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3F5EB3"/>
                  </a:solidFill>
                  <a:effectLst/>
                  <a:latin typeface="+mn-ea"/>
                </a:rPr>
                <a:t>ものづくり</a:t>
              </a:r>
            </a:p>
            <a:p>
              <a:pPr marL="358775" lvl="1" indent="-179388">
                <a:lnSpc>
                  <a:spcPct val="120000"/>
                </a:lnSpc>
                <a:buFont typeface="Arial" panose="020B0604020202020204" pitchFamily="34" charset="0"/>
                <a:buChar char="•"/>
                <a:tabLst>
                  <a:tab pos="1257300" algn="l"/>
                </a:tabLst>
              </a:pPr>
              <a:r>
                <a:rPr kumimoji="0" lang="en-US" altLang="ja-JP" sz="1300" b="1" dirty="0">
                  <a:solidFill>
                    <a:srgbClr val="3F5EB3"/>
                  </a:solidFill>
                  <a:effectLst/>
                  <a:latin typeface="+mn-ea"/>
                </a:rPr>
                <a:t>IoT</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3F5EB3"/>
                  </a:solidFill>
                  <a:effectLst/>
                  <a:latin typeface="+mn-ea"/>
                </a:rPr>
                <a:t>半導体</a:t>
              </a:r>
              <a:r>
                <a:rPr kumimoji="0" lang="en-US" altLang="ja-JP" sz="1300" b="1" dirty="0">
                  <a:solidFill>
                    <a:srgbClr val="3F5EB3"/>
                  </a:solidFill>
                  <a:effectLst/>
                  <a:latin typeface="+mn-ea"/>
                </a:rPr>
                <a:t>/</a:t>
              </a:r>
              <a:r>
                <a:rPr kumimoji="0" lang="ja-JP" altLang="en-US" sz="1300" b="1" dirty="0">
                  <a:solidFill>
                    <a:srgbClr val="3F5EB3"/>
                  </a:solidFill>
                  <a:effectLst/>
                  <a:latin typeface="+mn-ea"/>
                </a:rPr>
                <a:t>デバイス</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3F5EB3"/>
                  </a:solidFill>
                  <a:effectLst/>
                  <a:latin typeface="+mn-ea"/>
                </a:rPr>
                <a:t>設計</a:t>
              </a:r>
              <a:r>
                <a:rPr kumimoji="0" lang="en-US" altLang="ja-JP" sz="1300" b="1" dirty="0">
                  <a:solidFill>
                    <a:srgbClr val="3F5EB3"/>
                  </a:solidFill>
                  <a:effectLst/>
                  <a:latin typeface="+mn-ea"/>
                </a:rPr>
                <a:t>/</a:t>
              </a:r>
              <a:r>
                <a:rPr kumimoji="0" lang="ja-JP" altLang="en-US" sz="1300" b="1" dirty="0">
                  <a:solidFill>
                    <a:srgbClr val="3F5EB3"/>
                  </a:solidFill>
                  <a:effectLst/>
                  <a:latin typeface="+mn-ea"/>
                </a:rPr>
                <a:t>解析</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3F5EB3"/>
                  </a:solidFill>
                  <a:effectLst/>
                  <a:latin typeface="+mn-ea"/>
                </a:rPr>
                <a:t>計測</a:t>
              </a:r>
              <a:r>
                <a:rPr kumimoji="0" lang="en-US" altLang="ja-JP" sz="1300" b="1" dirty="0">
                  <a:solidFill>
                    <a:srgbClr val="3F5EB3"/>
                  </a:solidFill>
                  <a:effectLst/>
                  <a:latin typeface="+mn-ea"/>
                </a:rPr>
                <a:t>/</a:t>
              </a:r>
              <a:r>
                <a:rPr kumimoji="0" lang="ja-JP" altLang="en-US" sz="1300" b="1" dirty="0">
                  <a:solidFill>
                    <a:srgbClr val="3F5EB3"/>
                  </a:solidFill>
                  <a:effectLst/>
                  <a:latin typeface="+mn-ea"/>
                </a:rPr>
                <a:t>制御</a:t>
              </a:r>
            </a:p>
          </p:txBody>
        </p:sp>
        <p:sp>
          <p:nvSpPr>
            <p:cNvPr id="30" name="正方形/長方形 29">
              <a:extLst>
                <a:ext uri="{FF2B5EF4-FFF2-40B4-BE49-F238E27FC236}">
                  <a16:creationId xmlns:a16="http://schemas.microsoft.com/office/drawing/2014/main" id="{F7FD2200-FE5A-444A-B48F-E9F4DEEF5893}"/>
                </a:ext>
              </a:extLst>
            </p:cNvPr>
            <p:cNvSpPr/>
            <p:nvPr/>
          </p:nvSpPr>
          <p:spPr>
            <a:xfrm>
              <a:off x="1001097" y="3660001"/>
              <a:ext cx="1713931" cy="2922595"/>
            </a:xfrm>
            <a:prstGeom prst="rect">
              <a:avLst/>
            </a:prstGeom>
          </p:spPr>
          <p:txBody>
            <a:bodyPr wrap="none">
              <a:spAutoFit/>
            </a:bodyPr>
            <a:lstStyle/>
            <a:p>
              <a:pPr>
                <a:lnSpc>
                  <a:spcPct val="120000"/>
                </a:lnSpc>
                <a:tabLst>
                  <a:tab pos="1257300" algn="l"/>
                </a:tabLst>
              </a:pPr>
              <a:r>
                <a:rPr kumimoji="0" lang="ja-JP" altLang="en-US" sz="1100" b="1" dirty="0">
                  <a:solidFill>
                    <a:srgbClr val="E50065"/>
                  </a:solidFill>
                  <a:effectLst/>
                  <a:latin typeface="+mn-ea"/>
                </a:rPr>
                <a:t>（ジャンル）</a:t>
              </a:r>
              <a:endParaRPr kumimoji="0" lang="en-US" altLang="ja-JP" sz="1100" b="1" dirty="0">
                <a:solidFill>
                  <a:srgbClr val="E50065"/>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クラウド</a:t>
              </a:r>
              <a:endParaRPr kumimoji="0" lang="en-US" altLang="ja-JP" sz="1300" b="1" dirty="0">
                <a:solidFill>
                  <a:srgbClr val="E50065"/>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インフラ構築</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セキュリティ</a:t>
              </a:r>
              <a:endParaRPr kumimoji="0" lang="en-US" altLang="ja-JP" sz="1300" b="1" dirty="0">
                <a:solidFill>
                  <a:srgbClr val="E50065"/>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仮想化</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開発</a:t>
              </a:r>
              <a:endParaRPr kumimoji="0" lang="en-US" altLang="ja-JP" sz="1300" b="1" dirty="0">
                <a:solidFill>
                  <a:srgbClr val="E50065"/>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業務アプリ</a:t>
              </a:r>
            </a:p>
            <a:p>
              <a:pPr marL="358775" lvl="1" indent="-179388">
                <a:lnSpc>
                  <a:spcPct val="120000"/>
                </a:lnSpc>
                <a:buFont typeface="Arial" panose="020B0604020202020204" pitchFamily="34" charset="0"/>
                <a:buChar char="•"/>
                <a:tabLst>
                  <a:tab pos="1257300" algn="l"/>
                </a:tabLst>
              </a:pPr>
              <a:r>
                <a:rPr kumimoji="0" lang="en-US" altLang="ja-JP" sz="1300" b="1" dirty="0">
                  <a:solidFill>
                    <a:srgbClr val="E50065"/>
                  </a:solidFill>
                  <a:effectLst/>
                  <a:latin typeface="+mn-ea"/>
                </a:rPr>
                <a:t>AI</a:t>
              </a:r>
              <a:r>
                <a:rPr kumimoji="0" lang="ja-JP" altLang="en-US" sz="1300" b="1" dirty="0">
                  <a:solidFill>
                    <a:srgbClr val="E50065"/>
                  </a:solidFill>
                  <a:effectLst/>
                  <a:latin typeface="+mn-ea"/>
                </a:rPr>
                <a:t>・分析</a:t>
              </a:r>
              <a:endParaRPr kumimoji="0" lang="en-US" altLang="ja-JP" sz="1300" b="1" dirty="0">
                <a:solidFill>
                  <a:srgbClr val="E50065"/>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ネットワーク</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働き方改革</a:t>
              </a:r>
              <a:endParaRPr kumimoji="0" lang="en-US" altLang="ja-JP" sz="1300" b="1" dirty="0">
                <a:solidFill>
                  <a:srgbClr val="E50065"/>
                </a:solidFill>
                <a:effectLst/>
                <a:latin typeface="+mn-ea"/>
              </a:endParaRP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中堅・中小企業</a:t>
              </a:r>
            </a:p>
            <a:p>
              <a:pPr marL="358775" lvl="1" indent="-179388">
                <a:lnSpc>
                  <a:spcPct val="120000"/>
                </a:lnSpc>
                <a:buFont typeface="Arial" panose="020B0604020202020204" pitchFamily="34" charset="0"/>
                <a:buChar char="•"/>
                <a:tabLst>
                  <a:tab pos="1257300" algn="l"/>
                </a:tabLst>
              </a:pPr>
              <a:r>
                <a:rPr kumimoji="0" lang="ja-JP" altLang="en-US" sz="1300" b="1" dirty="0">
                  <a:solidFill>
                    <a:srgbClr val="E50065"/>
                  </a:solidFill>
                  <a:effectLst/>
                  <a:latin typeface="+mn-ea"/>
                </a:rPr>
                <a:t>マーケティング</a:t>
              </a:r>
            </a:p>
          </p:txBody>
        </p:sp>
        <p:sp>
          <p:nvSpPr>
            <p:cNvPr id="19" name="正方形/長方形 18">
              <a:extLst>
                <a:ext uri="{FF2B5EF4-FFF2-40B4-BE49-F238E27FC236}">
                  <a16:creationId xmlns:a16="http://schemas.microsoft.com/office/drawing/2014/main" id="{CD408663-2A9E-44BC-B729-0E6F62543FA0}"/>
                </a:ext>
              </a:extLst>
            </p:cNvPr>
            <p:cNvSpPr/>
            <p:nvPr/>
          </p:nvSpPr>
          <p:spPr>
            <a:xfrm>
              <a:off x="624137" y="1832271"/>
              <a:ext cx="3057247" cy="632481"/>
            </a:xfrm>
            <a:prstGeom prst="rect">
              <a:avLst/>
            </a:prstGeom>
          </p:spPr>
          <p:txBody>
            <a:bodyPr wrap="none">
              <a:spAutoFit/>
            </a:bodyPr>
            <a:lstStyle/>
            <a:p>
              <a:pPr>
                <a:lnSpc>
                  <a:spcPct val="130000"/>
                </a:lnSpc>
              </a:pPr>
              <a:r>
                <a:rPr kumimoji="0" lang="ja-JP" altLang="en-US" sz="1400" b="1" dirty="0">
                  <a:solidFill>
                    <a:srgbClr val="E50065"/>
                  </a:solidFill>
                  <a:effectLst/>
                  <a:latin typeface="+mn-ea"/>
                </a:rPr>
                <a:t>複数の専門カテゴリーにまたがる</a:t>
              </a:r>
              <a:endParaRPr kumimoji="0" lang="en-US" altLang="ja-JP" sz="1400" b="1" dirty="0">
                <a:solidFill>
                  <a:srgbClr val="E50065"/>
                </a:solidFill>
                <a:effectLst/>
                <a:latin typeface="+mn-ea"/>
              </a:endParaRPr>
            </a:p>
            <a:p>
              <a:pPr>
                <a:lnSpc>
                  <a:spcPct val="130000"/>
                </a:lnSpc>
              </a:pPr>
              <a:r>
                <a:rPr kumimoji="0" lang="ja-JP" altLang="en-US" sz="1400" b="1" dirty="0">
                  <a:solidFill>
                    <a:srgbClr val="E50065"/>
                  </a:solidFill>
                  <a:effectLst/>
                  <a:latin typeface="+mn-ea"/>
                </a:rPr>
                <a:t>クロス領域のリードジェンも可能！</a:t>
              </a:r>
            </a:p>
          </p:txBody>
        </p:sp>
        <p:cxnSp>
          <p:nvCxnSpPr>
            <p:cNvPr id="10" name="直線矢印コネクタ 9">
              <a:extLst>
                <a:ext uri="{FF2B5EF4-FFF2-40B4-BE49-F238E27FC236}">
                  <a16:creationId xmlns:a16="http://schemas.microsoft.com/office/drawing/2014/main" id="{7725BC94-076C-4FF4-BF82-2A14A50085CD}"/>
                </a:ext>
              </a:extLst>
            </p:cNvPr>
            <p:cNvCxnSpPr>
              <a:cxnSpLocks/>
              <a:stCxn id="19" idx="2"/>
            </p:cNvCxnSpPr>
            <p:nvPr/>
          </p:nvCxnSpPr>
          <p:spPr>
            <a:xfrm>
              <a:off x="2152761" y="2464752"/>
              <a:ext cx="2332112" cy="1425726"/>
            </a:xfrm>
            <a:prstGeom prst="straightConnector1">
              <a:avLst/>
            </a:prstGeom>
            <a:ln w="6350">
              <a:solidFill>
                <a:srgbClr val="E50065"/>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195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24168"/>
            <a:ext cx="3047629" cy="336246"/>
          </a:xfrm>
        </p:spPr>
        <p:txBody>
          <a:bodyPr/>
          <a:lstStyle/>
          <a:p>
            <a:r>
              <a:rPr lang="ja-JP" altLang="en-US" dirty="0"/>
              <a:t>日経 </a:t>
            </a:r>
            <a:r>
              <a:rPr lang="en-US" altLang="ja-JP" dirty="0" err="1"/>
              <a:t>xTECH</a:t>
            </a:r>
            <a:r>
              <a:rPr lang="ja-JP" altLang="en-US" dirty="0"/>
              <a:t> </a:t>
            </a:r>
            <a:r>
              <a:rPr lang="en-US" altLang="ja-JP" dirty="0"/>
              <a:t>Active</a:t>
            </a:r>
            <a:r>
              <a:rPr lang="ja-JP" altLang="en-US" dirty="0"/>
              <a:t>　提供サービス</a:t>
            </a:r>
          </a:p>
        </p:txBody>
      </p:sp>
      <p:sp>
        <p:nvSpPr>
          <p:cNvPr id="65" name="テキスト ボックス 64">
            <a:extLst>
              <a:ext uri="{FF2B5EF4-FFF2-40B4-BE49-F238E27FC236}">
                <a16:creationId xmlns:a16="http://schemas.microsoft.com/office/drawing/2014/main" id="{131C7377-D51E-4CB8-9F6F-CA0BFF5D3550}"/>
              </a:ext>
            </a:extLst>
          </p:cNvPr>
          <p:cNvSpPr txBox="1"/>
          <p:nvPr/>
        </p:nvSpPr>
        <p:spPr>
          <a:xfrm>
            <a:off x="1988086" y="698328"/>
            <a:ext cx="5929828" cy="388248"/>
          </a:xfrm>
          <a:prstGeom prst="rect">
            <a:avLst/>
          </a:prstGeom>
          <a:noFill/>
        </p:spPr>
        <p:txBody>
          <a:bodyPr wrap="none" rtlCol="0">
            <a:spAutoFit/>
          </a:bodyPr>
          <a:lstStyle/>
          <a:p>
            <a:pPr algn="ctr">
              <a:lnSpc>
                <a:spcPct val="130000"/>
              </a:lnSpc>
            </a:pPr>
            <a:r>
              <a:rPr kumimoji="0" lang="ja-JP" altLang="en-US" sz="1600" dirty="0">
                <a:latin typeface="游明朝" panose="02020400000000000000" pitchFamily="18" charset="-128"/>
                <a:ea typeface="游明朝" panose="02020400000000000000" pitchFamily="18" charset="-128"/>
              </a:rPr>
              <a:t>貴社のご要望に応じて最適なサービスをお選びいただけます。</a:t>
            </a:r>
          </a:p>
        </p:txBody>
      </p:sp>
      <p:sp>
        <p:nvSpPr>
          <p:cNvPr id="3" name="正方形/長方形 2">
            <a:extLst>
              <a:ext uri="{FF2B5EF4-FFF2-40B4-BE49-F238E27FC236}">
                <a16:creationId xmlns:a16="http://schemas.microsoft.com/office/drawing/2014/main" id="{E055D2BA-E270-4BF7-8625-2252820A698D}"/>
              </a:ext>
            </a:extLst>
          </p:cNvPr>
          <p:cNvSpPr/>
          <p:nvPr/>
        </p:nvSpPr>
        <p:spPr>
          <a:xfrm>
            <a:off x="954090" y="5085184"/>
            <a:ext cx="7997821" cy="1306651"/>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9A8903DD-D3AA-4266-AF76-ACA9D951B1AE}"/>
              </a:ext>
            </a:extLst>
          </p:cNvPr>
          <p:cNvGrpSpPr/>
          <p:nvPr/>
        </p:nvGrpSpPr>
        <p:grpSpPr>
          <a:xfrm>
            <a:off x="1345673" y="5184637"/>
            <a:ext cx="7419839" cy="1061898"/>
            <a:chOff x="1345673" y="5184637"/>
            <a:chExt cx="7419839" cy="1061898"/>
          </a:xfrm>
        </p:grpSpPr>
        <p:grpSp>
          <p:nvGrpSpPr>
            <p:cNvPr id="7" name="グループ化 6">
              <a:extLst>
                <a:ext uri="{FF2B5EF4-FFF2-40B4-BE49-F238E27FC236}">
                  <a16:creationId xmlns:a16="http://schemas.microsoft.com/office/drawing/2014/main" id="{4FF1F4AB-822E-430D-B5A4-AC9ECECD4CC4}"/>
                </a:ext>
              </a:extLst>
            </p:cNvPr>
            <p:cNvGrpSpPr/>
            <p:nvPr/>
          </p:nvGrpSpPr>
          <p:grpSpPr>
            <a:xfrm>
              <a:off x="1345673" y="5233397"/>
              <a:ext cx="2014419" cy="463852"/>
              <a:chOff x="1258009" y="5233397"/>
              <a:chExt cx="2014419" cy="463852"/>
            </a:xfrm>
          </p:grpSpPr>
          <p:sp>
            <p:nvSpPr>
              <p:cNvPr id="80" name="正方形/長方形 79">
                <a:extLst>
                  <a:ext uri="{FF2B5EF4-FFF2-40B4-BE49-F238E27FC236}">
                    <a16:creationId xmlns:a16="http://schemas.microsoft.com/office/drawing/2014/main" id="{79C0658A-A548-44D1-8C39-620BF65E91EF}"/>
                  </a:ext>
                </a:extLst>
              </p:cNvPr>
              <p:cNvSpPr/>
              <p:nvPr/>
            </p:nvSpPr>
            <p:spPr>
              <a:xfrm>
                <a:off x="1258009" y="5233397"/>
                <a:ext cx="538285" cy="463852"/>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00" b="1" dirty="0">
                    <a:solidFill>
                      <a:schemeClr val="tx1">
                        <a:lumMod val="75000"/>
                        <a:lumOff val="25000"/>
                      </a:schemeClr>
                    </a:solidFill>
                    <a:latin typeface="+mn-ea"/>
                  </a:rPr>
                  <a:t>リード件数</a:t>
                </a:r>
                <a:endParaRPr kumimoji="0" lang="en-US" altLang="ja-JP" sz="700" b="1" dirty="0">
                  <a:solidFill>
                    <a:schemeClr val="tx1">
                      <a:lumMod val="75000"/>
                      <a:lumOff val="25000"/>
                    </a:schemeClr>
                  </a:solidFill>
                  <a:latin typeface="+mn-ea"/>
                </a:endParaRPr>
              </a:p>
              <a:p>
                <a:pPr algn="ctr">
                  <a:lnSpc>
                    <a:spcPct val="110000"/>
                  </a:lnSpc>
                </a:pPr>
                <a:r>
                  <a:rPr kumimoji="0" lang="ja-JP" altLang="en-US" sz="700" b="1" dirty="0">
                    <a:solidFill>
                      <a:schemeClr val="tx1">
                        <a:lumMod val="75000"/>
                        <a:lumOff val="25000"/>
                      </a:schemeClr>
                    </a:solidFill>
                    <a:latin typeface="+mn-ea"/>
                  </a:rPr>
                  <a:t>保証</a:t>
                </a:r>
              </a:p>
            </p:txBody>
          </p:sp>
          <p:sp>
            <p:nvSpPr>
              <p:cNvPr id="6" name="正方形/長方形 5">
                <a:extLst>
                  <a:ext uri="{FF2B5EF4-FFF2-40B4-BE49-F238E27FC236}">
                    <a16:creationId xmlns:a16="http://schemas.microsoft.com/office/drawing/2014/main" id="{BD2E8204-D164-4F9C-8CB9-6E9CEA7DC512}"/>
                  </a:ext>
                </a:extLst>
              </p:cNvPr>
              <p:cNvSpPr/>
              <p:nvPr/>
            </p:nvSpPr>
            <p:spPr>
              <a:xfrm>
                <a:off x="1856656" y="5264659"/>
                <a:ext cx="1415772" cy="401328"/>
              </a:xfrm>
              <a:prstGeom prst="rect">
                <a:avLst/>
              </a:prstGeom>
            </p:spPr>
            <p:txBody>
              <a:bodyPr wrap="none" anchor="ctr">
                <a:spAutoFit/>
              </a:bodyPr>
              <a:lstStyle/>
              <a:p>
                <a:pPr>
                  <a:lnSpc>
                    <a:spcPct val="130000"/>
                  </a:lnSpc>
                </a:pPr>
                <a:r>
                  <a:rPr lang="ja-JP" altLang="en-US" sz="800" dirty="0"/>
                  <a:t>ご提供するリードの件数を</a:t>
                </a:r>
                <a:br>
                  <a:rPr lang="en-US" altLang="ja-JP" sz="800" dirty="0"/>
                </a:br>
                <a:r>
                  <a:rPr lang="ja-JP" altLang="en-US" sz="800" dirty="0"/>
                  <a:t>保証したメニューです。</a:t>
                </a:r>
              </a:p>
            </p:txBody>
          </p:sp>
        </p:grpSp>
        <p:grpSp>
          <p:nvGrpSpPr>
            <p:cNvPr id="83" name="グループ化 82">
              <a:extLst>
                <a:ext uri="{FF2B5EF4-FFF2-40B4-BE49-F238E27FC236}">
                  <a16:creationId xmlns:a16="http://schemas.microsoft.com/office/drawing/2014/main" id="{34D1951D-4B18-4D87-A26C-C5B7FCFA739F}"/>
                </a:ext>
              </a:extLst>
            </p:cNvPr>
            <p:cNvGrpSpPr/>
            <p:nvPr/>
          </p:nvGrpSpPr>
          <p:grpSpPr>
            <a:xfrm>
              <a:off x="3945790" y="5233397"/>
              <a:ext cx="2117011" cy="463852"/>
              <a:chOff x="1258009" y="5233397"/>
              <a:chExt cx="2117011" cy="463852"/>
            </a:xfrm>
          </p:grpSpPr>
          <p:sp>
            <p:nvSpPr>
              <p:cNvPr id="84" name="正方形/長方形 83">
                <a:extLst>
                  <a:ext uri="{FF2B5EF4-FFF2-40B4-BE49-F238E27FC236}">
                    <a16:creationId xmlns:a16="http://schemas.microsoft.com/office/drawing/2014/main" id="{8A0C65E6-9D05-46E7-A1B4-F0F1107DF261}"/>
                  </a:ext>
                </a:extLst>
              </p:cNvPr>
              <p:cNvSpPr/>
              <p:nvPr/>
            </p:nvSpPr>
            <p:spPr>
              <a:xfrm>
                <a:off x="1258009" y="5233397"/>
                <a:ext cx="538285" cy="463852"/>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700" b="1" dirty="0">
                    <a:solidFill>
                      <a:schemeClr val="tx1">
                        <a:lumMod val="75000"/>
                        <a:lumOff val="25000"/>
                      </a:schemeClr>
                    </a:solidFill>
                    <a:latin typeface="+mn-ea"/>
                  </a:rPr>
                  <a:t>掲載期間</a:t>
                </a:r>
              </a:p>
              <a:p>
                <a:pPr algn="ctr">
                  <a:lnSpc>
                    <a:spcPct val="110000"/>
                  </a:lnSpc>
                </a:pPr>
                <a:r>
                  <a:rPr kumimoji="0" lang="zh-TW" altLang="en-US" sz="700" b="1" dirty="0">
                    <a:solidFill>
                      <a:schemeClr val="tx1">
                        <a:lumMod val="75000"/>
                        <a:lumOff val="25000"/>
                      </a:schemeClr>
                    </a:solidFill>
                    <a:latin typeface="+mn-ea"/>
                  </a:rPr>
                  <a:t>保証</a:t>
                </a:r>
              </a:p>
            </p:txBody>
          </p:sp>
          <p:sp>
            <p:nvSpPr>
              <p:cNvPr id="85" name="正方形/長方形 84">
                <a:extLst>
                  <a:ext uri="{FF2B5EF4-FFF2-40B4-BE49-F238E27FC236}">
                    <a16:creationId xmlns:a16="http://schemas.microsoft.com/office/drawing/2014/main" id="{638DCD02-20CB-48B2-A456-E7A2FC81F18C}"/>
                  </a:ext>
                </a:extLst>
              </p:cNvPr>
              <p:cNvSpPr/>
              <p:nvPr/>
            </p:nvSpPr>
            <p:spPr>
              <a:xfrm>
                <a:off x="1856656" y="5264659"/>
                <a:ext cx="1518364" cy="401328"/>
              </a:xfrm>
              <a:prstGeom prst="rect">
                <a:avLst/>
              </a:prstGeom>
            </p:spPr>
            <p:txBody>
              <a:bodyPr wrap="none" anchor="ctr">
                <a:spAutoFit/>
              </a:bodyPr>
              <a:lstStyle/>
              <a:p>
                <a:pPr>
                  <a:lnSpc>
                    <a:spcPct val="130000"/>
                  </a:lnSpc>
                </a:pPr>
                <a:r>
                  <a:rPr lang="ja-JP" altLang="en-US" sz="800" dirty="0"/>
                  <a:t>リード提供を伴う掲載期間を</a:t>
                </a:r>
                <a:br>
                  <a:rPr lang="en-US" altLang="ja-JP" sz="800" dirty="0"/>
                </a:br>
                <a:r>
                  <a:rPr lang="ja-JP" altLang="en-US" sz="800" dirty="0"/>
                  <a:t>保証したメニューです。</a:t>
                </a:r>
              </a:p>
            </p:txBody>
          </p:sp>
        </p:grpSp>
        <p:grpSp>
          <p:nvGrpSpPr>
            <p:cNvPr id="86" name="グループ化 85">
              <a:extLst>
                <a:ext uri="{FF2B5EF4-FFF2-40B4-BE49-F238E27FC236}">
                  <a16:creationId xmlns:a16="http://schemas.microsoft.com/office/drawing/2014/main" id="{D401E8C2-769B-4E70-800A-DD857A00FBC0}"/>
                </a:ext>
              </a:extLst>
            </p:cNvPr>
            <p:cNvGrpSpPr/>
            <p:nvPr/>
          </p:nvGrpSpPr>
          <p:grpSpPr>
            <a:xfrm>
              <a:off x="6545908" y="5184637"/>
              <a:ext cx="2219604" cy="561372"/>
              <a:chOff x="1258009" y="5184637"/>
              <a:chExt cx="2219604" cy="561372"/>
            </a:xfrm>
          </p:grpSpPr>
          <p:sp>
            <p:nvSpPr>
              <p:cNvPr id="87" name="正方形/長方形 86">
                <a:extLst>
                  <a:ext uri="{FF2B5EF4-FFF2-40B4-BE49-F238E27FC236}">
                    <a16:creationId xmlns:a16="http://schemas.microsoft.com/office/drawing/2014/main" id="{92172852-B6E0-4CF2-B8F2-694F635BB3C4}"/>
                  </a:ext>
                </a:extLst>
              </p:cNvPr>
              <p:cNvSpPr/>
              <p:nvPr/>
            </p:nvSpPr>
            <p:spPr>
              <a:xfrm>
                <a:off x="1258009" y="5233397"/>
                <a:ext cx="538285" cy="463852"/>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700" b="1" dirty="0">
                    <a:solidFill>
                      <a:schemeClr val="tx1">
                        <a:lumMod val="75000"/>
                        <a:lumOff val="25000"/>
                      </a:schemeClr>
                    </a:solidFill>
                    <a:latin typeface="+mn-ea"/>
                  </a:rPr>
                  <a:t>WP</a:t>
                </a:r>
                <a:r>
                  <a:rPr kumimoji="0" lang="ja-JP" altLang="en-US" sz="700" b="1" dirty="0">
                    <a:solidFill>
                      <a:schemeClr val="tx1">
                        <a:lumMod val="75000"/>
                        <a:lumOff val="25000"/>
                      </a:schemeClr>
                    </a:solidFill>
                    <a:latin typeface="+mn-ea"/>
                  </a:rPr>
                  <a:t>用意</a:t>
                </a:r>
                <a:br>
                  <a:rPr kumimoji="0" lang="ja-JP" altLang="en-US" sz="700" b="1" dirty="0">
                    <a:solidFill>
                      <a:schemeClr val="tx1">
                        <a:lumMod val="75000"/>
                        <a:lumOff val="25000"/>
                      </a:schemeClr>
                    </a:solidFill>
                    <a:latin typeface="+mn-ea"/>
                  </a:rPr>
                </a:br>
                <a:r>
                  <a:rPr kumimoji="0" lang="ja-JP" altLang="en-US" sz="700" b="1" dirty="0">
                    <a:solidFill>
                      <a:schemeClr val="tx1">
                        <a:lumMod val="75000"/>
                        <a:lumOff val="25000"/>
                      </a:schemeClr>
                    </a:solidFill>
                    <a:latin typeface="+mn-ea"/>
                  </a:rPr>
                  <a:t>不要</a:t>
                </a:r>
              </a:p>
            </p:txBody>
          </p:sp>
          <p:sp>
            <p:nvSpPr>
              <p:cNvPr id="88" name="正方形/長方形 87">
                <a:extLst>
                  <a:ext uri="{FF2B5EF4-FFF2-40B4-BE49-F238E27FC236}">
                    <a16:creationId xmlns:a16="http://schemas.microsoft.com/office/drawing/2014/main" id="{A667244F-B41C-485F-8970-58F010495F76}"/>
                  </a:ext>
                </a:extLst>
              </p:cNvPr>
              <p:cNvSpPr/>
              <p:nvPr/>
            </p:nvSpPr>
            <p:spPr>
              <a:xfrm>
                <a:off x="1856656" y="5184637"/>
                <a:ext cx="1620957" cy="561372"/>
              </a:xfrm>
              <a:prstGeom prst="rect">
                <a:avLst/>
              </a:prstGeom>
            </p:spPr>
            <p:txBody>
              <a:bodyPr wrap="none" anchor="ctr">
                <a:spAutoFit/>
              </a:bodyPr>
              <a:lstStyle/>
              <a:p>
                <a:pPr>
                  <a:lnSpc>
                    <a:spcPct val="130000"/>
                  </a:lnSpc>
                </a:pPr>
                <a:r>
                  <a:rPr lang="ja-JP" altLang="en-US" sz="800" dirty="0"/>
                  <a:t>自社製品・サービスのホワイト</a:t>
                </a:r>
                <a:br>
                  <a:rPr lang="en-US" altLang="ja-JP" sz="800" dirty="0"/>
                </a:br>
                <a:r>
                  <a:rPr lang="ja-JP" altLang="en-US" sz="800" dirty="0"/>
                  <a:t>ペーパーをご用意いただく</a:t>
                </a:r>
                <a:br>
                  <a:rPr lang="en-US" altLang="ja-JP" sz="800" dirty="0"/>
                </a:br>
                <a:r>
                  <a:rPr lang="ja-JP" altLang="en-US" sz="800" dirty="0"/>
                  <a:t>必要がありません。</a:t>
                </a:r>
              </a:p>
            </p:txBody>
          </p:sp>
        </p:grpSp>
        <p:grpSp>
          <p:nvGrpSpPr>
            <p:cNvPr id="89" name="グループ化 88">
              <a:extLst>
                <a:ext uri="{FF2B5EF4-FFF2-40B4-BE49-F238E27FC236}">
                  <a16:creationId xmlns:a16="http://schemas.microsoft.com/office/drawing/2014/main" id="{1EA6D9DD-3956-48F5-A003-BA3475E39161}"/>
                </a:ext>
              </a:extLst>
            </p:cNvPr>
            <p:cNvGrpSpPr/>
            <p:nvPr/>
          </p:nvGrpSpPr>
          <p:grpSpPr>
            <a:xfrm>
              <a:off x="1345673" y="5782683"/>
              <a:ext cx="2117011" cy="463852"/>
              <a:chOff x="1258009" y="5233397"/>
              <a:chExt cx="2117011" cy="463852"/>
            </a:xfrm>
          </p:grpSpPr>
          <p:sp>
            <p:nvSpPr>
              <p:cNvPr id="90" name="正方形/長方形 89">
                <a:extLst>
                  <a:ext uri="{FF2B5EF4-FFF2-40B4-BE49-F238E27FC236}">
                    <a16:creationId xmlns:a16="http://schemas.microsoft.com/office/drawing/2014/main" id="{08FC55D4-E6E2-4628-801F-571BB2B06B14}"/>
                  </a:ext>
                </a:extLst>
              </p:cNvPr>
              <p:cNvSpPr/>
              <p:nvPr/>
            </p:nvSpPr>
            <p:spPr>
              <a:xfrm>
                <a:off x="1258009" y="5233397"/>
                <a:ext cx="538285" cy="463852"/>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00" b="1" dirty="0">
                    <a:solidFill>
                      <a:schemeClr val="tx1">
                        <a:lumMod val="75000"/>
                        <a:lumOff val="25000"/>
                      </a:schemeClr>
                    </a:solidFill>
                    <a:latin typeface="+mn-ea"/>
                  </a:rPr>
                  <a:t>取材アリ</a:t>
                </a:r>
              </a:p>
            </p:txBody>
          </p:sp>
          <p:sp>
            <p:nvSpPr>
              <p:cNvPr id="91" name="正方形/長方形 90">
                <a:extLst>
                  <a:ext uri="{FF2B5EF4-FFF2-40B4-BE49-F238E27FC236}">
                    <a16:creationId xmlns:a16="http://schemas.microsoft.com/office/drawing/2014/main" id="{8821A902-E092-4BDE-A30A-AD1A30E4CC68}"/>
                  </a:ext>
                </a:extLst>
              </p:cNvPr>
              <p:cNvSpPr/>
              <p:nvPr/>
            </p:nvSpPr>
            <p:spPr>
              <a:xfrm>
                <a:off x="1856656" y="5264659"/>
                <a:ext cx="1518364" cy="401328"/>
              </a:xfrm>
              <a:prstGeom prst="rect">
                <a:avLst/>
              </a:prstGeom>
            </p:spPr>
            <p:txBody>
              <a:bodyPr wrap="none" anchor="ctr">
                <a:spAutoFit/>
              </a:bodyPr>
              <a:lstStyle/>
              <a:p>
                <a:pPr>
                  <a:lnSpc>
                    <a:spcPct val="130000"/>
                  </a:lnSpc>
                </a:pPr>
                <a:r>
                  <a:rPr lang="ja-JP" altLang="en-US" sz="800" dirty="0"/>
                  <a:t>タイアップ記事執筆のための</a:t>
                </a:r>
                <a:br>
                  <a:rPr lang="en-US" altLang="ja-JP" sz="800" dirty="0"/>
                </a:br>
                <a:r>
                  <a:rPr lang="ja-JP" altLang="en-US" sz="800" dirty="0"/>
                  <a:t>取材があります。</a:t>
                </a:r>
              </a:p>
            </p:txBody>
          </p:sp>
        </p:grpSp>
        <p:grpSp>
          <p:nvGrpSpPr>
            <p:cNvPr id="92" name="グループ化 91">
              <a:extLst>
                <a:ext uri="{FF2B5EF4-FFF2-40B4-BE49-F238E27FC236}">
                  <a16:creationId xmlns:a16="http://schemas.microsoft.com/office/drawing/2014/main" id="{22C5720A-247F-4C9C-98AD-2D7DE491306C}"/>
                </a:ext>
              </a:extLst>
            </p:cNvPr>
            <p:cNvGrpSpPr/>
            <p:nvPr/>
          </p:nvGrpSpPr>
          <p:grpSpPr>
            <a:xfrm>
              <a:off x="3945790" y="5782683"/>
              <a:ext cx="2117011" cy="463852"/>
              <a:chOff x="1258009" y="5233397"/>
              <a:chExt cx="2117011" cy="463852"/>
            </a:xfrm>
          </p:grpSpPr>
          <p:sp>
            <p:nvSpPr>
              <p:cNvPr id="93" name="正方形/長方形 92">
                <a:extLst>
                  <a:ext uri="{FF2B5EF4-FFF2-40B4-BE49-F238E27FC236}">
                    <a16:creationId xmlns:a16="http://schemas.microsoft.com/office/drawing/2014/main" id="{ECD075AF-EF54-498B-9827-FAC1F37AF970}"/>
                  </a:ext>
                </a:extLst>
              </p:cNvPr>
              <p:cNvSpPr/>
              <p:nvPr/>
            </p:nvSpPr>
            <p:spPr>
              <a:xfrm>
                <a:off x="1258009" y="5233397"/>
                <a:ext cx="538285" cy="463852"/>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700" b="1" dirty="0">
                    <a:solidFill>
                      <a:schemeClr val="tx1">
                        <a:lumMod val="75000"/>
                        <a:lumOff val="25000"/>
                      </a:schemeClr>
                    </a:solidFill>
                    <a:latin typeface="+mn-ea"/>
                  </a:rPr>
                  <a:t>セグメント</a:t>
                </a:r>
              </a:p>
            </p:txBody>
          </p:sp>
          <p:sp>
            <p:nvSpPr>
              <p:cNvPr id="94" name="正方形/長方形 93">
                <a:extLst>
                  <a:ext uri="{FF2B5EF4-FFF2-40B4-BE49-F238E27FC236}">
                    <a16:creationId xmlns:a16="http://schemas.microsoft.com/office/drawing/2014/main" id="{A4BA8B29-230D-4EAB-B5FA-AE699A4DA5AB}"/>
                  </a:ext>
                </a:extLst>
              </p:cNvPr>
              <p:cNvSpPr/>
              <p:nvPr/>
            </p:nvSpPr>
            <p:spPr>
              <a:xfrm>
                <a:off x="1856656" y="5264659"/>
                <a:ext cx="1518364" cy="401328"/>
              </a:xfrm>
              <a:prstGeom prst="rect">
                <a:avLst/>
              </a:prstGeom>
            </p:spPr>
            <p:txBody>
              <a:bodyPr wrap="none" anchor="ctr">
                <a:spAutoFit/>
              </a:bodyPr>
              <a:lstStyle/>
              <a:p>
                <a:pPr>
                  <a:lnSpc>
                    <a:spcPct val="130000"/>
                  </a:lnSpc>
                </a:pPr>
                <a:r>
                  <a:rPr lang="ja-JP" altLang="en-US" sz="800" dirty="0"/>
                  <a:t>必要のある属性のみに絞った</a:t>
                </a:r>
                <a:br>
                  <a:rPr lang="en-US" altLang="ja-JP" sz="800" dirty="0"/>
                </a:br>
                <a:r>
                  <a:rPr lang="ja-JP" altLang="en-US" sz="800" dirty="0"/>
                  <a:t>リード提供が可能です。</a:t>
                </a:r>
              </a:p>
            </p:txBody>
          </p:sp>
        </p:grpSp>
      </p:grpSp>
      <p:grpSp>
        <p:nvGrpSpPr>
          <p:cNvPr id="26" name="グループ化 25">
            <a:extLst>
              <a:ext uri="{FF2B5EF4-FFF2-40B4-BE49-F238E27FC236}">
                <a16:creationId xmlns:a16="http://schemas.microsoft.com/office/drawing/2014/main" id="{96E3877E-119D-45C8-8206-5081C4D5D7C4}"/>
              </a:ext>
            </a:extLst>
          </p:cNvPr>
          <p:cNvGrpSpPr/>
          <p:nvPr/>
        </p:nvGrpSpPr>
        <p:grpSpPr>
          <a:xfrm>
            <a:off x="628680" y="1484784"/>
            <a:ext cx="8648640" cy="3324933"/>
            <a:chOff x="628680" y="1556792"/>
            <a:chExt cx="8648640" cy="3324933"/>
          </a:xfrm>
        </p:grpSpPr>
        <p:cxnSp>
          <p:nvCxnSpPr>
            <p:cNvPr id="8" name="直線コネクタ 7"/>
            <p:cNvCxnSpPr/>
            <p:nvPr/>
          </p:nvCxnSpPr>
          <p:spPr>
            <a:xfrm>
              <a:off x="628680" y="1815769"/>
              <a:ext cx="1595058"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296731" y="1815769"/>
              <a:ext cx="335801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987627" y="1556792"/>
              <a:ext cx="877163" cy="230832"/>
            </a:xfrm>
            <a:prstGeom prst="rect">
              <a:avLst/>
            </a:prstGeom>
            <a:noFill/>
          </p:spPr>
          <p:txBody>
            <a:bodyPr wrap="none" rtlCol="0">
              <a:spAutoFit/>
            </a:bodyPr>
            <a:lstStyle/>
            <a:p>
              <a:pPr algn="ctr"/>
              <a:r>
                <a:rPr kumimoji="1" lang="ja-JP" altLang="en-US" sz="900" dirty="0">
                  <a:solidFill>
                    <a:schemeClr val="tx1">
                      <a:lumMod val="65000"/>
                      <a:lumOff val="35000"/>
                    </a:schemeClr>
                  </a:solidFill>
                </a:rPr>
                <a:t>サービス名称</a:t>
              </a:r>
            </a:p>
          </p:txBody>
        </p:sp>
        <p:sp>
          <p:nvSpPr>
            <p:cNvPr id="12" name="テキスト ボックス 11"/>
            <p:cNvSpPr txBox="1"/>
            <p:nvPr/>
          </p:nvSpPr>
          <p:spPr>
            <a:xfrm>
              <a:off x="3670254" y="1556792"/>
              <a:ext cx="877163" cy="230832"/>
            </a:xfrm>
            <a:prstGeom prst="rect">
              <a:avLst/>
            </a:prstGeom>
            <a:noFill/>
          </p:spPr>
          <p:txBody>
            <a:bodyPr wrap="none" rtlCol="0">
              <a:spAutoFit/>
            </a:bodyPr>
            <a:lstStyle/>
            <a:p>
              <a:pPr algn="ctr"/>
              <a:r>
                <a:rPr kumimoji="1" lang="ja-JP" altLang="en-US" sz="900" dirty="0">
                  <a:solidFill>
                    <a:schemeClr val="tx1">
                      <a:lumMod val="65000"/>
                      <a:lumOff val="35000"/>
                    </a:schemeClr>
                  </a:solidFill>
                </a:rPr>
                <a:t>サービス概要</a:t>
              </a:r>
            </a:p>
          </p:txBody>
        </p:sp>
        <p:cxnSp>
          <p:nvCxnSpPr>
            <p:cNvPr id="21" name="直線コネクタ 20"/>
            <p:cNvCxnSpPr/>
            <p:nvPr/>
          </p:nvCxnSpPr>
          <p:spPr>
            <a:xfrm>
              <a:off x="5727741" y="1815769"/>
              <a:ext cx="354957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680021" y="1556792"/>
              <a:ext cx="415499" cy="230832"/>
            </a:xfrm>
            <a:prstGeom prst="rect">
              <a:avLst/>
            </a:prstGeom>
            <a:noFill/>
          </p:spPr>
          <p:txBody>
            <a:bodyPr wrap="none" rtlCol="0">
              <a:spAutoFit/>
            </a:bodyPr>
            <a:lstStyle/>
            <a:p>
              <a:pPr algn="ctr"/>
              <a:r>
                <a:rPr lang="ja-JP" altLang="en-US" sz="900" dirty="0">
                  <a:solidFill>
                    <a:schemeClr val="tx1">
                      <a:lumMod val="65000"/>
                      <a:lumOff val="35000"/>
                    </a:schemeClr>
                  </a:solidFill>
                </a:rPr>
                <a:t>特長</a:t>
              </a:r>
              <a:endParaRPr kumimoji="1" lang="ja-JP" altLang="en-US" sz="900" dirty="0">
                <a:solidFill>
                  <a:schemeClr val="tx1">
                    <a:lumMod val="65000"/>
                    <a:lumOff val="35000"/>
                  </a:schemeClr>
                </a:solidFill>
              </a:endParaRPr>
            </a:p>
          </p:txBody>
        </p:sp>
        <p:grpSp>
          <p:nvGrpSpPr>
            <p:cNvPr id="19" name="グループ化 18">
              <a:extLst>
                <a:ext uri="{FF2B5EF4-FFF2-40B4-BE49-F238E27FC236}">
                  <a16:creationId xmlns:a16="http://schemas.microsoft.com/office/drawing/2014/main" id="{2E4C20C5-23BB-4A35-913E-93CAB50404FF}"/>
                </a:ext>
              </a:extLst>
            </p:cNvPr>
            <p:cNvGrpSpPr/>
            <p:nvPr/>
          </p:nvGrpSpPr>
          <p:grpSpPr>
            <a:xfrm>
              <a:off x="628680" y="1994176"/>
              <a:ext cx="5026067" cy="2887549"/>
              <a:chOff x="628680" y="2021072"/>
              <a:chExt cx="5026067" cy="2607522"/>
            </a:xfrm>
          </p:grpSpPr>
          <p:sp>
            <p:nvSpPr>
              <p:cNvPr id="13" name="正方形/長方形 12"/>
              <p:cNvSpPr/>
              <p:nvPr/>
            </p:nvSpPr>
            <p:spPr>
              <a:xfrm>
                <a:off x="628680" y="2021072"/>
                <a:ext cx="1595058" cy="586552"/>
              </a:xfrm>
              <a:prstGeom prst="rect">
                <a:avLst/>
              </a:prstGeom>
              <a:solidFill>
                <a:srgbClr val="E50065"/>
              </a:solidFill>
              <a:ln w="6350">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kumimoji="0" lang="ja-JP" altLang="en-US" sz="1050" b="1" dirty="0">
                    <a:solidFill>
                      <a:schemeClr val="bg1"/>
                    </a:solidFill>
                    <a:latin typeface="+mn-ea"/>
                  </a:rPr>
                  <a:t>ホワイトペーパー</a:t>
                </a:r>
                <a:br>
                  <a:rPr kumimoji="0" lang="en-US" altLang="ja-JP" sz="1050" b="1" dirty="0">
                    <a:solidFill>
                      <a:schemeClr val="bg1"/>
                    </a:solidFill>
                    <a:latin typeface="+mn-ea"/>
                  </a:rPr>
                </a:br>
                <a:r>
                  <a:rPr kumimoji="0" lang="ja-JP" altLang="en-US" sz="1050" b="1" dirty="0">
                    <a:solidFill>
                      <a:schemeClr val="bg1"/>
                    </a:solidFill>
                    <a:latin typeface="+mn-ea"/>
                  </a:rPr>
                  <a:t>／動画掲載</a:t>
                </a:r>
              </a:p>
            </p:txBody>
          </p:sp>
          <p:sp>
            <p:nvSpPr>
              <p:cNvPr id="14" name="正方形/長方形 13"/>
              <p:cNvSpPr/>
              <p:nvPr/>
            </p:nvSpPr>
            <p:spPr>
              <a:xfrm>
                <a:off x="2296731" y="2021072"/>
                <a:ext cx="3358016" cy="586552"/>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nSpc>
                    <a:spcPct val="120000"/>
                  </a:lnSpc>
                </a:pPr>
                <a:r>
                  <a:rPr kumimoji="0" lang="ja-JP" altLang="en-US" sz="900" dirty="0">
                    <a:solidFill>
                      <a:schemeClr val="tx1"/>
                    </a:solidFill>
                    <a:latin typeface="+mn-ea"/>
                  </a:rPr>
                  <a:t>日経 </a:t>
                </a:r>
                <a:r>
                  <a:rPr kumimoji="0" lang="en-US" altLang="ja-JP" sz="900" dirty="0" err="1">
                    <a:solidFill>
                      <a:schemeClr val="tx1"/>
                    </a:solidFill>
                    <a:latin typeface="+mn-ea"/>
                  </a:rPr>
                  <a:t>xTECH</a:t>
                </a:r>
                <a:r>
                  <a:rPr kumimoji="0" lang="ja-JP" altLang="en-US" sz="900" dirty="0">
                    <a:solidFill>
                      <a:schemeClr val="tx1"/>
                    </a:solidFill>
                    <a:latin typeface="+mn-ea"/>
                  </a:rPr>
                  <a:t> </a:t>
                </a:r>
                <a:r>
                  <a:rPr kumimoji="0" lang="en-US" altLang="ja-JP" sz="900" dirty="0">
                    <a:solidFill>
                      <a:schemeClr val="tx1"/>
                    </a:solidFill>
                    <a:latin typeface="+mn-ea"/>
                  </a:rPr>
                  <a:t>Active</a:t>
                </a:r>
                <a:r>
                  <a:rPr kumimoji="0" lang="ja-JP" altLang="en-US" sz="900" dirty="0">
                    <a:solidFill>
                      <a:schemeClr val="tx1"/>
                    </a:solidFill>
                    <a:latin typeface="+mn-ea"/>
                  </a:rPr>
                  <a:t> 編集部が執筆した貴社コンテンツ</a:t>
                </a:r>
                <a:br>
                  <a:rPr kumimoji="0" lang="en-US" altLang="ja-JP" sz="900" dirty="0">
                    <a:solidFill>
                      <a:schemeClr val="tx1"/>
                    </a:solidFill>
                    <a:latin typeface="+mn-ea"/>
                  </a:rPr>
                </a:br>
                <a:r>
                  <a:rPr kumimoji="0" lang="ja-JP" altLang="en-US" sz="900" dirty="0">
                    <a:solidFill>
                      <a:schemeClr val="tx1"/>
                    </a:solidFill>
                    <a:latin typeface="+mn-ea"/>
                  </a:rPr>
                  <a:t>紹介記事でリード獲得。</a:t>
                </a:r>
              </a:p>
            </p:txBody>
          </p:sp>
          <p:sp>
            <p:nvSpPr>
              <p:cNvPr id="15" name="正方形/長方形 14"/>
              <p:cNvSpPr/>
              <p:nvPr/>
            </p:nvSpPr>
            <p:spPr>
              <a:xfrm>
                <a:off x="628680" y="2694729"/>
                <a:ext cx="1595058" cy="586552"/>
              </a:xfrm>
              <a:prstGeom prst="rect">
                <a:avLst/>
              </a:prstGeom>
              <a:solidFill>
                <a:srgbClr val="E50065"/>
              </a:solidFill>
              <a:ln w="6350">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kumimoji="0" lang="ja-JP" altLang="en-US" sz="1050" b="1" dirty="0">
                    <a:solidFill>
                      <a:schemeClr val="bg1"/>
                    </a:solidFill>
                    <a:latin typeface="+mn-ea"/>
                  </a:rPr>
                  <a:t>コンテンツスポンサー</a:t>
                </a:r>
              </a:p>
            </p:txBody>
          </p:sp>
          <p:sp>
            <p:nvSpPr>
              <p:cNvPr id="16" name="正方形/長方形 15"/>
              <p:cNvSpPr/>
              <p:nvPr/>
            </p:nvSpPr>
            <p:spPr>
              <a:xfrm>
                <a:off x="628680" y="3368386"/>
                <a:ext cx="1595058" cy="586552"/>
              </a:xfrm>
              <a:prstGeom prst="rect">
                <a:avLst/>
              </a:prstGeom>
              <a:solidFill>
                <a:srgbClr val="E50065"/>
              </a:solidFill>
              <a:ln w="6350">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kumimoji="0" lang="ja-JP" altLang="en-US" sz="1050" b="1" dirty="0">
                    <a:solidFill>
                      <a:schemeClr val="bg1"/>
                    </a:solidFill>
                    <a:latin typeface="+mn-ea"/>
                  </a:rPr>
                  <a:t>日経 </a:t>
                </a:r>
                <a:r>
                  <a:rPr kumimoji="0" lang="en-US" altLang="ja-JP" sz="1050" b="1" dirty="0" err="1">
                    <a:solidFill>
                      <a:schemeClr val="bg1"/>
                    </a:solidFill>
                    <a:latin typeface="+mn-ea"/>
                  </a:rPr>
                  <a:t>xTECH</a:t>
                </a:r>
                <a:r>
                  <a:rPr kumimoji="0" lang="ja-JP" altLang="en-US" sz="1050" b="1" dirty="0">
                    <a:solidFill>
                      <a:schemeClr val="bg1"/>
                    </a:solidFill>
                    <a:latin typeface="+mn-ea"/>
                  </a:rPr>
                  <a:t> </a:t>
                </a:r>
                <a:r>
                  <a:rPr kumimoji="0" lang="en-US" altLang="ja-JP" sz="1050" b="1" dirty="0">
                    <a:solidFill>
                      <a:schemeClr val="bg1"/>
                    </a:solidFill>
                    <a:latin typeface="+mn-ea"/>
                  </a:rPr>
                  <a:t>Active</a:t>
                </a:r>
                <a:br>
                  <a:rPr kumimoji="0" lang="en-US" altLang="ja-JP" sz="1050" b="1" dirty="0">
                    <a:solidFill>
                      <a:schemeClr val="bg1"/>
                    </a:solidFill>
                    <a:latin typeface="+mn-ea"/>
                  </a:rPr>
                </a:br>
                <a:r>
                  <a:rPr kumimoji="0" lang="ja-JP" altLang="en-US" sz="1050" b="1" dirty="0">
                    <a:solidFill>
                      <a:schemeClr val="bg1"/>
                    </a:solidFill>
                    <a:latin typeface="+mn-ea"/>
                  </a:rPr>
                  <a:t>リサーチスペシャル</a:t>
                </a:r>
              </a:p>
            </p:txBody>
          </p:sp>
          <p:sp>
            <p:nvSpPr>
              <p:cNvPr id="17" name="正方形/長方形 16"/>
              <p:cNvSpPr/>
              <p:nvPr/>
            </p:nvSpPr>
            <p:spPr>
              <a:xfrm>
                <a:off x="628680" y="4042042"/>
                <a:ext cx="1595058" cy="586552"/>
              </a:xfrm>
              <a:prstGeom prst="rect">
                <a:avLst/>
              </a:prstGeom>
              <a:solidFill>
                <a:srgbClr val="E50065"/>
              </a:solidFill>
              <a:ln w="6350">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30000"/>
                  </a:lnSpc>
                </a:pPr>
                <a:r>
                  <a:rPr kumimoji="0" lang="ja-JP" altLang="en-US" sz="1050" b="1" dirty="0">
                    <a:solidFill>
                      <a:schemeClr val="bg1"/>
                    </a:solidFill>
                    <a:latin typeface="+mn-ea"/>
                  </a:rPr>
                  <a:t>日経 </a:t>
                </a:r>
                <a:r>
                  <a:rPr kumimoji="0" lang="en-US" altLang="ja-JP" sz="1050" b="1" dirty="0" err="1">
                    <a:solidFill>
                      <a:schemeClr val="bg1"/>
                    </a:solidFill>
                    <a:latin typeface="+mn-ea"/>
                  </a:rPr>
                  <a:t>xTECH</a:t>
                </a:r>
                <a:r>
                  <a:rPr kumimoji="0" lang="ja-JP" altLang="en-US" sz="1050" b="1" dirty="0">
                    <a:solidFill>
                      <a:schemeClr val="bg1"/>
                    </a:solidFill>
                    <a:latin typeface="+mn-ea"/>
                  </a:rPr>
                  <a:t> </a:t>
                </a:r>
                <a:r>
                  <a:rPr kumimoji="0" lang="en-US" altLang="ja-JP" sz="1050" b="1" dirty="0">
                    <a:solidFill>
                      <a:schemeClr val="bg1"/>
                    </a:solidFill>
                    <a:latin typeface="+mn-ea"/>
                  </a:rPr>
                  <a:t>Active</a:t>
                </a:r>
                <a:br>
                  <a:rPr kumimoji="0" lang="en-US" altLang="ja-JP" sz="1050" b="1" dirty="0">
                    <a:solidFill>
                      <a:schemeClr val="bg1"/>
                    </a:solidFill>
                    <a:latin typeface="+mn-ea"/>
                  </a:rPr>
                </a:br>
                <a:r>
                  <a:rPr kumimoji="0" lang="en-US" altLang="ja-JP" sz="1050" b="1" dirty="0">
                    <a:solidFill>
                      <a:schemeClr val="bg1"/>
                    </a:solidFill>
                    <a:latin typeface="+mn-ea"/>
                  </a:rPr>
                  <a:t>Special</a:t>
                </a:r>
                <a:endParaRPr kumimoji="0" lang="ja-JP" altLang="en-US" sz="1050" b="1" dirty="0">
                  <a:solidFill>
                    <a:schemeClr val="bg1"/>
                  </a:solidFill>
                  <a:latin typeface="+mn-ea"/>
                </a:endParaRPr>
              </a:p>
            </p:txBody>
          </p:sp>
          <p:sp>
            <p:nvSpPr>
              <p:cNvPr id="23" name="正方形/長方形 22"/>
              <p:cNvSpPr/>
              <p:nvPr/>
            </p:nvSpPr>
            <p:spPr>
              <a:xfrm>
                <a:off x="2296731" y="2694729"/>
                <a:ext cx="3358016" cy="586552"/>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nSpc>
                    <a:spcPct val="120000"/>
                  </a:lnSpc>
                </a:pPr>
                <a:r>
                  <a:rPr kumimoji="0" lang="ja-JP" altLang="en-US" sz="900" dirty="0">
                    <a:solidFill>
                      <a:schemeClr val="tx1"/>
                    </a:solidFill>
                    <a:latin typeface="+mn-ea"/>
                  </a:rPr>
                  <a:t>ご希望の雑誌の編集記事を</a:t>
                </a:r>
                <a:br>
                  <a:rPr kumimoji="0" lang="en-US" altLang="ja-JP" sz="900" dirty="0">
                    <a:solidFill>
                      <a:schemeClr val="tx1"/>
                    </a:solidFill>
                    <a:latin typeface="+mn-ea"/>
                  </a:rPr>
                </a:br>
                <a:r>
                  <a:rPr kumimoji="0" lang="ja-JP" altLang="en-US" sz="900" dirty="0">
                    <a:solidFill>
                      <a:schemeClr val="tx1"/>
                    </a:solidFill>
                    <a:latin typeface="+mn-ea"/>
                  </a:rPr>
                  <a:t>日経 </a:t>
                </a:r>
                <a:r>
                  <a:rPr kumimoji="0" lang="en-US" altLang="ja-JP" sz="900" dirty="0" err="1">
                    <a:solidFill>
                      <a:schemeClr val="tx1"/>
                    </a:solidFill>
                    <a:latin typeface="+mn-ea"/>
                  </a:rPr>
                  <a:t>xTECH</a:t>
                </a:r>
                <a:r>
                  <a:rPr kumimoji="0" lang="ja-JP" altLang="en-US" sz="900" dirty="0">
                    <a:solidFill>
                      <a:schemeClr val="tx1"/>
                    </a:solidFill>
                    <a:latin typeface="+mn-ea"/>
                  </a:rPr>
                  <a:t> </a:t>
                </a:r>
                <a:r>
                  <a:rPr kumimoji="0" lang="en-US" altLang="ja-JP" sz="900" dirty="0">
                    <a:solidFill>
                      <a:schemeClr val="tx1"/>
                    </a:solidFill>
                    <a:latin typeface="+mn-ea"/>
                  </a:rPr>
                  <a:t>Active</a:t>
                </a:r>
                <a:r>
                  <a:rPr kumimoji="0" lang="ja-JP" altLang="en-US" sz="900" dirty="0">
                    <a:solidFill>
                      <a:schemeClr val="tx1"/>
                    </a:solidFill>
                    <a:latin typeface="+mn-ea"/>
                  </a:rPr>
                  <a:t>に掲載してリード獲得。</a:t>
                </a:r>
              </a:p>
            </p:txBody>
          </p:sp>
          <p:sp>
            <p:nvSpPr>
              <p:cNvPr id="24" name="正方形/長方形 23"/>
              <p:cNvSpPr/>
              <p:nvPr/>
            </p:nvSpPr>
            <p:spPr>
              <a:xfrm>
                <a:off x="2296731" y="3368386"/>
                <a:ext cx="3358016" cy="586552"/>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nSpc>
                    <a:spcPct val="120000"/>
                  </a:lnSpc>
                </a:pPr>
                <a:r>
                  <a:rPr kumimoji="0" lang="ja-JP" altLang="en-US" sz="900" dirty="0">
                    <a:solidFill>
                      <a:schemeClr val="tx1"/>
                    </a:solidFill>
                    <a:latin typeface="+mn-ea"/>
                  </a:rPr>
                  <a:t>日経 </a:t>
                </a:r>
                <a:r>
                  <a:rPr kumimoji="0" lang="en-US" altLang="ja-JP" sz="900" dirty="0" err="1">
                    <a:solidFill>
                      <a:schemeClr val="tx1"/>
                    </a:solidFill>
                    <a:latin typeface="+mn-ea"/>
                  </a:rPr>
                  <a:t>xTECH</a:t>
                </a:r>
                <a:r>
                  <a:rPr kumimoji="0" lang="ja-JP" altLang="en-US" sz="900" dirty="0">
                    <a:solidFill>
                      <a:schemeClr val="tx1"/>
                    </a:solidFill>
                    <a:latin typeface="+mn-ea"/>
                  </a:rPr>
                  <a:t> </a:t>
                </a:r>
                <a:r>
                  <a:rPr kumimoji="0" lang="en-US" altLang="ja-JP" sz="900" dirty="0">
                    <a:solidFill>
                      <a:schemeClr val="tx1"/>
                    </a:solidFill>
                    <a:latin typeface="+mn-ea"/>
                  </a:rPr>
                  <a:t>Active</a:t>
                </a:r>
                <a:r>
                  <a:rPr kumimoji="0" lang="ja-JP" altLang="en-US" sz="900" dirty="0">
                    <a:solidFill>
                      <a:schemeClr val="tx1"/>
                    </a:solidFill>
                    <a:latin typeface="+mn-ea"/>
                  </a:rPr>
                  <a:t>読者を対象に調査を実施し、</a:t>
                </a:r>
                <a:br>
                  <a:rPr kumimoji="0" lang="en-US" altLang="ja-JP" sz="900" dirty="0">
                    <a:solidFill>
                      <a:schemeClr val="tx1"/>
                    </a:solidFill>
                    <a:latin typeface="+mn-ea"/>
                  </a:rPr>
                </a:br>
                <a:r>
                  <a:rPr kumimoji="0" lang="ja-JP" altLang="en-US" sz="900" dirty="0">
                    <a:solidFill>
                      <a:schemeClr val="tx1"/>
                    </a:solidFill>
                    <a:latin typeface="+mn-ea"/>
                  </a:rPr>
                  <a:t>回答者リストを回答情報と合わせて提供。</a:t>
                </a:r>
              </a:p>
            </p:txBody>
          </p:sp>
          <p:sp>
            <p:nvSpPr>
              <p:cNvPr id="25" name="正方形/長方形 24"/>
              <p:cNvSpPr/>
              <p:nvPr/>
            </p:nvSpPr>
            <p:spPr>
              <a:xfrm>
                <a:off x="2296731" y="4042042"/>
                <a:ext cx="3358016" cy="586552"/>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nSpc>
                    <a:spcPct val="120000"/>
                  </a:lnSpc>
                </a:pPr>
                <a:r>
                  <a:rPr kumimoji="0" lang="ja-JP" altLang="en-US" sz="900" dirty="0">
                    <a:solidFill>
                      <a:schemeClr val="tx1"/>
                    </a:solidFill>
                    <a:latin typeface="+mn-ea"/>
                  </a:rPr>
                  <a:t>貴社のご要望に沿って日経</a:t>
                </a:r>
                <a:r>
                  <a:rPr kumimoji="0" lang="en-US" altLang="ja-JP" sz="900" dirty="0">
                    <a:solidFill>
                      <a:schemeClr val="tx1"/>
                    </a:solidFill>
                    <a:latin typeface="+mn-ea"/>
                  </a:rPr>
                  <a:t>BP</a:t>
                </a:r>
                <a:r>
                  <a:rPr kumimoji="0" lang="ja-JP" altLang="en-US" sz="900" dirty="0">
                    <a:solidFill>
                      <a:schemeClr val="tx1"/>
                    </a:solidFill>
                    <a:latin typeface="+mn-ea"/>
                  </a:rPr>
                  <a:t>が質の高い</a:t>
                </a:r>
                <a:br>
                  <a:rPr kumimoji="0" lang="en-US" altLang="ja-JP" sz="900" dirty="0">
                    <a:solidFill>
                      <a:schemeClr val="tx1"/>
                    </a:solidFill>
                    <a:latin typeface="+mn-ea"/>
                  </a:rPr>
                </a:br>
                <a:r>
                  <a:rPr kumimoji="0" lang="ja-JP" altLang="en-US" sz="900" dirty="0">
                    <a:solidFill>
                      <a:schemeClr val="tx1"/>
                    </a:solidFill>
                    <a:latin typeface="+mn-ea"/>
                  </a:rPr>
                  <a:t>タイアップ記事を制作。</a:t>
                </a:r>
              </a:p>
            </p:txBody>
          </p:sp>
        </p:grpSp>
        <p:sp>
          <p:nvSpPr>
            <p:cNvPr id="28" name="正方形/長方形 27"/>
            <p:cNvSpPr/>
            <p:nvPr/>
          </p:nvSpPr>
          <p:spPr>
            <a:xfrm>
              <a:off x="5727741" y="1994175"/>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リード件数</a:t>
              </a:r>
            </a:p>
            <a:p>
              <a:pPr algn="ctr">
                <a:lnSpc>
                  <a:spcPct val="110000"/>
                </a:lnSpc>
              </a:pPr>
              <a:r>
                <a:rPr kumimoji="0" lang="ja-JP" altLang="en-US" sz="900" b="1" dirty="0">
                  <a:solidFill>
                    <a:schemeClr val="tx1">
                      <a:lumMod val="75000"/>
                      <a:lumOff val="25000"/>
                    </a:schemeClr>
                  </a:solidFill>
                  <a:latin typeface="+mn-ea"/>
                </a:rPr>
                <a:t>保証</a:t>
              </a:r>
            </a:p>
          </p:txBody>
        </p:sp>
        <p:sp>
          <p:nvSpPr>
            <p:cNvPr id="29" name="正方形/長方形 28"/>
            <p:cNvSpPr/>
            <p:nvPr/>
          </p:nvSpPr>
          <p:spPr>
            <a:xfrm>
              <a:off x="6444733" y="1994175"/>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900" b="1" dirty="0">
                  <a:solidFill>
                    <a:schemeClr val="bg1">
                      <a:lumMod val="75000"/>
                    </a:schemeClr>
                  </a:solidFill>
                  <a:latin typeface="+mn-ea"/>
                </a:rPr>
                <a:t>掲載期間</a:t>
              </a:r>
            </a:p>
            <a:p>
              <a:pPr algn="ctr">
                <a:lnSpc>
                  <a:spcPct val="110000"/>
                </a:lnSpc>
              </a:pPr>
              <a:r>
                <a:rPr kumimoji="0" lang="zh-TW" altLang="en-US" sz="900" b="1" dirty="0">
                  <a:solidFill>
                    <a:schemeClr val="bg1">
                      <a:lumMod val="75000"/>
                    </a:schemeClr>
                  </a:solidFill>
                  <a:latin typeface="+mn-ea"/>
                </a:rPr>
                <a:t>保証</a:t>
              </a:r>
            </a:p>
          </p:txBody>
        </p:sp>
        <p:sp>
          <p:nvSpPr>
            <p:cNvPr id="30" name="正方形/長方形 29"/>
            <p:cNvSpPr/>
            <p:nvPr/>
          </p:nvSpPr>
          <p:spPr>
            <a:xfrm>
              <a:off x="7161725" y="1994175"/>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900" b="1" dirty="0">
                  <a:solidFill>
                    <a:schemeClr val="bg1">
                      <a:lumMod val="75000"/>
                    </a:schemeClr>
                  </a:solidFill>
                  <a:latin typeface="+mn-ea"/>
                </a:rPr>
                <a:t>WP</a:t>
              </a:r>
              <a:r>
                <a:rPr kumimoji="0" lang="ja-JP" altLang="en-US" sz="900" b="1" dirty="0">
                  <a:solidFill>
                    <a:schemeClr val="bg1">
                      <a:lumMod val="75000"/>
                    </a:schemeClr>
                  </a:solidFill>
                  <a:latin typeface="+mn-ea"/>
                </a:rPr>
                <a:t>用意</a:t>
              </a:r>
              <a:br>
                <a:rPr kumimoji="0" lang="ja-JP" altLang="en-US" sz="900" b="1" dirty="0">
                  <a:solidFill>
                    <a:schemeClr val="bg1">
                      <a:lumMod val="75000"/>
                    </a:schemeClr>
                  </a:solidFill>
                  <a:latin typeface="+mn-ea"/>
                </a:rPr>
              </a:br>
              <a:r>
                <a:rPr kumimoji="0" lang="ja-JP" altLang="en-US" sz="900" b="1" dirty="0">
                  <a:solidFill>
                    <a:schemeClr val="bg1">
                      <a:lumMod val="75000"/>
                    </a:schemeClr>
                  </a:solidFill>
                  <a:latin typeface="+mn-ea"/>
                </a:rPr>
                <a:t>不要</a:t>
              </a:r>
            </a:p>
          </p:txBody>
        </p:sp>
        <p:sp>
          <p:nvSpPr>
            <p:cNvPr id="31" name="正方形/長方形 30"/>
            <p:cNvSpPr/>
            <p:nvPr/>
          </p:nvSpPr>
          <p:spPr>
            <a:xfrm>
              <a:off x="7878717" y="1994175"/>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bg1">
                      <a:lumMod val="75000"/>
                    </a:schemeClr>
                  </a:solidFill>
                  <a:latin typeface="+mn-ea"/>
                </a:rPr>
                <a:t>取材アリ</a:t>
              </a:r>
            </a:p>
          </p:txBody>
        </p:sp>
        <p:sp>
          <p:nvSpPr>
            <p:cNvPr id="32" name="正方形/長方形 31"/>
            <p:cNvSpPr/>
            <p:nvPr/>
          </p:nvSpPr>
          <p:spPr>
            <a:xfrm>
              <a:off x="8595708" y="1994175"/>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セグメント</a:t>
              </a:r>
            </a:p>
          </p:txBody>
        </p:sp>
        <p:sp>
          <p:nvSpPr>
            <p:cNvPr id="96" name="正方形/長方形 95">
              <a:extLst>
                <a:ext uri="{FF2B5EF4-FFF2-40B4-BE49-F238E27FC236}">
                  <a16:creationId xmlns:a16="http://schemas.microsoft.com/office/drawing/2014/main" id="{B263D233-60CA-460F-9BA0-68B046CBC0B6}"/>
                </a:ext>
              </a:extLst>
            </p:cNvPr>
            <p:cNvSpPr/>
            <p:nvPr/>
          </p:nvSpPr>
          <p:spPr>
            <a:xfrm>
              <a:off x="5727741" y="2740179"/>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リード件数</a:t>
              </a:r>
            </a:p>
            <a:p>
              <a:pPr algn="ctr">
                <a:lnSpc>
                  <a:spcPct val="110000"/>
                </a:lnSpc>
              </a:pPr>
              <a:r>
                <a:rPr kumimoji="0" lang="ja-JP" altLang="en-US" sz="900" b="1" dirty="0">
                  <a:solidFill>
                    <a:schemeClr val="tx1">
                      <a:lumMod val="75000"/>
                      <a:lumOff val="25000"/>
                    </a:schemeClr>
                  </a:solidFill>
                  <a:latin typeface="+mn-ea"/>
                </a:rPr>
                <a:t>保証</a:t>
              </a:r>
            </a:p>
          </p:txBody>
        </p:sp>
        <p:sp>
          <p:nvSpPr>
            <p:cNvPr id="97" name="正方形/長方形 96">
              <a:extLst>
                <a:ext uri="{FF2B5EF4-FFF2-40B4-BE49-F238E27FC236}">
                  <a16:creationId xmlns:a16="http://schemas.microsoft.com/office/drawing/2014/main" id="{3A8C496C-BC2A-4283-A946-88D856191427}"/>
                </a:ext>
              </a:extLst>
            </p:cNvPr>
            <p:cNvSpPr/>
            <p:nvPr/>
          </p:nvSpPr>
          <p:spPr>
            <a:xfrm>
              <a:off x="6444733" y="2740179"/>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900" b="1" dirty="0">
                  <a:solidFill>
                    <a:schemeClr val="bg1">
                      <a:lumMod val="75000"/>
                    </a:schemeClr>
                  </a:solidFill>
                  <a:latin typeface="+mn-ea"/>
                </a:rPr>
                <a:t>掲載期間</a:t>
              </a:r>
            </a:p>
            <a:p>
              <a:pPr algn="ctr">
                <a:lnSpc>
                  <a:spcPct val="110000"/>
                </a:lnSpc>
              </a:pPr>
              <a:r>
                <a:rPr kumimoji="0" lang="zh-TW" altLang="en-US" sz="900" b="1" dirty="0">
                  <a:solidFill>
                    <a:schemeClr val="bg1">
                      <a:lumMod val="75000"/>
                    </a:schemeClr>
                  </a:solidFill>
                  <a:latin typeface="+mn-ea"/>
                </a:rPr>
                <a:t>保証</a:t>
              </a:r>
            </a:p>
          </p:txBody>
        </p:sp>
        <p:sp>
          <p:nvSpPr>
            <p:cNvPr id="98" name="正方形/長方形 97">
              <a:extLst>
                <a:ext uri="{FF2B5EF4-FFF2-40B4-BE49-F238E27FC236}">
                  <a16:creationId xmlns:a16="http://schemas.microsoft.com/office/drawing/2014/main" id="{149839E5-BC47-4D18-ACA6-A6C0C71573A7}"/>
                </a:ext>
              </a:extLst>
            </p:cNvPr>
            <p:cNvSpPr/>
            <p:nvPr/>
          </p:nvSpPr>
          <p:spPr>
            <a:xfrm>
              <a:off x="7161725" y="2740179"/>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900" b="1" dirty="0">
                  <a:solidFill>
                    <a:schemeClr val="tx1">
                      <a:lumMod val="75000"/>
                      <a:lumOff val="25000"/>
                    </a:schemeClr>
                  </a:solidFill>
                  <a:latin typeface="+mn-ea"/>
                </a:rPr>
                <a:t>WP</a:t>
              </a:r>
              <a:r>
                <a:rPr kumimoji="0" lang="ja-JP" altLang="en-US" sz="900" b="1" dirty="0">
                  <a:solidFill>
                    <a:schemeClr val="tx1">
                      <a:lumMod val="75000"/>
                      <a:lumOff val="25000"/>
                    </a:schemeClr>
                  </a:solidFill>
                  <a:latin typeface="+mn-ea"/>
                </a:rPr>
                <a:t>用意</a:t>
              </a:r>
              <a:br>
                <a:rPr kumimoji="0" lang="ja-JP" altLang="en-US" sz="900" b="1" dirty="0">
                  <a:solidFill>
                    <a:schemeClr val="tx1">
                      <a:lumMod val="75000"/>
                      <a:lumOff val="25000"/>
                    </a:schemeClr>
                  </a:solidFill>
                  <a:latin typeface="+mn-ea"/>
                </a:rPr>
              </a:br>
              <a:r>
                <a:rPr kumimoji="0" lang="ja-JP" altLang="en-US" sz="900" b="1" dirty="0">
                  <a:solidFill>
                    <a:schemeClr val="tx1">
                      <a:lumMod val="75000"/>
                      <a:lumOff val="25000"/>
                    </a:schemeClr>
                  </a:solidFill>
                  <a:latin typeface="+mn-ea"/>
                </a:rPr>
                <a:t>不要</a:t>
              </a:r>
            </a:p>
          </p:txBody>
        </p:sp>
        <p:sp>
          <p:nvSpPr>
            <p:cNvPr id="99" name="正方形/長方形 98">
              <a:extLst>
                <a:ext uri="{FF2B5EF4-FFF2-40B4-BE49-F238E27FC236}">
                  <a16:creationId xmlns:a16="http://schemas.microsoft.com/office/drawing/2014/main" id="{4B29CD32-6259-4F02-9AB6-AE7907E41C6B}"/>
                </a:ext>
              </a:extLst>
            </p:cNvPr>
            <p:cNvSpPr/>
            <p:nvPr/>
          </p:nvSpPr>
          <p:spPr>
            <a:xfrm>
              <a:off x="7878717" y="2740179"/>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bg1">
                      <a:lumMod val="75000"/>
                    </a:schemeClr>
                  </a:solidFill>
                  <a:latin typeface="+mn-ea"/>
                </a:rPr>
                <a:t>取材アリ</a:t>
              </a:r>
            </a:p>
          </p:txBody>
        </p:sp>
        <p:sp>
          <p:nvSpPr>
            <p:cNvPr id="100" name="正方形/長方形 99">
              <a:extLst>
                <a:ext uri="{FF2B5EF4-FFF2-40B4-BE49-F238E27FC236}">
                  <a16:creationId xmlns:a16="http://schemas.microsoft.com/office/drawing/2014/main" id="{9E4D3855-F5EA-4FBA-A7AC-BD71BB4FDAAD}"/>
                </a:ext>
              </a:extLst>
            </p:cNvPr>
            <p:cNvSpPr/>
            <p:nvPr/>
          </p:nvSpPr>
          <p:spPr>
            <a:xfrm>
              <a:off x="8595708" y="2740179"/>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セグメント</a:t>
              </a:r>
            </a:p>
          </p:txBody>
        </p:sp>
        <p:sp>
          <p:nvSpPr>
            <p:cNvPr id="102" name="正方形/長方形 101">
              <a:extLst>
                <a:ext uri="{FF2B5EF4-FFF2-40B4-BE49-F238E27FC236}">
                  <a16:creationId xmlns:a16="http://schemas.microsoft.com/office/drawing/2014/main" id="{FD21091C-7487-4B65-8681-8B5CA212FF23}"/>
                </a:ext>
              </a:extLst>
            </p:cNvPr>
            <p:cNvSpPr/>
            <p:nvPr/>
          </p:nvSpPr>
          <p:spPr>
            <a:xfrm>
              <a:off x="5727741" y="3486183"/>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リード件数</a:t>
              </a:r>
            </a:p>
            <a:p>
              <a:pPr algn="ctr">
                <a:lnSpc>
                  <a:spcPct val="110000"/>
                </a:lnSpc>
              </a:pPr>
              <a:r>
                <a:rPr kumimoji="0" lang="ja-JP" altLang="en-US" sz="900" b="1" dirty="0">
                  <a:solidFill>
                    <a:schemeClr val="tx1">
                      <a:lumMod val="75000"/>
                      <a:lumOff val="25000"/>
                    </a:schemeClr>
                  </a:solidFill>
                  <a:latin typeface="+mn-ea"/>
                </a:rPr>
                <a:t>保証</a:t>
              </a:r>
            </a:p>
          </p:txBody>
        </p:sp>
        <p:sp>
          <p:nvSpPr>
            <p:cNvPr id="103" name="正方形/長方形 102">
              <a:extLst>
                <a:ext uri="{FF2B5EF4-FFF2-40B4-BE49-F238E27FC236}">
                  <a16:creationId xmlns:a16="http://schemas.microsoft.com/office/drawing/2014/main" id="{33153B58-AA38-4757-8592-A8B1096DD19B}"/>
                </a:ext>
              </a:extLst>
            </p:cNvPr>
            <p:cNvSpPr/>
            <p:nvPr/>
          </p:nvSpPr>
          <p:spPr>
            <a:xfrm>
              <a:off x="6444733" y="3486183"/>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900" b="1" dirty="0">
                  <a:solidFill>
                    <a:schemeClr val="bg1">
                      <a:lumMod val="75000"/>
                    </a:schemeClr>
                  </a:solidFill>
                  <a:latin typeface="+mn-ea"/>
                </a:rPr>
                <a:t>掲載期間</a:t>
              </a:r>
            </a:p>
            <a:p>
              <a:pPr algn="ctr">
                <a:lnSpc>
                  <a:spcPct val="110000"/>
                </a:lnSpc>
              </a:pPr>
              <a:r>
                <a:rPr kumimoji="0" lang="zh-TW" altLang="en-US" sz="900" b="1" dirty="0">
                  <a:solidFill>
                    <a:schemeClr val="bg1">
                      <a:lumMod val="75000"/>
                    </a:schemeClr>
                  </a:solidFill>
                  <a:latin typeface="+mn-ea"/>
                </a:rPr>
                <a:t>保証</a:t>
              </a:r>
            </a:p>
          </p:txBody>
        </p:sp>
        <p:sp>
          <p:nvSpPr>
            <p:cNvPr id="104" name="正方形/長方形 103">
              <a:extLst>
                <a:ext uri="{FF2B5EF4-FFF2-40B4-BE49-F238E27FC236}">
                  <a16:creationId xmlns:a16="http://schemas.microsoft.com/office/drawing/2014/main" id="{F93F39F5-1860-47E7-9CD1-CB5517D1BD6B}"/>
                </a:ext>
              </a:extLst>
            </p:cNvPr>
            <p:cNvSpPr/>
            <p:nvPr/>
          </p:nvSpPr>
          <p:spPr>
            <a:xfrm>
              <a:off x="7161725" y="3486183"/>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900" b="1" dirty="0">
                  <a:solidFill>
                    <a:schemeClr val="tx1">
                      <a:lumMod val="75000"/>
                      <a:lumOff val="25000"/>
                    </a:schemeClr>
                  </a:solidFill>
                  <a:latin typeface="+mn-ea"/>
                </a:rPr>
                <a:t>WP</a:t>
              </a:r>
              <a:r>
                <a:rPr kumimoji="0" lang="ja-JP" altLang="en-US" sz="900" b="1" dirty="0">
                  <a:solidFill>
                    <a:schemeClr val="tx1">
                      <a:lumMod val="75000"/>
                      <a:lumOff val="25000"/>
                    </a:schemeClr>
                  </a:solidFill>
                  <a:latin typeface="+mn-ea"/>
                </a:rPr>
                <a:t>用意</a:t>
              </a:r>
              <a:br>
                <a:rPr kumimoji="0" lang="ja-JP" altLang="en-US" sz="900" b="1" dirty="0">
                  <a:solidFill>
                    <a:schemeClr val="tx1">
                      <a:lumMod val="75000"/>
                      <a:lumOff val="25000"/>
                    </a:schemeClr>
                  </a:solidFill>
                  <a:latin typeface="+mn-ea"/>
                </a:rPr>
              </a:br>
              <a:r>
                <a:rPr kumimoji="0" lang="ja-JP" altLang="en-US" sz="900" b="1" dirty="0">
                  <a:solidFill>
                    <a:schemeClr val="tx1">
                      <a:lumMod val="75000"/>
                      <a:lumOff val="25000"/>
                    </a:schemeClr>
                  </a:solidFill>
                  <a:latin typeface="+mn-ea"/>
                </a:rPr>
                <a:t>不要</a:t>
              </a:r>
            </a:p>
          </p:txBody>
        </p:sp>
        <p:sp>
          <p:nvSpPr>
            <p:cNvPr id="105" name="正方形/長方形 104">
              <a:extLst>
                <a:ext uri="{FF2B5EF4-FFF2-40B4-BE49-F238E27FC236}">
                  <a16:creationId xmlns:a16="http://schemas.microsoft.com/office/drawing/2014/main" id="{DECA62A0-5224-4252-AE08-61C3CB12AB52}"/>
                </a:ext>
              </a:extLst>
            </p:cNvPr>
            <p:cNvSpPr/>
            <p:nvPr/>
          </p:nvSpPr>
          <p:spPr>
            <a:xfrm>
              <a:off x="7878717" y="3486183"/>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bg1">
                      <a:lumMod val="75000"/>
                    </a:schemeClr>
                  </a:solidFill>
                  <a:latin typeface="+mn-ea"/>
                </a:rPr>
                <a:t>取材アリ</a:t>
              </a:r>
            </a:p>
          </p:txBody>
        </p:sp>
        <p:sp>
          <p:nvSpPr>
            <p:cNvPr id="106" name="正方形/長方形 105">
              <a:extLst>
                <a:ext uri="{FF2B5EF4-FFF2-40B4-BE49-F238E27FC236}">
                  <a16:creationId xmlns:a16="http://schemas.microsoft.com/office/drawing/2014/main" id="{2AC9CED2-18EA-4F30-B1FB-8483977A8573}"/>
                </a:ext>
              </a:extLst>
            </p:cNvPr>
            <p:cNvSpPr/>
            <p:nvPr/>
          </p:nvSpPr>
          <p:spPr>
            <a:xfrm>
              <a:off x="8595708" y="3486183"/>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セグメント</a:t>
              </a:r>
            </a:p>
          </p:txBody>
        </p:sp>
        <p:sp>
          <p:nvSpPr>
            <p:cNvPr id="108" name="正方形/長方形 107">
              <a:extLst>
                <a:ext uri="{FF2B5EF4-FFF2-40B4-BE49-F238E27FC236}">
                  <a16:creationId xmlns:a16="http://schemas.microsoft.com/office/drawing/2014/main" id="{F8FE0070-7BF8-47E4-8CF0-327D86876D40}"/>
                </a:ext>
              </a:extLst>
            </p:cNvPr>
            <p:cNvSpPr/>
            <p:nvPr/>
          </p:nvSpPr>
          <p:spPr>
            <a:xfrm>
              <a:off x="5727741" y="4232186"/>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bg1">
                      <a:lumMod val="75000"/>
                    </a:schemeClr>
                  </a:solidFill>
                  <a:latin typeface="+mn-ea"/>
                </a:rPr>
                <a:t>リード件数</a:t>
              </a:r>
            </a:p>
            <a:p>
              <a:pPr algn="ctr">
                <a:lnSpc>
                  <a:spcPct val="110000"/>
                </a:lnSpc>
              </a:pPr>
              <a:r>
                <a:rPr kumimoji="0" lang="ja-JP" altLang="en-US" sz="900" b="1" dirty="0">
                  <a:solidFill>
                    <a:schemeClr val="bg1">
                      <a:lumMod val="75000"/>
                    </a:schemeClr>
                  </a:solidFill>
                  <a:latin typeface="+mn-ea"/>
                </a:rPr>
                <a:t>保証</a:t>
              </a:r>
            </a:p>
          </p:txBody>
        </p:sp>
        <p:sp>
          <p:nvSpPr>
            <p:cNvPr id="109" name="正方形/長方形 108">
              <a:extLst>
                <a:ext uri="{FF2B5EF4-FFF2-40B4-BE49-F238E27FC236}">
                  <a16:creationId xmlns:a16="http://schemas.microsoft.com/office/drawing/2014/main" id="{30B3508F-C624-448D-AFC3-319B685B2DEC}"/>
                </a:ext>
              </a:extLst>
            </p:cNvPr>
            <p:cNvSpPr/>
            <p:nvPr/>
          </p:nvSpPr>
          <p:spPr>
            <a:xfrm>
              <a:off x="6444733" y="4232186"/>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zh-TW" altLang="en-US" sz="900" b="1" dirty="0">
                  <a:solidFill>
                    <a:schemeClr val="tx1">
                      <a:lumMod val="75000"/>
                      <a:lumOff val="25000"/>
                    </a:schemeClr>
                  </a:solidFill>
                  <a:latin typeface="+mn-ea"/>
                </a:rPr>
                <a:t>掲載期間</a:t>
              </a:r>
            </a:p>
            <a:p>
              <a:pPr algn="ctr">
                <a:lnSpc>
                  <a:spcPct val="110000"/>
                </a:lnSpc>
              </a:pPr>
              <a:r>
                <a:rPr kumimoji="0" lang="zh-TW" altLang="en-US" sz="900" b="1" dirty="0">
                  <a:solidFill>
                    <a:schemeClr val="tx1">
                      <a:lumMod val="75000"/>
                      <a:lumOff val="25000"/>
                    </a:schemeClr>
                  </a:solidFill>
                  <a:latin typeface="+mn-ea"/>
                </a:rPr>
                <a:t>保証</a:t>
              </a:r>
            </a:p>
          </p:txBody>
        </p:sp>
        <p:sp>
          <p:nvSpPr>
            <p:cNvPr id="110" name="正方形/長方形 109">
              <a:extLst>
                <a:ext uri="{FF2B5EF4-FFF2-40B4-BE49-F238E27FC236}">
                  <a16:creationId xmlns:a16="http://schemas.microsoft.com/office/drawing/2014/main" id="{E8AD873A-83F9-486D-B0B1-0EEFE7AD9BBC}"/>
                </a:ext>
              </a:extLst>
            </p:cNvPr>
            <p:cNvSpPr/>
            <p:nvPr/>
          </p:nvSpPr>
          <p:spPr>
            <a:xfrm>
              <a:off x="7161725" y="4232186"/>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en-US" altLang="ja-JP" sz="900" b="1" dirty="0">
                  <a:solidFill>
                    <a:schemeClr val="tx1">
                      <a:lumMod val="75000"/>
                      <a:lumOff val="25000"/>
                    </a:schemeClr>
                  </a:solidFill>
                  <a:latin typeface="+mn-ea"/>
                </a:rPr>
                <a:t>WP</a:t>
              </a:r>
              <a:r>
                <a:rPr kumimoji="0" lang="ja-JP" altLang="en-US" sz="900" b="1" dirty="0">
                  <a:solidFill>
                    <a:schemeClr val="tx1">
                      <a:lumMod val="75000"/>
                      <a:lumOff val="25000"/>
                    </a:schemeClr>
                  </a:solidFill>
                  <a:latin typeface="+mn-ea"/>
                </a:rPr>
                <a:t>用意</a:t>
              </a:r>
              <a:br>
                <a:rPr kumimoji="0" lang="ja-JP" altLang="en-US" sz="900" b="1" dirty="0">
                  <a:solidFill>
                    <a:schemeClr val="tx1">
                      <a:lumMod val="75000"/>
                      <a:lumOff val="25000"/>
                    </a:schemeClr>
                  </a:solidFill>
                  <a:latin typeface="+mn-ea"/>
                </a:rPr>
              </a:br>
              <a:r>
                <a:rPr kumimoji="0" lang="ja-JP" altLang="en-US" sz="900" b="1" dirty="0">
                  <a:solidFill>
                    <a:schemeClr val="tx1">
                      <a:lumMod val="75000"/>
                      <a:lumOff val="25000"/>
                    </a:schemeClr>
                  </a:solidFill>
                  <a:latin typeface="+mn-ea"/>
                </a:rPr>
                <a:t>不要</a:t>
              </a:r>
            </a:p>
          </p:txBody>
        </p:sp>
        <p:sp>
          <p:nvSpPr>
            <p:cNvPr id="111" name="正方形/長方形 110">
              <a:extLst>
                <a:ext uri="{FF2B5EF4-FFF2-40B4-BE49-F238E27FC236}">
                  <a16:creationId xmlns:a16="http://schemas.microsoft.com/office/drawing/2014/main" id="{D0F39D9C-76E0-40A1-8D19-45FCB5262351}"/>
                </a:ext>
              </a:extLst>
            </p:cNvPr>
            <p:cNvSpPr/>
            <p:nvPr/>
          </p:nvSpPr>
          <p:spPr>
            <a:xfrm>
              <a:off x="7878717" y="4232186"/>
              <a:ext cx="681612" cy="649539"/>
            </a:xfrm>
            <a:prstGeom prst="rect">
              <a:avLst/>
            </a:prstGeom>
            <a:solidFill>
              <a:srgbClr val="FFF3F8"/>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tx1">
                      <a:lumMod val="75000"/>
                      <a:lumOff val="25000"/>
                    </a:schemeClr>
                  </a:solidFill>
                  <a:latin typeface="+mn-ea"/>
                </a:rPr>
                <a:t>取材アリ</a:t>
              </a:r>
            </a:p>
          </p:txBody>
        </p:sp>
        <p:sp>
          <p:nvSpPr>
            <p:cNvPr id="112" name="正方形/長方形 111">
              <a:extLst>
                <a:ext uri="{FF2B5EF4-FFF2-40B4-BE49-F238E27FC236}">
                  <a16:creationId xmlns:a16="http://schemas.microsoft.com/office/drawing/2014/main" id="{06D47438-E5DD-47F3-9C83-0CBEBCE7F929}"/>
                </a:ext>
              </a:extLst>
            </p:cNvPr>
            <p:cNvSpPr/>
            <p:nvPr/>
          </p:nvSpPr>
          <p:spPr>
            <a:xfrm>
              <a:off x="8595708" y="4232186"/>
              <a:ext cx="681612" cy="6495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10000"/>
                </a:lnSpc>
              </a:pPr>
              <a:r>
                <a:rPr kumimoji="0" lang="ja-JP" altLang="en-US" sz="900" b="1" dirty="0">
                  <a:solidFill>
                    <a:schemeClr val="bg1">
                      <a:lumMod val="75000"/>
                    </a:schemeClr>
                  </a:solidFill>
                  <a:latin typeface="+mn-ea"/>
                </a:rPr>
                <a:t>セグメント</a:t>
              </a:r>
            </a:p>
          </p:txBody>
        </p:sp>
      </p:grpSp>
    </p:spTree>
    <p:extLst>
      <p:ext uri="{BB962C8B-B14F-4D97-AF65-F5344CB8AC3E}">
        <p14:creationId xmlns:p14="http://schemas.microsoft.com/office/powerpoint/2010/main" val="605244544"/>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游ゴシック">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65</TotalTime>
  <Words>1941</Words>
  <Application>Microsoft Office PowerPoint</Application>
  <PresentationFormat>A4 210 x 297 mm</PresentationFormat>
  <Paragraphs>530</Paragraphs>
  <Slides>20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Meiryo UI</vt:lpstr>
      <vt:lpstr>みんなの文字ゴStd L</vt:lpstr>
      <vt:lpstr>游ゴシック</vt:lpstr>
      <vt:lpstr>游明朝</vt:lpstr>
      <vt:lpstr>Arial</vt:lpstr>
      <vt:lpstr>Times New Roman</vt:lpstr>
      <vt:lpstr>Wingdings</vt:lpstr>
      <vt:lpstr>Office テーマ</vt:lpstr>
      <vt:lpstr>PowerPoint プレゼンテーション</vt:lpstr>
      <vt:lpstr>はじめに</vt:lpstr>
      <vt:lpstr>日経 xTECH Active　３つのポイント</vt:lpstr>
      <vt:lpstr>圧倒的かつ良質な会員データベース</vt:lpstr>
      <vt:lpstr>製品・サービス選びに役立つ情報発信</vt:lpstr>
      <vt:lpstr>見込顧客を顕在化させるActiveのノウハウ</vt:lpstr>
      <vt:lpstr>提供サービスの詳細</vt:lpstr>
      <vt:lpstr>日経 xTECH Active　取扱ジャンル</vt:lpstr>
      <vt:lpstr>日経 xTECH Active　提供サービス</vt:lpstr>
      <vt:lpstr>リード件数保証型サービス ①</vt:lpstr>
      <vt:lpstr>リード件数保証型サービス ①</vt:lpstr>
      <vt:lpstr>リード件数保証型サービス ②</vt:lpstr>
      <vt:lpstr>リード件数保証型サービス ③</vt:lpstr>
      <vt:lpstr>掲載期間保証型サービス</vt:lpstr>
      <vt:lpstr>サービス料金　一覧表</vt:lpstr>
      <vt:lpstr>オプションメニュー ①</vt:lpstr>
      <vt:lpstr>オプションメニュー ②</vt:lpstr>
      <vt:lpstr>入稿時に必要な情報</vt:lpstr>
      <vt:lpstr>よくあるご質問・注意事項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nikkei BP</dc:creator>
  <cp:lastModifiedBy>Kazutoshi HATA</cp:lastModifiedBy>
  <cp:revision>500</cp:revision>
  <cp:lastPrinted>2017-07-02T02:28:53Z</cp:lastPrinted>
  <dcterms:created xsi:type="dcterms:W3CDTF">2015-07-06T23:34:37Z</dcterms:created>
  <dcterms:modified xsi:type="dcterms:W3CDTF">2019-06-30T13:52:10Z</dcterms:modified>
</cp:coreProperties>
</file>